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63" r:id="rId3"/>
    <p:sldId id="264" r:id="rId4"/>
    <p:sldId id="265" r:id="rId5"/>
    <p:sldId id="260" r:id="rId6"/>
    <p:sldId id="261" r:id="rId7"/>
    <p:sldId id="266" r:id="rId8"/>
    <p:sldId id="262" r:id="rId9"/>
    <p:sldId id="267" r:id="rId10"/>
    <p:sldId id="268" r:id="rId11"/>
    <p:sldId id="269" r:id="rId12"/>
    <p:sldId id="270" r:id="rId13"/>
    <p:sldId id="271" r:id="rId14"/>
    <p:sldId id="274" r:id="rId15"/>
    <p:sldId id="276" r:id="rId16"/>
    <p:sldId id="273" r:id="rId17"/>
    <p:sldId id="275" r:id="rId18"/>
    <p:sldId id="277" r:id="rId19"/>
    <p:sldId id="278" r:id="rId20"/>
    <p:sldId id="27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6A63D3-FA50-4094-973C-CB21679023C4}" v="18" dt="2022-12-08T09:27:03.8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85" autoAdjust="0"/>
    <p:restoredTop sz="94660"/>
  </p:normalViewPr>
  <p:slideViewPr>
    <p:cSldViewPr snapToGrid="0">
      <p:cViewPr varScale="1">
        <p:scale>
          <a:sx n="62" d="100"/>
          <a:sy n="62" d="100"/>
        </p:scale>
        <p:origin x="748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Lloyd" userId="fc8f535cf2d2f007" providerId="LiveId" clId="{E96A63D3-FA50-4094-973C-CB21679023C4}"/>
    <pc:docChg chg="custSel addSld delSld modSld sldOrd">
      <pc:chgData name="Lauren Lloyd" userId="fc8f535cf2d2f007" providerId="LiveId" clId="{E96A63D3-FA50-4094-973C-CB21679023C4}" dt="2022-12-08T09:27:24.668" v="2569" actId="1076"/>
      <pc:docMkLst>
        <pc:docMk/>
      </pc:docMkLst>
      <pc:sldChg chg="del">
        <pc:chgData name="Lauren Lloyd" userId="fc8f535cf2d2f007" providerId="LiveId" clId="{E96A63D3-FA50-4094-973C-CB21679023C4}" dt="2022-12-02T09:27:55.190" v="2" actId="2696"/>
        <pc:sldMkLst>
          <pc:docMk/>
          <pc:sldMk cId="1996708400" sldId="257"/>
        </pc:sldMkLst>
      </pc:sldChg>
      <pc:sldChg chg="del">
        <pc:chgData name="Lauren Lloyd" userId="fc8f535cf2d2f007" providerId="LiveId" clId="{E96A63D3-FA50-4094-973C-CB21679023C4}" dt="2022-12-02T09:27:57.846" v="3" actId="2696"/>
        <pc:sldMkLst>
          <pc:docMk/>
          <pc:sldMk cId="2923603292" sldId="258"/>
        </pc:sldMkLst>
      </pc:sldChg>
      <pc:sldChg chg="del">
        <pc:chgData name="Lauren Lloyd" userId="fc8f535cf2d2f007" providerId="LiveId" clId="{E96A63D3-FA50-4094-973C-CB21679023C4}" dt="2022-12-02T09:28:01.077" v="4" actId="2696"/>
        <pc:sldMkLst>
          <pc:docMk/>
          <pc:sldMk cId="2684088684" sldId="259"/>
        </pc:sldMkLst>
      </pc:sldChg>
      <pc:sldChg chg="modSp mod">
        <pc:chgData name="Lauren Lloyd" userId="fc8f535cf2d2f007" providerId="LiveId" clId="{E96A63D3-FA50-4094-973C-CB21679023C4}" dt="2022-12-05T16:29:33.884" v="1973" actId="20577"/>
        <pc:sldMkLst>
          <pc:docMk/>
          <pc:sldMk cId="2682707219" sldId="260"/>
        </pc:sldMkLst>
        <pc:spChg chg="mod">
          <ac:chgData name="Lauren Lloyd" userId="fc8f535cf2d2f007" providerId="LiveId" clId="{E96A63D3-FA50-4094-973C-CB21679023C4}" dt="2022-12-05T16:29:33.884" v="1973" actId="20577"/>
          <ac:spMkLst>
            <pc:docMk/>
            <pc:sldMk cId="2682707219" sldId="260"/>
            <ac:spMk id="3" creationId="{E76BC9C6-6B18-E0D4-C038-3164A1D7362B}"/>
          </ac:spMkLst>
        </pc:spChg>
      </pc:sldChg>
      <pc:sldChg chg="ord">
        <pc:chgData name="Lauren Lloyd" userId="fc8f535cf2d2f007" providerId="LiveId" clId="{E96A63D3-FA50-4094-973C-CB21679023C4}" dt="2022-12-06T11:15:17.299" v="2456"/>
        <pc:sldMkLst>
          <pc:docMk/>
          <pc:sldMk cId="1372832543" sldId="261"/>
        </pc:sldMkLst>
      </pc:sldChg>
      <pc:sldChg chg="addSp delSp modSp mod ord">
        <pc:chgData name="Lauren Lloyd" userId="fc8f535cf2d2f007" providerId="LiveId" clId="{E96A63D3-FA50-4094-973C-CB21679023C4}" dt="2022-12-05T16:26:56.804" v="1882" actId="26606"/>
        <pc:sldMkLst>
          <pc:docMk/>
          <pc:sldMk cId="3408762511" sldId="263"/>
        </pc:sldMkLst>
        <pc:spChg chg="mod">
          <ac:chgData name="Lauren Lloyd" userId="fc8f535cf2d2f007" providerId="LiveId" clId="{E96A63D3-FA50-4094-973C-CB21679023C4}" dt="2022-12-02T09:28:43.595" v="27" actId="1076"/>
          <ac:spMkLst>
            <pc:docMk/>
            <pc:sldMk cId="3408762511" sldId="263"/>
            <ac:spMk id="2" creationId="{34F1934D-98C5-6734-AE6A-5FA7F4AFD73E}"/>
          </ac:spMkLst>
        </pc:spChg>
        <pc:spChg chg="del mod">
          <ac:chgData name="Lauren Lloyd" userId="fc8f535cf2d2f007" providerId="LiveId" clId="{E96A63D3-FA50-4094-973C-CB21679023C4}" dt="2022-12-02T09:34:29.537" v="261" actId="26606"/>
          <ac:spMkLst>
            <pc:docMk/>
            <pc:sldMk cId="3408762511" sldId="263"/>
            <ac:spMk id="3" creationId="{D2AF50B5-2705-D738-2B84-40602D22D819}"/>
          </ac:spMkLst>
        </pc:spChg>
        <pc:spChg chg="add mod">
          <ac:chgData name="Lauren Lloyd" userId="fc8f535cf2d2f007" providerId="LiveId" clId="{E96A63D3-FA50-4094-973C-CB21679023C4}" dt="2022-12-02T09:33:51.426" v="260" actId="1076"/>
          <ac:spMkLst>
            <pc:docMk/>
            <pc:sldMk cId="3408762511" sldId="263"/>
            <ac:spMk id="4" creationId="{1C3D99A5-75EB-8605-9B6E-151D1752C5A5}"/>
          </ac:spMkLst>
        </pc:spChg>
        <pc:spChg chg="add del mod">
          <ac:chgData name="Lauren Lloyd" userId="fc8f535cf2d2f007" providerId="LiveId" clId="{E96A63D3-FA50-4094-973C-CB21679023C4}" dt="2022-12-05T16:26:56.804" v="1882" actId="26606"/>
          <ac:spMkLst>
            <pc:docMk/>
            <pc:sldMk cId="3408762511" sldId="263"/>
            <ac:spMk id="5" creationId="{3BEA247C-CED3-2108-86B1-6874EAA0B30F}"/>
          </ac:spMkLst>
        </pc:spChg>
        <pc:graphicFrameChg chg="add del mod">
          <ac:chgData name="Lauren Lloyd" userId="fc8f535cf2d2f007" providerId="LiveId" clId="{E96A63D3-FA50-4094-973C-CB21679023C4}" dt="2022-12-05T16:25:36.027" v="1822" actId="21"/>
          <ac:graphicFrameMkLst>
            <pc:docMk/>
            <pc:sldMk cId="3408762511" sldId="263"/>
            <ac:graphicFrameMk id="6" creationId="{BB7C6AF3-7745-6A7F-CB2D-C241EC74B9FE}"/>
          </ac:graphicFrameMkLst>
        </pc:graphicFrameChg>
        <pc:graphicFrameChg chg="add">
          <ac:chgData name="Lauren Lloyd" userId="fc8f535cf2d2f007" providerId="LiveId" clId="{E96A63D3-FA50-4094-973C-CB21679023C4}" dt="2022-12-05T16:26:56.804" v="1882" actId="26606"/>
          <ac:graphicFrameMkLst>
            <pc:docMk/>
            <pc:sldMk cId="3408762511" sldId="263"/>
            <ac:graphicFrameMk id="7" creationId="{AFAF517E-BC59-2818-C357-334DBDC8549F}"/>
          </ac:graphicFrameMkLst>
        </pc:graphicFrameChg>
      </pc:sldChg>
      <pc:sldChg chg="addSp delSp modSp new mod">
        <pc:chgData name="Lauren Lloyd" userId="fc8f535cf2d2f007" providerId="LiveId" clId="{E96A63D3-FA50-4094-973C-CB21679023C4}" dt="2022-12-05T16:28:46.281" v="1937" actId="26606"/>
        <pc:sldMkLst>
          <pc:docMk/>
          <pc:sldMk cId="2484676236" sldId="264"/>
        </pc:sldMkLst>
        <pc:spChg chg="mod">
          <ac:chgData name="Lauren Lloyd" userId="fc8f535cf2d2f007" providerId="LiveId" clId="{E96A63D3-FA50-4094-973C-CB21679023C4}" dt="2022-12-02T09:35:17.308" v="287" actId="1076"/>
          <ac:spMkLst>
            <pc:docMk/>
            <pc:sldMk cId="2484676236" sldId="264"/>
            <ac:spMk id="2" creationId="{57A83051-C511-2865-D7C9-6F6632472CBC}"/>
          </ac:spMkLst>
        </pc:spChg>
        <pc:spChg chg="del mod">
          <ac:chgData name="Lauren Lloyd" userId="fc8f535cf2d2f007" providerId="LiveId" clId="{E96A63D3-FA50-4094-973C-CB21679023C4}" dt="2022-12-02T09:37:12.962" v="399" actId="26606"/>
          <ac:spMkLst>
            <pc:docMk/>
            <pc:sldMk cId="2484676236" sldId="264"/>
            <ac:spMk id="3" creationId="{40AD74F2-39EF-F8B3-E720-E12AC1063486}"/>
          </ac:spMkLst>
        </pc:spChg>
        <pc:spChg chg="add mod">
          <ac:chgData name="Lauren Lloyd" userId="fc8f535cf2d2f007" providerId="LiveId" clId="{E96A63D3-FA50-4094-973C-CB21679023C4}" dt="2022-12-02T09:36:58.032" v="398" actId="1076"/>
          <ac:spMkLst>
            <pc:docMk/>
            <pc:sldMk cId="2484676236" sldId="264"/>
            <ac:spMk id="4" creationId="{4B238BC5-CD8C-7C8B-DF95-30DF02232A15}"/>
          </ac:spMkLst>
        </pc:spChg>
        <pc:spChg chg="add del mod">
          <ac:chgData name="Lauren Lloyd" userId="fc8f535cf2d2f007" providerId="LiveId" clId="{E96A63D3-FA50-4094-973C-CB21679023C4}" dt="2022-12-05T16:28:46.281" v="1937" actId="26606"/>
          <ac:spMkLst>
            <pc:docMk/>
            <pc:sldMk cId="2484676236" sldId="264"/>
            <ac:spMk id="5" creationId="{9582BB79-0457-B584-2D92-E0A7B2325D11}"/>
          </ac:spMkLst>
        </pc:spChg>
        <pc:graphicFrameChg chg="add del mod">
          <ac:chgData name="Lauren Lloyd" userId="fc8f535cf2d2f007" providerId="LiveId" clId="{E96A63D3-FA50-4094-973C-CB21679023C4}" dt="2022-12-05T16:27:06.260" v="1883" actId="21"/>
          <ac:graphicFrameMkLst>
            <pc:docMk/>
            <pc:sldMk cId="2484676236" sldId="264"/>
            <ac:graphicFrameMk id="6" creationId="{A3732DD7-F9AF-14DA-488B-10C5C57EFED3}"/>
          </ac:graphicFrameMkLst>
        </pc:graphicFrameChg>
        <pc:graphicFrameChg chg="add">
          <ac:chgData name="Lauren Lloyd" userId="fc8f535cf2d2f007" providerId="LiveId" clId="{E96A63D3-FA50-4094-973C-CB21679023C4}" dt="2022-12-05T16:28:46.281" v="1937" actId="26606"/>
          <ac:graphicFrameMkLst>
            <pc:docMk/>
            <pc:sldMk cId="2484676236" sldId="264"/>
            <ac:graphicFrameMk id="7" creationId="{96E7F0F0-3595-672F-C4C1-B17CAC17C257}"/>
          </ac:graphicFrameMkLst>
        </pc:graphicFrameChg>
      </pc:sldChg>
      <pc:sldChg chg="addSp modSp new mod">
        <pc:chgData name="Lauren Lloyd" userId="fc8f535cf2d2f007" providerId="LiveId" clId="{E96A63D3-FA50-4094-973C-CB21679023C4}" dt="2022-12-02T09:41:44.127" v="543" actId="1076"/>
        <pc:sldMkLst>
          <pc:docMk/>
          <pc:sldMk cId="3983234622" sldId="265"/>
        </pc:sldMkLst>
        <pc:spChg chg="mod">
          <ac:chgData name="Lauren Lloyd" userId="fc8f535cf2d2f007" providerId="LiveId" clId="{E96A63D3-FA50-4094-973C-CB21679023C4}" dt="2022-12-02T09:38:05.871" v="411" actId="1076"/>
          <ac:spMkLst>
            <pc:docMk/>
            <pc:sldMk cId="3983234622" sldId="265"/>
            <ac:spMk id="2" creationId="{8DB329F5-C260-BB90-1641-616BE5C2A0F8}"/>
          </ac:spMkLst>
        </pc:spChg>
        <pc:spChg chg="mod">
          <ac:chgData name="Lauren Lloyd" userId="fc8f535cf2d2f007" providerId="LiveId" clId="{E96A63D3-FA50-4094-973C-CB21679023C4}" dt="2022-12-02T09:41:44.127" v="543" actId="1076"/>
          <ac:spMkLst>
            <pc:docMk/>
            <pc:sldMk cId="3983234622" sldId="265"/>
            <ac:spMk id="3" creationId="{85521FC4-0F81-B000-1EAE-52C6E2811099}"/>
          </ac:spMkLst>
        </pc:spChg>
        <pc:spChg chg="add mod">
          <ac:chgData name="Lauren Lloyd" userId="fc8f535cf2d2f007" providerId="LiveId" clId="{E96A63D3-FA50-4094-973C-CB21679023C4}" dt="2022-12-02T09:40:18.503" v="536" actId="1076"/>
          <ac:spMkLst>
            <pc:docMk/>
            <pc:sldMk cId="3983234622" sldId="265"/>
            <ac:spMk id="4" creationId="{989E1C98-07C9-9713-0B2F-1E4086C99E2D}"/>
          </ac:spMkLst>
        </pc:spChg>
        <pc:picChg chg="add mod">
          <ac:chgData name="Lauren Lloyd" userId="fc8f535cf2d2f007" providerId="LiveId" clId="{E96A63D3-FA50-4094-973C-CB21679023C4}" dt="2022-12-02T09:41:27.435" v="541" actId="1076"/>
          <ac:picMkLst>
            <pc:docMk/>
            <pc:sldMk cId="3983234622" sldId="265"/>
            <ac:picMk id="6" creationId="{408CC533-D22D-69F7-2424-0569CE27F483}"/>
          </ac:picMkLst>
        </pc:picChg>
      </pc:sldChg>
      <pc:sldChg chg="addSp modSp new mod setBg">
        <pc:chgData name="Lauren Lloyd" userId="fc8f535cf2d2f007" providerId="LiveId" clId="{E96A63D3-FA50-4094-973C-CB21679023C4}" dt="2022-12-03T15:36:22.042" v="669" actId="26606"/>
        <pc:sldMkLst>
          <pc:docMk/>
          <pc:sldMk cId="629863782" sldId="266"/>
        </pc:sldMkLst>
        <pc:spChg chg="mod">
          <ac:chgData name="Lauren Lloyd" userId="fc8f535cf2d2f007" providerId="LiveId" clId="{E96A63D3-FA50-4094-973C-CB21679023C4}" dt="2022-12-03T15:36:22.042" v="669" actId="26606"/>
          <ac:spMkLst>
            <pc:docMk/>
            <pc:sldMk cId="629863782" sldId="266"/>
            <ac:spMk id="2" creationId="{F8F5BB89-9441-86AD-D6FD-F1B7578B1A31}"/>
          </ac:spMkLst>
        </pc:spChg>
        <pc:spChg chg="mod">
          <ac:chgData name="Lauren Lloyd" userId="fc8f535cf2d2f007" providerId="LiveId" clId="{E96A63D3-FA50-4094-973C-CB21679023C4}" dt="2022-12-03T15:36:22.042" v="669" actId="26606"/>
          <ac:spMkLst>
            <pc:docMk/>
            <pc:sldMk cId="629863782" sldId="266"/>
            <ac:spMk id="3" creationId="{2EA54085-7DAA-06BC-0404-E1F0D8991D66}"/>
          </ac:spMkLst>
        </pc:spChg>
        <pc:spChg chg="add mod">
          <ac:chgData name="Lauren Lloyd" userId="fc8f535cf2d2f007" providerId="LiveId" clId="{E96A63D3-FA50-4094-973C-CB21679023C4}" dt="2022-12-03T15:36:22.042" v="669" actId="26606"/>
          <ac:spMkLst>
            <pc:docMk/>
            <pc:sldMk cId="629863782" sldId="266"/>
            <ac:spMk id="4" creationId="{9E52ED52-5D2B-2B9C-33D0-423774DAF8CF}"/>
          </ac:spMkLst>
        </pc:spChg>
        <pc:spChg chg="add">
          <ac:chgData name="Lauren Lloyd" userId="fc8f535cf2d2f007" providerId="LiveId" clId="{E96A63D3-FA50-4094-973C-CB21679023C4}" dt="2022-12-03T15:36:22.042" v="669" actId="26606"/>
          <ac:spMkLst>
            <pc:docMk/>
            <pc:sldMk cId="629863782" sldId="266"/>
            <ac:spMk id="9" creationId="{8CA06CD6-90CA-4C45-856C-6771339E1E22}"/>
          </ac:spMkLst>
        </pc:spChg>
        <pc:cxnChg chg="add">
          <ac:chgData name="Lauren Lloyd" userId="fc8f535cf2d2f007" providerId="LiveId" clId="{E96A63D3-FA50-4094-973C-CB21679023C4}" dt="2022-12-03T15:36:22.042" v="669" actId="26606"/>
          <ac:cxnSpMkLst>
            <pc:docMk/>
            <pc:sldMk cId="629863782" sldId="266"/>
            <ac:cxnSpMk id="11" creationId="{5021601D-2758-4B15-A31C-FDA184C51B3A}"/>
          </ac:cxnSpMkLst>
        </pc:cxnChg>
      </pc:sldChg>
      <pc:sldChg chg="addSp modSp new mod setBg">
        <pc:chgData name="Lauren Lloyd" userId="fc8f535cf2d2f007" providerId="LiveId" clId="{E96A63D3-FA50-4094-973C-CB21679023C4}" dt="2022-12-03T15:42:35.793" v="865" actId="1076"/>
        <pc:sldMkLst>
          <pc:docMk/>
          <pc:sldMk cId="1241266705" sldId="267"/>
        </pc:sldMkLst>
        <pc:spChg chg="mod">
          <ac:chgData name="Lauren Lloyd" userId="fc8f535cf2d2f007" providerId="LiveId" clId="{E96A63D3-FA50-4094-973C-CB21679023C4}" dt="2022-12-03T15:42:04.379" v="848" actId="26606"/>
          <ac:spMkLst>
            <pc:docMk/>
            <pc:sldMk cId="1241266705" sldId="267"/>
            <ac:spMk id="2" creationId="{E4AC819A-0DFB-D422-52D0-774EFD1D89A3}"/>
          </ac:spMkLst>
        </pc:spChg>
        <pc:spChg chg="mod">
          <ac:chgData name="Lauren Lloyd" userId="fc8f535cf2d2f007" providerId="LiveId" clId="{E96A63D3-FA50-4094-973C-CB21679023C4}" dt="2022-12-03T15:42:04.379" v="848" actId="26606"/>
          <ac:spMkLst>
            <pc:docMk/>
            <pc:sldMk cId="1241266705" sldId="267"/>
            <ac:spMk id="3" creationId="{9B5C71D1-7266-937E-8EB9-F727A5AA3143}"/>
          </ac:spMkLst>
        </pc:spChg>
        <pc:spChg chg="add mod">
          <ac:chgData name="Lauren Lloyd" userId="fc8f535cf2d2f007" providerId="LiveId" clId="{E96A63D3-FA50-4094-973C-CB21679023C4}" dt="2022-12-03T15:42:35.793" v="865" actId="1076"/>
          <ac:spMkLst>
            <pc:docMk/>
            <pc:sldMk cId="1241266705" sldId="267"/>
            <ac:spMk id="4" creationId="{19CDAF9B-6093-1E4D-5AF3-0E7FD312A44B}"/>
          </ac:spMkLst>
        </pc:spChg>
        <pc:spChg chg="add">
          <ac:chgData name="Lauren Lloyd" userId="fc8f535cf2d2f007" providerId="LiveId" clId="{E96A63D3-FA50-4094-973C-CB21679023C4}" dt="2022-12-03T15:42:04.379" v="848" actId="26606"/>
          <ac:spMkLst>
            <pc:docMk/>
            <pc:sldMk cId="1241266705" sldId="267"/>
            <ac:spMk id="9" creationId="{21739CA5-F0F5-48E1-8E8C-F24B71827E46}"/>
          </ac:spMkLst>
        </pc:spChg>
        <pc:spChg chg="add">
          <ac:chgData name="Lauren Lloyd" userId="fc8f535cf2d2f007" providerId="LiveId" clId="{E96A63D3-FA50-4094-973C-CB21679023C4}" dt="2022-12-03T15:42:04.379" v="848" actId="26606"/>
          <ac:spMkLst>
            <pc:docMk/>
            <pc:sldMk cId="1241266705" sldId="267"/>
            <ac:spMk id="11" creationId="{3EAD2937-F230-41D4-B9C5-975B129BFC20}"/>
          </ac:spMkLst>
        </pc:spChg>
        <pc:spChg chg="add">
          <ac:chgData name="Lauren Lloyd" userId="fc8f535cf2d2f007" providerId="LiveId" clId="{E96A63D3-FA50-4094-973C-CB21679023C4}" dt="2022-12-03T15:42:04.379" v="848" actId="26606"/>
          <ac:spMkLst>
            <pc:docMk/>
            <pc:sldMk cId="1241266705" sldId="267"/>
            <ac:spMk id="13" creationId="{CCD444A3-C338-4886-B7F1-4BA2AF46EB64}"/>
          </ac:spMkLst>
        </pc:spChg>
      </pc:sldChg>
      <pc:sldChg chg="addSp modSp new mod setBg">
        <pc:chgData name="Lauren Lloyd" userId="fc8f535cf2d2f007" providerId="LiveId" clId="{E96A63D3-FA50-4094-973C-CB21679023C4}" dt="2022-12-03T15:45:58.788" v="1040" actId="26606"/>
        <pc:sldMkLst>
          <pc:docMk/>
          <pc:sldMk cId="3371480700" sldId="268"/>
        </pc:sldMkLst>
        <pc:spChg chg="mod">
          <ac:chgData name="Lauren Lloyd" userId="fc8f535cf2d2f007" providerId="LiveId" clId="{E96A63D3-FA50-4094-973C-CB21679023C4}" dt="2022-12-03T15:45:58.788" v="1040" actId="26606"/>
          <ac:spMkLst>
            <pc:docMk/>
            <pc:sldMk cId="3371480700" sldId="268"/>
            <ac:spMk id="2" creationId="{733AA2D8-BD35-0386-958B-88F061235215}"/>
          </ac:spMkLst>
        </pc:spChg>
        <pc:spChg chg="mod">
          <ac:chgData name="Lauren Lloyd" userId="fc8f535cf2d2f007" providerId="LiveId" clId="{E96A63D3-FA50-4094-973C-CB21679023C4}" dt="2022-12-03T15:45:58.788" v="1040" actId="26606"/>
          <ac:spMkLst>
            <pc:docMk/>
            <pc:sldMk cId="3371480700" sldId="268"/>
            <ac:spMk id="3" creationId="{093A3CDE-0836-1C3F-4677-CDB0A03407B5}"/>
          </ac:spMkLst>
        </pc:spChg>
        <pc:spChg chg="add mod">
          <ac:chgData name="Lauren Lloyd" userId="fc8f535cf2d2f007" providerId="LiveId" clId="{E96A63D3-FA50-4094-973C-CB21679023C4}" dt="2022-12-03T15:45:58.788" v="1040" actId="26606"/>
          <ac:spMkLst>
            <pc:docMk/>
            <pc:sldMk cId="3371480700" sldId="268"/>
            <ac:spMk id="4" creationId="{7286EAEE-8402-9E82-E461-96AB186101B1}"/>
          </ac:spMkLst>
        </pc:spChg>
        <pc:spChg chg="add">
          <ac:chgData name="Lauren Lloyd" userId="fc8f535cf2d2f007" providerId="LiveId" clId="{E96A63D3-FA50-4094-973C-CB21679023C4}" dt="2022-12-03T15:45:58.788" v="1040" actId="26606"/>
          <ac:spMkLst>
            <pc:docMk/>
            <pc:sldMk cId="3371480700" sldId="268"/>
            <ac:spMk id="9" creationId="{9F7D788E-2C1B-4EF4-8719-12613771FF98}"/>
          </ac:spMkLst>
        </pc:spChg>
        <pc:spChg chg="add">
          <ac:chgData name="Lauren Lloyd" userId="fc8f535cf2d2f007" providerId="LiveId" clId="{E96A63D3-FA50-4094-973C-CB21679023C4}" dt="2022-12-03T15:45:58.788" v="1040" actId="26606"/>
          <ac:spMkLst>
            <pc:docMk/>
            <pc:sldMk cId="3371480700" sldId="268"/>
            <ac:spMk id="11" creationId="{7C54E824-C0F4-480B-BC88-689F50C45FBD}"/>
          </ac:spMkLst>
        </pc:spChg>
        <pc:spChg chg="add">
          <ac:chgData name="Lauren Lloyd" userId="fc8f535cf2d2f007" providerId="LiveId" clId="{E96A63D3-FA50-4094-973C-CB21679023C4}" dt="2022-12-03T15:45:58.788" v="1040" actId="26606"/>
          <ac:spMkLst>
            <pc:docMk/>
            <pc:sldMk cId="3371480700" sldId="268"/>
            <ac:spMk id="13" creationId="{58DEA6A1-FC5C-4E6E-BBBF-7E472949B394}"/>
          </ac:spMkLst>
        </pc:spChg>
        <pc:spChg chg="add">
          <ac:chgData name="Lauren Lloyd" userId="fc8f535cf2d2f007" providerId="LiveId" clId="{E96A63D3-FA50-4094-973C-CB21679023C4}" dt="2022-12-03T15:45:58.788" v="1040" actId="26606"/>
          <ac:spMkLst>
            <pc:docMk/>
            <pc:sldMk cId="3371480700" sldId="268"/>
            <ac:spMk id="15" creationId="{96AAAC3B-1954-46B7-BBAC-27DFF5B5295F}"/>
          </ac:spMkLst>
        </pc:spChg>
        <pc:spChg chg="add">
          <ac:chgData name="Lauren Lloyd" userId="fc8f535cf2d2f007" providerId="LiveId" clId="{E96A63D3-FA50-4094-973C-CB21679023C4}" dt="2022-12-03T15:45:58.788" v="1040" actId="26606"/>
          <ac:spMkLst>
            <pc:docMk/>
            <pc:sldMk cId="3371480700" sldId="268"/>
            <ac:spMk id="17" creationId="{A5AD6500-BB62-4AAC-9D2F-C10DDC90CBB1}"/>
          </ac:spMkLst>
        </pc:spChg>
      </pc:sldChg>
      <pc:sldChg chg="addSp delSp modSp new mod setBg">
        <pc:chgData name="Lauren Lloyd" userId="fc8f535cf2d2f007" providerId="LiveId" clId="{E96A63D3-FA50-4094-973C-CB21679023C4}" dt="2022-12-08T09:24:30.736" v="2476" actId="20577"/>
        <pc:sldMkLst>
          <pc:docMk/>
          <pc:sldMk cId="148502051" sldId="269"/>
        </pc:sldMkLst>
        <pc:spChg chg="mod">
          <ac:chgData name="Lauren Lloyd" userId="fc8f535cf2d2f007" providerId="LiveId" clId="{E96A63D3-FA50-4094-973C-CB21679023C4}" dt="2022-12-08T09:24:30.736" v="2476" actId="20577"/>
          <ac:spMkLst>
            <pc:docMk/>
            <pc:sldMk cId="148502051" sldId="269"/>
            <ac:spMk id="2" creationId="{ECC2E4C3-8212-C357-162E-AC50A94C4A4B}"/>
          </ac:spMkLst>
        </pc:spChg>
        <pc:spChg chg="del mod">
          <ac:chgData name="Lauren Lloyd" userId="fc8f535cf2d2f007" providerId="LiveId" clId="{E96A63D3-FA50-4094-973C-CB21679023C4}" dt="2022-12-03T15:54:53.692" v="1278" actId="26606"/>
          <ac:spMkLst>
            <pc:docMk/>
            <pc:sldMk cId="148502051" sldId="269"/>
            <ac:spMk id="3" creationId="{8EB20925-D0D5-CEE7-A2E3-5268C18D16AC}"/>
          </ac:spMkLst>
        </pc:spChg>
        <pc:spChg chg="add">
          <ac:chgData name="Lauren Lloyd" userId="fc8f535cf2d2f007" providerId="LiveId" clId="{E96A63D3-FA50-4094-973C-CB21679023C4}" dt="2022-12-03T15:54:53.692" v="1278" actId="26606"/>
          <ac:spMkLst>
            <pc:docMk/>
            <pc:sldMk cId="148502051" sldId="269"/>
            <ac:spMk id="9" creationId="{42285737-90EE-47DC-AC80-8AE156B11969}"/>
          </ac:spMkLst>
        </pc:spChg>
        <pc:grpChg chg="add">
          <ac:chgData name="Lauren Lloyd" userId="fc8f535cf2d2f007" providerId="LiveId" clId="{E96A63D3-FA50-4094-973C-CB21679023C4}" dt="2022-12-03T15:54:53.692" v="1278" actId="26606"/>
          <ac:grpSpMkLst>
            <pc:docMk/>
            <pc:sldMk cId="148502051" sldId="269"/>
            <ac:grpSpMk id="11" creationId="{B57BDC17-F1B3-455F-BBF1-680AA1F25C06}"/>
          </ac:grpSpMkLst>
        </pc:grpChg>
        <pc:graphicFrameChg chg="add">
          <ac:chgData name="Lauren Lloyd" userId="fc8f535cf2d2f007" providerId="LiveId" clId="{E96A63D3-FA50-4094-973C-CB21679023C4}" dt="2022-12-03T15:54:53.692" v="1278" actId="26606"/>
          <ac:graphicFrameMkLst>
            <pc:docMk/>
            <pc:sldMk cId="148502051" sldId="269"/>
            <ac:graphicFrameMk id="5" creationId="{8381D040-EAA1-107D-21F7-1F87DECD1B95}"/>
          </ac:graphicFrameMkLst>
        </pc:graphicFrameChg>
      </pc:sldChg>
      <pc:sldChg chg="addSp delSp modSp new mod setBg setClrOvrMap">
        <pc:chgData name="Lauren Lloyd" userId="fc8f535cf2d2f007" providerId="LiveId" clId="{E96A63D3-FA50-4094-973C-CB21679023C4}" dt="2022-12-03T15:55:28.373" v="1311" actId="26606"/>
        <pc:sldMkLst>
          <pc:docMk/>
          <pc:sldMk cId="1892250288" sldId="270"/>
        </pc:sldMkLst>
        <pc:spChg chg="mod">
          <ac:chgData name="Lauren Lloyd" userId="fc8f535cf2d2f007" providerId="LiveId" clId="{E96A63D3-FA50-4094-973C-CB21679023C4}" dt="2022-12-03T15:55:28.373" v="1311" actId="26606"/>
          <ac:spMkLst>
            <pc:docMk/>
            <pc:sldMk cId="1892250288" sldId="270"/>
            <ac:spMk id="2" creationId="{0CC4476D-9158-A9EF-CCA9-EDE0FF6E8624}"/>
          </ac:spMkLst>
        </pc:spChg>
        <pc:spChg chg="del mod">
          <ac:chgData name="Lauren Lloyd" userId="fc8f535cf2d2f007" providerId="LiveId" clId="{E96A63D3-FA50-4094-973C-CB21679023C4}" dt="2022-12-03T15:55:28.373" v="1311" actId="26606"/>
          <ac:spMkLst>
            <pc:docMk/>
            <pc:sldMk cId="1892250288" sldId="270"/>
            <ac:spMk id="3" creationId="{34E0B029-AE2A-8592-025E-A46E1B721484}"/>
          </ac:spMkLst>
        </pc:spChg>
        <pc:spChg chg="add">
          <ac:chgData name="Lauren Lloyd" userId="fc8f535cf2d2f007" providerId="LiveId" clId="{E96A63D3-FA50-4094-973C-CB21679023C4}" dt="2022-12-03T15:55:28.373" v="1311" actId="26606"/>
          <ac:spMkLst>
            <pc:docMk/>
            <pc:sldMk cId="1892250288" sldId="270"/>
            <ac:spMk id="9" creationId="{0671A8AE-40A1-4631-A6B8-581AFF065482}"/>
          </ac:spMkLst>
        </pc:spChg>
        <pc:spChg chg="add">
          <ac:chgData name="Lauren Lloyd" userId="fc8f535cf2d2f007" providerId="LiveId" clId="{E96A63D3-FA50-4094-973C-CB21679023C4}" dt="2022-12-03T15:55:28.373" v="1311" actId="26606"/>
          <ac:spMkLst>
            <pc:docMk/>
            <pc:sldMk cId="1892250288" sldId="270"/>
            <ac:spMk id="11" creationId="{AB58EF07-17C2-48CF-ABB0-EEF1F17CB8F0}"/>
          </ac:spMkLst>
        </pc:spChg>
        <pc:spChg chg="add">
          <ac:chgData name="Lauren Lloyd" userId="fc8f535cf2d2f007" providerId="LiveId" clId="{E96A63D3-FA50-4094-973C-CB21679023C4}" dt="2022-12-03T15:55:28.373" v="1311" actId="26606"/>
          <ac:spMkLst>
            <pc:docMk/>
            <pc:sldMk cId="1892250288" sldId="270"/>
            <ac:spMk id="13" creationId="{AF2F604E-43BE-4DC3-B983-E071523364F8}"/>
          </ac:spMkLst>
        </pc:spChg>
        <pc:spChg chg="add">
          <ac:chgData name="Lauren Lloyd" userId="fc8f535cf2d2f007" providerId="LiveId" clId="{E96A63D3-FA50-4094-973C-CB21679023C4}" dt="2022-12-03T15:55:28.373" v="1311" actId="26606"/>
          <ac:spMkLst>
            <pc:docMk/>
            <pc:sldMk cId="1892250288" sldId="270"/>
            <ac:spMk id="15" creationId="{08C9B587-E65E-4B52-B37C-ABEBB6E87928}"/>
          </ac:spMkLst>
        </pc:spChg>
        <pc:picChg chg="add">
          <ac:chgData name="Lauren Lloyd" userId="fc8f535cf2d2f007" providerId="LiveId" clId="{E96A63D3-FA50-4094-973C-CB21679023C4}" dt="2022-12-03T15:55:28.373" v="1311" actId="26606"/>
          <ac:picMkLst>
            <pc:docMk/>
            <pc:sldMk cId="1892250288" sldId="270"/>
            <ac:picMk id="5" creationId="{07E7C194-C82D-FB92-F62C-E27549498F10}"/>
          </ac:picMkLst>
        </pc:picChg>
      </pc:sldChg>
      <pc:sldChg chg="addSp delSp modSp new mod setBg">
        <pc:chgData name="Lauren Lloyd" userId="fc8f535cf2d2f007" providerId="LiveId" clId="{E96A63D3-FA50-4094-973C-CB21679023C4}" dt="2022-12-08T09:24:42.894" v="2498" actId="20577"/>
        <pc:sldMkLst>
          <pc:docMk/>
          <pc:sldMk cId="860649901" sldId="271"/>
        </pc:sldMkLst>
        <pc:spChg chg="mod">
          <ac:chgData name="Lauren Lloyd" userId="fc8f535cf2d2f007" providerId="LiveId" clId="{E96A63D3-FA50-4094-973C-CB21679023C4}" dt="2022-12-08T09:24:42.894" v="2498" actId="20577"/>
          <ac:spMkLst>
            <pc:docMk/>
            <pc:sldMk cId="860649901" sldId="271"/>
            <ac:spMk id="2" creationId="{4BAC6AF9-401C-82A9-DF89-6B349427A03B}"/>
          </ac:spMkLst>
        </pc:spChg>
        <pc:spChg chg="del mod">
          <ac:chgData name="Lauren Lloyd" userId="fc8f535cf2d2f007" providerId="LiveId" clId="{E96A63D3-FA50-4094-973C-CB21679023C4}" dt="2022-12-05T16:14:08.964" v="1480" actId="26606"/>
          <ac:spMkLst>
            <pc:docMk/>
            <pc:sldMk cId="860649901" sldId="271"/>
            <ac:spMk id="3" creationId="{18C9F9F8-13DF-249E-8336-FD5546275803}"/>
          </ac:spMkLst>
        </pc:spChg>
        <pc:spChg chg="add">
          <ac:chgData name="Lauren Lloyd" userId="fc8f535cf2d2f007" providerId="LiveId" clId="{E96A63D3-FA50-4094-973C-CB21679023C4}" dt="2022-12-05T16:14:08.964" v="1480" actId="26606"/>
          <ac:spMkLst>
            <pc:docMk/>
            <pc:sldMk cId="860649901" sldId="271"/>
            <ac:spMk id="9" creationId="{B819A166-7571-4003-A6B8-B62034C3ED30}"/>
          </ac:spMkLst>
        </pc:spChg>
        <pc:graphicFrameChg chg="add">
          <ac:chgData name="Lauren Lloyd" userId="fc8f535cf2d2f007" providerId="LiveId" clId="{E96A63D3-FA50-4094-973C-CB21679023C4}" dt="2022-12-05T16:14:08.964" v="1480" actId="26606"/>
          <ac:graphicFrameMkLst>
            <pc:docMk/>
            <pc:sldMk cId="860649901" sldId="271"/>
            <ac:graphicFrameMk id="5" creationId="{E318AB4F-258C-FEB8-850E-21E41CE008D1}"/>
          </ac:graphicFrameMkLst>
        </pc:graphicFrameChg>
      </pc:sldChg>
      <pc:sldChg chg="new del">
        <pc:chgData name="Lauren Lloyd" userId="fc8f535cf2d2f007" providerId="LiveId" clId="{E96A63D3-FA50-4094-973C-CB21679023C4}" dt="2022-12-05T11:40:06.156" v="1381" actId="2696"/>
        <pc:sldMkLst>
          <pc:docMk/>
          <pc:sldMk cId="2214908845" sldId="272"/>
        </pc:sldMkLst>
      </pc:sldChg>
      <pc:sldChg chg="addSp delSp modSp new del mod">
        <pc:chgData name="Lauren Lloyd" userId="fc8f535cf2d2f007" providerId="LiveId" clId="{E96A63D3-FA50-4094-973C-CB21679023C4}" dt="2022-12-05T16:24:24.079" v="1821" actId="2696"/>
        <pc:sldMkLst>
          <pc:docMk/>
          <pc:sldMk cId="2411250559" sldId="272"/>
        </pc:sldMkLst>
        <pc:spChg chg="add del mod">
          <ac:chgData name="Lauren Lloyd" userId="fc8f535cf2d2f007" providerId="LiveId" clId="{E96A63D3-FA50-4094-973C-CB21679023C4}" dt="2022-12-05T16:20:51.929" v="1743"/>
          <ac:spMkLst>
            <pc:docMk/>
            <pc:sldMk cId="2411250559" sldId="272"/>
            <ac:spMk id="2" creationId="{72BB4649-2B07-650E-91C7-504B1A8F8132}"/>
          </ac:spMkLst>
        </pc:spChg>
        <pc:spChg chg="del">
          <ac:chgData name="Lauren Lloyd" userId="fc8f535cf2d2f007" providerId="LiveId" clId="{E96A63D3-FA50-4094-973C-CB21679023C4}" dt="2022-12-05T11:40:35.018" v="1386" actId="478"/>
          <ac:spMkLst>
            <pc:docMk/>
            <pc:sldMk cId="2411250559" sldId="272"/>
            <ac:spMk id="2" creationId="{9836DFFF-0CC1-D163-0155-952B03D52E4B}"/>
          </ac:spMkLst>
        </pc:spChg>
        <pc:spChg chg="del">
          <ac:chgData name="Lauren Lloyd" userId="fc8f535cf2d2f007" providerId="LiveId" clId="{E96A63D3-FA50-4094-973C-CB21679023C4}" dt="2022-12-05T11:40:30.003" v="1383" actId="931"/>
          <ac:spMkLst>
            <pc:docMk/>
            <pc:sldMk cId="2411250559" sldId="272"/>
            <ac:spMk id="3" creationId="{EF1EAC71-B7BD-D117-DCE6-8DFCFBF33E63}"/>
          </ac:spMkLst>
        </pc:spChg>
        <pc:picChg chg="add mod">
          <ac:chgData name="Lauren Lloyd" userId="fc8f535cf2d2f007" providerId="LiveId" clId="{E96A63D3-FA50-4094-973C-CB21679023C4}" dt="2022-12-05T16:20:39.541" v="1739" actId="1076"/>
          <ac:picMkLst>
            <pc:docMk/>
            <pc:sldMk cId="2411250559" sldId="272"/>
            <ac:picMk id="5" creationId="{45187D35-FC85-3277-3C5A-9A15302C15DC}"/>
          </ac:picMkLst>
        </pc:picChg>
      </pc:sldChg>
      <pc:sldChg chg="addSp modSp new mod setBg">
        <pc:chgData name="Lauren Lloyd" userId="fc8f535cf2d2f007" providerId="LiveId" clId="{E96A63D3-FA50-4094-973C-CB21679023C4}" dt="2022-12-08T09:25:00.297" v="2527" actId="20577"/>
        <pc:sldMkLst>
          <pc:docMk/>
          <pc:sldMk cId="3996282853" sldId="273"/>
        </pc:sldMkLst>
        <pc:spChg chg="mod">
          <ac:chgData name="Lauren Lloyd" userId="fc8f535cf2d2f007" providerId="LiveId" clId="{E96A63D3-FA50-4094-973C-CB21679023C4}" dt="2022-12-08T09:25:00.297" v="2527" actId="20577"/>
          <ac:spMkLst>
            <pc:docMk/>
            <pc:sldMk cId="3996282853" sldId="273"/>
            <ac:spMk id="2" creationId="{7B698C00-9387-7062-9333-5EDA4FE0F535}"/>
          </ac:spMkLst>
        </pc:spChg>
        <pc:spChg chg="mod">
          <ac:chgData name="Lauren Lloyd" userId="fc8f535cf2d2f007" providerId="LiveId" clId="{E96A63D3-FA50-4094-973C-CB21679023C4}" dt="2022-12-05T16:13:26.623" v="1466" actId="26606"/>
          <ac:spMkLst>
            <pc:docMk/>
            <pc:sldMk cId="3996282853" sldId="273"/>
            <ac:spMk id="3" creationId="{B4ED5555-F023-7D4E-F457-1BDAAAC6B403}"/>
          </ac:spMkLst>
        </pc:spChg>
        <pc:spChg chg="add">
          <ac:chgData name="Lauren Lloyd" userId="fc8f535cf2d2f007" providerId="LiveId" clId="{E96A63D3-FA50-4094-973C-CB21679023C4}" dt="2022-12-05T16:13:26.623" v="1466" actId="26606"/>
          <ac:spMkLst>
            <pc:docMk/>
            <pc:sldMk cId="3996282853" sldId="273"/>
            <ac:spMk id="8" creationId="{76EFD3D9-44F0-4267-BCC1-1613E79D8274}"/>
          </ac:spMkLst>
        </pc:spChg>
        <pc:spChg chg="add">
          <ac:chgData name="Lauren Lloyd" userId="fc8f535cf2d2f007" providerId="LiveId" clId="{E96A63D3-FA50-4094-973C-CB21679023C4}" dt="2022-12-05T16:13:26.623" v="1466" actId="26606"/>
          <ac:spMkLst>
            <pc:docMk/>
            <pc:sldMk cId="3996282853" sldId="273"/>
            <ac:spMk id="10" creationId="{A779A851-95D6-41AF-937A-B0E4B7F6FA8D}"/>
          </ac:spMkLst>
        </pc:spChg>
        <pc:spChg chg="add">
          <ac:chgData name="Lauren Lloyd" userId="fc8f535cf2d2f007" providerId="LiveId" clId="{E96A63D3-FA50-4094-973C-CB21679023C4}" dt="2022-12-05T16:13:26.623" v="1466" actId="26606"/>
          <ac:spMkLst>
            <pc:docMk/>
            <pc:sldMk cId="3996282853" sldId="273"/>
            <ac:spMk id="12" creationId="{953FB2E7-B6CB-429C-81EB-D9516D6D5C8D}"/>
          </ac:spMkLst>
        </pc:spChg>
        <pc:spChg chg="add">
          <ac:chgData name="Lauren Lloyd" userId="fc8f535cf2d2f007" providerId="LiveId" clId="{E96A63D3-FA50-4094-973C-CB21679023C4}" dt="2022-12-05T16:13:26.623" v="1466" actId="26606"/>
          <ac:spMkLst>
            <pc:docMk/>
            <pc:sldMk cId="3996282853" sldId="273"/>
            <ac:spMk id="14" creationId="{2EC40DB1-B719-4A13-9A4D-0966B4B27866}"/>
          </ac:spMkLst>
        </pc:spChg>
        <pc:spChg chg="add">
          <ac:chgData name="Lauren Lloyd" userId="fc8f535cf2d2f007" providerId="LiveId" clId="{E96A63D3-FA50-4094-973C-CB21679023C4}" dt="2022-12-05T16:13:26.623" v="1466" actId="26606"/>
          <ac:spMkLst>
            <pc:docMk/>
            <pc:sldMk cId="3996282853" sldId="273"/>
            <ac:spMk id="16" creationId="{82211336-CFF3-412D-868A-6679C1004C45}"/>
          </ac:spMkLst>
        </pc:spChg>
      </pc:sldChg>
      <pc:sldChg chg="addSp delSp modSp new mod">
        <pc:chgData name="Lauren Lloyd" userId="fc8f535cf2d2f007" providerId="LiveId" clId="{E96A63D3-FA50-4094-973C-CB21679023C4}" dt="2022-12-08T09:27:24.668" v="2569" actId="1076"/>
        <pc:sldMkLst>
          <pc:docMk/>
          <pc:sldMk cId="1355086699" sldId="274"/>
        </pc:sldMkLst>
        <pc:spChg chg="mod">
          <ac:chgData name="Lauren Lloyd" userId="fc8f535cf2d2f007" providerId="LiveId" clId="{E96A63D3-FA50-4094-973C-CB21679023C4}" dt="2022-12-08T09:26:55.181" v="2540" actId="1076"/>
          <ac:spMkLst>
            <pc:docMk/>
            <pc:sldMk cId="1355086699" sldId="274"/>
            <ac:spMk id="2" creationId="{C7A33C7E-34C4-C864-B7AE-9DF3F6E80E55}"/>
          </ac:spMkLst>
        </pc:spChg>
        <pc:spChg chg="add mod">
          <ac:chgData name="Lauren Lloyd" userId="fc8f535cf2d2f007" providerId="LiveId" clId="{E96A63D3-FA50-4094-973C-CB21679023C4}" dt="2022-12-08T09:27:24.668" v="2569" actId="1076"/>
          <ac:spMkLst>
            <pc:docMk/>
            <pc:sldMk cId="1355086699" sldId="274"/>
            <ac:spMk id="3" creationId="{1285F680-5ADE-5082-5B7E-3A7129994A85}"/>
          </ac:spMkLst>
        </pc:spChg>
        <pc:spChg chg="del mod">
          <ac:chgData name="Lauren Lloyd" userId="fc8f535cf2d2f007" providerId="LiveId" clId="{E96A63D3-FA50-4094-973C-CB21679023C4}" dt="2022-12-05T16:19:05.058" v="1690" actId="26606"/>
          <ac:spMkLst>
            <pc:docMk/>
            <pc:sldMk cId="1355086699" sldId="274"/>
            <ac:spMk id="3" creationId="{2318EDFA-18FD-B02A-8ED7-294A88C5F7F4}"/>
          </ac:spMkLst>
        </pc:spChg>
        <pc:spChg chg="add del mod">
          <ac:chgData name="Lauren Lloyd" userId="fc8f535cf2d2f007" providerId="LiveId" clId="{E96A63D3-FA50-4094-973C-CB21679023C4}" dt="2022-12-05T16:18:06.717" v="1658" actId="478"/>
          <ac:spMkLst>
            <pc:docMk/>
            <pc:sldMk cId="1355086699" sldId="274"/>
            <ac:spMk id="4" creationId="{95EE0CCB-40B8-90D5-9DDC-0498CF6D63D0}"/>
          </ac:spMkLst>
        </pc:spChg>
        <pc:spChg chg="add mod">
          <ac:chgData name="Lauren Lloyd" userId="fc8f535cf2d2f007" providerId="LiveId" clId="{E96A63D3-FA50-4094-973C-CB21679023C4}" dt="2022-12-05T16:18:42.047" v="1688" actId="14100"/>
          <ac:spMkLst>
            <pc:docMk/>
            <pc:sldMk cId="1355086699" sldId="274"/>
            <ac:spMk id="5" creationId="{1BA85CB2-38D5-5A16-0D31-31CF085299D2}"/>
          </ac:spMkLst>
        </pc:spChg>
        <pc:graphicFrameChg chg="add mod">
          <ac:chgData name="Lauren Lloyd" userId="fc8f535cf2d2f007" providerId="LiveId" clId="{E96A63D3-FA50-4094-973C-CB21679023C4}" dt="2022-12-08T09:26:47.305" v="2539" actId="1076"/>
          <ac:graphicFrameMkLst>
            <pc:docMk/>
            <pc:sldMk cId="1355086699" sldId="274"/>
            <ac:graphicFrameMk id="7" creationId="{7431CD21-4712-534D-4E74-247E9349A0E8}"/>
          </ac:graphicFrameMkLst>
        </pc:graphicFrameChg>
      </pc:sldChg>
      <pc:sldChg chg="modSp new del mod">
        <pc:chgData name="Lauren Lloyd" userId="fc8f535cf2d2f007" providerId="LiveId" clId="{E96A63D3-FA50-4094-973C-CB21679023C4}" dt="2022-12-05T16:20:35.962" v="1738" actId="2696"/>
        <pc:sldMkLst>
          <pc:docMk/>
          <pc:sldMk cId="30358498" sldId="275"/>
        </pc:sldMkLst>
        <pc:spChg chg="mod">
          <ac:chgData name="Lauren Lloyd" userId="fc8f535cf2d2f007" providerId="LiveId" clId="{E96A63D3-FA50-4094-973C-CB21679023C4}" dt="2022-12-05T16:20:03.708" v="1735" actId="1076"/>
          <ac:spMkLst>
            <pc:docMk/>
            <pc:sldMk cId="30358498" sldId="275"/>
            <ac:spMk id="2" creationId="{7551F294-909F-7487-DDD1-93378B366A5C}"/>
          </ac:spMkLst>
        </pc:spChg>
        <pc:spChg chg="mod">
          <ac:chgData name="Lauren Lloyd" userId="fc8f535cf2d2f007" providerId="LiveId" clId="{E96A63D3-FA50-4094-973C-CB21679023C4}" dt="2022-12-05T16:20:09.106" v="1737" actId="14100"/>
          <ac:spMkLst>
            <pc:docMk/>
            <pc:sldMk cId="30358498" sldId="275"/>
            <ac:spMk id="3" creationId="{F4B4EA5F-7922-3494-38AA-BD2A373A6CE9}"/>
          </ac:spMkLst>
        </pc:spChg>
      </pc:sldChg>
      <pc:sldChg chg="addSp delSp modSp add mod">
        <pc:chgData name="Lauren Lloyd" userId="fc8f535cf2d2f007" providerId="LiveId" clId="{E96A63D3-FA50-4094-973C-CB21679023C4}" dt="2022-12-05T16:39:25.285" v="2229" actId="1076"/>
        <pc:sldMkLst>
          <pc:docMk/>
          <pc:sldMk cId="1109654347" sldId="275"/>
        </pc:sldMkLst>
        <pc:spChg chg="mod">
          <ac:chgData name="Lauren Lloyd" userId="fc8f535cf2d2f007" providerId="LiveId" clId="{E96A63D3-FA50-4094-973C-CB21679023C4}" dt="2022-12-05T16:39:25.285" v="2229" actId="1076"/>
          <ac:spMkLst>
            <pc:docMk/>
            <pc:sldMk cId="1109654347" sldId="275"/>
            <ac:spMk id="2" creationId="{7551F294-909F-7487-DDD1-93378B366A5C}"/>
          </ac:spMkLst>
        </pc:spChg>
        <pc:spChg chg="del">
          <ac:chgData name="Lauren Lloyd" userId="fc8f535cf2d2f007" providerId="LiveId" clId="{E96A63D3-FA50-4094-973C-CB21679023C4}" dt="2022-12-05T16:21:15.414" v="1744" actId="931"/>
          <ac:spMkLst>
            <pc:docMk/>
            <pc:sldMk cId="1109654347" sldId="275"/>
            <ac:spMk id="3" creationId="{F4B4EA5F-7922-3494-38AA-BD2A373A6CE9}"/>
          </ac:spMkLst>
        </pc:spChg>
        <pc:spChg chg="add mod">
          <ac:chgData name="Lauren Lloyd" userId="fc8f535cf2d2f007" providerId="LiveId" clId="{E96A63D3-FA50-4094-973C-CB21679023C4}" dt="2022-12-05T16:22:27.490" v="1820" actId="1076"/>
          <ac:spMkLst>
            <pc:docMk/>
            <pc:sldMk cId="1109654347" sldId="275"/>
            <ac:spMk id="6" creationId="{99EDA087-48D7-CDEA-2F52-0DE896A9FEB3}"/>
          </ac:spMkLst>
        </pc:spChg>
        <pc:picChg chg="add mod">
          <ac:chgData name="Lauren Lloyd" userId="fc8f535cf2d2f007" providerId="LiveId" clId="{E96A63D3-FA50-4094-973C-CB21679023C4}" dt="2022-12-05T16:21:33.989" v="1748" actId="1076"/>
          <ac:picMkLst>
            <pc:docMk/>
            <pc:sldMk cId="1109654347" sldId="275"/>
            <ac:picMk id="5" creationId="{A92184B5-AB5E-751C-60EE-8F7AB4CB1B8F}"/>
          </ac:picMkLst>
        </pc:picChg>
      </pc:sldChg>
      <pc:sldChg chg="addSp modSp new mod ord setBg">
        <pc:chgData name="Lauren Lloyd" userId="fc8f535cf2d2f007" providerId="LiveId" clId="{E96A63D3-FA50-4094-973C-CB21679023C4}" dt="2022-12-05T16:38:04.513" v="2152"/>
        <pc:sldMkLst>
          <pc:docMk/>
          <pc:sldMk cId="757561400" sldId="276"/>
        </pc:sldMkLst>
        <pc:spChg chg="mod">
          <ac:chgData name="Lauren Lloyd" userId="fc8f535cf2d2f007" providerId="LiveId" clId="{E96A63D3-FA50-4094-973C-CB21679023C4}" dt="2022-12-05T16:37:46.997" v="2148" actId="26606"/>
          <ac:spMkLst>
            <pc:docMk/>
            <pc:sldMk cId="757561400" sldId="276"/>
            <ac:spMk id="2" creationId="{CB62A152-06C5-3C10-30E9-E0A5D27C2AA7}"/>
          </ac:spMkLst>
        </pc:spChg>
        <pc:spChg chg="mod">
          <ac:chgData name="Lauren Lloyd" userId="fc8f535cf2d2f007" providerId="LiveId" clId="{E96A63D3-FA50-4094-973C-CB21679023C4}" dt="2022-12-05T16:37:46.997" v="2148" actId="26606"/>
          <ac:spMkLst>
            <pc:docMk/>
            <pc:sldMk cId="757561400" sldId="276"/>
            <ac:spMk id="3" creationId="{5AE44621-28E9-68B8-A834-7892AADAACB7}"/>
          </ac:spMkLst>
        </pc:spChg>
        <pc:spChg chg="add mod">
          <ac:chgData name="Lauren Lloyd" userId="fc8f535cf2d2f007" providerId="LiveId" clId="{E96A63D3-FA50-4094-973C-CB21679023C4}" dt="2022-12-05T16:37:54.540" v="2150" actId="1076"/>
          <ac:spMkLst>
            <pc:docMk/>
            <pc:sldMk cId="757561400" sldId="276"/>
            <ac:spMk id="4" creationId="{279C2582-BFF8-6AF0-F196-DDD65426CD3E}"/>
          </ac:spMkLst>
        </pc:spChg>
        <pc:spChg chg="add">
          <ac:chgData name="Lauren Lloyd" userId="fc8f535cf2d2f007" providerId="LiveId" clId="{E96A63D3-FA50-4094-973C-CB21679023C4}" dt="2022-12-05T16:37:46.997" v="2148" actId="26606"/>
          <ac:spMkLst>
            <pc:docMk/>
            <pc:sldMk cId="757561400" sldId="276"/>
            <ac:spMk id="9" creationId="{8CA06CD6-90CA-4C45-856C-6771339E1E22}"/>
          </ac:spMkLst>
        </pc:spChg>
        <pc:cxnChg chg="add">
          <ac:chgData name="Lauren Lloyd" userId="fc8f535cf2d2f007" providerId="LiveId" clId="{E96A63D3-FA50-4094-973C-CB21679023C4}" dt="2022-12-05T16:37:46.997" v="2148" actId="26606"/>
          <ac:cxnSpMkLst>
            <pc:docMk/>
            <pc:sldMk cId="757561400" sldId="276"/>
            <ac:cxnSpMk id="11" creationId="{5021601D-2758-4B15-A31C-FDA184C51B3A}"/>
          </ac:cxnSpMkLst>
        </pc:cxnChg>
      </pc:sldChg>
      <pc:sldChg chg="addSp modSp new mod setBg">
        <pc:chgData name="Lauren Lloyd" userId="fc8f535cf2d2f007" providerId="LiveId" clId="{E96A63D3-FA50-4094-973C-CB21679023C4}" dt="2022-12-05T16:42:09.403" v="2343" actId="1076"/>
        <pc:sldMkLst>
          <pc:docMk/>
          <pc:sldMk cId="1015552472" sldId="277"/>
        </pc:sldMkLst>
        <pc:spChg chg="mod">
          <ac:chgData name="Lauren Lloyd" userId="fc8f535cf2d2f007" providerId="LiveId" clId="{E96A63D3-FA50-4094-973C-CB21679023C4}" dt="2022-12-05T16:42:01.866" v="2341" actId="26606"/>
          <ac:spMkLst>
            <pc:docMk/>
            <pc:sldMk cId="1015552472" sldId="277"/>
            <ac:spMk id="2" creationId="{DB580A39-9056-42FE-0540-FC303CD59F16}"/>
          </ac:spMkLst>
        </pc:spChg>
        <pc:spChg chg="mod">
          <ac:chgData name="Lauren Lloyd" userId="fc8f535cf2d2f007" providerId="LiveId" clId="{E96A63D3-FA50-4094-973C-CB21679023C4}" dt="2022-12-05T16:42:01.866" v="2341" actId="26606"/>
          <ac:spMkLst>
            <pc:docMk/>
            <pc:sldMk cId="1015552472" sldId="277"/>
            <ac:spMk id="3" creationId="{8B746B75-E3B9-9064-7BA3-8A5A957FE47A}"/>
          </ac:spMkLst>
        </pc:spChg>
        <pc:spChg chg="add mod">
          <ac:chgData name="Lauren Lloyd" userId="fc8f535cf2d2f007" providerId="LiveId" clId="{E96A63D3-FA50-4094-973C-CB21679023C4}" dt="2022-12-05T16:42:09.403" v="2343" actId="1076"/>
          <ac:spMkLst>
            <pc:docMk/>
            <pc:sldMk cId="1015552472" sldId="277"/>
            <ac:spMk id="4" creationId="{EC52950C-FC2A-7198-6CF9-4EE370A0D216}"/>
          </ac:spMkLst>
        </pc:spChg>
        <pc:spChg chg="add">
          <ac:chgData name="Lauren Lloyd" userId="fc8f535cf2d2f007" providerId="LiveId" clId="{E96A63D3-FA50-4094-973C-CB21679023C4}" dt="2022-12-05T16:42:01.866" v="2341" actId="26606"/>
          <ac:spMkLst>
            <pc:docMk/>
            <pc:sldMk cId="1015552472" sldId="277"/>
            <ac:spMk id="9" creationId="{8CA06CD6-90CA-4C45-856C-6771339E1E22}"/>
          </ac:spMkLst>
        </pc:spChg>
        <pc:cxnChg chg="add">
          <ac:chgData name="Lauren Lloyd" userId="fc8f535cf2d2f007" providerId="LiveId" clId="{E96A63D3-FA50-4094-973C-CB21679023C4}" dt="2022-12-05T16:42:01.866" v="2341" actId="26606"/>
          <ac:cxnSpMkLst>
            <pc:docMk/>
            <pc:sldMk cId="1015552472" sldId="277"/>
            <ac:cxnSpMk id="11" creationId="{5021601D-2758-4B15-A31C-FDA184C51B3A}"/>
          </ac:cxnSpMkLst>
        </pc:cxnChg>
      </pc:sldChg>
      <pc:sldChg chg="addSp modSp new mod setBg">
        <pc:chgData name="Lauren Lloyd" userId="fc8f535cf2d2f007" providerId="LiveId" clId="{E96A63D3-FA50-4094-973C-CB21679023C4}" dt="2022-12-08T09:25:14.305" v="2536" actId="20577"/>
        <pc:sldMkLst>
          <pc:docMk/>
          <pc:sldMk cId="1926891133" sldId="278"/>
        </pc:sldMkLst>
        <pc:spChg chg="mod">
          <ac:chgData name="Lauren Lloyd" userId="fc8f535cf2d2f007" providerId="LiveId" clId="{E96A63D3-FA50-4094-973C-CB21679023C4}" dt="2022-12-08T09:25:14.305" v="2536" actId="20577"/>
          <ac:spMkLst>
            <pc:docMk/>
            <pc:sldMk cId="1926891133" sldId="278"/>
            <ac:spMk id="2" creationId="{2756D293-1E60-C7EE-499F-C423B302181D}"/>
          </ac:spMkLst>
        </pc:spChg>
        <pc:spChg chg="mod">
          <ac:chgData name="Lauren Lloyd" userId="fc8f535cf2d2f007" providerId="LiveId" clId="{E96A63D3-FA50-4094-973C-CB21679023C4}" dt="2022-12-05T19:32:16.766" v="2425" actId="255"/>
          <ac:spMkLst>
            <pc:docMk/>
            <pc:sldMk cId="1926891133" sldId="278"/>
            <ac:spMk id="3" creationId="{C1D5DC50-3D7C-DFF8-A879-3D9064132466}"/>
          </ac:spMkLst>
        </pc:spChg>
        <pc:spChg chg="add">
          <ac:chgData name="Lauren Lloyd" userId="fc8f535cf2d2f007" providerId="LiveId" clId="{E96A63D3-FA50-4094-973C-CB21679023C4}" dt="2022-12-05T19:32:07.391" v="2424" actId="26606"/>
          <ac:spMkLst>
            <pc:docMk/>
            <pc:sldMk cId="1926891133" sldId="278"/>
            <ac:spMk id="8" creationId="{09588DA8-065E-4F6F-8EFD-43104AB2E0CF}"/>
          </ac:spMkLst>
        </pc:spChg>
        <pc:spChg chg="add">
          <ac:chgData name="Lauren Lloyd" userId="fc8f535cf2d2f007" providerId="LiveId" clId="{E96A63D3-FA50-4094-973C-CB21679023C4}" dt="2022-12-05T19:32:07.391" v="2424" actId="26606"/>
          <ac:spMkLst>
            <pc:docMk/>
            <pc:sldMk cId="1926891133" sldId="278"/>
            <ac:spMk id="10" creationId="{C4285719-470E-454C-AF62-8323075F1F5B}"/>
          </ac:spMkLst>
        </pc:spChg>
        <pc:spChg chg="add">
          <ac:chgData name="Lauren Lloyd" userId="fc8f535cf2d2f007" providerId="LiveId" clId="{E96A63D3-FA50-4094-973C-CB21679023C4}" dt="2022-12-05T19:32:07.391" v="2424" actId="26606"/>
          <ac:spMkLst>
            <pc:docMk/>
            <pc:sldMk cId="1926891133" sldId="278"/>
            <ac:spMk id="12" creationId="{CD9FE4EF-C4D8-49A0-B2FF-81D8DB7D8A24}"/>
          </ac:spMkLst>
        </pc:spChg>
        <pc:spChg chg="add">
          <ac:chgData name="Lauren Lloyd" userId="fc8f535cf2d2f007" providerId="LiveId" clId="{E96A63D3-FA50-4094-973C-CB21679023C4}" dt="2022-12-05T19:32:07.391" v="2424" actId="26606"/>
          <ac:spMkLst>
            <pc:docMk/>
            <pc:sldMk cId="1926891133" sldId="278"/>
            <ac:spMk id="14" creationId="{4300840D-0A0B-4512-BACA-B439D5B9C57C}"/>
          </ac:spMkLst>
        </pc:spChg>
        <pc:spChg chg="add">
          <ac:chgData name="Lauren Lloyd" userId="fc8f535cf2d2f007" providerId="LiveId" clId="{E96A63D3-FA50-4094-973C-CB21679023C4}" dt="2022-12-05T19:32:07.391" v="2424" actId="26606"/>
          <ac:spMkLst>
            <pc:docMk/>
            <pc:sldMk cId="1926891133" sldId="278"/>
            <ac:spMk id="16" creationId="{D2B78728-A580-49A7-84F9-6EF6F583ADE0}"/>
          </ac:spMkLst>
        </pc:spChg>
        <pc:spChg chg="add">
          <ac:chgData name="Lauren Lloyd" userId="fc8f535cf2d2f007" providerId="LiveId" clId="{E96A63D3-FA50-4094-973C-CB21679023C4}" dt="2022-12-05T19:32:07.391" v="2424" actId="26606"/>
          <ac:spMkLst>
            <pc:docMk/>
            <pc:sldMk cId="1926891133" sldId="278"/>
            <ac:spMk id="18" creationId="{38FAA1A1-D861-433F-88FA-1E9D6FD31D11}"/>
          </ac:spMkLst>
        </pc:spChg>
        <pc:spChg chg="add">
          <ac:chgData name="Lauren Lloyd" userId="fc8f535cf2d2f007" providerId="LiveId" clId="{E96A63D3-FA50-4094-973C-CB21679023C4}" dt="2022-12-05T19:32:07.391" v="2424" actId="26606"/>
          <ac:spMkLst>
            <pc:docMk/>
            <pc:sldMk cId="1926891133" sldId="278"/>
            <ac:spMk id="20" creationId="{8D71EDA1-87BF-4D5D-AB79-F346FD19278A}"/>
          </ac:spMkLst>
        </pc:spChg>
      </pc:sldChg>
      <pc:sldChg chg="modSp new mod">
        <pc:chgData name="Lauren Lloyd" userId="fc8f535cf2d2f007" providerId="LiveId" clId="{E96A63D3-FA50-4094-973C-CB21679023C4}" dt="2022-12-05T20:07:32.164" v="2454" actId="1076"/>
        <pc:sldMkLst>
          <pc:docMk/>
          <pc:sldMk cId="3979093704" sldId="279"/>
        </pc:sldMkLst>
        <pc:spChg chg="mod">
          <ac:chgData name="Lauren Lloyd" userId="fc8f535cf2d2f007" providerId="LiveId" clId="{E96A63D3-FA50-4094-973C-CB21679023C4}" dt="2022-12-05T19:32:34.667" v="2440" actId="1076"/>
          <ac:spMkLst>
            <pc:docMk/>
            <pc:sldMk cId="3979093704" sldId="279"/>
            <ac:spMk id="2" creationId="{B5195A5E-8F70-EAFA-70EB-11DF27656CBC}"/>
          </ac:spMkLst>
        </pc:spChg>
        <pc:spChg chg="mod">
          <ac:chgData name="Lauren Lloyd" userId="fc8f535cf2d2f007" providerId="LiveId" clId="{E96A63D3-FA50-4094-973C-CB21679023C4}" dt="2022-12-05T20:07:32.164" v="2454" actId="1076"/>
          <ac:spMkLst>
            <pc:docMk/>
            <pc:sldMk cId="3979093704" sldId="279"/>
            <ac:spMk id="3" creationId="{D9EE76F5-FE51-A595-0F15-C523CB41BBB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FB2E39-E591-4AD8-AE21-A70A739E07F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FD9CD4-E470-405A-B45E-41EB5E634D6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Knowledge</a:t>
          </a:r>
        </a:p>
      </dgm:t>
    </dgm:pt>
    <dgm:pt modelId="{47258640-519F-47A5-B3C9-F97B113D19E9}" type="parTrans" cxnId="{DC2C1FB6-B996-4CA6-8049-AE1B9FC92CFD}">
      <dgm:prSet/>
      <dgm:spPr/>
      <dgm:t>
        <a:bodyPr/>
        <a:lstStyle/>
        <a:p>
          <a:endParaRPr lang="en-US"/>
        </a:p>
      </dgm:t>
    </dgm:pt>
    <dgm:pt modelId="{040400EE-1596-4A41-9C47-025DFD336F23}" type="sibTrans" cxnId="{DC2C1FB6-B996-4CA6-8049-AE1B9FC92CFD}">
      <dgm:prSet/>
      <dgm:spPr/>
      <dgm:t>
        <a:bodyPr/>
        <a:lstStyle/>
        <a:p>
          <a:endParaRPr lang="en-US"/>
        </a:p>
      </dgm:t>
    </dgm:pt>
    <dgm:pt modelId="{A87D9EB2-4802-4B0C-9AD3-C997D045E8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Awareness </a:t>
          </a:r>
        </a:p>
      </dgm:t>
    </dgm:pt>
    <dgm:pt modelId="{E757CCB9-C63A-48BA-96C0-99AB002F540B}" type="parTrans" cxnId="{A192655A-A679-4CD7-9FA9-E8BA1A2093A2}">
      <dgm:prSet/>
      <dgm:spPr/>
      <dgm:t>
        <a:bodyPr/>
        <a:lstStyle/>
        <a:p>
          <a:endParaRPr lang="en-US"/>
        </a:p>
      </dgm:t>
    </dgm:pt>
    <dgm:pt modelId="{EBF8D7B9-F213-45D5-B93B-020A0CD5F872}" type="sibTrans" cxnId="{A192655A-A679-4CD7-9FA9-E8BA1A2093A2}">
      <dgm:prSet/>
      <dgm:spPr/>
      <dgm:t>
        <a:bodyPr/>
        <a:lstStyle/>
        <a:p>
          <a:endParaRPr lang="en-US"/>
        </a:p>
      </dgm:t>
    </dgm:pt>
    <dgm:pt modelId="{137CDDBB-1828-4BA0-B177-28D223FF41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Method </a:t>
          </a:r>
        </a:p>
      </dgm:t>
    </dgm:pt>
    <dgm:pt modelId="{DE0EC533-70B3-49F1-9E82-4952D82AE6C2}" type="parTrans" cxnId="{C4C8E4FB-253B-4B8D-B4E4-C5BC35BDB8DA}">
      <dgm:prSet/>
      <dgm:spPr/>
      <dgm:t>
        <a:bodyPr/>
        <a:lstStyle/>
        <a:p>
          <a:endParaRPr lang="en-US"/>
        </a:p>
      </dgm:t>
    </dgm:pt>
    <dgm:pt modelId="{D7D1CF09-DBB5-49FA-AB12-4B6D13E2E5EB}" type="sibTrans" cxnId="{C4C8E4FB-253B-4B8D-B4E4-C5BC35BDB8DA}">
      <dgm:prSet/>
      <dgm:spPr/>
      <dgm:t>
        <a:bodyPr/>
        <a:lstStyle/>
        <a:p>
          <a:endParaRPr lang="en-US"/>
        </a:p>
      </dgm:t>
    </dgm:pt>
    <dgm:pt modelId="{EFDBF0E6-A6D0-4653-BEC5-0AEE817E8C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Research</a:t>
          </a:r>
        </a:p>
      </dgm:t>
    </dgm:pt>
    <dgm:pt modelId="{7EB4DEDC-F4FE-4222-9208-00BBCC65076D}" type="parTrans" cxnId="{2BD435FC-E67D-4ECE-AB0F-4F78B0DB30A6}">
      <dgm:prSet/>
      <dgm:spPr/>
      <dgm:t>
        <a:bodyPr/>
        <a:lstStyle/>
        <a:p>
          <a:endParaRPr lang="en-US"/>
        </a:p>
      </dgm:t>
    </dgm:pt>
    <dgm:pt modelId="{47304769-5D29-4456-87FC-DFDADA0B3BB9}" type="sibTrans" cxnId="{2BD435FC-E67D-4ECE-AB0F-4F78B0DB30A6}">
      <dgm:prSet/>
      <dgm:spPr/>
      <dgm:t>
        <a:bodyPr/>
        <a:lstStyle/>
        <a:p>
          <a:endParaRPr lang="en-US"/>
        </a:p>
      </dgm:t>
    </dgm:pt>
    <dgm:pt modelId="{D3FF455D-CADD-4D87-BED1-AA55A46C53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Demonstrate </a:t>
          </a:r>
        </a:p>
      </dgm:t>
    </dgm:pt>
    <dgm:pt modelId="{7832371E-BFC1-416C-BEEF-BF587F4A2672}" type="parTrans" cxnId="{1E8D69AD-E5BF-4189-8231-AEA35D046514}">
      <dgm:prSet/>
      <dgm:spPr/>
      <dgm:t>
        <a:bodyPr/>
        <a:lstStyle/>
        <a:p>
          <a:endParaRPr lang="en-US"/>
        </a:p>
      </dgm:t>
    </dgm:pt>
    <dgm:pt modelId="{3C165B1F-1085-47E9-A5F9-4730B677C7EA}" type="sibTrans" cxnId="{1E8D69AD-E5BF-4189-8231-AEA35D046514}">
      <dgm:prSet/>
      <dgm:spPr/>
      <dgm:t>
        <a:bodyPr/>
        <a:lstStyle/>
        <a:p>
          <a:endParaRPr lang="en-US"/>
        </a:p>
      </dgm:t>
    </dgm:pt>
    <dgm:pt modelId="{EB8E796E-7178-461F-A20E-3F8A17E3085C}" type="pres">
      <dgm:prSet presAssocID="{58FB2E39-E591-4AD8-AE21-A70A739E07F5}" presName="root" presStyleCnt="0">
        <dgm:presLayoutVars>
          <dgm:dir/>
          <dgm:resizeHandles val="exact"/>
        </dgm:presLayoutVars>
      </dgm:prSet>
      <dgm:spPr/>
    </dgm:pt>
    <dgm:pt modelId="{123C08D6-81A6-4EF0-A5A9-8626F4D47C2B}" type="pres">
      <dgm:prSet presAssocID="{3FFD9CD4-E470-405A-B45E-41EB5E634D6F}" presName="compNode" presStyleCnt="0"/>
      <dgm:spPr/>
    </dgm:pt>
    <dgm:pt modelId="{4E7434E6-7776-4758-9FB3-309D4C262CF4}" type="pres">
      <dgm:prSet presAssocID="{3FFD9CD4-E470-405A-B45E-41EB5E634D6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9440D9D-238E-4889-9045-EF70EB1C1FCA}" type="pres">
      <dgm:prSet presAssocID="{3FFD9CD4-E470-405A-B45E-41EB5E634D6F}" presName="spaceRect" presStyleCnt="0"/>
      <dgm:spPr/>
    </dgm:pt>
    <dgm:pt modelId="{17B81855-59B6-47D6-B678-39A4D2878775}" type="pres">
      <dgm:prSet presAssocID="{3FFD9CD4-E470-405A-B45E-41EB5E634D6F}" presName="textRect" presStyleLbl="revTx" presStyleIdx="0" presStyleCnt="5">
        <dgm:presLayoutVars>
          <dgm:chMax val="1"/>
          <dgm:chPref val="1"/>
        </dgm:presLayoutVars>
      </dgm:prSet>
      <dgm:spPr/>
    </dgm:pt>
    <dgm:pt modelId="{DAD1096A-7F5A-434C-B00D-9C2AA56CC198}" type="pres">
      <dgm:prSet presAssocID="{040400EE-1596-4A41-9C47-025DFD336F23}" presName="sibTrans" presStyleCnt="0"/>
      <dgm:spPr/>
    </dgm:pt>
    <dgm:pt modelId="{685A3EF0-408E-43A2-A827-85E892A4F03B}" type="pres">
      <dgm:prSet presAssocID="{A87D9EB2-4802-4B0C-9AD3-C997D045E810}" presName="compNode" presStyleCnt="0"/>
      <dgm:spPr/>
    </dgm:pt>
    <dgm:pt modelId="{0DB110DB-063A-4F3B-B84A-F3EF228FCAE7}" type="pres">
      <dgm:prSet presAssocID="{A87D9EB2-4802-4B0C-9AD3-C997D045E81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22D8B617-C6CF-4DE5-9736-A0BE40DFB971}" type="pres">
      <dgm:prSet presAssocID="{A87D9EB2-4802-4B0C-9AD3-C997D045E810}" presName="spaceRect" presStyleCnt="0"/>
      <dgm:spPr/>
    </dgm:pt>
    <dgm:pt modelId="{E7B08282-B8AC-4266-AC8C-F6ED940D6D98}" type="pres">
      <dgm:prSet presAssocID="{A87D9EB2-4802-4B0C-9AD3-C997D045E810}" presName="textRect" presStyleLbl="revTx" presStyleIdx="1" presStyleCnt="5">
        <dgm:presLayoutVars>
          <dgm:chMax val="1"/>
          <dgm:chPref val="1"/>
        </dgm:presLayoutVars>
      </dgm:prSet>
      <dgm:spPr/>
    </dgm:pt>
    <dgm:pt modelId="{3D977696-7BAC-4E6B-A792-8E443DE1861F}" type="pres">
      <dgm:prSet presAssocID="{EBF8D7B9-F213-45D5-B93B-020A0CD5F872}" presName="sibTrans" presStyleCnt="0"/>
      <dgm:spPr/>
    </dgm:pt>
    <dgm:pt modelId="{BFABBD5C-1433-43C0-90C2-BEA09AC1DF6F}" type="pres">
      <dgm:prSet presAssocID="{137CDDBB-1828-4BA0-B177-28D223FF417B}" presName="compNode" presStyleCnt="0"/>
      <dgm:spPr/>
    </dgm:pt>
    <dgm:pt modelId="{B2F364F2-889D-4768-B299-EB344F1C4590}" type="pres">
      <dgm:prSet presAssocID="{137CDDBB-1828-4BA0-B177-28D223FF417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rcles with Arrows"/>
        </a:ext>
      </dgm:extLst>
    </dgm:pt>
    <dgm:pt modelId="{C3108E3E-214E-411E-83AD-92D4A17A8D03}" type="pres">
      <dgm:prSet presAssocID="{137CDDBB-1828-4BA0-B177-28D223FF417B}" presName="spaceRect" presStyleCnt="0"/>
      <dgm:spPr/>
    </dgm:pt>
    <dgm:pt modelId="{4F0ACA1A-B39F-48A0-A449-73323EFE7330}" type="pres">
      <dgm:prSet presAssocID="{137CDDBB-1828-4BA0-B177-28D223FF417B}" presName="textRect" presStyleLbl="revTx" presStyleIdx="2" presStyleCnt="5">
        <dgm:presLayoutVars>
          <dgm:chMax val="1"/>
          <dgm:chPref val="1"/>
        </dgm:presLayoutVars>
      </dgm:prSet>
      <dgm:spPr/>
    </dgm:pt>
    <dgm:pt modelId="{79616C91-6037-4547-9FFE-DBC6F42C6774}" type="pres">
      <dgm:prSet presAssocID="{D7D1CF09-DBB5-49FA-AB12-4B6D13E2E5EB}" presName="sibTrans" presStyleCnt="0"/>
      <dgm:spPr/>
    </dgm:pt>
    <dgm:pt modelId="{AF74D7D4-D26A-4B01-A864-BA4F0C1D9870}" type="pres">
      <dgm:prSet presAssocID="{EFDBF0E6-A6D0-4653-BEC5-0AEE817E8CCD}" presName="compNode" presStyleCnt="0"/>
      <dgm:spPr/>
    </dgm:pt>
    <dgm:pt modelId="{05FA67F4-49FF-4AC6-8BEB-C232A486CAF3}" type="pres">
      <dgm:prSet presAssocID="{EFDBF0E6-A6D0-4653-BEC5-0AEE817E8CC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7ACEA5FE-C93A-40DA-8705-20DB7080CF7A}" type="pres">
      <dgm:prSet presAssocID="{EFDBF0E6-A6D0-4653-BEC5-0AEE817E8CCD}" presName="spaceRect" presStyleCnt="0"/>
      <dgm:spPr/>
    </dgm:pt>
    <dgm:pt modelId="{9AF501A2-65CB-4165-BF23-619FE190677D}" type="pres">
      <dgm:prSet presAssocID="{EFDBF0E6-A6D0-4653-BEC5-0AEE817E8CCD}" presName="textRect" presStyleLbl="revTx" presStyleIdx="3" presStyleCnt="5">
        <dgm:presLayoutVars>
          <dgm:chMax val="1"/>
          <dgm:chPref val="1"/>
        </dgm:presLayoutVars>
      </dgm:prSet>
      <dgm:spPr/>
    </dgm:pt>
    <dgm:pt modelId="{BC9EE5DD-50FF-4299-A6FD-061586E1F5F8}" type="pres">
      <dgm:prSet presAssocID="{47304769-5D29-4456-87FC-DFDADA0B3BB9}" presName="sibTrans" presStyleCnt="0"/>
      <dgm:spPr/>
    </dgm:pt>
    <dgm:pt modelId="{9DE35EBE-18C0-4FAE-B4A7-F1C0255D3D64}" type="pres">
      <dgm:prSet presAssocID="{D3FF455D-CADD-4D87-BED1-AA55A46C53D5}" presName="compNode" presStyleCnt="0"/>
      <dgm:spPr/>
    </dgm:pt>
    <dgm:pt modelId="{39683CEE-EFC0-4F45-BCBE-D1CD98BE07FE}" type="pres">
      <dgm:prSet presAssocID="{D3FF455D-CADD-4D87-BED1-AA55A46C53D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9A9AA12-96C0-4320-9506-888E19294943}" type="pres">
      <dgm:prSet presAssocID="{D3FF455D-CADD-4D87-BED1-AA55A46C53D5}" presName="spaceRect" presStyleCnt="0"/>
      <dgm:spPr/>
    </dgm:pt>
    <dgm:pt modelId="{C521F678-B052-4713-8F50-028921B844AD}" type="pres">
      <dgm:prSet presAssocID="{D3FF455D-CADD-4D87-BED1-AA55A46C53D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708014D-1904-48B1-85A0-E9B6066F240F}" type="presOf" srcId="{D3FF455D-CADD-4D87-BED1-AA55A46C53D5}" destId="{C521F678-B052-4713-8F50-028921B844AD}" srcOrd="0" destOrd="0" presId="urn:microsoft.com/office/officeart/2018/2/layout/IconLabelList"/>
    <dgm:cxn modelId="{C590E056-B3EC-4E66-8323-A80A0BF912AE}" type="presOf" srcId="{3FFD9CD4-E470-405A-B45E-41EB5E634D6F}" destId="{17B81855-59B6-47D6-B678-39A4D2878775}" srcOrd="0" destOrd="0" presId="urn:microsoft.com/office/officeart/2018/2/layout/IconLabelList"/>
    <dgm:cxn modelId="{8F8D7C77-7FD6-46CA-9529-F794F52F978B}" type="presOf" srcId="{A87D9EB2-4802-4B0C-9AD3-C997D045E810}" destId="{E7B08282-B8AC-4266-AC8C-F6ED940D6D98}" srcOrd="0" destOrd="0" presId="urn:microsoft.com/office/officeart/2018/2/layout/IconLabelList"/>
    <dgm:cxn modelId="{6CCAB159-9708-4712-8755-6317E2AF7DCA}" type="presOf" srcId="{EFDBF0E6-A6D0-4653-BEC5-0AEE817E8CCD}" destId="{9AF501A2-65CB-4165-BF23-619FE190677D}" srcOrd="0" destOrd="0" presId="urn:microsoft.com/office/officeart/2018/2/layout/IconLabelList"/>
    <dgm:cxn modelId="{A192655A-A679-4CD7-9FA9-E8BA1A2093A2}" srcId="{58FB2E39-E591-4AD8-AE21-A70A739E07F5}" destId="{A87D9EB2-4802-4B0C-9AD3-C997D045E810}" srcOrd="1" destOrd="0" parTransId="{E757CCB9-C63A-48BA-96C0-99AB002F540B}" sibTransId="{EBF8D7B9-F213-45D5-B93B-020A0CD5F872}"/>
    <dgm:cxn modelId="{1E8D69AD-E5BF-4189-8231-AEA35D046514}" srcId="{58FB2E39-E591-4AD8-AE21-A70A739E07F5}" destId="{D3FF455D-CADD-4D87-BED1-AA55A46C53D5}" srcOrd="4" destOrd="0" parTransId="{7832371E-BFC1-416C-BEEF-BF587F4A2672}" sibTransId="{3C165B1F-1085-47E9-A5F9-4730B677C7EA}"/>
    <dgm:cxn modelId="{DC2C1FB6-B996-4CA6-8049-AE1B9FC92CFD}" srcId="{58FB2E39-E591-4AD8-AE21-A70A739E07F5}" destId="{3FFD9CD4-E470-405A-B45E-41EB5E634D6F}" srcOrd="0" destOrd="0" parTransId="{47258640-519F-47A5-B3C9-F97B113D19E9}" sibTransId="{040400EE-1596-4A41-9C47-025DFD336F23}"/>
    <dgm:cxn modelId="{417F5ECC-0827-4EC4-AB0D-3E70E5B6C62F}" type="presOf" srcId="{137CDDBB-1828-4BA0-B177-28D223FF417B}" destId="{4F0ACA1A-B39F-48A0-A449-73323EFE7330}" srcOrd="0" destOrd="0" presId="urn:microsoft.com/office/officeart/2018/2/layout/IconLabelList"/>
    <dgm:cxn modelId="{95F011E5-2E9A-4AD1-95B6-2B9C0F22A3F8}" type="presOf" srcId="{58FB2E39-E591-4AD8-AE21-A70A739E07F5}" destId="{EB8E796E-7178-461F-A20E-3F8A17E3085C}" srcOrd="0" destOrd="0" presId="urn:microsoft.com/office/officeart/2018/2/layout/IconLabelList"/>
    <dgm:cxn modelId="{C4C8E4FB-253B-4B8D-B4E4-C5BC35BDB8DA}" srcId="{58FB2E39-E591-4AD8-AE21-A70A739E07F5}" destId="{137CDDBB-1828-4BA0-B177-28D223FF417B}" srcOrd="2" destOrd="0" parTransId="{DE0EC533-70B3-49F1-9E82-4952D82AE6C2}" sibTransId="{D7D1CF09-DBB5-49FA-AB12-4B6D13E2E5EB}"/>
    <dgm:cxn modelId="{2BD435FC-E67D-4ECE-AB0F-4F78B0DB30A6}" srcId="{58FB2E39-E591-4AD8-AE21-A70A739E07F5}" destId="{EFDBF0E6-A6D0-4653-BEC5-0AEE817E8CCD}" srcOrd="3" destOrd="0" parTransId="{7EB4DEDC-F4FE-4222-9208-00BBCC65076D}" sibTransId="{47304769-5D29-4456-87FC-DFDADA0B3BB9}"/>
    <dgm:cxn modelId="{1FDE1C62-9109-435D-AB76-3D74105701D2}" type="presParOf" srcId="{EB8E796E-7178-461F-A20E-3F8A17E3085C}" destId="{123C08D6-81A6-4EF0-A5A9-8626F4D47C2B}" srcOrd="0" destOrd="0" presId="urn:microsoft.com/office/officeart/2018/2/layout/IconLabelList"/>
    <dgm:cxn modelId="{0FCA27FF-E535-43CD-8804-6D146DA683E8}" type="presParOf" srcId="{123C08D6-81A6-4EF0-A5A9-8626F4D47C2B}" destId="{4E7434E6-7776-4758-9FB3-309D4C262CF4}" srcOrd="0" destOrd="0" presId="urn:microsoft.com/office/officeart/2018/2/layout/IconLabelList"/>
    <dgm:cxn modelId="{2D43C7DC-965F-4796-8FAB-4E4FB948C05A}" type="presParOf" srcId="{123C08D6-81A6-4EF0-A5A9-8626F4D47C2B}" destId="{09440D9D-238E-4889-9045-EF70EB1C1FCA}" srcOrd="1" destOrd="0" presId="urn:microsoft.com/office/officeart/2018/2/layout/IconLabelList"/>
    <dgm:cxn modelId="{91582CCA-2D51-428A-8498-68C744825DE0}" type="presParOf" srcId="{123C08D6-81A6-4EF0-A5A9-8626F4D47C2B}" destId="{17B81855-59B6-47D6-B678-39A4D2878775}" srcOrd="2" destOrd="0" presId="urn:microsoft.com/office/officeart/2018/2/layout/IconLabelList"/>
    <dgm:cxn modelId="{46853AAF-CD91-4376-870B-35411667242B}" type="presParOf" srcId="{EB8E796E-7178-461F-A20E-3F8A17E3085C}" destId="{DAD1096A-7F5A-434C-B00D-9C2AA56CC198}" srcOrd="1" destOrd="0" presId="urn:microsoft.com/office/officeart/2018/2/layout/IconLabelList"/>
    <dgm:cxn modelId="{A725D109-450A-4FA0-A8DF-DCE6467CEEC2}" type="presParOf" srcId="{EB8E796E-7178-461F-A20E-3F8A17E3085C}" destId="{685A3EF0-408E-43A2-A827-85E892A4F03B}" srcOrd="2" destOrd="0" presId="urn:microsoft.com/office/officeart/2018/2/layout/IconLabelList"/>
    <dgm:cxn modelId="{CCBA0779-AF9B-49CF-9289-874FFDF5F568}" type="presParOf" srcId="{685A3EF0-408E-43A2-A827-85E892A4F03B}" destId="{0DB110DB-063A-4F3B-B84A-F3EF228FCAE7}" srcOrd="0" destOrd="0" presId="urn:microsoft.com/office/officeart/2018/2/layout/IconLabelList"/>
    <dgm:cxn modelId="{BE0722FB-C5EA-42AF-8632-88EB8E1A9303}" type="presParOf" srcId="{685A3EF0-408E-43A2-A827-85E892A4F03B}" destId="{22D8B617-C6CF-4DE5-9736-A0BE40DFB971}" srcOrd="1" destOrd="0" presId="urn:microsoft.com/office/officeart/2018/2/layout/IconLabelList"/>
    <dgm:cxn modelId="{8F10FB3B-1778-4410-89D9-098355CB1685}" type="presParOf" srcId="{685A3EF0-408E-43A2-A827-85E892A4F03B}" destId="{E7B08282-B8AC-4266-AC8C-F6ED940D6D98}" srcOrd="2" destOrd="0" presId="urn:microsoft.com/office/officeart/2018/2/layout/IconLabelList"/>
    <dgm:cxn modelId="{8FD382BA-DB72-4DFA-838F-971EEFEAD125}" type="presParOf" srcId="{EB8E796E-7178-461F-A20E-3F8A17E3085C}" destId="{3D977696-7BAC-4E6B-A792-8E443DE1861F}" srcOrd="3" destOrd="0" presId="urn:microsoft.com/office/officeart/2018/2/layout/IconLabelList"/>
    <dgm:cxn modelId="{18E7B184-8470-4BE2-B29F-5DD4B0E6A5C8}" type="presParOf" srcId="{EB8E796E-7178-461F-A20E-3F8A17E3085C}" destId="{BFABBD5C-1433-43C0-90C2-BEA09AC1DF6F}" srcOrd="4" destOrd="0" presId="urn:microsoft.com/office/officeart/2018/2/layout/IconLabelList"/>
    <dgm:cxn modelId="{1327BFF6-40C6-4DEB-95A6-1042B54C966A}" type="presParOf" srcId="{BFABBD5C-1433-43C0-90C2-BEA09AC1DF6F}" destId="{B2F364F2-889D-4768-B299-EB344F1C4590}" srcOrd="0" destOrd="0" presId="urn:microsoft.com/office/officeart/2018/2/layout/IconLabelList"/>
    <dgm:cxn modelId="{0AF044B1-C63B-4F58-BCC6-DB2DE983F61D}" type="presParOf" srcId="{BFABBD5C-1433-43C0-90C2-BEA09AC1DF6F}" destId="{C3108E3E-214E-411E-83AD-92D4A17A8D03}" srcOrd="1" destOrd="0" presId="urn:microsoft.com/office/officeart/2018/2/layout/IconLabelList"/>
    <dgm:cxn modelId="{9FB10008-530E-4C58-89B6-41D89346A626}" type="presParOf" srcId="{BFABBD5C-1433-43C0-90C2-BEA09AC1DF6F}" destId="{4F0ACA1A-B39F-48A0-A449-73323EFE7330}" srcOrd="2" destOrd="0" presId="urn:microsoft.com/office/officeart/2018/2/layout/IconLabelList"/>
    <dgm:cxn modelId="{5E972794-2EB2-4459-98C4-3F730E53638D}" type="presParOf" srcId="{EB8E796E-7178-461F-A20E-3F8A17E3085C}" destId="{79616C91-6037-4547-9FFE-DBC6F42C6774}" srcOrd="5" destOrd="0" presId="urn:microsoft.com/office/officeart/2018/2/layout/IconLabelList"/>
    <dgm:cxn modelId="{6FF074C5-C3B4-4DB6-91CD-7AC6309CB1ED}" type="presParOf" srcId="{EB8E796E-7178-461F-A20E-3F8A17E3085C}" destId="{AF74D7D4-D26A-4B01-A864-BA4F0C1D9870}" srcOrd="6" destOrd="0" presId="urn:microsoft.com/office/officeart/2018/2/layout/IconLabelList"/>
    <dgm:cxn modelId="{2CE52E9B-771A-4C3E-9F00-A2F653A9D614}" type="presParOf" srcId="{AF74D7D4-D26A-4B01-A864-BA4F0C1D9870}" destId="{05FA67F4-49FF-4AC6-8BEB-C232A486CAF3}" srcOrd="0" destOrd="0" presId="urn:microsoft.com/office/officeart/2018/2/layout/IconLabelList"/>
    <dgm:cxn modelId="{8BA5BE33-2EC5-4D7A-8B32-4F5154AB0067}" type="presParOf" srcId="{AF74D7D4-D26A-4B01-A864-BA4F0C1D9870}" destId="{7ACEA5FE-C93A-40DA-8705-20DB7080CF7A}" srcOrd="1" destOrd="0" presId="urn:microsoft.com/office/officeart/2018/2/layout/IconLabelList"/>
    <dgm:cxn modelId="{6C41BBDA-D6DF-44AB-BC5E-CC22813156B9}" type="presParOf" srcId="{AF74D7D4-D26A-4B01-A864-BA4F0C1D9870}" destId="{9AF501A2-65CB-4165-BF23-619FE190677D}" srcOrd="2" destOrd="0" presId="urn:microsoft.com/office/officeart/2018/2/layout/IconLabelList"/>
    <dgm:cxn modelId="{2FE58126-AD22-445B-983A-128C5EE3CB62}" type="presParOf" srcId="{EB8E796E-7178-461F-A20E-3F8A17E3085C}" destId="{BC9EE5DD-50FF-4299-A6FD-061586E1F5F8}" srcOrd="7" destOrd="0" presId="urn:microsoft.com/office/officeart/2018/2/layout/IconLabelList"/>
    <dgm:cxn modelId="{EEDF47FA-0D85-41E7-80BA-86002FC74439}" type="presParOf" srcId="{EB8E796E-7178-461F-A20E-3F8A17E3085C}" destId="{9DE35EBE-18C0-4FAE-B4A7-F1C0255D3D64}" srcOrd="8" destOrd="0" presId="urn:microsoft.com/office/officeart/2018/2/layout/IconLabelList"/>
    <dgm:cxn modelId="{55DDDFA9-BB45-4309-B2A4-A9C1EEE11CD9}" type="presParOf" srcId="{9DE35EBE-18C0-4FAE-B4A7-F1C0255D3D64}" destId="{39683CEE-EFC0-4F45-BCBE-D1CD98BE07FE}" srcOrd="0" destOrd="0" presId="urn:microsoft.com/office/officeart/2018/2/layout/IconLabelList"/>
    <dgm:cxn modelId="{549B5325-8793-4523-8690-E7FC2E4BEA5A}" type="presParOf" srcId="{9DE35EBE-18C0-4FAE-B4A7-F1C0255D3D64}" destId="{D9A9AA12-96C0-4320-9506-888E19294943}" srcOrd="1" destOrd="0" presId="urn:microsoft.com/office/officeart/2018/2/layout/IconLabelList"/>
    <dgm:cxn modelId="{7FFFCB6E-F117-4B38-BF52-C814817E7ECC}" type="presParOf" srcId="{9DE35EBE-18C0-4FAE-B4A7-F1C0255D3D64}" destId="{C521F678-B052-4713-8F50-028921B844A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2BD40D-F624-4492-A09F-0FE32AA9F87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106D840-D169-4BC5-8078-CB1F6013447B}">
      <dgm:prSet/>
      <dgm:spPr/>
      <dgm:t>
        <a:bodyPr/>
        <a:lstStyle/>
        <a:p>
          <a:r>
            <a:rPr lang="en-US"/>
            <a:t>Motivating </a:t>
          </a:r>
        </a:p>
      </dgm:t>
    </dgm:pt>
    <dgm:pt modelId="{6CC5B9A0-FF4C-4B02-B79C-C137F4575A39}" type="parTrans" cxnId="{29D991B9-D98D-45A9-BBB9-B63D3C23A837}">
      <dgm:prSet/>
      <dgm:spPr/>
      <dgm:t>
        <a:bodyPr/>
        <a:lstStyle/>
        <a:p>
          <a:endParaRPr lang="en-US"/>
        </a:p>
      </dgm:t>
    </dgm:pt>
    <dgm:pt modelId="{AC7A7C6E-3296-4A41-8DCB-FFABC51DC0AE}" type="sibTrans" cxnId="{29D991B9-D98D-45A9-BBB9-B63D3C23A837}">
      <dgm:prSet/>
      <dgm:spPr/>
      <dgm:t>
        <a:bodyPr/>
        <a:lstStyle/>
        <a:p>
          <a:endParaRPr lang="en-US"/>
        </a:p>
      </dgm:t>
    </dgm:pt>
    <dgm:pt modelId="{BD5D8034-4435-4BB1-9027-12B52A32696D}">
      <dgm:prSet/>
      <dgm:spPr/>
      <dgm:t>
        <a:bodyPr/>
        <a:lstStyle/>
        <a:p>
          <a:r>
            <a:rPr lang="en-US"/>
            <a:t>Assessing </a:t>
          </a:r>
        </a:p>
      </dgm:t>
    </dgm:pt>
    <dgm:pt modelId="{0AAD101F-ECB8-4AAC-90A0-A4566AD96B29}" type="parTrans" cxnId="{5F0100E5-D9A3-4F3B-94D0-210A64201508}">
      <dgm:prSet/>
      <dgm:spPr/>
      <dgm:t>
        <a:bodyPr/>
        <a:lstStyle/>
        <a:p>
          <a:endParaRPr lang="en-US"/>
        </a:p>
      </dgm:t>
    </dgm:pt>
    <dgm:pt modelId="{9262790B-FF83-4BF1-BD7C-4CC3F272F89B}" type="sibTrans" cxnId="{5F0100E5-D9A3-4F3B-94D0-210A64201508}">
      <dgm:prSet/>
      <dgm:spPr/>
      <dgm:t>
        <a:bodyPr/>
        <a:lstStyle/>
        <a:p>
          <a:endParaRPr lang="en-US"/>
        </a:p>
      </dgm:t>
    </dgm:pt>
    <dgm:pt modelId="{96B1C1F0-DDA6-4A8B-972B-8C0AE6C04344}">
      <dgm:prSet/>
      <dgm:spPr/>
      <dgm:t>
        <a:bodyPr/>
        <a:lstStyle/>
        <a:p>
          <a:r>
            <a:rPr lang="en-US"/>
            <a:t>Advising </a:t>
          </a:r>
        </a:p>
      </dgm:t>
    </dgm:pt>
    <dgm:pt modelId="{E6CE105A-A569-40D9-B2FC-A75201D8AFAF}" type="parTrans" cxnId="{6B5EDC69-14E5-4418-BA4F-4CD88D4C0DE4}">
      <dgm:prSet/>
      <dgm:spPr/>
      <dgm:t>
        <a:bodyPr/>
        <a:lstStyle/>
        <a:p>
          <a:endParaRPr lang="en-US"/>
        </a:p>
      </dgm:t>
    </dgm:pt>
    <dgm:pt modelId="{DDA03C01-6A3C-4179-BB4A-A377E340AD3A}" type="sibTrans" cxnId="{6B5EDC69-14E5-4418-BA4F-4CD88D4C0DE4}">
      <dgm:prSet/>
      <dgm:spPr/>
      <dgm:t>
        <a:bodyPr/>
        <a:lstStyle/>
        <a:p>
          <a:endParaRPr lang="en-US"/>
        </a:p>
      </dgm:t>
    </dgm:pt>
    <dgm:pt modelId="{347A5ADD-BA91-40B1-9598-D8713BCE86A2}">
      <dgm:prSet/>
      <dgm:spPr/>
      <dgm:t>
        <a:bodyPr/>
        <a:lstStyle/>
        <a:p>
          <a:r>
            <a:rPr lang="en-US"/>
            <a:t>Intervene </a:t>
          </a:r>
        </a:p>
      </dgm:t>
    </dgm:pt>
    <dgm:pt modelId="{8AE56B86-58AE-4598-B08A-33554FF4A8EA}" type="parTrans" cxnId="{75E23700-EF76-47EA-B067-A019FCC6FA96}">
      <dgm:prSet/>
      <dgm:spPr/>
      <dgm:t>
        <a:bodyPr/>
        <a:lstStyle/>
        <a:p>
          <a:endParaRPr lang="en-US"/>
        </a:p>
      </dgm:t>
    </dgm:pt>
    <dgm:pt modelId="{F7BD9ED6-8BA4-4EEF-A282-5CA8102DFD0E}" type="sibTrans" cxnId="{75E23700-EF76-47EA-B067-A019FCC6FA96}">
      <dgm:prSet/>
      <dgm:spPr/>
      <dgm:t>
        <a:bodyPr/>
        <a:lstStyle/>
        <a:p>
          <a:endParaRPr lang="en-US"/>
        </a:p>
      </dgm:t>
    </dgm:pt>
    <dgm:pt modelId="{5FCCD861-08D2-4A2A-945E-20F1F49253CE}" type="pres">
      <dgm:prSet presAssocID="{0C2BD40D-F624-4492-A09F-0FE32AA9F87C}" presName="vert0" presStyleCnt="0">
        <dgm:presLayoutVars>
          <dgm:dir/>
          <dgm:animOne val="branch"/>
          <dgm:animLvl val="lvl"/>
        </dgm:presLayoutVars>
      </dgm:prSet>
      <dgm:spPr/>
    </dgm:pt>
    <dgm:pt modelId="{A3D35941-632A-4A4D-B84C-31BB02B833B6}" type="pres">
      <dgm:prSet presAssocID="{A106D840-D169-4BC5-8078-CB1F6013447B}" presName="thickLine" presStyleLbl="alignNode1" presStyleIdx="0" presStyleCnt="4"/>
      <dgm:spPr/>
    </dgm:pt>
    <dgm:pt modelId="{58ECACA8-D457-41C1-A055-6BE827E9317A}" type="pres">
      <dgm:prSet presAssocID="{A106D840-D169-4BC5-8078-CB1F6013447B}" presName="horz1" presStyleCnt="0"/>
      <dgm:spPr/>
    </dgm:pt>
    <dgm:pt modelId="{73D91E42-D19F-4539-ACF4-1F6925294420}" type="pres">
      <dgm:prSet presAssocID="{A106D840-D169-4BC5-8078-CB1F6013447B}" presName="tx1" presStyleLbl="revTx" presStyleIdx="0" presStyleCnt="4"/>
      <dgm:spPr/>
    </dgm:pt>
    <dgm:pt modelId="{D1C3930C-F699-4BCF-838D-36B178F6F31E}" type="pres">
      <dgm:prSet presAssocID="{A106D840-D169-4BC5-8078-CB1F6013447B}" presName="vert1" presStyleCnt="0"/>
      <dgm:spPr/>
    </dgm:pt>
    <dgm:pt modelId="{B3B7B1BB-A1C2-4C8D-A1B7-A7E15E54189A}" type="pres">
      <dgm:prSet presAssocID="{BD5D8034-4435-4BB1-9027-12B52A32696D}" presName="thickLine" presStyleLbl="alignNode1" presStyleIdx="1" presStyleCnt="4"/>
      <dgm:spPr/>
    </dgm:pt>
    <dgm:pt modelId="{1EF12F2F-1167-430E-A8ED-EC6BBF42D4D9}" type="pres">
      <dgm:prSet presAssocID="{BD5D8034-4435-4BB1-9027-12B52A32696D}" presName="horz1" presStyleCnt="0"/>
      <dgm:spPr/>
    </dgm:pt>
    <dgm:pt modelId="{B55A62A6-5FD8-42F9-9945-F6726CFE19DE}" type="pres">
      <dgm:prSet presAssocID="{BD5D8034-4435-4BB1-9027-12B52A32696D}" presName="tx1" presStyleLbl="revTx" presStyleIdx="1" presStyleCnt="4"/>
      <dgm:spPr/>
    </dgm:pt>
    <dgm:pt modelId="{317BB49E-EE46-4C4B-A6EC-8FA27F3D7285}" type="pres">
      <dgm:prSet presAssocID="{BD5D8034-4435-4BB1-9027-12B52A32696D}" presName="vert1" presStyleCnt="0"/>
      <dgm:spPr/>
    </dgm:pt>
    <dgm:pt modelId="{21718830-9644-4EC7-8EF4-A5CF83C0D956}" type="pres">
      <dgm:prSet presAssocID="{96B1C1F0-DDA6-4A8B-972B-8C0AE6C04344}" presName="thickLine" presStyleLbl="alignNode1" presStyleIdx="2" presStyleCnt="4"/>
      <dgm:spPr/>
    </dgm:pt>
    <dgm:pt modelId="{97F87A49-CAD1-4655-8705-7DB23A848B26}" type="pres">
      <dgm:prSet presAssocID="{96B1C1F0-DDA6-4A8B-972B-8C0AE6C04344}" presName="horz1" presStyleCnt="0"/>
      <dgm:spPr/>
    </dgm:pt>
    <dgm:pt modelId="{30113250-F9D2-457E-82D2-81331B6A2955}" type="pres">
      <dgm:prSet presAssocID="{96B1C1F0-DDA6-4A8B-972B-8C0AE6C04344}" presName="tx1" presStyleLbl="revTx" presStyleIdx="2" presStyleCnt="4"/>
      <dgm:spPr/>
    </dgm:pt>
    <dgm:pt modelId="{BECF4E97-D358-4638-9FE5-407FB965FAE9}" type="pres">
      <dgm:prSet presAssocID="{96B1C1F0-DDA6-4A8B-972B-8C0AE6C04344}" presName="vert1" presStyleCnt="0"/>
      <dgm:spPr/>
    </dgm:pt>
    <dgm:pt modelId="{AB8DFF1B-71A5-4377-91E8-59843B6232DC}" type="pres">
      <dgm:prSet presAssocID="{347A5ADD-BA91-40B1-9598-D8713BCE86A2}" presName="thickLine" presStyleLbl="alignNode1" presStyleIdx="3" presStyleCnt="4"/>
      <dgm:spPr/>
    </dgm:pt>
    <dgm:pt modelId="{402ECD00-B8F6-4BA4-B890-1B7D0C60C1F9}" type="pres">
      <dgm:prSet presAssocID="{347A5ADD-BA91-40B1-9598-D8713BCE86A2}" presName="horz1" presStyleCnt="0"/>
      <dgm:spPr/>
    </dgm:pt>
    <dgm:pt modelId="{2B5E5A3A-8B0F-4BBA-90C6-F1BBB9596622}" type="pres">
      <dgm:prSet presAssocID="{347A5ADD-BA91-40B1-9598-D8713BCE86A2}" presName="tx1" presStyleLbl="revTx" presStyleIdx="3" presStyleCnt="4"/>
      <dgm:spPr/>
    </dgm:pt>
    <dgm:pt modelId="{B9E24BE1-BD82-4E08-A540-27155B33ABFE}" type="pres">
      <dgm:prSet presAssocID="{347A5ADD-BA91-40B1-9598-D8713BCE86A2}" presName="vert1" presStyleCnt="0"/>
      <dgm:spPr/>
    </dgm:pt>
  </dgm:ptLst>
  <dgm:cxnLst>
    <dgm:cxn modelId="{75E23700-EF76-47EA-B067-A019FCC6FA96}" srcId="{0C2BD40D-F624-4492-A09F-0FE32AA9F87C}" destId="{347A5ADD-BA91-40B1-9598-D8713BCE86A2}" srcOrd="3" destOrd="0" parTransId="{8AE56B86-58AE-4598-B08A-33554FF4A8EA}" sibTransId="{F7BD9ED6-8BA4-4EEF-A282-5CA8102DFD0E}"/>
    <dgm:cxn modelId="{6B5EDC69-14E5-4418-BA4F-4CD88D4C0DE4}" srcId="{0C2BD40D-F624-4492-A09F-0FE32AA9F87C}" destId="{96B1C1F0-DDA6-4A8B-972B-8C0AE6C04344}" srcOrd="2" destOrd="0" parTransId="{E6CE105A-A569-40D9-B2FC-A75201D8AFAF}" sibTransId="{DDA03C01-6A3C-4179-BB4A-A377E340AD3A}"/>
    <dgm:cxn modelId="{6F85A26A-65C0-431A-AFED-DF9D31690D2E}" type="presOf" srcId="{0C2BD40D-F624-4492-A09F-0FE32AA9F87C}" destId="{5FCCD861-08D2-4A2A-945E-20F1F49253CE}" srcOrd="0" destOrd="0" presId="urn:microsoft.com/office/officeart/2008/layout/LinedList"/>
    <dgm:cxn modelId="{4305D19D-07D6-42B0-95AB-97949B341EA8}" type="presOf" srcId="{96B1C1F0-DDA6-4A8B-972B-8C0AE6C04344}" destId="{30113250-F9D2-457E-82D2-81331B6A2955}" srcOrd="0" destOrd="0" presId="urn:microsoft.com/office/officeart/2008/layout/LinedList"/>
    <dgm:cxn modelId="{ED6474A9-0574-4C5D-803A-243A10CAC255}" type="presOf" srcId="{347A5ADD-BA91-40B1-9598-D8713BCE86A2}" destId="{2B5E5A3A-8B0F-4BBA-90C6-F1BBB9596622}" srcOrd="0" destOrd="0" presId="urn:microsoft.com/office/officeart/2008/layout/LinedList"/>
    <dgm:cxn modelId="{9015E8B1-963B-4F69-8222-83C1A009DD77}" type="presOf" srcId="{BD5D8034-4435-4BB1-9027-12B52A32696D}" destId="{B55A62A6-5FD8-42F9-9945-F6726CFE19DE}" srcOrd="0" destOrd="0" presId="urn:microsoft.com/office/officeart/2008/layout/LinedList"/>
    <dgm:cxn modelId="{29D991B9-D98D-45A9-BBB9-B63D3C23A837}" srcId="{0C2BD40D-F624-4492-A09F-0FE32AA9F87C}" destId="{A106D840-D169-4BC5-8078-CB1F6013447B}" srcOrd="0" destOrd="0" parTransId="{6CC5B9A0-FF4C-4B02-B79C-C137F4575A39}" sibTransId="{AC7A7C6E-3296-4A41-8DCB-FFABC51DC0AE}"/>
    <dgm:cxn modelId="{FEAD20D7-72EF-4B37-A496-46CA507566B0}" type="presOf" srcId="{A106D840-D169-4BC5-8078-CB1F6013447B}" destId="{73D91E42-D19F-4539-ACF4-1F6925294420}" srcOrd="0" destOrd="0" presId="urn:microsoft.com/office/officeart/2008/layout/LinedList"/>
    <dgm:cxn modelId="{5F0100E5-D9A3-4F3B-94D0-210A64201508}" srcId="{0C2BD40D-F624-4492-A09F-0FE32AA9F87C}" destId="{BD5D8034-4435-4BB1-9027-12B52A32696D}" srcOrd="1" destOrd="0" parTransId="{0AAD101F-ECB8-4AAC-90A0-A4566AD96B29}" sibTransId="{9262790B-FF83-4BF1-BD7C-4CC3F272F89B}"/>
    <dgm:cxn modelId="{6C191AB1-83CD-4EFA-AC90-8CB79A50C646}" type="presParOf" srcId="{5FCCD861-08D2-4A2A-945E-20F1F49253CE}" destId="{A3D35941-632A-4A4D-B84C-31BB02B833B6}" srcOrd="0" destOrd="0" presId="urn:microsoft.com/office/officeart/2008/layout/LinedList"/>
    <dgm:cxn modelId="{FDDD1303-F04F-4367-8DCA-C404CC6163C5}" type="presParOf" srcId="{5FCCD861-08D2-4A2A-945E-20F1F49253CE}" destId="{58ECACA8-D457-41C1-A055-6BE827E9317A}" srcOrd="1" destOrd="0" presId="urn:microsoft.com/office/officeart/2008/layout/LinedList"/>
    <dgm:cxn modelId="{F1646D90-A402-4BFB-B1FF-F5830AFBEDB9}" type="presParOf" srcId="{58ECACA8-D457-41C1-A055-6BE827E9317A}" destId="{73D91E42-D19F-4539-ACF4-1F6925294420}" srcOrd="0" destOrd="0" presId="urn:microsoft.com/office/officeart/2008/layout/LinedList"/>
    <dgm:cxn modelId="{1E7BB113-7E86-4A1E-9C70-7376972A8807}" type="presParOf" srcId="{58ECACA8-D457-41C1-A055-6BE827E9317A}" destId="{D1C3930C-F699-4BCF-838D-36B178F6F31E}" srcOrd="1" destOrd="0" presId="urn:microsoft.com/office/officeart/2008/layout/LinedList"/>
    <dgm:cxn modelId="{D00BBDD7-142C-454B-A2E2-F1E54360A39B}" type="presParOf" srcId="{5FCCD861-08D2-4A2A-945E-20F1F49253CE}" destId="{B3B7B1BB-A1C2-4C8D-A1B7-A7E15E54189A}" srcOrd="2" destOrd="0" presId="urn:microsoft.com/office/officeart/2008/layout/LinedList"/>
    <dgm:cxn modelId="{D0F59390-571B-47A6-9029-4F6895E78618}" type="presParOf" srcId="{5FCCD861-08D2-4A2A-945E-20F1F49253CE}" destId="{1EF12F2F-1167-430E-A8ED-EC6BBF42D4D9}" srcOrd="3" destOrd="0" presId="urn:microsoft.com/office/officeart/2008/layout/LinedList"/>
    <dgm:cxn modelId="{9B4D1882-6FF4-4F4F-996E-2696B2D1E20B}" type="presParOf" srcId="{1EF12F2F-1167-430E-A8ED-EC6BBF42D4D9}" destId="{B55A62A6-5FD8-42F9-9945-F6726CFE19DE}" srcOrd="0" destOrd="0" presId="urn:microsoft.com/office/officeart/2008/layout/LinedList"/>
    <dgm:cxn modelId="{411FF655-1010-49BE-B373-11A4B4ACF9B4}" type="presParOf" srcId="{1EF12F2F-1167-430E-A8ED-EC6BBF42D4D9}" destId="{317BB49E-EE46-4C4B-A6EC-8FA27F3D7285}" srcOrd="1" destOrd="0" presId="urn:microsoft.com/office/officeart/2008/layout/LinedList"/>
    <dgm:cxn modelId="{7BCA849C-4A00-4D47-BA09-2BEFE0397578}" type="presParOf" srcId="{5FCCD861-08D2-4A2A-945E-20F1F49253CE}" destId="{21718830-9644-4EC7-8EF4-A5CF83C0D956}" srcOrd="4" destOrd="0" presId="urn:microsoft.com/office/officeart/2008/layout/LinedList"/>
    <dgm:cxn modelId="{D6B1A8EF-52C6-41C1-9815-8193376A5FFB}" type="presParOf" srcId="{5FCCD861-08D2-4A2A-945E-20F1F49253CE}" destId="{97F87A49-CAD1-4655-8705-7DB23A848B26}" srcOrd="5" destOrd="0" presId="urn:microsoft.com/office/officeart/2008/layout/LinedList"/>
    <dgm:cxn modelId="{BD102799-1A0B-4A44-8391-58FE285F0A86}" type="presParOf" srcId="{97F87A49-CAD1-4655-8705-7DB23A848B26}" destId="{30113250-F9D2-457E-82D2-81331B6A2955}" srcOrd="0" destOrd="0" presId="urn:microsoft.com/office/officeart/2008/layout/LinedList"/>
    <dgm:cxn modelId="{1B1049D8-7A2C-4876-B594-AC885DD7711B}" type="presParOf" srcId="{97F87A49-CAD1-4655-8705-7DB23A848B26}" destId="{BECF4E97-D358-4638-9FE5-407FB965FAE9}" srcOrd="1" destOrd="0" presId="urn:microsoft.com/office/officeart/2008/layout/LinedList"/>
    <dgm:cxn modelId="{1DD2CE87-29FB-4A2B-B93F-8EC711FA80D9}" type="presParOf" srcId="{5FCCD861-08D2-4A2A-945E-20F1F49253CE}" destId="{AB8DFF1B-71A5-4377-91E8-59843B6232DC}" srcOrd="6" destOrd="0" presId="urn:microsoft.com/office/officeart/2008/layout/LinedList"/>
    <dgm:cxn modelId="{02C59B65-A90C-4B02-B4DB-E170A67687E9}" type="presParOf" srcId="{5FCCD861-08D2-4A2A-945E-20F1F49253CE}" destId="{402ECD00-B8F6-4BA4-B890-1B7D0C60C1F9}" srcOrd="7" destOrd="0" presId="urn:microsoft.com/office/officeart/2008/layout/LinedList"/>
    <dgm:cxn modelId="{BAE98F7D-1893-4FC0-9E03-0F7573001E20}" type="presParOf" srcId="{402ECD00-B8F6-4BA4-B890-1B7D0C60C1F9}" destId="{2B5E5A3A-8B0F-4BBA-90C6-F1BBB9596622}" srcOrd="0" destOrd="0" presId="urn:microsoft.com/office/officeart/2008/layout/LinedList"/>
    <dgm:cxn modelId="{AB410897-B83E-4DF9-86AA-D44538847685}" type="presParOf" srcId="{402ECD00-B8F6-4BA4-B890-1B7D0C60C1F9}" destId="{B9E24BE1-BD82-4E08-A540-27155B33AB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42E9F5-1063-42BA-95E2-97758DCDDF2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CD25799-DEF4-4BA5-A35E-C14EFBCC824B}">
      <dgm:prSet/>
      <dgm:spPr/>
      <dgm:t>
        <a:bodyPr/>
        <a:lstStyle/>
        <a:p>
          <a:r>
            <a:rPr lang="en-US"/>
            <a:t>Vehicle’s</a:t>
          </a:r>
        </a:p>
      </dgm:t>
    </dgm:pt>
    <dgm:pt modelId="{7A8E91BA-E330-4D96-8081-59D816742834}" type="parTrans" cxnId="{7F05516A-D230-4746-855E-1724AE802782}">
      <dgm:prSet/>
      <dgm:spPr/>
      <dgm:t>
        <a:bodyPr/>
        <a:lstStyle/>
        <a:p>
          <a:endParaRPr lang="en-US"/>
        </a:p>
      </dgm:t>
    </dgm:pt>
    <dgm:pt modelId="{F14056B3-3C3B-4D7A-B065-CBF5967409A0}" type="sibTrans" cxnId="{7F05516A-D230-4746-855E-1724AE802782}">
      <dgm:prSet/>
      <dgm:spPr/>
      <dgm:t>
        <a:bodyPr/>
        <a:lstStyle/>
        <a:p>
          <a:endParaRPr lang="en-US"/>
        </a:p>
      </dgm:t>
    </dgm:pt>
    <dgm:pt modelId="{E7281C89-2ECF-4CCF-AB31-889514F3F39A}">
      <dgm:prSet/>
      <dgm:spPr/>
      <dgm:t>
        <a:bodyPr/>
        <a:lstStyle/>
        <a:p>
          <a:r>
            <a:rPr lang="en-US"/>
            <a:t>Manufacturing</a:t>
          </a:r>
        </a:p>
      </dgm:t>
    </dgm:pt>
    <dgm:pt modelId="{73A774BE-3ACE-4363-81EA-050E305D8ADE}" type="parTrans" cxnId="{3A8813AA-C01A-4460-9B30-3EAD0A55673F}">
      <dgm:prSet/>
      <dgm:spPr/>
      <dgm:t>
        <a:bodyPr/>
        <a:lstStyle/>
        <a:p>
          <a:endParaRPr lang="en-US"/>
        </a:p>
      </dgm:t>
    </dgm:pt>
    <dgm:pt modelId="{EC14FC24-F143-46BB-801C-B6AA501552D9}" type="sibTrans" cxnId="{3A8813AA-C01A-4460-9B30-3EAD0A55673F}">
      <dgm:prSet/>
      <dgm:spPr/>
      <dgm:t>
        <a:bodyPr/>
        <a:lstStyle/>
        <a:p>
          <a:endParaRPr lang="en-US"/>
        </a:p>
      </dgm:t>
    </dgm:pt>
    <dgm:pt modelId="{3AEE6C77-39FF-4E09-AE01-8F5DC8826C11}">
      <dgm:prSet/>
      <dgm:spPr/>
      <dgm:t>
        <a:bodyPr/>
        <a:lstStyle/>
        <a:p>
          <a:r>
            <a:rPr lang="en-US"/>
            <a:t>Power plants</a:t>
          </a:r>
        </a:p>
      </dgm:t>
    </dgm:pt>
    <dgm:pt modelId="{E2992323-BF78-4BDF-961B-1CFD39610423}" type="parTrans" cxnId="{6579E031-2369-48C8-836C-BD8C43898C88}">
      <dgm:prSet/>
      <dgm:spPr/>
      <dgm:t>
        <a:bodyPr/>
        <a:lstStyle/>
        <a:p>
          <a:endParaRPr lang="en-US"/>
        </a:p>
      </dgm:t>
    </dgm:pt>
    <dgm:pt modelId="{51494FB3-6578-4986-9174-35C8C6A2A7A1}" type="sibTrans" cxnId="{6579E031-2369-48C8-836C-BD8C43898C88}">
      <dgm:prSet/>
      <dgm:spPr/>
      <dgm:t>
        <a:bodyPr/>
        <a:lstStyle/>
        <a:p>
          <a:endParaRPr lang="en-US"/>
        </a:p>
      </dgm:t>
    </dgm:pt>
    <dgm:pt modelId="{46AF7C82-0678-4258-BEF3-B7A3A29A7C58}">
      <dgm:prSet/>
      <dgm:spPr/>
      <dgm:t>
        <a:bodyPr/>
        <a:lstStyle/>
        <a:p>
          <a:r>
            <a:rPr lang="en-US"/>
            <a:t>Agriculture</a:t>
          </a:r>
        </a:p>
      </dgm:t>
    </dgm:pt>
    <dgm:pt modelId="{CAB10A00-AECF-4169-B6A9-E96BA9BB7418}" type="parTrans" cxnId="{C2516ED6-7006-4F5B-AF58-BEBF56BEE023}">
      <dgm:prSet/>
      <dgm:spPr/>
      <dgm:t>
        <a:bodyPr/>
        <a:lstStyle/>
        <a:p>
          <a:endParaRPr lang="en-US"/>
        </a:p>
      </dgm:t>
    </dgm:pt>
    <dgm:pt modelId="{EDC078D1-3854-47B9-9EE8-7AEFCD2EE307}" type="sibTrans" cxnId="{C2516ED6-7006-4F5B-AF58-BEBF56BEE023}">
      <dgm:prSet/>
      <dgm:spPr/>
      <dgm:t>
        <a:bodyPr/>
        <a:lstStyle/>
        <a:p>
          <a:endParaRPr lang="en-US"/>
        </a:p>
      </dgm:t>
    </dgm:pt>
    <dgm:pt modelId="{77CC2573-474F-4A48-8DE2-61D70C0E6813}" type="pres">
      <dgm:prSet presAssocID="{6D42E9F5-1063-42BA-95E2-97758DCDDF25}" presName="linear" presStyleCnt="0">
        <dgm:presLayoutVars>
          <dgm:animLvl val="lvl"/>
          <dgm:resizeHandles val="exact"/>
        </dgm:presLayoutVars>
      </dgm:prSet>
      <dgm:spPr/>
    </dgm:pt>
    <dgm:pt modelId="{2547A43F-2AB7-40A2-9508-404BC4F286AA}" type="pres">
      <dgm:prSet presAssocID="{5CD25799-DEF4-4BA5-A35E-C14EFBCC824B}" presName="parentText" presStyleLbl="node1" presStyleIdx="0" presStyleCnt="4" custLinFactY="-11882" custLinFactNeighborX="-1034" custLinFactNeighborY="-100000">
        <dgm:presLayoutVars>
          <dgm:chMax val="0"/>
          <dgm:bulletEnabled val="1"/>
        </dgm:presLayoutVars>
      </dgm:prSet>
      <dgm:spPr/>
    </dgm:pt>
    <dgm:pt modelId="{F132DD12-3E72-421B-A39A-ADD134616450}" type="pres">
      <dgm:prSet presAssocID="{F14056B3-3C3B-4D7A-B065-CBF5967409A0}" presName="spacer" presStyleCnt="0"/>
      <dgm:spPr/>
    </dgm:pt>
    <dgm:pt modelId="{0526B096-1B55-4E9D-AF33-94336B47FC1C}" type="pres">
      <dgm:prSet presAssocID="{E7281C89-2ECF-4CCF-AB31-889514F3F39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766E7F5-C3E9-4F10-A1EC-9FA69FDE7D91}" type="pres">
      <dgm:prSet presAssocID="{EC14FC24-F143-46BB-801C-B6AA501552D9}" presName="spacer" presStyleCnt="0"/>
      <dgm:spPr/>
    </dgm:pt>
    <dgm:pt modelId="{7B89B80E-52CA-4744-8A01-C827FB90F929}" type="pres">
      <dgm:prSet presAssocID="{3AEE6C77-39FF-4E09-AE01-8F5DC8826C1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595ABB4-D51D-432D-B66D-92A74B363E35}" type="pres">
      <dgm:prSet presAssocID="{51494FB3-6578-4986-9174-35C8C6A2A7A1}" presName="spacer" presStyleCnt="0"/>
      <dgm:spPr/>
    </dgm:pt>
    <dgm:pt modelId="{3B0B3319-6611-4545-8B10-E19D26061FE6}" type="pres">
      <dgm:prSet presAssocID="{46AF7C82-0678-4258-BEF3-B7A3A29A7C5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141EB00-6CA3-4D3C-A51A-CB462B5E540D}" type="presOf" srcId="{6D42E9F5-1063-42BA-95E2-97758DCDDF25}" destId="{77CC2573-474F-4A48-8DE2-61D70C0E6813}" srcOrd="0" destOrd="0" presId="urn:microsoft.com/office/officeart/2005/8/layout/vList2"/>
    <dgm:cxn modelId="{6579E031-2369-48C8-836C-BD8C43898C88}" srcId="{6D42E9F5-1063-42BA-95E2-97758DCDDF25}" destId="{3AEE6C77-39FF-4E09-AE01-8F5DC8826C11}" srcOrd="2" destOrd="0" parTransId="{E2992323-BF78-4BDF-961B-1CFD39610423}" sibTransId="{51494FB3-6578-4986-9174-35C8C6A2A7A1}"/>
    <dgm:cxn modelId="{7F05516A-D230-4746-855E-1724AE802782}" srcId="{6D42E9F5-1063-42BA-95E2-97758DCDDF25}" destId="{5CD25799-DEF4-4BA5-A35E-C14EFBCC824B}" srcOrd="0" destOrd="0" parTransId="{7A8E91BA-E330-4D96-8081-59D816742834}" sibTransId="{F14056B3-3C3B-4D7A-B065-CBF5967409A0}"/>
    <dgm:cxn modelId="{436C9B75-F037-4724-A84C-EBFBB27DFC3A}" type="presOf" srcId="{3AEE6C77-39FF-4E09-AE01-8F5DC8826C11}" destId="{7B89B80E-52CA-4744-8A01-C827FB90F929}" srcOrd="0" destOrd="0" presId="urn:microsoft.com/office/officeart/2005/8/layout/vList2"/>
    <dgm:cxn modelId="{4A765C97-C32D-4F94-83CA-8CF1602B3F4A}" type="presOf" srcId="{5CD25799-DEF4-4BA5-A35E-C14EFBCC824B}" destId="{2547A43F-2AB7-40A2-9508-404BC4F286AA}" srcOrd="0" destOrd="0" presId="urn:microsoft.com/office/officeart/2005/8/layout/vList2"/>
    <dgm:cxn modelId="{3A8813AA-C01A-4460-9B30-3EAD0A55673F}" srcId="{6D42E9F5-1063-42BA-95E2-97758DCDDF25}" destId="{E7281C89-2ECF-4CCF-AB31-889514F3F39A}" srcOrd="1" destOrd="0" parTransId="{73A774BE-3ACE-4363-81EA-050E305D8ADE}" sibTransId="{EC14FC24-F143-46BB-801C-B6AA501552D9}"/>
    <dgm:cxn modelId="{C2516ED6-7006-4F5B-AF58-BEBF56BEE023}" srcId="{6D42E9F5-1063-42BA-95E2-97758DCDDF25}" destId="{46AF7C82-0678-4258-BEF3-B7A3A29A7C58}" srcOrd="3" destOrd="0" parTransId="{CAB10A00-AECF-4169-B6A9-E96BA9BB7418}" sibTransId="{EDC078D1-3854-47B9-9EE8-7AEFCD2EE307}"/>
    <dgm:cxn modelId="{67DCB4ED-3670-489B-A3D0-CE8953FEC69B}" type="presOf" srcId="{46AF7C82-0678-4258-BEF3-B7A3A29A7C58}" destId="{3B0B3319-6611-4545-8B10-E19D26061FE6}" srcOrd="0" destOrd="0" presId="urn:microsoft.com/office/officeart/2005/8/layout/vList2"/>
    <dgm:cxn modelId="{40FFC2FF-D74F-4F99-8234-998D1BAEE55E}" type="presOf" srcId="{E7281C89-2ECF-4CCF-AB31-889514F3F39A}" destId="{0526B096-1B55-4E9D-AF33-94336B47FC1C}" srcOrd="0" destOrd="0" presId="urn:microsoft.com/office/officeart/2005/8/layout/vList2"/>
    <dgm:cxn modelId="{DAABC66C-08C4-4C58-933D-2C083B46D16E}" type="presParOf" srcId="{77CC2573-474F-4A48-8DE2-61D70C0E6813}" destId="{2547A43F-2AB7-40A2-9508-404BC4F286AA}" srcOrd="0" destOrd="0" presId="urn:microsoft.com/office/officeart/2005/8/layout/vList2"/>
    <dgm:cxn modelId="{B83A0C47-157B-427E-80C2-621237090422}" type="presParOf" srcId="{77CC2573-474F-4A48-8DE2-61D70C0E6813}" destId="{F132DD12-3E72-421B-A39A-ADD134616450}" srcOrd="1" destOrd="0" presId="urn:microsoft.com/office/officeart/2005/8/layout/vList2"/>
    <dgm:cxn modelId="{7B5EF998-D932-4155-8E9C-BEE5E2E31762}" type="presParOf" srcId="{77CC2573-474F-4A48-8DE2-61D70C0E6813}" destId="{0526B096-1B55-4E9D-AF33-94336B47FC1C}" srcOrd="2" destOrd="0" presId="urn:microsoft.com/office/officeart/2005/8/layout/vList2"/>
    <dgm:cxn modelId="{E97B5713-87AC-4340-97E6-B1946F1DB601}" type="presParOf" srcId="{77CC2573-474F-4A48-8DE2-61D70C0E6813}" destId="{1766E7F5-C3E9-4F10-A1EC-9FA69FDE7D91}" srcOrd="3" destOrd="0" presId="urn:microsoft.com/office/officeart/2005/8/layout/vList2"/>
    <dgm:cxn modelId="{C4DA5780-2A7E-4D17-858C-EDA31E0D4663}" type="presParOf" srcId="{77CC2573-474F-4A48-8DE2-61D70C0E6813}" destId="{7B89B80E-52CA-4744-8A01-C827FB90F929}" srcOrd="4" destOrd="0" presId="urn:microsoft.com/office/officeart/2005/8/layout/vList2"/>
    <dgm:cxn modelId="{F39FAF9E-CDF1-4C4F-B55A-2FCC730F8056}" type="presParOf" srcId="{77CC2573-474F-4A48-8DE2-61D70C0E6813}" destId="{8595ABB4-D51D-432D-B66D-92A74B363E35}" srcOrd="5" destOrd="0" presId="urn:microsoft.com/office/officeart/2005/8/layout/vList2"/>
    <dgm:cxn modelId="{A5BB1479-7786-447D-849E-9C239885D4EF}" type="presParOf" srcId="{77CC2573-474F-4A48-8DE2-61D70C0E6813}" destId="{3B0B3319-6611-4545-8B10-E19D26061FE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59FB90-3B6D-44AB-85C1-B94C3077D57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63246CA-1E85-48EB-8248-C4142DB5BD63}">
      <dgm:prSet/>
      <dgm:spPr/>
      <dgm:t>
        <a:bodyPr/>
        <a:lstStyle/>
        <a:p>
          <a:r>
            <a:rPr lang="en-US"/>
            <a:t>Air pollution complicates chronic health conditions</a:t>
          </a:r>
        </a:p>
      </dgm:t>
    </dgm:pt>
    <dgm:pt modelId="{36D88E97-0E64-4B69-BA46-7E3CCC400DFB}" type="parTrans" cxnId="{1638317E-399E-4C5D-AAAD-60C5764A9521}">
      <dgm:prSet/>
      <dgm:spPr/>
      <dgm:t>
        <a:bodyPr/>
        <a:lstStyle/>
        <a:p>
          <a:endParaRPr lang="en-US"/>
        </a:p>
      </dgm:t>
    </dgm:pt>
    <dgm:pt modelId="{C213A108-8381-44D2-A06D-CEAA577B5B9C}" type="sibTrans" cxnId="{1638317E-399E-4C5D-AAAD-60C5764A9521}">
      <dgm:prSet/>
      <dgm:spPr/>
      <dgm:t>
        <a:bodyPr/>
        <a:lstStyle/>
        <a:p>
          <a:endParaRPr lang="en-US"/>
        </a:p>
      </dgm:t>
    </dgm:pt>
    <dgm:pt modelId="{CEDD6562-3681-434E-AD62-0733F8556D3C}">
      <dgm:prSet/>
      <dgm:spPr/>
      <dgm:t>
        <a:bodyPr/>
        <a:lstStyle/>
        <a:p>
          <a:r>
            <a:rPr lang="en-US"/>
            <a:t>Exacerbates </a:t>
          </a:r>
        </a:p>
      </dgm:t>
    </dgm:pt>
    <dgm:pt modelId="{E84FACD4-DE26-453C-B809-21723EED894A}" type="parTrans" cxnId="{13ABC7DB-5961-4D19-9BCE-B0EB0070259A}">
      <dgm:prSet/>
      <dgm:spPr/>
      <dgm:t>
        <a:bodyPr/>
        <a:lstStyle/>
        <a:p>
          <a:endParaRPr lang="en-US"/>
        </a:p>
      </dgm:t>
    </dgm:pt>
    <dgm:pt modelId="{912308A5-FA40-41E9-B213-98A6A9FB0F04}" type="sibTrans" cxnId="{13ABC7DB-5961-4D19-9BCE-B0EB0070259A}">
      <dgm:prSet/>
      <dgm:spPr/>
      <dgm:t>
        <a:bodyPr/>
        <a:lstStyle/>
        <a:p>
          <a:endParaRPr lang="en-US"/>
        </a:p>
      </dgm:t>
    </dgm:pt>
    <dgm:pt modelId="{A292C4BB-F90A-448F-A544-0FF2F8F04468}">
      <dgm:prSet/>
      <dgm:spPr/>
      <dgm:t>
        <a:bodyPr/>
        <a:lstStyle/>
        <a:p>
          <a:r>
            <a:rPr lang="en-US"/>
            <a:t>Side effects</a:t>
          </a:r>
        </a:p>
      </dgm:t>
    </dgm:pt>
    <dgm:pt modelId="{B958C259-1508-454A-BD66-3220B91D9EE8}" type="parTrans" cxnId="{5B51981B-1767-4FD4-B1F3-995298508464}">
      <dgm:prSet/>
      <dgm:spPr/>
      <dgm:t>
        <a:bodyPr/>
        <a:lstStyle/>
        <a:p>
          <a:endParaRPr lang="en-US"/>
        </a:p>
      </dgm:t>
    </dgm:pt>
    <dgm:pt modelId="{36FCCAE8-8D38-4731-B8E8-22534C705732}" type="sibTrans" cxnId="{5B51981B-1767-4FD4-B1F3-995298508464}">
      <dgm:prSet/>
      <dgm:spPr/>
      <dgm:t>
        <a:bodyPr/>
        <a:lstStyle/>
        <a:p>
          <a:endParaRPr lang="en-US"/>
        </a:p>
      </dgm:t>
    </dgm:pt>
    <dgm:pt modelId="{B02CBF26-962E-48C0-840E-384D31ADF598}">
      <dgm:prSet/>
      <dgm:spPr/>
      <dgm:t>
        <a:bodyPr/>
        <a:lstStyle/>
        <a:p>
          <a:r>
            <a:rPr lang="en-US"/>
            <a:t>Causes of pollution</a:t>
          </a:r>
        </a:p>
      </dgm:t>
    </dgm:pt>
    <dgm:pt modelId="{3B94CC6F-61E6-4852-9CD9-947F8667DF6A}" type="parTrans" cxnId="{BF36593B-D09B-4F20-9701-0BC011868A41}">
      <dgm:prSet/>
      <dgm:spPr/>
      <dgm:t>
        <a:bodyPr/>
        <a:lstStyle/>
        <a:p>
          <a:endParaRPr lang="en-US"/>
        </a:p>
      </dgm:t>
    </dgm:pt>
    <dgm:pt modelId="{6EFC711B-7E08-445C-A0D2-21C9C264FD29}" type="sibTrans" cxnId="{BF36593B-D09B-4F20-9701-0BC011868A41}">
      <dgm:prSet/>
      <dgm:spPr/>
      <dgm:t>
        <a:bodyPr/>
        <a:lstStyle/>
        <a:p>
          <a:endParaRPr lang="en-US"/>
        </a:p>
      </dgm:t>
    </dgm:pt>
    <dgm:pt modelId="{705842E3-E272-4EB9-BB8B-E0227FD65510}">
      <dgm:prSet/>
      <dgm:spPr/>
      <dgm:t>
        <a:bodyPr/>
        <a:lstStyle/>
        <a:p>
          <a:r>
            <a:rPr lang="en-US"/>
            <a:t>Parents failed to understand symptoms</a:t>
          </a:r>
        </a:p>
      </dgm:t>
    </dgm:pt>
    <dgm:pt modelId="{88BAB210-51C2-4D0C-81A1-89249704CA5F}" type="parTrans" cxnId="{93E6C937-D797-4A5E-8043-E083E5A49290}">
      <dgm:prSet/>
      <dgm:spPr/>
      <dgm:t>
        <a:bodyPr/>
        <a:lstStyle/>
        <a:p>
          <a:endParaRPr lang="en-US"/>
        </a:p>
      </dgm:t>
    </dgm:pt>
    <dgm:pt modelId="{4C00BC64-5174-462A-A18B-9EB79B228157}" type="sibTrans" cxnId="{93E6C937-D797-4A5E-8043-E083E5A49290}">
      <dgm:prSet/>
      <dgm:spPr/>
      <dgm:t>
        <a:bodyPr/>
        <a:lstStyle/>
        <a:p>
          <a:endParaRPr lang="en-US"/>
        </a:p>
      </dgm:t>
    </dgm:pt>
    <dgm:pt modelId="{D477C7A0-12DC-48BF-86A4-7C49D34AEBEA}">
      <dgm:prSet/>
      <dgm:spPr/>
      <dgm:t>
        <a:bodyPr/>
        <a:lstStyle/>
        <a:p>
          <a:r>
            <a:rPr lang="en-US"/>
            <a:t>Guidance and management</a:t>
          </a:r>
        </a:p>
      </dgm:t>
    </dgm:pt>
    <dgm:pt modelId="{3DC45B1D-ABA0-43BE-856D-5EE9094DEE0E}" type="parTrans" cxnId="{689CC8E8-EFAD-47E1-9881-A4FAC39131F7}">
      <dgm:prSet/>
      <dgm:spPr/>
      <dgm:t>
        <a:bodyPr/>
        <a:lstStyle/>
        <a:p>
          <a:endParaRPr lang="en-US"/>
        </a:p>
      </dgm:t>
    </dgm:pt>
    <dgm:pt modelId="{6184B6D4-6099-43B0-AC27-F7FD0DB12BAD}" type="sibTrans" cxnId="{689CC8E8-EFAD-47E1-9881-A4FAC39131F7}">
      <dgm:prSet/>
      <dgm:spPr/>
      <dgm:t>
        <a:bodyPr/>
        <a:lstStyle/>
        <a:p>
          <a:endParaRPr lang="en-US"/>
        </a:p>
      </dgm:t>
    </dgm:pt>
    <dgm:pt modelId="{0A8C8705-6402-4CDC-8717-C1929DC3EED7}" type="pres">
      <dgm:prSet presAssocID="{CF59FB90-3B6D-44AB-85C1-B94C3077D577}" presName="vert0" presStyleCnt="0">
        <dgm:presLayoutVars>
          <dgm:dir/>
          <dgm:animOne val="branch"/>
          <dgm:animLvl val="lvl"/>
        </dgm:presLayoutVars>
      </dgm:prSet>
      <dgm:spPr/>
    </dgm:pt>
    <dgm:pt modelId="{A62AD9EE-E323-4C9C-9BDF-F6063FAADF34}" type="pres">
      <dgm:prSet presAssocID="{C63246CA-1E85-48EB-8248-C4142DB5BD63}" presName="thickLine" presStyleLbl="alignNode1" presStyleIdx="0" presStyleCnt="6"/>
      <dgm:spPr/>
    </dgm:pt>
    <dgm:pt modelId="{09597F71-BB8C-4127-9C5B-8F5BD3D5D31B}" type="pres">
      <dgm:prSet presAssocID="{C63246CA-1E85-48EB-8248-C4142DB5BD63}" presName="horz1" presStyleCnt="0"/>
      <dgm:spPr/>
    </dgm:pt>
    <dgm:pt modelId="{797702EC-CF04-446B-AE65-4EC227F3279D}" type="pres">
      <dgm:prSet presAssocID="{C63246CA-1E85-48EB-8248-C4142DB5BD63}" presName="tx1" presStyleLbl="revTx" presStyleIdx="0" presStyleCnt="6"/>
      <dgm:spPr/>
    </dgm:pt>
    <dgm:pt modelId="{2545EC57-DFC4-4E5E-8D07-EA5A86064EC7}" type="pres">
      <dgm:prSet presAssocID="{C63246CA-1E85-48EB-8248-C4142DB5BD63}" presName="vert1" presStyleCnt="0"/>
      <dgm:spPr/>
    </dgm:pt>
    <dgm:pt modelId="{555DEE2E-7D00-4304-85B1-16D707624484}" type="pres">
      <dgm:prSet presAssocID="{CEDD6562-3681-434E-AD62-0733F8556D3C}" presName="thickLine" presStyleLbl="alignNode1" presStyleIdx="1" presStyleCnt="6"/>
      <dgm:spPr/>
    </dgm:pt>
    <dgm:pt modelId="{F0188247-2786-4E9C-8CBC-299AEBFA19D0}" type="pres">
      <dgm:prSet presAssocID="{CEDD6562-3681-434E-AD62-0733F8556D3C}" presName="horz1" presStyleCnt="0"/>
      <dgm:spPr/>
    </dgm:pt>
    <dgm:pt modelId="{ABDEE74A-62FC-4EC4-B4B3-FC59DCCC15BB}" type="pres">
      <dgm:prSet presAssocID="{CEDD6562-3681-434E-AD62-0733F8556D3C}" presName="tx1" presStyleLbl="revTx" presStyleIdx="1" presStyleCnt="6"/>
      <dgm:spPr/>
    </dgm:pt>
    <dgm:pt modelId="{770C6666-CFB6-43F1-BE82-4B80E854D31D}" type="pres">
      <dgm:prSet presAssocID="{CEDD6562-3681-434E-AD62-0733F8556D3C}" presName="vert1" presStyleCnt="0"/>
      <dgm:spPr/>
    </dgm:pt>
    <dgm:pt modelId="{0FE04048-8EB9-4169-AE44-9768EA010447}" type="pres">
      <dgm:prSet presAssocID="{A292C4BB-F90A-448F-A544-0FF2F8F04468}" presName="thickLine" presStyleLbl="alignNode1" presStyleIdx="2" presStyleCnt="6"/>
      <dgm:spPr/>
    </dgm:pt>
    <dgm:pt modelId="{45A69E65-59B8-4F66-A7E2-6446D7A9B4D5}" type="pres">
      <dgm:prSet presAssocID="{A292C4BB-F90A-448F-A544-0FF2F8F04468}" presName="horz1" presStyleCnt="0"/>
      <dgm:spPr/>
    </dgm:pt>
    <dgm:pt modelId="{CA7D8685-62B5-4EBF-84CC-D9FE590C160A}" type="pres">
      <dgm:prSet presAssocID="{A292C4BB-F90A-448F-A544-0FF2F8F04468}" presName="tx1" presStyleLbl="revTx" presStyleIdx="2" presStyleCnt="6"/>
      <dgm:spPr/>
    </dgm:pt>
    <dgm:pt modelId="{887827F5-704F-4421-930D-95B89837F3D9}" type="pres">
      <dgm:prSet presAssocID="{A292C4BB-F90A-448F-A544-0FF2F8F04468}" presName="vert1" presStyleCnt="0"/>
      <dgm:spPr/>
    </dgm:pt>
    <dgm:pt modelId="{D489D77A-D463-4D82-B920-E37E7F78D7B3}" type="pres">
      <dgm:prSet presAssocID="{B02CBF26-962E-48C0-840E-384D31ADF598}" presName="thickLine" presStyleLbl="alignNode1" presStyleIdx="3" presStyleCnt="6"/>
      <dgm:spPr/>
    </dgm:pt>
    <dgm:pt modelId="{52304AC0-8C2F-41D0-91CF-1FE010337195}" type="pres">
      <dgm:prSet presAssocID="{B02CBF26-962E-48C0-840E-384D31ADF598}" presName="horz1" presStyleCnt="0"/>
      <dgm:spPr/>
    </dgm:pt>
    <dgm:pt modelId="{C55186D6-7C7D-4A2E-8BA3-0D817E5F017C}" type="pres">
      <dgm:prSet presAssocID="{B02CBF26-962E-48C0-840E-384D31ADF598}" presName="tx1" presStyleLbl="revTx" presStyleIdx="3" presStyleCnt="6"/>
      <dgm:spPr/>
    </dgm:pt>
    <dgm:pt modelId="{FEDD8E0F-CB13-4316-8327-E321E11984A8}" type="pres">
      <dgm:prSet presAssocID="{B02CBF26-962E-48C0-840E-384D31ADF598}" presName="vert1" presStyleCnt="0"/>
      <dgm:spPr/>
    </dgm:pt>
    <dgm:pt modelId="{7415A02A-8CA0-4228-AFE9-6BFF3F5A086E}" type="pres">
      <dgm:prSet presAssocID="{705842E3-E272-4EB9-BB8B-E0227FD65510}" presName="thickLine" presStyleLbl="alignNode1" presStyleIdx="4" presStyleCnt="6"/>
      <dgm:spPr/>
    </dgm:pt>
    <dgm:pt modelId="{EF09EFBB-FFE0-44AC-B4E5-4B3CA5A4C62F}" type="pres">
      <dgm:prSet presAssocID="{705842E3-E272-4EB9-BB8B-E0227FD65510}" presName="horz1" presStyleCnt="0"/>
      <dgm:spPr/>
    </dgm:pt>
    <dgm:pt modelId="{3C06A307-ACDA-46AA-B6BF-FB966620BC3F}" type="pres">
      <dgm:prSet presAssocID="{705842E3-E272-4EB9-BB8B-E0227FD65510}" presName="tx1" presStyleLbl="revTx" presStyleIdx="4" presStyleCnt="6"/>
      <dgm:spPr/>
    </dgm:pt>
    <dgm:pt modelId="{1727E89D-F13B-401E-9DD7-D3B4555D2D53}" type="pres">
      <dgm:prSet presAssocID="{705842E3-E272-4EB9-BB8B-E0227FD65510}" presName="vert1" presStyleCnt="0"/>
      <dgm:spPr/>
    </dgm:pt>
    <dgm:pt modelId="{66246A47-0438-488D-A695-C6AE99BE4351}" type="pres">
      <dgm:prSet presAssocID="{D477C7A0-12DC-48BF-86A4-7C49D34AEBEA}" presName="thickLine" presStyleLbl="alignNode1" presStyleIdx="5" presStyleCnt="6"/>
      <dgm:spPr/>
    </dgm:pt>
    <dgm:pt modelId="{F02352D9-61BA-4560-9507-75A3EFAE20A5}" type="pres">
      <dgm:prSet presAssocID="{D477C7A0-12DC-48BF-86A4-7C49D34AEBEA}" presName="horz1" presStyleCnt="0"/>
      <dgm:spPr/>
    </dgm:pt>
    <dgm:pt modelId="{D36AF06C-E138-4249-9691-C3533A5DEAFC}" type="pres">
      <dgm:prSet presAssocID="{D477C7A0-12DC-48BF-86A4-7C49D34AEBEA}" presName="tx1" presStyleLbl="revTx" presStyleIdx="5" presStyleCnt="6"/>
      <dgm:spPr/>
    </dgm:pt>
    <dgm:pt modelId="{4B29EA80-0C5E-4213-A8AA-9A579863CE99}" type="pres">
      <dgm:prSet presAssocID="{D477C7A0-12DC-48BF-86A4-7C49D34AEBEA}" presName="vert1" presStyleCnt="0"/>
      <dgm:spPr/>
    </dgm:pt>
  </dgm:ptLst>
  <dgm:cxnLst>
    <dgm:cxn modelId="{FD14E00F-A16E-49C0-8475-792DB7394781}" type="presOf" srcId="{705842E3-E272-4EB9-BB8B-E0227FD65510}" destId="{3C06A307-ACDA-46AA-B6BF-FB966620BC3F}" srcOrd="0" destOrd="0" presId="urn:microsoft.com/office/officeart/2008/layout/LinedList"/>
    <dgm:cxn modelId="{5B51981B-1767-4FD4-B1F3-995298508464}" srcId="{CF59FB90-3B6D-44AB-85C1-B94C3077D577}" destId="{A292C4BB-F90A-448F-A544-0FF2F8F04468}" srcOrd="2" destOrd="0" parTransId="{B958C259-1508-454A-BD66-3220B91D9EE8}" sibTransId="{36FCCAE8-8D38-4731-B8E8-22534C705732}"/>
    <dgm:cxn modelId="{93E6C937-D797-4A5E-8043-E083E5A49290}" srcId="{CF59FB90-3B6D-44AB-85C1-B94C3077D577}" destId="{705842E3-E272-4EB9-BB8B-E0227FD65510}" srcOrd="4" destOrd="0" parTransId="{88BAB210-51C2-4D0C-81A1-89249704CA5F}" sibTransId="{4C00BC64-5174-462A-A18B-9EB79B228157}"/>
    <dgm:cxn modelId="{BF36593B-D09B-4F20-9701-0BC011868A41}" srcId="{CF59FB90-3B6D-44AB-85C1-B94C3077D577}" destId="{B02CBF26-962E-48C0-840E-384D31ADF598}" srcOrd="3" destOrd="0" parTransId="{3B94CC6F-61E6-4852-9CD9-947F8667DF6A}" sibTransId="{6EFC711B-7E08-445C-A0D2-21C9C264FD29}"/>
    <dgm:cxn modelId="{28F1AF7D-394C-4560-9C84-FA636629709D}" type="presOf" srcId="{B02CBF26-962E-48C0-840E-384D31ADF598}" destId="{C55186D6-7C7D-4A2E-8BA3-0D817E5F017C}" srcOrd="0" destOrd="0" presId="urn:microsoft.com/office/officeart/2008/layout/LinedList"/>
    <dgm:cxn modelId="{1638317E-399E-4C5D-AAAD-60C5764A9521}" srcId="{CF59FB90-3B6D-44AB-85C1-B94C3077D577}" destId="{C63246CA-1E85-48EB-8248-C4142DB5BD63}" srcOrd="0" destOrd="0" parTransId="{36D88E97-0E64-4B69-BA46-7E3CCC400DFB}" sibTransId="{C213A108-8381-44D2-A06D-CEAA577B5B9C}"/>
    <dgm:cxn modelId="{666F108A-27F6-488E-82F8-02D2C1F5ACC7}" type="presOf" srcId="{CEDD6562-3681-434E-AD62-0733F8556D3C}" destId="{ABDEE74A-62FC-4EC4-B4B3-FC59DCCC15BB}" srcOrd="0" destOrd="0" presId="urn:microsoft.com/office/officeart/2008/layout/LinedList"/>
    <dgm:cxn modelId="{115B95A4-2AD3-48A3-AA70-7D3694361E18}" type="presOf" srcId="{A292C4BB-F90A-448F-A544-0FF2F8F04468}" destId="{CA7D8685-62B5-4EBF-84CC-D9FE590C160A}" srcOrd="0" destOrd="0" presId="urn:microsoft.com/office/officeart/2008/layout/LinedList"/>
    <dgm:cxn modelId="{13BB88B2-1F00-408E-975A-66723FF7D510}" type="presOf" srcId="{CF59FB90-3B6D-44AB-85C1-B94C3077D577}" destId="{0A8C8705-6402-4CDC-8717-C1929DC3EED7}" srcOrd="0" destOrd="0" presId="urn:microsoft.com/office/officeart/2008/layout/LinedList"/>
    <dgm:cxn modelId="{8F0884CF-B288-4DDC-9DCE-72B344387E97}" type="presOf" srcId="{C63246CA-1E85-48EB-8248-C4142DB5BD63}" destId="{797702EC-CF04-446B-AE65-4EC227F3279D}" srcOrd="0" destOrd="0" presId="urn:microsoft.com/office/officeart/2008/layout/LinedList"/>
    <dgm:cxn modelId="{13ABC7DB-5961-4D19-9BCE-B0EB0070259A}" srcId="{CF59FB90-3B6D-44AB-85C1-B94C3077D577}" destId="{CEDD6562-3681-434E-AD62-0733F8556D3C}" srcOrd="1" destOrd="0" parTransId="{E84FACD4-DE26-453C-B809-21723EED894A}" sibTransId="{912308A5-FA40-41E9-B213-98A6A9FB0F04}"/>
    <dgm:cxn modelId="{8896F6DD-BC42-47A1-983A-C343E49A6CDA}" type="presOf" srcId="{D477C7A0-12DC-48BF-86A4-7C49D34AEBEA}" destId="{D36AF06C-E138-4249-9691-C3533A5DEAFC}" srcOrd="0" destOrd="0" presId="urn:microsoft.com/office/officeart/2008/layout/LinedList"/>
    <dgm:cxn modelId="{689CC8E8-EFAD-47E1-9881-A4FAC39131F7}" srcId="{CF59FB90-3B6D-44AB-85C1-B94C3077D577}" destId="{D477C7A0-12DC-48BF-86A4-7C49D34AEBEA}" srcOrd="5" destOrd="0" parTransId="{3DC45B1D-ABA0-43BE-856D-5EE9094DEE0E}" sibTransId="{6184B6D4-6099-43B0-AC27-F7FD0DB12BAD}"/>
    <dgm:cxn modelId="{57DFDAFD-795C-4C7C-B1BD-A80F1B762154}" type="presParOf" srcId="{0A8C8705-6402-4CDC-8717-C1929DC3EED7}" destId="{A62AD9EE-E323-4C9C-9BDF-F6063FAADF34}" srcOrd="0" destOrd="0" presId="urn:microsoft.com/office/officeart/2008/layout/LinedList"/>
    <dgm:cxn modelId="{31A9D801-DA57-4C4A-AF49-C5D83369930C}" type="presParOf" srcId="{0A8C8705-6402-4CDC-8717-C1929DC3EED7}" destId="{09597F71-BB8C-4127-9C5B-8F5BD3D5D31B}" srcOrd="1" destOrd="0" presId="urn:microsoft.com/office/officeart/2008/layout/LinedList"/>
    <dgm:cxn modelId="{9488665C-174A-43FA-A285-FC7EDE9D7EAD}" type="presParOf" srcId="{09597F71-BB8C-4127-9C5B-8F5BD3D5D31B}" destId="{797702EC-CF04-446B-AE65-4EC227F3279D}" srcOrd="0" destOrd="0" presId="urn:microsoft.com/office/officeart/2008/layout/LinedList"/>
    <dgm:cxn modelId="{207C4645-8004-4953-A12D-295E9B148672}" type="presParOf" srcId="{09597F71-BB8C-4127-9C5B-8F5BD3D5D31B}" destId="{2545EC57-DFC4-4E5E-8D07-EA5A86064EC7}" srcOrd="1" destOrd="0" presId="urn:microsoft.com/office/officeart/2008/layout/LinedList"/>
    <dgm:cxn modelId="{E7E24E01-95CF-4619-8A5B-9190DF25E0DB}" type="presParOf" srcId="{0A8C8705-6402-4CDC-8717-C1929DC3EED7}" destId="{555DEE2E-7D00-4304-85B1-16D707624484}" srcOrd="2" destOrd="0" presId="urn:microsoft.com/office/officeart/2008/layout/LinedList"/>
    <dgm:cxn modelId="{98EABC87-19EF-480F-B9AB-252A6EA12BD8}" type="presParOf" srcId="{0A8C8705-6402-4CDC-8717-C1929DC3EED7}" destId="{F0188247-2786-4E9C-8CBC-299AEBFA19D0}" srcOrd="3" destOrd="0" presId="urn:microsoft.com/office/officeart/2008/layout/LinedList"/>
    <dgm:cxn modelId="{ECD7F935-3523-4ACC-8158-131E37CA9B97}" type="presParOf" srcId="{F0188247-2786-4E9C-8CBC-299AEBFA19D0}" destId="{ABDEE74A-62FC-4EC4-B4B3-FC59DCCC15BB}" srcOrd="0" destOrd="0" presId="urn:microsoft.com/office/officeart/2008/layout/LinedList"/>
    <dgm:cxn modelId="{BACBDFCD-6BAF-403F-A30B-810CFB773CAB}" type="presParOf" srcId="{F0188247-2786-4E9C-8CBC-299AEBFA19D0}" destId="{770C6666-CFB6-43F1-BE82-4B80E854D31D}" srcOrd="1" destOrd="0" presId="urn:microsoft.com/office/officeart/2008/layout/LinedList"/>
    <dgm:cxn modelId="{1F17FB14-F197-49ED-AAF2-C275299AA8E7}" type="presParOf" srcId="{0A8C8705-6402-4CDC-8717-C1929DC3EED7}" destId="{0FE04048-8EB9-4169-AE44-9768EA010447}" srcOrd="4" destOrd="0" presId="urn:microsoft.com/office/officeart/2008/layout/LinedList"/>
    <dgm:cxn modelId="{CAE3566A-0B3F-4950-9E4B-63E182240A47}" type="presParOf" srcId="{0A8C8705-6402-4CDC-8717-C1929DC3EED7}" destId="{45A69E65-59B8-4F66-A7E2-6446D7A9B4D5}" srcOrd="5" destOrd="0" presId="urn:microsoft.com/office/officeart/2008/layout/LinedList"/>
    <dgm:cxn modelId="{BCD2F3B0-B454-4936-92CD-46CEAE69FCAD}" type="presParOf" srcId="{45A69E65-59B8-4F66-A7E2-6446D7A9B4D5}" destId="{CA7D8685-62B5-4EBF-84CC-D9FE590C160A}" srcOrd="0" destOrd="0" presId="urn:microsoft.com/office/officeart/2008/layout/LinedList"/>
    <dgm:cxn modelId="{90FFF917-D84C-434F-B28C-14747A258250}" type="presParOf" srcId="{45A69E65-59B8-4F66-A7E2-6446D7A9B4D5}" destId="{887827F5-704F-4421-930D-95B89837F3D9}" srcOrd="1" destOrd="0" presId="urn:microsoft.com/office/officeart/2008/layout/LinedList"/>
    <dgm:cxn modelId="{FE43EB65-C19E-4A97-8662-5B748E21F942}" type="presParOf" srcId="{0A8C8705-6402-4CDC-8717-C1929DC3EED7}" destId="{D489D77A-D463-4D82-B920-E37E7F78D7B3}" srcOrd="6" destOrd="0" presId="urn:microsoft.com/office/officeart/2008/layout/LinedList"/>
    <dgm:cxn modelId="{E7CBFA90-BDB4-404C-B751-1E05D217F1DC}" type="presParOf" srcId="{0A8C8705-6402-4CDC-8717-C1929DC3EED7}" destId="{52304AC0-8C2F-41D0-91CF-1FE010337195}" srcOrd="7" destOrd="0" presId="urn:microsoft.com/office/officeart/2008/layout/LinedList"/>
    <dgm:cxn modelId="{DD672F0D-0AFA-48CC-BEE6-45AC107E3CE7}" type="presParOf" srcId="{52304AC0-8C2F-41D0-91CF-1FE010337195}" destId="{C55186D6-7C7D-4A2E-8BA3-0D817E5F017C}" srcOrd="0" destOrd="0" presId="urn:microsoft.com/office/officeart/2008/layout/LinedList"/>
    <dgm:cxn modelId="{D0B740DA-448B-4D60-9A3D-539FF17C5719}" type="presParOf" srcId="{52304AC0-8C2F-41D0-91CF-1FE010337195}" destId="{FEDD8E0F-CB13-4316-8327-E321E11984A8}" srcOrd="1" destOrd="0" presId="urn:microsoft.com/office/officeart/2008/layout/LinedList"/>
    <dgm:cxn modelId="{5E16E55C-BE99-4F44-8DEE-2286AA9D3886}" type="presParOf" srcId="{0A8C8705-6402-4CDC-8717-C1929DC3EED7}" destId="{7415A02A-8CA0-4228-AFE9-6BFF3F5A086E}" srcOrd="8" destOrd="0" presId="urn:microsoft.com/office/officeart/2008/layout/LinedList"/>
    <dgm:cxn modelId="{C1CD33BE-0834-428C-93D2-760BA7C0B7D8}" type="presParOf" srcId="{0A8C8705-6402-4CDC-8717-C1929DC3EED7}" destId="{EF09EFBB-FFE0-44AC-B4E5-4B3CA5A4C62F}" srcOrd="9" destOrd="0" presId="urn:microsoft.com/office/officeart/2008/layout/LinedList"/>
    <dgm:cxn modelId="{4EE85030-BB02-4CF0-AF3E-81AFCE96EA4C}" type="presParOf" srcId="{EF09EFBB-FFE0-44AC-B4E5-4B3CA5A4C62F}" destId="{3C06A307-ACDA-46AA-B6BF-FB966620BC3F}" srcOrd="0" destOrd="0" presId="urn:microsoft.com/office/officeart/2008/layout/LinedList"/>
    <dgm:cxn modelId="{03FDDAB8-0A18-4F39-91DC-BFCF59749F8E}" type="presParOf" srcId="{EF09EFBB-FFE0-44AC-B4E5-4B3CA5A4C62F}" destId="{1727E89D-F13B-401E-9DD7-D3B4555D2D53}" srcOrd="1" destOrd="0" presId="urn:microsoft.com/office/officeart/2008/layout/LinedList"/>
    <dgm:cxn modelId="{C9924351-D9C6-4EF3-BC60-12C3E94A0EBC}" type="presParOf" srcId="{0A8C8705-6402-4CDC-8717-C1929DC3EED7}" destId="{66246A47-0438-488D-A695-C6AE99BE4351}" srcOrd="10" destOrd="0" presId="urn:microsoft.com/office/officeart/2008/layout/LinedList"/>
    <dgm:cxn modelId="{B57DC7CE-666C-44A6-92B6-4B7012F3209C}" type="presParOf" srcId="{0A8C8705-6402-4CDC-8717-C1929DC3EED7}" destId="{F02352D9-61BA-4560-9507-75A3EFAE20A5}" srcOrd="11" destOrd="0" presId="urn:microsoft.com/office/officeart/2008/layout/LinedList"/>
    <dgm:cxn modelId="{F9C4A077-F0A1-40EF-9A7A-3F5F64045846}" type="presParOf" srcId="{F02352D9-61BA-4560-9507-75A3EFAE20A5}" destId="{D36AF06C-E138-4249-9691-C3533A5DEAFC}" srcOrd="0" destOrd="0" presId="urn:microsoft.com/office/officeart/2008/layout/LinedList"/>
    <dgm:cxn modelId="{9A8447A5-CD0B-4AFB-99A4-3037BE825602}" type="presParOf" srcId="{F02352D9-61BA-4560-9507-75A3EFAE20A5}" destId="{4B29EA80-0C5E-4213-A8AA-9A579863CE9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B6BA204-30C4-47C3-945E-DA0C5A5562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89FEA66-F565-49C6-87EA-F1620E25A7C8}">
      <dgm:prSet/>
      <dgm:spPr/>
      <dgm:t>
        <a:bodyPr/>
        <a:lstStyle/>
        <a:p>
          <a:r>
            <a:rPr lang="en-US"/>
            <a:t>Guidelines </a:t>
          </a:r>
        </a:p>
      </dgm:t>
    </dgm:pt>
    <dgm:pt modelId="{1C1D572F-FA44-4428-BEAC-8FAF89CFBD01}" type="parTrans" cxnId="{79702857-1B43-428E-B704-7942CC483E20}">
      <dgm:prSet/>
      <dgm:spPr/>
      <dgm:t>
        <a:bodyPr/>
        <a:lstStyle/>
        <a:p>
          <a:endParaRPr lang="en-US"/>
        </a:p>
      </dgm:t>
    </dgm:pt>
    <dgm:pt modelId="{8226F72E-19C4-450C-B13B-43B947E5F54B}" type="sibTrans" cxnId="{79702857-1B43-428E-B704-7942CC483E20}">
      <dgm:prSet/>
      <dgm:spPr/>
      <dgm:t>
        <a:bodyPr/>
        <a:lstStyle/>
        <a:p>
          <a:endParaRPr lang="en-US"/>
        </a:p>
      </dgm:t>
    </dgm:pt>
    <dgm:pt modelId="{71286626-7D42-4F70-87A0-A3AAEEE2ABB9}">
      <dgm:prSet/>
      <dgm:spPr/>
      <dgm:t>
        <a:bodyPr/>
        <a:lstStyle/>
        <a:p>
          <a:r>
            <a:rPr lang="en-US"/>
            <a:t>Promoting health </a:t>
          </a:r>
        </a:p>
      </dgm:t>
    </dgm:pt>
    <dgm:pt modelId="{CF1508D6-F426-4974-94F5-27EAD4AD1010}" type="parTrans" cxnId="{6AD3DDF7-FCCA-4125-9720-EF34C71C8572}">
      <dgm:prSet/>
      <dgm:spPr/>
      <dgm:t>
        <a:bodyPr/>
        <a:lstStyle/>
        <a:p>
          <a:endParaRPr lang="en-US"/>
        </a:p>
      </dgm:t>
    </dgm:pt>
    <dgm:pt modelId="{868CD454-EBC8-42C0-BB40-E43B5DA41FAE}" type="sibTrans" cxnId="{6AD3DDF7-FCCA-4125-9720-EF34C71C8572}">
      <dgm:prSet/>
      <dgm:spPr/>
      <dgm:t>
        <a:bodyPr/>
        <a:lstStyle/>
        <a:p>
          <a:endParaRPr lang="en-US"/>
        </a:p>
      </dgm:t>
    </dgm:pt>
    <dgm:pt modelId="{E6499716-B488-4B50-B337-5E3DAFE492C1}">
      <dgm:prSet/>
      <dgm:spPr/>
      <dgm:t>
        <a:bodyPr/>
        <a:lstStyle/>
        <a:p>
          <a:r>
            <a:rPr lang="en-US"/>
            <a:t>Awareness </a:t>
          </a:r>
        </a:p>
      </dgm:t>
    </dgm:pt>
    <dgm:pt modelId="{69C11CC0-4E3C-4E61-A93C-CDD7DF3813A6}" type="parTrans" cxnId="{41ADBE4A-0CA8-405C-82D1-AB998CBE87E1}">
      <dgm:prSet/>
      <dgm:spPr/>
      <dgm:t>
        <a:bodyPr/>
        <a:lstStyle/>
        <a:p>
          <a:endParaRPr lang="en-US"/>
        </a:p>
      </dgm:t>
    </dgm:pt>
    <dgm:pt modelId="{11F2C514-5078-42CA-8844-13CF51167D13}" type="sibTrans" cxnId="{41ADBE4A-0CA8-405C-82D1-AB998CBE87E1}">
      <dgm:prSet/>
      <dgm:spPr/>
      <dgm:t>
        <a:bodyPr/>
        <a:lstStyle/>
        <a:p>
          <a:endParaRPr lang="en-US"/>
        </a:p>
      </dgm:t>
    </dgm:pt>
    <dgm:pt modelId="{10A0923E-7A48-4302-8825-E2A8D4516F99}">
      <dgm:prSet/>
      <dgm:spPr/>
      <dgm:t>
        <a:bodyPr/>
        <a:lstStyle/>
        <a:p>
          <a:r>
            <a:rPr lang="en-GB"/>
            <a:t>Guidance </a:t>
          </a:r>
          <a:endParaRPr lang="en-US"/>
        </a:p>
      </dgm:t>
    </dgm:pt>
    <dgm:pt modelId="{BE30B7D1-80E6-4F82-8FAF-FBBA0FDDAFEC}" type="parTrans" cxnId="{52067ACC-CFD1-4CE7-BC14-93333221FC30}">
      <dgm:prSet/>
      <dgm:spPr/>
      <dgm:t>
        <a:bodyPr/>
        <a:lstStyle/>
        <a:p>
          <a:endParaRPr lang="en-US"/>
        </a:p>
      </dgm:t>
    </dgm:pt>
    <dgm:pt modelId="{74BC9D38-0BEE-482A-A244-DB0603371231}" type="sibTrans" cxnId="{52067ACC-CFD1-4CE7-BC14-93333221FC30}">
      <dgm:prSet/>
      <dgm:spPr/>
      <dgm:t>
        <a:bodyPr/>
        <a:lstStyle/>
        <a:p>
          <a:endParaRPr lang="en-US"/>
        </a:p>
      </dgm:t>
    </dgm:pt>
    <dgm:pt modelId="{051781DA-1F41-48FE-8F60-40E016F6BDD0}" type="pres">
      <dgm:prSet presAssocID="{FB6BA204-30C4-47C3-945E-DA0C5A556270}" presName="root" presStyleCnt="0">
        <dgm:presLayoutVars>
          <dgm:dir/>
          <dgm:resizeHandles val="exact"/>
        </dgm:presLayoutVars>
      </dgm:prSet>
      <dgm:spPr/>
    </dgm:pt>
    <dgm:pt modelId="{5ED30C24-384F-4A0F-A075-B28EF03407F9}" type="pres">
      <dgm:prSet presAssocID="{489FEA66-F565-49C6-87EA-F1620E25A7C8}" presName="compNode" presStyleCnt="0"/>
      <dgm:spPr/>
    </dgm:pt>
    <dgm:pt modelId="{D3791C96-1BB3-4F36-BD98-DF1C792C9E1E}" type="pres">
      <dgm:prSet presAssocID="{489FEA66-F565-49C6-87EA-F1620E25A7C8}" presName="bgRect" presStyleLbl="bgShp" presStyleIdx="0" presStyleCnt="4"/>
      <dgm:spPr/>
    </dgm:pt>
    <dgm:pt modelId="{99551422-B777-4659-B782-23D3ADB25749}" type="pres">
      <dgm:prSet presAssocID="{489FEA66-F565-49C6-87EA-F1620E25A7C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F8F40CE-62B2-4FCE-A1EE-973DD189DA07}" type="pres">
      <dgm:prSet presAssocID="{489FEA66-F565-49C6-87EA-F1620E25A7C8}" presName="spaceRect" presStyleCnt="0"/>
      <dgm:spPr/>
    </dgm:pt>
    <dgm:pt modelId="{8D253FD3-AFFE-4A80-8E91-FCC94FB29D87}" type="pres">
      <dgm:prSet presAssocID="{489FEA66-F565-49C6-87EA-F1620E25A7C8}" presName="parTx" presStyleLbl="revTx" presStyleIdx="0" presStyleCnt="4">
        <dgm:presLayoutVars>
          <dgm:chMax val="0"/>
          <dgm:chPref val="0"/>
        </dgm:presLayoutVars>
      </dgm:prSet>
      <dgm:spPr/>
    </dgm:pt>
    <dgm:pt modelId="{6166A9B5-4E64-44FC-B479-10A57A50D32A}" type="pres">
      <dgm:prSet presAssocID="{8226F72E-19C4-450C-B13B-43B947E5F54B}" presName="sibTrans" presStyleCnt="0"/>
      <dgm:spPr/>
    </dgm:pt>
    <dgm:pt modelId="{3C0F1310-E625-4590-9052-2170C938DACB}" type="pres">
      <dgm:prSet presAssocID="{71286626-7D42-4F70-87A0-A3AAEEE2ABB9}" presName="compNode" presStyleCnt="0"/>
      <dgm:spPr/>
    </dgm:pt>
    <dgm:pt modelId="{CD85623D-94B4-46A1-A16B-1151243E3350}" type="pres">
      <dgm:prSet presAssocID="{71286626-7D42-4F70-87A0-A3AAEEE2ABB9}" presName="bgRect" presStyleLbl="bgShp" presStyleIdx="1" presStyleCnt="4"/>
      <dgm:spPr/>
    </dgm:pt>
    <dgm:pt modelId="{1096A8C5-7970-429A-91C0-5BF664CA3D8F}" type="pres">
      <dgm:prSet presAssocID="{71286626-7D42-4F70-87A0-A3AAEEE2ABB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FDD2DBF-5044-4103-B114-10408748CB4E}" type="pres">
      <dgm:prSet presAssocID="{71286626-7D42-4F70-87A0-A3AAEEE2ABB9}" presName="spaceRect" presStyleCnt="0"/>
      <dgm:spPr/>
    </dgm:pt>
    <dgm:pt modelId="{54A1665B-1521-4E1C-8F1C-AA14CEA2F465}" type="pres">
      <dgm:prSet presAssocID="{71286626-7D42-4F70-87A0-A3AAEEE2ABB9}" presName="parTx" presStyleLbl="revTx" presStyleIdx="1" presStyleCnt="4">
        <dgm:presLayoutVars>
          <dgm:chMax val="0"/>
          <dgm:chPref val="0"/>
        </dgm:presLayoutVars>
      </dgm:prSet>
      <dgm:spPr/>
    </dgm:pt>
    <dgm:pt modelId="{203926CB-6556-4139-A1FE-5B98473A207E}" type="pres">
      <dgm:prSet presAssocID="{868CD454-EBC8-42C0-BB40-E43B5DA41FAE}" presName="sibTrans" presStyleCnt="0"/>
      <dgm:spPr/>
    </dgm:pt>
    <dgm:pt modelId="{D5A3CDEF-EE83-4A51-AE22-6DE7FC75988E}" type="pres">
      <dgm:prSet presAssocID="{E6499716-B488-4B50-B337-5E3DAFE492C1}" presName="compNode" presStyleCnt="0"/>
      <dgm:spPr/>
    </dgm:pt>
    <dgm:pt modelId="{ACD59150-67ED-47D1-9DCB-9CED8135856D}" type="pres">
      <dgm:prSet presAssocID="{E6499716-B488-4B50-B337-5E3DAFE492C1}" presName="bgRect" presStyleLbl="bgShp" presStyleIdx="2" presStyleCnt="4"/>
      <dgm:spPr/>
    </dgm:pt>
    <dgm:pt modelId="{0E98DC1B-E11F-479E-8419-E39E3774F10A}" type="pres">
      <dgm:prSet presAssocID="{E6499716-B488-4B50-B337-5E3DAFE492C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73AC1106-1A2B-4D2F-93FA-5E2550324AD5}" type="pres">
      <dgm:prSet presAssocID="{E6499716-B488-4B50-B337-5E3DAFE492C1}" presName="spaceRect" presStyleCnt="0"/>
      <dgm:spPr/>
    </dgm:pt>
    <dgm:pt modelId="{B4363584-BDA0-4B28-A758-399A967A4E19}" type="pres">
      <dgm:prSet presAssocID="{E6499716-B488-4B50-B337-5E3DAFE492C1}" presName="parTx" presStyleLbl="revTx" presStyleIdx="2" presStyleCnt="4">
        <dgm:presLayoutVars>
          <dgm:chMax val="0"/>
          <dgm:chPref val="0"/>
        </dgm:presLayoutVars>
      </dgm:prSet>
      <dgm:spPr/>
    </dgm:pt>
    <dgm:pt modelId="{5A9C9C12-6E83-4CF8-B5A5-910FF897F60F}" type="pres">
      <dgm:prSet presAssocID="{11F2C514-5078-42CA-8844-13CF51167D13}" presName="sibTrans" presStyleCnt="0"/>
      <dgm:spPr/>
    </dgm:pt>
    <dgm:pt modelId="{D7C118E4-DB0F-48DD-998D-E868EFEAADEA}" type="pres">
      <dgm:prSet presAssocID="{10A0923E-7A48-4302-8825-E2A8D4516F99}" presName="compNode" presStyleCnt="0"/>
      <dgm:spPr/>
    </dgm:pt>
    <dgm:pt modelId="{228037AC-C95E-423F-83B1-568B16C333B4}" type="pres">
      <dgm:prSet presAssocID="{10A0923E-7A48-4302-8825-E2A8D4516F99}" presName="bgRect" presStyleLbl="bgShp" presStyleIdx="3" presStyleCnt="4"/>
      <dgm:spPr/>
    </dgm:pt>
    <dgm:pt modelId="{D5DCC72F-B7A6-4C88-920B-8B137B4E96ED}" type="pres">
      <dgm:prSet presAssocID="{10A0923E-7A48-4302-8825-E2A8D4516F9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20CD379-5A21-4A09-B393-176CFF8E23D8}" type="pres">
      <dgm:prSet presAssocID="{10A0923E-7A48-4302-8825-E2A8D4516F99}" presName="spaceRect" presStyleCnt="0"/>
      <dgm:spPr/>
    </dgm:pt>
    <dgm:pt modelId="{DE6EA362-3DCE-4763-9F61-2AEDE51B0D66}" type="pres">
      <dgm:prSet presAssocID="{10A0923E-7A48-4302-8825-E2A8D4516F9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D19E740-4512-4923-BCF6-CFC581C45D69}" type="presOf" srcId="{489FEA66-F565-49C6-87EA-F1620E25A7C8}" destId="{8D253FD3-AFFE-4A80-8E91-FCC94FB29D87}" srcOrd="0" destOrd="0" presId="urn:microsoft.com/office/officeart/2018/2/layout/IconVerticalSolidList"/>
    <dgm:cxn modelId="{41ADBE4A-0CA8-405C-82D1-AB998CBE87E1}" srcId="{FB6BA204-30C4-47C3-945E-DA0C5A556270}" destId="{E6499716-B488-4B50-B337-5E3DAFE492C1}" srcOrd="2" destOrd="0" parTransId="{69C11CC0-4E3C-4E61-A93C-CDD7DF3813A6}" sibTransId="{11F2C514-5078-42CA-8844-13CF51167D13}"/>
    <dgm:cxn modelId="{EB12614F-7FB1-4CB2-B23D-56DE02EB5E87}" type="presOf" srcId="{10A0923E-7A48-4302-8825-E2A8D4516F99}" destId="{DE6EA362-3DCE-4763-9F61-2AEDE51B0D66}" srcOrd="0" destOrd="0" presId="urn:microsoft.com/office/officeart/2018/2/layout/IconVerticalSolidList"/>
    <dgm:cxn modelId="{79702857-1B43-428E-B704-7942CC483E20}" srcId="{FB6BA204-30C4-47C3-945E-DA0C5A556270}" destId="{489FEA66-F565-49C6-87EA-F1620E25A7C8}" srcOrd="0" destOrd="0" parTransId="{1C1D572F-FA44-4428-BEAC-8FAF89CFBD01}" sibTransId="{8226F72E-19C4-450C-B13B-43B947E5F54B}"/>
    <dgm:cxn modelId="{62DB5879-97C4-4613-A006-D69A2065E462}" type="presOf" srcId="{E6499716-B488-4B50-B337-5E3DAFE492C1}" destId="{B4363584-BDA0-4B28-A758-399A967A4E19}" srcOrd="0" destOrd="0" presId="urn:microsoft.com/office/officeart/2018/2/layout/IconVerticalSolidList"/>
    <dgm:cxn modelId="{4CC2F17C-9521-472D-B406-B013A78817D5}" type="presOf" srcId="{FB6BA204-30C4-47C3-945E-DA0C5A556270}" destId="{051781DA-1F41-48FE-8F60-40E016F6BDD0}" srcOrd="0" destOrd="0" presId="urn:microsoft.com/office/officeart/2018/2/layout/IconVerticalSolidList"/>
    <dgm:cxn modelId="{52067ACC-CFD1-4CE7-BC14-93333221FC30}" srcId="{FB6BA204-30C4-47C3-945E-DA0C5A556270}" destId="{10A0923E-7A48-4302-8825-E2A8D4516F99}" srcOrd="3" destOrd="0" parTransId="{BE30B7D1-80E6-4F82-8FAF-FBBA0FDDAFEC}" sibTransId="{74BC9D38-0BEE-482A-A244-DB0603371231}"/>
    <dgm:cxn modelId="{05EE7EDC-C5C7-4367-A966-E1FE9B4ED68D}" type="presOf" srcId="{71286626-7D42-4F70-87A0-A3AAEEE2ABB9}" destId="{54A1665B-1521-4E1C-8F1C-AA14CEA2F465}" srcOrd="0" destOrd="0" presId="urn:microsoft.com/office/officeart/2018/2/layout/IconVerticalSolidList"/>
    <dgm:cxn modelId="{6AD3DDF7-FCCA-4125-9720-EF34C71C8572}" srcId="{FB6BA204-30C4-47C3-945E-DA0C5A556270}" destId="{71286626-7D42-4F70-87A0-A3AAEEE2ABB9}" srcOrd="1" destOrd="0" parTransId="{CF1508D6-F426-4974-94F5-27EAD4AD1010}" sibTransId="{868CD454-EBC8-42C0-BB40-E43B5DA41FAE}"/>
    <dgm:cxn modelId="{A24AEE4F-E9A6-4BDE-96E4-76A515FFD642}" type="presParOf" srcId="{051781DA-1F41-48FE-8F60-40E016F6BDD0}" destId="{5ED30C24-384F-4A0F-A075-B28EF03407F9}" srcOrd="0" destOrd="0" presId="urn:microsoft.com/office/officeart/2018/2/layout/IconVerticalSolidList"/>
    <dgm:cxn modelId="{D7E55AF0-667F-42B0-BD4D-2680CB0F762F}" type="presParOf" srcId="{5ED30C24-384F-4A0F-A075-B28EF03407F9}" destId="{D3791C96-1BB3-4F36-BD98-DF1C792C9E1E}" srcOrd="0" destOrd="0" presId="urn:microsoft.com/office/officeart/2018/2/layout/IconVerticalSolidList"/>
    <dgm:cxn modelId="{01084FFB-5D6D-4E47-8FCD-72437CA937E5}" type="presParOf" srcId="{5ED30C24-384F-4A0F-A075-B28EF03407F9}" destId="{99551422-B777-4659-B782-23D3ADB25749}" srcOrd="1" destOrd="0" presId="urn:microsoft.com/office/officeart/2018/2/layout/IconVerticalSolidList"/>
    <dgm:cxn modelId="{FD47ACE7-6271-4CA1-B594-2397E6C6D263}" type="presParOf" srcId="{5ED30C24-384F-4A0F-A075-B28EF03407F9}" destId="{1F8F40CE-62B2-4FCE-A1EE-973DD189DA07}" srcOrd="2" destOrd="0" presId="urn:microsoft.com/office/officeart/2018/2/layout/IconVerticalSolidList"/>
    <dgm:cxn modelId="{6D0069E0-2801-498E-86AB-44F9ED5E1BDF}" type="presParOf" srcId="{5ED30C24-384F-4A0F-A075-B28EF03407F9}" destId="{8D253FD3-AFFE-4A80-8E91-FCC94FB29D87}" srcOrd="3" destOrd="0" presId="urn:microsoft.com/office/officeart/2018/2/layout/IconVerticalSolidList"/>
    <dgm:cxn modelId="{78E43464-4278-4B7F-90BF-DDD06F56E338}" type="presParOf" srcId="{051781DA-1F41-48FE-8F60-40E016F6BDD0}" destId="{6166A9B5-4E64-44FC-B479-10A57A50D32A}" srcOrd="1" destOrd="0" presId="urn:microsoft.com/office/officeart/2018/2/layout/IconVerticalSolidList"/>
    <dgm:cxn modelId="{D2D7612C-4A60-4B9D-A032-53BEF5D845E0}" type="presParOf" srcId="{051781DA-1F41-48FE-8F60-40E016F6BDD0}" destId="{3C0F1310-E625-4590-9052-2170C938DACB}" srcOrd="2" destOrd="0" presId="urn:microsoft.com/office/officeart/2018/2/layout/IconVerticalSolidList"/>
    <dgm:cxn modelId="{B03FC288-6209-4FF9-BD87-CFA1D169EEBD}" type="presParOf" srcId="{3C0F1310-E625-4590-9052-2170C938DACB}" destId="{CD85623D-94B4-46A1-A16B-1151243E3350}" srcOrd="0" destOrd="0" presId="urn:microsoft.com/office/officeart/2018/2/layout/IconVerticalSolidList"/>
    <dgm:cxn modelId="{DEAA0B17-E53F-41A8-B43A-BCEC6521681B}" type="presParOf" srcId="{3C0F1310-E625-4590-9052-2170C938DACB}" destId="{1096A8C5-7970-429A-91C0-5BF664CA3D8F}" srcOrd="1" destOrd="0" presId="urn:microsoft.com/office/officeart/2018/2/layout/IconVerticalSolidList"/>
    <dgm:cxn modelId="{33581C3B-FE8E-4D68-8EE7-C86E56FBA14C}" type="presParOf" srcId="{3C0F1310-E625-4590-9052-2170C938DACB}" destId="{6FDD2DBF-5044-4103-B114-10408748CB4E}" srcOrd="2" destOrd="0" presId="urn:microsoft.com/office/officeart/2018/2/layout/IconVerticalSolidList"/>
    <dgm:cxn modelId="{8100490A-27C0-4BCA-9159-57D739AFB1AA}" type="presParOf" srcId="{3C0F1310-E625-4590-9052-2170C938DACB}" destId="{54A1665B-1521-4E1C-8F1C-AA14CEA2F465}" srcOrd="3" destOrd="0" presId="urn:microsoft.com/office/officeart/2018/2/layout/IconVerticalSolidList"/>
    <dgm:cxn modelId="{7507744C-682F-4A33-949E-7F952FFBC9B0}" type="presParOf" srcId="{051781DA-1F41-48FE-8F60-40E016F6BDD0}" destId="{203926CB-6556-4139-A1FE-5B98473A207E}" srcOrd="3" destOrd="0" presId="urn:microsoft.com/office/officeart/2018/2/layout/IconVerticalSolidList"/>
    <dgm:cxn modelId="{D7D18CC8-9F42-434B-95D2-2C28524390E4}" type="presParOf" srcId="{051781DA-1F41-48FE-8F60-40E016F6BDD0}" destId="{D5A3CDEF-EE83-4A51-AE22-6DE7FC75988E}" srcOrd="4" destOrd="0" presId="urn:microsoft.com/office/officeart/2018/2/layout/IconVerticalSolidList"/>
    <dgm:cxn modelId="{9CBDD845-8D84-4B32-B730-EF94C7632370}" type="presParOf" srcId="{D5A3CDEF-EE83-4A51-AE22-6DE7FC75988E}" destId="{ACD59150-67ED-47D1-9DCB-9CED8135856D}" srcOrd="0" destOrd="0" presId="urn:microsoft.com/office/officeart/2018/2/layout/IconVerticalSolidList"/>
    <dgm:cxn modelId="{CD928803-2631-45E0-A9A1-C9A229906741}" type="presParOf" srcId="{D5A3CDEF-EE83-4A51-AE22-6DE7FC75988E}" destId="{0E98DC1B-E11F-479E-8419-E39E3774F10A}" srcOrd="1" destOrd="0" presId="urn:microsoft.com/office/officeart/2018/2/layout/IconVerticalSolidList"/>
    <dgm:cxn modelId="{6823378A-F19D-4A48-A23B-FCACE292C48E}" type="presParOf" srcId="{D5A3CDEF-EE83-4A51-AE22-6DE7FC75988E}" destId="{73AC1106-1A2B-4D2F-93FA-5E2550324AD5}" srcOrd="2" destOrd="0" presId="urn:microsoft.com/office/officeart/2018/2/layout/IconVerticalSolidList"/>
    <dgm:cxn modelId="{DD6A8E38-8F70-4105-8966-331FD53996CF}" type="presParOf" srcId="{D5A3CDEF-EE83-4A51-AE22-6DE7FC75988E}" destId="{B4363584-BDA0-4B28-A758-399A967A4E19}" srcOrd="3" destOrd="0" presId="urn:microsoft.com/office/officeart/2018/2/layout/IconVerticalSolidList"/>
    <dgm:cxn modelId="{9CEB920B-B07C-4313-85F4-3941BB9D113C}" type="presParOf" srcId="{051781DA-1F41-48FE-8F60-40E016F6BDD0}" destId="{5A9C9C12-6E83-4CF8-B5A5-910FF897F60F}" srcOrd="5" destOrd="0" presId="urn:microsoft.com/office/officeart/2018/2/layout/IconVerticalSolidList"/>
    <dgm:cxn modelId="{FDA2F507-49C0-4320-95DB-764B593FBCCA}" type="presParOf" srcId="{051781DA-1F41-48FE-8F60-40E016F6BDD0}" destId="{D7C118E4-DB0F-48DD-998D-E868EFEAADEA}" srcOrd="6" destOrd="0" presId="urn:microsoft.com/office/officeart/2018/2/layout/IconVerticalSolidList"/>
    <dgm:cxn modelId="{37005AFA-74AE-4E24-81E8-8DD1EB1AA72A}" type="presParOf" srcId="{D7C118E4-DB0F-48DD-998D-E868EFEAADEA}" destId="{228037AC-C95E-423F-83B1-568B16C333B4}" srcOrd="0" destOrd="0" presId="urn:microsoft.com/office/officeart/2018/2/layout/IconVerticalSolidList"/>
    <dgm:cxn modelId="{B8DB7C11-5FFD-41DC-906F-8B57760F2991}" type="presParOf" srcId="{D7C118E4-DB0F-48DD-998D-E868EFEAADEA}" destId="{D5DCC72F-B7A6-4C88-920B-8B137B4E96ED}" srcOrd="1" destOrd="0" presId="urn:microsoft.com/office/officeart/2018/2/layout/IconVerticalSolidList"/>
    <dgm:cxn modelId="{07C288A5-0ACF-4D9E-AB91-11FEE15ACB5E}" type="presParOf" srcId="{D7C118E4-DB0F-48DD-998D-E868EFEAADEA}" destId="{D20CD379-5A21-4A09-B393-176CFF8E23D8}" srcOrd="2" destOrd="0" presId="urn:microsoft.com/office/officeart/2018/2/layout/IconVerticalSolidList"/>
    <dgm:cxn modelId="{1F59A74B-B062-4C8C-A6FD-65C919487B17}" type="presParOf" srcId="{D7C118E4-DB0F-48DD-998D-E868EFEAADEA}" destId="{DE6EA362-3DCE-4763-9F61-2AEDE51B0D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2BA001C-6C6C-431D-8935-EB8BC844BEF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929F4F-45E0-4AD5-9EC3-17F5D449C8BC}">
      <dgm:prSet/>
      <dgm:spPr/>
      <dgm:t>
        <a:bodyPr/>
        <a:lstStyle/>
        <a:p>
          <a:r>
            <a:rPr lang="en-US"/>
            <a:t>Environmental act 1995</a:t>
          </a:r>
        </a:p>
      </dgm:t>
    </dgm:pt>
    <dgm:pt modelId="{21D9F34A-A4D3-4903-AF2C-EDF9BFF621B2}" type="parTrans" cxnId="{06610E21-AA2F-47B2-BBCF-45F25289075E}">
      <dgm:prSet/>
      <dgm:spPr/>
      <dgm:t>
        <a:bodyPr/>
        <a:lstStyle/>
        <a:p>
          <a:endParaRPr lang="en-US"/>
        </a:p>
      </dgm:t>
    </dgm:pt>
    <dgm:pt modelId="{76198F13-B219-493B-B8B1-FBC6E7B88FC9}" type="sibTrans" cxnId="{06610E21-AA2F-47B2-BBCF-45F25289075E}">
      <dgm:prSet/>
      <dgm:spPr/>
      <dgm:t>
        <a:bodyPr/>
        <a:lstStyle/>
        <a:p>
          <a:endParaRPr lang="en-US"/>
        </a:p>
      </dgm:t>
    </dgm:pt>
    <dgm:pt modelId="{8BBDDBD2-A800-486F-880E-0BB1878BC988}">
      <dgm:prSet/>
      <dgm:spPr/>
      <dgm:t>
        <a:bodyPr/>
        <a:lstStyle/>
        <a:p>
          <a:r>
            <a:rPr lang="en-US"/>
            <a:t>Clean air program</a:t>
          </a:r>
        </a:p>
      </dgm:t>
    </dgm:pt>
    <dgm:pt modelId="{25CBBB7A-67A0-44BF-BD7B-01118896A045}" type="parTrans" cxnId="{EEA68E4F-2175-4DC3-8D21-21E925B211A5}">
      <dgm:prSet/>
      <dgm:spPr/>
      <dgm:t>
        <a:bodyPr/>
        <a:lstStyle/>
        <a:p>
          <a:endParaRPr lang="en-US"/>
        </a:p>
      </dgm:t>
    </dgm:pt>
    <dgm:pt modelId="{CDDD87D9-DC43-4E87-89BF-7225A87D17AD}" type="sibTrans" cxnId="{EEA68E4F-2175-4DC3-8D21-21E925B211A5}">
      <dgm:prSet/>
      <dgm:spPr/>
      <dgm:t>
        <a:bodyPr/>
        <a:lstStyle/>
        <a:p>
          <a:endParaRPr lang="en-US"/>
        </a:p>
      </dgm:t>
    </dgm:pt>
    <dgm:pt modelId="{F154BAA9-0447-4C6C-A418-2496BD8022D0}">
      <dgm:prSet/>
      <dgm:spPr/>
      <dgm:t>
        <a:bodyPr/>
        <a:lstStyle/>
        <a:p>
          <a:r>
            <a:rPr lang="en-US"/>
            <a:t>Evidence-based air quality checkers</a:t>
          </a:r>
        </a:p>
      </dgm:t>
    </dgm:pt>
    <dgm:pt modelId="{B223300C-9D12-479B-B5A6-04052B3B37A8}" type="parTrans" cxnId="{6FAB4A7B-92EA-4D4E-AF58-B0ED5AC45250}">
      <dgm:prSet/>
      <dgm:spPr/>
      <dgm:t>
        <a:bodyPr/>
        <a:lstStyle/>
        <a:p>
          <a:endParaRPr lang="en-US"/>
        </a:p>
      </dgm:t>
    </dgm:pt>
    <dgm:pt modelId="{DE0DC24B-1413-4F72-91C2-E19FDF3D9F26}" type="sibTrans" cxnId="{6FAB4A7B-92EA-4D4E-AF58-B0ED5AC45250}">
      <dgm:prSet/>
      <dgm:spPr/>
      <dgm:t>
        <a:bodyPr/>
        <a:lstStyle/>
        <a:p>
          <a:endParaRPr lang="en-US"/>
        </a:p>
      </dgm:t>
    </dgm:pt>
    <dgm:pt modelId="{AE54BB80-3F71-4872-96CE-DF813008AE66}">
      <dgm:prSet/>
      <dgm:spPr/>
      <dgm:t>
        <a:bodyPr/>
        <a:lstStyle/>
        <a:p>
          <a:r>
            <a:rPr lang="en-US"/>
            <a:t>Education </a:t>
          </a:r>
        </a:p>
      </dgm:t>
    </dgm:pt>
    <dgm:pt modelId="{FCE6E5FF-1F90-4BE7-915C-214A8A94D9F3}" type="parTrans" cxnId="{0AF7EA7B-C810-425A-B1E9-C815EB7A71DB}">
      <dgm:prSet/>
      <dgm:spPr/>
      <dgm:t>
        <a:bodyPr/>
        <a:lstStyle/>
        <a:p>
          <a:endParaRPr lang="en-US"/>
        </a:p>
      </dgm:t>
    </dgm:pt>
    <dgm:pt modelId="{3056518A-FA2B-48A6-B00C-02CAE9705AEC}" type="sibTrans" cxnId="{0AF7EA7B-C810-425A-B1E9-C815EB7A71DB}">
      <dgm:prSet/>
      <dgm:spPr/>
      <dgm:t>
        <a:bodyPr/>
        <a:lstStyle/>
        <a:p>
          <a:endParaRPr lang="en-US"/>
        </a:p>
      </dgm:t>
    </dgm:pt>
    <dgm:pt modelId="{2317DC33-D889-4E96-AFAE-94C6F8EA800C}">
      <dgm:prSet/>
      <dgm:spPr/>
      <dgm:t>
        <a:bodyPr/>
        <a:lstStyle/>
        <a:p>
          <a:r>
            <a:rPr lang="en-US"/>
            <a:t>Investments </a:t>
          </a:r>
        </a:p>
      </dgm:t>
    </dgm:pt>
    <dgm:pt modelId="{D9BAF3E5-2FB6-4FFE-8B2D-E8CB7FA898D4}" type="parTrans" cxnId="{7FC6E78F-6052-47C9-A16A-B4FF8D838C18}">
      <dgm:prSet/>
      <dgm:spPr/>
      <dgm:t>
        <a:bodyPr/>
        <a:lstStyle/>
        <a:p>
          <a:endParaRPr lang="en-US"/>
        </a:p>
      </dgm:t>
    </dgm:pt>
    <dgm:pt modelId="{6FB75768-E834-40E5-8BF5-A68447B71EB2}" type="sibTrans" cxnId="{7FC6E78F-6052-47C9-A16A-B4FF8D838C18}">
      <dgm:prSet/>
      <dgm:spPr/>
      <dgm:t>
        <a:bodyPr/>
        <a:lstStyle/>
        <a:p>
          <a:endParaRPr lang="en-US"/>
        </a:p>
      </dgm:t>
    </dgm:pt>
    <dgm:pt modelId="{F771D790-B671-4A3B-BAAF-2A281CE93458}" type="pres">
      <dgm:prSet presAssocID="{D2BA001C-6C6C-431D-8935-EB8BC844BEFD}" presName="vert0" presStyleCnt="0">
        <dgm:presLayoutVars>
          <dgm:dir/>
          <dgm:animOne val="branch"/>
          <dgm:animLvl val="lvl"/>
        </dgm:presLayoutVars>
      </dgm:prSet>
      <dgm:spPr/>
    </dgm:pt>
    <dgm:pt modelId="{D0495458-FE0D-4675-A83B-1E5788E7778A}" type="pres">
      <dgm:prSet presAssocID="{7B929F4F-45E0-4AD5-9EC3-17F5D449C8BC}" presName="thickLine" presStyleLbl="alignNode1" presStyleIdx="0" presStyleCnt="5"/>
      <dgm:spPr/>
    </dgm:pt>
    <dgm:pt modelId="{095A0F5F-3135-4FA0-8EF3-6933002D17B4}" type="pres">
      <dgm:prSet presAssocID="{7B929F4F-45E0-4AD5-9EC3-17F5D449C8BC}" presName="horz1" presStyleCnt="0"/>
      <dgm:spPr/>
    </dgm:pt>
    <dgm:pt modelId="{6E84A639-EFF4-4FA2-A029-A41664AC8D7E}" type="pres">
      <dgm:prSet presAssocID="{7B929F4F-45E0-4AD5-9EC3-17F5D449C8BC}" presName="tx1" presStyleLbl="revTx" presStyleIdx="0" presStyleCnt="5"/>
      <dgm:spPr/>
    </dgm:pt>
    <dgm:pt modelId="{06CFF8B4-C826-499D-921F-4CDA17C9DE4E}" type="pres">
      <dgm:prSet presAssocID="{7B929F4F-45E0-4AD5-9EC3-17F5D449C8BC}" presName="vert1" presStyleCnt="0"/>
      <dgm:spPr/>
    </dgm:pt>
    <dgm:pt modelId="{29607C78-D04A-4109-AEF5-A68DEE45A501}" type="pres">
      <dgm:prSet presAssocID="{8BBDDBD2-A800-486F-880E-0BB1878BC988}" presName="thickLine" presStyleLbl="alignNode1" presStyleIdx="1" presStyleCnt="5"/>
      <dgm:spPr/>
    </dgm:pt>
    <dgm:pt modelId="{286D999D-DE54-4AE6-B41B-AC12F545F0C6}" type="pres">
      <dgm:prSet presAssocID="{8BBDDBD2-A800-486F-880E-0BB1878BC988}" presName="horz1" presStyleCnt="0"/>
      <dgm:spPr/>
    </dgm:pt>
    <dgm:pt modelId="{8386AAC1-5C33-4EC1-A1AB-746413893491}" type="pres">
      <dgm:prSet presAssocID="{8BBDDBD2-A800-486F-880E-0BB1878BC988}" presName="tx1" presStyleLbl="revTx" presStyleIdx="1" presStyleCnt="5"/>
      <dgm:spPr/>
    </dgm:pt>
    <dgm:pt modelId="{50378E1D-25F9-4853-8FE0-113C63314FFD}" type="pres">
      <dgm:prSet presAssocID="{8BBDDBD2-A800-486F-880E-0BB1878BC988}" presName="vert1" presStyleCnt="0"/>
      <dgm:spPr/>
    </dgm:pt>
    <dgm:pt modelId="{40560B53-14B2-40C0-A577-21B81B27C059}" type="pres">
      <dgm:prSet presAssocID="{F154BAA9-0447-4C6C-A418-2496BD8022D0}" presName="thickLine" presStyleLbl="alignNode1" presStyleIdx="2" presStyleCnt="5"/>
      <dgm:spPr/>
    </dgm:pt>
    <dgm:pt modelId="{BDEC5D03-DECF-4A83-8F05-D6AC33B397EE}" type="pres">
      <dgm:prSet presAssocID="{F154BAA9-0447-4C6C-A418-2496BD8022D0}" presName="horz1" presStyleCnt="0"/>
      <dgm:spPr/>
    </dgm:pt>
    <dgm:pt modelId="{E2CE588F-399E-42EF-9A4B-1EC76D818376}" type="pres">
      <dgm:prSet presAssocID="{F154BAA9-0447-4C6C-A418-2496BD8022D0}" presName="tx1" presStyleLbl="revTx" presStyleIdx="2" presStyleCnt="5"/>
      <dgm:spPr/>
    </dgm:pt>
    <dgm:pt modelId="{5217879C-7CAF-4406-B91B-C201098B0201}" type="pres">
      <dgm:prSet presAssocID="{F154BAA9-0447-4C6C-A418-2496BD8022D0}" presName="vert1" presStyleCnt="0"/>
      <dgm:spPr/>
    </dgm:pt>
    <dgm:pt modelId="{67F5176E-2A0D-48BB-8A2A-C3D3E34038C0}" type="pres">
      <dgm:prSet presAssocID="{AE54BB80-3F71-4872-96CE-DF813008AE66}" presName="thickLine" presStyleLbl="alignNode1" presStyleIdx="3" presStyleCnt="5"/>
      <dgm:spPr/>
    </dgm:pt>
    <dgm:pt modelId="{A21524D4-C479-43D6-879D-A10565E04BC4}" type="pres">
      <dgm:prSet presAssocID="{AE54BB80-3F71-4872-96CE-DF813008AE66}" presName="horz1" presStyleCnt="0"/>
      <dgm:spPr/>
    </dgm:pt>
    <dgm:pt modelId="{C2388759-F588-483F-906C-9EAE750DD1BA}" type="pres">
      <dgm:prSet presAssocID="{AE54BB80-3F71-4872-96CE-DF813008AE66}" presName="tx1" presStyleLbl="revTx" presStyleIdx="3" presStyleCnt="5"/>
      <dgm:spPr/>
    </dgm:pt>
    <dgm:pt modelId="{DD74B38A-A693-4CB2-816C-3E6438DBC3F6}" type="pres">
      <dgm:prSet presAssocID="{AE54BB80-3F71-4872-96CE-DF813008AE66}" presName="vert1" presStyleCnt="0"/>
      <dgm:spPr/>
    </dgm:pt>
    <dgm:pt modelId="{EE872839-5F7A-4780-ACC6-A70AE57B1A9D}" type="pres">
      <dgm:prSet presAssocID="{2317DC33-D889-4E96-AFAE-94C6F8EA800C}" presName="thickLine" presStyleLbl="alignNode1" presStyleIdx="4" presStyleCnt="5"/>
      <dgm:spPr/>
    </dgm:pt>
    <dgm:pt modelId="{CC8B84CA-C0F9-4031-9AFA-FAD89B6F65FD}" type="pres">
      <dgm:prSet presAssocID="{2317DC33-D889-4E96-AFAE-94C6F8EA800C}" presName="horz1" presStyleCnt="0"/>
      <dgm:spPr/>
    </dgm:pt>
    <dgm:pt modelId="{CCE5C89A-D572-4E7A-8DED-BFC55608CB61}" type="pres">
      <dgm:prSet presAssocID="{2317DC33-D889-4E96-AFAE-94C6F8EA800C}" presName="tx1" presStyleLbl="revTx" presStyleIdx="4" presStyleCnt="5"/>
      <dgm:spPr/>
    </dgm:pt>
    <dgm:pt modelId="{26482BE0-4E3F-4D68-A915-979C6840DC85}" type="pres">
      <dgm:prSet presAssocID="{2317DC33-D889-4E96-AFAE-94C6F8EA800C}" presName="vert1" presStyleCnt="0"/>
      <dgm:spPr/>
    </dgm:pt>
  </dgm:ptLst>
  <dgm:cxnLst>
    <dgm:cxn modelId="{6024020E-87A1-4BC5-A5FE-B2DAE2447424}" type="presOf" srcId="{8BBDDBD2-A800-486F-880E-0BB1878BC988}" destId="{8386AAC1-5C33-4EC1-A1AB-746413893491}" srcOrd="0" destOrd="0" presId="urn:microsoft.com/office/officeart/2008/layout/LinedList"/>
    <dgm:cxn modelId="{7FF48D11-4562-4E4E-8B53-DB8B50551B15}" type="presOf" srcId="{AE54BB80-3F71-4872-96CE-DF813008AE66}" destId="{C2388759-F588-483F-906C-9EAE750DD1BA}" srcOrd="0" destOrd="0" presId="urn:microsoft.com/office/officeart/2008/layout/LinedList"/>
    <dgm:cxn modelId="{33305B15-1381-4A99-A35A-56B6A2C503FA}" type="presOf" srcId="{F154BAA9-0447-4C6C-A418-2496BD8022D0}" destId="{E2CE588F-399E-42EF-9A4B-1EC76D818376}" srcOrd="0" destOrd="0" presId="urn:microsoft.com/office/officeart/2008/layout/LinedList"/>
    <dgm:cxn modelId="{06610E21-AA2F-47B2-BBCF-45F25289075E}" srcId="{D2BA001C-6C6C-431D-8935-EB8BC844BEFD}" destId="{7B929F4F-45E0-4AD5-9EC3-17F5D449C8BC}" srcOrd="0" destOrd="0" parTransId="{21D9F34A-A4D3-4903-AF2C-EDF9BFF621B2}" sibTransId="{76198F13-B219-493B-B8B1-FBC6E7B88FC9}"/>
    <dgm:cxn modelId="{41BFCA6D-A913-47FA-9EE0-02C4B2E67FAB}" type="presOf" srcId="{D2BA001C-6C6C-431D-8935-EB8BC844BEFD}" destId="{F771D790-B671-4A3B-BAAF-2A281CE93458}" srcOrd="0" destOrd="0" presId="urn:microsoft.com/office/officeart/2008/layout/LinedList"/>
    <dgm:cxn modelId="{EEA68E4F-2175-4DC3-8D21-21E925B211A5}" srcId="{D2BA001C-6C6C-431D-8935-EB8BC844BEFD}" destId="{8BBDDBD2-A800-486F-880E-0BB1878BC988}" srcOrd="1" destOrd="0" parTransId="{25CBBB7A-67A0-44BF-BD7B-01118896A045}" sibTransId="{CDDD87D9-DC43-4E87-89BF-7225A87D17AD}"/>
    <dgm:cxn modelId="{6FAB4A7B-92EA-4D4E-AF58-B0ED5AC45250}" srcId="{D2BA001C-6C6C-431D-8935-EB8BC844BEFD}" destId="{F154BAA9-0447-4C6C-A418-2496BD8022D0}" srcOrd="2" destOrd="0" parTransId="{B223300C-9D12-479B-B5A6-04052B3B37A8}" sibTransId="{DE0DC24B-1413-4F72-91C2-E19FDF3D9F26}"/>
    <dgm:cxn modelId="{0AF7EA7B-C810-425A-B1E9-C815EB7A71DB}" srcId="{D2BA001C-6C6C-431D-8935-EB8BC844BEFD}" destId="{AE54BB80-3F71-4872-96CE-DF813008AE66}" srcOrd="3" destOrd="0" parTransId="{FCE6E5FF-1F90-4BE7-915C-214A8A94D9F3}" sibTransId="{3056518A-FA2B-48A6-B00C-02CAE9705AEC}"/>
    <dgm:cxn modelId="{7FC6E78F-6052-47C9-A16A-B4FF8D838C18}" srcId="{D2BA001C-6C6C-431D-8935-EB8BC844BEFD}" destId="{2317DC33-D889-4E96-AFAE-94C6F8EA800C}" srcOrd="4" destOrd="0" parTransId="{D9BAF3E5-2FB6-4FFE-8B2D-E8CB7FA898D4}" sibTransId="{6FB75768-E834-40E5-8BF5-A68447B71EB2}"/>
    <dgm:cxn modelId="{998790A3-0F20-4BC1-AFB9-3E0A8159B8EB}" type="presOf" srcId="{7B929F4F-45E0-4AD5-9EC3-17F5D449C8BC}" destId="{6E84A639-EFF4-4FA2-A029-A41664AC8D7E}" srcOrd="0" destOrd="0" presId="urn:microsoft.com/office/officeart/2008/layout/LinedList"/>
    <dgm:cxn modelId="{830E5AC6-FE72-4239-AFCB-AB6BC906458B}" type="presOf" srcId="{2317DC33-D889-4E96-AFAE-94C6F8EA800C}" destId="{CCE5C89A-D572-4E7A-8DED-BFC55608CB61}" srcOrd="0" destOrd="0" presId="urn:microsoft.com/office/officeart/2008/layout/LinedList"/>
    <dgm:cxn modelId="{914B2E63-DF6D-45C9-96EF-876318171ACB}" type="presParOf" srcId="{F771D790-B671-4A3B-BAAF-2A281CE93458}" destId="{D0495458-FE0D-4675-A83B-1E5788E7778A}" srcOrd="0" destOrd="0" presId="urn:microsoft.com/office/officeart/2008/layout/LinedList"/>
    <dgm:cxn modelId="{941E9950-6BFC-4BC7-8253-5EA9F6B537E1}" type="presParOf" srcId="{F771D790-B671-4A3B-BAAF-2A281CE93458}" destId="{095A0F5F-3135-4FA0-8EF3-6933002D17B4}" srcOrd="1" destOrd="0" presId="urn:microsoft.com/office/officeart/2008/layout/LinedList"/>
    <dgm:cxn modelId="{ED3D622F-319C-478D-9480-52276D905920}" type="presParOf" srcId="{095A0F5F-3135-4FA0-8EF3-6933002D17B4}" destId="{6E84A639-EFF4-4FA2-A029-A41664AC8D7E}" srcOrd="0" destOrd="0" presId="urn:microsoft.com/office/officeart/2008/layout/LinedList"/>
    <dgm:cxn modelId="{BBE40AC4-0AF7-4589-8FE8-B0C237FAEF3D}" type="presParOf" srcId="{095A0F5F-3135-4FA0-8EF3-6933002D17B4}" destId="{06CFF8B4-C826-499D-921F-4CDA17C9DE4E}" srcOrd="1" destOrd="0" presId="urn:microsoft.com/office/officeart/2008/layout/LinedList"/>
    <dgm:cxn modelId="{6C412A14-2894-4190-8B55-9ACC3E60FC35}" type="presParOf" srcId="{F771D790-B671-4A3B-BAAF-2A281CE93458}" destId="{29607C78-D04A-4109-AEF5-A68DEE45A501}" srcOrd="2" destOrd="0" presId="urn:microsoft.com/office/officeart/2008/layout/LinedList"/>
    <dgm:cxn modelId="{BC147710-84DC-4751-9B3F-8209F48DE687}" type="presParOf" srcId="{F771D790-B671-4A3B-BAAF-2A281CE93458}" destId="{286D999D-DE54-4AE6-B41B-AC12F545F0C6}" srcOrd="3" destOrd="0" presId="urn:microsoft.com/office/officeart/2008/layout/LinedList"/>
    <dgm:cxn modelId="{71B32C44-431D-4814-A4FE-FC10400E23EC}" type="presParOf" srcId="{286D999D-DE54-4AE6-B41B-AC12F545F0C6}" destId="{8386AAC1-5C33-4EC1-A1AB-746413893491}" srcOrd="0" destOrd="0" presId="urn:microsoft.com/office/officeart/2008/layout/LinedList"/>
    <dgm:cxn modelId="{975A9C95-0321-484E-83E3-B66CE0C05605}" type="presParOf" srcId="{286D999D-DE54-4AE6-B41B-AC12F545F0C6}" destId="{50378E1D-25F9-4853-8FE0-113C63314FFD}" srcOrd="1" destOrd="0" presId="urn:microsoft.com/office/officeart/2008/layout/LinedList"/>
    <dgm:cxn modelId="{02760B7E-8FCE-47F4-9657-D2268FE66A59}" type="presParOf" srcId="{F771D790-B671-4A3B-BAAF-2A281CE93458}" destId="{40560B53-14B2-40C0-A577-21B81B27C059}" srcOrd="4" destOrd="0" presId="urn:microsoft.com/office/officeart/2008/layout/LinedList"/>
    <dgm:cxn modelId="{C2504CA4-66F0-4246-AA36-482E704A68BF}" type="presParOf" srcId="{F771D790-B671-4A3B-BAAF-2A281CE93458}" destId="{BDEC5D03-DECF-4A83-8F05-D6AC33B397EE}" srcOrd="5" destOrd="0" presId="urn:microsoft.com/office/officeart/2008/layout/LinedList"/>
    <dgm:cxn modelId="{FE607C14-4966-4677-8A01-E8196C1791E2}" type="presParOf" srcId="{BDEC5D03-DECF-4A83-8F05-D6AC33B397EE}" destId="{E2CE588F-399E-42EF-9A4B-1EC76D818376}" srcOrd="0" destOrd="0" presId="urn:microsoft.com/office/officeart/2008/layout/LinedList"/>
    <dgm:cxn modelId="{5BB4FD15-F916-4919-ACA0-6A326C2FDBBF}" type="presParOf" srcId="{BDEC5D03-DECF-4A83-8F05-D6AC33B397EE}" destId="{5217879C-7CAF-4406-B91B-C201098B0201}" srcOrd="1" destOrd="0" presId="urn:microsoft.com/office/officeart/2008/layout/LinedList"/>
    <dgm:cxn modelId="{3EC47512-9524-46BC-9B2D-B6C7D38DE6E8}" type="presParOf" srcId="{F771D790-B671-4A3B-BAAF-2A281CE93458}" destId="{67F5176E-2A0D-48BB-8A2A-C3D3E34038C0}" srcOrd="6" destOrd="0" presId="urn:microsoft.com/office/officeart/2008/layout/LinedList"/>
    <dgm:cxn modelId="{1D9332CB-99F7-4147-BDB1-D980551D92A2}" type="presParOf" srcId="{F771D790-B671-4A3B-BAAF-2A281CE93458}" destId="{A21524D4-C479-43D6-879D-A10565E04BC4}" srcOrd="7" destOrd="0" presId="urn:microsoft.com/office/officeart/2008/layout/LinedList"/>
    <dgm:cxn modelId="{936D4140-28B3-4BDD-8C57-C5A16ED16669}" type="presParOf" srcId="{A21524D4-C479-43D6-879D-A10565E04BC4}" destId="{C2388759-F588-483F-906C-9EAE750DD1BA}" srcOrd="0" destOrd="0" presId="urn:microsoft.com/office/officeart/2008/layout/LinedList"/>
    <dgm:cxn modelId="{700C47DF-BBF6-45E5-9CC4-CECF0137A3C8}" type="presParOf" srcId="{A21524D4-C479-43D6-879D-A10565E04BC4}" destId="{DD74B38A-A693-4CB2-816C-3E6438DBC3F6}" srcOrd="1" destOrd="0" presId="urn:microsoft.com/office/officeart/2008/layout/LinedList"/>
    <dgm:cxn modelId="{DA3DF331-8D8E-413D-9457-4E092FBED9F1}" type="presParOf" srcId="{F771D790-B671-4A3B-BAAF-2A281CE93458}" destId="{EE872839-5F7A-4780-ACC6-A70AE57B1A9D}" srcOrd="8" destOrd="0" presId="urn:microsoft.com/office/officeart/2008/layout/LinedList"/>
    <dgm:cxn modelId="{A4B695DE-4898-4ED0-A704-FDFD3BD11B11}" type="presParOf" srcId="{F771D790-B671-4A3B-BAAF-2A281CE93458}" destId="{CC8B84CA-C0F9-4031-9AFA-FAD89B6F65FD}" srcOrd="9" destOrd="0" presId="urn:microsoft.com/office/officeart/2008/layout/LinedList"/>
    <dgm:cxn modelId="{EFD3F16F-0C47-4CA2-ABA8-DA5216B5437C}" type="presParOf" srcId="{CC8B84CA-C0F9-4031-9AFA-FAD89B6F65FD}" destId="{CCE5C89A-D572-4E7A-8DED-BFC55608CB61}" srcOrd="0" destOrd="0" presId="urn:microsoft.com/office/officeart/2008/layout/LinedList"/>
    <dgm:cxn modelId="{224A4DC1-FC27-4025-86A4-76623553BAC7}" type="presParOf" srcId="{CC8B84CA-C0F9-4031-9AFA-FAD89B6F65FD}" destId="{26482BE0-4E3F-4D68-A915-979C6840DC8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7434E6-7776-4758-9FB3-309D4C262CF4}">
      <dsp:nvSpPr>
        <dsp:cNvPr id="0" name=""/>
        <dsp:cNvSpPr/>
      </dsp:nvSpPr>
      <dsp:spPr>
        <a:xfrm>
          <a:off x="622800" y="1491106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81855-59B6-47D6-B678-39A4D2878775}">
      <dsp:nvSpPr>
        <dsp:cNvPr id="0" name=""/>
        <dsp:cNvSpPr/>
      </dsp:nvSpPr>
      <dsp:spPr>
        <a:xfrm>
          <a:off x="127800" y="25891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Knowledge</a:t>
          </a:r>
        </a:p>
      </dsp:txBody>
      <dsp:txXfrm>
        <a:off x="127800" y="2589119"/>
        <a:ext cx="1800000" cy="720000"/>
      </dsp:txXfrm>
    </dsp:sp>
    <dsp:sp modelId="{0DB110DB-063A-4F3B-B84A-F3EF228FCAE7}">
      <dsp:nvSpPr>
        <dsp:cNvPr id="0" name=""/>
        <dsp:cNvSpPr/>
      </dsp:nvSpPr>
      <dsp:spPr>
        <a:xfrm>
          <a:off x="2737800" y="1491106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08282-B8AC-4266-AC8C-F6ED940D6D98}">
      <dsp:nvSpPr>
        <dsp:cNvPr id="0" name=""/>
        <dsp:cNvSpPr/>
      </dsp:nvSpPr>
      <dsp:spPr>
        <a:xfrm>
          <a:off x="2242800" y="25891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Awareness </a:t>
          </a:r>
        </a:p>
      </dsp:txBody>
      <dsp:txXfrm>
        <a:off x="2242800" y="2589119"/>
        <a:ext cx="1800000" cy="720000"/>
      </dsp:txXfrm>
    </dsp:sp>
    <dsp:sp modelId="{B2F364F2-889D-4768-B299-EB344F1C4590}">
      <dsp:nvSpPr>
        <dsp:cNvPr id="0" name=""/>
        <dsp:cNvSpPr/>
      </dsp:nvSpPr>
      <dsp:spPr>
        <a:xfrm>
          <a:off x="4852800" y="1491106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CA1A-B39F-48A0-A449-73323EFE7330}">
      <dsp:nvSpPr>
        <dsp:cNvPr id="0" name=""/>
        <dsp:cNvSpPr/>
      </dsp:nvSpPr>
      <dsp:spPr>
        <a:xfrm>
          <a:off x="4357800" y="25891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Method </a:t>
          </a:r>
        </a:p>
      </dsp:txBody>
      <dsp:txXfrm>
        <a:off x="4357800" y="2589119"/>
        <a:ext cx="1800000" cy="720000"/>
      </dsp:txXfrm>
    </dsp:sp>
    <dsp:sp modelId="{05FA67F4-49FF-4AC6-8BEB-C232A486CAF3}">
      <dsp:nvSpPr>
        <dsp:cNvPr id="0" name=""/>
        <dsp:cNvSpPr/>
      </dsp:nvSpPr>
      <dsp:spPr>
        <a:xfrm>
          <a:off x="6967800" y="1491106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F501A2-65CB-4165-BF23-619FE190677D}">
      <dsp:nvSpPr>
        <dsp:cNvPr id="0" name=""/>
        <dsp:cNvSpPr/>
      </dsp:nvSpPr>
      <dsp:spPr>
        <a:xfrm>
          <a:off x="6472800" y="25891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Research</a:t>
          </a:r>
        </a:p>
      </dsp:txBody>
      <dsp:txXfrm>
        <a:off x="6472800" y="2589119"/>
        <a:ext cx="1800000" cy="720000"/>
      </dsp:txXfrm>
    </dsp:sp>
    <dsp:sp modelId="{39683CEE-EFC0-4F45-BCBE-D1CD98BE07FE}">
      <dsp:nvSpPr>
        <dsp:cNvPr id="0" name=""/>
        <dsp:cNvSpPr/>
      </dsp:nvSpPr>
      <dsp:spPr>
        <a:xfrm>
          <a:off x="9082800" y="1491106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1F678-B052-4713-8F50-028921B844AD}">
      <dsp:nvSpPr>
        <dsp:cNvPr id="0" name=""/>
        <dsp:cNvSpPr/>
      </dsp:nvSpPr>
      <dsp:spPr>
        <a:xfrm>
          <a:off x="8587800" y="258911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Demonstrate </a:t>
          </a:r>
        </a:p>
      </dsp:txBody>
      <dsp:txXfrm>
        <a:off x="8587800" y="2589119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35941-632A-4A4D-B84C-31BB02B833B6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91E42-D19F-4539-ACF4-1F6925294420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Motivating </a:t>
          </a:r>
        </a:p>
      </dsp:txBody>
      <dsp:txXfrm>
        <a:off x="0" y="0"/>
        <a:ext cx="10515600" cy="1087834"/>
      </dsp:txXfrm>
    </dsp:sp>
    <dsp:sp modelId="{B3B7B1BB-A1C2-4C8D-A1B7-A7E15E54189A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A62A6-5FD8-42F9-9945-F6726CFE19DE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Assessing </a:t>
          </a:r>
        </a:p>
      </dsp:txBody>
      <dsp:txXfrm>
        <a:off x="0" y="1087834"/>
        <a:ext cx="10515600" cy="1087834"/>
      </dsp:txXfrm>
    </dsp:sp>
    <dsp:sp modelId="{21718830-9644-4EC7-8EF4-A5CF83C0D956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13250-F9D2-457E-82D2-81331B6A2955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Advising </a:t>
          </a:r>
        </a:p>
      </dsp:txBody>
      <dsp:txXfrm>
        <a:off x="0" y="2175669"/>
        <a:ext cx="10515600" cy="1087834"/>
      </dsp:txXfrm>
    </dsp:sp>
    <dsp:sp modelId="{AB8DFF1B-71A5-4377-91E8-59843B6232DC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E5A3A-8B0F-4BBA-90C6-F1BBB9596622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Intervene </a:t>
          </a:r>
        </a:p>
      </dsp:txBody>
      <dsp:txXfrm>
        <a:off x="0" y="3263503"/>
        <a:ext cx="10515600" cy="10878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47A43F-2AB7-40A2-9508-404BC4F286AA}">
      <dsp:nvSpPr>
        <dsp:cNvPr id="0" name=""/>
        <dsp:cNvSpPr/>
      </dsp:nvSpPr>
      <dsp:spPr>
        <a:xfrm>
          <a:off x="0" y="0"/>
          <a:ext cx="6263640" cy="12951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Vehicle’s</a:t>
          </a:r>
        </a:p>
      </dsp:txBody>
      <dsp:txXfrm>
        <a:off x="63226" y="63226"/>
        <a:ext cx="6137188" cy="1168738"/>
      </dsp:txXfrm>
    </dsp:sp>
    <dsp:sp modelId="{0526B096-1B55-4E9D-AF33-94336B47FC1C}">
      <dsp:nvSpPr>
        <dsp:cNvPr id="0" name=""/>
        <dsp:cNvSpPr/>
      </dsp:nvSpPr>
      <dsp:spPr>
        <a:xfrm>
          <a:off x="0" y="1462716"/>
          <a:ext cx="6263640" cy="129519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Manufacturing</a:t>
          </a:r>
        </a:p>
      </dsp:txBody>
      <dsp:txXfrm>
        <a:off x="63226" y="1525942"/>
        <a:ext cx="6137188" cy="1168738"/>
      </dsp:txXfrm>
    </dsp:sp>
    <dsp:sp modelId="{7B89B80E-52CA-4744-8A01-C827FB90F929}">
      <dsp:nvSpPr>
        <dsp:cNvPr id="0" name=""/>
        <dsp:cNvSpPr/>
      </dsp:nvSpPr>
      <dsp:spPr>
        <a:xfrm>
          <a:off x="0" y="2913427"/>
          <a:ext cx="6263640" cy="129519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Power plants</a:t>
          </a:r>
        </a:p>
      </dsp:txBody>
      <dsp:txXfrm>
        <a:off x="63226" y="2976653"/>
        <a:ext cx="6137188" cy="1168738"/>
      </dsp:txXfrm>
    </dsp:sp>
    <dsp:sp modelId="{3B0B3319-6611-4545-8B10-E19D26061FE6}">
      <dsp:nvSpPr>
        <dsp:cNvPr id="0" name=""/>
        <dsp:cNvSpPr/>
      </dsp:nvSpPr>
      <dsp:spPr>
        <a:xfrm>
          <a:off x="0" y="4364137"/>
          <a:ext cx="6263640" cy="129519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Agriculture</a:t>
          </a:r>
        </a:p>
      </dsp:txBody>
      <dsp:txXfrm>
        <a:off x="63226" y="4427363"/>
        <a:ext cx="6137188" cy="11687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2AD9EE-E323-4C9C-9BDF-F6063FAADF34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702EC-CF04-446B-AE65-4EC227F3279D}">
      <dsp:nvSpPr>
        <dsp:cNvPr id="0" name=""/>
        <dsp:cNvSpPr/>
      </dsp:nvSpPr>
      <dsp:spPr>
        <a:xfrm>
          <a:off x="0" y="2492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Air pollution complicates chronic health conditions</a:t>
          </a:r>
        </a:p>
      </dsp:txBody>
      <dsp:txXfrm>
        <a:off x="0" y="2492"/>
        <a:ext cx="6492875" cy="850069"/>
      </dsp:txXfrm>
    </dsp:sp>
    <dsp:sp modelId="{555DEE2E-7D00-4304-85B1-16D707624484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EE74A-62FC-4EC4-B4B3-FC59DCCC15BB}">
      <dsp:nvSpPr>
        <dsp:cNvPr id="0" name=""/>
        <dsp:cNvSpPr/>
      </dsp:nvSpPr>
      <dsp:spPr>
        <a:xfrm>
          <a:off x="0" y="852561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Exacerbates </a:t>
          </a:r>
        </a:p>
      </dsp:txBody>
      <dsp:txXfrm>
        <a:off x="0" y="852561"/>
        <a:ext cx="6492875" cy="850069"/>
      </dsp:txXfrm>
    </dsp:sp>
    <dsp:sp modelId="{0FE04048-8EB9-4169-AE44-9768EA010447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D8685-62B5-4EBF-84CC-D9FE590C160A}">
      <dsp:nvSpPr>
        <dsp:cNvPr id="0" name=""/>
        <dsp:cNvSpPr/>
      </dsp:nvSpPr>
      <dsp:spPr>
        <a:xfrm>
          <a:off x="0" y="1702630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Side effects</a:t>
          </a:r>
        </a:p>
      </dsp:txBody>
      <dsp:txXfrm>
        <a:off x="0" y="1702630"/>
        <a:ext cx="6492875" cy="850069"/>
      </dsp:txXfrm>
    </dsp:sp>
    <dsp:sp modelId="{D489D77A-D463-4D82-B920-E37E7F78D7B3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186D6-7C7D-4A2E-8BA3-0D817E5F017C}">
      <dsp:nvSpPr>
        <dsp:cNvPr id="0" name=""/>
        <dsp:cNvSpPr/>
      </dsp:nvSpPr>
      <dsp:spPr>
        <a:xfrm>
          <a:off x="0" y="255269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Causes of pollution</a:t>
          </a:r>
        </a:p>
      </dsp:txBody>
      <dsp:txXfrm>
        <a:off x="0" y="2552699"/>
        <a:ext cx="6492875" cy="850069"/>
      </dsp:txXfrm>
    </dsp:sp>
    <dsp:sp modelId="{7415A02A-8CA0-4228-AFE9-6BFF3F5A086E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6A307-ACDA-46AA-B6BF-FB966620BC3F}">
      <dsp:nvSpPr>
        <dsp:cNvPr id="0" name=""/>
        <dsp:cNvSpPr/>
      </dsp:nvSpPr>
      <dsp:spPr>
        <a:xfrm>
          <a:off x="0" y="340276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Parents failed to understand symptoms</a:t>
          </a:r>
        </a:p>
      </dsp:txBody>
      <dsp:txXfrm>
        <a:off x="0" y="3402769"/>
        <a:ext cx="6492875" cy="850069"/>
      </dsp:txXfrm>
    </dsp:sp>
    <dsp:sp modelId="{66246A47-0438-488D-A695-C6AE99BE4351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AF06C-E138-4249-9691-C3533A5DEAFC}">
      <dsp:nvSpPr>
        <dsp:cNvPr id="0" name=""/>
        <dsp:cNvSpPr/>
      </dsp:nvSpPr>
      <dsp:spPr>
        <a:xfrm>
          <a:off x="0" y="4252838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Guidance and management</a:t>
          </a:r>
        </a:p>
      </dsp:txBody>
      <dsp:txXfrm>
        <a:off x="0" y="4252838"/>
        <a:ext cx="6492875" cy="8500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791C96-1BB3-4F36-BD98-DF1C792C9E1E}">
      <dsp:nvSpPr>
        <dsp:cNvPr id="0" name=""/>
        <dsp:cNvSpPr/>
      </dsp:nvSpPr>
      <dsp:spPr>
        <a:xfrm>
          <a:off x="0" y="2284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551422-B777-4659-B782-23D3ADB25749}">
      <dsp:nvSpPr>
        <dsp:cNvPr id="0" name=""/>
        <dsp:cNvSpPr/>
      </dsp:nvSpPr>
      <dsp:spPr>
        <a:xfrm>
          <a:off x="350270" y="262816"/>
          <a:ext cx="636855" cy="6368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253FD3-AFFE-4A80-8E91-FCC94FB29D87}">
      <dsp:nvSpPr>
        <dsp:cNvPr id="0" name=""/>
        <dsp:cNvSpPr/>
      </dsp:nvSpPr>
      <dsp:spPr>
        <a:xfrm>
          <a:off x="1337397" y="22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Guidelines </a:t>
          </a:r>
        </a:p>
      </dsp:txBody>
      <dsp:txXfrm>
        <a:off x="1337397" y="2284"/>
        <a:ext cx="4926242" cy="1157919"/>
      </dsp:txXfrm>
    </dsp:sp>
    <dsp:sp modelId="{CD85623D-94B4-46A1-A16B-1151243E3350}">
      <dsp:nvSpPr>
        <dsp:cNvPr id="0" name=""/>
        <dsp:cNvSpPr/>
      </dsp:nvSpPr>
      <dsp:spPr>
        <a:xfrm>
          <a:off x="0" y="1449684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6A8C5-7970-429A-91C0-5BF664CA3D8F}">
      <dsp:nvSpPr>
        <dsp:cNvPr id="0" name=""/>
        <dsp:cNvSpPr/>
      </dsp:nvSpPr>
      <dsp:spPr>
        <a:xfrm>
          <a:off x="350270" y="1710216"/>
          <a:ext cx="636855" cy="6368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A1665B-1521-4E1C-8F1C-AA14CEA2F465}">
      <dsp:nvSpPr>
        <dsp:cNvPr id="0" name=""/>
        <dsp:cNvSpPr/>
      </dsp:nvSpPr>
      <dsp:spPr>
        <a:xfrm>
          <a:off x="1337397" y="14496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Promoting health </a:t>
          </a:r>
        </a:p>
      </dsp:txBody>
      <dsp:txXfrm>
        <a:off x="1337397" y="1449684"/>
        <a:ext cx="4926242" cy="1157919"/>
      </dsp:txXfrm>
    </dsp:sp>
    <dsp:sp modelId="{ACD59150-67ED-47D1-9DCB-9CED8135856D}">
      <dsp:nvSpPr>
        <dsp:cNvPr id="0" name=""/>
        <dsp:cNvSpPr/>
      </dsp:nvSpPr>
      <dsp:spPr>
        <a:xfrm>
          <a:off x="0" y="2897083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98DC1B-E11F-479E-8419-E39E3774F10A}">
      <dsp:nvSpPr>
        <dsp:cNvPr id="0" name=""/>
        <dsp:cNvSpPr/>
      </dsp:nvSpPr>
      <dsp:spPr>
        <a:xfrm>
          <a:off x="350270" y="3157615"/>
          <a:ext cx="636855" cy="6368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63584-BDA0-4B28-A758-399A967A4E19}">
      <dsp:nvSpPr>
        <dsp:cNvPr id="0" name=""/>
        <dsp:cNvSpPr/>
      </dsp:nvSpPr>
      <dsp:spPr>
        <a:xfrm>
          <a:off x="1337397" y="28970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Awareness </a:t>
          </a:r>
        </a:p>
      </dsp:txBody>
      <dsp:txXfrm>
        <a:off x="1337397" y="2897083"/>
        <a:ext cx="4926242" cy="1157919"/>
      </dsp:txXfrm>
    </dsp:sp>
    <dsp:sp modelId="{228037AC-C95E-423F-83B1-568B16C333B4}">
      <dsp:nvSpPr>
        <dsp:cNvPr id="0" name=""/>
        <dsp:cNvSpPr/>
      </dsp:nvSpPr>
      <dsp:spPr>
        <a:xfrm>
          <a:off x="0" y="4344483"/>
          <a:ext cx="6263640" cy="11579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DCC72F-B7A6-4C88-920B-8B137B4E96ED}">
      <dsp:nvSpPr>
        <dsp:cNvPr id="0" name=""/>
        <dsp:cNvSpPr/>
      </dsp:nvSpPr>
      <dsp:spPr>
        <a:xfrm>
          <a:off x="350270" y="4605015"/>
          <a:ext cx="636855" cy="6368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EA362-3DCE-4763-9F61-2AEDE51B0D66}">
      <dsp:nvSpPr>
        <dsp:cNvPr id="0" name=""/>
        <dsp:cNvSpPr/>
      </dsp:nvSpPr>
      <dsp:spPr>
        <a:xfrm>
          <a:off x="1337397" y="43444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Guidance </a:t>
          </a:r>
          <a:endParaRPr lang="en-US" sz="2200" kern="1200"/>
        </a:p>
      </dsp:txBody>
      <dsp:txXfrm>
        <a:off x="1337397" y="4344483"/>
        <a:ext cx="4926242" cy="11579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95458-FE0D-4675-A83B-1E5788E7778A}">
      <dsp:nvSpPr>
        <dsp:cNvPr id="0" name=""/>
        <dsp:cNvSpPr/>
      </dsp:nvSpPr>
      <dsp:spPr>
        <a:xfrm>
          <a:off x="0" y="50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4A639-EFF4-4FA2-A029-A41664AC8D7E}">
      <dsp:nvSpPr>
        <dsp:cNvPr id="0" name=""/>
        <dsp:cNvSpPr/>
      </dsp:nvSpPr>
      <dsp:spPr>
        <a:xfrm>
          <a:off x="0" y="505"/>
          <a:ext cx="10515600" cy="827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Environmental act 1995</a:t>
          </a:r>
        </a:p>
      </dsp:txBody>
      <dsp:txXfrm>
        <a:off x="0" y="505"/>
        <a:ext cx="10515600" cy="827895"/>
      </dsp:txXfrm>
    </dsp:sp>
    <dsp:sp modelId="{29607C78-D04A-4109-AEF5-A68DEE45A501}">
      <dsp:nvSpPr>
        <dsp:cNvPr id="0" name=""/>
        <dsp:cNvSpPr/>
      </dsp:nvSpPr>
      <dsp:spPr>
        <a:xfrm>
          <a:off x="0" y="82840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6AAC1-5C33-4EC1-A1AB-746413893491}">
      <dsp:nvSpPr>
        <dsp:cNvPr id="0" name=""/>
        <dsp:cNvSpPr/>
      </dsp:nvSpPr>
      <dsp:spPr>
        <a:xfrm>
          <a:off x="0" y="828400"/>
          <a:ext cx="10515600" cy="827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Clean air program</a:t>
          </a:r>
        </a:p>
      </dsp:txBody>
      <dsp:txXfrm>
        <a:off x="0" y="828400"/>
        <a:ext cx="10515600" cy="827895"/>
      </dsp:txXfrm>
    </dsp:sp>
    <dsp:sp modelId="{40560B53-14B2-40C0-A577-21B81B27C059}">
      <dsp:nvSpPr>
        <dsp:cNvPr id="0" name=""/>
        <dsp:cNvSpPr/>
      </dsp:nvSpPr>
      <dsp:spPr>
        <a:xfrm>
          <a:off x="0" y="165629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CE588F-399E-42EF-9A4B-1EC76D818376}">
      <dsp:nvSpPr>
        <dsp:cNvPr id="0" name=""/>
        <dsp:cNvSpPr/>
      </dsp:nvSpPr>
      <dsp:spPr>
        <a:xfrm>
          <a:off x="0" y="1656295"/>
          <a:ext cx="10515600" cy="827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Evidence-based air quality checkers</a:t>
          </a:r>
        </a:p>
      </dsp:txBody>
      <dsp:txXfrm>
        <a:off x="0" y="1656295"/>
        <a:ext cx="10515600" cy="827895"/>
      </dsp:txXfrm>
    </dsp:sp>
    <dsp:sp modelId="{67F5176E-2A0D-48BB-8A2A-C3D3E34038C0}">
      <dsp:nvSpPr>
        <dsp:cNvPr id="0" name=""/>
        <dsp:cNvSpPr/>
      </dsp:nvSpPr>
      <dsp:spPr>
        <a:xfrm>
          <a:off x="0" y="248419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88759-F588-483F-906C-9EAE750DD1BA}">
      <dsp:nvSpPr>
        <dsp:cNvPr id="0" name=""/>
        <dsp:cNvSpPr/>
      </dsp:nvSpPr>
      <dsp:spPr>
        <a:xfrm>
          <a:off x="0" y="2484190"/>
          <a:ext cx="10515600" cy="827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Education </a:t>
          </a:r>
        </a:p>
      </dsp:txBody>
      <dsp:txXfrm>
        <a:off x="0" y="2484190"/>
        <a:ext cx="10515600" cy="827895"/>
      </dsp:txXfrm>
    </dsp:sp>
    <dsp:sp modelId="{EE872839-5F7A-4780-ACC6-A70AE57B1A9D}">
      <dsp:nvSpPr>
        <dsp:cNvPr id="0" name=""/>
        <dsp:cNvSpPr/>
      </dsp:nvSpPr>
      <dsp:spPr>
        <a:xfrm>
          <a:off x="0" y="331208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5C89A-D572-4E7A-8DED-BFC55608CB61}">
      <dsp:nvSpPr>
        <dsp:cNvPr id="0" name=""/>
        <dsp:cNvSpPr/>
      </dsp:nvSpPr>
      <dsp:spPr>
        <a:xfrm>
          <a:off x="0" y="3312085"/>
          <a:ext cx="10515600" cy="827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Investments </a:t>
          </a:r>
        </a:p>
      </dsp:txBody>
      <dsp:txXfrm>
        <a:off x="0" y="3312085"/>
        <a:ext cx="10515600" cy="8278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D3039B-D397-4B5B-AEC8-8C1A8470F42F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6F8B1C-B470-4A6C-8FD0-DF231BE96D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49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6F8B1C-B470-4A6C-8FD0-DF231BE96DE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29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6F8B1C-B470-4A6C-8FD0-DF231BE96DE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373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C1EB5-7951-448A-810E-2F562CA95B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27A45D-EDFA-3D9B-C944-4FE9D7C418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23B04-141B-EA91-A343-AA38945D8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828FC-BEED-9BB6-6E97-BFFE95084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1FF4D-C7C3-CA59-309E-10F3D8081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237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646B9-0565-0C72-ADF3-C843EBC10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465CB-3FE8-CB64-16A4-25B52412E9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CBEE9-AA8D-104F-3E19-52FDCB16F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B69AEA-43D8-38B3-51D0-0CD11FE51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79C4B-6BE8-5669-BF5B-FEDA921C3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542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18DD9-7D19-6560-262A-E3546E6FE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62EF4-5CF9-4B52-14CA-9A6EBA2A47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10FFF-081C-4736-BEE2-BD2E1A1B1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E80C9-DF13-3BF6-4A35-0468C7873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BFD61F-B2C5-37E0-2558-4E436EBFB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288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F0062-B72E-AB8F-610D-4DD097A7C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435C7-CCCC-7D61-6F17-2E4036A4EC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C53D80-7694-1EFC-8ED2-37677BBFF1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DF646-96F3-2CB7-8CBE-E05BA0416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1D7975-5C53-DB1A-D97A-932725840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813EAD-8B9A-7DA1-FFE8-7AEF83B4A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68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C1323-8533-A6A9-B518-EFC07A501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341AD6-47C7-0157-D5DE-B5138D7BE0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B2B69-28C9-5842-2FBE-6F7242B99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9220BE-6C83-F0F5-D8B3-BE6ADE31D1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7FA3DB-0DFB-A817-8FB1-0DB632E59F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8828B6-A6BE-B91F-5830-961C002EB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D4C553-AE35-1CB9-9E20-DE5ABC687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BDDEEF-CE1A-DA0E-64F6-460A196D9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096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40367-093D-83F0-902F-30D3A4C88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81A19F-9021-4979-0109-CD886FB93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E850FA-9D4C-D667-89C1-A6F01D1DC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55D9AC-AA21-FF70-8EDD-955956EEA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537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7776EC-D965-38B5-944C-1F8C39943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0B2692-5F70-EAF7-5E50-A4BE54092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66A4B-21DF-32DD-01F1-7D4A8D9A6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341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977CC-19F1-F8E5-F611-D83D53255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4C8E8-E19A-0037-5F19-A1D67475E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D67BF1-24E0-A6CE-55DA-66DE104B5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D3E0B5-962E-18F7-4727-CAD6341B5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27DEBE-41AB-0B06-83B8-53FFA2E76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0DA97C-648F-E511-3D58-25D17A5EB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815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0035E-7734-5406-CBE8-EF49DB3D7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039167-E3FC-676A-9986-E462B91627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5291BC-2B93-BC19-697C-F72F6B6D35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CA030B-50CF-5D29-A855-C0262EF79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91A602-0427-1144-6B61-B53338A4F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83840B-8767-945E-F9BA-874C598BE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757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CEBC7-25D4-6651-AF34-4ABBF7178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D48106-D7BF-38C4-7762-7A185AE5C5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9DCF2-8F4A-C5BF-BBB9-4E50D3C45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E8E6B-AF0F-2462-E141-733798C6E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AF721E-3550-9A23-0DE9-47E636920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132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C906F2-81DB-A4BB-8758-FFEE8B8065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0680C4-362C-12CA-19A2-CE91D44341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A651FA-A2C6-0D3A-160B-91B75B593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E2FF9F-0E52-B786-7E80-ADBDC8522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7CB3F-7400-8453-49A9-1C15A6043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939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3C3762-D04A-6550-0B68-8BA676B9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688BCB-E001-6ED8-10AB-8EE24120F0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3869D-55E2-4D2D-C558-586D32F160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3693CF-2460-4713-BE22-C22B479569FC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8648D-C26E-A644-B3EB-7C4E935FDA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7DCC66-0C30-DCDD-E229-41B27EFECF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FE3DD-92BC-4D8F-AF52-D5BC26587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2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9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D7617-B055-5DCA-6667-C4D352F4E0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2639" y="1012536"/>
            <a:ext cx="4613300" cy="3163224"/>
          </a:xfrm>
        </p:spPr>
        <p:txBody>
          <a:bodyPr anchor="t">
            <a:normAutofit/>
          </a:bodyPr>
          <a:lstStyle/>
          <a:p>
            <a:pPr algn="l"/>
            <a:r>
              <a:rPr lang="en-US" sz="4800"/>
              <a:t>Nursing research project</a:t>
            </a:r>
            <a:endParaRPr lang="en-GB" sz="4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D770A5-6D05-A8DF-F230-56A37B902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2638" y="4389120"/>
            <a:ext cx="4408228" cy="1192815"/>
          </a:xfrm>
        </p:spPr>
        <p:txBody>
          <a:bodyPr anchor="b">
            <a:normAutofit/>
          </a:bodyPr>
          <a:lstStyle/>
          <a:p>
            <a:pPr algn="l">
              <a:spcAft>
                <a:spcPts val="800"/>
              </a:spcAft>
            </a:pPr>
            <a:r>
              <a:rPr lang="en-GB" sz="1500" b="1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</a:t>
            </a:r>
            <a:r>
              <a:rPr lang="en-GB" sz="15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Lauren Marie Lloyd</a:t>
            </a:r>
          </a:p>
          <a:p>
            <a:pPr algn="l">
              <a:spcAft>
                <a:spcPts val="800"/>
              </a:spcAft>
            </a:pPr>
            <a:r>
              <a:rPr lang="en-GB" sz="1500" b="1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</a:t>
            </a:r>
            <a:r>
              <a:rPr lang="en-GB" sz="15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2205664</a:t>
            </a:r>
          </a:p>
          <a:p>
            <a:pPr algn="l"/>
            <a:r>
              <a:rPr lang="en-GB" sz="1500" b="1" u="sng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</a:t>
            </a:r>
            <a:r>
              <a:rPr lang="en-GB" sz="15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Ben Duxbury</a:t>
            </a:r>
            <a:endParaRPr lang="en-GB" sz="1500"/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13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invertebrate, blue&#10;&#10;Description automatically generated">
            <a:extLst>
              <a:ext uri="{FF2B5EF4-FFF2-40B4-BE49-F238E27FC236}">
                <a16:creationId xmlns:a16="http://schemas.microsoft.com/office/drawing/2014/main" id="{38E5E34D-C956-F10E-2AF8-53369ECF30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83" r="21816" b="-2"/>
          <a:stretch/>
        </p:blipFill>
        <p:spPr>
          <a:xfrm>
            <a:off x="6096000" y="101253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70236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1934D-98C5-6734-AE6A-5FA7F4AFD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3723" y="0"/>
            <a:ext cx="4792038" cy="1033142"/>
          </a:xfrm>
        </p:spPr>
        <p:txBody>
          <a:bodyPr/>
          <a:lstStyle/>
          <a:p>
            <a:r>
              <a:rPr lang="en-US" dirty="0"/>
              <a:t>Research in nursing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3D99A5-75EB-8605-9B6E-151D1752C5A5}"/>
              </a:ext>
            </a:extLst>
          </p:cNvPr>
          <p:cNvSpPr txBox="1"/>
          <p:nvPr/>
        </p:nvSpPr>
        <p:spPr>
          <a:xfrm>
            <a:off x="493160" y="5948737"/>
            <a:ext cx="43048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(Clifford, 1997)</a:t>
            </a:r>
            <a:endParaRPr lang="en-GB" sz="2800" dirty="0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AFAF517E-BC59-2818-C357-334DBDC854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090826"/>
          <a:ext cx="10515600" cy="4800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8762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83051-C511-2865-D7C9-6F6632472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3319" y="102742"/>
            <a:ext cx="4288604" cy="909852"/>
          </a:xfrm>
        </p:spPr>
        <p:txBody>
          <a:bodyPr/>
          <a:lstStyle/>
          <a:p>
            <a:r>
              <a:rPr lang="en-US" dirty="0"/>
              <a:t>Promoting Health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238BC5-CD8C-7C8B-DF95-30DF02232A15}"/>
              </a:ext>
            </a:extLst>
          </p:cNvPr>
          <p:cNvSpPr txBox="1"/>
          <p:nvPr/>
        </p:nvSpPr>
        <p:spPr>
          <a:xfrm>
            <a:off x="838200" y="6092575"/>
            <a:ext cx="35034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(Jones et al, 2000)</a:t>
            </a:r>
            <a:endParaRPr lang="en-GB" sz="2400" dirty="0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96E7F0F0-3595-672F-C4C1-B17CAC17C2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25333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84676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329F5-C260-BB90-1641-616BE5C2A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5252" y="64588"/>
            <a:ext cx="2357063" cy="865813"/>
          </a:xfrm>
        </p:spPr>
        <p:txBody>
          <a:bodyPr/>
          <a:lstStyle/>
          <a:p>
            <a:r>
              <a:rPr lang="en-US" dirty="0"/>
              <a:t>Asthma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21FC4-0F81-B000-1EAE-52C6E2811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7429"/>
            <a:ext cx="10792146" cy="2298843"/>
          </a:xfrm>
        </p:spPr>
        <p:txBody>
          <a:bodyPr/>
          <a:lstStyle/>
          <a:p>
            <a:r>
              <a:rPr lang="en-US" dirty="0"/>
              <a:t>Chronic lung condition</a:t>
            </a:r>
          </a:p>
          <a:p>
            <a:r>
              <a:rPr lang="en-US" dirty="0"/>
              <a:t>Narrowing</a:t>
            </a:r>
          </a:p>
          <a:p>
            <a:r>
              <a:rPr lang="en-GB" dirty="0"/>
              <a:t>Chest symptoms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9E1C98-07C9-9713-0B2F-1E4086C99E2D}"/>
              </a:ext>
            </a:extLst>
          </p:cNvPr>
          <p:cNvSpPr txBox="1"/>
          <p:nvPr/>
        </p:nvSpPr>
        <p:spPr>
          <a:xfrm>
            <a:off x="565079" y="6030931"/>
            <a:ext cx="41096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(Aldington and Beasley, 2007)</a:t>
            </a:r>
            <a:endParaRPr lang="en-GB" sz="2400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08CC533-D22D-69F7-2424-0569CE27F4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158411"/>
            <a:ext cx="5715000" cy="509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234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088560-DF02-C482-3A91-A4E1E3E52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Pharmaceutical Professionals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BC9C6-6B18-E0D4-C038-3164A1D73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8370" y="525690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chemeClr val="tx2"/>
                </a:solidFill>
              </a:rPr>
              <a:t>Critical role </a:t>
            </a:r>
          </a:p>
          <a:p>
            <a:r>
              <a:rPr lang="en-US" sz="2000" dirty="0">
                <a:solidFill>
                  <a:schemeClr val="tx2"/>
                </a:solidFill>
              </a:rPr>
              <a:t>Frame of reference</a:t>
            </a:r>
          </a:p>
          <a:p>
            <a:r>
              <a:rPr lang="en-US" sz="2000" dirty="0">
                <a:solidFill>
                  <a:schemeClr val="tx2"/>
                </a:solidFill>
              </a:rPr>
              <a:t>Empirical research</a:t>
            </a:r>
          </a:p>
          <a:p>
            <a:r>
              <a:rPr lang="en-US" sz="2000" dirty="0">
                <a:solidFill>
                  <a:schemeClr val="tx2"/>
                </a:solidFill>
              </a:rPr>
              <a:t>Fourteen experiments</a:t>
            </a:r>
          </a:p>
          <a:p>
            <a:r>
              <a:rPr lang="en-US" sz="2000" dirty="0">
                <a:solidFill>
                  <a:schemeClr val="tx2"/>
                </a:solidFill>
              </a:rPr>
              <a:t>Approximately 20,000 participants</a:t>
            </a:r>
          </a:p>
          <a:p>
            <a:r>
              <a:rPr lang="en-US" sz="2000" dirty="0">
                <a:solidFill>
                  <a:schemeClr val="tx2"/>
                </a:solidFill>
              </a:rPr>
              <a:t>Defective management</a:t>
            </a:r>
          </a:p>
          <a:p>
            <a:r>
              <a:rPr lang="en-US" sz="2000" dirty="0">
                <a:solidFill>
                  <a:schemeClr val="tx2"/>
                </a:solidFill>
              </a:rPr>
              <a:t>Health promotion, guidance and methods</a:t>
            </a:r>
            <a:endParaRPr lang="en-GB" sz="2000" dirty="0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97F5AD-4D72-4B96-C51F-AB17CD3A48ED}"/>
              </a:ext>
            </a:extLst>
          </p:cNvPr>
          <p:cNvSpPr txBox="1"/>
          <p:nvPr/>
        </p:nvSpPr>
        <p:spPr>
          <a:xfrm>
            <a:off x="9041259" y="6153920"/>
            <a:ext cx="3051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(Senna et al, 2017)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82707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F164CE-1BF5-98E2-5F7B-DD1F98D1C9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83" r="1440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2E74A-5018-1C9E-7713-2658C7359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Air contamination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66F34-24C0-78C4-4BED-F8AD427E9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9704" y="2382830"/>
            <a:ext cx="3822189" cy="2507669"/>
          </a:xfrm>
        </p:spPr>
        <p:txBody>
          <a:bodyPr>
            <a:normAutofit/>
          </a:bodyPr>
          <a:lstStyle/>
          <a:p>
            <a:r>
              <a:rPr lang="en-US" sz="2400" dirty="0"/>
              <a:t>Start or aggravate </a:t>
            </a:r>
          </a:p>
          <a:p>
            <a:r>
              <a:rPr lang="en-US" sz="2400" dirty="0"/>
              <a:t>Vulnerability to contamination</a:t>
            </a:r>
          </a:p>
          <a:p>
            <a:r>
              <a:rPr lang="en-US" sz="2400" dirty="0"/>
              <a:t>Develop or exacerbate</a:t>
            </a:r>
          </a:p>
          <a:p>
            <a:r>
              <a:rPr lang="en-US" sz="2400" dirty="0"/>
              <a:t>Pre-mature death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6F6E08-DD88-6036-B52A-C8C75252CAAE}"/>
              </a:ext>
            </a:extLst>
          </p:cNvPr>
          <p:cNvSpPr txBox="1"/>
          <p:nvPr/>
        </p:nvSpPr>
        <p:spPr>
          <a:xfrm>
            <a:off x="9575515" y="6185043"/>
            <a:ext cx="24563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(OECD, 2016)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72832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5BB89-9441-86AD-D6FD-F1B7578B1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World Health Organization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54085-7DAA-06BC-0404-E1F0D8991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0" y="963507"/>
            <a:ext cx="6250940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/>
              <a:t>Evaluation</a:t>
            </a:r>
          </a:p>
          <a:p>
            <a:r>
              <a:rPr lang="en-US" sz="2000"/>
              <a:t>2019</a:t>
            </a:r>
          </a:p>
          <a:p>
            <a:r>
              <a:rPr lang="en-US" sz="2000"/>
              <a:t>Recommendations</a:t>
            </a:r>
          </a:p>
          <a:p>
            <a:r>
              <a:rPr lang="en-US" sz="2000"/>
              <a:t>Inhabitants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52ED52-5D2B-2B9C-33D0-423774DAF8CF}"/>
              </a:ext>
            </a:extLst>
          </p:cNvPr>
          <p:cNvSpPr txBox="1"/>
          <p:nvPr/>
        </p:nvSpPr>
        <p:spPr>
          <a:xfrm>
            <a:off x="4976030" y="3589866"/>
            <a:ext cx="6250940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(World Health Organization, 2021)</a:t>
            </a:r>
          </a:p>
        </p:txBody>
      </p:sp>
    </p:spTree>
    <p:extLst>
      <p:ext uri="{BB962C8B-B14F-4D97-AF65-F5344CB8AC3E}">
        <p14:creationId xmlns:p14="http://schemas.microsoft.com/office/powerpoint/2010/main" val="629863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A35B2C-C24F-5C79-A177-A672DA41E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Causes of air pollution</a:t>
            </a:r>
            <a:endParaRPr lang="en-GB" sz="60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A0CD4E-AB10-E2BA-8F27-A27BB6DD54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7662658"/>
              </p:ext>
            </p:extLst>
          </p:nvPr>
        </p:nvGraphicFramePr>
        <p:xfrm>
          <a:off x="5468389" y="297952"/>
          <a:ext cx="6263640" cy="5671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89D699C-A642-C391-6057-ABFE91EF5E8E}"/>
              </a:ext>
            </a:extLst>
          </p:cNvPr>
          <p:cNvSpPr txBox="1"/>
          <p:nvPr/>
        </p:nvSpPr>
        <p:spPr>
          <a:xfrm>
            <a:off x="6637105" y="6145628"/>
            <a:ext cx="45411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(Office of Health improvement and Disparities, 2022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95468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C819A-0DFB-D422-52D0-774EFD1D8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Support with chronic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C71D1-7266-937E-8EB9-F727A5AA3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Nine parents and Children</a:t>
            </a:r>
          </a:p>
          <a:p>
            <a:r>
              <a:rPr lang="en-US" sz="2000"/>
              <a:t>Bristol Biomedical Research center</a:t>
            </a:r>
          </a:p>
          <a:p>
            <a:r>
              <a:rPr lang="en-US" sz="2000"/>
              <a:t>Thirteen medical workers</a:t>
            </a:r>
          </a:p>
          <a:p>
            <a:r>
              <a:rPr lang="en-US" sz="2000"/>
              <a:t>Failed to understand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CDAF9B-6093-1E4D-5AF3-0E7FD312A44B}"/>
              </a:ext>
            </a:extLst>
          </p:cNvPr>
          <p:cNvSpPr txBox="1"/>
          <p:nvPr/>
        </p:nvSpPr>
        <p:spPr>
          <a:xfrm>
            <a:off x="1252711" y="4483980"/>
            <a:ext cx="4554501" cy="1132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600" dirty="0"/>
              <a:t>(Searle et al, 2017</a:t>
            </a:r>
            <a:r>
              <a:rPr lang="en-US" sz="2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41266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3AA2D8-BD35-0386-958B-88F061235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Children’s chronic condition management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A3CDE-0836-1C3F-4677-CDB0A0340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5161" y="356187"/>
            <a:ext cx="2878409" cy="17922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Management of disease</a:t>
            </a:r>
          </a:p>
          <a:p>
            <a:r>
              <a:rPr lang="en-US" sz="2000"/>
              <a:t>Twenty-six discussions</a:t>
            </a:r>
          </a:p>
          <a:p>
            <a:r>
              <a:rPr lang="en-US" sz="2000"/>
              <a:t>Searched for guidance </a:t>
            </a:r>
          </a:p>
          <a:p>
            <a:endParaRPr lang="en-US" sz="200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86EAEE-8402-9E82-E461-96AB186101B1}"/>
              </a:ext>
            </a:extLst>
          </p:cNvPr>
          <p:cNvSpPr txBox="1"/>
          <p:nvPr/>
        </p:nvSpPr>
        <p:spPr>
          <a:xfrm>
            <a:off x="8386139" y="3143438"/>
            <a:ext cx="3474621" cy="27804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(Srour-Alphonse et al, 2021)</a:t>
            </a:r>
          </a:p>
        </p:txBody>
      </p:sp>
    </p:spTree>
    <p:extLst>
      <p:ext uri="{BB962C8B-B14F-4D97-AF65-F5344CB8AC3E}">
        <p14:creationId xmlns:p14="http://schemas.microsoft.com/office/powerpoint/2010/main" val="3371480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C2E4C3-8212-C357-162E-AC50A94C4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Conclusions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From Assignment one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81D040-EAA1-107D-21F7-1F87DECD1B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554506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5020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stones balanced in a stack">
            <a:extLst>
              <a:ext uri="{FF2B5EF4-FFF2-40B4-BE49-F238E27FC236}">
                <a16:creationId xmlns:a16="http://schemas.microsoft.com/office/drawing/2014/main" id="{07E7C194-C82D-FB92-F62C-E27549498F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4476D-9158-A9EF-CCA9-EDE0FF6E8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/>
              <a:t>Recommendations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22502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AC6AF9-401C-82A9-DF89-6B349427A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3800" dirty="0">
                <a:solidFill>
                  <a:schemeClr val="bg1"/>
                </a:solidFill>
              </a:rPr>
              <a:t>Recommendations </a:t>
            </a:r>
            <a:br>
              <a:rPr lang="en-US" sz="3800" dirty="0">
                <a:solidFill>
                  <a:schemeClr val="bg1"/>
                </a:solidFill>
              </a:rPr>
            </a:br>
            <a:r>
              <a:rPr lang="en-US" sz="3800" dirty="0">
                <a:solidFill>
                  <a:schemeClr val="bg1"/>
                </a:solidFill>
              </a:rPr>
              <a:t>from Assignment one</a:t>
            </a:r>
            <a:endParaRPr lang="en-GB" sz="3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18AB4F-258C-FEB8-850E-21E41CE008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816700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649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33C7E-34C4-C864-B7AE-9DF3F6E80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49" y="984586"/>
            <a:ext cx="6682483" cy="899578"/>
          </a:xfrm>
        </p:spPr>
        <p:txBody>
          <a:bodyPr/>
          <a:lstStyle/>
          <a:p>
            <a:r>
              <a:rPr lang="en-US" dirty="0"/>
              <a:t>National air quality strategy 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431CD21-4712-534D-4E74-247E9349A0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3896995"/>
              </p:ext>
            </p:extLst>
          </p:nvPr>
        </p:nvGraphicFramePr>
        <p:xfrm>
          <a:off x="612169" y="1884164"/>
          <a:ext cx="10515600" cy="4140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BA85CB2-38D5-5A16-0D31-31CF085299D2}"/>
              </a:ext>
            </a:extLst>
          </p:cNvPr>
          <p:cNvSpPr txBox="1"/>
          <p:nvPr/>
        </p:nvSpPr>
        <p:spPr>
          <a:xfrm>
            <a:off x="462338" y="6024650"/>
            <a:ext cx="43254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(Welsh Government, 2020)</a:t>
            </a:r>
            <a:endParaRPr lang="en-GB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85F680-5ADE-5082-5B7E-3A7129994A85}"/>
              </a:ext>
            </a:extLst>
          </p:cNvPr>
          <p:cNvSpPr txBox="1"/>
          <p:nvPr/>
        </p:nvSpPr>
        <p:spPr>
          <a:xfrm>
            <a:off x="2625047" y="0"/>
            <a:ext cx="87124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Recent research findings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3550866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62A152-06C5-3C10-30E9-E0A5D27C2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Community support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44621-28E9-68B8-A834-7892AADAA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0" y="963507"/>
            <a:ext cx="6250940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2000"/>
          </a:p>
          <a:p>
            <a:r>
              <a:rPr lang="en-US" sz="2000"/>
              <a:t>Healthcare professionals support</a:t>
            </a:r>
          </a:p>
          <a:p>
            <a:r>
              <a:rPr lang="en-US" sz="2000"/>
              <a:t>Advice</a:t>
            </a:r>
          </a:p>
          <a:p>
            <a:r>
              <a:rPr lang="en-US" sz="2000"/>
              <a:t>Guidance</a:t>
            </a:r>
          </a:p>
          <a:p>
            <a:r>
              <a:rPr lang="en-US" sz="2000"/>
              <a:t>Knowledge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9C2582-BFF8-6AF0-F196-DDD65426CD3E}"/>
              </a:ext>
            </a:extLst>
          </p:cNvPr>
          <p:cNvSpPr txBox="1"/>
          <p:nvPr/>
        </p:nvSpPr>
        <p:spPr>
          <a:xfrm>
            <a:off x="4976030" y="4258066"/>
            <a:ext cx="6250940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(Office for health improvement and Disparities, 2022)</a:t>
            </a:r>
          </a:p>
        </p:txBody>
      </p:sp>
    </p:spTree>
    <p:extLst>
      <p:ext uri="{BB962C8B-B14F-4D97-AF65-F5344CB8AC3E}">
        <p14:creationId xmlns:p14="http://schemas.microsoft.com/office/powerpoint/2010/main" val="7575614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698C00-9387-7062-9333-5EDA4FE0F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3100" dirty="0">
                <a:solidFill>
                  <a:srgbClr val="FFFFFF"/>
                </a:solidFill>
              </a:rPr>
              <a:t>Recommendations  part two of Assignment one</a:t>
            </a:r>
            <a:endParaRPr lang="en-GB" sz="3100" dirty="0">
              <a:solidFill>
                <a:srgbClr val="FFFFFF"/>
              </a:solidFill>
            </a:endParaRP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D5555-F023-7D4E-F457-1BDAAAC6B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FEFFFF"/>
                </a:solidFill>
              </a:rPr>
              <a:t>Awareness </a:t>
            </a:r>
          </a:p>
          <a:p>
            <a:r>
              <a:rPr lang="en-US" sz="2400">
                <a:solidFill>
                  <a:srgbClr val="FEFFFF"/>
                </a:solidFill>
              </a:rPr>
              <a:t>Training </a:t>
            </a:r>
          </a:p>
          <a:p>
            <a:r>
              <a:rPr lang="en-US" sz="2400">
                <a:solidFill>
                  <a:srgbClr val="FEFFFF"/>
                </a:solidFill>
              </a:rPr>
              <a:t>Demonstrations </a:t>
            </a:r>
          </a:p>
          <a:p>
            <a:r>
              <a:rPr lang="en-US" sz="2400">
                <a:solidFill>
                  <a:srgbClr val="FEFFFF"/>
                </a:solidFill>
              </a:rPr>
              <a:t>Techniques </a:t>
            </a:r>
            <a:endParaRPr lang="en-GB" sz="240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2828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1F294-909F-7487-DDD1-93378B366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307" y="0"/>
            <a:ext cx="11873500" cy="930400"/>
          </a:xfrm>
        </p:spPr>
        <p:txBody>
          <a:bodyPr>
            <a:normAutofit fontScale="90000"/>
          </a:bodyPr>
          <a:lstStyle/>
          <a:p>
            <a:r>
              <a:rPr lang="en-US" dirty="0"/>
              <a:t>National Health Service Wales Chronic condition support</a:t>
            </a:r>
            <a:endParaRPr lang="en-GB" dirty="0"/>
          </a:p>
        </p:txBody>
      </p:sp>
      <p:pic>
        <p:nvPicPr>
          <p:cNvPr id="5" name="Content Placeholder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A92184B5-AB5E-751C-60EE-8F7AB4CB1B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017142"/>
            <a:ext cx="10515600" cy="461552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EDA087-48D7-CDEA-2F52-0DE896A9FEB3}"/>
              </a:ext>
            </a:extLst>
          </p:cNvPr>
          <p:cNvSpPr txBox="1"/>
          <p:nvPr/>
        </p:nvSpPr>
        <p:spPr>
          <a:xfrm>
            <a:off x="575353" y="6113124"/>
            <a:ext cx="81679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(NHS Wales Aneurin Bevan University Health board, 2021)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09654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80A39-9056-42FE-0540-FC303CD59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National Health Service (NHS) Support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46B75-E3B9-9064-7BA3-8A5A957FE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0" y="963507"/>
            <a:ext cx="6250940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2000"/>
          </a:p>
          <a:p>
            <a:r>
              <a:rPr lang="en-US" sz="2000"/>
              <a:t>Specialists</a:t>
            </a:r>
          </a:p>
          <a:p>
            <a:r>
              <a:rPr lang="en-US" sz="2000"/>
              <a:t>Educate</a:t>
            </a:r>
          </a:p>
          <a:p>
            <a:r>
              <a:rPr lang="en-US" sz="2000"/>
              <a:t>Review</a:t>
            </a:r>
          </a:p>
          <a:p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52950C-FC2A-7198-6CF9-4EE370A0D216}"/>
              </a:ext>
            </a:extLst>
          </p:cNvPr>
          <p:cNvSpPr txBox="1"/>
          <p:nvPr/>
        </p:nvSpPr>
        <p:spPr>
          <a:xfrm>
            <a:off x="4976029" y="3915787"/>
            <a:ext cx="6250940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(NHS Wales Aneurin Bevan University Health board, (2022)</a:t>
            </a:r>
          </a:p>
        </p:txBody>
      </p:sp>
    </p:spTree>
    <p:extLst>
      <p:ext uri="{BB962C8B-B14F-4D97-AF65-F5344CB8AC3E}">
        <p14:creationId xmlns:p14="http://schemas.microsoft.com/office/powerpoint/2010/main" val="10155524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56D293-1E60-C7EE-499F-C423B3021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Recent Conclusion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5DC50-3D7C-DFF8-A879-3D90641324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3600" dirty="0"/>
              <a:t>Support </a:t>
            </a:r>
          </a:p>
          <a:p>
            <a:r>
              <a:rPr lang="en-US" sz="3600" dirty="0"/>
              <a:t>Advice</a:t>
            </a:r>
          </a:p>
          <a:p>
            <a:r>
              <a:rPr lang="en-US" sz="3600" dirty="0"/>
              <a:t>Demonstrations</a:t>
            </a:r>
          </a:p>
          <a:p>
            <a:r>
              <a:rPr lang="en-US" sz="3600" dirty="0"/>
              <a:t>Classes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26891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95A5E-8F70-EAFA-70EB-11DF27656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286" y="38313"/>
            <a:ext cx="2870771" cy="642724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E76F5-FE51-A595-0F15-C523CB41B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842" y="846014"/>
            <a:ext cx="11404315" cy="5976616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Aidington, S. and Beasley, R. (2007)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Asthma: An Atlas of investigation and management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Clinical publishing, An imprint of Atlas Medical publishing Ltd.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Clifford, C. (1997)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 and Healthcare Research: A skills-based introduction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</a:t>
            </a:r>
            <a:r>
              <a:rPr lang="en-US" sz="2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edn. Hertfordshire: Prentice Hall Europe.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Jones, L., Perkins, E. R., Simnet, I. and Wall, D. (2000)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Evidence-based health promotion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West Sussex: John Wiley and Sons Ltd.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Wales Aneurin Bevan University health board (2021)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Wales self-management apps for Asthma and COPD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Http://www.abuhb.nhs.wales/news/nhs-wales-self-management-apps-for-asthma-and-copd/ (Accessed on 3</a:t>
            </a:r>
            <a:r>
              <a:rPr lang="en-US" sz="2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OECD (2016)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Economic consequences of outdoor air pollution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Paris: OECD Publishing.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for Health Improvement and Disparities (2022)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 pollution: Applying all our health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Http://www.gov.uk/governement/publications/air-pollution-applying-all-our-health/air-pollution-applying-all-our-health (Accessed on 19th November 2022).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Searle, A., Jago, R., Henderson, J. and Turner, K. M. (2017) ‘Children’s, parents’ and health professionals’ views on the management of childhood asthma: A qualitive study’, 27(1), pp. 53-57. 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Senna, G., Caminati, M., Bovo, C., Canonica, G. W. and Passalacqua, G. (2017) ‘The role of the pharmacy in the management of bronchial Asthma: A literature-based evaluation’,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American college of allergy, Asthma and immunology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118(2), pp. 161-165.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Srour-Alphonse, P., Cverkouski, B., Azzi, E., Rand, C., Cheong, L. H. M., Kvitikos, V. and Bosnic-Anticevich, S. (2021) ‘Understanding the influences behind parents’ asthma decision-making: A qualitive exploration of the asthma network of parents with children with asthma’,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pulmonary therapy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7(1), pp. 151-170.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(2020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The clean air plan for Wales: Healthy air, Healthy Wales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Http://www.gov.wales/sites/default/filespublications/2020-08/clean-air-plan-for-wales-healthy-air-healthy-wales.pdf (Accessed on 3rd December 2022).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(2021) </a:t>
            </a:r>
            <a:r>
              <a:rPr lang="en-US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Ambient (outdoor) air pollution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Http://www.who.int/news-room/fact-sheets/details/ambient-(outdoor)-air-quality-and-health (Accessed on 12</a:t>
            </a:r>
            <a:r>
              <a:rPr lang="en-US" sz="2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2022).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093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779</Words>
  <Application>Microsoft Office PowerPoint</Application>
  <PresentationFormat>Widescreen</PresentationFormat>
  <Paragraphs>127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Nursing research project</vt:lpstr>
      <vt:lpstr>Research in nursing</vt:lpstr>
      <vt:lpstr>Promoting Health</vt:lpstr>
      <vt:lpstr>Asthma</vt:lpstr>
      <vt:lpstr>Pharmaceutical Professionals</vt:lpstr>
      <vt:lpstr>Air contamination</vt:lpstr>
      <vt:lpstr>World Health Organization </vt:lpstr>
      <vt:lpstr>Causes of air pollution</vt:lpstr>
      <vt:lpstr>Support with chronic conditions</vt:lpstr>
      <vt:lpstr>Children’s chronic condition management</vt:lpstr>
      <vt:lpstr>Conclusions From Assignment one</vt:lpstr>
      <vt:lpstr>Recommendations </vt:lpstr>
      <vt:lpstr>Recommendations  from Assignment one</vt:lpstr>
      <vt:lpstr>National air quality strategy </vt:lpstr>
      <vt:lpstr>Community support</vt:lpstr>
      <vt:lpstr>Recommendations  part two of Assignment one</vt:lpstr>
      <vt:lpstr>National Health Service Wales Chronic condition support</vt:lpstr>
      <vt:lpstr>National Health Service (NHS) Support</vt:lpstr>
      <vt:lpstr>Recent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Nursing research project</dc:title>
  <dc:creator>Lauren Lloyd (2205664)</dc:creator>
  <cp:lastModifiedBy>Lauren Lloyd</cp:lastModifiedBy>
  <cp:revision>1</cp:revision>
  <dcterms:created xsi:type="dcterms:W3CDTF">2022-11-30T20:41:19Z</dcterms:created>
  <dcterms:modified xsi:type="dcterms:W3CDTF">2022-12-08T09:27:26Z</dcterms:modified>
</cp:coreProperties>
</file>