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DDF291-F478-A442-830B-42DA45A0B9B0}" type="datetimeFigureOut">
              <a:rPr lang="" smtClean="0"/>
              <a:t>03/16/2026</a:t>
            </a:fld>
            <a:endParaRPr lang="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909A0C-2F76-8742-A663-474BD89309D8}" type="slidenum">
              <a:rPr lang="" smtClean="0"/>
              <a:t>‹#›</a:t>
            </a:fld>
            <a:endParaRPr lang=""/>
          </a:p>
        </p:txBody>
      </p:sp>
    </p:spTree>
    <p:extLst>
      <p:ext uri="{BB962C8B-B14F-4D97-AF65-F5344CB8AC3E}">
        <p14:creationId xmlns:p14="http://schemas.microsoft.com/office/powerpoint/2010/main" val="428235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Content adapted from user-provided outline in this chat; no external sources used.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Health and Social Care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1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463040"/>
            <a:ext cx="62179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Health and Social Care</a:t>
            </a:r>
            <a:endParaRPr lang="en-US" sz="2800" dirty="0"/>
          </a:p>
        </p:txBody>
      </p:sp>
      <p:sp>
        <p:nvSpPr>
          <p:cNvPr id="8" name="Text 6"/>
          <p:cNvSpPr/>
          <p:nvPr/>
        </p:nvSpPr>
        <p:spPr>
          <a:xfrm>
            <a:off x="804672" y="224028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2E8B8B"/>
                </a:solidFill>
              </a:rPr>
              <a:t>Level 4 Presentation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04672" y="2926080"/>
            <a:ext cx="6035040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1F2937"/>
                </a:solidFill>
              </a:rPr>
              <a:t>Health and social care is essential for improving wellbeing, dignity, and independence in society.</a:t>
            </a:r>
            <a:endParaRPr lang="en-US" sz="2200" dirty="0"/>
          </a:p>
        </p:txBody>
      </p:sp>
      <p:sp>
        <p:nvSpPr>
          <p:cNvPr id="10" name="Shape 8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8138160" y="1600200"/>
            <a:ext cx="2560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Student Details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F2937"/>
                </a:solidFill>
              </a:rPr>
              <a:t>Mr. Nadarajah Shanmugam.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1F2937"/>
                </a:solidFill>
              </a:rPr>
              <a:t>Student ID: 2531585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1F2937"/>
                </a:solidFill>
              </a:rPr>
              <a:t>Topic Overview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1F2937"/>
                </a:solidFill>
              </a:rPr>
              <a:t>University Presentation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Introduction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2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and social care supports physical, mental, and emotional wellbeing.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includes services from hospitals, care homes, community workers, and social services.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Its main aim is to improve quality of life and promote independence.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Core Idea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Supporting people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Promoting wellbeing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Improving independence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Health Care?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3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care focuses on medical support, treatment, and prevention.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involves doctors, nurses, hospitals, clinics, and therapists.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helps people prevent, diagnose, and treat illness.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Examples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GP services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Hospitals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Nursing care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Therapy support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Social Care?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4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care helps people with daily living and practical support.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supports older people, disabled individuals, vulnerable children, and adults with special needs.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includes personal care, emotional support, and safeguarding.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Support Areas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Personal care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Home support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Emotional support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Safeguarding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Importance of Health and Social Care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5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Promotes wellbeing and independence.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vulnerable people in society.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Helps individuals live safely and with dignity.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Improves the overall health of communities.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Why It Matters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Safety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Dignity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Equality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Quality of life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Key Principles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Person-centred care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Respect and dignity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Equality and diversity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Confidentiality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Safeguarding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Professional Values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Respect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Inclusion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Privacy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Protection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Roles of Professionals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7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Doctors diagnose and treat illness.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Nurses provide care and monitor patients.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workers support individuals and families.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assistants help with daily tasks and personal care.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Main Roles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Doctors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Nurses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Social workers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Care assistants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Challenges in Health and Social Care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8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shortages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funding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Increasing demand for services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Mental health concerns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 barriers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Current Issues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Workforce pressure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Funding gaps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Growing demand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Communication needs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Ways to Improve Services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9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Provide better staff training.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Increase funding and resources.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 communication between services and patients.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technology more effectively in care.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Give stronger attention to mental health support.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Improvements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Training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Resources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Technology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Mental health focus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4008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146304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0" y="6455664"/>
            <a:ext cx="12191695" cy="402336"/>
          </a:xfrm>
          <a:prstGeom prst="rect">
            <a:avLst/>
          </a:prstGeom>
          <a:solidFill>
            <a:srgbClr val="2E8B8B"/>
          </a:solidFill>
          <a:ln w="12700">
            <a:solidFill>
              <a:srgbClr val="2E8B8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6519672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</a:rPr>
              <a:t>Student ID: 2531585   |   Mr. Nadarajah Shanmugam.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1430000" y="6492240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FFFFFF"/>
                </a:solidFill>
              </a:rPr>
              <a:t>10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77240" y="1325880"/>
            <a:ext cx="658368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/>
          <a:lstStyle/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and social care plays a vital role in society.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supports people at every stage of life.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Good quality care improves health, dignity, and independence.
</a:t>
            </a:r>
            <a:endParaRPr lang="en-US" sz="2100" dirty="0"/>
          </a:p>
          <a:p>
            <a:pPr marL="203200" indent="-203200">
              <a:buSzPct val="100000"/>
              <a:buChar char="•"/>
            </a:pPr>
            <a:r>
              <a:rPr lang="en-US" sz="21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Everyone deserves safe, respectful, and effective care.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818120" y="1234440"/>
            <a:ext cx="3611880" cy="4434840"/>
          </a:xfrm>
          <a:prstGeom prst="roundRect">
            <a:avLst>
              <a:gd name="adj" fmla="val 2025"/>
            </a:avLst>
          </a:prstGeom>
          <a:solidFill>
            <a:srgbClr val="F4F8FB"/>
          </a:solidFill>
          <a:ln w="12700">
            <a:solidFill>
              <a:srgbClr val="7CC6C6"/>
            </a:solidFill>
            <a:prstDash val="solid"/>
          </a:ln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8092440" y="15544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3A5F"/>
                </a:solidFill>
              </a:rPr>
              <a:t>Final Message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092440" y="1965960"/>
            <a:ext cx="2560320" cy="0"/>
          </a:xfrm>
          <a:prstGeom prst="line">
            <a:avLst/>
          </a:prstGeom>
          <a:noFill/>
          <a:ln w="12700">
            <a:solidFill>
              <a:srgbClr val="2E8B8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38160" y="2240280"/>
            <a:ext cx="2743200" cy="2926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Essential service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Lifelong support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Respectful care</a:t>
            </a:r>
            <a:endParaRPr lang="en-US" sz="1700" dirty="0"/>
          </a:p>
          <a:p>
            <a:pPr marL="0" indent="0">
              <a:buNone/>
            </a:pPr>
            <a:r>
              <a:rPr lang="en-US" sz="1700" dirty="0">
                <a:solidFill>
                  <a:srgbClr val="1F2937"/>
                </a:solidFill>
              </a:rPr>
              <a:t>Better outcomes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</dc:title>
  <dc:subject>Health and Social Care Level 4</dc:subject>
  <dc:creator>OpenAI</dc:creator>
  <cp:lastModifiedBy>Sindu Shanmugam</cp:lastModifiedBy>
  <cp:revision>3</cp:revision>
  <dcterms:created xsi:type="dcterms:W3CDTF">2026-03-16T08:43:58Z</dcterms:created>
  <dcterms:modified xsi:type="dcterms:W3CDTF">2026-03-16T09:51:07Z</dcterms:modified>
</cp:coreProperties>
</file>