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31"/>
  </p:normalViewPr>
  <p:slideViewPr>
    <p:cSldViewPr snapToGrid="0">
      <p:cViewPr varScale="1">
        <p:scale>
          <a:sx n="95" d="100"/>
          <a:sy n="95" d="100"/>
        </p:scale>
        <p:origin x="6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A67CF-9710-ED23-3A2B-133C42ADE6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32C6F2-20A0-F2C0-C92B-A1031B3C0F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F8725-2C99-FBA6-EE89-2A3FC8A47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91AB1-DA6D-86CA-BD2B-C1315A7C9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FAAB3-A6BD-4D81-C48D-E54D1B8D6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647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5F91C-ABFA-8EEB-30C8-2577761F0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6D23B-1F44-3597-33A5-B5372F675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0FAB7-7035-1809-27D3-87AB6C0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844DE-3433-A97E-B1FF-C6C2F0667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0CA77-5277-12D4-062C-0605460F9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72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A6B16-369A-CB20-7A1F-D2DE4205C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916F3-CE6F-7C83-78AF-9ECA5B298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463B2-327B-264B-5C27-63D15E8AD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34BBD-5AA5-77DB-3EBB-8FC21D1C0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A571C-814C-F296-15FD-18EF97572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21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0277-11EC-09A7-CF3E-D47B9A365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1C1CE-BA56-E8EB-9C37-E14AE7305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E714C-DD0D-5D7E-E22D-91D0A7744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00CB8-5AEC-8B7E-B05F-64AC19291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FD48B-8870-8AC6-5EB1-66AC6888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80ECE-C9FB-72B1-BAB9-7ABF421E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39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0A1D-A5D1-D177-DB38-A5C993DCB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545A6-73D8-E088-0380-B153BC523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E49D5-287C-CEEF-3104-1AA0267E2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3B4C6-171E-4876-3739-0C8971CA20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3E573D-DA42-5950-8E09-CC9A43F941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4197C2-41E6-EB42-AA21-BB529C209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36652C-257E-E5F7-E0CB-8ADDEB901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65990-78E4-14B6-FD02-F86EED82D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7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5E0D-95C6-D50A-4398-068B06C62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4CACE-5447-AD28-E8AC-95F15DC8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0973C8-09DB-C344-BF6E-E7967D7E5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95D23-1D58-6C27-7AA9-AB0B1257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7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7BFBB-5D4E-EB7B-D3C0-C46D6C04C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4AB74E-FE76-4144-8C0B-91DBCD43B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19B679-5C6F-378C-568C-6C8A339F2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98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889D-55E1-2571-A3F8-742BE1E4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C81BC-9313-38E0-FC09-0478CD9A2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26E97-33D6-D7D8-9E0B-EBAF098A37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B17A-F331-9690-C29E-AA8497D93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E0C87-9B16-1018-0B53-E92565E5A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E9ECA-E11F-C4DA-B169-352B0FC6D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289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F559-5B45-2A50-A323-61E19A65D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1D9EC9-BADF-D8D3-9983-8E18FF1A5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A65C56-1040-E174-BC02-4CB7748E5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FD0C49-BB0E-6293-9FE2-6707BE13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88ED80-C5FD-5857-6982-98F21165C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56165-FBB8-2921-B800-000CB1C2D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39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6ED6B-9889-7A04-450C-E7CD26E1D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19936-7AB1-87D8-9553-669080397D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34127-CB8E-9863-ACD7-B05710AD3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02BF7-094C-8F48-AC76-06D719EA7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6867F-B692-5139-B85D-FBB79D45B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50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C610AB-A1FD-8367-1CA3-E61FF2F19C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1DCF3-33B7-D764-FC05-51A3116A4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0A43E-80AC-8754-B462-D4588AD0E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F0B79-66F3-9064-BE5E-ED71ABF5E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D37B8-1925-6EED-7EA9-B41C77748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55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287655-4B16-891E-6654-A9BFCE19E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912A3-1FCB-DC8C-5DB1-C6328C9A2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AE3A7-9551-F94D-6B1D-C89959F3F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E3F472-430A-C24D-9239-FB977B066AA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72AE6-3E39-80C7-799D-CD59DC0343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A880B-32B0-0A02-DD12-3C4D1B003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27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2919D0-475A-D28A-A157-09EFDE8978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8236902"/>
              </p:ext>
            </p:extLst>
          </p:nvPr>
        </p:nvGraphicFramePr>
        <p:xfrm>
          <a:off x="90435" y="23169"/>
          <a:ext cx="11811279" cy="6518307"/>
        </p:xfrm>
        <a:graphic>
          <a:graphicData uri="http://schemas.openxmlformats.org/drawingml/2006/table">
            <a:tbl>
              <a:tblPr/>
              <a:tblGrid>
                <a:gridCol w="11811279">
                  <a:extLst>
                    <a:ext uri="{9D8B030D-6E8A-4147-A177-3AD203B41FA5}">
                      <a16:colId xmlns:a16="http://schemas.microsoft.com/office/drawing/2014/main" val="4268311605"/>
                    </a:ext>
                  </a:extLst>
                </a:gridCol>
              </a:tblGrid>
              <a:tr h="532943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6829784"/>
                  </a:ext>
                </a:extLst>
              </a:tr>
              <a:tr h="314270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9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781588"/>
                  </a:ext>
                </a:extLst>
              </a:tr>
              <a:tr h="1328769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Strategaethau i gefnogi datblygiad iaith Gymraeg  y dysgwyr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969390"/>
                  </a:ext>
                </a:extLst>
              </a:tr>
              <a:tr h="4342325">
                <a:tc>
                  <a:txBody>
                    <a:bodyPr/>
                    <a:lstStyle/>
                    <a:p>
                      <a:pPr algn="l" fontAlgn="base"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Geirfa allweddol 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iaith 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Gweithgareddau addysgu a dysgu iaith : 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596704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C4B5909-C784-7719-C62E-F20F89B11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1170" y="-299996"/>
            <a:ext cx="1351899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noProof="1">
                <a:ln>
                  <a:noFill/>
                </a:ln>
                <a:solidFill>
                  <a:srgbClr val="000000"/>
                </a:solidFill>
                <a:effectLst/>
                <a:latin typeface="Times"/>
              </a:rPr>
              <a:t> </a:t>
            </a: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D8B299-3CA0-FB62-4841-BB907666300C}"/>
              </a:ext>
            </a:extLst>
          </p:cNvPr>
          <p:cNvSpPr txBox="1"/>
          <p:nvPr/>
        </p:nvSpPr>
        <p:spPr>
          <a:xfrm>
            <a:off x="2715294" y="148818"/>
            <a:ext cx="6761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4080474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ea7d24a8cda13c7ad8e8c4fd4f86dbf9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e5eb27296f03b00a7c776337915c6f0a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Props1.xml><?xml version="1.0" encoding="utf-8"?>
<ds:datastoreItem xmlns:ds="http://schemas.openxmlformats.org/officeDocument/2006/customXml" ds:itemID="{D52F873C-4A71-417E-A34D-0797C1E8E9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31C766-8E82-4FEE-AC9D-8846EB7EB0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F848CA3-4BB6-4ED3-8FB6-AE26ED361A15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Times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Hedydd Jones</cp:lastModifiedBy>
  <cp:revision>5</cp:revision>
  <dcterms:created xsi:type="dcterms:W3CDTF">2025-12-01T23:51:40Z</dcterms:created>
  <dcterms:modified xsi:type="dcterms:W3CDTF">2025-12-08T15:02:51Z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</Properties>
</file>