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g" ContentType="image/jp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1" r:id="rId1"/>
  </p:sldMasterIdLst>
  <p:sldIdLst>
    <p:sldId id="256" r:id="rId3"/>
    <p:sldId id="257" r:id="rId4"/>
  </p:sldIdLst>
  <p:sldSz cx="14211300" cy="201041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1pPr>
    <a:lvl2pPr marL="2286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2pPr>
    <a:lvl3pPr marL="4572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3pPr>
    <a:lvl4pPr marL="6858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4pPr>
    <a:lvl5pPr marL="9144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5pPr>
    <a:lvl6pPr marL="11430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6pPr>
    <a:lvl7pPr marL="13716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7pPr>
    <a:lvl8pPr marL="16002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8pPr>
    <a:lvl9pPr marL="1600200" indent="0" algn="l" defTabSz="914400" fontAlgn="base" hangingPunct="0">
      <a:buNone/>
      <a:defRPr sz="2400">
        <a:solidFill>
          <a:schemeClr val="tx1"/>
        </a:solidFill>
        <a:latin typeface="Droid Sans" pitchFamily="0" charset="0"/>
        <a:ea typeface="Droid Sans" pitchFamily="0" charset="0"/>
        <a:cs typeface="Times New Roman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5620" autoAdjust="0"/>
    <p:restoredTop sz="94660" autoAdjust="0"/>
  </p:normalViewPr>
  <p:slideViewPr>
    <p:cSldViewPr>
      <p:cViewPr varScale="1">
        <p:scale>
          <a:sx n="72" d="100"/>
          <a:sy n="72" d="100"/>
        </p:scale>
        <p:origin x="0" y="0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1.png"/><Relationship Id="rId3" Type="http://schemas.openxmlformats.org/officeDocument/2006/relationships/image" Target="../media/2.png"/><Relationship Id="rId4" Type="http://schemas.openxmlformats.org/officeDocument/2006/relationships/image" Target="../media/3.png"/><Relationship Id="rId5" Type="http://schemas.openxmlformats.org/officeDocument/2006/relationships/image" Target="../media/4.png"/><Relationship Id="rId6" Type="http://schemas.openxmlformats.org/officeDocument/2006/relationships/image" Target="../media/5.jpg"/><Relationship Id="rId7" Type="http://schemas.openxmlformats.org/officeDocument/2006/relationships/image" Target="../media/6.png"/><Relationship Id="rId8" Type="http://schemas.openxmlformats.org/officeDocument/2006/relationships/image" Target="../media/7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1.png"/><Relationship Id="rId3" Type="http://schemas.openxmlformats.org/officeDocument/2006/relationships/image" Target="../media/2.png"/><Relationship Id="rId4" Type="http://schemas.openxmlformats.org/officeDocument/2006/relationships/image" Target="../media/3.png"/><Relationship Id="rId5" Type="http://schemas.openxmlformats.org/officeDocument/2006/relationships/image" Target="../media/4.png"/><Relationship Id="rId6" Type="http://schemas.openxmlformats.org/officeDocument/2006/relationships/image" Target="../media/5.jpg"/><Relationship Id="rId7" Type="http://schemas.openxmlformats.org/officeDocument/2006/relationships/image" Target="../media/6.png"/><Relationship Id="rId8" Type="http://schemas.openxmlformats.org/officeDocument/2006/relationships/image" Target="../media/7.png"/></Relationships>
</file>

<file path=ppt/slideLayouts/slideLayout1.xml><?xml version="1.0" encoding="utf-8"?>
<p:sldLayout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ctrTitle"/>
          </p:nvPr>
        </p:nvSpPr>
        <p:spPr>
          <a:xfrm xmlns:a="http://schemas.openxmlformats.org/drawingml/2006/main">
            <a:off x="1065847" y="6245301"/>
            <a:ext cx="12079605" cy="4309351"/>
          </a:xfr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subTitle" idx="1"/>
          </p:nvPr>
        </p:nvSpPr>
        <p:spPr>
          <a:xfrm xmlns:a="http://schemas.openxmlformats.org/drawingml/2006/main">
            <a:off x="2131695" y="11392323"/>
            <a:ext cx="9947910" cy="5137714"/>
          </a:xfrm>
        </p:spPr>
        <p:txBody>
          <a:bodyPr xmlns:a="http://schemas.openxmlformats.org/drawingml/2006/main"/>
          <a:lstStyle xmlns:a="http://schemas.openxmlformats.org/drawingml/2006/main"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 xmlns:a="http://schemas.openxmlformats.org/drawingml/2006/main"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1061890"/>
      </p:ext>
    </p:extLst>
  </p:cSld>
  <p:clrMapOvr>
    <a:masterClrMapping xmlns:a="http://schemas.openxmlformats.org/drawingml/2006/main"/>
  </p:clrMapOvr>
</p:sldLayout>
</file>

<file path=ppt/slideLayouts/slideLayout2.xml><?xml version="1.0" encoding="utf-8"?>
<p:sldLayout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484110"/>
      </p:ext>
    </p:extLst>
  </p:cSld>
  <p:clrMapOvr>
    <a:masterClrMapping xmlns:a="http://schemas.openxmlformats.org/drawingml/2006/main"/>
  </p:clrMapOvr>
</p:sldLayout>
</file>

<file path=ppt/slideLayouts/slideLayout3.xml><?xml version="1.0" encoding="utf-8"?>
<p:sldLayout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722313" y="4406900"/>
            <a:ext cx="7772400" cy="1362075"/>
          </a:xfrm>
        </p:spPr>
        <p:txBody>
          <a:bodyPr xmlns:a="http://schemas.openxmlformats.org/drawingml/2006/main" anchor="t"/>
          <a:lstStyle xmlns:a="http://schemas.openxmlformats.org/drawingml/2006/main">
            <a:lvl1pPr algn="l">
              <a:defRPr sz="4000" b="1" cap="all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722313" y="2906713"/>
            <a:ext cx="7772400" cy="1500187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3866943"/>
      </p:ext>
    </p:extLst>
  </p:cSld>
  <p:clrMapOvr>
    <a:masterClrMapping xmlns:a="http://schemas.openxmlformats.org/drawingml/2006/main"/>
  </p:clrMapOvr>
</p:sldLayout>
</file>

<file path=ppt/slideLayouts/slideLayout4.xml><?xml version="1.0" encoding="utf-8"?>
<p:sldLayout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sz="half" idx="1"/>
          </p:nvPr>
        </p:nvSpPr>
        <p:spPr>
          <a:xfrm xmlns:a="http://schemas.openxmlformats.org/drawingml/2006/main">
            <a:off x="457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648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5080257"/>
      </p:ext>
    </p:extLst>
  </p:cSld>
  <p:clrMapOvr>
    <a:masterClrMapping xmlns:a="http://schemas.openxmlformats.org/drawingml/2006/main"/>
  </p:clrMapOvr>
</p:sldLayout>
</file>

<file path=ppt/slideLayouts/slideLayout5.xml><?xml version="1.0" encoding="utf-8"?>
<p:sldLayout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>
            <a:lvl1pPr>
              <a:defRPr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457200" y="1535113"/>
            <a:ext cx="4040188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57200" y="2174875"/>
            <a:ext cx="4040188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body" sz="quarter" idx="3"/>
          </p:nvPr>
        </p:nvSpPr>
        <p:spPr>
          <a:xfrm xmlns:a="http://schemas.openxmlformats.org/drawingml/2006/main">
            <a:off x="4645025" y="1535113"/>
            <a:ext cx="4041775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sz="quarter" idx="4"/>
          </p:nvPr>
        </p:nvSpPr>
        <p:spPr>
          <a:xfrm xmlns:a="http://schemas.openxmlformats.org/drawingml/2006/main">
            <a:off x="4645025" y="2174875"/>
            <a:ext cx="4041775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9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963299"/>
      </p:ext>
    </p:extLst>
  </p:cSld>
  <p:clrMapOvr>
    <a:masterClrMapping xmlns:a="http://schemas.openxmlformats.org/drawingml/2006/main"/>
  </p:clrMapOvr>
</p:sldLayout>
</file>

<file path=ppt/slideLayouts/slideLayout6.xml><?xml version="1.0" encoding="utf-8"?>
<p:sldLayout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024995"/>
      </p:ext>
    </p:extLst>
  </p:cSld>
  <p:clrMapOvr>
    <a:masterClrMapping xmlns:a="http://schemas.openxmlformats.org/drawingml/2006/main"/>
  </p:clrMapOvr>
</p:sldLayout>
</file>

<file path=ppt/slideLayouts/slideLayout7.xml><?xml version="1.0" encoding="utf-8"?>
<p:sldLayout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1095731"/>
      </p:ext>
    </p:extLst>
  </p:cSld>
  <p:clrMapOvr>
    <a:masterClrMapping xmlns:a="http://schemas.openxmlformats.org/drawingml/2006/main"/>
  </p:clrMapOvr>
</p:sldLayout>
</file>

<file path=ppt/slideLayouts/slideLayout8.xml><?xml version="1.0" encoding="utf-8"?>
<p:sldLayout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457200" y="273050"/>
            <a:ext cx="3008313" cy="1162050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>
          <a:xfrm xmlns:a="http://schemas.openxmlformats.org/drawingml/2006/main">
            <a:off x="3575050" y="273050"/>
            <a:ext cx="5111750" cy="585311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457200" y="1435100"/>
            <a:ext cx="3008313" cy="4691063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5556913"/>
      </p:ext>
    </p:extLst>
  </p:cSld>
  <p:clrMapOvr>
    <a:masterClrMapping xmlns:a="http://schemas.openxmlformats.org/drawingml/2006/main"/>
  </p:clrMapOvr>
</p:sldLayout>
</file>

<file path=ppt/slideLayouts/slideLayout9.xml><?xml version="1.0" encoding="utf-8"?>
<p:sldLayout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1792288" y="4800600"/>
            <a:ext cx="5486400" cy="566738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pic" idx="1"/>
          </p:nvPr>
        </p:nvSpPr>
        <p:spPr>
          <a:xfrm xmlns:a="http://schemas.openxmlformats.org/drawingml/2006/main">
            <a:off x="1792288" y="612775"/>
            <a:ext cx="5486400" cy="4114800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1792288" y="5367338"/>
            <a:ext cx="5486400" cy="804862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1137106"/>
      </p:ext>
    </p:extLst>
  </p:cSld>
  <p:clrMapOvr>
    <a:masterClrMapping xmlns:a="http://schemas.openxmlformats.org/drawingml/2006/main"/>
  </p:clrMapOvr>
</p:sldLayout>
</file>

<file path=ppt/slideLayouts/slideLayout10.xml><?xml version="1.0" encoding="utf-8"?>
<p:sldLayout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/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8846449"/>
      </p:ext>
    </p:extLst>
  </p:cSld>
  <p:clrMapOvr>
    <a:masterClrMapping xmlns:a="http://schemas.openxmlformats.org/drawingml/2006/main"/>
  </p:clrMapOvr>
</p:sldLayout>
</file>

<file path=ppt/slideLayouts/slideLayout11.xml><?xml version="1.0" encoding="utf-8"?>
<p:sldLayout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 orient="vert"/>
          </p:nvPr>
        </p:nvSpPr>
        <p:spPr>
          <a:xfrm xmlns:a="http://schemas.openxmlformats.org/drawingml/2006/main">
            <a:off x="6629400" y="274638"/>
            <a:ext cx="20574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>
          <a:xfrm xmlns:a="http://schemas.openxmlformats.org/drawingml/2006/main">
            <a:off x="457200" y="274638"/>
            <a:ext cx="60198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8678730"/>
      </p:ext>
    </p:extLst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6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4208126" cy="2009902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 xmlns:a="http://schemas.openxmlformats.org/drawingml/2006/main">
            <a:srgbClr val="F7F5E3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27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2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9043830" y="0"/>
            <a:ext cx="5167842" cy="5422866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28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3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774190" y="541699"/>
            <a:ext cx="1038523" cy="161150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29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1753007" y="9270362"/>
            <a:ext cx="982979" cy="98298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4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6" y="19945"/>
                </a:lnTo>
                <a:lnTo>
                  <a:pt x="4262" y="19388"/>
                </a:lnTo>
                <a:lnTo>
                  <a:pt x="3514" y="18763"/>
                </a:lnTo>
                <a:lnTo>
                  <a:pt x="2823" y="18075"/>
                </a:lnTo>
                <a:lnTo>
                  <a:pt x="2199" y="17326"/>
                </a:lnTo>
                <a:lnTo>
                  <a:pt x="1643" y="16522"/>
                </a:lnTo>
                <a:lnTo>
                  <a:pt x="1158" y="15666"/>
                </a:lnTo>
                <a:lnTo>
                  <a:pt x="753" y="14767"/>
                </a:lnTo>
                <a:lnTo>
                  <a:pt x="430" y="13824"/>
                </a:lnTo>
                <a:lnTo>
                  <a:pt x="194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5"/>
                </a:lnTo>
                <a:lnTo>
                  <a:pt x="194" y="8742"/>
                </a:lnTo>
                <a:lnTo>
                  <a:pt x="430" y="7764"/>
                </a:lnTo>
                <a:lnTo>
                  <a:pt x="753" y="6822"/>
                </a:lnTo>
                <a:lnTo>
                  <a:pt x="1158" y="5921"/>
                </a:lnTo>
                <a:lnTo>
                  <a:pt x="1643" y="5065"/>
                </a:lnTo>
                <a:lnTo>
                  <a:pt x="2199" y="4262"/>
                </a:lnTo>
                <a:lnTo>
                  <a:pt x="2823" y="3513"/>
                </a:lnTo>
                <a:lnTo>
                  <a:pt x="3514" y="2824"/>
                </a:lnTo>
                <a:lnTo>
                  <a:pt x="4262" y="2199"/>
                </a:lnTo>
                <a:lnTo>
                  <a:pt x="5066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4" y="49"/>
                </a:lnTo>
                <a:lnTo>
                  <a:pt x="10794" y="0"/>
                </a:lnTo>
                <a:lnTo>
                  <a:pt x="11834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2" y="1642"/>
                </a:lnTo>
                <a:lnTo>
                  <a:pt x="17325" y="2199"/>
                </a:lnTo>
                <a:lnTo>
                  <a:pt x="18074" y="2824"/>
                </a:lnTo>
                <a:lnTo>
                  <a:pt x="18764" y="3513"/>
                </a:lnTo>
                <a:lnTo>
                  <a:pt x="19389" y="4262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4"/>
                </a:lnTo>
                <a:lnTo>
                  <a:pt x="21393" y="8742"/>
                </a:lnTo>
                <a:lnTo>
                  <a:pt x="21539" y="9755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3" y="12845"/>
                </a:lnTo>
                <a:lnTo>
                  <a:pt x="21157" y="13824"/>
                </a:lnTo>
                <a:lnTo>
                  <a:pt x="20833" y="14767"/>
                </a:lnTo>
                <a:lnTo>
                  <a:pt x="20429" y="15666"/>
                </a:lnTo>
                <a:lnTo>
                  <a:pt x="19946" y="16522"/>
                </a:lnTo>
                <a:lnTo>
                  <a:pt x="19389" y="17326"/>
                </a:lnTo>
                <a:lnTo>
                  <a:pt x="18764" y="18075"/>
                </a:lnTo>
                <a:lnTo>
                  <a:pt x="18074" y="18763"/>
                </a:lnTo>
                <a:lnTo>
                  <a:pt x="17325" y="19388"/>
                </a:lnTo>
                <a:lnTo>
                  <a:pt x="16522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4" y="21538"/>
                </a:lnTo>
                <a:lnTo>
                  <a:pt x="10794" y="2158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50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0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729887" y="9230603"/>
            <a:ext cx="982980" cy="98297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5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5" y="19945"/>
                </a:lnTo>
                <a:lnTo>
                  <a:pt x="4262" y="19388"/>
                </a:lnTo>
                <a:lnTo>
                  <a:pt x="3513" y="18763"/>
                </a:lnTo>
                <a:lnTo>
                  <a:pt x="2824" y="18074"/>
                </a:lnTo>
                <a:lnTo>
                  <a:pt x="2199" y="17326"/>
                </a:lnTo>
                <a:lnTo>
                  <a:pt x="1642" y="16522"/>
                </a:lnTo>
                <a:lnTo>
                  <a:pt x="1159" y="15667"/>
                </a:lnTo>
                <a:lnTo>
                  <a:pt x="754" y="14767"/>
                </a:lnTo>
                <a:lnTo>
                  <a:pt x="431" y="13825"/>
                </a:lnTo>
                <a:lnTo>
                  <a:pt x="193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4"/>
                </a:lnTo>
                <a:lnTo>
                  <a:pt x="193" y="8743"/>
                </a:lnTo>
                <a:lnTo>
                  <a:pt x="431" y="7763"/>
                </a:lnTo>
                <a:lnTo>
                  <a:pt x="754" y="6822"/>
                </a:lnTo>
                <a:lnTo>
                  <a:pt x="1159" y="5921"/>
                </a:lnTo>
                <a:lnTo>
                  <a:pt x="1642" y="5065"/>
                </a:lnTo>
                <a:lnTo>
                  <a:pt x="2199" y="4261"/>
                </a:lnTo>
                <a:lnTo>
                  <a:pt x="2824" y="3513"/>
                </a:lnTo>
                <a:lnTo>
                  <a:pt x="3513" y="2823"/>
                </a:lnTo>
                <a:lnTo>
                  <a:pt x="4262" y="2199"/>
                </a:lnTo>
                <a:lnTo>
                  <a:pt x="5065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5" y="49"/>
                </a:lnTo>
                <a:lnTo>
                  <a:pt x="10794" y="0"/>
                </a:lnTo>
                <a:lnTo>
                  <a:pt x="11833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1" y="1642"/>
                </a:lnTo>
                <a:lnTo>
                  <a:pt x="17326" y="2199"/>
                </a:lnTo>
                <a:lnTo>
                  <a:pt x="18075" y="2823"/>
                </a:lnTo>
                <a:lnTo>
                  <a:pt x="18764" y="3513"/>
                </a:lnTo>
                <a:lnTo>
                  <a:pt x="19388" y="4261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3"/>
                </a:lnTo>
                <a:lnTo>
                  <a:pt x="21394" y="8743"/>
                </a:lnTo>
                <a:lnTo>
                  <a:pt x="21539" y="9754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4" y="12845"/>
                </a:lnTo>
                <a:lnTo>
                  <a:pt x="21157" y="13825"/>
                </a:lnTo>
                <a:lnTo>
                  <a:pt x="20833" y="14767"/>
                </a:lnTo>
                <a:lnTo>
                  <a:pt x="20429" y="15667"/>
                </a:lnTo>
                <a:lnTo>
                  <a:pt x="19946" y="16522"/>
                </a:lnTo>
                <a:lnTo>
                  <a:pt x="19388" y="17326"/>
                </a:lnTo>
                <a:lnTo>
                  <a:pt x="18764" y="18074"/>
                </a:lnTo>
                <a:lnTo>
                  <a:pt x="18075" y="18763"/>
                </a:lnTo>
                <a:lnTo>
                  <a:pt x="17326" y="19388"/>
                </a:lnTo>
                <a:lnTo>
                  <a:pt x="16521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3" y="21538"/>
                </a:lnTo>
                <a:lnTo>
                  <a:pt x="10794" y="2158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50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1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1975993" y="9415309"/>
            <a:ext cx="530225" cy="62610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0394" y="9227"/>
                </a:moveTo>
                <a:lnTo>
                  <a:pt x="18687" y="9227"/>
                </a:lnTo>
                <a:lnTo>
                  <a:pt x="18687" y="10132"/>
                </a:lnTo>
                <a:lnTo>
                  <a:pt x="18512" y="11893"/>
                </a:lnTo>
                <a:lnTo>
                  <a:pt x="18002" y="13570"/>
                </a:lnTo>
                <a:lnTo>
                  <a:pt x="17178" y="15138"/>
                </a:lnTo>
                <a:lnTo>
                  <a:pt x="16064" y="16567"/>
                </a:lnTo>
                <a:lnTo>
                  <a:pt x="14686" y="17824"/>
                </a:lnTo>
                <a:lnTo>
                  <a:pt x="13065" y="18883"/>
                </a:lnTo>
                <a:lnTo>
                  <a:pt x="11223" y="19710"/>
                </a:lnTo>
                <a:lnTo>
                  <a:pt x="10197" y="20082"/>
                </a:lnTo>
                <a:lnTo>
                  <a:pt x="9171" y="19710"/>
                </a:lnTo>
                <a:lnTo>
                  <a:pt x="7329" y="18883"/>
                </a:lnTo>
                <a:lnTo>
                  <a:pt x="5707" y="17824"/>
                </a:lnTo>
                <a:lnTo>
                  <a:pt x="4328" y="16567"/>
                </a:lnTo>
                <a:lnTo>
                  <a:pt x="3216" y="15138"/>
                </a:lnTo>
                <a:lnTo>
                  <a:pt x="2392" y="13570"/>
                </a:lnTo>
                <a:lnTo>
                  <a:pt x="1881" y="11893"/>
                </a:lnTo>
                <a:lnTo>
                  <a:pt x="1706" y="10132"/>
                </a:lnTo>
                <a:lnTo>
                  <a:pt x="1706" y="3557"/>
                </a:lnTo>
                <a:lnTo>
                  <a:pt x="2642" y="3559"/>
                </a:lnTo>
                <a:lnTo>
                  <a:pt x="3561" y="3505"/>
                </a:lnTo>
                <a:lnTo>
                  <a:pt x="5338" y="3233"/>
                </a:lnTo>
                <a:lnTo>
                  <a:pt x="7377" y="2615"/>
                </a:lnTo>
                <a:lnTo>
                  <a:pt x="9308" y="1678"/>
                </a:lnTo>
                <a:lnTo>
                  <a:pt x="9735" y="1504"/>
                </a:lnTo>
                <a:lnTo>
                  <a:pt x="10197" y="1447"/>
                </a:lnTo>
                <a:lnTo>
                  <a:pt x="10658" y="1504"/>
                </a:lnTo>
                <a:lnTo>
                  <a:pt x="11085" y="1678"/>
                </a:lnTo>
                <a:lnTo>
                  <a:pt x="11769" y="2052"/>
                </a:lnTo>
                <a:lnTo>
                  <a:pt x="12468" y="2386"/>
                </a:lnTo>
                <a:lnTo>
                  <a:pt x="13908" y="2929"/>
                </a:lnTo>
                <a:lnTo>
                  <a:pt x="15451" y="3313"/>
                </a:lnTo>
                <a:lnTo>
                  <a:pt x="17053" y="3524"/>
                </a:lnTo>
                <a:lnTo>
                  <a:pt x="17202" y="2084"/>
                </a:lnTo>
                <a:lnTo>
                  <a:pt x="15837" y="1907"/>
                </a:lnTo>
                <a:lnTo>
                  <a:pt x="14530" y="1585"/>
                </a:lnTo>
                <a:lnTo>
                  <a:pt x="13271" y="1113"/>
                </a:lnTo>
                <a:lnTo>
                  <a:pt x="12054" y="488"/>
                </a:lnTo>
                <a:lnTo>
                  <a:pt x="11626" y="276"/>
                </a:lnTo>
                <a:lnTo>
                  <a:pt x="11169" y="123"/>
                </a:lnTo>
                <a:lnTo>
                  <a:pt x="10690" y="31"/>
                </a:lnTo>
                <a:lnTo>
                  <a:pt x="10197" y="0"/>
                </a:lnTo>
                <a:lnTo>
                  <a:pt x="9703" y="31"/>
                </a:lnTo>
                <a:lnTo>
                  <a:pt x="9224" y="123"/>
                </a:lnTo>
                <a:lnTo>
                  <a:pt x="8767" y="277"/>
                </a:lnTo>
                <a:lnTo>
                  <a:pt x="8340" y="488"/>
                </a:lnTo>
                <a:lnTo>
                  <a:pt x="6633" y="1316"/>
                </a:lnTo>
                <a:lnTo>
                  <a:pt x="4838" y="1853"/>
                </a:lnTo>
                <a:lnTo>
                  <a:pt x="2945" y="2102"/>
                </a:lnTo>
                <a:lnTo>
                  <a:pt x="938" y="2066"/>
                </a:lnTo>
                <a:lnTo>
                  <a:pt x="698" y="2044"/>
                </a:lnTo>
                <a:lnTo>
                  <a:pt x="460" y="2112"/>
                </a:lnTo>
                <a:lnTo>
                  <a:pt x="102" y="2386"/>
                </a:lnTo>
                <a:lnTo>
                  <a:pt x="0" y="2580"/>
                </a:lnTo>
                <a:lnTo>
                  <a:pt x="0" y="10133"/>
                </a:lnTo>
                <a:lnTo>
                  <a:pt x="147" y="11863"/>
                </a:lnTo>
                <a:lnTo>
                  <a:pt x="590" y="13545"/>
                </a:lnTo>
                <a:lnTo>
                  <a:pt x="1315" y="15153"/>
                </a:lnTo>
                <a:lnTo>
                  <a:pt x="2316" y="16666"/>
                </a:lnTo>
                <a:lnTo>
                  <a:pt x="3565" y="18042"/>
                </a:lnTo>
                <a:lnTo>
                  <a:pt x="5027" y="19239"/>
                </a:lnTo>
                <a:lnTo>
                  <a:pt x="6678" y="20243"/>
                </a:lnTo>
                <a:lnTo>
                  <a:pt x="8499" y="21040"/>
                </a:lnTo>
                <a:lnTo>
                  <a:pt x="9969" y="21572"/>
                </a:lnTo>
                <a:lnTo>
                  <a:pt x="10083" y="21591"/>
                </a:lnTo>
                <a:lnTo>
                  <a:pt x="10197" y="21591"/>
                </a:lnTo>
                <a:lnTo>
                  <a:pt x="10311" y="21591"/>
                </a:lnTo>
                <a:lnTo>
                  <a:pt x="11895" y="21040"/>
                </a:lnTo>
                <a:lnTo>
                  <a:pt x="13714" y="20243"/>
                </a:lnTo>
                <a:lnTo>
                  <a:pt x="15367" y="19239"/>
                </a:lnTo>
                <a:lnTo>
                  <a:pt x="16828" y="18042"/>
                </a:lnTo>
                <a:lnTo>
                  <a:pt x="18077" y="16666"/>
                </a:lnTo>
                <a:lnTo>
                  <a:pt x="19080" y="15153"/>
                </a:lnTo>
                <a:lnTo>
                  <a:pt x="19805" y="13545"/>
                </a:lnTo>
                <a:lnTo>
                  <a:pt x="20245" y="11863"/>
                </a:lnTo>
                <a:lnTo>
                  <a:pt x="20394" y="10132"/>
                </a:lnTo>
                <a:lnTo>
                  <a:pt x="20394" y="9227"/>
                </a:lnTo>
                <a:lnTo>
                  <a:pt x="20394" y="9227"/>
                </a:lnTo>
              </a:path>
              <a:path w="21600" h="21600">
                <a:moveTo>
                  <a:pt x="21593" y="6040"/>
                </a:moveTo>
                <a:lnTo>
                  <a:pt x="21531" y="5767"/>
                </a:lnTo>
                <a:lnTo>
                  <a:pt x="21343" y="5528"/>
                </a:lnTo>
                <a:lnTo>
                  <a:pt x="20911" y="5161"/>
                </a:lnTo>
                <a:lnTo>
                  <a:pt x="19534" y="3994"/>
                </a:lnTo>
                <a:lnTo>
                  <a:pt x="19534" y="6040"/>
                </a:lnTo>
                <a:lnTo>
                  <a:pt x="10161" y="13978"/>
                </a:lnTo>
                <a:lnTo>
                  <a:pt x="5679" y="10183"/>
                </a:lnTo>
                <a:lnTo>
                  <a:pt x="6716" y="9306"/>
                </a:lnTo>
                <a:lnTo>
                  <a:pt x="9556" y="11711"/>
                </a:lnTo>
                <a:lnTo>
                  <a:pt x="9840" y="11870"/>
                </a:lnTo>
                <a:lnTo>
                  <a:pt x="10161" y="11922"/>
                </a:lnTo>
                <a:lnTo>
                  <a:pt x="10482" y="11870"/>
                </a:lnTo>
                <a:lnTo>
                  <a:pt x="10763" y="11711"/>
                </a:lnTo>
                <a:lnTo>
                  <a:pt x="12573" y="10178"/>
                </a:lnTo>
                <a:lnTo>
                  <a:pt x="18498" y="5161"/>
                </a:lnTo>
                <a:lnTo>
                  <a:pt x="19534" y="6040"/>
                </a:lnTo>
                <a:lnTo>
                  <a:pt x="19534" y="3994"/>
                </a:lnTo>
                <a:lnTo>
                  <a:pt x="18941" y="3494"/>
                </a:lnTo>
                <a:lnTo>
                  <a:pt x="18725" y="3417"/>
                </a:lnTo>
                <a:lnTo>
                  <a:pt x="18271" y="3417"/>
                </a:lnTo>
                <a:lnTo>
                  <a:pt x="18054" y="3494"/>
                </a:lnTo>
                <a:lnTo>
                  <a:pt x="10161" y="10178"/>
                </a:lnTo>
                <a:lnTo>
                  <a:pt x="9129" y="9306"/>
                </a:lnTo>
                <a:lnTo>
                  <a:pt x="7159" y="7636"/>
                </a:lnTo>
                <a:lnTo>
                  <a:pt x="3870" y="9672"/>
                </a:lnTo>
                <a:lnTo>
                  <a:pt x="3620" y="10183"/>
                </a:lnTo>
                <a:lnTo>
                  <a:pt x="3682" y="10454"/>
                </a:lnTo>
                <a:lnTo>
                  <a:pt x="3870" y="10693"/>
                </a:lnTo>
                <a:lnTo>
                  <a:pt x="9716" y="15646"/>
                </a:lnTo>
                <a:lnTo>
                  <a:pt x="9934" y="15722"/>
                </a:lnTo>
                <a:lnTo>
                  <a:pt x="10387" y="15722"/>
                </a:lnTo>
                <a:lnTo>
                  <a:pt x="10604" y="15646"/>
                </a:lnTo>
                <a:lnTo>
                  <a:pt x="12575" y="13978"/>
                </a:lnTo>
                <a:lnTo>
                  <a:pt x="21343" y="6550"/>
                </a:lnTo>
                <a:lnTo>
                  <a:pt x="21531" y="6310"/>
                </a:lnTo>
                <a:lnTo>
                  <a:pt x="21593" y="6040"/>
                </a:lnTo>
                <a:close/>
              </a:path>
            </a:pathLst>
          </a:custGeom>
          <a:solidFill xmlns:a="http://schemas.openxmlformats.org/drawingml/2006/main">
            <a:srgbClr val="54823C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32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4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3740370" y="9227293"/>
            <a:ext cx="982491" cy="98249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33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891149" y="9408273"/>
            <a:ext cx="654683" cy="62738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9920" y="20005"/>
                </a:moveTo>
                <a:lnTo>
                  <a:pt x="9912" y="17583"/>
                </a:lnTo>
                <a:lnTo>
                  <a:pt x="9236" y="16885"/>
                </a:lnTo>
                <a:lnTo>
                  <a:pt x="8834" y="16890"/>
                </a:lnTo>
                <a:lnTo>
                  <a:pt x="8406" y="16891"/>
                </a:lnTo>
                <a:lnTo>
                  <a:pt x="4608" y="16892"/>
                </a:lnTo>
                <a:lnTo>
                  <a:pt x="3709" y="16129"/>
                </a:lnTo>
                <a:lnTo>
                  <a:pt x="3753" y="15873"/>
                </a:lnTo>
                <a:lnTo>
                  <a:pt x="3899" y="15554"/>
                </a:lnTo>
                <a:lnTo>
                  <a:pt x="4220" y="15001"/>
                </a:lnTo>
                <a:lnTo>
                  <a:pt x="4530" y="14452"/>
                </a:lnTo>
                <a:lnTo>
                  <a:pt x="4831" y="13905"/>
                </a:lnTo>
                <a:lnTo>
                  <a:pt x="5120" y="13360"/>
                </a:lnTo>
                <a:lnTo>
                  <a:pt x="5215" y="13410"/>
                </a:lnTo>
                <a:lnTo>
                  <a:pt x="5300" y="13435"/>
                </a:lnTo>
                <a:lnTo>
                  <a:pt x="5372" y="13451"/>
                </a:lnTo>
                <a:lnTo>
                  <a:pt x="5396" y="13460"/>
                </a:lnTo>
                <a:lnTo>
                  <a:pt x="5426" y="13467"/>
                </a:lnTo>
                <a:lnTo>
                  <a:pt x="5451" y="13476"/>
                </a:lnTo>
                <a:lnTo>
                  <a:pt x="5506" y="13501"/>
                </a:lnTo>
                <a:lnTo>
                  <a:pt x="5561" y="13508"/>
                </a:lnTo>
                <a:lnTo>
                  <a:pt x="5734" y="13508"/>
                </a:lnTo>
                <a:lnTo>
                  <a:pt x="5851" y="13476"/>
                </a:lnTo>
                <a:lnTo>
                  <a:pt x="5947" y="13401"/>
                </a:lnTo>
                <a:lnTo>
                  <a:pt x="6087" y="13287"/>
                </a:lnTo>
                <a:lnTo>
                  <a:pt x="6174" y="13115"/>
                </a:lnTo>
                <a:lnTo>
                  <a:pt x="6174" y="12810"/>
                </a:lnTo>
                <a:lnTo>
                  <a:pt x="6181" y="12712"/>
                </a:lnTo>
                <a:lnTo>
                  <a:pt x="6181" y="12606"/>
                </a:lnTo>
                <a:lnTo>
                  <a:pt x="6167" y="12491"/>
                </a:lnTo>
                <a:lnTo>
                  <a:pt x="6136" y="12239"/>
                </a:lnTo>
                <a:lnTo>
                  <a:pt x="6102" y="11989"/>
                </a:lnTo>
                <a:lnTo>
                  <a:pt x="6033" y="11488"/>
                </a:lnTo>
                <a:lnTo>
                  <a:pt x="5915" y="10617"/>
                </a:lnTo>
                <a:lnTo>
                  <a:pt x="5858" y="10178"/>
                </a:lnTo>
                <a:lnTo>
                  <a:pt x="5805" y="9740"/>
                </a:lnTo>
                <a:lnTo>
                  <a:pt x="5665" y="9283"/>
                </a:lnTo>
                <a:lnTo>
                  <a:pt x="5439" y="9034"/>
                </a:lnTo>
                <a:lnTo>
                  <a:pt x="5201" y="8930"/>
                </a:lnTo>
                <a:lnTo>
                  <a:pt x="5026" y="8909"/>
                </a:lnTo>
                <a:lnTo>
                  <a:pt x="4845" y="8909"/>
                </a:lnTo>
                <a:lnTo>
                  <a:pt x="4687" y="8968"/>
                </a:lnTo>
                <a:lnTo>
                  <a:pt x="4173" y="9190"/>
                </a:lnTo>
                <a:lnTo>
                  <a:pt x="3795" y="9351"/>
                </a:lnTo>
                <a:lnTo>
                  <a:pt x="3042" y="9666"/>
                </a:lnTo>
                <a:lnTo>
                  <a:pt x="2145" y="10043"/>
                </a:lnTo>
                <a:lnTo>
                  <a:pt x="2042" y="10085"/>
                </a:lnTo>
                <a:lnTo>
                  <a:pt x="1956" y="10134"/>
                </a:lnTo>
                <a:lnTo>
                  <a:pt x="1861" y="10190"/>
                </a:lnTo>
                <a:lnTo>
                  <a:pt x="1767" y="10241"/>
                </a:lnTo>
                <a:lnTo>
                  <a:pt x="1712" y="10272"/>
                </a:lnTo>
                <a:lnTo>
                  <a:pt x="1531" y="10372"/>
                </a:lnTo>
                <a:lnTo>
                  <a:pt x="1420" y="10560"/>
                </a:lnTo>
                <a:lnTo>
                  <a:pt x="1412" y="10765"/>
                </a:lnTo>
                <a:lnTo>
                  <a:pt x="1397" y="10971"/>
                </a:lnTo>
                <a:lnTo>
                  <a:pt x="1499" y="11169"/>
                </a:lnTo>
                <a:lnTo>
                  <a:pt x="1664" y="11284"/>
                </a:lnTo>
                <a:lnTo>
                  <a:pt x="1908" y="11447"/>
                </a:lnTo>
                <a:lnTo>
                  <a:pt x="1791" y="11669"/>
                </a:lnTo>
                <a:lnTo>
                  <a:pt x="1134" y="12855"/>
                </a:lnTo>
                <a:lnTo>
                  <a:pt x="119" y="15072"/>
                </a:lnTo>
                <a:lnTo>
                  <a:pt x="0" y="16205"/>
                </a:lnTo>
                <a:lnTo>
                  <a:pt x="156" y="17340"/>
                </a:lnTo>
                <a:lnTo>
                  <a:pt x="1233" y="19339"/>
                </a:lnTo>
                <a:lnTo>
                  <a:pt x="2997" y="20495"/>
                </a:lnTo>
                <a:lnTo>
                  <a:pt x="4573" y="20707"/>
                </a:lnTo>
                <a:lnTo>
                  <a:pt x="6427" y="20736"/>
                </a:lnTo>
                <a:lnTo>
                  <a:pt x="6854" y="20735"/>
                </a:lnTo>
                <a:lnTo>
                  <a:pt x="7287" y="20731"/>
                </a:lnTo>
                <a:lnTo>
                  <a:pt x="8165" y="20720"/>
                </a:lnTo>
                <a:lnTo>
                  <a:pt x="9251" y="20711"/>
                </a:lnTo>
                <a:lnTo>
                  <a:pt x="9512" y="20651"/>
                </a:lnTo>
                <a:lnTo>
                  <a:pt x="9725" y="20500"/>
                </a:lnTo>
                <a:lnTo>
                  <a:pt x="9867" y="20276"/>
                </a:lnTo>
                <a:lnTo>
                  <a:pt x="9920" y="20005"/>
                </a:lnTo>
                <a:lnTo>
                  <a:pt x="9920" y="20005"/>
                </a:lnTo>
              </a:path>
              <a:path w="21600" h="21600">
                <a:moveTo>
                  <a:pt x="17051" y="4960"/>
                </a:moveTo>
                <a:lnTo>
                  <a:pt x="16972" y="4755"/>
                </a:lnTo>
                <a:lnTo>
                  <a:pt x="16815" y="4623"/>
                </a:lnTo>
                <a:lnTo>
                  <a:pt x="16712" y="4541"/>
                </a:lnTo>
                <a:lnTo>
                  <a:pt x="16594" y="4499"/>
                </a:lnTo>
                <a:lnTo>
                  <a:pt x="16398" y="4499"/>
                </a:lnTo>
                <a:lnTo>
                  <a:pt x="16335" y="4516"/>
                </a:lnTo>
                <a:lnTo>
                  <a:pt x="16264" y="4541"/>
                </a:lnTo>
                <a:lnTo>
                  <a:pt x="16209" y="4566"/>
                </a:lnTo>
                <a:lnTo>
                  <a:pt x="16130" y="4598"/>
                </a:lnTo>
                <a:lnTo>
                  <a:pt x="16059" y="4623"/>
                </a:lnTo>
                <a:lnTo>
                  <a:pt x="15996" y="4655"/>
                </a:lnTo>
                <a:lnTo>
                  <a:pt x="15925" y="4689"/>
                </a:lnTo>
                <a:lnTo>
                  <a:pt x="15807" y="4475"/>
                </a:lnTo>
                <a:lnTo>
                  <a:pt x="15697" y="4270"/>
                </a:lnTo>
                <a:lnTo>
                  <a:pt x="15311" y="3567"/>
                </a:lnTo>
                <a:lnTo>
                  <a:pt x="14470" y="2101"/>
                </a:lnTo>
                <a:lnTo>
                  <a:pt x="12893" y="557"/>
                </a:lnTo>
                <a:lnTo>
                  <a:pt x="10785" y="0"/>
                </a:lnTo>
                <a:lnTo>
                  <a:pt x="9647" y="150"/>
                </a:lnTo>
                <a:lnTo>
                  <a:pt x="7720" y="1284"/>
                </a:lnTo>
                <a:lnTo>
                  <a:pt x="6583" y="2983"/>
                </a:lnTo>
                <a:lnTo>
                  <a:pt x="5317" y="5280"/>
                </a:lnTo>
                <a:lnTo>
                  <a:pt x="5126" y="5623"/>
                </a:lnTo>
                <a:lnTo>
                  <a:pt x="4743" y="6307"/>
                </a:lnTo>
                <a:lnTo>
                  <a:pt x="4552" y="6652"/>
                </a:lnTo>
                <a:lnTo>
                  <a:pt x="4467" y="6911"/>
                </a:lnTo>
                <a:lnTo>
                  <a:pt x="4482" y="7177"/>
                </a:lnTo>
                <a:lnTo>
                  <a:pt x="4593" y="7419"/>
                </a:lnTo>
                <a:lnTo>
                  <a:pt x="4789" y="7605"/>
                </a:lnTo>
                <a:lnTo>
                  <a:pt x="6835" y="8853"/>
                </a:lnTo>
                <a:lnTo>
                  <a:pt x="6938" y="8918"/>
                </a:lnTo>
                <a:lnTo>
                  <a:pt x="7055" y="8950"/>
                </a:lnTo>
                <a:lnTo>
                  <a:pt x="7417" y="8950"/>
                </a:lnTo>
                <a:lnTo>
                  <a:pt x="7637" y="8819"/>
                </a:lnTo>
                <a:lnTo>
                  <a:pt x="7757" y="8605"/>
                </a:lnTo>
                <a:lnTo>
                  <a:pt x="7873" y="8401"/>
                </a:lnTo>
                <a:lnTo>
                  <a:pt x="8103" y="7990"/>
                </a:lnTo>
                <a:lnTo>
                  <a:pt x="8221" y="7785"/>
                </a:lnTo>
                <a:lnTo>
                  <a:pt x="8700" y="6928"/>
                </a:lnTo>
                <a:lnTo>
                  <a:pt x="9183" y="6064"/>
                </a:lnTo>
                <a:lnTo>
                  <a:pt x="9662" y="5194"/>
                </a:lnTo>
                <a:lnTo>
                  <a:pt x="10132" y="4318"/>
                </a:lnTo>
                <a:lnTo>
                  <a:pt x="10291" y="4023"/>
                </a:lnTo>
                <a:lnTo>
                  <a:pt x="10527" y="3860"/>
                </a:lnTo>
                <a:lnTo>
                  <a:pt x="11078" y="3860"/>
                </a:lnTo>
                <a:lnTo>
                  <a:pt x="11337" y="4039"/>
                </a:lnTo>
                <a:lnTo>
                  <a:pt x="11673" y="4669"/>
                </a:lnTo>
                <a:lnTo>
                  <a:pt x="11853" y="5002"/>
                </a:lnTo>
                <a:lnTo>
                  <a:pt x="12035" y="5333"/>
                </a:lnTo>
                <a:lnTo>
                  <a:pt x="12218" y="5658"/>
                </a:lnTo>
                <a:lnTo>
                  <a:pt x="12707" y="6544"/>
                </a:lnTo>
                <a:lnTo>
                  <a:pt x="12715" y="6552"/>
                </a:lnTo>
                <a:lnTo>
                  <a:pt x="12730" y="6586"/>
                </a:lnTo>
                <a:lnTo>
                  <a:pt x="12707" y="6593"/>
                </a:lnTo>
                <a:lnTo>
                  <a:pt x="12682" y="6611"/>
                </a:lnTo>
                <a:lnTo>
                  <a:pt x="12666" y="6627"/>
                </a:lnTo>
                <a:lnTo>
                  <a:pt x="12651" y="6635"/>
                </a:lnTo>
                <a:lnTo>
                  <a:pt x="12613" y="6660"/>
                </a:lnTo>
                <a:lnTo>
                  <a:pt x="12580" y="6676"/>
                </a:lnTo>
                <a:lnTo>
                  <a:pt x="12548" y="6700"/>
                </a:lnTo>
                <a:lnTo>
                  <a:pt x="12454" y="6749"/>
                </a:lnTo>
                <a:lnTo>
                  <a:pt x="12274" y="6856"/>
                </a:lnTo>
                <a:lnTo>
                  <a:pt x="12156" y="7061"/>
                </a:lnTo>
                <a:lnTo>
                  <a:pt x="12187" y="7521"/>
                </a:lnTo>
                <a:lnTo>
                  <a:pt x="12320" y="7719"/>
                </a:lnTo>
                <a:lnTo>
                  <a:pt x="12518" y="7801"/>
                </a:lnTo>
                <a:lnTo>
                  <a:pt x="12924" y="7974"/>
                </a:lnTo>
                <a:lnTo>
                  <a:pt x="13120" y="8060"/>
                </a:lnTo>
                <a:lnTo>
                  <a:pt x="13732" y="8332"/>
                </a:lnTo>
                <a:lnTo>
                  <a:pt x="14144" y="8511"/>
                </a:lnTo>
                <a:lnTo>
                  <a:pt x="14551" y="8685"/>
                </a:lnTo>
                <a:lnTo>
                  <a:pt x="14957" y="8853"/>
                </a:lnTo>
                <a:lnTo>
                  <a:pt x="15029" y="8877"/>
                </a:lnTo>
                <a:lnTo>
                  <a:pt x="15091" y="8902"/>
                </a:lnTo>
                <a:lnTo>
                  <a:pt x="15146" y="8926"/>
                </a:lnTo>
                <a:lnTo>
                  <a:pt x="15477" y="9065"/>
                </a:lnTo>
                <a:lnTo>
                  <a:pt x="15658" y="9140"/>
                </a:lnTo>
                <a:lnTo>
                  <a:pt x="15862" y="9140"/>
                </a:lnTo>
                <a:lnTo>
                  <a:pt x="16626" y="8064"/>
                </a:lnTo>
                <a:lnTo>
                  <a:pt x="16642" y="7956"/>
                </a:lnTo>
                <a:lnTo>
                  <a:pt x="16658" y="7834"/>
                </a:lnTo>
                <a:lnTo>
                  <a:pt x="16720" y="7384"/>
                </a:lnTo>
                <a:lnTo>
                  <a:pt x="16909" y="6011"/>
                </a:lnTo>
                <a:lnTo>
                  <a:pt x="16941" y="5731"/>
                </a:lnTo>
                <a:lnTo>
                  <a:pt x="17019" y="5164"/>
                </a:lnTo>
                <a:lnTo>
                  <a:pt x="17051" y="4960"/>
                </a:lnTo>
                <a:lnTo>
                  <a:pt x="17051" y="4960"/>
                </a:lnTo>
              </a:path>
              <a:path w="21600" h="21600">
                <a:moveTo>
                  <a:pt x="21585" y="16555"/>
                </a:moveTo>
                <a:lnTo>
                  <a:pt x="21482" y="15138"/>
                </a:lnTo>
                <a:lnTo>
                  <a:pt x="20931" y="13706"/>
                </a:lnTo>
                <a:lnTo>
                  <a:pt x="19577" y="11241"/>
                </a:lnTo>
                <a:lnTo>
                  <a:pt x="18826" y="9882"/>
                </a:lnTo>
                <a:lnTo>
                  <a:pt x="18578" y="9427"/>
                </a:lnTo>
                <a:lnTo>
                  <a:pt x="18460" y="9206"/>
                </a:lnTo>
                <a:lnTo>
                  <a:pt x="18238" y="9075"/>
                </a:lnTo>
                <a:lnTo>
                  <a:pt x="17869" y="9075"/>
                </a:lnTo>
                <a:lnTo>
                  <a:pt x="17752" y="9106"/>
                </a:lnTo>
                <a:lnTo>
                  <a:pt x="17649" y="9172"/>
                </a:lnTo>
                <a:lnTo>
                  <a:pt x="15618" y="10438"/>
                </a:lnTo>
                <a:lnTo>
                  <a:pt x="15424" y="10624"/>
                </a:lnTo>
                <a:lnTo>
                  <a:pt x="15315" y="10865"/>
                </a:lnTo>
                <a:lnTo>
                  <a:pt x="15298" y="11129"/>
                </a:lnTo>
                <a:lnTo>
                  <a:pt x="15382" y="11390"/>
                </a:lnTo>
                <a:lnTo>
                  <a:pt x="15588" y="11762"/>
                </a:lnTo>
                <a:lnTo>
                  <a:pt x="16201" y="12876"/>
                </a:lnTo>
                <a:lnTo>
                  <a:pt x="16972" y="14282"/>
                </a:lnTo>
                <a:lnTo>
                  <a:pt x="17775" y="15694"/>
                </a:lnTo>
                <a:lnTo>
                  <a:pt x="17972" y="16021"/>
                </a:lnTo>
                <a:lnTo>
                  <a:pt x="17900" y="16292"/>
                </a:lnTo>
                <a:lnTo>
                  <a:pt x="17664" y="16719"/>
                </a:lnTo>
                <a:lnTo>
                  <a:pt x="17397" y="16892"/>
                </a:lnTo>
                <a:lnTo>
                  <a:pt x="17130" y="16892"/>
                </a:lnTo>
                <a:lnTo>
                  <a:pt x="16664" y="16882"/>
                </a:lnTo>
                <a:lnTo>
                  <a:pt x="16419" y="16877"/>
                </a:lnTo>
                <a:lnTo>
                  <a:pt x="15886" y="16875"/>
                </a:lnTo>
                <a:lnTo>
                  <a:pt x="15626" y="16885"/>
                </a:lnTo>
                <a:lnTo>
                  <a:pt x="15359" y="16885"/>
                </a:lnTo>
                <a:lnTo>
                  <a:pt x="15091" y="16892"/>
                </a:lnTo>
                <a:lnTo>
                  <a:pt x="14524" y="16892"/>
                </a:lnTo>
                <a:lnTo>
                  <a:pt x="14524" y="16662"/>
                </a:lnTo>
                <a:lnTo>
                  <a:pt x="14478" y="16548"/>
                </a:lnTo>
                <a:lnTo>
                  <a:pt x="14445" y="16466"/>
                </a:lnTo>
                <a:lnTo>
                  <a:pt x="14438" y="16448"/>
                </a:lnTo>
                <a:lnTo>
                  <a:pt x="14422" y="16399"/>
                </a:lnTo>
                <a:lnTo>
                  <a:pt x="14359" y="16226"/>
                </a:lnTo>
                <a:lnTo>
                  <a:pt x="14225" y="16087"/>
                </a:lnTo>
                <a:lnTo>
                  <a:pt x="13997" y="16021"/>
                </a:lnTo>
                <a:lnTo>
                  <a:pt x="13949" y="16014"/>
                </a:lnTo>
                <a:lnTo>
                  <a:pt x="13768" y="16014"/>
                </a:lnTo>
                <a:lnTo>
                  <a:pt x="13650" y="16054"/>
                </a:lnTo>
                <a:lnTo>
                  <a:pt x="13548" y="16136"/>
                </a:lnTo>
                <a:lnTo>
                  <a:pt x="13162" y="16456"/>
                </a:lnTo>
                <a:lnTo>
                  <a:pt x="12621" y="16897"/>
                </a:lnTo>
                <a:lnTo>
                  <a:pt x="12089" y="17330"/>
                </a:lnTo>
                <a:lnTo>
                  <a:pt x="11565" y="17763"/>
                </a:lnTo>
                <a:lnTo>
                  <a:pt x="11045" y="18199"/>
                </a:lnTo>
                <a:lnTo>
                  <a:pt x="10935" y="18288"/>
                </a:lnTo>
                <a:lnTo>
                  <a:pt x="10809" y="18470"/>
                </a:lnTo>
                <a:lnTo>
                  <a:pt x="10809" y="19045"/>
                </a:lnTo>
                <a:lnTo>
                  <a:pt x="12039" y="20220"/>
                </a:lnTo>
                <a:lnTo>
                  <a:pt x="13053" y="21055"/>
                </a:lnTo>
                <a:lnTo>
                  <a:pt x="13548" y="21467"/>
                </a:lnTo>
                <a:lnTo>
                  <a:pt x="13650" y="21549"/>
                </a:lnTo>
                <a:lnTo>
                  <a:pt x="13768" y="21590"/>
                </a:lnTo>
                <a:lnTo>
                  <a:pt x="13894" y="21590"/>
                </a:lnTo>
                <a:lnTo>
                  <a:pt x="13957" y="21590"/>
                </a:lnTo>
                <a:lnTo>
                  <a:pt x="14020" y="21581"/>
                </a:lnTo>
                <a:lnTo>
                  <a:pt x="14107" y="21549"/>
                </a:lnTo>
                <a:lnTo>
                  <a:pt x="14296" y="21483"/>
                </a:lnTo>
                <a:lnTo>
                  <a:pt x="14422" y="21311"/>
                </a:lnTo>
                <a:lnTo>
                  <a:pt x="14461" y="21113"/>
                </a:lnTo>
                <a:lnTo>
                  <a:pt x="14478" y="21014"/>
                </a:lnTo>
                <a:lnTo>
                  <a:pt x="14501" y="20908"/>
                </a:lnTo>
                <a:lnTo>
                  <a:pt x="14508" y="20843"/>
                </a:lnTo>
                <a:lnTo>
                  <a:pt x="14516" y="20753"/>
                </a:lnTo>
                <a:lnTo>
                  <a:pt x="14516" y="20711"/>
                </a:lnTo>
                <a:lnTo>
                  <a:pt x="16887" y="20711"/>
                </a:lnTo>
                <a:lnTo>
                  <a:pt x="18286" y="20589"/>
                </a:lnTo>
                <a:lnTo>
                  <a:pt x="19817" y="19839"/>
                </a:lnTo>
                <a:lnTo>
                  <a:pt x="21240" y="17923"/>
                </a:lnTo>
                <a:lnTo>
                  <a:pt x="21585" y="16555"/>
                </a:lnTo>
                <a:close/>
              </a:path>
            </a:pathLst>
          </a:custGeom>
          <a:solidFill xmlns:a="http://schemas.openxmlformats.org/drawingml/2006/main">
            <a:srgbClr val="4E772D"/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4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3236819" y="9036653"/>
            <a:ext cx="0" cy="1541780"/>
          </a:xfrm>
          <a:custGeom xmlns:a="http://schemas.openxmlformats.org/drawingml/2006/main"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 xmlns:a="http://schemas.openxmlformats.org/drawingml/2006/main"/>
          <a:ln xmlns:a="http://schemas.openxmlformats.org/drawingml/2006/main"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35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228431" y="9105447"/>
            <a:ext cx="0" cy="1541780"/>
          </a:xfrm>
          <a:custGeom xmlns:a="http://schemas.openxmlformats.org/drawingml/2006/main"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 xmlns:a="http://schemas.openxmlformats.org/drawingml/2006/main"/>
          <a:ln xmlns:a="http://schemas.openxmlformats.org/drawingml/2006/main"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36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484328" y="11051695"/>
            <a:ext cx="7504430" cy="4087495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347" y="21598"/>
                </a:moveTo>
                <a:lnTo>
                  <a:pt x="256" y="21598"/>
                </a:lnTo>
                <a:lnTo>
                  <a:pt x="206" y="21589"/>
                </a:lnTo>
                <a:lnTo>
                  <a:pt x="75" y="21459"/>
                </a:lnTo>
                <a:lnTo>
                  <a:pt x="4" y="21217"/>
                </a:lnTo>
                <a:lnTo>
                  <a:pt x="0" y="21125"/>
                </a:lnTo>
                <a:lnTo>
                  <a:pt x="0" y="473"/>
                </a:lnTo>
                <a:lnTo>
                  <a:pt x="43" y="210"/>
                </a:lnTo>
                <a:lnTo>
                  <a:pt x="159" y="35"/>
                </a:lnTo>
                <a:lnTo>
                  <a:pt x="256" y="0"/>
                </a:lnTo>
                <a:lnTo>
                  <a:pt x="21347" y="0"/>
                </a:lnTo>
                <a:lnTo>
                  <a:pt x="21491" y="79"/>
                </a:lnTo>
                <a:lnTo>
                  <a:pt x="21585" y="292"/>
                </a:lnTo>
                <a:lnTo>
                  <a:pt x="21597" y="364"/>
                </a:lnTo>
                <a:lnTo>
                  <a:pt x="21597" y="21234"/>
                </a:lnTo>
                <a:lnTo>
                  <a:pt x="21529" y="21459"/>
                </a:lnTo>
                <a:lnTo>
                  <a:pt x="21397" y="21589"/>
                </a:lnTo>
                <a:lnTo>
                  <a:pt x="21347" y="2159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7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8075469" y="15056714"/>
            <a:ext cx="5950584" cy="306704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273" y="21594"/>
                </a:moveTo>
                <a:lnTo>
                  <a:pt x="324" y="21594"/>
                </a:lnTo>
                <a:lnTo>
                  <a:pt x="261" y="21583"/>
                </a:lnTo>
                <a:lnTo>
                  <a:pt x="94" y="21411"/>
                </a:lnTo>
                <a:lnTo>
                  <a:pt x="5" y="21088"/>
                </a:lnTo>
                <a:lnTo>
                  <a:pt x="0" y="20964"/>
                </a:lnTo>
                <a:lnTo>
                  <a:pt x="0" y="630"/>
                </a:lnTo>
                <a:lnTo>
                  <a:pt x="54" y="279"/>
                </a:lnTo>
                <a:lnTo>
                  <a:pt x="200" y="47"/>
                </a:lnTo>
                <a:lnTo>
                  <a:pt x="324" y="0"/>
                </a:lnTo>
                <a:lnTo>
                  <a:pt x="21273" y="0"/>
                </a:lnTo>
                <a:lnTo>
                  <a:pt x="21453" y="105"/>
                </a:lnTo>
                <a:lnTo>
                  <a:pt x="21573" y="389"/>
                </a:lnTo>
                <a:lnTo>
                  <a:pt x="21598" y="630"/>
                </a:lnTo>
                <a:lnTo>
                  <a:pt x="21598" y="20964"/>
                </a:lnTo>
                <a:lnTo>
                  <a:pt x="21543" y="21314"/>
                </a:lnTo>
                <a:lnTo>
                  <a:pt x="21398" y="21546"/>
                </a:lnTo>
                <a:lnTo>
                  <a:pt x="21273" y="21594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8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8346850"/>
            <a:ext cx="14068425" cy="1757681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39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763316" y="11188652"/>
            <a:ext cx="657859" cy="65786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9" y="21599"/>
                </a:moveTo>
                <a:lnTo>
                  <a:pt x="9203" y="21481"/>
                </a:lnTo>
                <a:lnTo>
                  <a:pt x="7679" y="21142"/>
                </a:lnTo>
                <a:lnTo>
                  <a:pt x="6246" y="20594"/>
                </a:lnTo>
                <a:lnTo>
                  <a:pt x="4918" y="19858"/>
                </a:lnTo>
                <a:lnTo>
                  <a:pt x="3714" y="18949"/>
                </a:lnTo>
                <a:lnTo>
                  <a:pt x="2647" y="17884"/>
                </a:lnTo>
                <a:lnTo>
                  <a:pt x="1739" y="16680"/>
                </a:lnTo>
                <a:lnTo>
                  <a:pt x="1003" y="15351"/>
                </a:lnTo>
                <a:lnTo>
                  <a:pt x="456" y="13919"/>
                </a:lnTo>
                <a:lnTo>
                  <a:pt x="116" y="12395"/>
                </a:lnTo>
                <a:lnTo>
                  <a:pt x="0" y="10799"/>
                </a:lnTo>
                <a:lnTo>
                  <a:pt x="116" y="9203"/>
                </a:lnTo>
                <a:lnTo>
                  <a:pt x="456" y="7680"/>
                </a:lnTo>
                <a:lnTo>
                  <a:pt x="1003" y="6245"/>
                </a:lnTo>
                <a:lnTo>
                  <a:pt x="1739" y="4918"/>
                </a:lnTo>
                <a:lnTo>
                  <a:pt x="2647" y="3713"/>
                </a:lnTo>
                <a:lnTo>
                  <a:pt x="3714" y="2647"/>
                </a:lnTo>
                <a:lnTo>
                  <a:pt x="4918" y="1739"/>
                </a:lnTo>
                <a:lnTo>
                  <a:pt x="6246" y="1002"/>
                </a:lnTo>
                <a:lnTo>
                  <a:pt x="7679" y="457"/>
                </a:lnTo>
                <a:lnTo>
                  <a:pt x="9203" y="116"/>
                </a:lnTo>
                <a:lnTo>
                  <a:pt x="10799" y="0"/>
                </a:lnTo>
                <a:lnTo>
                  <a:pt x="12395" y="116"/>
                </a:lnTo>
                <a:lnTo>
                  <a:pt x="13917" y="457"/>
                </a:lnTo>
                <a:lnTo>
                  <a:pt x="15351" y="1002"/>
                </a:lnTo>
                <a:lnTo>
                  <a:pt x="16680" y="1739"/>
                </a:lnTo>
                <a:lnTo>
                  <a:pt x="17885" y="2647"/>
                </a:lnTo>
                <a:lnTo>
                  <a:pt x="18949" y="3713"/>
                </a:lnTo>
                <a:lnTo>
                  <a:pt x="19859" y="4918"/>
                </a:lnTo>
                <a:lnTo>
                  <a:pt x="20595" y="6245"/>
                </a:lnTo>
                <a:lnTo>
                  <a:pt x="21141" y="7680"/>
                </a:lnTo>
                <a:lnTo>
                  <a:pt x="21481" y="9203"/>
                </a:lnTo>
                <a:lnTo>
                  <a:pt x="21598" y="10799"/>
                </a:lnTo>
                <a:lnTo>
                  <a:pt x="21481" y="12395"/>
                </a:lnTo>
                <a:lnTo>
                  <a:pt x="21141" y="13919"/>
                </a:lnTo>
                <a:lnTo>
                  <a:pt x="20595" y="15351"/>
                </a:lnTo>
                <a:lnTo>
                  <a:pt x="19859" y="16680"/>
                </a:lnTo>
                <a:lnTo>
                  <a:pt x="18949" y="17884"/>
                </a:lnTo>
                <a:lnTo>
                  <a:pt x="17885" y="18949"/>
                </a:lnTo>
                <a:lnTo>
                  <a:pt x="16680" y="19858"/>
                </a:lnTo>
                <a:lnTo>
                  <a:pt x="15351" y="20594"/>
                </a:lnTo>
                <a:lnTo>
                  <a:pt x="13917" y="21142"/>
                </a:lnTo>
                <a:lnTo>
                  <a:pt x="12395" y="21481"/>
                </a:lnTo>
                <a:lnTo>
                  <a:pt x="10799" y="21599"/>
                </a:lnTo>
                <a:close/>
              </a:path>
            </a:pathLst>
          </a:custGeom>
          <a:solidFill xmlns:a="http://schemas.openxmlformats.org/drawingml/2006/main">
            <a:srgbClr val="4E772D"/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40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856480" y="11287800"/>
            <a:ext cx="480694" cy="480693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3369" y="10592"/>
                </a:moveTo>
                <a:lnTo>
                  <a:pt x="1292" y="10592"/>
                </a:lnTo>
                <a:lnTo>
                  <a:pt x="1571" y="8491"/>
                </a:lnTo>
                <a:lnTo>
                  <a:pt x="2291" y="6538"/>
                </a:lnTo>
                <a:lnTo>
                  <a:pt x="3392" y="4826"/>
                </a:lnTo>
                <a:lnTo>
                  <a:pt x="4834" y="3386"/>
                </a:lnTo>
                <a:lnTo>
                  <a:pt x="6549" y="2287"/>
                </a:lnTo>
                <a:lnTo>
                  <a:pt x="8484" y="1572"/>
                </a:lnTo>
                <a:lnTo>
                  <a:pt x="8490" y="1572"/>
                </a:lnTo>
                <a:lnTo>
                  <a:pt x="10595" y="1292"/>
                </a:lnTo>
                <a:lnTo>
                  <a:pt x="10595" y="87"/>
                </a:lnTo>
                <a:lnTo>
                  <a:pt x="10683" y="0"/>
                </a:lnTo>
                <a:lnTo>
                  <a:pt x="10902" y="0"/>
                </a:lnTo>
                <a:lnTo>
                  <a:pt x="10990" y="87"/>
                </a:lnTo>
                <a:lnTo>
                  <a:pt x="10990" y="1292"/>
                </a:lnTo>
                <a:lnTo>
                  <a:pt x="13103" y="1572"/>
                </a:lnTo>
                <a:lnTo>
                  <a:pt x="15042" y="2287"/>
                </a:lnTo>
                <a:lnTo>
                  <a:pt x="16719" y="3366"/>
                </a:lnTo>
                <a:lnTo>
                  <a:pt x="10592" y="3366"/>
                </a:lnTo>
                <a:lnTo>
                  <a:pt x="8348" y="3779"/>
                </a:lnTo>
                <a:lnTo>
                  <a:pt x="6376" y="4826"/>
                </a:lnTo>
                <a:lnTo>
                  <a:pt x="4814" y="6387"/>
                </a:lnTo>
                <a:lnTo>
                  <a:pt x="3774" y="8347"/>
                </a:lnTo>
                <a:lnTo>
                  <a:pt x="3369" y="10592"/>
                </a:lnTo>
                <a:lnTo>
                  <a:pt x="3369" y="10592"/>
                </a:lnTo>
              </a:path>
              <a:path w="21600" h="21600">
                <a:moveTo>
                  <a:pt x="7504" y="10592"/>
                </a:moveTo>
                <a:lnTo>
                  <a:pt x="5373" y="10592"/>
                </a:lnTo>
                <a:lnTo>
                  <a:pt x="5828" y="8599"/>
                </a:lnTo>
                <a:lnTo>
                  <a:pt x="6947" y="6969"/>
                </a:lnTo>
                <a:lnTo>
                  <a:pt x="8584" y="5846"/>
                </a:lnTo>
                <a:lnTo>
                  <a:pt x="10614" y="5371"/>
                </a:lnTo>
                <a:lnTo>
                  <a:pt x="10592" y="5371"/>
                </a:lnTo>
                <a:lnTo>
                  <a:pt x="10592" y="3366"/>
                </a:lnTo>
                <a:lnTo>
                  <a:pt x="10987" y="3366"/>
                </a:lnTo>
                <a:lnTo>
                  <a:pt x="10987" y="5371"/>
                </a:lnTo>
                <a:lnTo>
                  <a:pt x="12976" y="5821"/>
                </a:lnTo>
                <a:lnTo>
                  <a:pt x="14612" y="6948"/>
                </a:lnTo>
                <a:lnTo>
                  <a:pt x="15018" y="7540"/>
                </a:lnTo>
                <a:lnTo>
                  <a:pt x="10615" y="7540"/>
                </a:lnTo>
                <a:lnTo>
                  <a:pt x="9424" y="7835"/>
                </a:lnTo>
                <a:lnTo>
                  <a:pt x="8469" y="8491"/>
                </a:lnTo>
                <a:lnTo>
                  <a:pt x="7805" y="9436"/>
                </a:lnTo>
                <a:lnTo>
                  <a:pt x="7504" y="10592"/>
                </a:lnTo>
                <a:lnTo>
                  <a:pt x="7504" y="10592"/>
                </a:lnTo>
              </a:path>
              <a:path w="21600" h="21600">
                <a:moveTo>
                  <a:pt x="20288" y="10592"/>
                </a:moveTo>
                <a:lnTo>
                  <a:pt x="18210" y="10592"/>
                </a:lnTo>
                <a:lnTo>
                  <a:pt x="17796" y="8347"/>
                </a:lnTo>
                <a:lnTo>
                  <a:pt x="17793" y="8333"/>
                </a:lnTo>
                <a:lnTo>
                  <a:pt x="16752" y="6371"/>
                </a:lnTo>
                <a:lnTo>
                  <a:pt x="15199" y="4817"/>
                </a:lnTo>
                <a:lnTo>
                  <a:pt x="13242" y="3779"/>
                </a:lnTo>
                <a:lnTo>
                  <a:pt x="10987" y="3366"/>
                </a:lnTo>
                <a:lnTo>
                  <a:pt x="16719" y="3366"/>
                </a:lnTo>
                <a:lnTo>
                  <a:pt x="18181" y="4817"/>
                </a:lnTo>
                <a:lnTo>
                  <a:pt x="19283" y="6531"/>
                </a:lnTo>
                <a:lnTo>
                  <a:pt x="20003" y="8474"/>
                </a:lnTo>
                <a:lnTo>
                  <a:pt x="20288" y="10592"/>
                </a:lnTo>
                <a:lnTo>
                  <a:pt x="20288" y="10592"/>
                </a:lnTo>
              </a:path>
              <a:path w="21600" h="21600">
                <a:moveTo>
                  <a:pt x="12207" y="10592"/>
                </a:moveTo>
                <a:lnTo>
                  <a:pt x="9370" y="10592"/>
                </a:lnTo>
                <a:lnTo>
                  <a:pt x="9510" y="10143"/>
                </a:lnTo>
                <a:lnTo>
                  <a:pt x="9780" y="9774"/>
                </a:lnTo>
                <a:lnTo>
                  <a:pt x="10148" y="9508"/>
                </a:lnTo>
                <a:lnTo>
                  <a:pt x="10595" y="9372"/>
                </a:lnTo>
                <a:lnTo>
                  <a:pt x="10595" y="7540"/>
                </a:lnTo>
                <a:lnTo>
                  <a:pt x="10990" y="7540"/>
                </a:lnTo>
                <a:lnTo>
                  <a:pt x="10990" y="9372"/>
                </a:lnTo>
                <a:lnTo>
                  <a:pt x="11437" y="9508"/>
                </a:lnTo>
                <a:lnTo>
                  <a:pt x="11807" y="9774"/>
                </a:lnTo>
                <a:lnTo>
                  <a:pt x="12071" y="10143"/>
                </a:lnTo>
                <a:lnTo>
                  <a:pt x="12207" y="10592"/>
                </a:lnTo>
                <a:lnTo>
                  <a:pt x="12207" y="10592"/>
                </a:lnTo>
              </a:path>
              <a:path w="21600" h="21600">
                <a:moveTo>
                  <a:pt x="16202" y="10592"/>
                </a:moveTo>
                <a:lnTo>
                  <a:pt x="14082" y="10592"/>
                </a:lnTo>
                <a:lnTo>
                  <a:pt x="13777" y="9436"/>
                </a:lnTo>
                <a:lnTo>
                  <a:pt x="13107" y="8491"/>
                </a:lnTo>
                <a:lnTo>
                  <a:pt x="13098" y="8480"/>
                </a:lnTo>
                <a:lnTo>
                  <a:pt x="12143" y="7820"/>
                </a:lnTo>
                <a:lnTo>
                  <a:pt x="10990" y="7540"/>
                </a:lnTo>
                <a:lnTo>
                  <a:pt x="15018" y="7540"/>
                </a:lnTo>
                <a:lnTo>
                  <a:pt x="15740" y="8590"/>
                </a:lnTo>
                <a:lnTo>
                  <a:pt x="16202" y="10592"/>
                </a:lnTo>
                <a:lnTo>
                  <a:pt x="16202" y="10592"/>
                </a:lnTo>
              </a:path>
              <a:path w="21600" h="21600">
                <a:moveTo>
                  <a:pt x="21499" y="10987"/>
                </a:moveTo>
                <a:lnTo>
                  <a:pt x="85" y="10987"/>
                </a:lnTo>
                <a:lnTo>
                  <a:pt x="0" y="10901"/>
                </a:lnTo>
                <a:lnTo>
                  <a:pt x="1" y="10679"/>
                </a:lnTo>
                <a:lnTo>
                  <a:pt x="90" y="10592"/>
                </a:lnTo>
                <a:lnTo>
                  <a:pt x="21493" y="10592"/>
                </a:lnTo>
                <a:lnTo>
                  <a:pt x="21581" y="10679"/>
                </a:lnTo>
                <a:lnTo>
                  <a:pt x="21585" y="10901"/>
                </a:lnTo>
                <a:lnTo>
                  <a:pt x="21499" y="10987"/>
                </a:lnTo>
                <a:lnTo>
                  <a:pt x="21499" y="10987"/>
                </a:lnTo>
              </a:path>
              <a:path w="21600" h="21600">
                <a:moveTo>
                  <a:pt x="10902" y="21585"/>
                </a:moveTo>
                <a:lnTo>
                  <a:pt x="10683" y="21585"/>
                </a:lnTo>
                <a:lnTo>
                  <a:pt x="10595" y="21497"/>
                </a:lnTo>
                <a:lnTo>
                  <a:pt x="10595" y="20291"/>
                </a:lnTo>
                <a:lnTo>
                  <a:pt x="8467" y="20009"/>
                </a:lnTo>
                <a:lnTo>
                  <a:pt x="8477" y="20009"/>
                </a:lnTo>
                <a:lnTo>
                  <a:pt x="6530" y="19289"/>
                </a:lnTo>
                <a:lnTo>
                  <a:pt x="6536" y="19289"/>
                </a:lnTo>
                <a:lnTo>
                  <a:pt x="4832" y="18195"/>
                </a:lnTo>
                <a:lnTo>
                  <a:pt x="3397" y="16760"/>
                </a:lnTo>
                <a:lnTo>
                  <a:pt x="2293" y="15047"/>
                </a:lnTo>
                <a:lnTo>
                  <a:pt x="1574" y="13107"/>
                </a:lnTo>
                <a:lnTo>
                  <a:pt x="1291" y="10987"/>
                </a:lnTo>
                <a:lnTo>
                  <a:pt x="3371" y="10987"/>
                </a:lnTo>
                <a:lnTo>
                  <a:pt x="3789" y="13239"/>
                </a:lnTo>
                <a:lnTo>
                  <a:pt x="3790" y="13249"/>
                </a:lnTo>
                <a:lnTo>
                  <a:pt x="4823" y="15201"/>
                </a:lnTo>
                <a:lnTo>
                  <a:pt x="4830" y="15210"/>
                </a:lnTo>
                <a:lnTo>
                  <a:pt x="6376" y="16760"/>
                </a:lnTo>
                <a:lnTo>
                  <a:pt x="8336" y="17801"/>
                </a:lnTo>
                <a:lnTo>
                  <a:pt x="10592" y="18215"/>
                </a:lnTo>
                <a:lnTo>
                  <a:pt x="16714" y="18215"/>
                </a:lnTo>
                <a:lnTo>
                  <a:pt x="15045" y="19289"/>
                </a:lnTo>
                <a:lnTo>
                  <a:pt x="13103" y="20009"/>
                </a:lnTo>
                <a:lnTo>
                  <a:pt x="10990" y="20291"/>
                </a:lnTo>
                <a:lnTo>
                  <a:pt x="10990" y="21497"/>
                </a:lnTo>
                <a:lnTo>
                  <a:pt x="10902" y="21585"/>
                </a:lnTo>
                <a:lnTo>
                  <a:pt x="10902" y="21585"/>
                </a:lnTo>
              </a:path>
              <a:path w="21600" h="21600">
                <a:moveTo>
                  <a:pt x="10990" y="18215"/>
                </a:moveTo>
                <a:lnTo>
                  <a:pt x="10592" y="18215"/>
                </a:lnTo>
                <a:lnTo>
                  <a:pt x="10592" y="16201"/>
                </a:lnTo>
                <a:lnTo>
                  <a:pt x="10569" y="16201"/>
                </a:lnTo>
                <a:lnTo>
                  <a:pt x="8605" y="15758"/>
                </a:lnTo>
                <a:lnTo>
                  <a:pt x="6968" y="14632"/>
                </a:lnTo>
                <a:lnTo>
                  <a:pt x="5912" y="13098"/>
                </a:lnTo>
                <a:lnTo>
                  <a:pt x="5374" y="10987"/>
                </a:lnTo>
                <a:lnTo>
                  <a:pt x="7495" y="10987"/>
                </a:lnTo>
                <a:lnTo>
                  <a:pt x="7770" y="12168"/>
                </a:lnTo>
                <a:lnTo>
                  <a:pt x="8433" y="13139"/>
                </a:lnTo>
                <a:lnTo>
                  <a:pt x="9402" y="13817"/>
                </a:lnTo>
                <a:lnTo>
                  <a:pt x="10592" y="14119"/>
                </a:lnTo>
                <a:lnTo>
                  <a:pt x="10993" y="14119"/>
                </a:lnTo>
                <a:lnTo>
                  <a:pt x="10993" y="14127"/>
                </a:lnTo>
                <a:lnTo>
                  <a:pt x="14968" y="14127"/>
                </a:lnTo>
                <a:lnTo>
                  <a:pt x="14635" y="14616"/>
                </a:lnTo>
                <a:lnTo>
                  <a:pt x="13001" y="15735"/>
                </a:lnTo>
                <a:lnTo>
                  <a:pt x="10990" y="16201"/>
                </a:lnTo>
                <a:lnTo>
                  <a:pt x="10990" y="18215"/>
                </a:lnTo>
                <a:lnTo>
                  <a:pt x="10990" y="18215"/>
                </a:lnTo>
              </a:path>
              <a:path w="21600" h="21600">
                <a:moveTo>
                  <a:pt x="10993" y="14119"/>
                </a:moveTo>
                <a:lnTo>
                  <a:pt x="10592" y="14119"/>
                </a:lnTo>
                <a:lnTo>
                  <a:pt x="10592" y="12207"/>
                </a:lnTo>
                <a:lnTo>
                  <a:pt x="10143" y="12069"/>
                </a:lnTo>
                <a:lnTo>
                  <a:pt x="9773" y="11802"/>
                </a:lnTo>
                <a:lnTo>
                  <a:pt x="9506" y="11433"/>
                </a:lnTo>
                <a:lnTo>
                  <a:pt x="9369" y="10987"/>
                </a:lnTo>
                <a:lnTo>
                  <a:pt x="12209" y="10987"/>
                </a:lnTo>
                <a:lnTo>
                  <a:pt x="12070" y="11433"/>
                </a:lnTo>
                <a:lnTo>
                  <a:pt x="11808" y="11802"/>
                </a:lnTo>
                <a:lnTo>
                  <a:pt x="11442" y="12069"/>
                </a:lnTo>
                <a:lnTo>
                  <a:pt x="11451" y="12069"/>
                </a:lnTo>
                <a:lnTo>
                  <a:pt x="10998" y="12207"/>
                </a:lnTo>
                <a:lnTo>
                  <a:pt x="10993" y="12207"/>
                </a:lnTo>
                <a:lnTo>
                  <a:pt x="10993" y="14119"/>
                </a:lnTo>
                <a:lnTo>
                  <a:pt x="10993" y="14119"/>
                </a:lnTo>
              </a:path>
              <a:path w="21600" h="21600">
                <a:moveTo>
                  <a:pt x="14968" y="14127"/>
                </a:moveTo>
                <a:lnTo>
                  <a:pt x="10993" y="14127"/>
                </a:lnTo>
                <a:lnTo>
                  <a:pt x="12164" y="13838"/>
                </a:lnTo>
                <a:lnTo>
                  <a:pt x="13132" y="13154"/>
                </a:lnTo>
                <a:lnTo>
                  <a:pt x="13807" y="12173"/>
                </a:lnTo>
                <a:lnTo>
                  <a:pt x="14092" y="10987"/>
                </a:lnTo>
                <a:lnTo>
                  <a:pt x="16203" y="10987"/>
                </a:lnTo>
                <a:lnTo>
                  <a:pt x="15749" y="12985"/>
                </a:lnTo>
                <a:lnTo>
                  <a:pt x="14974" y="14119"/>
                </a:lnTo>
                <a:lnTo>
                  <a:pt x="14968" y="14127"/>
                </a:lnTo>
                <a:lnTo>
                  <a:pt x="14968" y="14127"/>
                </a:lnTo>
              </a:path>
              <a:path w="21600" h="21600">
                <a:moveTo>
                  <a:pt x="16714" y="18215"/>
                </a:moveTo>
                <a:lnTo>
                  <a:pt x="10990" y="18215"/>
                </a:lnTo>
                <a:lnTo>
                  <a:pt x="13255" y="17801"/>
                </a:lnTo>
                <a:lnTo>
                  <a:pt x="13244" y="17801"/>
                </a:lnTo>
                <a:lnTo>
                  <a:pt x="15201" y="16760"/>
                </a:lnTo>
                <a:lnTo>
                  <a:pt x="16762" y="15201"/>
                </a:lnTo>
                <a:lnTo>
                  <a:pt x="17803" y="13239"/>
                </a:lnTo>
                <a:lnTo>
                  <a:pt x="18213" y="10987"/>
                </a:lnTo>
                <a:lnTo>
                  <a:pt x="20292" y="10987"/>
                </a:lnTo>
                <a:lnTo>
                  <a:pt x="20016" y="13098"/>
                </a:lnTo>
                <a:lnTo>
                  <a:pt x="19300" y="15035"/>
                </a:lnTo>
                <a:lnTo>
                  <a:pt x="18197" y="16749"/>
                </a:lnTo>
                <a:lnTo>
                  <a:pt x="16761" y="18184"/>
                </a:lnTo>
                <a:lnTo>
                  <a:pt x="16714" y="18215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41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5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353007" y="15138876"/>
            <a:ext cx="737235" cy="73723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42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6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484328" y="15424858"/>
            <a:ext cx="6974223" cy="255154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43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7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197633" y="11259096"/>
            <a:ext cx="5774549" cy="324090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44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8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945249" y="5709483"/>
            <a:ext cx="4915080" cy="4915081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45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710882" y="804164"/>
            <a:ext cx="12795885" cy="3216656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6" name="文本框"/>
          <p:cNvSpPr>
            <a:spLocks xmlns:a="http://schemas.openxmlformats.org/drawingml/2006/main" noGrp="1"/>
          </p:cNvSpPr>
          <p:nvPr>
            <p:ph type="body" idx="2"/>
          </p:nvPr>
        </p:nvSpPr>
        <p:spPr>
          <a:xfrm xmlns:a="http://schemas.openxmlformats.org/drawingml/2006/main" rot="0">
            <a:off x="710882" y="4623943"/>
            <a:ext cx="6184678" cy="13268706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7" name="文本框"/>
          <p:cNvSpPr>
            <a:spLocks xmlns:a="http://schemas.openxmlformats.org/drawingml/2006/main" noGrp="1"/>
          </p:cNvSpPr>
          <p:nvPr>
            <p:ph type="body" idx="3"/>
          </p:nvPr>
        </p:nvSpPr>
        <p:spPr>
          <a:xfrm xmlns:a="http://schemas.openxmlformats.org/drawingml/2006/main" rot="0">
            <a:off x="7322089" y="4623943"/>
            <a:ext cx="6184678" cy="13268706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8" name="文本框"/>
          <p:cNvSpPr>
            <a:spLocks xmlns:a="http://schemas.openxmlformats.org/drawingml/2006/main" noGrp="1"/>
          </p:cNvSpPr>
          <p:nvPr>
            <p:ph type="ftr" idx="5"/>
          </p:nvPr>
        </p:nvSpPr>
        <p:spPr>
          <a:xfrm xmlns:a="http://schemas.openxmlformats.org/drawingml/2006/main" rot="0">
            <a:off x="4834001" y="18696814"/>
            <a:ext cx="4549648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ctr"/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49" name="文本框"/>
          <p:cNvSpPr>
            <a:spLocks xmlns:a="http://schemas.openxmlformats.org/drawingml/2006/main" noGrp="1"/>
          </p:cNvSpPr>
          <p:nvPr>
            <p:ph type="dt" idx="6"/>
          </p:nvPr>
        </p:nvSpPr>
        <p:spPr>
          <a:xfrm xmlns:a="http://schemas.openxmlformats.org/drawingml/2006/main" rot="0">
            <a:off x="710882" y="18696814"/>
            <a:ext cx="3270059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l"/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50" name="文本框"/>
          <p:cNvSpPr>
            <a:spLocks xmlns:a="http://schemas.openxmlformats.org/drawingml/2006/main" noGrp="1"/>
          </p:cNvSpPr>
          <p:nvPr>
            <p:ph type="sldNum" idx="7"/>
          </p:nvPr>
        </p:nvSpPr>
        <p:spPr>
          <a:xfrm xmlns:a="http://schemas.openxmlformats.org/drawingml/2006/main" rot="0">
            <a:off x="10236707" y="18696814"/>
            <a:ext cx="3270057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2400" b="0" i="0" u="none" strike="noStrike" kern="0" cap="none" spc="0" baseline="0">
                <a:solidFill>
                  <a:srgbClr val="898989"/>
                </a:solidFill>
                <a:latin typeface="Droid Sans" pitchFamily="0" charset="0"/>
                <a:ea typeface="Droid Sans" pitchFamily="0" charset="0"/>
                <a:cs typeface="Lucida Sans" pitchFamily="0" charset="0"/>
              </a:rPr>
              <a:t>&lt;#&gt;</a:t>
            </a:fld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889762"/>
      </p:ext>
    </p:extLst>
  </p:cSld>
  <p:clrMapOvr>
    <a:masterClrMapping xmlns:a="http://schemas.openxmlformats.org/drawingml/2006/main"/>
  </p:clrMapOvr>
</p:sldLayout>
</file>

<file path=ppt/slideLayouts/slideLayout13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53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4208126" cy="2009902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 xmlns:a="http://schemas.openxmlformats.org/drawingml/2006/main">
            <a:srgbClr val="F7F5E3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54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2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9043830" y="0"/>
            <a:ext cx="5167842" cy="5422866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55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3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774190" y="541699"/>
            <a:ext cx="1038523" cy="161150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56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1753007" y="9270362"/>
            <a:ext cx="982979" cy="98298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4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6" y="19945"/>
                </a:lnTo>
                <a:lnTo>
                  <a:pt x="4262" y="19388"/>
                </a:lnTo>
                <a:lnTo>
                  <a:pt x="3514" y="18763"/>
                </a:lnTo>
                <a:lnTo>
                  <a:pt x="2823" y="18075"/>
                </a:lnTo>
                <a:lnTo>
                  <a:pt x="2199" y="17326"/>
                </a:lnTo>
                <a:lnTo>
                  <a:pt x="1643" y="16522"/>
                </a:lnTo>
                <a:lnTo>
                  <a:pt x="1158" y="15666"/>
                </a:lnTo>
                <a:lnTo>
                  <a:pt x="753" y="14767"/>
                </a:lnTo>
                <a:lnTo>
                  <a:pt x="430" y="13824"/>
                </a:lnTo>
                <a:lnTo>
                  <a:pt x="194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5"/>
                </a:lnTo>
                <a:lnTo>
                  <a:pt x="194" y="8742"/>
                </a:lnTo>
                <a:lnTo>
                  <a:pt x="430" y="7764"/>
                </a:lnTo>
                <a:lnTo>
                  <a:pt x="753" y="6822"/>
                </a:lnTo>
                <a:lnTo>
                  <a:pt x="1158" y="5921"/>
                </a:lnTo>
                <a:lnTo>
                  <a:pt x="1643" y="5065"/>
                </a:lnTo>
                <a:lnTo>
                  <a:pt x="2199" y="4262"/>
                </a:lnTo>
                <a:lnTo>
                  <a:pt x="2823" y="3513"/>
                </a:lnTo>
                <a:lnTo>
                  <a:pt x="3514" y="2824"/>
                </a:lnTo>
                <a:lnTo>
                  <a:pt x="4262" y="2199"/>
                </a:lnTo>
                <a:lnTo>
                  <a:pt x="5066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4" y="49"/>
                </a:lnTo>
                <a:lnTo>
                  <a:pt x="10794" y="0"/>
                </a:lnTo>
                <a:lnTo>
                  <a:pt x="11834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2" y="1642"/>
                </a:lnTo>
                <a:lnTo>
                  <a:pt x="17325" y="2199"/>
                </a:lnTo>
                <a:lnTo>
                  <a:pt x="18074" y="2824"/>
                </a:lnTo>
                <a:lnTo>
                  <a:pt x="18764" y="3513"/>
                </a:lnTo>
                <a:lnTo>
                  <a:pt x="19389" y="4262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4"/>
                </a:lnTo>
                <a:lnTo>
                  <a:pt x="21393" y="8742"/>
                </a:lnTo>
                <a:lnTo>
                  <a:pt x="21539" y="9755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3" y="12845"/>
                </a:lnTo>
                <a:lnTo>
                  <a:pt x="21157" y="13824"/>
                </a:lnTo>
                <a:lnTo>
                  <a:pt x="20833" y="14767"/>
                </a:lnTo>
                <a:lnTo>
                  <a:pt x="20429" y="15666"/>
                </a:lnTo>
                <a:lnTo>
                  <a:pt x="19946" y="16522"/>
                </a:lnTo>
                <a:lnTo>
                  <a:pt x="19389" y="17326"/>
                </a:lnTo>
                <a:lnTo>
                  <a:pt x="18764" y="18075"/>
                </a:lnTo>
                <a:lnTo>
                  <a:pt x="18074" y="18763"/>
                </a:lnTo>
                <a:lnTo>
                  <a:pt x="17325" y="19388"/>
                </a:lnTo>
                <a:lnTo>
                  <a:pt x="16522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4" y="21538"/>
                </a:lnTo>
                <a:lnTo>
                  <a:pt x="10794" y="2158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50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57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729887" y="9230603"/>
            <a:ext cx="982980" cy="98297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5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5" y="19945"/>
                </a:lnTo>
                <a:lnTo>
                  <a:pt x="4262" y="19388"/>
                </a:lnTo>
                <a:lnTo>
                  <a:pt x="3513" y="18763"/>
                </a:lnTo>
                <a:lnTo>
                  <a:pt x="2824" y="18074"/>
                </a:lnTo>
                <a:lnTo>
                  <a:pt x="2199" y="17326"/>
                </a:lnTo>
                <a:lnTo>
                  <a:pt x="1642" y="16522"/>
                </a:lnTo>
                <a:lnTo>
                  <a:pt x="1159" y="15667"/>
                </a:lnTo>
                <a:lnTo>
                  <a:pt x="754" y="14767"/>
                </a:lnTo>
                <a:lnTo>
                  <a:pt x="431" y="13825"/>
                </a:lnTo>
                <a:lnTo>
                  <a:pt x="193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4"/>
                </a:lnTo>
                <a:lnTo>
                  <a:pt x="193" y="8743"/>
                </a:lnTo>
                <a:lnTo>
                  <a:pt x="431" y="7763"/>
                </a:lnTo>
                <a:lnTo>
                  <a:pt x="754" y="6822"/>
                </a:lnTo>
                <a:lnTo>
                  <a:pt x="1159" y="5921"/>
                </a:lnTo>
                <a:lnTo>
                  <a:pt x="1642" y="5065"/>
                </a:lnTo>
                <a:lnTo>
                  <a:pt x="2199" y="4261"/>
                </a:lnTo>
                <a:lnTo>
                  <a:pt x="2824" y="3513"/>
                </a:lnTo>
                <a:lnTo>
                  <a:pt x="3513" y="2823"/>
                </a:lnTo>
                <a:lnTo>
                  <a:pt x="4262" y="2199"/>
                </a:lnTo>
                <a:lnTo>
                  <a:pt x="5065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5" y="49"/>
                </a:lnTo>
                <a:lnTo>
                  <a:pt x="10794" y="0"/>
                </a:lnTo>
                <a:lnTo>
                  <a:pt x="11833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1" y="1642"/>
                </a:lnTo>
                <a:lnTo>
                  <a:pt x="17326" y="2199"/>
                </a:lnTo>
                <a:lnTo>
                  <a:pt x="18075" y="2823"/>
                </a:lnTo>
                <a:lnTo>
                  <a:pt x="18764" y="3513"/>
                </a:lnTo>
                <a:lnTo>
                  <a:pt x="19388" y="4261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3"/>
                </a:lnTo>
                <a:lnTo>
                  <a:pt x="21394" y="8743"/>
                </a:lnTo>
                <a:lnTo>
                  <a:pt x="21539" y="9754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4" y="12845"/>
                </a:lnTo>
                <a:lnTo>
                  <a:pt x="21157" y="13825"/>
                </a:lnTo>
                <a:lnTo>
                  <a:pt x="20833" y="14767"/>
                </a:lnTo>
                <a:lnTo>
                  <a:pt x="20429" y="15667"/>
                </a:lnTo>
                <a:lnTo>
                  <a:pt x="19946" y="16522"/>
                </a:lnTo>
                <a:lnTo>
                  <a:pt x="19388" y="17326"/>
                </a:lnTo>
                <a:lnTo>
                  <a:pt x="18764" y="18074"/>
                </a:lnTo>
                <a:lnTo>
                  <a:pt x="18075" y="18763"/>
                </a:lnTo>
                <a:lnTo>
                  <a:pt x="17326" y="19388"/>
                </a:lnTo>
                <a:lnTo>
                  <a:pt x="16521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3" y="21538"/>
                </a:lnTo>
                <a:lnTo>
                  <a:pt x="10794" y="2158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50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58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1975993" y="9415309"/>
            <a:ext cx="530225" cy="62610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0394" y="9227"/>
                </a:moveTo>
                <a:lnTo>
                  <a:pt x="18687" y="9227"/>
                </a:lnTo>
                <a:lnTo>
                  <a:pt x="18687" y="10132"/>
                </a:lnTo>
                <a:lnTo>
                  <a:pt x="18512" y="11893"/>
                </a:lnTo>
                <a:lnTo>
                  <a:pt x="18002" y="13570"/>
                </a:lnTo>
                <a:lnTo>
                  <a:pt x="17178" y="15138"/>
                </a:lnTo>
                <a:lnTo>
                  <a:pt x="16064" y="16567"/>
                </a:lnTo>
                <a:lnTo>
                  <a:pt x="14686" y="17824"/>
                </a:lnTo>
                <a:lnTo>
                  <a:pt x="13065" y="18883"/>
                </a:lnTo>
                <a:lnTo>
                  <a:pt x="11223" y="19710"/>
                </a:lnTo>
                <a:lnTo>
                  <a:pt x="10197" y="20082"/>
                </a:lnTo>
                <a:lnTo>
                  <a:pt x="9171" y="19710"/>
                </a:lnTo>
                <a:lnTo>
                  <a:pt x="7329" y="18883"/>
                </a:lnTo>
                <a:lnTo>
                  <a:pt x="5707" y="17824"/>
                </a:lnTo>
                <a:lnTo>
                  <a:pt x="4328" y="16567"/>
                </a:lnTo>
                <a:lnTo>
                  <a:pt x="3216" y="15138"/>
                </a:lnTo>
                <a:lnTo>
                  <a:pt x="2392" y="13570"/>
                </a:lnTo>
                <a:lnTo>
                  <a:pt x="1881" y="11893"/>
                </a:lnTo>
                <a:lnTo>
                  <a:pt x="1706" y="10132"/>
                </a:lnTo>
                <a:lnTo>
                  <a:pt x="1706" y="3557"/>
                </a:lnTo>
                <a:lnTo>
                  <a:pt x="2642" y="3559"/>
                </a:lnTo>
                <a:lnTo>
                  <a:pt x="3561" y="3505"/>
                </a:lnTo>
                <a:lnTo>
                  <a:pt x="5338" y="3233"/>
                </a:lnTo>
                <a:lnTo>
                  <a:pt x="7377" y="2615"/>
                </a:lnTo>
                <a:lnTo>
                  <a:pt x="9308" y="1678"/>
                </a:lnTo>
                <a:lnTo>
                  <a:pt x="9735" y="1504"/>
                </a:lnTo>
                <a:lnTo>
                  <a:pt x="10197" y="1447"/>
                </a:lnTo>
                <a:lnTo>
                  <a:pt x="10658" y="1504"/>
                </a:lnTo>
                <a:lnTo>
                  <a:pt x="11085" y="1678"/>
                </a:lnTo>
                <a:lnTo>
                  <a:pt x="11769" y="2052"/>
                </a:lnTo>
                <a:lnTo>
                  <a:pt x="12468" y="2386"/>
                </a:lnTo>
                <a:lnTo>
                  <a:pt x="13908" y="2929"/>
                </a:lnTo>
                <a:lnTo>
                  <a:pt x="15451" y="3313"/>
                </a:lnTo>
                <a:lnTo>
                  <a:pt x="17053" y="3524"/>
                </a:lnTo>
                <a:lnTo>
                  <a:pt x="17202" y="2084"/>
                </a:lnTo>
                <a:lnTo>
                  <a:pt x="15837" y="1907"/>
                </a:lnTo>
                <a:lnTo>
                  <a:pt x="14530" y="1585"/>
                </a:lnTo>
                <a:lnTo>
                  <a:pt x="13271" y="1113"/>
                </a:lnTo>
                <a:lnTo>
                  <a:pt x="12054" y="488"/>
                </a:lnTo>
                <a:lnTo>
                  <a:pt x="11626" y="276"/>
                </a:lnTo>
                <a:lnTo>
                  <a:pt x="11169" y="123"/>
                </a:lnTo>
                <a:lnTo>
                  <a:pt x="10690" y="31"/>
                </a:lnTo>
                <a:lnTo>
                  <a:pt x="10197" y="0"/>
                </a:lnTo>
                <a:lnTo>
                  <a:pt x="9703" y="31"/>
                </a:lnTo>
                <a:lnTo>
                  <a:pt x="9224" y="123"/>
                </a:lnTo>
                <a:lnTo>
                  <a:pt x="8767" y="277"/>
                </a:lnTo>
                <a:lnTo>
                  <a:pt x="8340" y="488"/>
                </a:lnTo>
                <a:lnTo>
                  <a:pt x="6633" y="1316"/>
                </a:lnTo>
                <a:lnTo>
                  <a:pt x="4838" y="1853"/>
                </a:lnTo>
                <a:lnTo>
                  <a:pt x="2945" y="2102"/>
                </a:lnTo>
                <a:lnTo>
                  <a:pt x="938" y="2066"/>
                </a:lnTo>
                <a:lnTo>
                  <a:pt x="698" y="2044"/>
                </a:lnTo>
                <a:lnTo>
                  <a:pt x="460" y="2112"/>
                </a:lnTo>
                <a:lnTo>
                  <a:pt x="102" y="2386"/>
                </a:lnTo>
                <a:lnTo>
                  <a:pt x="0" y="2580"/>
                </a:lnTo>
                <a:lnTo>
                  <a:pt x="0" y="10133"/>
                </a:lnTo>
                <a:lnTo>
                  <a:pt x="147" y="11863"/>
                </a:lnTo>
                <a:lnTo>
                  <a:pt x="590" y="13545"/>
                </a:lnTo>
                <a:lnTo>
                  <a:pt x="1315" y="15153"/>
                </a:lnTo>
                <a:lnTo>
                  <a:pt x="2316" y="16666"/>
                </a:lnTo>
                <a:lnTo>
                  <a:pt x="3565" y="18042"/>
                </a:lnTo>
                <a:lnTo>
                  <a:pt x="5027" y="19239"/>
                </a:lnTo>
                <a:lnTo>
                  <a:pt x="6678" y="20243"/>
                </a:lnTo>
                <a:lnTo>
                  <a:pt x="8499" y="21040"/>
                </a:lnTo>
                <a:lnTo>
                  <a:pt x="9969" y="21572"/>
                </a:lnTo>
                <a:lnTo>
                  <a:pt x="10083" y="21591"/>
                </a:lnTo>
                <a:lnTo>
                  <a:pt x="10197" y="21591"/>
                </a:lnTo>
                <a:lnTo>
                  <a:pt x="10311" y="21591"/>
                </a:lnTo>
                <a:lnTo>
                  <a:pt x="11895" y="21040"/>
                </a:lnTo>
                <a:lnTo>
                  <a:pt x="13714" y="20243"/>
                </a:lnTo>
                <a:lnTo>
                  <a:pt x="15367" y="19239"/>
                </a:lnTo>
                <a:lnTo>
                  <a:pt x="16828" y="18042"/>
                </a:lnTo>
                <a:lnTo>
                  <a:pt x="18077" y="16666"/>
                </a:lnTo>
                <a:lnTo>
                  <a:pt x="19080" y="15153"/>
                </a:lnTo>
                <a:lnTo>
                  <a:pt x="19805" y="13545"/>
                </a:lnTo>
                <a:lnTo>
                  <a:pt x="20245" y="11863"/>
                </a:lnTo>
                <a:lnTo>
                  <a:pt x="20394" y="10132"/>
                </a:lnTo>
                <a:lnTo>
                  <a:pt x="20394" y="9227"/>
                </a:lnTo>
                <a:lnTo>
                  <a:pt x="20394" y="9227"/>
                </a:lnTo>
              </a:path>
              <a:path w="21600" h="21600">
                <a:moveTo>
                  <a:pt x="21593" y="6040"/>
                </a:moveTo>
                <a:lnTo>
                  <a:pt x="21531" y="5767"/>
                </a:lnTo>
                <a:lnTo>
                  <a:pt x="21343" y="5528"/>
                </a:lnTo>
                <a:lnTo>
                  <a:pt x="20911" y="5161"/>
                </a:lnTo>
                <a:lnTo>
                  <a:pt x="19534" y="3994"/>
                </a:lnTo>
                <a:lnTo>
                  <a:pt x="19534" y="6040"/>
                </a:lnTo>
                <a:lnTo>
                  <a:pt x="10161" y="13978"/>
                </a:lnTo>
                <a:lnTo>
                  <a:pt x="5679" y="10183"/>
                </a:lnTo>
                <a:lnTo>
                  <a:pt x="6716" y="9306"/>
                </a:lnTo>
                <a:lnTo>
                  <a:pt x="9556" y="11711"/>
                </a:lnTo>
                <a:lnTo>
                  <a:pt x="9840" y="11870"/>
                </a:lnTo>
                <a:lnTo>
                  <a:pt x="10161" y="11922"/>
                </a:lnTo>
                <a:lnTo>
                  <a:pt x="10482" y="11870"/>
                </a:lnTo>
                <a:lnTo>
                  <a:pt x="10763" y="11711"/>
                </a:lnTo>
                <a:lnTo>
                  <a:pt x="12573" y="10178"/>
                </a:lnTo>
                <a:lnTo>
                  <a:pt x="18498" y="5161"/>
                </a:lnTo>
                <a:lnTo>
                  <a:pt x="19534" y="6040"/>
                </a:lnTo>
                <a:lnTo>
                  <a:pt x="19534" y="3994"/>
                </a:lnTo>
                <a:lnTo>
                  <a:pt x="18941" y="3494"/>
                </a:lnTo>
                <a:lnTo>
                  <a:pt x="18725" y="3417"/>
                </a:lnTo>
                <a:lnTo>
                  <a:pt x="18271" y="3417"/>
                </a:lnTo>
                <a:lnTo>
                  <a:pt x="18054" y="3494"/>
                </a:lnTo>
                <a:lnTo>
                  <a:pt x="10161" y="10178"/>
                </a:lnTo>
                <a:lnTo>
                  <a:pt x="9129" y="9306"/>
                </a:lnTo>
                <a:lnTo>
                  <a:pt x="7159" y="7636"/>
                </a:lnTo>
                <a:lnTo>
                  <a:pt x="3870" y="9672"/>
                </a:lnTo>
                <a:lnTo>
                  <a:pt x="3620" y="10183"/>
                </a:lnTo>
                <a:lnTo>
                  <a:pt x="3682" y="10454"/>
                </a:lnTo>
                <a:lnTo>
                  <a:pt x="3870" y="10693"/>
                </a:lnTo>
                <a:lnTo>
                  <a:pt x="9716" y="15646"/>
                </a:lnTo>
                <a:lnTo>
                  <a:pt x="9934" y="15722"/>
                </a:lnTo>
                <a:lnTo>
                  <a:pt x="10387" y="15722"/>
                </a:lnTo>
                <a:lnTo>
                  <a:pt x="10604" y="15646"/>
                </a:lnTo>
                <a:lnTo>
                  <a:pt x="12575" y="13978"/>
                </a:lnTo>
                <a:lnTo>
                  <a:pt x="21343" y="6550"/>
                </a:lnTo>
                <a:lnTo>
                  <a:pt x="21531" y="6310"/>
                </a:lnTo>
                <a:lnTo>
                  <a:pt x="21593" y="6040"/>
                </a:lnTo>
                <a:close/>
              </a:path>
            </a:pathLst>
          </a:custGeom>
          <a:solidFill xmlns:a="http://schemas.openxmlformats.org/drawingml/2006/main">
            <a:srgbClr val="54823C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59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4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3740370" y="9227293"/>
            <a:ext cx="982491" cy="98249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60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891149" y="9408273"/>
            <a:ext cx="654683" cy="62738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9920" y="20005"/>
                </a:moveTo>
                <a:lnTo>
                  <a:pt x="9912" y="17583"/>
                </a:lnTo>
                <a:lnTo>
                  <a:pt x="9236" y="16885"/>
                </a:lnTo>
                <a:lnTo>
                  <a:pt x="8834" y="16890"/>
                </a:lnTo>
                <a:lnTo>
                  <a:pt x="8406" y="16891"/>
                </a:lnTo>
                <a:lnTo>
                  <a:pt x="4608" y="16892"/>
                </a:lnTo>
                <a:lnTo>
                  <a:pt x="3709" y="16129"/>
                </a:lnTo>
                <a:lnTo>
                  <a:pt x="3753" y="15873"/>
                </a:lnTo>
                <a:lnTo>
                  <a:pt x="3899" y="15554"/>
                </a:lnTo>
                <a:lnTo>
                  <a:pt x="4220" y="15001"/>
                </a:lnTo>
                <a:lnTo>
                  <a:pt x="4530" y="14452"/>
                </a:lnTo>
                <a:lnTo>
                  <a:pt x="4831" y="13905"/>
                </a:lnTo>
                <a:lnTo>
                  <a:pt x="5120" y="13360"/>
                </a:lnTo>
                <a:lnTo>
                  <a:pt x="5215" y="13410"/>
                </a:lnTo>
                <a:lnTo>
                  <a:pt x="5300" y="13435"/>
                </a:lnTo>
                <a:lnTo>
                  <a:pt x="5372" y="13451"/>
                </a:lnTo>
                <a:lnTo>
                  <a:pt x="5396" y="13460"/>
                </a:lnTo>
                <a:lnTo>
                  <a:pt x="5426" y="13467"/>
                </a:lnTo>
                <a:lnTo>
                  <a:pt x="5451" y="13476"/>
                </a:lnTo>
                <a:lnTo>
                  <a:pt x="5506" y="13501"/>
                </a:lnTo>
                <a:lnTo>
                  <a:pt x="5561" y="13508"/>
                </a:lnTo>
                <a:lnTo>
                  <a:pt x="5734" y="13508"/>
                </a:lnTo>
                <a:lnTo>
                  <a:pt x="5851" y="13476"/>
                </a:lnTo>
                <a:lnTo>
                  <a:pt x="5947" y="13401"/>
                </a:lnTo>
                <a:lnTo>
                  <a:pt x="6087" y="13287"/>
                </a:lnTo>
                <a:lnTo>
                  <a:pt x="6174" y="13115"/>
                </a:lnTo>
                <a:lnTo>
                  <a:pt x="6174" y="12810"/>
                </a:lnTo>
                <a:lnTo>
                  <a:pt x="6181" y="12712"/>
                </a:lnTo>
                <a:lnTo>
                  <a:pt x="6181" y="12606"/>
                </a:lnTo>
                <a:lnTo>
                  <a:pt x="6167" y="12491"/>
                </a:lnTo>
                <a:lnTo>
                  <a:pt x="6136" y="12239"/>
                </a:lnTo>
                <a:lnTo>
                  <a:pt x="6102" y="11989"/>
                </a:lnTo>
                <a:lnTo>
                  <a:pt x="6033" y="11488"/>
                </a:lnTo>
                <a:lnTo>
                  <a:pt x="5915" y="10617"/>
                </a:lnTo>
                <a:lnTo>
                  <a:pt x="5858" y="10178"/>
                </a:lnTo>
                <a:lnTo>
                  <a:pt x="5805" y="9740"/>
                </a:lnTo>
                <a:lnTo>
                  <a:pt x="5665" y="9283"/>
                </a:lnTo>
                <a:lnTo>
                  <a:pt x="5439" y="9034"/>
                </a:lnTo>
                <a:lnTo>
                  <a:pt x="5201" y="8930"/>
                </a:lnTo>
                <a:lnTo>
                  <a:pt x="5026" y="8909"/>
                </a:lnTo>
                <a:lnTo>
                  <a:pt x="4845" y="8909"/>
                </a:lnTo>
                <a:lnTo>
                  <a:pt x="4687" y="8968"/>
                </a:lnTo>
                <a:lnTo>
                  <a:pt x="4173" y="9190"/>
                </a:lnTo>
                <a:lnTo>
                  <a:pt x="3795" y="9351"/>
                </a:lnTo>
                <a:lnTo>
                  <a:pt x="3042" y="9666"/>
                </a:lnTo>
                <a:lnTo>
                  <a:pt x="2145" y="10043"/>
                </a:lnTo>
                <a:lnTo>
                  <a:pt x="2042" y="10085"/>
                </a:lnTo>
                <a:lnTo>
                  <a:pt x="1956" y="10134"/>
                </a:lnTo>
                <a:lnTo>
                  <a:pt x="1861" y="10190"/>
                </a:lnTo>
                <a:lnTo>
                  <a:pt x="1767" y="10241"/>
                </a:lnTo>
                <a:lnTo>
                  <a:pt x="1712" y="10272"/>
                </a:lnTo>
                <a:lnTo>
                  <a:pt x="1531" y="10372"/>
                </a:lnTo>
                <a:lnTo>
                  <a:pt x="1420" y="10560"/>
                </a:lnTo>
                <a:lnTo>
                  <a:pt x="1412" y="10765"/>
                </a:lnTo>
                <a:lnTo>
                  <a:pt x="1397" y="10971"/>
                </a:lnTo>
                <a:lnTo>
                  <a:pt x="1499" y="11169"/>
                </a:lnTo>
                <a:lnTo>
                  <a:pt x="1664" y="11284"/>
                </a:lnTo>
                <a:lnTo>
                  <a:pt x="1908" y="11447"/>
                </a:lnTo>
                <a:lnTo>
                  <a:pt x="1791" y="11669"/>
                </a:lnTo>
                <a:lnTo>
                  <a:pt x="1134" y="12855"/>
                </a:lnTo>
                <a:lnTo>
                  <a:pt x="119" y="15072"/>
                </a:lnTo>
                <a:lnTo>
                  <a:pt x="0" y="16205"/>
                </a:lnTo>
                <a:lnTo>
                  <a:pt x="156" y="17340"/>
                </a:lnTo>
                <a:lnTo>
                  <a:pt x="1233" y="19339"/>
                </a:lnTo>
                <a:lnTo>
                  <a:pt x="2997" y="20495"/>
                </a:lnTo>
                <a:lnTo>
                  <a:pt x="4573" y="20707"/>
                </a:lnTo>
                <a:lnTo>
                  <a:pt x="6427" y="20736"/>
                </a:lnTo>
                <a:lnTo>
                  <a:pt x="6854" y="20735"/>
                </a:lnTo>
                <a:lnTo>
                  <a:pt x="7287" y="20731"/>
                </a:lnTo>
                <a:lnTo>
                  <a:pt x="8165" y="20720"/>
                </a:lnTo>
                <a:lnTo>
                  <a:pt x="9251" y="20711"/>
                </a:lnTo>
                <a:lnTo>
                  <a:pt x="9512" y="20651"/>
                </a:lnTo>
                <a:lnTo>
                  <a:pt x="9725" y="20500"/>
                </a:lnTo>
                <a:lnTo>
                  <a:pt x="9867" y="20276"/>
                </a:lnTo>
                <a:lnTo>
                  <a:pt x="9920" y="20005"/>
                </a:lnTo>
                <a:lnTo>
                  <a:pt x="9920" y="20005"/>
                </a:lnTo>
              </a:path>
              <a:path w="21600" h="21600">
                <a:moveTo>
                  <a:pt x="17051" y="4960"/>
                </a:moveTo>
                <a:lnTo>
                  <a:pt x="16972" y="4755"/>
                </a:lnTo>
                <a:lnTo>
                  <a:pt x="16815" y="4623"/>
                </a:lnTo>
                <a:lnTo>
                  <a:pt x="16712" y="4541"/>
                </a:lnTo>
                <a:lnTo>
                  <a:pt x="16594" y="4499"/>
                </a:lnTo>
                <a:lnTo>
                  <a:pt x="16398" y="4499"/>
                </a:lnTo>
                <a:lnTo>
                  <a:pt x="16335" y="4516"/>
                </a:lnTo>
                <a:lnTo>
                  <a:pt x="16264" y="4541"/>
                </a:lnTo>
                <a:lnTo>
                  <a:pt x="16209" y="4566"/>
                </a:lnTo>
                <a:lnTo>
                  <a:pt x="16130" y="4598"/>
                </a:lnTo>
                <a:lnTo>
                  <a:pt x="16059" y="4623"/>
                </a:lnTo>
                <a:lnTo>
                  <a:pt x="15996" y="4655"/>
                </a:lnTo>
                <a:lnTo>
                  <a:pt x="15925" y="4689"/>
                </a:lnTo>
                <a:lnTo>
                  <a:pt x="15807" y="4475"/>
                </a:lnTo>
                <a:lnTo>
                  <a:pt x="15697" y="4270"/>
                </a:lnTo>
                <a:lnTo>
                  <a:pt x="15311" y="3567"/>
                </a:lnTo>
                <a:lnTo>
                  <a:pt x="14470" y="2101"/>
                </a:lnTo>
                <a:lnTo>
                  <a:pt x="12893" y="557"/>
                </a:lnTo>
                <a:lnTo>
                  <a:pt x="10785" y="0"/>
                </a:lnTo>
                <a:lnTo>
                  <a:pt x="9647" y="150"/>
                </a:lnTo>
                <a:lnTo>
                  <a:pt x="7720" y="1284"/>
                </a:lnTo>
                <a:lnTo>
                  <a:pt x="6583" y="2983"/>
                </a:lnTo>
                <a:lnTo>
                  <a:pt x="5317" y="5280"/>
                </a:lnTo>
                <a:lnTo>
                  <a:pt x="5126" y="5623"/>
                </a:lnTo>
                <a:lnTo>
                  <a:pt x="4743" y="6307"/>
                </a:lnTo>
                <a:lnTo>
                  <a:pt x="4552" y="6652"/>
                </a:lnTo>
                <a:lnTo>
                  <a:pt x="4467" y="6911"/>
                </a:lnTo>
                <a:lnTo>
                  <a:pt x="4482" y="7177"/>
                </a:lnTo>
                <a:lnTo>
                  <a:pt x="4593" y="7419"/>
                </a:lnTo>
                <a:lnTo>
                  <a:pt x="4789" y="7605"/>
                </a:lnTo>
                <a:lnTo>
                  <a:pt x="6835" y="8853"/>
                </a:lnTo>
                <a:lnTo>
                  <a:pt x="6938" y="8918"/>
                </a:lnTo>
                <a:lnTo>
                  <a:pt x="7055" y="8950"/>
                </a:lnTo>
                <a:lnTo>
                  <a:pt x="7417" y="8950"/>
                </a:lnTo>
                <a:lnTo>
                  <a:pt x="7637" y="8819"/>
                </a:lnTo>
                <a:lnTo>
                  <a:pt x="7757" y="8605"/>
                </a:lnTo>
                <a:lnTo>
                  <a:pt x="7873" y="8401"/>
                </a:lnTo>
                <a:lnTo>
                  <a:pt x="8103" y="7990"/>
                </a:lnTo>
                <a:lnTo>
                  <a:pt x="8221" y="7785"/>
                </a:lnTo>
                <a:lnTo>
                  <a:pt x="8700" y="6928"/>
                </a:lnTo>
                <a:lnTo>
                  <a:pt x="9183" y="6064"/>
                </a:lnTo>
                <a:lnTo>
                  <a:pt x="9662" y="5194"/>
                </a:lnTo>
                <a:lnTo>
                  <a:pt x="10132" y="4318"/>
                </a:lnTo>
                <a:lnTo>
                  <a:pt x="10291" y="4023"/>
                </a:lnTo>
                <a:lnTo>
                  <a:pt x="10527" y="3860"/>
                </a:lnTo>
                <a:lnTo>
                  <a:pt x="11078" y="3860"/>
                </a:lnTo>
                <a:lnTo>
                  <a:pt x="11337" y="4039"/>
                </a:lnTo>
                <a:lnTo>
                  <a:pt x="11673" y="4669"/>
                </a:lnTo>
                <a:lnTo>
                  <a:pt x="11853" y="5002"/>
                </a:lnTo>
                <a:lnTo>
                  <a:pt x="12035" y="5333"/>
                </a:lnTo>
                <a:lnTo>
                  <a:pt x="12218" y="5658"/>
                </a:lnTo>
                <a:lnTo>
                  <a:pt x="12707" y="6544"/>
                </a:lnTo>
                <a:lnTo>
                  <a:pt x="12715" y="6552"/>
                </a:lnTo>
                <a:lnTo>
                  <a:pt x="12730" y="6586"/>
                </a:lnTo>
                <a:lnTo>
                  <a:pt x="12707" y="6593"/>
                </a:lnTo>
                <a:lnTo>
                  <a:pt x="12682" y="6611"/>
                </a:lnTo>
                <a:lnTo>
                  <a:pt x="12666" y="6627"/>
                </a:lnTo>
                <a:lnTo>
                  <a:pt x="12651" y="6635"/>
                </a:lnTo>
                <a:lnTo>
                  <a:pt x="12613" y="6660"/>
                </a:lnTo>
                <a:lnTo>
                  <a:pt x="12580" y="6676"/>
                </a:lnTo>
                <a:lnTo>
                  <a:pt x="12548" y="6700"/>
                </a:lnTo>
                <a:lnTo>
                  <a:pt x="12454" y="6749"/>
                </a:lnTo>
                <a:lnTo>
                  <a:pt x="12274" y="6856"/>
                </a:lnTo>
                <a:lnTo>
                  <a:pt x="12156" y="7061"/>
                </a:lnTo>
                <a:lnTo>
                  <a:pt x="12187" y="7521"/>
                </a:lnTo>
                <a:lnTo>
                  <a:pt x="12320" y="7719"/>
                </a:lnTo>
                <a:lnTo>
                  <a:pt x="12518" y="7801"/>
                </a:lnTo>
                <a:lnTo>
                  <a:pt x="12924" y="7974"/>
                </a:lnTo>
                <a:lnTo>
                  <a:pt x="13120" y="8060"/>
                </a:lnTo>
                <a:lnTo>
                  <a:pt x="13732" y="8332"/>
                </a:lnTo>
                <a:lnTo>
                  <a:pt x="14144" y="8511"/>
                </a:lnTo>
                <a:lnTo>
                  <a:pt x="14551" y="8685"/>
                </a:lnTo>
                <a:lnTo>
                  <a:pt x="14957" y="8853"/>
                </a:lnTo>
                <a:lnTo>
                  <a:pt x="15029" y="8877"/>
                </a:lnTo>
                <a:lnTo>
                  <a:pt x="15091" y="8902"/>
                </a:lnTo>
                <a:lnTo>
                  <a:pt x="15146" y="8926"/>
                </a:lnTo>
                <a:lnTo>
                  <a:pt x="15477" y="9065"/>
                </a:lnTo>
                <a:lnTo>
                  <a:pt x="15658" y="9140"/>
                </a:lnTo>
                <a:lnTo>
                  <a:pt x="15862" y="9140"/>
                </a:lnTo>
                <a:lnTo>
                  <a:pt x="16626" y="8064"/>
                </a:lnTo>
                <a:lnTo>
                  <a:pt x="16642" y="7956"/>
                </a:lnTo>
                <a:lnTo>
                  <a:pt x="16658" y="7834"/>
                </a:lnTo>
                <a:lnTo>
                  <a:pt x="16720" y="7384"/>
                </a:lnTo>
                <a:lnTo>
                  <a:pt x="16909" y="6011"/>
                </a:lnTo>
                <a:lnTo>
                  <a:pt x="16941" y="5731"/>
                </a:lnTo>
                <a:lnTo>
                  <a:pt x="17019" y="5164"/>
                </a:lnTo>
                <a:lnTo>
                  <a:pt x="17051" y="4960"/>
                </a:lnTo>
                <a:lnTo>
                  <a:pt x="17051" y="4960"/>
                </a:lnTo>
              </a:path>
              <a:path w="21600" h="21600">
                <a:moveTo>
                  <a:pt x="21585" y="16555"/>
                </a:moveTo>
                <a:lnTo>
                  <a:pt x="21482" y="15138"/>
                </a:lnTo>
                <a:lnTo>
                  <a:pt x="20931" y="13706"/>
                </a:lnTo>
                <a:lnTo>
                  <a:pt x="19577" y="11241"/>
                </a:lnTo>
                <a:lnTo>
                  <a:pt x="18826" y="9882"/>
                </a:lnTo>
                <a:lnTo>
                  <a:pt x="18578" y="9427"/>
                </a:lnTo>
                <a:lnTo>
                  <a:pt x="18460" y="9206"/>
                </a:lnTo>
                <a:lnTo>
                  <a:pt x="18238" y="9075"/>
                </a:lnTo>
                <a:lnTo>
                  <a:pt x="17869" y="9075"/>
                </a:lnTo>
                <a:lnTo>
                  <a:pt x="17752" y="9106"/>
                </a:lnTo>
                <a:lnTo>
                  <a:pt x="17649" y="9172"/>
                </a:lnTo>
                <a:lnTo>
                  <a:pt x="15618" y="10438"/>
                </a:lnTo>
                <a:lnTo>
                  <a:pt x="15424" y="10624"/>
                </a:lnTo>
                <a:lnTo>
                  <a:pt x="15315" y="10865"/>
                </a:lnTo>
                <a:lnTo>
                  <a:pt x="15298" y="11129"/>
                </a:lnTo>
                <a:lnTo>
                  <a:pt x="15382" y="11390"/>
                </a:lnTo>
                <a:lnTo>
                  <a:pt x="15588" y="11762"/>
                </a:lnTo>
                <a:lnTo>
                  <a:pt x="16201" y="12876"/>
                </a:lnTo>
                <a:lnTo>
                  <a:pt x="16972" y="14282"/>
                </a:lnTo>
                <a:lnTo>
                  <a:pt x="17775" y="15694"/>
                </a:lnTo>
                <a:lnTo>
                  <a:pt x="17972" y="16021"/>
                </a:lnTo>
                <a:lnTo>
                  <a:pt x="17900" y="16292"/>
                </a:lnTo>
                <a:lnTo>
                  <a:pt x="17664" y="16719"/>
                </a:lnTo>
                <a:lnTo>
                  <a:pt x="17397" y="16892"/>
                </a:lnTo>
                <a:lnTo>
                  <a:pt x="17130" y="16892"/>
                </a:lnTo>
                <a:lnTo>
                  <a:pt x="16664" y="16882"/>
                </a:lnTo>
                <a:lnTo>
                  <a:pt x="16419" y="16877"/>
                </a:lnTo>
                <a:lnTo>
                  <a:pt x="15886" y="16875"/>
                </a:lnTo>
                <a:lnTo>
                  <a:pt x="15626" y="16885"/>
                </a:lnTo>
                <a:lnTo>
                  <a:pt x="15359" y="16885"/>
                </a:lnTo>
                <a:lnTo>
                  <a:pt x="15091" y="16892"/>
                </a:lnTo>
                <a:lnTo>
                  <a:pt x="14524" y="16892"/>
                </a:lnTo>
                <a:lnTo>
                  <a:pt x="14524" y="16662"/>
                </a:lnTo>
                <a:lnTo>
                  <a:pt x="14478" y="16548"/>
                </a:lnTo>
                <a:lnTo>
                  <a:pt x="14445" y="16466"/>
                </a:lnTo>
                <a:lnTo>
                  <a:pt x="14438" y="16448"/>
                </a:lnTo>
                <a:lnTo>
                  <a:pt x="14422" y="16399"/>
                </a:lnTo>
                <a:lnTo>
                  <a:pt x="14359" y="16226"/>
                </a:lnTo>
                <a:lnTo>
                  <a:pt x="14225" y="16087"/>
                </a:lnTo>
                <a:lnTo>
                  <a:pt x="13997" y="16021"/>
                </a:lnTo>
                <a:lnTo>
                  <a:pt x="13949" y="16014"/>
                </a:lnTo>
                <a:lnTo>
                  <a:pt x="13768" y="16014"/>
                </a:lnTo>
                <a:lnTo>
                  <a:pt x="13650" y="16054"/>
                </a:lnTo>
                <a:lnTo>
                  <a:pt x="13548" y="16136"/>
                </a:lnTo>
                <a:lnTo>
                  <a:pt x="13162" y="16456"/>
                </a:lnTo>
                <a:lnTo>
                  <a:pt x="12621" y="16897"/>
                </a:lnTo>
                <a:lnTo>
                  <a:pt x="12089" y="17330"/>
                </a:lnTo>
                <a:lnTo>
                  <a:pt x="11565" y="17763"/>
                </a:lnTo>
                <a:lnTo>
                  <a:pt x="11045" y="18199"/>
                </a:lnTo>
                <a:lnTo>
                  <a:pt x="10935" y="18288"/>
                </a:lnTo>
                <a:lnTo>
                  <a:pt x="10809" y="18470"/>
                </a:lnTo>
                <a:lnTo>
                  <a:pt x="10809" y="19045"/>
                </a:lnTo>
                <a:lnTo>
                  <a:pt x="12039" y="20220"/>
                </a:lnTo>
                <a:lnTo>
                  <a:pt x="13053" y="21055"/>
                </a:lnTo>
                <a:lnTo>
                  <a:pt x="13548" y="21467"/>
                </a:lnTo>
                <a:lnTo>
                  <a:pt x="13650" y="21549"/>
                </a:lnTo>
                <a:lnTo>
                  <a:pt x="13768" y="21590"/>
                </a:lnTo>
                <a:lnTo>
                  <a:pt x="13894" y="21590"/>
                </a:lnTo>
                <a:lnTo>
                  <a:pt x="13957" y="21590"/>
                </a:lnTo>
                <a:lnTo>
                  <a:pt x="14020" y="21581"/>
                </a:lnTo>
                <a:lnTo>
                  <a:pt x="14107" y="21549"/>
                </a:lnTo>
                <a:lnTo>
                  <a:pt x="14296" y="21483"/>
                </a:lnTo>
                <a:lnTo>
                  <a:pt x="14422" y="21311"/>
                </a:lnTo>
                <a:lnTo>
                  <a:pt x="14461" y="21113"/>
                </a:lnTo>
                <a:lnTo>
                  <a:pt x="14478" y="21014"/>
                </a:lnTo>
                <a:lnTo>
                  <a:pt x="14501" y="20908"/>
                </a:lnTo>
                <a:lnTo>
                  <a:pt x="14508" y="20843"/>
                </a:lnTo>
                <a:lnTo>
                  <a:pt x="14516" y="20753"/>
                </a:lnTo>
                <a:lnTo>
                  <a:pt x="14516" y="20711"/>
                </a:lnTo>
                <a:lnTo>
                  <a:pt x="16887" y="20711"/>
                </a:lnTo>
                <a:lnTo>
                  <a:pt x="18286" y="20589"/>
                </a:lnTo>
                <a:lnTo>
                  <a:pt x="19817" y="19839"/>
                </a:lnTo>
                <a:lnTo>
                  <a:pt x="21240" y="17923"/>
                </a:lnTo>
                <a:lnTo>
                  <a:pt x="21585" y="16555"/>
                </a:lnTo>
                <a:close/>
              </a:path>
            </a:pathLst>
          </a:custGeom>
          <a:solidFill xmlns:a="http://schemas.openxmlformats.org/drawingml/2006/main">
            <a:srgbClr val="4E772D"/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61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3236819" y="9036653"/>
            <a:ext cx="0" cy="1541780"/>
          </a:xfrm>
          <a:custGeom xmlns:a="http://schemas.openxmlformats.org/drawingml/2006/main"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 xmlns:a="http://schemas.openxmlformats.org/drawingml/2006/main"/>
          <a:ln xmlns:a="http://schemas.openxmlformats.org/drawingml/2006/main"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62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5228431" y="9105447"/>
            <a:ext cx="0" cy="1541780"/>
          </a:xfrm>
          <a:custGeom xmlns:a="http://schemas.openxmlformats.org/drawingml/2006/main"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 xmlns:a="http://schemas.openxmlformats.org/drawingml/2006/main"/>
          <a:ln xmlns:a="http://schemas.openxmlformats.org/drawingml/2006/main"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63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484328" y="11051695"/>
            <a:ext cx="7504430" cy="4087495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347" y="21598"/>
                </a:moveTo>
                <a:lnTo>
                  <a:pt x="256" y="21598"/>
                </a:lnTo>
                <a:lnTo>
                  <a:pt x="206" y="21589"/>
                </a:lnTo>
                <a:lnTo>
                  <a:pt x="75" y="21459"/>
                </a:lnTo>
                <a:lnTo>
                  <a:pt x="4" y="21217"/>
                </a:lnTo>
                <a:lnTo>
                  <a:pt x="0" y="21125"/>
                </a:lnTo>
                <a:lnTo>
                  <a:pt x="0" y="473"/>
                </a:lnTo>
                <a:lnTo>
                  <a:pt x="43" y="210"/>
                </a:lnTo>
                <a:lnTo>
                  <a:pt x="159" y="35"/>
                </a:lnTo>
                <a:lnTo>
                  <a:pt x="256" y="0"/>
                </a:lnTo>
                <a:lnTo>
                  <a:pt x="21347" y="0"/>
                </a:lnTo>
                <a:lnTo>
                  <a:pt x="21491" y="79"/>
                </a:lnTo>
                <a:lnTo>
                  <a:pt x="21585" y="292"/>
                </a:lnTo>
                <a:lnTo>
                  <a:pt x="21597" y="364"/>
                </a:lnTo>
                <a:lnTo>
                  <a:pt x="21597" y="21234"/>
                </a:lnTo>
                <a:lnTo>
                  <a:pt x="21529" y="21459"/>
                </a:lnTo>
                <a:lnTo>
                  <a:pt x="21397" y="21589"/>
                </a:lnTo>
                <a:lnTo>
                  <a:pt x="21347" y="21598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64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8075469" y="15056714"/>
            <a:ext cx="5950584" cy="3067048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273" y="21594"/>
                </a:moveTo>
                <a:lnTo>
                  <a:pt x="324" y="21594"/>
                </a:lnTo>
                <a:lnTo>
                  <a:pt x="261" y="21583"/>
                </a:lnTo>
                <a:lnTo>
                  <a:pt x="94" y="21411"/>
                </a:lnTo>
                <a:lnTo>
                  <a:pt x="5" y="21088"/>
                </a:lnTo>
                <a:lnTo>
                  <a:pt x="0" y="20964"/>
                </a:lnTo>
                <a:lnTo>
                  <a:pt x="0" y="630"/>
                </a:lnTo>
                <a:lnTo>
                  <a:pt x="54" y="279"/>
                </a:lnTo>
                <a:lnTo>
                  <a:pt x="200" y="47"/>
                </a:lnTo>
                <a:lnTo>
                  <a:pt x="324" y="0"/>
                </a:lnTo>
                <a:lnTo>
                  <a:pt x="21273" y="0"/>
                </a:lnTo>
                <a:lnTo>
                  <a:pt x="21453" y="105"/>
                </a:lnTo>
                <a:lnTo>
                  <a:pt x="21573" y="389"/>
                </a:lnTo>
                <a:lnTo>
                  <a:pt x="21598" y="630"/>
                </a:lnTo>
                <a:lnTo>
                  <a:pt x="21598" y="20964"/>
                </a:lnTo>
                <a:lnTo>
                  <a:pt x="21543" y="21314"/>
                </a:lnTo>
                <a:lnTo>
                  <a:pt x="21398" y="21546"/>
                </a:lnTo>
                <a:lnTo>
                  <a:pt x="21273" y="21594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65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8346850"/>
            <a:ext cx="14068425" cy="1757681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 xmlns:a="http://schemas.openxmlformats.org/drawingml/2006/main">
            <a:srgbClr val="4E772D">
              <a:alpha val="32000"/>
            </a:srgbClr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66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763316" y="11188652"/>
            <a:ext cx="657859" cy="65786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9" y="21599"/>
                </a:moveTo>
                <a:lnTo>
                  <a:pt x="9203" y="21481"/>
                </a:lnTo>
                <a:lnTo>
                  <a:pt x="7679" y="21142"/>
                </a:lnTo>
                <a:lnTo>
                  <a:pt x="6246" y="20594"/>
                </a:lnTo>
                <a:lnTo>
                  <a:pt x="4918" y="19858"/>
                </a:lnTo>
                <a:lnTo>
                  <a:pt x="3714" y="18949"/>
                </a:lnTo>
                <a:lnTo>
                  <a:pt x="2647" y="17884"/>
                </a:lnTo>
                <a:lnTo>
                  <a:pt x="1739" y="16680"/>
                </a:lnTo>
                <a:lnTo>
                  <a:pt x="1003" y="15351"/>
                </a:lnTo>
                <a:lnTo>
                  <a:pt x="456" y="13919"/>
                </a:lnTo>
                <a:lnTo>
                  <a:pt x="116" y="12395"/>
                </a:lnTo>
                <a:lnTo>
                  <a:pt x="0" y="10799"/>
                </a:lnTo>
                <a:lnTo>
                  <a:pt x="116" y="9203"/>
                </a:lnTo>
                <a:lnTo>
                  <a:pt x="456" y="7680"/>
                </a:lnTo>
                <a:lnTo>
                  <a:pt x="1003" y="6245"/>
                </a:lnTo>
                <a:lnTo>
                  <a:pt x="1739" y="4918"/>
                </a:lnTo>
                <a:lnTo>
                  <a:pt x="2647" y="3713"/>
                </a:lnTo>
                <a:lnTo>
                  <a:pt x="3714" y="2647"/>
                </a:lnTo>
                <a:lnTo>
                  <a:pt x="4918" y="1739"/>
                </a:lnTo>
                <a:lnTo>
                  <a:pt x="6246" y="1002"/>
                </a:lnTo>
                <a:lnTo>
                  <a:pt x="7679" y="457"/>
                </a:lnTo>
                <a:lnTo>
                  <a:pt x="9203" y="116"/>
                </a:lnTo>
                <a:lnTo>
                  <a:pt x="10799" y="0"/>
                </a:lnTo>
                <a:lnTo>
                  <a:pt x="12395" y="116"/>
                </a:lnTo>
                <a:lnTo>
                  <a:pt x="13917" y="457"/>
                </a:lnTo>
                <a:lnTo>
                  <a:pt x="15351" y="1002"/>
                </a:lnTo>
                <a:lnTo>
                  <a:pt x="16680" y="1739"/>
                </a:lnTo>
                <a:lnTo>
                  <a:pt x="17885" y="2647"/>
                </a:lnTo>
                <a:lnTo>
                  <a:pt x="18949" y="3713"/>
                </a:lnTo>
                <a:lnTo>
                  <a:pt x="19859" y="4918"/>
                </a:lnTo>
                <a:lnTo>
                  <a:pt x="20595" y="6245"/>
                </a:lnTo>
                <a:lnTo>
                  <a:pt x="21141" y="7680"/>
                </a:lnTo>
                <a:lnTo>
                  <a:pt x="21481" y="9203"/>
                </a:lnTo>
                <a:lnTo>
                  <a:pt x="21598" y="10799"/>
                </a:lnTo>
                <a:lnTo>
                  <a:pt x="21481" y="12395"/>
                </a:lnTo>
                <a:lnTo>
                  <a:pt x="21141" y="13919"/>
                </a:lnTo>
                <a:lnTo>
                  <a:pt x="20595" y="15351"/>
                </a:lnTo>
                <a:lnTo>
                  <a:pt x="19859" y="16680"/>
                </a:lnTo>
                <a:lnTo>
                  <a:pt x="18949" y="17884"/>
                </a:lnTo>
                <a:lnTo>
                  <a:pt x="17885" y="18949"/>
                </a:lnTo>
                <a:lnTo>
                  <a:pt x="16680" y="19858"/>
                </a:lnTo>
                <a:lnTo>
                  <a:pt x="15351" y="20594"/>
                </a:lnTo>
                <a:lnTo>
                  <a:pt x="13917" y="21142"/>
                </a:lnTo>
                <a:lnTo>
                  <a:pt x="12395" y="21481"/>
                </a:lnTo>
                <a:lnTo>
                  <a:pt x="10799" y="21599"/>
                </a:lnTo>
                <a:close/>
              </a:path>
            </a:pathLst>
          </a:custGeom>
          <a:solidFill xmlns:a="http://schemas.openxmlformats.org/drawingml/2006/main">
            <a:srgbClr val="4E772D"/>
          </a:solidFill>
          <a:ln xmlns:a="http://schemas.openxmlformats.org/drawingml/2006/main" cmpd="sng" cap="flat">
            <a:noFill/>
            <a:prstDash val="solid"/>
            <a:miter/>
          </a:ln>
        </p:spPr>
      </p:sp>
      <p:sp>
        <p:nvSpPr>
          <p:cNvPr id="67" name="曲线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856480" y="11287800"/>
            <a:ext cx="480694" cy="480693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3369" y="10592"/>
                </a:moveTo>
                <a:lnTo>
                  <a:pt x="1292" y="10592"/>
                </a:lnTo>
                <a:lnTo>
                  <a:pt x="1571" y="8491"/>
                </a:lnTo>
                <a:lnTo>
                  <a:pt x="2291" y="6538"/>
                </a:lnTo>
                <a:lnTo>
                  <a:pt x="3392" y="4826"/>
                </a:lnTo>
                <a:lnTo>
                  <a:pt x="4834" y="3386"/>
                </a:lnTo>
                <a:lnTo>
                  <a:pt x="6549" y="2287"/>
                </a:lnTo>
                <a:lnTo>
                  <a:pt x="8484" y="1572"/>
                </a:lnTo>
                <a:lnTo>
                  <a:pt x="8490" y="1572"/>
                </a:lnTo>
                <a:lnTo>
                  <a:pt x="10595" y="1292"/>
                </a:lnTo>
                <a:lnTo>
                  <a:pt x="10595" y="87"/>
                </a:lnTo>
                <a:lnTo>
                  <a:pt x="10683" y="0"/>
                </a:lnTo>
                <a:lnTo>
                  <a:pt x="10902" y="0"/>
                </a:lnTo>
                <a:lnTo>
                  <a:pt x="10990" y="87"/>
                </a:lnTo>
                <a:lnTo>
                  <a:pt x="10990" y="1292"/>
                </a:lnTo>
                <a:lnTo>
                  <a:pt x="13103" y="1572"/>
                </a:lnTo>
                <a:lnTo>
                  <a:pt x="15042" y="2287"/>
                </a:lnTo>
                <a:lnTo>
                  <a:pt x="16719" y="3366"/>
                </a:lnTo>
                <a:lnTo>
                  <a:pt x="10592" y="3366"/>
                </a:lnTo>
                <a:lnTo>
                  <a:pt x="8348" y="3779"/>
                </a:lnTo>
                <a:lnTo>
                  <a:pt x="6376" y="4826"/>
                </a:lnTo>
                <a:lnTo>
                  <a:pt x="4814" y="6387"/>
                </a:lnTo>
                <a:lnTo>
                  <a:pt x="3774" y="8347"/>
                </a:lnTo>
                <a:lnTo>
                  <a:pt x="3369" y="10592"/>
                </a:lnTo>
                <a:lnTo>
                  <a:pt x="3369" y="10592"/>
                </a:lnTo>
              </a:path>
              <a:path w="21600" h="21600">
                <a:moveTo>
                  <a:pt x="7504" y="10592"/>
                </a:moveTo>
                <a:lnTo>
                  <a:pt x="5373" y="10592"/>
                </a:lnTo>
                <a:lnTo>
                  <a:pt x="5828" y="8599"/>
                </a:lnTo>
                <a:lnTo>
                  <a:pt x="6947" y="6969"/>
                </a:lnTo>
                <a:lnTo>
                  <a:pt x="8584" y="5846"/>
                </a:lnTo>
                <a:lnTo>
                  <a:pt x="10614" y="5371"/>
                </a:lnTo>
                <a:lnTo>
                  <a:pt x="10592" y="5371"/>
                </a:lnTo>
                <a:lnTo>
                  <a:pt x="10592" y="3366"/>
                </a:lnTo>
                <a:lnTo>
                  <a:pt x="10987" y="3366"/>
                </a:lnTo>
                <a:lnTo>
                  <a:pt x="10987" y="5371"/>
                </a:lnTo>
                <a:lnTo>
                  <a:pt x="12976" y="5821"/>
                </a:lnTo>
                <a:lnTo>
                  <a:pt x="14612" y="6948"/>
                </a:lnTo>
                <a:lnTo>
                  <a:pt x="15018" y="7540"/>
                </a:lnTo>
                <a:lnTo>
                  <a:pt x="10615" y="7540"/>
                </a:lnTo>
                <a:lnTo>
                  <a:pt x="9424" y="7835"/>
                </a:lnTo>
                <a:lnTo>
                  <a:pt x="8469" y="8491"/>
                </a:lnTo>
                <a:lnTo>
                  <a:pt x="7805" y="9436"/>
                </a:lnTo>
                <a:lnTo>
                  <a:pt x="7504" y="10592"/>
                </a:lnTo>
                <a:lnTo>
                  <a:pt x="7504" y="10592"/>
                </a:lnTo>
              </a:path>
              <a:path w="21600" h="21600">
                <a:moveTo>
                  <a:pt x="20288" y="10592"/>
                </a:moveTo>
                <a:lnTo>
                  <a:pt x="18210" y="10592"/>
                </a:lnTo>
                <a:lnTo>
                  <a:pt x="17796" y="8347"/>
                </a:lnTo>
                <a:lnTo>
                  <a:pt x="17793" y="8333"/>
                </a:lnTo>
                <a:lnTo>
                  <a:pt x="16752" y="6371"/>
                </a:lnTo>
                <a:lnTo>
                  <a:pt x="15199" y="4817"/>
                </a:lnTo>
                <a:lnTo>
                  <a:pt x="13242" y="3779"/>
                </a:lnTo>
                <a:lnTo>
                  <a:pt x="10987" y="3366"/>
                </a:lnTo>
                <a:lnTo>
                  <a:pt x="16719" y="3366"/>
                </a:lnTo>
                <a:lnTo>
                  <a:pt x="18181" y="4817"/>
                </a:lnTo>
                <a:lnTo>
                  <a:pt x="19283" y="6531"/>
                </a:lnTo>
                <a:lnTo>
                  <a:pt x="20003" y="8474"/>
                </a:lnTo>
                <a:lnTo>
                  <a:pt x="20288" y="10592"/>
                </a:lnTo>
                <a:lnTo>
                  <a:pt x="20288" y="10592"/>
                </a:lnTo>
              </a:path>
              <a:path w="21600" h="21600">
                <a:moveTo>
                  <a:pt x="12207" y="10592"/>
                </a:moveTo>
                <a:lnTo>
                  <a:pt x="9370" y="10592"/>
                </a:lnTo>
                <a:lnTo>
                  <a:pt x="9510" y="10143"/>
                </a:lnTo>
                <a:lnTo>
                  <a:pt x="9780" y="9774"/>
                </a:lnTo>
                <a:lnTo>
                  <a:pt x="10148" y="9508"/>
                </a:lnTo>
                <a:lnTo>
                  <a:pt x="10595" y="9372"/>
                </a:lnTo>
                <a:lnTo>
                  <a:pt x="10595" y="7540"/>
                </a:lnTo>
                <a:lnTo>
                  <a:pt x="10990" y="7540"/>
                </a:lnTo>
                <a:lnTo>
                  <a:pt x="10990" y="9372"/>
                </a:lnTo>
                <a:lnTo>
                  <a:pt x="11437" y="9508"/>
                </a:lnTo>
                <a:lnTo>
                  <a:pt x="11807" y="9774"/>
                </a:lnTo>
                <a:lnTo>
                  <a:pt x="12071" y="10143"/>
                </a:lnTo>
                <a:lnTo>
                  <a:pt x="12207" y="10592"/>
                </a:lnTo>
                <a:lnTo>
                  <a:pt x="12207" y="10592"/>
                </a:lnTo>
              </a:path>
              <a:path w="21600" h="21600">
                <a:moveTo>
                  <a:pt x="16202" y="10592"/>
                </a:moveTo>
                <a:lnTo>
                  <a:pt x="14082" y="10592"/>
                </a:lnTo>
                <a:lnTo>
                  <a:pt x="13777" y="9436"/>
                </a:lnTo>
                <a:lnTo>
                  <a:pt x="13107" y="8491"/>
                </a:lnTo>
                <a:lnTo>
                  <a:pt x="13098" y="8480"/>
                </a:lnTo>
                <a:lnTo>
                  <a:pt x="12143" y="7820"/>
                </a:lnTo>
                <a:lnTo>
                  <a:pt x="10990" y="7540"/>
                </a:lnTo>
                <a:lnTo>
                  <a:pt x="15018" y="7540"/>
                </a:lnTo>
                <a:lnTo>
                  <a:pt x="15740" y="8590"/>
                </a:lnTo>
                <a:lnTo>
                  <a:pt x="16202" y="10592"/>
                </a:lnTo>
                <a:lnTo>
                  <a:pt x="16202" y="10592"/>
                </a:lnTo>
              </a:path>
              <a:path w="21600" h="21600">
                <a:moveTo>
                  <a:pt x="21499" y="10987"/>
                </a:moveTo>
                <a:lnTo>
                  <a:pt x="85" y="10987"/>
                </a:lnTo>
                <a:lnTo>
                  <a:pt x="0" y="10901"/>
                </a:lnTo>
                <a:lnTo>
                  <a:pt x="1" y="10679"/>
                </a:lnTo>
                <a:lnTo>
                  <a:pt x="90" y="10592"/>
                </a:lnTo>
                <a:lnTo>
                  <a:pt x="21493" y="10592"/>
                </a:lnTo>
                <a:lnTo>
                  <a:pt x="21581" y="10679"/>
                </a:lnTo>
                <a:lnTo>
                  <a:pt x="21585" y="10901"/>
                </a:lnTo>
                <a:lnTo>
                  <a:pt x="21499" y="10987"/>
                </a:lnTo>
                <a:lnTo>
                  <a:pt x="21499" y="10987"/>
                </a:lnTo>
              </a:path>
              <a:path w="21600" h="21600">
                <a:moveTo>
                  <a:pt x="10902" y="21585"/>
                </a:moveTo>
                <a:lnTo>
                  <a:pt x="10683" y="21585"/>
                </a:lnTo>
                <a:lnTo>
                  <a:pt x="10595" y="21497"/>
                </a:lnTo>
                <a:lnTo>
                  <a:pt x="10595" y="20291"/>
                </a:lnTo>
                <a:lnTo>
                  <a:pt x="8467" y="20009"/>
                </a:lnTo>
                <a:lnTo>
                  <a:pt x="8477" y="20009"/>
                </a:lnTo>
                <a:lnTo>
                  <a:pt x="6530" y="19289"/>
                </a:lnTo>
                <a:lnTo>
                  <a:pt x="6536" y="19289"/>
                </a:lnTo>
                <a:lnTo>
                  <a:pt x="4832" y="18195"/>
                </a:lnTo>
                <a:lnTo>
                  <a:pt x="3397" y="16760"/>
                </a:lnTo>
                <a:lnTo>
                  <a:pt x="2293" y="15047"/>
                </a:lnTo>
                <a:lnTo>
                  <a:pt x="1574" y="13107"/>
                </a:lnTo>
                <a:lnTo>
                  <a:pt x="1291" y="10987"/>
                </a:lnTo>
                <a:lnTo>
                  <a:pt x="3371" y="10987"/>
                </a:lnTo>
                <a:lnTo>
                  <a:pt x="3789" y="13239"/>
                </a:lnTo>
                <a:lnTo>
                  <a:pt x="3790" y="13249"/>
                </a:lnTo>
                <a:lnTo>
                  <a:pt x="4823" y="15201"/>
                </a:lnTo>
                <a:lnTo>
                  <a:pt x="4830" y="15210"/>
                </a:lnTo>
                <a:lnTo>
                  <a:pt x="6376" y="16760"/>
                </a:lnTo>
                <a:lnTo>
                  <a:pt x="8336" y="17801"/>
                </a:lnTo>
                <a:lnTo>
                  <a:pt x="10592" y="18215"/>
                </a:lnTo>
                <a:lnTo>
                  <a:pt x="16714" y="18215"/>
                </a:lnTo>
                <a:lnTo>
                  <a:pt x="15045" y="19289"/>
                </a:lnTo>
                <a:lnTo>
                  <a:pt x="13103" y="20009"/>
                </a:lnTo>
                <a:lnTo>
                  <a:pt x="10990" y="20291"/>
                </a:lnTo>
                <a:lnTo>
                  <a:pt x="10990" y="21497"/>
                </a:lnTo>
                <a:lnTo>
                  <a:pt x="10902" y="21585"/>
                </a:lnTo>
                <a:lnTo>
                  <a:pt x="10902" y="21585"/>
                </a:lnTo>
              </a:path>
              <a:path w="21600" h="21600">
                <a:moveTo>
                  <a:pt x="10990" y="18215"/>
                </a:moveTo>
                <a:lnTo>
                  <a:pt x="10592" y="18215"/>
                </a:lnTo>
                <a:lnTo>
                  <a:pt x="10592" y="16201"/>
                </a:lnTo>
                <a:lnTo>
                  <a:pt x="10569" y="16201"/>
                </a:lnTo>
                <a:lnTo>
                  <a:pt x="8605" y="15758"/>
                </a:lnTo>
                <a:lnTo>
                  <a:pt x="6968" y="14632"/>
                </a:lnTo>
                <a:lnTo>
                  <a:pt x="5912" y="13098"/>
                </a:lnTo>
                <a:lnTo>
                  <a:pt x="5374" y="10987"/>
                </a:lnTo>
                <a:lnTo>
                  <a:pt x="7495" y="10987"/>
                </a:lnTo>
                <a:lnTo>
                  <a:pt x="7770" y="12168"/>
                </a:lnTo>
                <a:lnTo>
                  <a:pt x="8433" y="13139"/>
                </a:lnTo>
                <a:lnTo>
                  <a:pt x="9402" y="13817"/>
                </a:lnTo>
                <a:lnTo>
                  <a:pt x="10592" y="14119"/>
                </a:lnTo>
                <a:lnTo>
                  <a:pt x="10993" y="14119"/>
                </a:lnTo>
                <a:lnTo>
                  <a:pt x="10993" y="14127"/>
                </a:lnTo>
                <a:lnTo>
                  <a:pt x="14968" y="14127"/>
                </a:lnTo>
                <a:lnTo>
                  <a:pt x="14635" y="14616"/>
                </a:lnTo>
                <a:lnTo>
                  <a:pt x="13001" y="15735"/>
                </a:lnTo>
                <a:lnTo>
                  <a:pt x="10990" y="16201"/>
                </a:lnTo>
                <a:lnTo>
                  <a:pt x="10990" y="18215"/>
                </a:lnTo>
                <a:lnTo>
                  <a:pt x="10990" y="18215"/>
                </a:lnTo>
              </a:path>
              <a:path w="21600" h="21600">
                <a:moveTo>
                  <a:pt x="10993" y="14119"/>
                </a:moveTo>
                <a:lnTo>
                  <a:pt x="10592" y="14119"/>
                </a:lnTo>
                <a:lnTo>
                  <a:pt x="10592" y="12207"/>
                </a:lnTo>
                <a:lnTo>
                  <a:pt x="10143" y="12069"/>
                </a:lnTo>
                <a:lnTo>
                  <a:pt x="9773" y="11802"/>
                </a:lnTo>
                <a:lnTo>
                  <a:pt x="9506" y="11433"/>
                </a:lnTo>
                <a:lnTo>
                  <a:pt x="9369" y="10987"/>
                </a:lnTo>
                <a:lnTo>
                  <a:pt x="12209" y="10987"/>
                </a:lnTo>
                <a:lnTo>
                  <a:pt x="12070" y="11433"/>
                </a:lnTo>
                <a:lnTo>
                  <a:pt x="11808" y="11802"/>
                </a:lnTo>
                <a:lnTo>
                  <a:pt x="11442" y="12069"/>
                </a:lnTo>
                <a:lnTo>
                  <a:pt x="11451" y="12069"/>
                </a:lnTo>
                <a:lnTo>
                  <a:pt x="10998" y="12207"/>
                </a:lnTo>
                <a:lnTo>
                  <a:pt x="10993" y="12207"/>
                </a:lnTo>
                <a:lnTo>
                  <a:pt x="10993" y="14119"/>
                </a:lnTo>
                <a:lnTo>
                  <a:pt x="10993" y="14119"/>
                </a:lnTo>
              </a:path>
              <a:path w="21600" h="21600">
                <a:moveTo>
                  <a:pt x="14968" y="14127"/>
                </a:moveTo>
                <a:lnTo>
                  <a:pt x="10993" y="14127"/>
                </a:lnTo>
                <a:lnTo>
                  <a:pt x="12164" y="13838"/>
                </a:lnTo>
                <a:lnTo>
                  <a:pt x="13132" y="13154"/>
                </a:lnTo>
                <a:lnTo>
                  <a:pt x="13807" y="12173"/>
                </a:lnTo>
                <a:lnTo>
                  <a:pt x="14092" y="10987"/>
                </a:lnTo>
                <a:lnTo>
                  <a:pt x="16203" y="10987"/>
                </a:lnTo>
                <a:lnTo>
                  <a:pt x="15749" y="12985"/>
                </a:lnTo>
                <a:lnTo>
                  <a:pt x="14974" y="14119"/>
                </a:lnTo>
                <a:lnTo>
                  <a:pt x="14968" y="14127"/>
                </a:lnTo>
                <a:lnTo>
                  <a:pt x="14968" y="14127"/>
                </a:lnTo>
              </a:path>
              <a:path w="21600" h="21600">
                <a:moveTo>
                  <a:pt x="16714" y="18215"/>
                </a:moveTo>
                <a:lnTo>
                  <a:pt x="10990" y="18215"/>
                </a:lnTo>
                <a:lnTo>
                  <a:pt x="13255" y="17801"/>
                </a:lnTo>
                <a:lnTo>
                  <a:pt x="13244" y="17801"/>
                </a:lnTo>
                <a:lnTo>
                  <a:pt x="15201" y="16760"/>
                </a:lnTo>
                <a:lnTo>
                  <a:pt x="16762" y="15201"/>
                </a:lnTo>
                <a:lnTo>
                  <a:pt x="17803" y="13239"/>
                </a:lnTo>
                <a:lnTo>
                  <a:pt x="18213" y="10987"/>
                </a:lnTo>
                <a:lnTo>
                  <a:pt x="20292" y="10987"/>
                </a:lnTo>
                <a:lnTo>
                  <a:pt x="20016" y="13098"/>
                </a:lnTo>
                <a:lnTo>
                  <a:pt x="19300" y="15035"/>
                </a:lnTo>
                <a:lnTo>
                  <a:pt x="18197" y="16749"/>
                </a:lnTo>
                <a:lnTo>
                  <a:pt x="16761" y="18184"/>
                </a:lnTo>
                <a:lnTo>
                  <a:pt x="16714" y="18215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  <a:ln xmlns:a="http://schemas.openxmlformats.org/drawingml/2006/main" cmpd="sng" cap="flat">
            <a:noFill/>
            <a:prstDash val="solid"/>
            <a:miter/>
          </a:ln>
        </p:spPr>
      </p:sp>
      <p:pic>
        <p:nvPicPr>
          <p:cNvPr id="68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5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353007" y="15138876"/>
            <a:ext cx="737235" cy="73723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69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6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484328" y="15424858"/>
            <a:ext cx="6974223" cy="255154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70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7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197633" y="11259096"/>
            <a:ext cx="5774549" cy="324090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71" name="图片"/>
          <p:cNvPicPr>
            <a:picLocks xmlns:a="http://schemas.openxmlformats.org/drawingml/2006/main"/>
          </p:cNvPicPr>
          <p:nvPr/>
        </p:nvPicPr>
        <p:blipFill>
          <a:blip xmlns:a="http://schemas.openxmlformats.org/drawingml/2006/main" xmlns:r="http://schemas.openxmlformats.org/officeDocument/2006/relationships" r:embed="rId8" cstate="print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945249" y="5709483"/>
            <a:ext cx="4915080" cy="4915081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72" name="文本框"/>
          <p:cNvSpPr>
            <a:spLocks xmlns:a="http://schemas.openxmlformats.org/drawingml/2006/main" noGrp="1"/>
          </p:cNvSpPr>
          <p:nvPr>
            <p:ph type="ftr" idx="5"/>
          </p:nvPr>
        </p:nvSpPr>
        <p:spPr>
          <a:xfrm xmlns:a="http://schemas.openxmlformats.org/drawingml/2006/main" rot="0">
            <a:off x="4834001" y="18696814"/>
            <a:ext cx="4549648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ctr"/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73" name="文本框"/>
          <p:cNvSpPr>
            <a:spLocks xmlns:a="http://schemas.openxmlformats.org/drawingml/2006/main" noGrp="1"/>
          </p:cNvSpPr>
          <p:nvPr>
            <p:ph type="dt" idx="6"/>
          </p:nvPr>
        </p:nvSpPr>
        <p:spPr>
          <a:xfrm xmlns:a="http://schemas.openxmlformats.org/drawingml/2006/main" rot="0">
            <a:off x="710882" y="18696814"/>
            <a:ext cx="3270059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l"/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74" name="文本框"/>
          <p:cNvSpPr>
            <a:spLocks xmlns:a="http://schemas.openxmlformats.org/drawingml/2006/main" noGrp="1"/>
          </p:cNvSpPr>
          <p:nvPr>
            <p:ph type="sldNum" idx="7"/>
          </p:nvPr>
        </p:nvSpPr>
        <p:spPr>
          <a:xfrm xmlns:a="http://schemas.openxmlformats.org/drawingml/2006/main" rot="0">
            <a:off x="10236707" y="18696814"/>
            <a:ext cx="3270057" cy="1005204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0" tIns="0" rIns="0" bIns="0" anchor="t" anchorCtr="0">
            <a:prstTxWarp prst="textNoShape"/>
            <a:spAutoFit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2400" b="0" i="0" u="none" strike="noStrike" kern="0" cap="none" spc="0" baseline="0">
                <a:solidFill>
                  <a:srgbClr val="898989"/>
                </a:solidFill>
                <a:latin typeface="Droid Sans" pitchFamily="0" charset="0"/>
                <a:ea typeface="Droid Sans" pitchFamily="0" charset="0"/>
                <a:cs typeface="Lucida Sans" pitchFamily="0" charset="0"/>
              </a:rPr>
              <a:t>&lt;#&gt;</a:t>
            </a:fld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809436"/>
      </p:ext>
    </p:extLst>
  </p:cSld>
  <p:clrMapOvr>
    <a:masterClrMapping xmlns:a="http://schemas.openxmlformats.org/drawingml/2006/main"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image" Target="../media/1.png"/><Relationship Id="rId2" Type="http://schemas.openxmlformats.org/officeDocument/2006/relationships/image" Target="../media/2.png"/><Relationship Id="rId3" Type="http://schemas.openxmlformats.org/officeDocument/2006/relationships/image" Target="../media/3.png"/><Relationship Id="rId4" Type="http://schemas.openxmlformats.org/officeDocument/2006/relationships/image" Target="../media/4.png"/><Relationship Id="rId5" Type="http://schemas.openxmlformats.org/officeDocument/2006/relationships/image" Target="../media/5.jpg"/><Relationship Id="rId6" Type="http://schemas.openxmlformats.org/officeDocument/2006/relationships/image" Target="../media/6.png"/><Relationship Id="rId7" Type="http://schemas.openxmlformats.org/officeDocument/2006/relationships/image" Target="../media/7.png"/><Relationship Id="rId8" Type="http://schemas.openxmlformats.org/officeDocument/2006/relationships/slideLayout" Target="../slideLayouts/slideLayout1.xml"/><Relationship Id="rId9" Type="http://schemas.openxmlformats.org/officeDocument/2006/relationships/slideLayout" Target="../slideLayouts/slideLayout2.xml"/><Relationship Id="rId10" Type="http://schemas.openxmlformats.org/officeDocument/2006/relationships/slideLayout" Target="../slideLayouts/slideLayout3.xml"/><Relationship Id="rId11" Type="http://schemas.openxmlformats.org/officeDocument/2006/relationships/slideLayout" Target="../slideLayouts/slideLayout4.xml"/><Relationship Id="rId12" Type="http://schemas.openxmlformats.org/officeDocument/2006/relationships/slideLayout" Target="../slideLayouts/slideLayout5.xml"/><Relationship Id="rId13" Type="http://schemas.openxmlformats.org/officeDocument/2006/relationships/slideLayout" Target="../slideLayouts/slideLayout6.xml"/><Relationship Id="rId14" Type="http://schemas.openxmlformats.org/officeDocument/2006/relationships/slideLayout" Target="../slideLayouts/slideLayout7.xml"/><Relationship Id="rId15" Type="http://schemas.openxmlformats.org/officeDocument/2006/relationships/slideLayout" Target="../slideLayouts/slideLayout8.xml"/><Relationship Id="rId16" Type="http://schemas.openxmlformats.org/officeDocument/2006/relationships/slideLayout" Target="../slideLayouts/slideLayout9.xml"/><Relationship Id="rId17" Type="http://schemas.openxmlformats.org/officeDocument/2006/relationships/slideLayout" Target="../slideLayouts/slideLayout10.xml"/><Relationship Id="rId18" Type="http://schemas.openxmlformats.org/officeDocument/2006/relationships/slideLayout" Target="../slideLayouts/slideLayout11.xml"/><Relationship Id="rId19" Type="http://schemas.openxmlformats.org/officeDocument/2006/relationships/slideLayout" Target="../slideLayouts/slideLayout12.xml"/><Relationship Id="rId20" Type="http://schemas.openxmlformats.org/officeDocument/2006/relationships/slideLayout" Target="../slideLayouts/slideLayout13.xml"/><Relationship Id="rId21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曲线"/>
          <p:cNvSpPr>
            <a:spLocks/>
          </p:cNvSpPr>
          <p:nvPr/>
        </p:nvSpPr>
        <p:spPr>
          <a:xfrm rot="0">
            <a:off x="0" y="0"/>
            <a:ext cx="14208126" cy="20099020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F7F5E3"/>
          </a:solidFill>
          <a:ln cmpd="sng" cap="flat">
            <a:noFill/>
            <a:prstDash val="solid"/>
            <a:miter/>
          </a:ln>
        </p:spPr>
      </p:sp>
      <p:pic>
        <p:nvPicPr>
          <p:cNvPr id="3" name="图片"/>
          <p:cNvPicPr>
            <a:picLocks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9043830" y="0"/>
            <a:ext cx="5167842" cy="5422866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4" name="图片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 rot="0">
            <a:off x="8774190" y="541699"/>
            <a:ext cx="1038523" cy="1611502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5" name="曲线"/>
          <p:cNvSpPr>
            <a:spLocks/>
          </p:cNvSpPr>
          <p:nvPr/>
        </p:nvSpPr>
        <p:spPr>
          <a:xfrm rot="0">
            <a:off x="1753007" y="9270362"/>
            <a:ext cx="982979" cy="982980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4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6" y="19945"/>
                </a:lnTo>
                <a:lnTo>
                  <a:pt x="4262" y="19388"/>
                </a:lnTo>
                <a:lnTo>
                  <a:pt x="3514" y="18763"/>
                </a:lnTo>
                <a:lnTo>
                  <a:pt x="2823" y="18075"/>
                </a:lnTo>
                <a:lnTo>
                  <a:pt x="2199" y="17326"/>
                </a:lnTo>
                <a:lnTo>
                  <a:pt x="1643" y="16522"/>
                </a:lnTo>
                <a:lnTo>
                  <a:pt x="1158" y="15666"/>
                </a:lnTo>
                <a:lnTo>
                  <a:pt x="753" y="14767"/>
                </a:lnTo>
                <a:lnTo>
                  <a:pt x="430" y="13824"/>
                </a:lnTo>
                <a:lnTo>
                  <a:pt x="194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5"/>
                </a:lnTo>
                <a:lnTo>
                  <a:pt x="194" y="8742"/>
                </a:lnTo>
                <a:lnTo>
                  <a:pt x="430" y="7764"/>
                </a:lnTo>
                <a:lnTo>
                  <a:pt x="753" y="6822"/>
                </a:lnTo>
                <a:lnTo>
                  <a:pt x="1158" y="5921"/>
                </a:lnTo>
                <a:lnTo>
                  <a:pt x="1643" y="5065"/>
                </a:lnTo>
                <a:lnTo>
                  <a:pt x="2199" y="4262"/>
                </a:lnTo>
                <a:lnTo>
                  <a:pt x="2823" y="3513"/>
                </a:lnTo>
                <a:lnTo>
                  <a:pt x="3514" y="2824"/>
                </a:lnTo>
                <a:lnTo>
                  <a:pt x="4262" y="2199"/>
                </a:lnTo>
                <a:lnTo>
                  <a:pt x="5066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4" y="49"/>
                </a:lnTo>
                <a:lnTo>
                  <a:pt x="10794" y="0"/>
                </a:lnTo>
                <a:lnTo>
                  <a:pt x="11834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2" y="1642"/>
                </a:lnTo>
                <a:lnTo>
                  <a:pt x="17325" y="2199"/>
                </a:lnTo>
                <a:lnTo>
                  <a:pt x="18074" y="2824"/>
                </a:lnTo>
                <a:lnTo>
                  <a:pt x="18764" y="3513"/>
                </a:lnTo>
                <a:lnTo>
                  <a:pt x="19389" y="4262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4"/>
                </a:lnTo>
                <a:lnTo>
                  <a:pt x="21393" y="8742"/>
                </a:lnTo>
                <a:lnTo>
                  <a:pt x="21539" y="9755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3" y="12845"/>
                </a:lnTo>
                <a:lnTo>
                  <a:pt x="21157" y="13824"/>
                </a:lnTo>
                <a:lnTo>
                  <a:pt x="20833" y="14767"/>
                </a:lnTo>
                <a:lnTo>
                  <a:pt x="20429" y="15666"/>
                </a:lnTo>
                <a:lnTo>
                  <a:pt x="19946" y="16522"/>
                </a:lnTo>
                <a:lnTo>
                  <a:pt x="19389" y="17326"/>
                </a:lnTo>
                <a:lnTo>
                  <a:pt x="18764" y="18075"/>
                </a:lnTo>
                <a:lnTo>
                  <a:pt x="18074" y="18763"/>
                </a:lnTo>
                <a:lnTo>
                  <a:pt x="17325" y="19388"/>
                </a:lnTo>
                <a:lnTo>
                  <a:pt x="16522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4" y="21538"/>
                </a:lnTo>
                <a:lnTo>
                  <a:pt x="10794" y="21588"/>
                </a:lnTo>
                <a:close/>
              </a:path>
            </a:pathLst>
          </a:custGeom>
          <a:solidFill>
            <a:srgbClr val="4E772D">
              <a:alpha val="50000"/>
            </a:srgbClr>
          </a:solidFill>
          <a:ln cmpd="sng" cap="flat">
            <a:noFill/>
            <a:prstDash val="solid"/>
            <a:miter/>
          </a:ln>
        </p:spPr>
      </p:sp>
      <p:sp>
        <p:nvSpPr>
          <p:cNvPr id="6" name="曲线"/>
          <p:cNvSpPr>
            <a:spLocks/>
          </p:cNvSpPr>
          <p:nvPr/>
        </p:nvSpPr>
        <p:spPr>
          <a:xfrm rot="0">
            <a:off x="5729887" y="9230603"/>
            <a:ext cx="982980" cy="982978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4" y="21588"/>
                </a:moveTo>
                <a:lnTo>
                  <a:pt x="9755" y="21538"/>
                </a:lnTo>
                <a:lnTo>
                  <a:pt x="8743" y="21393"/>
                </a:lnTo>
                <a:lnTo>
                  <a:pt x="7763" y="21157"/>
                </a:lnTo>
                <a:lnTo>
                  <a:pt x="6822" y="20834"/>
                </a:lnTo>
                <a:lnTo>
                  <a:pt x="5921" y="20429"/>
                </a:lnTo>
                <a:lnTo>
                  <a:pt x="5065" y="19945"/>
                </a:lnTo>
                <a:lnTo>
                  <a:pt x="4262" y="19388"/>
                </a:lnTo>
                <a:lnTo>
                  <a:pt x="3513" y="18763"/>
                </a:lnTo>
                <a:lnTo>
                  <a:pt x="2824" y="18074"/>
                </a:lnTo>
                <a:lnTo>
                  <a:pt x="2199" y="17326"/>
                </a:lnTo>
                <a:lnTo>
                  <a:pt x="1642" y="16522"/>
                </a:lnTo>
                <a:lnTo>
                  <a:pt x="1159" y="15667"/>
                </a:lnTo>
                <a:lnTo>
                  <a:pt x="754" y="14767"/>
                </a:lnTo>
                <a:lnTo>
                  <a:pt x="431" y="13825"/>
                </a:lnTo>
                <a:lnTo>
                  <a:pt x="193" y="12845"/>
                </a:lnTo>
                <a:lnTo>
                  <a:pt x="49" y="11834"/>
                </a:lnTo>
                <a:lnTo>
                  <a:pt x="0" y="10793"/>
                </a:lnTo>
                <a:lnTo>
                  <a:pt x="49" y="9754"/>
                </a:lnTo>
                <a:lnTo>
                  <a:pt x="193" y="8743"/>
                </a:lnTo>
                <a:lnTo>
                  <a:pt x="431" y="7763"/>
                </a:lnTo>
                <a:lnTo>
                  <a:pt x="754" y="6822"/>
                </a:lnTo>
                <a:lnTo>
                  <a:pt x="1159" y="5921"/>
                </a:lnTo>
                <a:lnTo>
                  <a:pt x="1642" y="5065"/>
                </a:lnTo>
                <a:lnTo>
                  <a:pt x="2199" y="4261"/>
                </a:lnTo>
                <a:lnTo>
                  <a:pt x="2824" y="3513"/>
                </a:lnTo>
                <a:lnTo>
                  <a:pt x="3513" y="2823"/>
                </a:lnTo>
                <a:lnTo>
                  <a:pt x="4262" y="2199"/>
                </a:lnTo>
                <a:lnTo>
                  <a:pt x="5065" y="1642"/>
                </a:lnTo>
                <a:lnTo>
                  <a:pt x="5921" y="1159"/>
                </a:lnTo>
                <a:lnTo>
                  <a:pt x="6822" y="753"/>
                </a:lnTo>
                <a:lnTo>
                  <a:pt x="7763" y="431"/>
                </a:lnTo>
                <a:lnTo>
                  <a:pt x="8743" y="194"/>
                </a:lnTo>
                <a:lnTo>
                  <a:pt x="9755" y="49"/>
                </a:lnTo>
                <a:lnTo>
                  <a:pt x="10794" y="0"/>
                </a:lnTo>
                <a:lnTo>
                  <a:pt x="11833" y="49"/>
                </a:lnTo>
                <a:lnTo>
                  <a:pt x="12845" y="194"/>
                </a:lnTo>
                <a:lnTo>
                  <a:pt x="13824" y="431"/>
                </a:lnTo>
                <a:lnTo>
                  <a:pt x="14766" y="753"/>
                </a:lnTo>
                <a:lnTo>
                  <a:pt x="15667" y="1159"/>
                </a:lnTo>
                <a:lnTo>
                  <a:pt x="16521" y="1642"/>
                </a:lnTo>
                <a:lnTo>
                  <a:pt x="17326" y="2199"/>
                </a:lnTo>
                <a:lnTo>
                  <a:pt x="18075" y="2823"/>
                </a:lnTo>
                <a:lnTo>
                  <a:pt x="18764" y="3513"/>
                </a:lnTo>
                <a:lnTo>
                  <a:pt x="19388" y="4261"/>
                </a:lnTo>
                <a:lnTo>
                  <a:pt x="19946" y="5065"/>
                </a:lnTo>
                <a:lnTo>
                  <a:pt x="20429" y="5921"/>
                </a:lnTo>
                <a:lnTo>
                  <a:pt x="20833" y="6822"/>
                </a:lnTo>
                <a:lnTo>
                  <a:pt x="21157" y="7763"/>
                </a:lnTo>
                <a:lnTo>
                  <a:pt x="21394" y="8743"/>
                </a:lnTo>
                <a:lnTo>
                  <a:pt x="21539" y="9754"/>
                </a:lnTo>
                <a:lnTo>
                  <a:pt x="21589" y="10793"/>
                </a:lnTo>
                <a:lnTo>
                  <a:pt x="21539" y="11834"/>
                </a:lnTo>
                <a:lnTo>
                  <a:pt x="21394" y="12845"/>
                </a:lnTo>
                <a:lnTo>
                  <a:pt x="21157" y="13825"/>
                </a:lnTo>
                <a:lnTo>
                  <a:pt x="20833" y="14767"/>
                </a:lnTo>
                <a:lnTo>
                  <a:pt x="20429" y="15667"/>
                </a:lnTo>
                <a:lnTo>
                  <a:pt x="19946" y="16522"/>
                </a:lnTo>
                <a:lnTo>
                  <a:pt x="19388" y="17326"/>
                </a:lnTo>
                <a:lnTo>
                  <a:pt x="18764" y="18074"/>
                </a:lnTo>
                <a:lnTo>
                  <a:pt x="18075" y="18763"/>
                </a:lnTo>
                <a:lnTo>
                  <a:pt x="17326" y="19388"/>
                </a:lnTo>
                <a:lnTo>
                  <a:pt x="16521" y="19945"/>
                </a:lnTo>
                <a:lnTo>
                  <a:pt x="15667" y="20429"/>
                </a:lnTo>
                <a:lnTo>
                  <a:pt x="14766" y="20834"/>
                </a:lnTo>
                <a:lnTo>
                  <a:pt x="13824" y="21157"/>
                </a:lnTo>
                <a:lnTo>
                  <a:pt x="12845" y="21393"/>
                </a:lnTo>
                <a:lnTo>
                  <a:pt x="11833" y="21538"/>
                </a:lnTo>
                <a:lnTo>
                  <a:pt x="10794" y="21588"/>
                </a:lnTo>
                <a:close/>
              </a:path>
            </a:pathLst>
          </a:custGeom>
          <a:solidFill>
            <a:srgbClr val="4E772D">
              <a:alpha val="50000"/>
            </a:srgbClr>
          </a:solidFill>
          <a:ln cmpd="sng" cap="flat">
            <a:noFill/>
            <a:prstDash val="solid"/>
            <a:miter/>
          </a:ln>
        </p:spPr>
      </p:sp>
      <p:sp>
        <p:nvSpPr>
          <p:cNvPr id="7" name="曲线"/>
          <p:cNvSpPr>
            <a:spLocks/>
          </p:cNvSpPr>
          <p:nvPr/>
        </p:nvSpPr>
        <p:spPr>
          <a:xfrm rot="0">
            <a:off x="1975993" y="9415309"/>
            <a:ext cx="530225" cy="626108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0394" y="9227"/>
                </a:moveTo>
                <a:lnTo>
                  <a:pt x="18687" y="9227"/>
                </a:lnTo>
                <a:lnTo>
                  <a:pt x="18687" y="10132"/>
                </a:lnTo>
                <a:lnTo>
                  <a:pt x="18512" y="11893"/>
                </a:lnTo>
                <a:lnTo>
                  <a:pt x="18002" y="13570"/>
                </a:lnTo>
                <a:lnTo>
                  <a:pt x="17178" y="15138"/>
                </a:lnTo>
                <a:lnTo>
                  <a:pt x="16064" y="16567"/>
                </a:lnTo>
                <a:lnTo>
                  <a:pt x="14686" y="17824"/>
                </a:lnTo>
                <a:lnTo>
                  <a:pt x="13065" y="18883"/>
                </a:lnTo>
                <a:lnTo>
                  <a:pt x="11223" y="19710"/>
                </a:lnTo>
                <a:lnTo>
                  <a:pt x="10197" y="20082"/>
                </a:lnTo>
                <a:lnTo>
                  <a:pt x="9171" y="19710"/>
                </a:lnTo>
                <a:lnTo>
                  <a:pt x="7329" y="18883"/>
                </a:lnTo>
                <a:lnTo>
                  <a:pt x="5707" y="17824"/>
                </a:lnTo>
                <a:lnTo>
                  <a:pt x="4328" y="16567"/>
                </a:lnTo>
                <a:lnTo>
                  <a:pt x="3216" y="15138"/>
                </a:lnTo>
                <a:lnTo>
                  <a:pt x="2392" y="13570"/>
                </a:lnTo>
                <a:lnTo>
                  <a:pt x="1881" y="11893"/>
                </a:lnTo>
                <a:lnTo>
                  <a:pt x="1706" y="10132"/>
                </a:lnTo>
                <a:lnTo>
                  <a:pt x="1706" y="3557"/>
                </a:lnTo>
                <a:lnTo>
                  <a:pt x="2642" y="3559"/>
                </a:lnTo>
                <a:lnTo>
                  <a:pt x="3561" y="3505"/>
                </a:lnTo>
                <a:lnTo>
                  <a:pt x="5338" y="3233"/>
                </a:lnTo>
                <a:lnTo>
                  <a:pt x="7377" y="2615"/>
                </a:lnTo>
                <a:lnTo>
                  <a:pt x="9308" y="1678"/>
                </a:lnTo>
                <a:lnTo>
                  <a:pt x="9735" y="1504"/>
                </a:lnTo>
                <a:lnTo>
                  <a:pt x="10197" y="1447"/>
                </a:lnTo>
                <a:lnTo>
                  <a:pt x="10658" y="1504"/>
                </a:lnTo>
                <a:lnTo>
                  <a:pt x="11085" y="1678"/>
                </a:lnTo>
                <a:lnTo>
                  <a:pt x="11769" y="2052"/>
                </a:lnTo>
                <a:lnTo>
                  <a:pt x="12468" y="2386"/>
                </a:lnTo>
                <a:lnTo>
                  <a:pt x="13908" y="2929"/>
                </a:lnTo>
                <a:lnTo>
                  <a:pt x="15451" y="3313"/>
                </a:lnTo>
                <a:lnTo>
                  <a:pt x="17053" y="3524"/>
                </a:lnTo>
                <a:lnTo>
                  <a:pt x="17202" y="2084"/>
                </a:lnTo>
                <a:lnTo>
                  <a:pt x="15837" y="1907"/>
                </a:lnTo>
                <a:lnTo>
                  <a:pt x="14530" y="1585"/>
                </a:lnTo>
                <a:lnTo>
                  <a:pt x="13271" y="1113"/>
                </a:lnTo>
                <a:lnTo>
                  <a:pt x="12054" y="488"/>
                </a:lnTo>
                <a:lnTo>
                  <a:pt x="11626" y="276"/>
                </a:lnTo>
                <a:lnTo>
                  <a:pt x="11169" y="123"/>
                </a:lnTo>
                <a:lnTo>
                  <a:pt x="10690" y="31"/>
                </a:lnTo>
                <a:lnTo>
                  <a:pt x="10197" y="0"/>
                </a:lnTo>
                <a:lnTo>
                  <a:pt x="9703" y="31"/>
                </a:lnTo>
                <a:lnTo>
                  <a:pt x="9224" y="123"/>
                </a:lnTo>
                <a:lnTo>
                  <a:pt x="8767" y="277"/>
                </a:lnTo>
                <a:lnTo>
                  <a:pt x="8340" y="488"/>
                </a:lnTo>
                <a:lnTo>
                  <a:pt x="6633" y="1316"/>
                </a:lnTo>
                <a:lnTo>
                  <a:pt x="4838" y="1853"/>
                </a:lnTo>
                <a:lnTo>
                  <a:pt x="2945" y="2102"/>
                </a:lnTo>
                <a:lnTo>
                  <a:pt x="938" y="2066"/>
                </a:lnTo>
                <a:lnTo>
                  <a:pt x="698" y="2044"/>
                </a:lnTo>
                <a:lnTo>
                  <a:pt x="460" y="2112"/>
                </a:lnTo>
                <a:lnTo>
                  <a:pt x="102" y="2386"/>
                </a:lnTo>
                <a:lnTo>
                  <a:pt x="0" y="2580"/>
                </a:lnTo>
                <a:lnTo>
                  <a:pt x="0" y="10133"/>
                </a:lnTo>
                <a:lnTo>
                  <a:pt x="147" y="11863"/>
                </a:lnTo>
                <a:lnTo>
                  <a:pt x="590" y="13545"/>
                </a:lnTo>
                <a:lnTo>
                  <a:pt x="1315" y="15153"/>
                </a:lnTo>
                <a:lnTo>
                  <a:pt x="2316" y="16666"/>
                </a:lnTo>
                <a:lnTo>
                  <a:pt x="3565" y="18042"/>
                </a:lnTo>
                <a:lnTo>
                  <a:pt x="5027" y="19239"/>
                </a:lnTo>
                <a:lnTo>
                  <a:pt x="6678" y="20243"/>
                </a:lnTo>
                <a:lnTo>
                  <a:pt x="8499" y="21040"/>
                </a:lnTo>
                <a:lnTo>
                  <a:pt x="9969" y="21572"/>
                </a:lnTo>
                <a:lnTo>
                  <a:pt x="10083" y="21591"/>
                </a:lnTo>
                <a:lnTo>
                  <a:pt x="10197" y="21591"/>
                </a:lnTo>
                <a:lnTo>
                  <a:pt x="10311" y="21591"/>
                </a:lnTo>
                <a:lnTo>
                  <a:pt x="11895" y="21040"/>
                </a:lnTo>
                <a:lnTo>
                  <a:pt x="13714" y="20243"/>
                </a:lnTo>
                <a:lnTo>
                  <a:pt x="15367" y="19239"/>
                </a:lnTo>
                <a:lnTo>
                  <a:pt x="16828" y="18042"/>
                </a:lnTo>
                <a:lnTo>
                  <a:pt x="18077" y="16666"/>
                </a:lnTo>
                <a:lnTo>
                  <a:pt x="19080" y="15153"/>
                </a:lnTo>
                <a:lnTo>
                  <a:pt x="19805" y="13545"/>
                </a:lnTo>
                <a:lnTo>
                  <a:pt x="20245" y="11863"/>
                </a:lnTo>
                <a:lnTo>
                  <a:pt x="20394" y="10132"/>
                </a:lnTo>
                <a:lnTo>
                  <a:pt x="20394" y="9227"/>
                </a:lnTo>
                <a:lnTo>
                  <a:pt x="20394" y="9227"/>
                </a:lnTo>
              </a:path>
              <a:path w="21600" h="21600">
                <a:moveTo>
                  <a:pt x="21593" y="6040"/>
                </a:moveTo>
                <a:lnTo>
                  <a:pt x="21531" y="5767"/>
                </a:lnTo>
                <a:lnTo>
                  <a:pt x="21343" y="5528"/>
                </a:lnTo>
                <a:lnTo>
                  <a:pt x="20911" y="5161"/>
                </a:lnTo>
                <a:lnTo>
                  <a:pt x="19534" y="3994"/>
                </a:lnTo>
                <a:lnTo>
                  <a:pt x="19534" y="6040"/>
                </a:lnTo>
                <a:lnTo>
                  <a:pt x="10161" y="13978"/>
                </a:lnTo>
                <a:lnTo>
                  <a:pt x="5679" y="10183"/>
                </a:lnTo>
                <a:lnTo>
                  <a:pt x="6716" y="9306"/>
                </a:lnTo>
                <a:lnTo>
                  <a:pt x="9556" y="11711"/>
                </a:lnTo>
                <a:lnTo>
                  <a:pt x="9840" y="11870"/>
                </a:lnTo>
                <a:lnTo>
                  <a:pt x="10161" y="11922"/>
                </a:lnTo>
                <a:lnTo>
                  <a:pt x="10482" y="11870"/>
                </a:lnTo>
                <a:lnTo>
                  <a:pt x="10763" y="11711"/>
                </a:lnTo>
                <a:lnTo>
                  <a:pt x="12573" y="10178"/>
                </a:lnTo>
                <a:lnTo>
                  <a:pt x="18498" y="5161"/>
                </a:lnTo>
                <a:lnTo>
                  <a:pt x="19534" y="6040"/>
                </a:lnTo>
                <a:lnTo>
                  <a:pt x="19534" y="3994"/>
                </a:lnTo>
                <a:lnTo>
                  <a:pt x="18941" y="3494"/>
                </a:lnTo>
                <a:lnTo>
                  <a:pt x="18725" y="3417"/>
                </a:lnTo>
                <a:lnTo>
                  <a:pt x="18271" y="3417"/>
                </a:lnTo>
                <a:lnTo>
                  <a:pt x="18054" y="3494"/>
                </a:lnTo>
                <a:lnTo>
                  <a:pt x="10161" y="10178"/>
                </a:lnTo>
                <a:lnTo>
                  <a:pt x="9129" y="9306"/>
                </a:lnTo>
                <a:lnTo>
                  <a:pt x="7159" y="7636"/>
                </a:lnTo>
                <a:lnTo>
                  <a:pt x="3870" y="9672"/>
                </a:lnTo>
                <a:lnTo>
                  <a:pt x="3620" y="10183"/>
                </a:lnTo>
                <a:lnTo>
                  <a:pt x="3682" y="10454"/>
                </a:lnTo>
                <a:lnTo>
                  <a:pt x="3870" y="10693"/>
                </a:lnTo>
                <a:lnTo>
                  <a:pt x="9716" y="15646"/>
                </a:lnTo>
                <a:lnTo>
                  <a:pt x="9934" y="15722"/>
                </a:lnTo>
                <a:lnTo>
                  <a:pt x="10387" y="15722"/>
                </a:lnTo>
                <a:lnTo>
                  <a:pt x="10604" y="15646"/>
                </a:lnTo>
                <a:lnTo>
                  <a:pt x="12575" y="13978"/>
                </a:lnTo>
                <a:lnTo>
                  <a:pt x="21343" y="6550"/>
                </a:lnTo>
                <a:lnTo>
                  <a:pt x="21531" y="6310"/>
                </a:lnTo>
                <a:lnTo>
                  <a:pt x="21593" y="6040"/>
                </a:lnTo>
                <a:close/>
              </a:path>
            </a:pathLst>
          </a:custGeom>
          <a:solidFill>
            <a:srgbClr val="54823C"/>
          </a:solidFill>
          <a:ln cmpd="sng" cap="flat">
            <a:noFill/>
            <a:prstDash val="solid"/>
            <a:miter/>
          </a:ln>
        </p:spPr>
      </p:sp>
      <p:pic>
        <p:nvPicPr>
          <p:cNvPr id="8" name="图片"/>
          <p:cNvPicPr>
            <a:picLocks/>
          </p:cNvPicPr>
          <p:nvPr/>
        </p:nvPicPr>
        <p:blipFill>
          <a:blip r:embed="rId3" cstate="print"/>
          <a:stretch>
            <a:fillRect/>
          </a:stretch>
        </p:blipFill>
        <p:spPr>
          <a:xfrm rot="0">
            <a:off x="3740370" y="9227293"/>
            <a:ext cx="982491" cy="98249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9" name="曲线"/>
          <p:cNvSpPr>
            <a:spLocks/>
          </p:cNvSpPr>
          <p:nvPr/>
        </p:nvSpPr>
        <p:spPr>
          <a:xfrm rot="0">
            <a:off x="5891149" y="9408273"/>
            <a:ext cx="654683" cy="627380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9920" y="20005"/>
                </a:moveTo>
                <a:lnTo>
                  <a:pt x="9912" y="17583"/>
                </a:lnTo>
                <a:lnTo>
                  <a:pt x="9236" y="16885"/>
                </a:lnTo>
                <a:lnTo>
                  <a:pt x="8834" y="16890"/>
                </a:lnTo>
                <a:lnTo>
                  <a:pt x="8406" y="16891"/>
                </a:lnTo>
                <a:lnTo>
                  <a:pt x="4608" y="16892"/>
                </a:lnTo>
                <a:lnTo>
                  <a:pt x="3709" y="16129"/>
                </a:lnTo>
                <a:lnTo>
                  <a:pt x="3753" y="15873"/>
                </a:lnTo>
                <a:lnTo>
                  <a:pt x="3899" y="15554"/>
                </a:lnTo>
                <a:lnTo>
                  <a:pt x="4220" y="15001"/>
                </a:lnTo>
                <a:lnTo>
                  <a:pt x="4530" y="14452"/>
                </a:lnTo>
                <a:lnTo>
                  <a:pt x="4831" y="13905"/>
                </a:lnTo>
                <a:lnTo>
                  <a:pt x="5120" y="13360"/>
                </a:lnTo>
                <a:lnTo>
                  <a:pt x="5215" y="13410"/>
                </a:lnTo>
                <a:lnTo>
                  <a:pt x="5300" y="13435"/>
                </a:lnTo>
                <a:lnTo>
                  <a:pt x="5372" y="13451"/>
                </a:lnTo>
                <a:lnTo>
                  <a:pt x="5396" y="13460"/>
                </a:lnTo>
                <a:lnTo>
                  <a:pt x="5426" y="13467"/>
                </a:lnTo>
                <a:lnTo>
                  <a:pt x="5451" y="13476"/>
                </a:lnTo>
                <a:lnTo>
                  <a:pt x="5506" y="13501"/>
                </a:lnTo>
                <a:lnTo>
                  <a:pt x="5561" y="13508"/>
                </a:lnTo>
                <a:lnTo>
                  <a:pt x="5734" y="13508"/>
                </a:lnTo>
                <a:lnTo>
                  <a:pt x="5851" y="13476"/>
                </a:lnTo>
                <a:lnTo>
                  <a:pt x="5947" y="13401"/>
                </a:lnTo>
                <a:lnTo>
                  <a:pt x="6087" y="13287"/>
                </a:lnTo>
                <a:lnTo>
                  <a:pt x="6174" y="13115"/>
                </a:lnTo>
                <a:lnTo>
                  <a:pt x="6174" y="12810"/>
                </a:lnTo>
                <a:lnTo>
                  <a:pt x="6181" y="12712"/>
                </a:lnTo>
                <a:lnTo>
                  <a:pt x="6181" y="12606"/>
                </a:lnTo>
                <a:lnTo>
                  <a:pt x="6167" y="12491"/>
                </a:lnTo>
                <a:lnTo>
                  <a:pt x="6136" y="12239"/>
                </a:lnTo>
                <a:lnTo>
                  <a:pt x="6102" y="11989"/>
                </a:lnTo>
                <a:lnTo>
                  <a:pt x="6033" y="11488"/>
                </a:lnTo>
                <a:lnTo>
                  <a:pt x="5915" y="10617"/>
                </a:lnTo>
                <a:lnTo>
                  <a:pt x="5858" y="10178"/>
                </a:lnTo>
                <a:lnTo>
                  <a:pt x="5805" y="9740"/>
                </a:lnTo>
                <a:lnTo>
                  <a:pt x="5665" y="9283"/>
                </a:lnTo>
                <a:lnTo>
                  <a:pt x="5439" y="9034"/>
                </a:lnTo>
                <a:lnTo>
                  <a:pt x="5201" y="8930"/>
                </a:lnTo>
                <a:lnTo>
                  <a:pt x="5026" y="8909"/>
                </a:lnTo>
                <a:lnTo>
                  <a:pt x="4845" y="8909"/>
                </a:lnTo>
                <a:lnTo>
                  <a:pt x="4687" y="8968"/>
                </a:lnTo>
                <a:lnTo>
                  <a:pt x="4173" y="9190"/>
                </a:lnTo>
                <a:lnTo>
                  <a:pt x="3795" y="9351"/>
                </a:lnTo>
                <a:lnTo>
                  <a:pt x="3042" y="9666"/>
                </a:lnTo>
                <a:lnTo>
                  <a:pt x="2145" y="10043"/>
                </a:lnTo>
                <a:lnTo>
                  <a:pt x="2042" y="10085"/>
                </a:lnTo>
                <a:lnTo>
                  <a:pt x="1956" y="10134"/>
                </a:lnTo>
                <a:lnTo>
                  <a:pt x="1861" y="10190"/>
                </a:lnTo>
                <a:lnTo>
                  <a:pt x="1767" y="10241"/>
                </a:lnTo>
                <a:lnTo>
                  <a:pt x="1712" y="10272"/>
                </a:lnTo>
                <a:lnTo>
                  <a:pt x="1531" y="10372"/>
                </a:lnTo>
                <a:lnTo>
                  <a:pt x="1420" y="10560"/>
                </a:lnTo>
                <a:lnTo>
                  <a:pt x="1412" y="10765"/>
                </a:lnTo>
                <a:lnTo>
                  <a:pt x="1397" y="10971"/>
                </a:lnTo>
                <a:lnTo>
                  <a:pt x="1499" y="11169"/>
                </a:lnTo>
                <a:lnTo>
                  <a:pt x="1664" y="11284"/>
                </a:lnTo>
                <a:lnTo>
                  <a:pt x="1908" y="11447"/>
                </a:lnTo>
                <a:lnTo>
                  <a:pt x="1791" y="11669"/>
                </a:lnTo>
                <a:lnTo>
                  <a:pt x="1134" y="12855"/>
                </a:lnTo>
                <a:lnTo>
                  <a:pt x="119" y="15072"/>
                </a:lnTo>
                <a:lnTo>
                  <a:pt x="0" y="16205"/>
                </a:lnTo>
                <a:lnTo>
                  <a:pt x="156" y="17340"/>
                </a:lnTo>
                <a:lnTo>
                  <a:pt x="1233" y="19339"/>
                </a:lnTo>
                <a:lnTo>
                  <a:pt x="2997" y="20495"/>
                </a:lnTo>
                <a:lnTo>
                  <a:pt x="4573" y="20707"/>
                </a:lnTo>
                <a:lnTo>
                  <a:pt x="6427" y="20736"/>
                </a:lnTo>
                <a:lnTo>
                  <a:pt x="6854" y="20735"/>
                </a:lnTo>
                <a:lnTo>
                  <a:pt x="7287" y="20731"/>
                </a:lnTo>
                <a:lnTo>
                  <a:pt x="8165" y="20720"/>
                </a:lnTo>
                <a:lnTo>
                  <a:pt x="9251" y="20711"/>
                </a:lnTo>
                <a:lnTo>
                  <a:pt x="9512" y="20651"/>
                </a:lnTo>
                <a:lnTo>
                  <a:pt x="9725" y="20500"/>
                </a:lnTo>
                <a:lnTo>
                  <a:pt x="9867" y="20276"/>
                </a:lnTo>
                <a:lnTo>
                  <a:pt x="9920" y="20005"/>
                </a:lnTo>
                <a:lnTo>
                  <a:pt x="9920" y="20005"/>
                </a:lnTo>
              </a:path>
              <a:path w="21600" h="21600">
                <a:moveTo>
                  <a:pt x="17051" y="4960"/>
                </a:moveTo>
                <a:lnTo>
                  <a:pt x="16972" y="4755"/>
                </a:lnTo>
                <a:lnTo>
                  <a:pt x="16815" y="4623"/>
                </a:lnTo>
                <a:lnTo>
                  <a:pt x="16712" y="4541"/>
                </a:lnTo>
                <a:lnTo>
                  <a:pt x="16594" y="4499"/>
                </a:lnTo>
                <a:lnTo>
                  <a:pt x="16398" y="4499"/>
                </a:lnTo>
                <a:lnTo>
                  <a:pt x="16335" y="4516"/>
                </a:lnTo>
                <a:lnTo>
                  <a:pt x="16264" y="4541"/>
                </a:lnTo>
                <a:lnTo>
                  <a:pt x="16209" y="4566"/>
                </a:lnTo>
                <a:lnTo>
                  <a:pt x="16130" y="4598"/>
                </a:lnTo>
                <a:lnTo>
                  <a:pt x="16059" y="4623"/>
                </a:lnTo>
                <a:lnTo>
                  <a:pt x="15996" y="4655"/>
                </a:lnTo>
                <a:lnTo>
                  <a:pt x="15925" y="4689"/>
                </a:lnTo>
                <a:lnTo>
                  <a:pt x="15807" y="4475"/>
                </a:lnTo>
                <a:lnTo>
                  <a:pt x="15697" y="4270"/>
                </a:lnTo>
                <a:lnTo>
                  <a:pt x="15311" y="3567"/>
                </a:lnTo>
                <a:lnTo>
                  <a:pt x="14470" y="2101"/>
                </a:lnTo>
                <a:lnTo>
                  <a:pt x="12893" y="557"/>
                </a:lnTo>
                <a:lnTo>
                  <a:pt x="10785" y="0"/>
                </a:lnTo>
                <a:lnTo>
                  <a:pt x="9647" y="150"/>
                </a:lnTo>
                <a:lnTo>
                  <a:pt x="7720" y="1284"/>
                </a:lnTo>
                <a:lnTo>
                  <a:pt x="6583" y="2983"/>
                </a:lnTo>
                <a:lnTo>
                  <a:pt x="5317" y="5280"/>
                </a:lnTo>
                <a:lnTo>
                  <a:pt x="5126" y="5623"/>
                </a:lnTo>
                <a:lnTo>
                  <a:pt x="4743" y="6307"/>
                </a:lnTo>
                <a:lnTo>
                  <a:pt x="4552" y="6652"/>
                </a:lnTo>
                <a:lnTo>
                  <a:pt x="4467" y="6911"/>
                </a:lnTo>
                <a:lnTo>
                  <a:pt x="4482" y="7177"/>
                </a:lnTo>
                <a:lnTo>
                  <a:pt x="4593" y="7419"/>
                </a:lnTo>
                <a:lnTo>
                  <a:pt x="4789" y="7605"/>
                </a:lnTo>
                <a:lnTo>
                  <a:pt x="6835" y="8853"/>
                </a:lnTo>
                <a:lnTo>
                  <a:pt x="6938" y="8918"/>
                </a:lnTo>
                <a:lnTo>
                  <a:pt x="7055" y="8950"/>
                </a:lnTo>
                <a:lnTo>
                  <a:pt x="7417" y="8950"/>
                </a:lnTo>
                <a:lnTo>
                  <a:pt x="7637" y="8819"/>
                </a:lnTo>
                <a:lnTo>
                  <a:pt x="7757" y="8605"/>
                </a:lnTo>
                <a:lnTo>
                  <a:pt x="7873" y="8401"/>
                </a:lnTo>
                <a:lnTo>
                  <a:pt x="8103" y="7990"/>
                </a:lnTo>
                <a:lnTo>
                  <a:pt x="8221" y="7785"/>
                </a:lnTo>
                <a:lnTo>
                  <a:pt x="8700" y="6928"/>
                </a:lnTo>
                <a:lnTo>
                  <a:pt x="9183" y="6064"/>
                </a:lnTo>
                <a:lnTo>
                  <a:pt x="9662" y="5194"/>
                </a:lnTo>
                <a:lnTo>
                  <a:pt x="10132" y="4318"/>
                </a:lnTo>
                <a:lnTo>
                  <a:pt x="10291" y="4023"/>
                </a:lnTo>
                <a:lnTo>
                  <a:pt x="10527" y="3860"/>
                </a:lnTo>
                <a:lnTo>
                  <a:pt x="11078" y="3860"/>
                </a:lnTo>
                <a:lnTo>
                  <a:pt x="11337" y="4039"/>
                </a:lnTo>
                <a:lnTo>
                  <a:pt x="11673" y="4669"/>
                </a:lnTo>
                <a:lnTo>
                  <a:pt x="11853" y="5002"/>
                </a:lnTo>
                <a:lnTo>
                  <a:pt x="12035" y="5333"/>
                </a:lnTo>
                <a:lnTo>
                  <a:pt x="12218" y="5658"/>
                </a:lnTo>
                <a:lnTo>
                  <a:pt x="12707" y="6544"/>
                </a:lnTo>
                <a:lnTo>
                  <a:pt x="12715" y="6552"/>
                </a:lnTo>
                <a:lnTo>
                  <a:pt x="12730" y="6586"/>
                </a:lnTo>
                <a:lnTo>
                  <a:pt x="12707" y="6593"/>
                </a:lnTo>
                <a:lnTo>
                  <a:pt x="12682" y="6611"/>
                </a:lnTo>
                <a:lnTo>
                  <a:pt x="12666" y="6627"/>
                </a:lnTo>
                <a:lnTo>
                  <a:pt x="12651" y="6635"/>
                </a:lnTo>
                <a:lnTo>
                  <a:pt x="12613" y="6660"/>
                </a:lnTo>
                <a:lnTo>
                  <a:pt x="12580" y="6676"/>
                </a:lnTo>
                <a:lnTo>
                  <a:pt x="12548" y="6700"/>
                </a:lnTo>
                <a:lnTo>
                  <a:pt x="12454" y="6749"/>
                </a:lnTo>
                <a:lnTo>
                  <a:pt x="12274" y="6856"/>
                </a:lnTo>
                <a:lnTo>
                  <a:pt x="12156" y="7061"/>
                </a:lnTo>
                <a:lnTo>
                  <a:pt x="12187" y="7521"/>
                </a:lnTo>
                <a:lnTo>
                  <a:pt x="12320" y="7719"/>
                </a:lnTo>
                <a:lnTo>
                  <a:pt x="12518" y="7801"/>
                </a:lnTo>
                <a:lnTo>
                  <a:pt x="12924" y="7974"/>
                </a:lnTo>
                <a:lnTo>
                  <a:pt x="13120" y="8060"/>
                </a:lnTo>
                <a:lnTo>
                  <a:pt x="13732" y="8332"/>
                </a:lnTo>
                <a:lnTo>
                  <a:pt x="14144" y="8511"/>
                </a:lnTo>
                <a:lnTo>
                  <a:pt x="14551" y="8685"/>
                </a:lnTo>
                <a:lnTo>
                  <a:pt x="14957" y="8853"/>
                </a:lnTo>
                <a:lnTo>
                  <a:pt x="15029" y="8877"/>
                </a:lnTo>
                <a:lnTo>
                  <a:pt x="15091" y="8902"/>
                </a:lnTo>
                <a:lnTo>
                  <a:pt x="15146" y="8926"/>
                </a:lnTo>
                <a:lnTo>
                  <a:pt x="15477" y="9065"/>
                </a:lnTo>
                <a:lnTo>
                  <a:pt x="15658" y="9140"/>
                </a:lnTo>
                <a:lnTo>
                  <a:pt x="15862" y="9140"/>
                </a:lnTo>
                <a:lnTo>
                  <a:pt x="16626" y="8064"/>
                </a:lnTo>
                <a:lnTo>
                  <a:pt x="16642" y="7956"/>
                </a:lnTo>
                <a:lnTo>
                  <a:pt x="16658" y="7834"/>
                </a:lnTo>
                <a:lnTo>
                  <a:pt x="16720" y="7384"/>
                </a:lnTo>
                <a:lnTo>
                  <a:pt x="16909" y="6011"/>
                </a:lnTo>
                <a:lnTo>
                  <a:pt x="16941" y="5731"/>
                </a:lnTo>
                <a:lnTo>
                  <a:pt x="17019" y="5164"/>
                </a:lnTo>
                <a:lnTo>
                  <a:pt x="17051" y="4960"/>
                </a:lnTo>
                <a:lnTo>
                  <a:pt x="17051" y="4960"/>
                </a:lnTo>
              </a:path>
              <a:path w="21600" h="21600">
                <a:moveTo>
                  <a:pt x="21585" y="16555"/>
                </a:moveTo>
                <a:lnTo>
                  <a:pt x="21482" y="15138"/>
                </a:lnTo>
                <a:lnTo>
                  <a:pt x="20931" y="13706"/>
                </a:lnTo>
                <a:lnTo>
                  <a:pt x="19577" y="11241"/>
                </a:lnTo>
                <a:lnTo>
                  <a:pt x="18826" y="9882"/>
                </a:lnTo>
                <a:lnTo>
                  <a:pt x="18578" y="9427"/>
                </a:lnTo>
                <a:lnTo>
                  <a:pt x="18460" y="9206"/>
                </a:lnTo>
                <a:lnTo>
                  <a:pt x="18238" y="9075"/>
                </a:lnTo>
                <a:lnTo>
                  <a:pt x="17869" y="9075"/>
                </a:lnTo>
                <a:lnTo>
                  <a:pt x="17752" y="9106"/>
                </a:lnTo>
                <a:lnTo>
                  <a:pt x="17649" y="9172"/>
                </a:lnTo>
                <a:lnTo>
                  <a:pt x="15618" y="10438"/>
                </a:lnTo>
                <a:lnTo>
                  <a:pt x="15424" y="10624"/>
                </a:lnTo>
                <a:lnTo>
                  <a:pt x="15315" y="10865"/>
                </a:lnTo>
                <a:lnTo>
                  <a:pt x="15298" y="11129"/>
                </a:lnTo>
                <a:lnTo>
                  <a:pt x="15382" y="11390"/>
                </a:lnTo>
                <a:lnTo>
                  <a:pt x="15588" y="11762"/>
                </a:lnTo>
                <a:lnTo>
                  <a:pt x="16201" y="12876"/>
                </a:lnTo>
                <a:lnTo>
                  <a:pt x="16972" y="14282"/>
                </a:lnTo>
                <a:lnTo>
                  <a:pt x="17775" y="15694"/>
                </a:lnTo>
                <a:lnTo>
                  <a:pt x="17972" y="16021"/>
                </a:lnTo>
                <a:lnTo>
                  <a:pt x="17900" y="16292"/>
                </a:lnTo>
                <a:lnTo>
                  <a:pt x="17664" y="16719"/>
                </a:lnTo>
                <a:lnTo>
                  <a:pt x="17397" y="16892"/>
                </a:lnTo>
                <a:lnTo>
                  <a:pt x="17130" y="16892"/>
                </a:lnTo>
                <a:lnTo>
                  <a:pt x="16664" y="16882"/>
                </a:lnTo>
                <a:lnTo>
                  <a:pt x="16419" y="16877"/>
                </a:lnTo>
                <a:lnTo>
                  <a:pt x="15886" y="16875"/>
                </a:lnTo>
                <a:lnTo>
                  <a:pt x="15626" y="16885"/>
                </a:lnTo>
                <a:lnTo>
                  <a:pt x="15359" y="16885"/>
                </a:lnTo>
                <a:lnTo>
                  <a:pt x="15091" y="16892"/>
                </a:lnTo>
                <a:lnTo>
                  <a:pt x="14524" y="16892"/>
                </a:lnTo>
                <a:lnTo>
                  <a:pt x="14524" y="16662"/>
                </a:lnTo>
                <a:lnTo>
                  <a:pt x="14478" y="16548"/>
                </a:lnTo>
                <a:lnTo>
                  <a:pt x="14445" y="16466"/>
                </a:lnTo>
                <a:lnTo>
                  <a:pt x="14438" y="16448"/>
                </a:lnTo>
                <a:lnTo>
                  <a:pt x="14422" y="16399"/>
                </a:lnTo>
                <a:lnTo>
                  <a:pt x="14359" y="16226"/>
                </a:lnTo>
                <a:lnTo>
                  <a:pt x="14225" y="16087"/>
                </a:lnTo>
                <a:lnTo>
                  <a:pt x="13997" y="16021"/>
                </a:lnTo>
                <a:lnTo>
                  <a:pt x="13949" y="16014"/>
                </a:lnTo>
                <a:lnTo>
                  <a:pt x="13768" y="16014"/>
                </a:lnTo>
                <a:lnTo>
                  <a:pt x="13650" y="16054"/>
                </a:lnTo>
                <a:lnTo>
                  <a:pt x="13548" y="16136"/>
                </a:lnTo>
                <a:lnTo>
                  <a:pt x="13162" y="16456"/>
                </a:lnTo>
                <a:lnTo>
                  <a:pt x="12621" y="16897"/>
                </a:lnTo>
                <a:lnTo>
                  <a:pt x="12089" y="17330"/>
                </a:lnTo>
                <a:lnTo>
                  <a:pt x="11565" y="17763"/>
                </a:lnTo>
                <a:lnTo>
                  <a:pt x="11045" y="18199"/>
                </a:lnTo>
                <a:lnTo>
                  <a:pt x="10935" y="18288"/>
                </a:lnTo>
                <a:lnTo>
                  <a:pt x="10809" y="18470"/>
                </a:lnTo>
                <a:lnTo>
                  <a:pt x="10809" y="19045"/>
                </a:lnTo>
                <a:lnTo>
                  <a:pt x="12039" y="20220"/>
                </a:lnTo>
                <a:lnTo>
                  <a:pt x="13053" y="21055"/>
                </a:lnTo>
                <a:lnTo>
                  <a:pt x="13548" y="21467"/>
                </a:lnTo>
                <a:lnTo>
                  <a:pt x="13650" y="21549"/>
                </a:lnTo>
                <a:lnTo>
                  <a:pt x="13768" y="21590"/>
                </a:lnTo>
                <a:lnTo>
                  <a:pt x="13894" y="21590"/>
                </a:lnTo>
                <a:lnTo>
                  <a:pt x="13957" y="21590"/>
                </a:lnTo>
                <a:lnTo>
                  <a:pt x="14020" y="21581"/>
                </a:lnTo>
                <a:lnTo>
                  <a:pt x="14107" y="21549"/>
                </a:lnTo>
                <a:lnTo>
                  <a:pt x="14296" y="21483"/>
                </a:lnTo>
                <a:lnTo>
                  <a:pt x="14422" y="21311"/>
                </a:lnTo>
                <a:lnTo>
                  <a:pt x="14461" y="21113"/>
                </a:lnTo>
                <a:lnTo>
                  <a:pt x="14478" y="21014"/>
                </a:lnTo>
                <a:lnTo>
                  <a:pt x="14501" y="20908"/>
                </a:lnTo>
                <a:lnTo>
                  <a:pt x="14508" y="20843"/>
                </a:lnTo>
                <a:lnTo>
                  <a:pt x="14516" y="20753"/>
                </a:lnTo>
                <a:lnTo>
                  <a:pt x="14516" y="20711"/>
                </a:lnTo>
                <a:lnTo>
                  <a:pt x="16887" y="20711"/>
                </a:lnTo>
                <a:lnTo>
                  <a:pt x="18286" y="20589"/>
                </a:lnTo>
                <a:lnTo>
                  <a:pt x="19817" y="19839"/>
                </a:lnTo>
                <a:lnTo>
                  <a:pt x="21240" y="17923"/>
                </a:lnTo>
                <a:lnTo>
                  <a:pt x="21585" y="16555"/>
                </a:lnTo>
                <a:close/>
              </a:path>
            </a:pathLst>
          </a:custGeom>
          <a:solidFill>
            <a:srgbClr val="4E772D"/>
          </a:solidFill>
          <a:ln cmpd="sng" cap="flat">
            <a:noFill/>
            <a:prstDash val="solid"/>
            <a:miter/>
          </a:ln>
        </p:spPr>
      </p:sp>
      <p:sp>
        <p:nvSpPr>
          <p:cNvPr id="10" name="曲线"/>
          <p:cNvSpPr>
            <a:spLocks/>
          </p:cNvSpPr>
          <p:nvPr/>
        </p:nvSpPr>
        <p:spPr>
          <a:xfrm rot="0">
            <a:off x="3236819" y="9036653"/>
            <a:ext cx="0" cy="1541780"/>
          </a:xfrm>
          <a:custGeom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/>
          <a:ln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11" name="曲线"/>
          <p:cNvSpPr>
            <a:spLocks/>
          </p:cNvSpPr>
          <p:nvPr/>
        </p:nvSpPr>
        <p:spPr>
          <a:xfrm rot="0">
            <a:off x="5228431" y="9105447"/>
            <a:ext cx="0" cy="1541780"/>
          </a:xfrm>
          <a:custGeom>
            <a:gdLst>
              <a:gd name="T1" fmla="*/ 0 w 21600"/>
              <a:gd name="T2" fmla="*/ 0 h 21600"/>
              <a:gd name="T3" fmla="*/ 0 w 21600"/>
              <a:gd name="T4" fmla="*/ 21600 h 21600"/>
            </a:gdLst>
            <a:rect l="T1" t="T2" r="T3" b="T4"/>
            <a:pathLst>
              <a:path w="21600" h="21600">
                <a:moveTo>
                  <a:pt x="0" y="21600"/>
                </a:moveTo>
                <a:lnTo>
                  <a:pt x="0" y="0"/>
                </a:lnTo>
              </a:path>
            </a:pathLst>
          </a:custGeom>
          <a:noFill/>
          <a:ln w="17905" cmpd="sng" cap="flat">
            <a:solidFill>
              <a:srgbClr val="4E772D"/>
            </a:solidFill>
            <a:prstDash val="solid"/>
            <a:round/>
          </a:ln>
        </p:spPr>
      </p:sp>
      <p:sp>
        <p:nvSpPr>
          <p:cNvPr id="12" name="曲线"/>
          <p:cNvSpPr>
            <a:spLocks/>
          </p:cNvSpPr>
          <p:nvPr/>
        </p:nvSpPr>
        <p:spPr>
          <a:xfrm rot="0">
            <a:off x="484328" y="11051695"/>
            <a:ext cx="7504430" cy="4087495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347" y="21598"/>
                </a:moveTo>
                <a:lnTo>
                  <a:pt x="256" y="21598"/>
                </a:lnTo>
                <a:lnTo>
                  <a:pt x="206" y="21589"/>
                </a:lnTo>
                <a:lnTo>
                  <a:pt x="75" y="21459"/>
                </a:lnTo>
                <a:lnTo>
                  <a:pt x="4" y="21217"/>
                </a:lnTo>
                <a:lnTo>
                  <a:pt x="0" y="21125"/>
                </a:lnTo>
                <a:lnTo>
                  <a:pt x="0" y="473"/>
                </a:lnTo>
                <a:lnTo>
                  <a:pt x="43" y="210"/>
                </a:lnTo>
                <a:lnTo>
                  <a:pt x="159" y="35"/>
                </a:lnTo>
                <a:lnTo>
                  <a:pt x="256" y="0"/>
                </a:lnTo>
                <a:lnTo>
                  <a:pt x="21347" y="0"/>
                </a:lnTo>
                <a:lnTo>
                  <a:pt x="21491" y="79"/>
                </a:lnTo>
                <a:lnTo>
                  <a:pt x="21585" y="292"/>
                </a:lnTo>
                <a:lnTo>
                  <a:pt x="21597" y="364"/>
                </a:lnTo>
                <a:lnTo>
                  <a:pt x="21597" y="21234"/>
                </a:lnTo>
                <a:lnTo>
                  <a:pt x="21529" y="21459"/>
                </a:lnTo>
                <a:lnTo>
                  <a:pt x="21397" y="21589"/>
                </a:lnTo>
                <a:lnTo>
                  <a:pt x="21347" y="21598"/>
                </a:lnTo>
                <a:close/>
              </a:path>
            </a:pathLst>
          </a:custGeom>
          <a:solidFill>
            <a:srgbClr val="4E772D">
              <a:alpha val="32000"/>
            </a:srgbClr>
          </a:solidFill>
          <a:ln cmpd="sng" cap="flat">
            <a:noFill/>
            <a:prstDash val="solid"/>
            <a:miter/>
          </a:ln>
        </p:spPr>
      </p:sp>
      <p:sp>
        <p:nvSpPr>
          <p:cNvPr id="13" name="曲线"/>
          <p:cNvSpPr>
            <a:spLocks/>
          </p:cNvSpPr>
          <p:nvPr/>
        </p:nvSpPr>
        <p:spPr>
          <a:xfrm rot="0">
            <a:off x="8075469" y="15056714"/>
            <a:ext cx="5950584" cy="3067048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273" y="21594"/>
                </a:moveTo>
                <a:lnTo>
                  <a:pt x="324" y="21594"/>
                </a:lnTo>
                <a:lnTo>
                  <a:pt x="261" y="21583"/>
                </a:lnTo>
                <a:lnTo>
                  <a:pt x="94" y="21411"/>
                </a:lnTo>
                <a:lnTo>
                  <a:pt x="5" y="21088"/>
                </a:lnTo>
                <a:lnTo>
                  <a:pt x="0" y="20964"/>
                </a:lnTo>
                <a:lnTo>
                  <a:pt x="0" y="630"/>
                </a:lnTo>
                <a:lnTo>
                  <a:pt x="54" y="279"/>
                </a:lnTo>
                <a:lnTo>
                  <a:pt x="200" y="47"/>
                </a:lnTo>
                <a:lnTo>
                  <a:pt x="324" y="0"/>
                </a:lnTo>
                <a:lnTo>
                  <a:pt x="21273" y="0"/>
                </a:lnTo>
                <a:lnTo>
                  <a:pt x="21453" y="105"/>
                </a:lnTo>
                <a:lnTo>
                  <a:pt x="21573" y="389"/>
                </a:lnTo>
                <a:lnTo>
                  <a:pt x="21598" y="630"/>
                </a:lnTo>
                <a:lnTo>
                  <a:pt x="21598" y="20964"/>
                </a:lnTo>
                <a:lnTo>
                  <a:pt x="21543" y="21314"/>
                </a:lnTo>
                <a:lnTo>
                  <a:pt x="21398" y="21546"/>
                </a:lnTo>
                <a:lnTo>
                  <a:pt x="21273" y="21594"/>
                </a:lnTo>
                <a:close/>
              </a:path>
            </a:pathLst>
          </a:custGeom>
          <a:solidFill>
            <a:srgbClr val="4E772D">
              <a:alpha val="32000"/>
            </a:srgbClr>
          </a:solidFill>
          <a:ln cmpd="sng" cap="flat">
            <a:noFill/>
            <a:prstDash val="solid"/>
            <a:miter/>
          </a:ln>
        </p:spPr>
      </p:sp>
      <p:sp>
        <p:nvSpPr>
          <p:cNvPr id="14" name="曲线"/>
          <p:cNvSpPr>
            <a:spLocks/>
          </p:cNvSpPr>
          <p:nvPr/>
        </p:nvSpPr>
        <p:spPr>
          <a:xfrm rot="0">
            <a:off x="0" y="18346850"/>
            <a:ext cx="14068425" cy="1757681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4E772D">
              <a:alpha val="32000"/>
            </a:srgbClr>
          </a:solidFill>
          <a:ln cmpd="sng" cap="flat">
            <a:noFill/>
            <a:prstDash val="solid"/>
            <a:miter/>
          </a:ln>
        </p:spPr>
      </p:sp>
      <p:sp>
        <p:nvSpPr>
          <p:cNvPr id="15" name="曲线"/>
          <p:cNvSpPr>
            <a:spLocks/>
          </p:cNvSpPr>
          <p:nvPr/>
        </p:nvSpPr>
        <p:spPr>
          <a:xfrm rot="0">
            <a:off x="763316" y="11188652"/>
            <a:ext cx="657859" cy="657860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0799" y="21599"/>
                </a:moveTo>
                <a:lnTo>
                  <a:pt x="9203" y="21481"/>
                </a:lnTo>
                <a:lnTo>
                  <a:pt x="7679" y="21142"/>
                </a:lnTo>
                <a:lnTo>
                  <a:pt x="6246" y="20594"/>
                </a:lnTo>
                <a:lnTo>
                  <a:pt x="4918" y="19858"/>
                </a:lnTo>
                <a:lnTo>
                  <a:pt x="3714" y="18949"/>
                </a:lnTo>
                <a:lnTo>
                  <a:pt x="2647" y="17884"/>
                </a:lnTo>
                <a:lnTo>
                  <a:pt x="1739" y="16680"/>
                </a:lnTo>
                <a:lnTo>
                  <a:pt x="1003" y="15351"/>
                </a:lnTo>
                <a:lnTo>
                  <a:pt x="456" y="13919"/>
                </a:lnTo>
                <a:lnTo>
                  <a:pt x="116" y="12395"/>
                </a:lnTo>
                <a:lnTo>
                  <a:pt x="0" y="10799"/>
                </a:lnTo>
                <a:lnTo>
                  <a:pt x="116" y="9203"/>
                </a:lnTo>
                <a:lnTo>
                  <a:pt x="456" y="7680"/>
                </a:lnTo>
                <a:lnTo>
                  <a:pt x="1003" y="6245"/>
                </a:lnTo>
                <a:lnTo>
                  <a:pt x="1739" y="4918"/>
                </a:lnTo>
                <a:lnTo>
                  <a:pt x="2647" y="3713"/>
                </a:lnTo>
                <a:lnTo>
                  <a:pt x="3714" y="2647"/>
                </a:lnTo>
                <a:lnTo>
                  <a:pt x="4918" y="1739"/>
                </a:lnTo>
                <a:lnTo>
                  <a:pt x="6246" y="1002"/>
                </a:lnTo>
                <a:lnTo>
                  <a:pt x="7679" y="457"/>
                </a:lnTo>
                <a:lnTo>
                  <a:pt x="9203" y="116"/>
                </a:lnTo>
                <a:lnTo>
                  <a:pt x="10799" y="0"/>
                </a:lnTo>
                <a:lnTo>
                  <a:pt x="12395" y="116"/>
                </a:lnTo>
                <a:lnTo>
                  <a:pt x="13917" y="457"/>
                </a:lnTo>
                <a:lnTo>
                  <a:pt x="15351" y="1002"/>
                </a:lnTo>
                <a:lnTo>
                  <a:pt x="16680" y="1739"/>
                </a:lnTo>
                <a:lnTo>
                  <a:pt x="17885" y="2647"/>
                </a:lnTo>
                <a:lnTo>
                  <a:pt x="18949" y="3713"/>
                </a:lnTo>
                <a:lnTo>
                  <a:pt x="19859" y="4918"/>
                </a:lnTo>
                <a:lnTo>
                  <a:pt x="20595" y="6245"/>
                </a:lnTo>
                <a:lnTo>
                  <a:pt x="21141" y="7680"/>
                </a:lnTo>
                <a:lnTo>
                  <a:pt x="21481" y="9203"/>
                </a:lnTo>
                <a:lnTo>
                  <a:pt x="21598" y="10799"/>
                </a:lnTo>
                <a:lnTo>
                  <a:pt x="21481" y="12395"/>
                </a:lnTo>
                <a:lnTo>
                  <a:pt x="21141" y="13919"/>
                </a:lnTo>
                <a:lnTo>
                  <a:pt x="20595" y="15351"/>
                </a:lnTo>
                <a:lnTo>
                  <a:pt x="19859" y="16680"/>
                </a:lnTo>
                <a:lnTo>
                  <a:pt x="18949" y="17884"/>
                </a:lnTo>
                <a:lnTo>
                  <a:pt x="17885" y="18949"/>
                </a:lnTo>
                <a:lnTo>
                  <a:pt x="16680" y="19858"/>
                </a:lnTo>
                <a:lnTo>
                  <a:pt x="15351" y="20594"/>
                </a:lnTo>
                <a:lnTo>
                  <a:pt x="13917" y="21142"/>
                </a:lnTo>
                <a:lnTo>
                  <a:pt x="12395" y="21481"/>
                </a:lnTo>
                <a:lnTo>
                  <a:pt x="10799" y="21599"/>
                </a:lnTo>
                <a:close/>
              </a:path>
            </a:pathLst>
          </a:custGeom>
          <a:solidFill>
            <a:srgbClr val="4E772D"/>
          </a:solidFill>
          <a:ln cmpd="sng" cap="flat">
            <a:noFill/>
            <a:prstDash val="solid"/>
            <a:miter/>
          </a:ln>
        </p:spPr>
      </p:sp>
      <p:sp>
        <p:nvSpPr>
          <p:cNvPr id="16" name="曲线"/>
          <p:cNvSpPr>
            <a:spLocks/>
          </p:cNvSpPr>
          <p:nvPr/>
        </p:nvSpPr>
        <p:spPr>
          <a:xfrm rot="0">
            <a:off x="856480" y="11287800"/>
            <a:ext cx="480694" cy="48069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3369" y="10592"/>
                </a:moveTo>
                <a:lnTo>
                  <a:pt x="1292" y="10592"/>
                </a:lnTo>
                <a:lnTo>
                  <a:pt x="1571" y="8491"/>
                </a:lnTo>
                <a:lnTo>
                  <a:pt x="2291" y="6538"/>
                </a:lnTo>
                <a:lnTo>
                  <a:pt x="3392" y="4826"/>
                </a:lnTo>
                <a:lnTo>
                  <a:pt x="4834" y="3386"/>
                </a:lnTo>
                <a:lnTo>
                  <a:pt x="6549" y="2287"/>
                </a:lnTo>
                <a:lnTo>
                  <a:pt x="8484" y="1572"/>
                </a:lnTo>
                <a:lnTo>
                  <a:pt x="8490" y="1572"/>
                </a:lnTo>
                <a:lnTo>
                  <a:pt x="10595" y="1292"/>
                </a:lnTo>
                <a:lnTo>
                  <a:pt x="10595" y="87"/>
                </a:lnTo>
                <a:lnTo>
                  <a:pt x="10683" y="0"/>
                </a:lnTo>
                <a:lnTo>
                  <a:pt x="10902" y="0"/>
                </a:lnTo>
                <a:lnTo>
                  <a:pt x="10990" y="87"/>
                </a:lnTo>
                <a:lnTo>
                  <a:pt x="10990" y="1292"/>
                </a:lnTo>
                <a:lnTo>
                  <a:pt x="13103" y="1572"/>
                </a:lnTo>
                <a:lnTo>
                  <a:pt x="15042" y="2287"/>
                </a:lnTo>
                <a:lnTo>
                  <a:pt x="16719" y="3366"/>
                </a:lnTo>
                <a:lnTo>
                  <a:pt x="10592" y="3366"/>
                </a:lnTo>
                <a:lnTo>
                  <a:pt x="8348" y="3779"/>
                </a:lnTo>
                <a:lnTo>
                  <a:pt x="6376" y="4826"/>
                </a:lnTo>
                <a:lnTo>
                  <a:pt x="4814" y="6387"/>
                </a:lnTo>
                <a:lnTo>
                  <a:pt x="3774" y="8347"/>
                </a:lnTo>
                <a:lnTo>
                  <a:pt x="3369" y="10592"/>
                </a:lnTo>
                <a:lnTo>
                  <a:pt x="3369" y="10592"/>
                </a:lnTo>
              </a:path>
              <a:path w="21600" h="21600">
                <a:moveTo>
                  <a:pt x="7504" y="10592"/>
                </a:moveTo>
                <a:lnTo>
                  <a:pt x="5373" y="10592"/>
                </a:lnTo>
                <a:lnTo>
                  <a:pt x="5828" y="8599"/>
                </a:lnTo>
                <a:lnTo>
                  <a:pt x="6947" y="6969"/>
                </a:lnTo>
                <a:lnTo>
                  <a:pt x="8584" y="5846"/>
                </a:lnTo>
                <a:lnTo>
                  <a:pt x="10614" y="5371"/>
                </a:lnTo>
                <a:lnTo>
                  <a:pt x="10592" y="5371"/>
                </a:lnTo>
                <a:lnTo>
                  <a:pt x="10592" y="3366"/>
                </a:lnTo>
                <a:lnTo>
                  <a:pt x="10987" y="3366"/>
                </a:lnTo>
                <a:lnTo>
                  <a:pt x="10987" y="5371"/>
                </a:lnTo>
                <a:lnTo>
                  <a:pt x="12976" y="5821"/>
                </a:lnTo>
                <a:lnTo>
                  <a:pt x="14612" y="6948"/>
                </a:lnTo>
                <a:lnTo>
                  <a:pt x="15018" y="7540"/>
                </a:lnTo>
                <a:lnTo>
                  <a:pt x="10615" y="7540"/>
                </a:lnTo>
                <a:lnTo>
                  <a:pt x="9424" y="7835"/>
                </a:lnTo>
                <a:lnTo>
                  <a:pt x="8469" y="8491"/>
                </a:lnTo>
                <a:lnTo>
                  <a:pt x="7805" y="9436"/>
                </a:lnTo>
                <a:lnTo>
                  <a:pt x="7504" y="10592"/>
                </a:lnTo>
                <a:lnTo>
                  <a:pt x="7504" y="10592"/>
                </a:lnTo>
              </a:path>
              <a:path w="21600" h="21600">
                <a:moveTo>
                  <a:pt x="20288" y="10592"/>
                </a:moveTo>
                <a:lnTo>
                  <a:pt x="18210" y="10592"/>
                </a:lnTo>
                <a:lnTo>
                  <a:pt x="17796" y="8347"/>
                </a:lnTo>
                <a:lnTo>
                  <a:pt x="17793" y="8333"/>
                </a:lnTo>
                <a:lnTo>
                  <a:pt x="16752" y="6371"/>
                </a:lnTo>
                <a:lnTo>
                  <a:pt x="15199" y="4817"/>
                </a:lnTo>
                <a:lnTo>
                  <a:pt x="13242" y="3779"/>
                </a:lnTo>
                <a:lnTo>
                  <a:pt x="10987" y="3366"/>
                </a:lnTo>
                <a:lnTo>
                  <a:pt x="16719" y="3366"/>
                </a:lnTo>
                <a:lnTo>
                  <a:pt x="18181" y="4817"/>
                </a:lnTo>
                <a:lnTo>
                  <a:pt x="19283" y="6531"/>
                </a:lnTo>
                <a:lnTo>
                  <a:pt x="20003" y="8474"/>
                </a:lnTo>
                <a:lnTo>
                  <a:pt x="20288" y="10592"/>
                </a:lnTo>
                <a:lnTo>
                  <a:pt x="20288" y="10592"/>
                </a:lnTo>
              </a:path>
              <a:path w="21600" h="21600">
                <a:moveTo>
                  <a:pt x="12207" y="10592"/>
                </a:moveTo>
                <a:lnTo>
                  <a:pt x="9370" y="10592"/>
                </a:lnTo>
                <a:lnTo>
                  <a:pt x="9510" y="10143"/>
                </a:lnTo>
                <a:lnTo>
                  <a:pt x="9780" y="9774"/>
                </a:lnTo>
                <a:lnTo>
                  <a:pt x="10148" y="9508"/>
                </a:lnTo>
                <a:lnTo>
                  <a:pt x="10595" y="9372"/>
                </a:lnTo>
                <a:lnTo>
                  <a:pt x="10595" y="7540"/>
                </a:lnTo>
                <a:lnTo>
                  <a:pt x="10990" y="7540"/>
                </a:lnTo>
                <a:lnTo>
                  <a:pt x="10990" y="9372"/>
                </a:lnTo>
                <a:lnTo>
                  <a:pt x="11437" y="9508"/>
                </a:lnTo>
                <a:lnTo>
                  <a:pt x="11807" y="9774"/>
                </a:lnTo>
                <a:lnTo>
                  <a:pt x="12071" y="10143"/>
                </a:lnTo>
                <a:lnTo>
                  <a:pt x="12207" y="10592"/>
                </a:lnTo>
                <a:lnTo>
                  <a:pt x="12207" y="10592"/>
                </a:lnTo>
              </a:path>
              <a:path w="21600" h="21600">
                <a:moveTo>
                  <a:pt x="16202" y="10592"/>
                </a:moveTo>
                <a:lnTo>
                  <a:pt x="14082" y="10592"/>
                </a:lnTo>
                <a:lnTo>
                  <a:pt x="13777" y="9436"/>
                </a:lnTo>
                <a:lnTo>
                  <a:pt x="13107" y="8491"/>
                </a:lnTo>
                <a:lnTo>
                  <a:pt x="13098" y="8480"/>
                </a:lnTo>
                <a:lnTo>
                  <a:pt x="12143" y="7820"/>
                </a:lnTo>
                <a:lnTo>
                  <a:pt x="10990" y="7540"/>
                </a:lnTo>
                <a:lnTo>
                  <a:pt x="15018" y="7540"/>
                </a:lnTo>
                <a:lnTo>
                  <a:pt x="15740" y="8590"/>
                </a:lnTo>
                <a:lnTo>
                  <a:pt x="16202" y="10592"/>
                </a:lnTo>
                <a:lnTo>
                  <a:pt x="16202" y="10592"/>
                </a:lnTo>
              </a:path>
              <a:path w="21600" h="21600">
                <a:moveTo>
                  <a:pt x="21499" y="10987"/>
                </a:moveTo>
                <a:lnTo>
                  <a:pt x="85" y="10987"/>
                </a:lnTo>
                <a:lnTo>
                  <a:pt x="0" y="10901"/>
                </a:lnTo>
                <a:lnTo>
                  <a:pt x="1" y="10679"/>
                </a:lnTo>
                <a:lnTo>
                  <a:pt x="90" y="10592"/>
                </a:lnTo>
                <a:lnTo>
                  <a:pt x="21493" y="10592"/>
                </a:lnTo>
                <a:lnTo>
                  <a:pt x="21581" y="10679"/>
                </a:lnTo>
                <a:lnTo>
                  <a:pt x="21585" y="10901"/>
                </a:lnTo>
                <a:lnTo>
                  <a:pt x="21499" y="10987"/>
                </a:lnTo>
                <a:lnTo>
                  <a:pt x="21499" y="10987"/>
                </a:lnTo>
              </a:path>
              <a:path w="21600" h="21600">
                <a:moveTo>
                  <a:pt x="10902" y="21585"/>
                </a:moveTo>
                <a:lnTo>
                  <a:pt x="10683" y="21585"/>
                </a:lnTo>
                <a:lnTo>
                  <a:pt x="10595" y="21497"/>
                </a:lnTo>
                <a:lnTo>
                  <a:pt x="10595" y="20291"/>
                </a:lnTo>
                <a:lnTo>
                  <a:pt x="8467" y="20009"/>
                </a:lnTo>
                <a:lnTo>
                  <a:pt x="8477" y="20009"/>
                </a:lnTo>
                <a:lnTo>
                  <a:pt x="6530" y="19289"/>
                </a:lnTo>
                <a:lnTo>
                  <a:pt x="6536" y="19289"/>
                </a:lnTo>
                <a:lnTo>
                  <a:pt x="4832" y="18195"/>
                </a:lnTo>
                <a:lnTo>
                  <a:pt x="3397" y="16760"/>
                </a:lnTo>
                <a:lnTo>
                  <a:pt x="2293" y="15047"/>
                </a:lnTo>
                <a:lnTo>
                  <a:pt x="1574" y="13107"/>
                </a:lnTo>
                <a:lnTo>
                  <a:pt x="1291" y="10987"/>
                </a:lnTo>
                <a:lnTo>
                  <a:pt x="3371" y="10987"/>
                </a:lnTo>
                <a:lnTo>
                  <a:pt x="3789" y="13239"/>
                </a:lnTo>
                <a:lnTo>
                  <a:pt x="3790" y="13249"/>
                </a:lnTo>
                <a:lnTo>
                  <a:pt x="4823" y="15201"/>
                </a:lnTo>
                <a:lnTo>
                  <a:pt x="4830" y="15210"/>
                </a:lnTo>
                <a:lnTo>
                  <a:pt x="6376" y="16760"/>
                </a:lnTo>
                <a:lnTo>
                  <a:pt x="8336" y="17801"/>
                </a:lnTo>
                <a:lnTo>
                  <a:pt x="10592" y="18215"/>
                </a:lnTo>
                <a:lnTo>
                  <a:pt x="16714" y="18215"/>
                </a:lnTo>
                <a:lnTo>
                  <a:pt x="15045" y="19289"/>
                </a:lnTo>
                <a:lnTo>
                  <a:pt x="13103" y="20009"/>
                </a:lnTo>
                <a:lnTo>
                  <a:pt x="10990" y="20291"/>
                </a:lnTo>
                <a:lnTo>
                  <a:pt x="10990" y="21497"/>
                </a:lnTo>
                <a:lnTo>
                  <a:pt x="10902" y="21585"/>
                </a:lnTo>
                <a:lnTo>
                  <a:pt x="10902" y="21585"/>
                </a:lnTo>
              </a:path>
              <a:path w="21600" h="21600">
                <a:moveTo>
                  <a:pt x="10990" y="18215"/>
                </a:moveTo>
                <a:lnTo>
                  <a:pt x="10592" y="18215"/>
                </a:lnTo>
                <a:lnTo>
                  <a:pt x="10592" y="16201"/>
                </a:lnTo>
                <a:lnTo>
                  <a:pt x="10569" y="16201"/>
                </a:lnTo>
                <a:lnTo>
                  <a:pt x="8605" y="15758"/>
                </a:lnTo>
                <a:lnTo>
                  <a:pt x="6968" y="14632"/>
                </a:lnTo>
                <a:lnTo>
                  <a:pt x="5912" y="13098"/>
                </a:lnTo>
                <a:lnTo>
                  <a:pt x="5374" y="10987"/>
                </a:lnTo>
                <a:lnTo>
                  <a:pt x="7495" y="10987"/>
                </a:lnTo>
                <a:lnTo>
                  <a:pt x="7770" y="12168"/>
                </a:lnTo>
                <a:lnTo>
                  <a:pt x="8433" y="13139"/>
                </a:lnTo>
                <a:lnTo>
                  <a:pt x="9402" y="13817"/>
                </a:lnTo>
                <a:lnTo>
                  <a:pt x="10592" y="14119"/>
                </a:lnTo>
                <a:lnTo>
                  <a:pt x="10993" y="14119"/>
                </a:lnTo>
                <a:lnTo>
                  <a:pt x="10993" y="14127"/>
                </a:lnTo>
                <a:lnTo>
                  <a:pt x="14968" y="14127"/>
                </a:lnTo>
                <a:lnTo>
                  <a:pt x="14635" y="14616"/>
                </a:lnTo>
                <a:lnTo>
                  <a:pt x="13001" y="15735"/>
                </a:lnTo>
                <a:lnTo>
                  <a:pt x="10990" y="16201"/>
                </a:lnTo>
                <a:lnTo>
                  <a:pt x="10990" y="18215"/>
                </a:lnTo>
                <a:lnTo>
                  <a:pt x="10990" y="18215"/>
                </a:lnTo>
              </a:path>
              <a:path w="21600" h="21600">
                <a:moveTo>
                  <a:pt x="10993" y="14119"/>
                </a:moveTo>
                <a:lnTo>
                  <a:pt x="10592" y="14119"/>
                </a:lnTo>
                <a:lnTo>
                  <a:pt x="10592" y="12207"/>
                </a:lnTo>
                <a:lnTo>
                  <a:pt x="10143" y="12069"/>
                </a:lnTo>
                <a:lnTo>
                  <a:pt x="9773" y="11802"/>
                </a:lnTo>
                <a:lnTo>
                  <a:pt x="9506" y="11433"/>
                </a:lnTo>
                <a:lnTo>
                  <a:pt x="9369" y="10987"/>
                </a:lnTo>
                <a:lnTo>
                  <a:pt x="12209" y="10987"/>
                </a:lnTo>
                <a:lnTo>
                  <a:pt x="12070" y="11433"/>
                </a:lnTo>
                <a:lnTo>
                  <a:pt x="11808" y="11802"/>
                </a:lnTo>
                <a:lnTo>
                  <a:pt x="11442" y="12069"/>
                </a:lnTo>
                <a:lnTo>
                  <a:pt x="11451" y="12069"/>
                </a:lnTo>
                <a:lnTo>
                  <a:pt x="10998" y="12207"/>
                </a:lnTo>
                <a:lnTo>
                  <a:pt x="10993" y="12207"/>
                </a:lnTo>
                <a:lnTo>
                  <a:pt x="10993" y="14119"/>
                </a:lnTo>
                <a:lnTo>
                  <a:pt x="10993" y="14119"/>
                </a:lnTo>
              </a:path>
              <a:path w="21600" h="21600">
                <a:moveTo>
                  <a:pt x="14968" y="14127"/>
                </a:moveTo>
                <a:lnTo>
                  <a:pt x="10993" y="14127"/>
                </a:lnTo>
                <a:lnTo>
                  <a:pt x="12164" y="13838"/>
                </a:lnTo>
                <a:lnTo>
                  <a:pt x="13132" y="13154"/>
                </a:lnTo>
                <a:lnTo>
                  <a:pt x="13807" y="12173"/>
                </a:lnTo>
                <a:lnTo>
                  <a:pt x="14092" y="10987"/>
                </a:lnTo>
                <a:lnTo>
                  <a:pt x="16203" y="10987"/>
                </a:lnTo>
                <a:lnTo>
                  <a:pt x="15749" y="12985"/>
                </a:lnTo>
                <a:lnTo>
                  <a:pt x="14974" y="14119"/>
                </a:lnTo>
                <a:lnTo>
                  <a:pt x="14968" y="14127"/>
                </a:lnTo>
                <a:lnTo>
                  <a:pt x="14968" y="14127"/>
                </a:lnTo>
              </a:path>
              <a:path w="21600" h="21600">
                <a:moveTo>
                  <a:pt x="16714" y="18215"/>
                </a:moveTo>
                <a:lnTo>
                  <a:pt x="10990" y="18215"/>
                </a:lnTo>
                <a:lnTo>
                  <a:pt x="13255" y="17801"/>
                </a:lnTo>
                <a:lnTo>
                  <a:pt x="13244" y="17801"/>
                </a:lnTo>
                <a:lnTo>
                  <a:pt x="15201" y="16760"/>
                </a:lnTo>
                <a:lnTo>
                  <a:pt x="16762" y="15201"/>
                </a:lnTo>
                <a:lnTo>
                  <a:pt x="17803" y="13239"/>
                </a:lnTo>
                <a:lnTo>
                  <a:pt x="18213" y="10987"/>
                </a:lnTo>
                <a:lnTo>
                  <a:pt x="20292" y="10987"/>
                </a:lnTo>
                <a:lnTo>
                  <a:pt x="20016" y="13098"/>
                </a:lnTo>
                <a:lnTo>
                  <a:pt x="19300" y="15035"/>
                </a:lnTo>
                <a:lnTo>
                  <a:pt x="18197" y="16749"/>
                </a:lnTo>
                <a:lnTo>
                  <a:pt x="16761" y="18184"/>
                </a:lnTo>
                <a:lnTo>
                  <a:pt x="16714" y="18215"/>
                </a:lnTo>
                <a:close/>
              </a:path>
            </a:pathLst>
          </a:custGeom>
          <a:solidFill>
            <a:srgbClr val="FFFFFF"/>
          </a:solidFill>
          <a:ln cmpd="sng" cap="flat">
            <a:noFill/>
            <a:prstDash val="solid"/>
            <a:miter/>
          </a:ln>
        </p:spPr>
      </p:sp>
      <p:pic>
        <p:nvPicPr>
          <p:cNvPr id="17" name="图片"/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 rot="0">
            <a:off x="8353007" y="15138876"/>
            <a:ext cx="737235" cy="737234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18" name="图片"/>
          <p:cNvPicPr>
            <a:picLocks/>
          </p:cNvPicPr>
          <p:nvPr/>
        </p:nvPicPr>
        <p:blipFill>
          <a:blip r:embed="rId5" cstate="print"/>
          <a:stretch>
            <a:fillRect/>
          </a:stretch>
        </p:blipFill>
        <p:spPr>
          <a:xfrm rot="0">
            <a:off x="484328" y="15424858"/>
            <a:ext cx="6974223" cy="2551543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19" name="图片"/>
          <p:cNvPicPr>
            <a:picLocks/>
          </p:cNvPicPr>
          <p:nvPr/>
        </p:nvPicPr>
        <p:blipFill>
          <a:blip r:embed="rId6" cstate="print"/>
          <a:stretch>
            <a:fillRect/>
          </a:stretch>
        </p:blipFill>
        <p:spPr>
          <a:xfrm rot="0">
            <a:off x="8197633" y="11259096"/>
            <a:ext cx="5774549" cy="3240907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20" name="图片"/>
          <p:cNvPicPr>
            <a:picLocks/>
          </p:cNvPicPr>
          <p:nvPr/>
        </p:nvPicPr>
        <p:blipFill>
          <a:blip r:embed="rId7" cstate="print"/>
          <a:stretch>
            <a:fillRect/>
          </a:stretch>
        </p:blipFill>
        <p:spPr>
          <a:xfrm rot="0">
            <a:off x="8945249" y="5709483"/>
            <a:ext cx="4915080" cy="4915081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21" name="文本框"/>
          <p:cNvSpPr>
            <a:spLocks noGrp="1"/>
          </p:cNvSpPr>
          <p:nvPr>
            <p:ph type="title"/>
          </p:nvPr>
        </p:nvSpPr>
        <p:spPr>
          <a:xfrm rot="0">
            <a:off x="710882" y="804164"/>
            <a:ext cx="12795885" cy="3216656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endParaRPr lang="zh-CN" altLang="en-US"/>
          </a:p>
        </p:txBody>
      </p:sp>
      <p:sp>
        <p:nvSpPr>
          <p:cNvPr id="22" name="文本框"/>
          <p:cNvSpPr>
            <a:spLocks noGrp="1"/>
          </p:cNvSpPr>
          <p:nvPr>
            <p:ph type="body" idx="1"/>
          </p:nvPr>
        </p:nvSpPr>
        <p:spPr>
          <a:xfrm rot="0">
            <a:off x="710882" y="4623943"/>
            <a:ext cx="12795885" cy="13268706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endParaRPr lang="zh-CN" altLang="en-US"/>
          </a:p>
        </p:txBody>
      </p:sp>
      <p:sp>
        <p:nvSpPr>
          <p:cNvPr id="23" name="文本框"/>
          <p:cNvSpPr>
            <a:spLocks noGrp="1"/>
          </p:cNvSpPr>
          <p:nvPr>
            <p:ph type="ftr" idx="5"/>
          </p:nvPr>
        </p:nvSpPr>
        <p:spPr>
          <a:xfrm rot="0">
            <a:off x="4834001" y="18696814"/>
            <a:ext cx="4549648" cy="100520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pPr algn="ctr"/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24" name="文本框"/>
          <p:cNvSpPr>
            <a:spLocks noGrp="1"/>
          </p:cNvSpPr>
          <p:nvPr>
            <p:ph type="dt" idx="6"/>
          </p:nvPr>
        </p:nvSpPr>
        <p:spPr>
          <a:xfrm rot="0">
            <a:off x="710882" y="18696814"/>
            <a:ext cx="3270059" cy="100520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pPr algn="l"/>
            <a:fld id="{CAD2D6BD-DE1B-4B5F-8B41-2702339687B9}" type="datetime1">
              <a:rPr lang="en-US" altLang="zh-CN">
                <a:solidFill>
                  <a:srgbClr val="898989"/>
                </a:solidFill>
                <a:latin typeface="Droid Sans" pitchFamily="0" charset="0"/>
                <a:ea typeface="Droid Sans" pitchFamily="0" charset="0"/>
                <a:cs typeface="Times New Roman" pitchFamily="0" charset="0"/>
              </a:rPr>
              <a:t>8/2/2026</a:t>
            </a:fld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  <p:sp>
        <p:nvSpPr>
          <p:cNvPr id="25" name="文本框"/>
          <p:cNvSpPr>
            <a:spLocks noGrp="1"/>
          </p:cNvSpPr>
          <p:nvPr>
            <p:ph type="sldNum" idx="7"/>
          </p:nvPr>
        </p:nvSpPr>
        <p:spPr>
          <a:xfrm rot="0">
            <a:off x="10236707" y="18696814"/>
            <a:ext cx="3270057" cy="100520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pPr algn="r"/>
            <a:fld id="{CAD2D6BD-DE1B-4B5F-8B41-2702339687B9}" type="slidenum">
              <a:rPr lang="en-US" altLang="zh-CN" sz="2400" b="0" i="0" u="none" strike="noStrike" kern="0" cap="none" spc="0" baseline="0">
                <a:solidFill>
                  <a:srgbClr val="898989"/>
                </a:solidFill>
                <a:latin typeface="Droid Sans" pitchFamily="0" charset="0"/>
                <a:ea typeface="Droid Sans" pitchFamily="0" charset="0"/>
                <a:cs typeface="Lucida Sans" pitchFamily="0" charset="0"/>
              </a:rPr>
              <a:t>&lt;#&gt;</a:t>
            </a:fld>
            <a:endParaRPr lang="zh-CN" altLang="en-US">
              <a:solidFill>
                <a:srgbClr val="898989"/>
              </a:solidFill>
              <a:latin typeface="Droid Sans" pitchFamily="0" charset="0"/>
              <a:ea typeface="Droid Sans" pitchFamily="0" charset="0"/>
              <a:cs typeface="Times New Roman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10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8"/>
    <p:sldLayoutId id="2147483649" r:id="rId9"/>
    <p:sldLayoutId id="2147483650" r:id="rId10"/>
    <p:sldLayoutId id="2147483651" r:id="rId11"/>
    <p:sldLayoutId id="2147483652" r:id="rId12"/>
    <p:sldLayoutId id="2147483653" r:id="rId13"/>
    <p:sldLayoutId id="2147483654" r:id="rId14"/>
    <p:sldLayoutId id="2147483655" r:id="rId15"/>
    <p:sldLayoutId id="2147483656" r:id="rId16"/>
    <p:sldLayoutId id="2147483657" r:id="rId17"/>
    <p:sldLayoutId id="2147483658" r:id="rId18"/>
    <p:sldLayoutId id="2147483659" r:id="rId19"/>
    <p:sldLayoutId id="2147483660" r:id="rId20"/>
  </p:sldLayoutIdLst>
  <p:hf sldNum="0" hdr="0" ftr="0" dt="0"/>
  <p:txStyles>
    <p:titleStyle>
      <a:lvl1pPr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1pPr>
    </p:titleStyle>
    <p:bodyStyle>
      <a:lvl1pPr marL="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1pPr>
      <a:lvl2pPr marL="4572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2pPr>
      <a:lvl3pPr marL="9144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3pPr>
      <a:lvl4pPr marL="13716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4pPr>
      <a:lvl5pPr marL="18288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5pPr>
      <a:lvl6pPr marL="22860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6pPr>
      <a:lvl7pPr marL="27432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7pPr>
      <a:lvl8pPr marL="32004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8pPr>
      <a:lvl9pPr marL="3200400" indent="0" defTabSz="914400" fontAlgn="auto" hangingPunct="1">
        <a:buNone/>
        <a:defRPr sz="1800">
          <a:latin typeface="Calibri" pitchFamily="0" charset="0"/>
          <a:ea typeface="宋体" pitchFamily="0" charset="0"/>
          <a:cs typeface="Calibri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8.png"/><Relationship Id="rId2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hyperlink" Target="https://doi.org/10.1108/IJLM-03-2023-0116" TargetMode="External"/><Relationship Id="rId2" Type="http://schemas.openxmlformats.org/officeDocument/2006/relationships/hyperlink" Target="https://doi.org/10.1108/IJLM-03-2023-0116" TargetMode="External"/><Relationship Id="rId3" Type="http://schemas.openxmlformats.org/officeDocument/2006/relationships/hyperlink" Target="https://www.thg.com/about?utm_source=copilot.com" TargetMode="External"/><Relationship Id="rId4" Type="http://schemas.openxmlformats.org/officeDocument/2006/relationships/hyperlink" Target="https://sdgs.un.org/goals?utm_source=copilot.com" TargetMode="External"/><Relationship Id="rId5" Type="http://schemas.openxmlformats.org/officeDocument/2006/relationships/hyperlink" Target="https://sdgs.un.org/goals?utm_source=copilot.com" TargetMode="External"/><Relationship Id="rId6" Type="http://schemas.openxmlformats.org/officeDocument/2006/relationships/hyperlink" Target="https://sdgs.un.org/goals?utm_source=copilot.com" TargetMode="External"/><Relationship Id="rId7" Type="http://schemas.openxmlformats.org/officeDocument/2006/relationships/slideLayout" Target="../slideLayouts/slideLayout13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 showMasterSp="0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文本框"/>
          <p:cNvSpPr>
            <a:spLocks noGrp="1"/>
          </p:cNvSpPr>
          <p:nvPr>
            <p:ph type="body" idx="3"/>
          </p:nvPr>
        </p:nvSpPr>
        <p:spPr>
          <a:xfrm rot="0">
            <a:off x="615633" y="6518226"/>
            <a:ext cx="12795885" cy="1374734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Programme: Master of Business Administration (MBA)</a:t>
            </a: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Module: Marketing Management</a:t>
            </a: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Module Code: LCMB7024</a:t>
            </a: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Student Name: Yash Thakor</a:t>
            </a: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Student ID: 2436840</a:t>
            </a: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0" cap="none" spc="0" baseline="0">
                <a:latin typeface="Calibri" pitchFamily="0" charset="0"/>
                <a:ea typeface="宋体" pitchFamily="0" charset="0"/>
                <a:cs typeface="Lucida Sans" pitchFamily="0" charset="0"/>
              </a:rPr>
              <a:t>Lecturer: Tushara Balendran</a:t>
            </a:r>
            <a:endParaRPr lang="zh-CN" altLang="en-US" sz="4000" b="1" i="0" u="none" strike="noStrike" kern="0" cap="none" spc="0" baseline="0">
              <a:latin typeface="Calibri" pitchFamily="0" charset="0"/>
              <a:ea typeface="宋体" pitchFamily="0" charset="0"/>
              <a:cs typeface="Lucida Sans" pitchFamily="0" charset="0"/>
            </a:endParaRPr>
          </a:p>
        </p:txBody>
      </p:sp>
      <p:pic>
        <p:nvPicPr>
          <p:cNvPr id="52" name="图片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4576263" y="1620693"/>
            <a:ext cx="4976198" cy="1990479"/>
          </a:xfrm>
          <a:prstGeom prst="rect"/>
          <a:noFill/>
          <a:ln w="12700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29150267"/>
      </p:ext>
    </p:extLst>
  </p:cSld>
  <p:clrMapOvr>
    <a:masterClrMapping/>
  </p:clrMapOvr>
</p:sld>
</file>

<file path=ppt/slides/slide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矩形"/>
          <p:cNvSpPr>
            <a:spLocks/>
          </p:cNvSpPr>
          <p:nvPr/>
        </p:nvSpPr>
        <p:spPr>
          <a:xfrm rot="0">
            <a:off x="548789" y="760631"/>
            <a:ext cx="7972699" cy="31472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12700" rIns="0" bIns="0" anchor="t" anchorCtr="0">
            <a:prstTxWarp prst="textNoShape"/>
            <a:spAutoFit/>
          </a:bodyPr>
          <a:lstStyle/>
          <a:p>
            <a:pPr marL="0" indent="0" algn="ctr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None/>
            </a:pP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ELE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MENT</a:t>
            </a:r>
            <a:r>
              <a:rPr lang="en-US" altLang="zh-CN" sz="3600" b="1" i="0" u="none" strike="noStrike" kern="0" cap="none" spc="-12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1:</a:t>
            </a:r>
            <a:r>
              <a:rPr lang="en-US" altLang="zh-CN" sz="3600" b="1" i="0" u="none" strike="noStrike" kern="0" cap="none" spc="-114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-2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SUSTAINABLE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BRAND</a:t>
            </a:r>
            <a:r>
              <a:rPr lang="en-US" altLang="zh-CN" sz="3600" b="1" i="0" u="none" strike="noStrike" kern="0" cap="none" spc="-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-1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EXTENSION</a:t>
            </a:r>
            <a:r>
              <a:rPr lang="en-US" altLang="zh-CN" sz="3600" b="1" i="0" u="none" strike="noStrike" kern="0" cap="none" spc="-1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endParaRPr lang="en-US" altLang="zh-CN" sz="3600" b="1" i="0" u="none" strike="noStrike" kern="0" cap="none" spc="-10" baseline="0">
              <a:solidFill>
                <a:srgbClr val="006737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12065" indent="-63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THG</a:t>
            </a:r>
            <a:r>
              <a:rPr lang="en-US" altLang="zh-CN" sz="3600" b="1" i="0" u="none" strike="noStrike" kern="0" cap="none" spc="-16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EARTH+:</a:t>
            </a:r>
            <a:r>
              <a:rPr lang="en-US" altLang="zh-CN" sz="3600" b="1" i="0" u="none" strike="noStrike" kern="0" cap="none" spc="-16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WELLNESS</a:t>
            </a:r>
            <a:r>
              <a:rPr lang="en-US" altLang="zh-CN" sz="3600" b="1" i="0" u="none" strike="noStrike" kern="0" cap="none" spc="-16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-2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FOR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YOU,</a:t>
            </a:r>
            <a:r>
              <a:rPr lang="en-US" altLang="zh-CN" sz="3600" b="1" i="0" u="none" strike="noStrike" kern="0" cap="none" spc="-11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-3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SUSTAINABILITY</a:t>
            </a:r>
            <a:r>
              <a:rPr lang="en-US" altLang="zh-CN" sz="3600" b="1" i="0" u="none" strike="noStrike" kern="0" cap="none" spc="-17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0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FOR</a:t>
            </a:r>
            <a:r>
              <a:rPr lang="en-US" altLang="zh-CN" sz="3600" b="1" i="0" u="none" strike="noStrike" kern="0" cap="none" spc="-23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3600" b="1" i="0" u="none" strike="noStrike" kern="0" cap="none" spc="-25" baseline="0">
                <a:solidFill>
                  <a:srgbClr val="006737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ALL</a:t>
            </a:r>
            <a:endParaRPr lang="en-US" altLang="zh-CN" sz="360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0" indent="0" algn="ctr">
              <a:lnSpc>
                <a:spcPct val="115000"/>
              </a:lnSpc>
              <a:spcBef>
                <a:spcPts val="100"/>
              </a:spcBef>
              <a:spcAft>
                <a:spcPts val="0"/>
              </a:spcAft>
              <a:buNone/>
            </a:pPr>
            <a:endParaRPr lang="zh-CN" altLang="en-US" sz="360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</p:txBody>
      </p:sp>
      <p:sp>
        <p:nvSpPr>
          <p:cNvPr id="76" name="矩形"/>
          <p:cNvSpPr>
            <a:spLocks/>
          </p:cNvSpPr>
          <p:nvPr/>
        </p:nvSpPr>
        <p:spPr>
          <a:xfrm rot="0">
            <a:off x="0" y="4169240"/>
            <a:ext cx="8951595" cy="533781"/>
          </a:xfrm>
          <a:prstGeom prst="rect"/>
          <a:solidFill>
            <a:srgbClr val="4E772D">
              <a:alpha val="32000"/>
            </a:srgbClr>
          </a:solidFill>
          <a:ln w="12700" cmpd="sng" cap="flat">
            <a:noFill/>
            <a:prstDash val="solid"/>
            <a:miter/>
          </a:ln>
        </p:spPr>
        <p:txBody>
          <a:bodyPr vert="horz" wrap="square" lIns="0" tIns="142875" rIns="0" bIns="0" anchor="t" anchorCtr="0">
            <a:prstTxWarp prst="textNoShape"/>
            <a:spAutoFit/>
          </a:bodyPr>
          <a:lstStyle/>
          <a:p>
            <a:pPr marL="3673475" indent="-1807845" algn="l">
              <a:lnSpc>
                <a:spcPct val="114000"/>
              </a:lnSpc>
              <a:spcBef>
                <a:spcPts val="1125"/>
              </a:spcBef>
              <a:spcAft>
                <a:spcPts val="0"/>
              </a:spcAft>
              <a:buNone/>
            </a:pPr>
            <a:r>
              <a:rPr lang="en-US" altLang="zh-CN" sz="2350" b="1" i="0" u="none" strike="noStrike" kern="0" cap="none" spc="16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SUSTAINABLE</a:t>
            </a:r>
            <a:r>
              <a:rPr lang="en-US" altLang="zh-CN" sz="2350" b="1" i="0" u="none" strike="noStrike" kern="0" cap="none" spc="45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2350" b="1" i="0" u="none" strike="noStrike" kern="0" cap="none" spc="18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REQUIREMENT</a:t>
            </a:r>
            <a:r>
              <a:rPr lang="en-US" altLang="zh-CN" sz="2350" b="1" i="0" u="none" strike="noStrike" kern="0" cap="none" spc="459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2350" b="1" i="0" u="none" strike="noStrike" kern="0" cap="none" spc="-5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&amp; </a:t>
            </a:r>
            <a:r>
              <a:rPr lang="en-US" altLang="zh-CN" sz="2350" b="1" i="0" u="none" strike="noStrike" kern="0" cap="none" spc="16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PURPOSE</a:t>
            </a:r>
            <a:endParaRPr lang="zh-CN" altLang="en-US" sz="23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</p:txBody>
      </p:sp>
      <p:sp>
        <p:nvSpPr>
          <p:cNvPr id="77" name="曲线"/>
          <p:cNvSpPr>
            <a:spLocks/>
          </p:cNvSpPr>
          <p:nvPr/>
        </p:nvSpPr>
        <p:spPr>
          <a:xfrm rot="0">
            <a:off x="447826" y="5591059"/>
            <a:ext cx="62865" cy="6286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94" y="21533"/>
                </a:moveTo>
                <a:lnTo>
                  <a:pt x="9337" y="21533"/>
                </a:lnTo>
                <a:lnTo>
                  <a:pt x="7965" y="21259"/>
                </a:lnTo>
                <a:lnTo>
                  <a:pt x="0" y="12194"/>
                </a:lnTo>
                <a:lnTo>
                  <a:pt x="0" y="9338"/>
                </a:lnTo>
                <a:lnTo>
                  <a:pt x="9337" y="0"/>
                </a:lnTo>
                <a:lnTo>
                  <a:pt x="12194" y="0"/>
                </a:lnTo>
                <a:lnTo>
                  <a:pt x="21531" y="9338"/>
                </a:lnTo>
                <a:lnTo>
                  <a:pt x="21531" y="10766"/>
                </a:lnTo>
                <a:lnTo>
                  <a:pt x="21531" y="12194"/>
                </a:lnTo>
                <a:lnTo>
                  <a:pt x="12194" y="21533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78" name="曲线"/>
          <p:cNvSpPr>
            <a:spLocks/>
          </p:cNvSpPr>
          <p:nvPr/>
        </p:nvSpPr>
        <p:spPr>
          <a:xfrm rot="0">
            <a:off x="447826" y="6477386"/>
            <a:ext cx="62865" cy="6286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94" y="21531"/>
                </a:moveTo>
                <a:lnTo>
                  <a:pt x="9337" y="21531"/>
                </a:lnTo>
                <a:lnTo>
                  <a:pt x="7965" y="21259"/>
                </a:lnTo>
                <a:lnTo>
                  <a:pt x="0" y="12192"/>
                </a:lnTo>
                <a:lnTo>
                  <a:pt x="0" y="9338"/>
                </a:lnTo>
                <a:lnTo>
                  <a:pt x="9337" y="0"/>
                </a:lnTo>
                <a:lnTo>
                  <a:pt x="12194" y="0"/>
                </a:lnTo>
                <a:lnTo>
                  <a:pt x="21531" y="9338"/>
                </a:lnTo>
                <a:lnTo>
                  <a:pt x="21531" y="10766"/>
                </a:lnTo>
                <a:lnTo>
                  <a:pt x="21531" y="12192"/>
                </a:lnTo>
                <a:lnTo>
                  <a:pt x="12194" y="21531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79" name="曲线"/>
          <p:cNvSpPr>
            <a:spLocks/>
          </p:cNvSpPr>
          <p:nvPr/>
        </p:nvSpPr>
        <p:spPr>
          <a:xfrm rot="0">
            <a:off x="420967" y="7354760"/>
            <a:ext cx="53974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2" y="21496"/>
                </a:moveTo>
                <a:lnTo>
                  <a:pt x="9322" y="21496"/>
                </a:lnTo>
                <a:lnTo>
                  <a:pt x="7950" y="21223"/>
                </a:lnTo>
                <a:lnTo>
                  <a:pt x="0" y="12173"/>
                </a:lnTo>
                <a:lnTo>
                  <a:pt x="0" y="9322"/>
                </a:lnTo>
                <a:lnTo>
                  <a:pt x="9322" y="0"/>
                </a:lnTo>
                <a:lnTo>
                  <a:pt x="12172" y="0"/>
                </a:lnTo>
                <a:lnTo>
                  <a:pt x="21496" y="10747"/>
                </a:lnTo>
                <a:lnTo>
                  <a:pt x="21496" y="12173"/>
                </a:lnTo>
                <a:lnTo>
                  <a:pt x="12172" y="21496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0" name="曲线"/>
          <p:cNvSpPr>
            <a:spLocks/>
          </p:cNvSpPr>
          <p:nvPr/>
        </p:nvSpPr>
        <p:spPr>
          <a:xfrm rot="0">
            <a:off x="420967" y="8133653"/>
            <a:ext cx="53974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2" y="21496"/>
                </a:moveTo>
                <a:lnTo>
                  <a:pt x="9322" y="21496"/>
                </a:lnTo>
                <a:lnTo>
                  <a:pt x="7950" y="21223"/>
                </a:lnTo>
                <a:lnTo>
                  <a:pt x="0" y="12173"/>
                </a:lnTo>
                <a:lnTo>
                  <a:pt x="0" y="9322"/>
                </a:lnTo>
                <a:lnTo>
                  <a:pt x="9322" y="0"/>
                </a:lnTo>
                <a:lnTo>
                  <a:pt x="12172" y="0"/>
                </a:lnTo>
                <a:lnTo>
                  <a:pt x="21496" y="10747"/>
                </a:lnTo>
                <a:lnTo>
                  <a:pt x="21496" y="12173"/>
                </a:lnTo>
                <a:lnTo>
                  <a:pt x="12172" y="21496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1" name="曲线"/>
          <p:cNvSpPr>
            <a:spLocks/>
          </p:cNvSpPr>
          <p:nvPr/>
        </p:nvSpPr>
        <p:spPr>
          <a:xfrm rot="0">
            <a:off x="420967" y="8652914"/>
            <a:ext cx="53974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2" y="21496"/>
                </a:moveTo>
                <a:lnTo>
                  <a:pt x="9322" y="21496"/>
                </a:lnTo>
                <a:lnTo>
                  <a:pt x="7950" y="21223"/>
                </a:lnTo>
                <a:lnTo>
                  <a:pt x="0" y="12173"/>
                </a:lnTo>
                <a:lnTo>
                  <a:pt x="0" y="9322"/>
                </a:lnTo>
                <a:lnTo>
                  <a:pt x="9322" y="0"/>
                </a:lnTo>
                <a:lnTo>
                  <a:pt x="12172" y="0"/>
                </a:lnTo>
                <a:lnTo>
                  <a:pt x="21496" y="10747"/>
                </a:lnTo>
                <a:lnTo>
                  <a:pt x="21496" y="12173"/>
                </a:lnTo>
                <a:lnTo>
                  <a:pt x="12172" y="21496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2" name="矩形"/>
          <p:cNvSpPr>
            <a:spLocks/>
          </p:cNvSpPr>
          <p:nvPr/>
        </p:nvSpPr>
        <p:spPr>
          <a:xfrm rot="0">
            <a:off x="580749" y="5424354"/>
            <a:ext cx="8100695" cy="34930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12700" rIns="0" bIns="0" anchor="t" anchorCtr="0">
            <a:prstTxWarp prst="textNoShape"/>
            <a:spAutoFit/>
          </a:bodyPr>
          <a:lstStyle/>
          <a:p>
            <a:pPr marL="52705" indent="0" algn="just">
              <a:lnSpc>
                <a:spcPct val="113000"/>
              </a:lnSpc>
              <a:spcBef>
                <a:spcPts val="100"/>
              </a:spcBef>
              <a:spcAft>
                <a:spcPts val="0"/>
              </a:spcAft>
              <a:buNone/>
            </a:pP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700" b="0" i="0" u="none" strike="noStrike" kern="0" cap="none" spc="1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Hut</a:t>
            </a:r>
            <a:r>
              <a:rPr lang="en-US" altLang="zh-CN" sz="1700" b="0" i="0" u="none" strike="noStrike" kern="0" cap="none" spc="1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Group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plc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(THG)</a:t>
            </a:r>
            <a:r>
              <a:rPr lang="en-US" altLang="zh-CN" sz="1700" b="0" i="0" u="none" strike="noStrike" kern="0" cap="none" spc="1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is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UK</a:t>
            </a:r>
            <a:r>
              <a:rPr lang="en-US" altLang="zh-CN" sz="1700" b="0" i="0" u="none" strike="noStrike" kern="0" cap="none" spc="1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based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e-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commerce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700" b="0" i="0" u="none" strike="noStrike" kern="0" cap="none" spc="1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700" b="0" i="0" u="none" strike="noStrike" kern="0" cap="none" spc="1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consumer</a:t>
            </a:r>
            <a:r>
              <a:rPr lang="en-US" altLang="zh-CN" sz="1700" b="0" i="0" u="none" strike="noStrike" kern="0" cap="none" spc="1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goods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that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operates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global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beauty,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nutrition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lifestyle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sectors</a:t>
            </a:r>
            <a:r>
              <a:rPr lang="en-US" altLang="zh-CN" sz="1700" b="0" i="0" u="none" strike="noStrike" kern="0" cap="none" spc="8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(THG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plc,</a:t>
            </a:r>
            <a:r>
              <a:rPr lang="en-US" altLang="zh-CN" sz="1700" b="0" i="0" u="none" strike="noStrike" kern="0" cap="none" spc="-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2026).</a:t>
            </a:r>
            <a:endParaRPr lang="en-US" altLang="zh-CN" sz="17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52705" indent="0" algn="just">
              <a:lnSpc>
                <a:spcPct val="11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700" b="0" i="0" u="none" strike="noStrike" kern="0" cap="none" spc="-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proposed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700" b="0" i="0" u="none" strike="noStrike" kern="0" cap="none" spc="-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extension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is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THG</a:t>
            </a:r>
            <a:r>
              <a:rPr lang="en-US" altLang="zh-CN" sz="1700" b="1" i="0" u="none" strike="noStrike" kern="0" cap="none" spc="-4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7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Earth+</a:t>
            </a:r>
            <a:r>
              <a:rPr lang="en-US" altLang="zh-CN" sz="1700" b="1" i="0" u="none" strike="noStrike" kern="0" cap="none" spc="-4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which</a:t>
            </a:r>
            <a:r>
              <a:rPr lang="en-US" altLang="zh-CN" sz="1700" b="0" i="0" u="none" strike="noStrike" kern="0" cap="none" spc="-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will</a:t>
            </a:r>
            <a:r>
              <a:rPr lang="en-US" altLang="zh-CN" sz="1700" b="0" i="0" u="none" strike="noStrike" kern="0" cap="none" spc="-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introduce</a:t>
            </a:r>
            <a:r>
              <a:rPr lang="en-US" altLang="zh-CN" sz="17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plant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based</a:t>
            </a:r>
            <a:r>
              <a:rPr lang="en-US" altLang="zh-CN" sz="1700" b="0" i="0" u="none" strike="noStrike" kern="0" cap="none" spc="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wellness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700" b="0" i="0" u="none" strike="noStrike" kern="0" cap="none" spc="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nutrition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line</a:t>
            </a:r>
            <a:r>
              <a:rPr lang="en-US" altLang="zh-CN" sz="1700" b="0" i="0" u="none" strike="noStrike" kern="0" cap="none" spc="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packaged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700" b="0" i="0" u="none" strike="noStrike" kern="0" cap="none" spc="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biodegradable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700" b="0" i="0" u="none" strike="noStrike" kern="0" cap="none" spc="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700" b="0" i="0" u="none" strike="noStrike" kern="0" cap="none" spc="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 </a:t>
            </a:r>
            <a:r>
              <a:rPr lang="en-US" altLang="zh-CN" sz="17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 </a:t>
            </a:r>
            <a:r>
              <a:rPr lang="en-US" altLang="zh-CN" sz="17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recyclable</a:t>
            </a:r>
            <a:r>
              <a:rPr lang="en-US" altLang="zh-CN" sz="1700" b="0" i="0" u="none" strike="noStrike" kern="0" cap="none" spc="-11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7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materials</a:t>
            </a:r>
            <a:endParaRPr lang="en-US" altLang="zh-CN" sz="17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12700" indent="0" algn="just">
              <a:lnSpc>
                <a:spcPct val="113000"/>
              </a:lnSpc>
              <a:spcBef>
                <a:spcPts val="30"/>
              </a:spcBef>
              <a:spcAft>
                <a:spcPts val="0"/>
              </a:spcAft>
              <a:buNone/>
            </a:pP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is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</a:t>
            </a:r>
            <a:r>
              <a:rPr lang="en-US" altLang="zh-CN" sz="1500" b="0" i="0" u="none" strike="noStrike" kern="0" cap="none" spc="4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global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e-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commerce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500" b="0" i="0" u="none" strike="noStrike" kern="0" cap="none" spc="4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advanced</a:t>
            </a:r>
            <a:r>
              <a:rPr lang="en-US" altLang="zh-CN" sz="1500" b="0" i="0" u="none" strike="noStrike" kern="0" cap="none" spc="4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digital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infrastructure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along</a:t>
            </a:r>
            <a:r>
              <a:rPr lang="en-US" altLang="zh-CN" sz="1500" b="0" i="0" u="none" strike="noStrike" kern="0" cap="none" spc="4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</a:t>
            </a:r>
            <a:r>
              <a:rPr lang="en-US" altLang="zh-CN" sz="1500" b="0" i="0" u="none" strike="noStrike" kern="0" cap="none" spc="4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wide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consumer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reach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which</a:t>
            </a:r>
            <a:r>
              <a:rPr lang="en-US" altLang="zh-CN" sz="1500" b="0" i="0" u="none" strike="noStrike" kern="0" cap="none" spc="3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makes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it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positioned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to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boost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sustainability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500" b="0" i="0" u="none" strike="noStrike" kern="0" cap="none" spc="3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 </a:t>
            </a:r>
            <a:r>
              <a:rPr lang="en-US" altLang="zh-CN" sz="15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industry.</a:t>
            </a:r>
            <a:endParaRPr lang="en-US" altLang="zh-CN" sz="15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12700" indent="0" algn="just">
              <a:lnSpc>
                <a:spcPct val="11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500" b="0" i="0" u="none" strike="noStrike" kern="0" cap="none" spc="1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purpose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500" b="0" i="0" u="none" strike="noStrike" kern="0" cap="none" spc="1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this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THG</a:t>
            </a:r>
            <a:r>
              <a:rPr lang="en-US" altLang="zh-CN" sz="1500" b="1" i="0" u="none" strike="noStrike" kern="0" cap="none" spc="14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5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Earth+</a:t>
            </a:r>
            <a:r>
              <a:rPr lang="en-US" altLang="zh-CN" sz="1500" b="1" i="0" u="none" strike="noStrike" kern="0" cap="none" spc="14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extension</a:t>
            </a:r>
            <a:r>
              <a:rPr lang="en-US" altLang="zh-CN" sz="1500" b="0" i="0" u="none" strike="noStrike" kern="0" cap="none" spc="1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strategy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is</a:t>
            </a:r>
            <a:r>
              <a:rPr lang="en-US" altLang="zh-CN" sz="1500" b="0" i="0" u="none" strike="noStrike" kern="0" cap="none" spc="1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to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embed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sustainability</a:t>
            </a:r>
            <a:r>
              <a:rPr lang="en-US" altLang="zh-CN" sz="1500" b="0" i="0" u="none" strike="noStrike" kern="0" cap="none" spc="1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into</a:t>
            </a:r>
            <a:r>
              <a:rPr lang="en-US" altLang="zh-CN" sz="1500" b="0" i="0" u="none" strike="noStrike" kern="0" cap="none" spc="1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overall</a:t>
            </a:r>
            <a:r>
              <a:rPr lang="en-US" altLang="zh-CN" sz="15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growth</a:t>
            </a:r>
            <a:r>
              <a:rPr lang="en-US" altLang="zh-CN" sz="15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strategy</a:t>
            </a:r>
            <a:r>
              <a:rPr lang="en-US" altLang="zh-CN" sz="1500" b="0" i="0" u="none" strike="noStrike" kern="0" cap="none" spc="-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500" b="0" i="0" u="none" strike="noStrike" kern="0" cap="none" spc="-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THG.</a:t>
            </a:r>
            <a:endParaRPr lang="en-US" altLang="zh-CN" sz="15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12700" indent="0" algn="just">
              <a:lnSpc>
                <a:spcPct val="11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It</a:t>
            </a:r>
            <a:r>
              <a:rPr lang="en-US" altLang="zh-CN" sz="15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will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focus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on</a:t>
            </a:r>
            <a:r>
              <a:rPr lang="en-US" altLang="zh-CN" sz="15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reducing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environmental</a:t>
            </a:r>
            <a:r>
              <a:rPr lang="en-US" altLang="zh-CN" sz="15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impact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5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gaining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5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investor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confidence</a:t>
            </a:r>
            <a:r>
              <a:rPr lang="en-US" altLang="zh-CN" sz="15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ESG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commitments</a:t>
            </a:r>
            <a:r>
              <a:rPr lang="en-US" altLang="zh-CN" sz="15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500" b="0" i="0" u="none" strike="noStrike" kern="0" cap="none" spc="-5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5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THG.</a:t>
            </a:r>
            <a:endParaRPr lang="zh-CN" altLang="en-US" sz="15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</p:txBody>
      </p:sp>
      <p:sp>
        <p:nvSpPr>
          <p:cNvPr id="83" name="矩形"/>
          <p:cNvSpPr>
            <a:spLocks/>
          </p:cNvSpPr>
          <p:nvPr/>
        </p:nvSpPr>
        <p:spPr>
          <a:xfrm rot="0">
            <a:off x="1908765" y="10349942"/>
            <a:ext cx="662940" cy="41084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55244" rIns="0" bIns="0" anchor="t" anchorCtr="0">
            <a:prstTxWarp prst="textNoShape"/>
            <a:spAutoFit/>
          </a:bodyPr>
          <a:lstStyle/>
          <a:p>
            <a:pPr marL="37973" indent="-25908" algn="l">
              <a:lnSpc>
                <a:spcPts val="1400"/>
              </a:lnSpc>
              <a:spcBef>
                <a:spcPts val="434"/>
              </a:spcBef>
              <a:spcAft>
                <a:spcPts val="0"/>
              </a:spcAft>
              <a:buNone/>
            </a:pPr>
            <a:r>
              <a:rPr lang="en-US" altLang="zh-CN" sz="145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Protect Nature</a:t>
            </a:r>
            <a:endParaRPr lang="zh-CN" altLang="en-US" sz="14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</p:txBody>
      </p:sp>
      <p:sp>
        <p:nvSpPr>
          <p:cNvPr id="84" name="矩形"/>
          <p:cNvSpPr>
            <a:spLocks/>
          </p:cNvSpPr>
          <p:nvPr/>
        </p:nvSpPr>
        <p:spPr>
          <a:xfrm rot="0">
            <a:off x="3746074" y="10302461"/>
            <a:ext cx="971550" cy="41084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55244" rIns="0" bIns="0" anchor="t" anchorCtr="0">
            <a:prstTxWarp prst="textNoShape"/>
            <a:spAutoFit/>
          </a:bodyPr>
          <a:lstStyle/>
          <a:p>
            <a:pPr marL="12700" indent="51435" algn="l">
              <a:lnSpc>
                <a:spcPts val="1400"/>
              </a:lnSpc>
              <a:spcBef>
                <a:spcPts val="434"/>
              </a:spcBef>
              <a:spcAft>
                <a:spcPts val="0"/>
              </a:spcAft>
              <a:buNone/>
            </a:pPr>
            <a:r>
              <a:rPr lang="en-US" altLang="zh-CN" sz="145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Conserve Resources</a:t>
            </a:r>
            <a:endParaRPr lang="zh-CN" altLang="en-US" sz="14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</p:txBody>
      </p:sp>
      <p:sp>
        <p:nvSpPr>
          <p:cNvPr id="85" name="矩形"/>
          <p:cNvSpPr>
            <a:spLocks/>
          </p:cNvSpPr>
          <p:nvPr/>
        </p:nvSpPr>
        <p:spPr>
          <a:xfrm rot="0">
            <a:off x="5689459" y="10316109"/>
            <a:ext cx="1063624" cy="41084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55244" rIns="0" bIns="0" anchor="t" anchorCtr="0">
            <a:prstTxWarp prst="textNoShape"/>
            <a:spAutoFit/>
          </a:bodyPr>
          <a:lstStyle/>
          <a:p>
            <a:pPr marL="243840" indent="-231775" algn="l">
              <a:lnSpc>
                <a:spcPts val="1400"/>
              </a:lnSpc>
              <a:spcBef>
                <a:spcPts val="434"/>
              </a:spcBef>
              <a:spcAft>
                <a:spcPts val="0"/>
              </a:spcAft>
              <a:buNone/>
            </a:pPr>
            <a:r>
              <a:rPr lang="en-US" altLang="zh-CN" sz="145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Sustainable Future</a:t>
            </a:r>
            <a:endParaRPr lang="zh-CN" altLang="en-US" sz="14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</p:txBody>
      </p:sp>
      <p:sp>
        <p:nvSpPr>
          <p:cNvPr id="86" name="曲线"/>
          <p:cNvSpPr>
            <a:spLocks/>
          </p:cNvSpPr>
          <p:nvPr/>
        </p:nvSpPr>
        <p:spPr>
          <a:xfrm rot="0">
            <a:off x="8322972" y="16074870"/>
            <a:ext cx="53973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0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7" name="曲线"/>
          <p:cNvSpPr>
            <a:spLocks/>
          </p:cNvSpPr>
          <p:nvPr/>
        </p:nvSpPr>
        <p:spPr>
          <a:xfrm rot="0">
            <a:off x="8322972" y="16504603"/>
            <a:ext cx="53973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0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8" name="曲线"/>
          <p:cNvSpPr>
            <a:spLocks/>
          </p:cNvSpPr>
          <p:nvPr/>
        </p:nvSpPr>
        <p:spPr>
          <a:xfrm rot="0">
            <a:off x="8322972" y="16934338"/>
            <a:ext cx="53973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0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89" name="曲线"/>
          <p:cNvSpPr>
            <a:spLocks/>
          </p:cNvSpPr>
          <p:nvPr/>
        </p:nvSpPr>
        <p:spPr>
          <a:xfrm rot="0">
            <a:off x="851695" y="12532237"/>
            <a:ext cx="53975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1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0" name="曲线"/>
          <p:cNvSpPr>
            <a:spLocks/>
          </p:cNvSpPr>
          <p:nvPr/>
        </p:nvSpPr>
        <p:spPr>
          <a:xfrm rot="0">
            <a:off x="851695" y="12765010"/>
            <a:ext cx="53975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1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1" name="曲线"/>
          <p:cNvSpPr>
            <a:spLocks/>
          </p:cNvSpPr>
          <p:nvPr/>
        </p:nvSpPr>
        <p:spPr>
          <a:xfrm rot="0">
            <a:off x="851695" y="12997782"/>
            <a:ext cx="53975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1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2" name="曲线"/>
          <p:cNvSpPr>
            <a:spLocks/>
          </p:cNvSpPr>
          <p:nvPr/>
        </p:nvSpPr>
        <p:spPr>
          <a:xfrm rot="0">
            <a:off x="851695" y="13463328"/>
            <a:ext cx="53975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1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3" name="曲线"/>
          <p:cNvSpPr>
            <a:spLocks/>
          </p:cNvSpPr>
          <p:nvPr/>
        </p:nvSpPr>
        <p:spPr>
          <a:xfrm rot="0">
            <a:off x="851695" y="14394417"/>
            <a:ext cx="53975" cy="5397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12173" y="21495"/>
                </a:moveTo>
                <a:lnTo>
                  <a:pt x="9322" y="21495"/>
                </a:lnTo>
                <a:lnTo>
                  <a:pt x="7951" y="21224"/>
                </a:lnTo>
                <a:lnTo>
                  <a:pt x="0" y="12172"/>
                </a:lnTo>
                <a:lnTo>
                  <a:pt x="0" y="9321"/>
                </a:lnTo>
                <a:lnTo>
                  <a:pt x="9322" y="0"/>
                </a:lnTo>
                <a:lnTo>
                  <a:pt x="12173" y="0"/>
                </a:lnTo>
                <a:lnTo>
                  <a:pt x="21496" y="10748"/>
                </a:lnTo>
                <a:lnTo>
                  <a:pt x="21496" y="12172"/>
                </a:lnTo>
                <a:lnTo>
                  <a:pt x="12173" y="21495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4" name="矩形"/>
          <p:cNvSpPr>
            <a:spLocks/>
          </p:cNvSpPr>
          <p:nvPr/>
        </p:nvSpPr>
        <p:spPr>
          <a:xfrm rot="0">
            <a:off x="695749" y="11424309"/>
            <a:ext cx="7238364" cy="3491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16510" rIns="0" bIns="0" anchor="t" anchorCtr="0">
            <a:prstTxWarp prst="textNoShape"/>
            <a:spAutoFit/>
          </a:bodyPr>
          <a:lstStyle/>
          <a:p>
            <a:pPr marL="2039620" indent="0" algn="l">
              <a:lnSpc>
                <a:spcPct val="100000"/>
              </a:lnSpc>
              <a:spcBef>
                <a:spcPts val="130"/>
              </a:spcBef>
              <a:spcAft>
                <a:spcPts val="0"/>
              </a:spcAft>
              <a:buNone/>
            </a:pPr>
            <a:r>
              <a:rPr lang="en-US" altLang="zh-CN" sz="185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MARKET</a:t>
            </a:r>
            <a:r>
              <a:rPr lang="en-US" altLang="zh-CN" sz="1850" b="1" i="0" u="none" strike="noStrike" kern="0" cap="none" spc="7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85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APPEAL</a:t>
            </a:r>
            <a:endParaRPr lang="en-US" altLang="zh-CN" sz="18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12700" indent="0" algn="just">
              <a:lnSpc>
                <a:spcPct val="109000"/>
              </a:lnSpc>
              <a:spcBef>
                <a:spcPts val="1720"/>
              </a:spcBef>
              <a:spcAft>
                <a:spcPts val="0"/>
              </a:spcAft>
              <a:buNone/>
            </a:pP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current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market</a:t>
            </a:r>
            <a:r>
              <a:rPr lang="en-US" altLang="zh-CN" sz="1400" b="0" i="0" u="none" strike="noStrike" kern="0" cap="none" spc="2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trends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showcases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rising,</a:t>
            </a:r>
            <a:r>
              <a:rPr lang="en-US" altLang="zh-CN" sz="1400" b="0" i="0" u="none" strike="noStrike" kern="0" cap="none" spc="2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demand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for</a:t>
            </a:r>
            <a:r>
              <a:rPr lang="en-US" altLang="zh-CN" sz="1400" b="0" i="0" u="none" strike="noStrike" kern="0" cap="none" spc="2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eco-friendly,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vegan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24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400" b="0" i="0" u="none" strike="noStrike" kern="0" cap="none" spc="24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ethically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sourced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products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this,</a:t>
            </a:r>
            <a:r>
              <a:rPr lang="en-US" altLang="zh-CN" sz="14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would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enhance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its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market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appeal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by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offering:</a:t>
            </a:r>
            <a:endParaRPr lang="en-US" altLang="zh-CN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316865" indent="0" algn="just">
              <a:lnSpc>
                <a:spcPct val="100000"/>
              </a:lnSpc>
              <a:spcBef>
                <a:spcPts val="150"/>
              </a:spcBef>
              <a:spcAft>
                <a:spcPts val="0"/>
              </a:spcAft>
              <a:buNone/>
            </a:pP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Plant</a:t>
            </a:r>
            <a:r>
              <a:rPr lang="en-US" altLang="zh-CN" sz="1400" b="1" i="1" u="none" strike="noStrike" kern="0" cap="none" spc="1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based</a:t>
            </a:r>
            <a:r>
              <a:rPr lang="en-US" altLang="zh-CN" sz="1400" b="1" i="1" u="none" strike="noStrike" kern="0" cap="none" spc="2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nutrition</a:t>
            </a:r>
            <a:r>
              <a:rPr lang="en-US" altLang="zh-CN" sz="1400" b="1" i="1" u="none" strike="noStrike" kern="0" cap="none" spc="1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that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aligns</a:t>
            </a:r>
            <a:r>
              <a:rPr lang="en-US" altLang="zh-CN" sz="1400" b="0" i="0" u="none" strike="noStrike" kern="0" cap="none" spc="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health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wellness</a:t>
            </a:r>
            <a:r>
              <a:rPr lang="en-US" altLang="zh-CN" sz="1400" b="0" i="0" u="none" strike="noStrike" kern="0" cap="none" spc="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trends</a:t>
            </a:r>
            <a:endParaRPr lang="en-US" altLang="zh-CN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316865" indent="0" algn="just">
              <a:lnSpc>
                <a:spcPct val="100000"/>
              </a:lnSpc>
              <a:spcBef>
                <a:spcPts val="155"/>
              </a:spcBef>
              <a:spcAft>
                <a:spcPts val="0"/>
              </a:spcAft>
              <a:buNone/>
            </a:pP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Eco</a:t>
            </a:r>
            <a:r>
              <a:rPr lang="en-US" altLang="zh-CN" sz="1400" b="1" i="1" u="none" strike="noStrike" kern="0" cap="none" spc="2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friendly</a:t>
            </a:r>
            <a:r>
              <a:rPr lang="en-US" altLang="zh-CN" sz="1400" b="1" i="1" u="none" strike="noStrike" kern="0" cap="none" spc="2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packaging</a:t>
            </a:r>
            <a:r>
              <a:rPr lang="en-US" altLang="zh-CN" sz="1400" b="1" i="1" u="none" strike="noStrike" kern="0" cap="none" spc="2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that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will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reduce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plastic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waste</a:t>
            </a:r>
            <a:endParaRPr lang="en-US" altLang="zh-CN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316865" indent="0" algn="just">
              <a:lnSpc>
                <a:spcPct val="10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Carbon</a:t>
            </a:r>
            <a:r>
              <a:rPr lang="en-US" altLang="zh-CN" sz="1400" b="1" i="1" u="none" strike="noStrike" kern="0" cap="none" spc="32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neutral</a:t>
            </a:r>
            <a:r>
              <a:rPr lang="en-US" altLang="zh-CN" sz="1400" b="1" i="1" u="none" strike="noStrike" kern="0" cap="none" spc="32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logistics</a:t>
            </a:r>
            <a:r>
              <a:rPr lang="en-US" altLang="zh-CN" sz="1400" b="1" i="1" u="none" strike="noStrike" kern="0" cap="none" spc="32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that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will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further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boost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reputation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400" b="0" i="0" u="none" strike="noStrike" kern="0" cap="none" spc="29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3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responsible</a:t>
            </a:r>
            <a:r>
              <a:rPr lang="en-US" altLang="zh-CN" sz="1400" b="0" i="0" u="none" strike="noStrike" kern="0" cap="none" spc="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innovative</a:t>
            </a:r>
            <a:r>
              <a:rPr lang="en-US" altLang="zh-CN" sz="1400" b="0" i="0" u="none" strike="noStrike" kern="0" cap="none" spc="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organisation</a:t>
            </a:r>
            <a:r>
              <a:rPr lang="en-US" altLang="zh-CN" sz="1400" b="0" i="0" u="none" strike="noStrike" kern="0" cap="none" spc="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(Guntuka</a:t>
            </a:r>
            <a:r>
              <a:rPr lang="en-US" altLang="zh-CN" sz="1400" b="0" i="0" u="none" strike="noStrike" kern="0" cap="none" spc="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et</a:t>
            </a:r>
            <a:r>
              <a:rPr lang="en-US" altLang="zh-CN" sz="1400" b="0" i="1" u="none" strike="noStrike" kern="0" cap="none" spc="4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1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al.</a:t>
            </a:r>
            <a:r>
              <a:rPr lang="en-US" altLang="zh-CN" sz="1400" b="0" i="1" u="none" strike="noStrike" kern="0" cap="none" spc="3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2024).</a:t>
            </a:r>
            <a:endParaRPr lang="en-US" altLang="zh-CN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316865" indent="0" algn="just">
              <a:lnSpc>
                <a:spcPct val="10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This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brand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extension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THG</a:t>
            </a:r>
            <a:r>
              <a:rPr lang="en-US" altLang="zh-CN" sz="1400" b="1" i="0" u="none" strike="noStrike" kern="0" cap="none" spc="204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Earth+</a:t>
            </a:r>
            <a:r>
              <a:rPr lang="en-US" altLang="zh-CN" sz="1400" b="1" i="0" u="none" strike="noStrike" kern="0" cap="none" spc="2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is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highly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persuasive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convincing</a:t>
            </a:r>
            <a:r>
              <a:rPr lang="en-US" altLang="zh-CN" sz="1400" b="0" i="0" u="none" strike="noStrike" kern="0" cap="none" spc="204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because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it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directly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addresses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expectations</a:t>
            </a:r>
            <a:r>
              <a:rPr lang="en-US" altLang="zh-CN" sz="1400" b="0" i="0" u="none" strike="noStrike" kern="0" cap="none" spc="2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consumers</a:t>
            </a:r>
            <a:r>
              <a:rPr lang="en-US" altLang="zh-CN" sz="1400" b="0" i="0" u="none" strike="noStrike" kern="0" cap="none" spc="2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priorities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400" b="0" i="0" u="none" strike="noStrike" kern="0" cap="none" spc="2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investors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which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would</a:t>
            </a:r>
            <a:r>
              <a:rPr lang="en-US" altLang="zh-CN" sz="1400" b="0" i="0" u="none" strike="noStrike" kern="0" cap="none" spc="5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ensure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that</a:t>
            </a:r>
            <a:r>
              <a:rPr lang="en-US" altLang="zh-CN" sz="1400" b="0" i="0" u="none" strike="noStrike" kern="0" cap="none" spc="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remains</a:t>
            </a:r>
            <a:r>
              <a:rPr lang="en-US" altLang="zh-CN" sz="1400" b="0" i="0" u="none" strike="noStrike" kern="0" cap="none" spc="5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competitive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</a:t>
            </a:r>
            <a:r>
              <a:rPr lang="en-US" altLang="zh-CN" sz="1400" b="0" i="0" u="none" strike="noStrike" kern="0" cap="none" spc="5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sustainability</a:t>
            </a:r>
            <a:r>
              <a:rPr lang="en-US" altLang="zh-CN" sz="1400" b="0" i="0" u="none" strike="noStrike" kern="0" cap="none" spc="5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driven market.</a:t>
            </a:r>
            <a:endParaRPr lang="en-US" altLang="zh-CN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316865" indent="0" algn="just">
              <a:lnSpc>
                <a:spcPct val="10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4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millennial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gen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z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are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major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digital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consumers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who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get</a:t>
            </a:r>
            <a:r>
              <a:rPr lang="en-US" altLang="zh-CN" sz="1400" b="0" i="0" u="none" strike="noStrike" kern="0" cap="none" spc="4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highly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motivated</a:t>
            </a:r>
            <a:r>
              <a:rPr lang="en-US" altLang="zh-CN" sz="1400" b="0" i="0" u="none" strike="noStrike" kern="0" cap="none" spc="19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by</a:t>
            </a:r>
            <a:r>
              <a:rPr lang="en-US" altLang="zh-CN" sz="1400" b="0" i="0" u="none" strike="noStrike" kern="0" cap="none" spc="19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sustainability</a:t>
            </a:r>
            <a:r>
              <a:rPr lang="en-US" altLang="zh-CN" sz="1400" b="0" i="0" u="none" strike="noStrike" kern="0" cap="none" spc="19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400" b="0" i="0" u="none" strike="noStrike" kern="0" cap="none" spc="19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transparency.</a:t>
            </a:r>
            <a:r>
              <a:rPr lang="en-US" altLang="zh-CN" sz="1400" b="0" i="0" u="none" strike="noStrike" kern="0" cap="none" spc="1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19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investors</a:t>
            </a:r>
            <a:r>
              <a:rPr lang="en-US" altLang="zh-CN" sz="1400" b="0" i="0" u="none" strike="noStrike" kern="0" cap="none" spc="19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are</a:t>
            </a:r>
            <a:r>
              <a:rPr lang="en-US" altLang="zh-CN" sz="1400" b="0" i="0" u="none" strike="noStrike" kern="0" cap="none" spc="19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increasingly</a:t>
            </a:r>
            <a:r>
              <a:rPr lang="en-US" altLang="zh-CN" sz="1400" b="0" i="0" u="none" strike="noStrike" kern="0" cap="none" spc="19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focusing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upon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companies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strong</a:t>
            </a:r>
            <a:r>
              <a:rPr lang="en-US" altLang="zh-CN" sz="1400" b="0" i="0" u="none" strike="noStrike" kern="0" cap="none" spc="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ESG</a:t>
            </a:r>
            <a:r>
              <a:rPr lang="en-US" altLang="zh-CN" sz="1400" b="0" i="0" u="none" strike="noStrike" kern="0" cap="none" spc="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4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compliance</a:t>
            </a:r>
            <a:endParaRPr lang="zh-CN" altLang="en-US" sz="14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</p:txBody>
      </p:sp>
      <p:sp>
        <p:nvSpPr>
          <p:cNvPr id="95" name="曲线"/>
          <p:cNvSpPr>
            <a:spLocks/>
          </p:cNvSpPr>
          <p:nvPr/>
        </p:nvSpPr>
        <p:spPr>
          <a:xfrm rot="0">
            <a:off x="6739985" y="19707044"/>
            <a:ext cx="36193" cy="9524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21246" y="20302"/>
                </a:moveTo>
                <a:lnTo>
                  <a:pt x="0" y="20302"/>
                </a:lnTo>
                <a:lnTo>
                  <a:pt x="0" y="0"/>
                </a:lnTo>
                <a:lnTo>
                  <a:pt x="21246" y="0"/>
                </a:lnTo>
                <a:lnTo>
                  <a:pt x="21246" y="20302"/>
                </a:lnTo>
                <a:close/>
              </a:path>
            </a:pathLst>
          </a:custGeom>
          <a:solidFill>
            <a:srgbClr val="000000"/>
          </a:solidFill>
          <a:ln cmpd="sng" cap="flat">
            <a:noFill/>
            <a:prstDash val="solid"/>
            <a:miter/>
          </a:ln>
        </p:spPr>
      </p:sp>
      <p:sp>
        <p:nvSpPr>
          <p:cNvPr id="96" name="矩形"/>
          <p:cNvSpPr>
            <a:spLocks/>
          </p:cNvSpPr>
          <p:nvPr/>
        </p:nvSpPr>
        <p:spPr>
          <a:xfrm rot="0">
            <a:off x="256070" y="15161952"/>
            <a:ext cx="13516611" cy="446760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65405" rIns="0" bIns="0" anchor="t" anchorCtr="0">
            <a:prstTxWarp prst="textNoShape"/>
            <a:spAutoFit/>
          </a:bodyPr>
          <a:lstStyle/>
          <a:p>
            <a:pPr marL="10898378" indent="-1643888" algn="l">
              <a:lnSpc>
                <a:spcPts val="1829"/>
              </a:lnSpc>
              <a:spcBef>
                <a:spcPts val="515"/>
              </a:spcBef>
              <a:spcAft>
                <a:spcPts val="0"/>
              </a:spcAft>
              <a:buNone/>
            </a:pPr>
            <a:r>
              <a:rPr lang="en-US" altLang="zh-CN" sz="185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ALIGNMENT</a:t>
            </a:r>
            <a:r>
              <a:rPr lang="en-US" altLang="zh-CN" sz="1850" b="1" i="0" u="none" strike="noStrike" kern="0" cap="none" spc="7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850" b="1" i="0" u="none" strike="noStrike" kern="0" cap="none" spc="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WITH</a:t>
            </a:r>
            <a:r>
              <a:rPr lang="en-US" altLang="zh-CN" sz="1850" b="1" i="0" u="none" strike="noStrike" kern="0" cap="none" spc="75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 </a:t>
            </a:r>
            <a:r>
              <a:rPr lang="en-US" altLang="zh-CN" sz="185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SUSTAINABILITY </a:t>
            </a:r>
            <a:r>
              <a:rPr lang="en-US" altLang="zh-CN" sz="1850" b="1" i="0" u="none" strike="noStrike" kern="0" cap="none" spc="-2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GOALS</a:t>
            </a:r>
            <a:endParaRPr lang="en-US" altLang="zh-CN" sz="18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5"/>
              </a:spcBef>
              <a:spcAft>
                <a:spcPts val="0"/>
              </a:spcAft>
              <a:buNone/>
            </a:pPr>
            <a:endParaRPr lang="en-US" altLang="zh-CN" sz="185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8225155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UN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SDG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12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(Responsible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Consumption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&amp;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Production):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through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sustainable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sourcing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packaging.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8225155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UN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SDG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13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(Climate</a:t>
            </a:r>
            <a:r>
              <a:rPr lang="en-US" altLang="zh-CN" sz="1300" b="0" i="0" u="none" strike="noStrike" kern="0" cap="none" spc="-7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Action):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via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carbon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PMingLiU-ExtB" pitchFamily="0" charset="0"/>
                <a:ea typeface="Droid Sans" pitchFamily="0" charset="0"/>
                <a:cs typeface="PMingLiU-ExtB" pitchFamily="0" charset="0"/>
              </a:rPr>
              <a:t>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neutral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operations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along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renewable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energy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integration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(United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Nations,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2026).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8225155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UN SDG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3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(Good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Health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&amp;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PMingLiU-ExtB" pitchFamily="0" charset="0"/>
                <a:ea typeface="Droid Sans" pitchFamily="0" charset="0"/>
                <a:cs typeface="PMingLiU-ExtB" pitchFamily="0" charset="0"/>
              </a:rPr>
              <a:t>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Being):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by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promoting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plant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PMingLiU-ExtB" pitchFamily="0" charset="0"/>
                <a:ea typeface="Droid Sans" pitchFamily="0" charset="0"/>
                <a:cs typeface="PMingLiU-ExtB" pitchFamily="0" charset="0"/>
              </a:rPr>
              <a:t>-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based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nutrition</a:t>
            </a:r>
            <a:r>
              <a:rPr lang="en-US" altLang="zh-CN" sz="1300" b="0" i="0" u="none" strike="noStrike" kern="0" cap="none" spc="-3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for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healthier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lifestyles.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7941056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Earth+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supports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SDG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12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through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sustainable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sourcing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well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as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biodegradable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packaging,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SDG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13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via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carbon-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neutral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operations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along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2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with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renewable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energy,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SDG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3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through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plant-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based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nutrition.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843"/>
              </a:spcBef>
              <a:spcAft>
                <a:spcPts val="0"/>
              </a:spcAft>
              <a:buNone/>
            </a:pP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700" b="1" i="0" u="none" strike="noStrike" kern="0" cap="none" spc="-10" baseline="0">
                <a:solidFill>
                  <a:schemeClr val="tx1"/>
                </a:solidFill>
                <a:latin typeface="Arial" pitchFamily="0" charset="0"/>
                <a:ea typeface="Droid Sans" pitchFamily="0" charset="0"/>
                <a:cs typeface="Arial" pitchFamily="0" charset="0"/>
              </a:rPr>
              <a:t>References</a:t>
            </a:r>
            <a:endParaRPr lang="en-US" altLang="zh-CN" sz="1700" b="0" i="0" u="none" strike="noStrike" kern="0" cap="none" spc="0" baseline="0">
              <a:solidFill>
                <a:schemeClr val="tx1"/>
              </a:solidFill>
              <a:latin typeface="Arial" pitchFamily="0" charset="0"/>
              <a:ea typeface="Droid Sans" pitchFamily="0" charset="0"/>
              <a:cs typeface="Arial" pitchFamily="0" charset="0"/>
            </a:endParaRPr>
          </a:p>
          <a:p>
            <a:pPr marL="12700" indent="0" algn="l">
              <a:lnSpc>
                <a:spcPct val="108000"/>
              </a:lnSpc>
              <a:spcBef>
                <a:spcPts val="1785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Guntuka,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L.,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Mukandwal,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3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P.S.,</a:t>
            </a:r>
            <a:r>
              <a:rPr lang="en-US" altLang="zh-CN" sz="1300" b="0" i="0" u="none" strike="noStrike" kern="0" cap="none" spc="-7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Aktas,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E.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Paluvadi,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V.S.K.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(2024)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‘From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carbon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PMingLiU-ExtB" pitchFamily="0" charset="0"/>
                <a:ea typeface="Droid Sans" pitchFamily="0" charset="0"/>
                <a:cs typeface="PMingLiU-ExtB" pitchFamily="0" charset="0"/>
              </a:rPr>
              <a:t>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neutral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to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climate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PMingLiU-ExtB" pitchFamily="0" charset="0"/>
                <a:ea typeface="Droid Sans" pitchFamily="0" charset="0"/>
                <a:cs typeface="PMingLiU-ExtB" pitchFamily="0" charset="0"/>
              </a:rPr>
              <a:t>-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neutral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supply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chains: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multidisciplinary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review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and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research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agenda’,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The</a:t>
            </a:r>
            <a:r>
              <a:rPr lang="en-US" altLang="zh-CN" sz="1300" b="0" i="0" u="none" strike="noStrike" kern="0" cap="none" spc="-2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International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Journal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of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Logistics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Management,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35(3),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pp.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916–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942.</a:t>
            </a:r>
            <a:r>
              <a:rPr lang="en-US" altLang="zh-CN" sz="1300" b="0" i="0" u="none" strike="noStrike" kern="0" cap="none" spc="-8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Available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at: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sng" strike="noStrike" kern="0" cap="none" spc="-10" baseline="0"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Arial MT" pitchFamily="0" charset="0"/>
                <a:ea typeface="Droid Sans" pitchFamily="0" charset="0"/>
                <a:cs typeface="Arial MT" pitchFamily="0" charset="0"/>
                <a:hlinkClick r:id="rId1"/>
              </a:rPr>
              <a:t>https://doi.org/10.1108/IJLM-03-2023-</a:t>
            </a:r>
            <a:r>
              <a:rPr lang="en-US" altLang="zh-CN" sz="1300" b="0" i="0" u="sng" strike="noStrike" kern="0" cap="none" spc="-20" baseline="0"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Arial MT" pitchFamily="0" charset="0"/>
                <a:ea typeface="Droid Sans" pitchFamily="0" charset="0"/>
                <a:cs typeface="Arial MT" pitchFamily="0" charset="0"/>
                <a:hlinkClick r:id="rId2"/>
              </a:rPr>
              <a:t>0116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12700" indent="0" algn="l">
              <a:lnSpc>
                <a:spcPct val="100000"/>
              </a:lnSpc>
              <a:spcBef>
                <a:spcPts val="135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plc</a:t>
            </a:r>
            <a:r>
              <a:rPr lang="en-US" altLang="zh-CN" sz="1300" b="0" i="0" u="none" strike="noStrike" kern="0" cap="none" spc="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(2026)</a:t>
            </a:r>
            <a:r>
              <a:rPr lang="en-US" altLang="zh-CN" sz="1300" b="0" i="0" u="none" strike="noStrike" kern="0" cap="none" spc="-6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About</a:t>
            </a:r>
            <a:r>
              <a:rPr lang="en-US" altLang="zh-CN" sz="1300" b="0" i="0" u="none" strike="noStrike" kern="0" cap="none" spc="-1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THG.</a:t>
            </a:r>
            <a:r>
              <a:rPr lang="en-US" altLang="zh-CN" sz="1300" b="0" i="0" u="none" strike="noStrike" kern="0" cap="none" spc="-6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Available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at:</a:t>
            </a:r>
            <a:r>
              <a:rPr lang="en-US" altLang="zh-CN" sz="1300" b="0" i="0" u="none" strike="noStrike" kern="0" cap="none" spc="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sng" strike="noStrike" kern="0" cap="none" spc="-10" baseline="0"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Arial MT" pitchFamily="0" charset="0"/>
                <a:ea typeface="Droid Sans" pitchFamily="0" charset="0"/>
                <a:cs typeface="Arial MT" pitchFamily="0" charset="0"/>
                <a:hlinkClick r:id="rId3"/>
              </a:rPr>
              <a:t>https://www.thg.com/about</a:t>
            </a:r>
            <a:r>
              <a:rPr lang="en-US" altLang="zh-CN" sz="1300" b="0" i="0" u="none" strike="noStrike" kern="0" cap="none" spc="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(Accessed:</a:t>
            </a:r>
            <a:r>
              <a:rPr lang="en-US" altLang="zh-CN" sz="1300" b="0" i="0" u="none" strike="noStrike" kern="0" cap="none" spc="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8</a:t>
            </a:r>
            <a:r>
              <a:rPr lang="en-US" altLang="zh-CN" sz="1300" b="0" i="0" u="none" strike="noStrike" kern="0" cap="none" spc="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July</a:t>
            </a:r>
            <a:r>
              <a:rPr lang="en-US" altLang="zh-CN" sz="1300" b="0" i="0" u="none" strike="noStrike" kern="0" cap="none" spc="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2026).</a:t>
            </a:r>
            <a:endParaRPr lang="en-US" altLang="zh-CN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  <a:p>
            <a:pPr marL="12700" indent="0" algn="l">
              <a:lnSpc>
                <a:spcPct val="100000"/>
              </a:lnSpc>
              <a:spcBef>
                <a:spcPts val="13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United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Nations (2026) Sustainable Development Goals.</a:t>
            </a:r>
            <a:r>
              <a:rPr lang="en-US" altLang="zh-CN" sz="1300" b="0" i="0" u="none" strike="noStrike" kern="0" cap="none" spc="-7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Available at: </a:t>
            </a:r>
            <a:r>
              <a:rPr lang="en-US" altLang="zh-CN" sz="1300" b="0" i="0" u="sng" strike="noStrike" kern="0" cap="none" spc="-10" baseline="0"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Arial MT" pitchFamily="0" charset="0"/>
                <a:ea typeface="Droid Sans" pitchFamily="0" charset="0"/>
                <a:cs typeface="Arial MT" pitchFamily="0" charset="0"/>
                <a:hlinkClick r:id="rId4"/>
              </a:rPr>
              <a:t>https://sdgs.un.org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  <a:hlinkClick r:id="rId5"/>
              </a:rPr>
              <a:t>/g</a:t>
            </a:r>
            <a:r>
              <a:rPr lang="en-US" altLang="zh-CN" sz="1300" b="0" i="0" u="sng" strike="noStrike" kern="0" cap="none" spc="-10" baseline="0">
                <a:solidFill>
                  <a:schemeClr val="tx1"/>
                </a:solidFill>
                <a:uFill>
                  <a:solidFill>
                    <a:srgbClr val="000000"/>
                  </a:solidFill>
                </a:uFill>
                <a:latin typeface="Arial MT" pitchFamily="0" charset="0"/>
                <a:ea typeface="Droid Sans" pitchFamily="0" charset="0"/>
                <a:cs typeface="Arial MT" pitchFamily="0" charset="0"/>
                <a:hlinkClick r:id="rId6"/>
              </a:rPr>
              <a:t>oals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(Accessed: 8</a:t>
            </a:r>
            <a:r>
              <a:rPr lang="en-US" altLang="zh-CN" sz="1300" b="0" i="0" u="none" strike="noStrike" kern="0" cap="none" spc="-5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 </a:t>
            </a:r>
            <a:r>
              <a:rPr lang="en-US" altLang="zh-CN" sz="1300" b="0" i="0" u="none" strike="noStrike" kern="0" cap="none" spc="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July </a:t>
            </a:r>
            <a:r>
              <a:rPr lang="en-US" altLang="zh-CN" sz="1300" b="0" i="0" u="none" strike="noStrike" kern="0" cap="none" spc="-10" baseline="0">
                <a:solidFill>
                  <a:schemeClr val="tx1"/>
                </a:solidFill>
                <a:latin typeface="Arial MT" pitchFamily="0" charset="0"/>
                <a:ea typeface="Droid Sans" pitchFamily="0" charset="0"/>
                <a:cs typeface="Arial MT" pitchFamily="0" charset="0"/>
              </a:rPr>
              <a:t>2026).</a:t>
            </a:r>
            <a:endParaRPr lang="zh-CN" altLang="en-US" sz="1300" b="0" i="0" u="none" strike="noStrike" kern="0" cap="none" spc="0" baseline="0">
              <a:solidFill>
                <a:schemeClr val="tx1"/>
              </a:solidFill>
              <a:latin typeface="Arial MT" pitchFamily="0" charset="0"/>
              <a:ea typeface="Droid Sans" pitchFamily="0" charset="0"/>
              <a:cs typeface="Arial MT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689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 Them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 Theme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33</TotalTime>
  <Application>Yozo_Office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cp:lastModifiedBy>root</cp:lastModifiedBy>
  <cp:revision>0</cp:revision>
  <dcterms:created xsi:type="dcterms:W3CDTF">2026-08-01T14:21:50Z</dcterms:created>
  <dcterms:modified xsi:type="dcterms:W3CDTF">2026-08-02T03:57:10Z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2" name="Converter">
    <vt:lpwstr>SolidFramework v10.0.19910.1</vt:lpwstr>
  </property>
  <property fmtid="{D5CDD505-2E9C-101B-9397-08002B2CF9AE}" pid="3" name="Created">
    <vt:filetime>2026-07-07T16:00:00Z</vt:filetime>
  </property>
  <property fmtid="{D5CDD505-2E9C-101B-9397-08002B2CF9AE}" pid="4" name="Creator">
    <vt:lpwstr>Canva</vt:lpwstr>
  </property>
  <property fmtid="{D5CDD505-2E9C-101B-9397-08002B2CF9AE}" pid="5" name="LastSaved">
    <vt:filetime>2026-07-31T16:00:00Z</vt:filetime>
  </property>
  <property fmtid="{D5CDD505-2E9C-101B-9397-08002B2CF9AE}" pid="6" name="Producer">
    <vt:lpwstr>Canva</vt:lpwstr>
  </property>
</Properties>
</file>