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7" r:id="rId2"/>
    <p:sldId id="256" r:id="rId3"/>
    <p:sldId id="266" r:id="rId4"/>
    <p:sldId id="338" r:id="rId5"/>
    <p:sldId id="339" r:id="rId6"/>
    <p:sldId id="340" r:id="rId7"/>
    <p:sldId id="269" r:id="rId8"/>
    <p:sldId id="271" r:id="rId9"/>
    <p:sldId id="331" r:id="rId10"/>
    <p:sldId id="337" r:id="rId11"/>
    <p:sldId id="332" r:id="rId12"/>
    <p:sldId id="333" r:id="rId13"/>
    <p:sldId id="334" r:id="rId14"/>
    <p:sldId id="335" r:id="rId15"/>
    <p:sldId id="276" r:id="rId16"/>
    <p:sldId id="341" r:id="rId17"/>
    <p:sldId id="342" r:id="rId18"/>
    <p:sldId id="343" r:id="rId19"/>
    <p:sldId id="344" r:id="rId20"/>
    <p:sldId id="326" r:id="rId21"/>
    <p:sldId id="330" r:id="rId22"/>
    <p:sldId id="345" r:id="rId23"/>
    <p:sldId id="319" r:id="rId24"/>
    <p:sldId id="346" r:id="rId25"/>
    <p:sldId id="34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206C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124676-8498-4067-858F-93583E39AC8D}" v="68" dt="2025-01-28T23:21:01.0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62" autoAdjust="0"/>
    <p:restoredTop sz="77650" autoAdjust="0"/>
  </p:normalViewPr>
  <p:slideViewPr>
    <p:cSldViewPr>
      <p:cViewPr varScale="1">
        <p:scale>
          <a:sx n="49" d="100"/>
          <a:sy n="49" d="100"/>
        </p:scale>
        <p:origin x="1145" y="31"/>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81124676-8498-4067-858F-93583E39AC8D}"/>
    <pc:docChg chg="undo redo custSel addSld delSld modSld">
      <pc:chgData name="Dr Charlotte Greenway" userId="21ca5f9ab6ecb0bd" providerId="LiveId" clId="{81124676-8498-4067-858F-93583E39AC8D}" dt="2025-01-28T23:23:34.733" v="1254" actId="20577"/>
      <pc:docMkLst>
        <pc:docMk/>
      </pc:docMkLst>
      <pc:sldChg chg="del">
        <pc:chgData name="Dr Charlotte Greenway" userId="21ca5f9ab6ecb0bd" providerId="LiveId" clId="{81124676-8498-4067-858F-93583E39AC8D}" dt="2025-01-06T13:52:26.181" v="355" actId="47"/>
        <pc:sldMkLst>
          <pc:docMk/>
          <pc:sldMk cId="223948166" sldId="265"/>
        </pc:sldMkLst>
      </pc:sldChg>
      <pc:sldChg chg="modNotesTx">
        <pc:chgData name="Dr Charlotte Greenway" userId="21ca5f9ab6ecb0bd" providerId="LiveId" clId="{81124676-8498-4067-858F-93583E39AC8D}" dt="2025-01-06T13:52:21.267" v="354"/>
        <pc:sldMkLst>
          <pc:docMk/>
          <pc:sldMk cId="1550906437" sldId="266"/>
        </pc:sldMkLst>
      </pc:sldChg>
      <pc:sldChg chg="del">
        <pc:chgData name="Dr Charlotte Greenway" userId="21ca5f9ab6ecb0bd" providerId="LiveId" clId="{81124676-8498-4067-858F-93583E39AC8D}" dt="2025-01-06T13:58:53.363" v="404" actId="47"/>
        <pc:sldMkLst>
          <pc:docMk/>
          <pc:sldMk cId="1550906437" sldId="267"/>
        </pc:sldMkLst>
      </pc:sldChg>
      <pc:sldChg chg="del">
        <pc:chgData name="Dr Charlotte Greenway" userId="21ca5f9ab6ecb0bd" providerId="LiveId" clId="{81124676-8498-4067-858F-93583E39AC8D}" dt="2025-01-06T14:04:23.548" v="472" actId="47"/>
        <pc:sldMkLst>
          <pc:docMk/>
          <pc:sldMk cId="3744882677" sldId="268"/>
        </pc:sldMkLst>
      </pc:sldChg>
      <pc:sldChg chg="delSp modSp mod">
        <pc:chgData name="Dr Charlotte Greenway" userId="21ca5f9ab6ecb0bd" providerId="LiveId" clId="{81124676-8498-4067-858F-93583E39AC8D}" dt="2025-01-06T14:04:58.140" v="484"/>
        <pc:sldMkLst>
          <pc:docMk/>
          <pc:sldMk cId="3744882677" sldId="269"/>
        </pc:sldMkLst>
        <pc:graphicFrameChg chg="mod modGraphic">
          <ac:chgData name="Dr Charlotte Greenway" userId="21ca5f9ab6ecb0bd" providerId="LiveId" clId="{81124676-8498-4067-858F-93583E39AC8D}" dt="2025-01-06T14:04:54.200" v="482" actId="14100"/>
          <ac:graphicFrameMkLst>
            <pc:docMk/>
            <pc:sldMk cId="3744882677" sldId="269"/>
            <ac:graphicFrameMk id="4" creationId="{00000000-0000-0000-0000-000000000000}"/>
          </ac:graphicFrameMkLst>
        </pc:graphicFrameChg>
      </pc:sldChg>
      <pc:sldChg chg="addSp delSp modSp mod modNotesTx">
        <pc:chgData name="Dr Charlotte Greenway" userId="21ca5f9ab6ecb0bd" providerId="LiveId" clId="{81124676-8498-4067-858F-93583E39AC8D}" dt="2025-01-06T14:05:17.047" v="486" actId="14100"/>
        <pc:sldMkLst>
          <pc:docMk/>
          <pc:sldMk cId="3744882677" sldId="271"/>
        </pc:sldMkLst>
        <pc:spChg chg="add mod">
          <ac:chgData name="Dr Charlotte Greenway" userId="21ca5f9ab6ecb0bd" providerId="LiveId" clId="{81124676-8498-4067-858F-93583E39AC8D}" dt="2025-01-06T12:58:41.388" v="98" actId="14100"/>
          <ac:spMkLst>
            <pc:docMk/>
            <pc:sldMk cId="3744882677" sldId="271"/>
            <ac:spMk id="5" creationId="{A9450E2F-8FA1-2D34-6691-6A3C71804F78}"/>
          </ac:spMkLst>
        </pc:spChg>
        <pc:graphicFrameChg chg="mod">
          <ac:chgData name="Dr Charlotte Greenway" userId="21ca5f9ab6ecb0bd" providerId="LiveId" clId="{81124676-8498-4067-858F-93583E39AC8D}" dt="2025-01-06T12:55:42.513" v="88"/>
          <ac:graphicFrameMkLst>
            <pc:docMk/>
            <pc:sldMk cId="3744882677" sldId="271"/>
            <ac:graphicFrameMk id="4" creationId="{00000000-0000-0000-0000-000000000000}"/>
          </ac:graphicFrameMkLst>
        </pc:graphicFrameChg>
        <pc:picChg chg="mod">
          <ac:chgData name="Dr Charlotte Greenway" userId="21ca5f9ab6ecb0bd" providerId="LiveId" clId="{81124676-8498-4067-858F-93583E39AC8D}" dt="2025-01-06T14:05:17.047" v="486" actId="14100"/>
          <ac:picMkLst>
            <pc:docMk/>
            <pc:sldMk cId="3744882677" sldId="271"/>
            <ac:picMk id="1034" creationId="{00000000-0000-0000-0000-000000000000}"/>
          </ac:picMkLst>
        </pc:picChg>
      </pc:sldChg>
      <pc:sldChg chg="del">
        <pc:chgData name="Dr Charlotte Greenway" userId="21ca5f9ab6ecb0bd" providerId="LiveId" clId="{81124676-8498-4067-858F-93583E39AC8D}" dt="2025-01-06T13:51:44.594" v="351" actId="47"/>
        <pc:sldMkLst>
          <pc:docMk/>
          <pc:sldMk cId="335186563" sldId="274"/>
        </pc:sldMkLst>
      </pc:sldChg>
      <pc:sldChg chg="del">
        <pc:chgData name="Dr Charlotte Greenway" userId="21ca5f9ab6ecb0bd" providerId="LiveId" clId="{81124676-8498-4067-858F-93583E39AC8D}" dt="2025-01-06T13:51:26.313" v="350" actId="47"/>
        <pc:sldMkLst>
          <pc:docMk/>
          <pc:sldMk cId="335186563" sldId="275"/>
        </pc:sldMkLst>
      </pc:sldChg>
      <pc:sldChg chg="modNotesTx">
        <pc:chgData name="Dr Charlotte Greenway" userId="21ca5f9ab6ecb0bd" providerId="LiveId" clId="{81124676-8498-4067-858F-93583E39AC8D}" dt="2025-01-06T14:06:29.357" v="487"/>
        <pc:sldMkLst>
          <pc:docMk/>
          <pc:sldMk cId="335186563" sldId="276"/>
        </pc:sldMkLst>
      </pc:sldChg>
      <pc:sldChg chg="del">
        <pc:chgData name="Dr Charlotte Greenway" userId="21ca5f9ab6ecb0bd" providerId="LiveId" clId="{81124676-8498-4067-858F-93583E39AC8D}" dt="2025-01-06T14:06:42.892" v="488" actId="47"/>
        <pc:sldMkLst>
          <pc:docMk/>
          <pc:sldMk cId="1163012749" sldId="280"/>
        </pc:sldMkLst>
      </pc:sldChg>
      <pc:sldChg chg="modSp del">
        <pc:chgData name="Dr Charlotte Greenway" userId="21ca5f9ab6ecb0bd" providerId="LiveId" clId="{81124676-8498-4067-858F-93583E39AC8D}" dt="2025-01-06T15:05:43.003" v="636" actId="47"/>
        <pc:sldMkLst>
          <pc:docMk/>
          <pc:sldMk cId="4272524241" sldId="286"/>
        </pc:sldMkLst>
      </pc:sldChg>
      <pc:sldChg chg="del">
        <pc:chgData name="Dr Charlotte Greenway" userId="21ca5f9ab6ecb0bd" providerId="LiveId" clId="{81124676-8498-4067-858F-93583E39AC8D}" dt="2025-01-06T15:03:27.292" v="631" actId="47"/>
        <pc:sldMkLst>
          <pc:docMk/>
          <pc:sldMk cId="48478264" sldId="293"/>
        </pc:sldMkLst>
      </pc:sldChg>
      <pc:sldChg chg="del">
        <pc:chgData name="Dr Charlotte Greenway" userId="21ca5f9ab6ecb0bd" providerId="LiveId" clId="{81124676-8498-4067-858F-93583E39AC8D}" dt="2025-01-06T15:12:08.823" v="694" actId="47"/>
        <pc:sldMkLst>
          <pc:docMk/>
          <pc:sldMk cId="506413909" sldId="300"/>
        </pc:sldMkLst>
      </pc:sldChg>
      <pc:sldChg chg="del">
        <pc:chgData name="Dr Charlotte Greenway" userId="21ca5f9ab6ecb0bd" providerId="LiveId" clId="{81124676-8498-4067-858F-93583E39AC8D}" dt="2025-01-06T15:12:08.823" v="694" actId="47"/>
        <pc:sldMkLst>
          <pc:docMk/>
          <pc:sldMk cId="2882630420" sldId="301"/>
        </pc:sldMkLst>
      </pc:sldChg>
      <pc:sldChg chg="del">
        <pc:chgData name="Dr Charlotte Greenway" userId="21ca5f9ab6ecb0bd" providerId="LiveId" clId="{81124676-8498-4067-858F-93583E39AC8D}" dt="2025-01-06T15:12:08.823" v="694" actId="47"/>
        <pc:sldMkLst>
          <pc:docMk/>
          <pc:sldMk cId="3235325018" sldId="302"/>
        </pc:sldMkLst>
      </pc:sldChg>
      <pc:sldChg chg="del">
        <pc:chgData name="Dr Charlotte Greenway" userId="21ca5f9ab6ecb0bd" providerId="LiveId" clId="{81124676-8498-4067-858F-93583E39AC8D}" dt="2025-01-06T15:12:08.823" v="694" actId="47"/>
        <pc:sldMkLst>
          <pc:docMk/>
          <pc:sldMk cId="650350021" sldId="305"/>
        </pc:sldMkLst>
      </pc:sldChg>
      <pc:sldChg chg="del">
        <pc:chgData name="Dr Charlotte Greenway" userId="21ca5f9ab6ecb0bd" providerId="LiveId" clId="{81124676-8498-4067-858F-93583E39AC8D}" dt="2025-01-06T15:12:08.823" v="694" actId="47"/>
        <pc:sldMkLst>
          <pc:docMk/>
          <pc:sldMk cId="1727322288" sldId="306"/>
        </pc:sldMkLst>
      </pc:sldChg>
      <pc:sldChg chg="del">
        <pc:chgData name="Dr Charlotte Greenway" userId="21ca5f9ab6ecb0bd" providerId="LiveId" clId="{81124676-8498-4067-858F-93583E39AC8D}" dt="2025-01-06T15:12:08.823" v="694" actId="47"/>
        <pc:sldMkLst>
          <pc:docMk/>
          <pc:sldMk cId="2368983188" sldId="307"/>
        </pc:sldMkLst>
      </pc:sldChg>
      <pc:sldChg chg="del">
        <pc:chgData name="Dr Charlotte Greenway" userId="21ca5f9ab6ecb0bd" providerId="LiveId" clId="{81124676-8498-4067-858F-93583E39AC8D}" dt="2025-01-06T15:12:08.823" v="694" actId="47"/>
        <pc:sldMkLst>
          <pc:docMk/>
          <pc:sldMk cId="1613237605" sldId="309"/>
        </pc:sldMkLst>
      </pc:sldChg>
      <pc:sldChg chg="add del modNotesTx">
        <pc:chgData name="Dr Charlotte Greenway" userId="21ca5f9ab6ecb0bd" providerId="LiveId" clId="{81124676-8498-4067-858F-93583E39AC8D}" dt="2025-01-06T15:39:47.594" v="1068" actId="47"/>
        <pc:sldMkLst>
          <pc:docMk/>
          <pc:sldMk cId="3872395227" sldId="319"/>
        </pc:sldMkLst>
      </pc:sldChg>
      <pc:sldChg chg="del">
        <pc:chgData name="Dr Charlotte Greenway" userId="21ca5f9ab6ecb0bd" providerId="LiveId" clId="{81124676-8498-4067-858F-93583E39AC8D}" dt="2025-01-06T15:12:08.823" v="694" actId="47"/>
        <pc:sldMkLst>
          <pc:docMk/>
          <pc:sldMk cId="1584252001" sldId="321"/>
        </pc:sldMkLst>
      </pc:sldChg>
      <pc:sldChg chg="del">
        <pc:chgData name="Dr Charlotte Greenway" userId="21ca5f9ab6ecb0bd" providerId="LiveId" clId="{81124676-8498-4067-858F-93583E39AC8D}" dt="2025-01-06T14:37:24.784" v="620" actId="47"/>
        <pc:sldMkLst>
          <pc:docMk/>
          <pc:sldMk cId="3669915018" sldId="323"/>
        </pc:sldMkLst>
      </pc:sldChg>
      <pc:sldChg chg="del">
        <pc:chgData name="Dr Charlotte Greenway" userId="21ca5f9ab6ecb0bd" providerId="LiveId" clId="{81124676-8498-4067-858F-93583E39AC8D}" dt="2025-01-06T14:37:28.969" v="621" actId="47"/>
        <pc:sldMkLst>
          <pc:docMk/>
          <pc:sldMk cId="2180547589" sldId="324"/>
        </pc:sldMkLst>
      </pc:sldChg>
      <pc:sldChg chg="del">
        <pc:chgData name="Dr Charlotte Greenway" userId="21ca5f9ab6ecb0bd" providerId="LiveId" clId="{81124676-8498-4067-858F-93583E39AC8D}" dt="2025-01-06T14:37:50.963" v="622" actId="47"/>
        <pc:sldMkLst>
          <pc:docMk/>
          <pc:sldMk cId="642588425" sldId="325"/>
        </pc:sldMkLst>
      </pc:sldChg>
      <pc:sldChg chg="add del modNotesTx">
        <pc:chgData name="Dr Charlotte Greenway" userId="21ca5f9ab6ecb0bd" providerId="LiveId" clId="{81124676-8498-4067-858F-93583E39AC8D}" dt="2025-01-06T15:39:47.594" v="1068" actId="47"/>
        <pc:sldMkLst>
          <pc:docMk/>
          <pc:sldMk cId="1561142021" sldId="326"/>
        </pc:sldMkLst>
      </pc:sldChg>
      <pc:sldChg chg="del">
        <pc:chgData name="Dr Charlotte Greenway" userId="21ca5f9ab6ecb0bd" providerId="LiveId" clId="{81124676-8498-4067-858F-93583E39AC8D}" dt="2025-01-06T15:12:08.823" v="694" actId="47"/>
        <pc:sldMkLst>
          <pc:docMk/>
          <pc:sldMk cId="1327049423" sldId="327"/>
        </pc:sldMkLst>
      </pc:sldChg>
      <pc:sldChg chg="add del">
        <pc:chgData name="Dr Charlotte Greenway" userId="21ca5f9ab6ecb0bd" providerId="LiveId" clId="{81124676-8498-4067-858F-93583E39AC8D}" dt="2025-01-06T15:39:47.594" v="1068" actId="47"/>
        <pc:sldMkLst>
          <pc:docMk/>
          <pc:sldMk cId="413900873" sldId="330"/>
        </pc:sldMkLst>
      </pc:sldChg>
      <pc:sldChg chg="addSp delSp modSp new mod setBg setClrOvrMap">
        <pc:chgData name="Dr Charlotte Greenway" userId="21ca5f9ab6ecb0bd" providerId="LiveId" clId="{81124676-8498-4067-858F-93583E39AC8D}" dt="2025-01-06T12:55:28.911" v="85" actId="403"/>
        <pc:sldMkLst>
          <pc:docMk/>
          <pc:sldMk cId="2734421810" sldId="331"/>
        </pc:sldMkLst>
        <pc:spChg chg="mod ord">
          <ac:chgData name="Dr Charlotte Greenway" userId="21ca5f9ab6ecb0bd" providerId="LiveId" clId="{81124676-8498-4067-858F-93583E39AC8D}" dt="2025-01-06T12:55:28.911" v="85" actId="403"/>
          <ac:spMkLst>
            <pc:docMk/>
            <pc:sldMk cId="2734421810" sldId="331"/>
            <ac:spMk id="3" creationId="{C8F1891D-DBD0-E2CD-2B1C-3019D76F4899}"/>
          </ac:spMkLst>
        </pc:spChg>
        <pc:spChg chg="add mod">
          <ac:chgData name="Dr Charlotte Greenway" userId="21ca5f9ab6ecb0bd" providerId="LiveId" clId="{81124676-8498-4067-858F-93583E39AC8D}" dt="2025-01-06T12:54:18.969" v="70" actId="255"/>
          <ac:spMkLst>
            <pc:docMk/>
            <pc:sldMk cId="2734421810" sldId="331"/>
            <ac:spMk id="10" creationId="{CB015F5B-DD47-A767-B4A7-1D99F1F70CA3}"/>
          </ac:spMkLst>
        </pc:spChg>
        <pc:spChg chg="add mod">
          <ac:chgData name="Dr Charlotte Greenway" userId="21ca5f9ab6ecb0bd" providerId="LiveId" clId="{81124676-8498-4067-858F-93583E39AC8D}" dt="2025-01-06T12:54:45.499" v="75" actId="1076"/>
          <ac:spMkLst>
            <pc:docMk/>
            <pc:sldMk cId="2734421810" sldId="331"/>
            <ac:spMk id="12" creationId="{66013FF1-2C5F-D1B2-3039-439B7518285C}"/>
          </ac:spMkLst>
        </pc:spChg>
        <pc:spChg chg="add">
          <ac:chgData name="Dr Charlotte Greenway" userId="21ca5f9ab6ecb0bd" providerId="LiveId" clId="{81124676-8498-4067-858F-93583E39AC8D}" dt="2025-01-06T12:51:21.340" v="20" actId="26606"/>
          <ac:spMkLst>
            <pc:docMk/>
            <pc:sldMk cId="2734421810" sldId="331"/>
            <ac:spMk id="13" creationId="{0EFD753D-6A49-46DD-9E82-AA6E2C62B461}"/>
          </ac:spMkLst>
        </pc:spChg>
        <pc:spChg chg="add">
          <ac:chgData name="Dr Charlotte Greenway" userId="21ca5f9ab6ecb0bd" providerId="LiveId" clId="{81124676-8498-4067-858F-93583E39AC8D}" dt="2025-01-06T12:51:21.340" v="20" actId="26606"/>
          <ac:spMkLst>
            <pc:docMk/>
            <pc:sldMk cId="2734421810" sldId="331"/>
            <ac:spMk id="15" creationId="{138A5824-1F4A-4EE7-BC13-5BB48FC0809B}"/>
          </ac:spMkLst>
        </pc:spChg>
        <pc:spChg chg="add">
          <ac:chgData name="Dr Charlotte Greenway" userId="21ca5f9ab6ecb0bd" providerId="LiveId" clId="{81124676-8498-4067-858F-93583E39AC8D}" dt="2025-01-06T12:51:21.340" v="20" actId="26606"/>
          <ac:spMkLst>
            <pc:docMk/>
            <pc:sldMk cId="2734421810" sldId="331"/>
            <ac:spMk id="17" creationId="{0F8BFD3B-29FB-4A95-BB51-220F8A6C5746}"/>
          </ac:spMkLst>
        </pc:spChg>
        <pc:picChg chg="add mod">
          <ac:chgData name="Dr Charlotte Greenway" userId="21ca5f9ab6ecb0bd" providerId="LiveId" clId="{81124676-8498-4067-858F-93583E39AC8D}" dt="2025-01-06T12:51:21.340" v="20" actId="26606"/>
          <ac:picMkLst>
            <pc:docMk/>
            <pc:sldMk cId="2734421810" sldId="331"/>
            <ac:picMk id="5" creationId="{78B84CEA-C226-2747-129B-5A5491B0704F}"/>
          </ac:picMkLst>
        </pc:picChg>
        <pc:picChg chg="add mod ord">
          <ac:chgData name="Dr Charlotte Greenway" userId="21ca5f9ab6ecb0bd" providerId="LiveId" clId="{81124676-8498-4067-858F-93583E39AC8D}" dt="2025-01-06T12:51:21.340" v="20" actId="26606"/>
          <ac:picMkLst>
            <pc:docMk/>
            <pc:sldMk cId="2734421810" sldId="331"/>
            <ac:picMk id="6" creationId="{614FE279-B6BA-6A06-9248-00515DCACCB6}"/>
          </ac:picMkLst>
        </pc:picChg>
        <pc:picChg chg="add mod">
          <ac:chgData name="Dr Charlotte Greenway" userId="21ca5f9ab6ecb0bd" providerId="LiveId" clId="{81124676-8498-4067-858F-93583E39AC8D}" dt="2025-01-06T12:51:21.340" v="20" actId="26606"/>
          <ac:picMkLst>
            <pc:docMk/>
            <pc:sldMk cId="2734421810" sldId="331"/>
            <ac:picMk id="7" creationId="{4D252BB1-A700-7340-77BA-599DF676E58D}"/>
          </ac:picMkLst>
        </pc:picChg>
        <pc:picChg chg="add mod">
          <ac:chgData name="Dr Charlotte Greenway" userId="21ca5f9ab6ecb0bd" providerId="LiveId" clId="{81124676-8498-4067-858F-93583E39AC8D}" dt="2025-01-06T12:51:21.340" v="20" actId="26606"/>
          <ac:picMkLst>
            <pc:docMk/>
            <pc:sldMk cId="2734421810" sldId="331"/>
            <ac:picMk id="8" creationId="{74ACE8BF-E9E3-FFD6-7BA2-679E5D0CFACE}"/>
          </ac:picMkLst>
        </pc:picChg>
      </pc:sldChg>
      <pc:sldChg chg="addSp delSp modSp new mod setBg">
        <pc:chgData name="Dr Charlotte Greenway" userId="21ca5f9ab6ecb0bd" providerId="LiveId" clId="{81124676-8498-4067-858F-93583E39AC8D}" dt="2025-01-06T13:14:49.678" v="264" actId="1076"/>
        <pc:sldMkLst>
          <pc:docMk/>
          <pc:sldMk cId="1782037753" sldId="332"/>
        </pc:sldMkLst>
        <pc:spChg chg="mod">
          <ac:chgData name="Dr Charlotte Greenway" userId="21ca5f9ab6ecb0bd" providerId="LiveId" clId="{81124676-8498-4067-858F-93583E39AC8D}" dt="2025-01-06T13:14:49.678" v="264" actId="1076"/>
          <ac:spMkLst>
            <pc:docMk/>
            <pc:sldMk cId="1782037753" sldId="332"/>
            <ac:spMk id="2" creationId="{E960621A-093D-D143-FC93-2AFF380C6B30}"/>
          </ac:spMkLst>
        </pc:spChg>
        <pc:spChg chg="add mod">
          <ac:chgData name="Dr Charlotte Greenway" userId="21ca5f9ab6ecb0bd" providerId="LiveId" clId="{81124676-8498-4067-858F-93583E39AC8D}" dt="2025-01-06T13:14:30.523" v="263" actId="1076"/>
          <ac:spMkLst>
            <pc:docMk/>
            <pc:sldMk cId="1782037753" sldId="332"/>
            <ac:spMk id="4" creationId="{9E2C41BE-60ED-96BF-BFEB-6B21F6060BE6}"/>
          </ac:spMkLst>
        </pc:spChg>
        <pc:picChg chg="add">
          <ac:chgData name="Dr Charlotte Greenway" userId="21ca5f9ab6ecb0bd" providerId="LiveId" clId="{81124676-8498-4067-858F-93583E39AC8D}" dt="2025-01-06T13:14:08.044" v="255" actId="26606"/>
          <ac:picMkLst>
            <pc:docMk/>
            <pc:sldMk cId="1782037753" sldId="332"/>
            <ac:picMk id="7" creationId="{C6793AF6-CBCA-8EC3-ABE1-1396EEEAEF6C}"/>
          </ac:picMkLst>
        </pc:picChg>
        <pc:cxnChg chg="add">
          <ac:chgData name="Dr Charlotte Greenway" userId="21ca5f9ab6ecb0bd" providerId="LiveId" clId="{81124676-8498-4067-858F-93583E39AC8D}" dt="2025-01-06T13:14:08.044" v="255" actId="26606"/>
          <ac:cxnSpMkLst>
            <pc:docMk/>
            <pc:sldMk cId="1782037753" sldId="332"/>
            <ac:cxnSpMk id="10" creationId="{1503BFE4-729B-D9D0-C17B-501E6AF1127A}"/>
          </ac:cxnSpMkLst>
        </pc:cxnChg>
      </pc:sldChg>
      <pc:sldChg chg="addSp delSp modSp new mod setBg">
        <pc:chgData name="Dr Charlotte Greenway" userId="21ca5f9ab6ecb0bd" providerId="LiveId" clId="{81124676-8498-4067-858F-93583E39AC8D}" dt="2025-01-06T13:15:38.641" v="279" actId="14100"/>
        <pc:sldMkLst>
          <pc:docMk/>
          <pc:sldMk cId="369009" sldId="333"/>
        </pc:sldMkLst>
        <pc:spChg chg="add mod">
          <ac:chgData name="Dr Charlotte Greenway" userId="21ca5f9ab6ecb0bd" providerId="LiveId" clId="{81124676-8498-4067-858F-93583E39AC8D}" dt="2025-01-06T13:15:18.959" v="270" actId="1076"/>
          <ac:spMkLst>
            <pc:docMk/>
            <pc:sldMk cId="369009" sldId="333"/>
            <ac:spMk id="3" creationId="{5EA384E8-B920-EF40-125F-971A0D24039C}"/>
          </ac:spMkLst>
        </pc:spChg>
        <pc:spChg chg="add mod">
          <ac:chgData name="Dr Charlotte Greenway" userId="21ca5f9ab6ecb0bd" providerId="LiveId" clId="{81124676-8498-4067-858F-93583E39AC8D}" dt="2025-01-06T13:15:38.641" v="279" actId="14100"/>
          <ac:spMkLst>
            <pc:docMk/>
            <pc:sldMk cId="369009" sldId="333"/>
            <ac:spMk id="5" creationId="{AA3C0AB1-A0F7-A318-D839-1083FC09ACAE}"/>
          </ac:spMkLst>
        </pc:spChg>
        <pc:spChg chg="add">
          <ac:chgData name="Dr Charlotte Greenway" userId="21ca5f9ab6ecb0bd" providerId="LiveId" clId="{81124676-8498-4067-858F-93583E39AC8D}" dt="2025-01-06T13:15:08.230" v="266" actId="26606"/>
          <ac:spMkLst>
            <pc:docMk/>
            <pc:sldMk cId="369009" sldId="333"/>
            <ac:spMk id="11" creationId="{AE3A741D-C19B-960A-5803-1C5887147820}"/>
          </ac:spMkLst>
        </pc:spChg>
        <pc:spChg chg="add">
          <ac:chgData name="Dr Charlotte Greenway" userId="21ca5f9ab6ecb0bd" providerId="LiveId" clId="{81124676-8498-4067-858F-93583E39AC8D}" dt="2025-01-06T13:15:08.230" v="266" actId="26606"/>
          <ac:spMkLst>
            <pc:docMk/>
            <pc:sldMk cId="369009" sldId="333"/>
            <ac:spMk id="13" creationId="{DC39DE25-0E4E-0AA7-0932-1D78C2372786}"/>
          </ac:spMkLst>
        </pc:spChg>
        <pc:spChg chg="add">
          <ac:chgData name="Dr Charlotte Greenway" userId="21ca5f9ab6ecb0bd" providerId="LiveId" clId="{81124676-8498-4067-858F-93583E39AC8D}" dt="2025-01-06T13:15:08.230" v="266" actId="26606"/>
          <ac:spMkLst>
            <pc:docMk/>
            <pc:sldMk cId="369009" sldId="333"/>
            <ac:spMk id="15" creationId="{8D6EA299-0840-6DEA-E670-C49AEBC87E89}"/>
          </ac:spMkLst>
        </pc:spChg>
        <pc:picChg chg="add">
          <ac:chgData name="Dr Charlotte Greenway" userId="21ca5f9ab6ecb0bd" providerId="LiveId" clId="{81124676-8498-4067-858F-93583E39AC8D}" dt="2025-01-06T13:15:08.230" v="266" actId="26606"/>
          <ac:picMkLst>
            <pc:docMk/>
            <pc:sldMk cId="369009" sldId="333"/>
            <ac:picMk id="7" creationId="{74256D8B-0860-FB09-8F66-85268096F01B}"/>
          </ac:picMkLst>
        </pc:picChg>
      </pc:sldChg>
      <pc:sldChg chg="addSp delSp modSp new mod setBg">
        <pc:chgData name="Dr Charlotte Greenway" userId="21ca5f9ab6ecb0bd" providerId="LiveId" clId="{81124676-8498-4067-858F-93583E39AC8D}" dt="2025-01-06T13:44:34.236" v="326" actId="255"/>
        <pc:sldMkLst>
          <pc:docMk/>
          <pc:sldMk cId="3415967025" sldId="334"/>
        </pc:sldMkLst>
        <pc:spChg chg="add mod">
          <ac:chgData name="Dr Charlotte Greenway" userId="21ca5f9ab6ecb0bd" providerId="LiveId" clId="{81124676-8498-4067-858F-93583E39AC8D}" dt="2025-01-06T13:43:30.418" v="313" actId="1076"/>
          <ac:spMkLst>
            <pc:docMk/>
            <pc:sldMk cId="3415967025" sldId="334"/>
            <ac:spMk id="3" creationId="{B236B28A-F23A-D345-B43A-AD73E57C2268}"/>
          </ac:spMkLst>
        </pc:spChg>
        <pc:spChg chg="add mod">
          <ac:chgData name="Dr Charlotte Greenway" userId="21ca5f9ab6ecb0bd" providerId="LiveId" clId="{81124676-8498-4067-858F-93583E39AC8D}" dt="2025-01-06T13:44:34.236" v="326" actId="255"/>
          <ac:spMkLst>
            <pc:docMk/>
            <pc:sldMk cId="3415967025" sldId="334"/>
            <ac:spMk id="5" creationId="{230F4A5B-60B7-F716-C29A-62D1E1C0DF2E}"/>
          </ac:spMkLst>
        </pc:spChg>
        <pc:spChg chg="add mod">
          <ac:chgData name="Dr Charlotte Greenway" userId="21ca5f9ab6ecb0bd" providerId="LiveId" clId="{81124676-8498-4067-858F-93583E39AC8D}" dt="2025-01-06T13:44:11.215" v="321" actId="1076"/>
          <ac:spMkLst>
            <pc:docMk/>
            <pc:sldMk cId="3415967025" sldId="334"/>
            <ac:spMk id="8" creationId="{E5101B73-388D-C452-6794-7375DF9DA6E7}"/>
          </ac:spMkLst>
        </pc:spChg>
        <pc:spChg chg="add">
          <ac:chgData name="Dr Charlotte Greenway" userId="21ca5f9ab6ecb0bd" providerId="LiveId" clId="{81124676-8498-4067-858F-93583E39AC8D}" dt="2025-01-06T13:39:28.472" v="281" actId="26606"/>
          <ac:spMkLst>
            <pc:docMk/>
            <pc:sldMk cId="3415967025" sldId="334"/>
            <ac:spMk id="11" creationId="{AE3A741D-C19B-960A-5803-1C5887147820}"/>
          </ac:spMkLst>
        </pc:spChg>
        <pc:spChg chg="add">
          <ac:chgData name="Dr Charlotte Greenway" userId="21ca5f9ab6ecb0bd" providerId="LiveId" clId="{81124676-8498-4067-858F-93583E39AC8D}" dt="2025-01-06T13:39:28.472" v="281" actId="26606"/>
          <ac:spMkLst>
            <pc:docMk/>
            <pc:sldMk cId="3415967025" sldId="334"/>
            <ac:spMk id="13" creationId="{DC39DE25-0E4E-0AA7-0932-1D78C2372786}"/>
          </ac:spMkLst>
        </pc:spChg>
        <pc:spChg chg="add">
          <ac:chgData name="Dr Charlotte Greenway" userId="21ca5f9ab6ecb0bd" providerId="LiveId" clId="{81124676-8498-4067-858F-93583E39AC8D}" dt="2025-01-06T13:39:28.472" v="281" actId="26606"/>
          <ac:spMkLst>
            <pc:docMk/>
            <pc:sldMk cId="3415967025" sldId="334"/>
            <ac:spMk id="15" creationId="{8D6EA299-0840-6DEA-E670-C49AEBC87E89}"/>
          </ac:spMkLst>
        </pc:spChg>
        <pc:picChg chg="add mod">
          <ac:chgData name="Dr Charlotte Greenway" userId="21ca5f9ab6ecb0bd" providerId="LiveId" clId="{81124676-8498-4067-858F-93583E39AC8D}" dt="2025-01-06T13:44:06.727" v="320" actId="1076"/>
          <ac:picMkLst>
            <pc:docMk/>
            <pc:sldMk cId="3415967025" sldId="334"/>
            <ac:picMk id="7" creationId="{A77A8A3D-DA5D-1637-004F-AAA00A4CACF0}"/>
          </ac:picMkLst>
        </pc:picChg>
      </pc:sldChg>
      <pc:sldChg chg="addSp delSp modSp new mod setBg">
        <pc:chgData name="Dr Charlotte Greenway" userId="21ca5f9ab6ecb0bd" providerId="LiveId" clId="{81124676-8498-4067-858F-93583E39AC8D}" dt="2025-01-06T13:51:13.160" v="348" actId="1076"/>
        <pc:sldMkLst>
          <pc:docMk/>
          <pc:sldMk cId="3372038664" sldId="335"/>
        </pc:sldMkLst>
        <pc:spChg chg="add mod">
          <ac:chgData name="Dr Charlotte Greenway" userId="21ca5f9ab6ecb0bd" providerId="LiveId" clId="{81124676-8498-4067-858F-93583E39AC8D}" dt="2025-01-06T13:48:31.227" v="338" actId="1076"/>
          <ac:spMkLst>
            <pc:docMk/>
            <pc:sldMk cId="3372038664" sldId="335"/>
            <ac:spMk id="3" creationId="{737476F3-A36A-817F-A520-F4873270E9F0}"/>
          </ac:spMkLst>
        </pc:spChg>
        <pc:spChg chg="add mod">
          <ac:chgData name="Dr Charlotte Greenway" userId="21ca5f9ab6ecb0bd" providerId="LiveId" clId="{81124676-8498-4067-858F-93583E39AC8D}" dt="2025-01-06T13:49:12.716" v="346" actId="1076"/>
          <ac:spMkLst>
            <pc:docMk/>
            <pc:sldMk cId="3372038664" sldId="335"/>
            <ac:spMk id="10" creationId="{A92D2B93-A1A4-782E-4627-9EC9233521DE}"/>
          </ac:spMkLst>
        </pc:spChg>
        <pc:spChg chg="add">
          <ac:chgData name="Dr Charlotte Greenway" userId="21ca5f9ab6ecb0bd" providerId="LiveId" clId="{81124676-8498-4067-858F-93583E39AC8D}" dt="2025-01-06T13:48:25.718" v="337" actId="26606"/>
          <ac:spMkLst>
            <pc:docMk/>
            <pc:sldMk cId="3372038664" sldId="335"/>
            <ac:spMk id="12" creationId="{D1D34770-47A8-402C-AF23-2B653F2D88C1}"/>
          </ac:spMkLst>
        </pc:spChg>
        <pc:graphicFrameChg chg="add mod">
          <ac:chgData name="Dr Charlotte Greenway" userId="21ca5f9ab6ecb0bd" providerId="LiveId" clId="{81124676-8498-4067-858F-93583E39AC8D}" dt="2025-01-06T13:51:13.160" v="348" actId="1076"/>
          <ac:graphicFrameMkLst>
            <pc:docMk/>
            <pc:sldMk cId="3372038664" sldId="335"/>
            <ac:graphicFrameMk id="9" creationId="{D8191A45-529E-6D64-C544-836C96B1649C}"/>
          </ac:graphicFrameMkLst>
        </pc:graphicFrameChg>
        <pc:picChg chg="add mod">
          <ac:chgData name="Dr Charlotte Greenway" userId="21ca5f9ab6ecb0bd" providerId="LiveId" clId="{81124676-8498-4067-858F-93583E39AC8D}" dt="2025-01-06T13:49:04.742" v="344" actId="1076"/>
          <ac:picMkLst>
            <pc:docMk/>
            <pc:sldMk cId="3372038664" sldId="335"/>
            <ac:picMk id="8" creationId="{47AE7C8A-47C4-5440-F277-D07636BA5D53}"/>
          </ac:picMkLst>
        </pc:picChg>
      </pc:sldChg>
      <pc:sldChg chg="addSp delSp modSp new del">
        <pc:chgData name="Dr Charlotte Greenway" userId="21ca5f9ab6ecb0bd" providerId="LiveId" clId="{81124676-8498-4067-858F-93583E39AC8D}" dt="2025-01-06T13:51:15.220" v="349" actId="47"/>
        <pc:sldMkLst>
          <pc:docMk/>
          <pc:sldMk cId="3673524242" sldId="336"/>
        </pc:sldMkLst>
      </pc:sldChg>
      <pc:sldChg chg="addSp delSp modSp new mod setBg">
        <pc:chgData name="Dr Charlotte Greenway" userId="21ca5f9ab6ecb0bd" providerId="LiveId" clId="{81124676-8498-4067-858F-93583E39AC8D}" dt="2025-01-06T13:12:22.763" v="235" actId="403"/>
        <pc:sldMkLst>
          <pc:docMk/>
          <pc:sldMk cId="4227675511" sldId="337"/>
        </pc:sldMkLst>
        <pc:spChg chg="mod">
          <ac:chgData name="Dr Charlotte Greenway" userId="21ca5f9ab6ecb0bd" providerId="LiveId" clId="{81124676-8498-4067-858F-93583E39AC8D}" dt="2025-01-06T13:12:08.579" v="229" actId="962"/>
          <ac:spMkLst>
            <pc:docMk/>
            <pc:sldMk cId="4227675511" sldId="337"/>
            <ac:spMk id="2" creationId="{E65F1419-42CC-96E6-31D9-E4DE18BE46CF}"/>
          </ac:spMkLst>
        </pc:spChg>
        <pc:spChg chg="mod ord">
          <ac:chgData name="Dr Charlotte Greenway" userId="21ca5f9ab6ecb0bd" providerId="LiveId" clId="{81124676-8498-4067-858F-93583E39AC8D}" dt="2025-01-06T13:12:22.763" v="235" actId="403"/>
          <ac:spMkLst>
            <pc:docMk/>
            <pc:sldMk cId="4227675511" sldId="337"/>
            <ac:spMk id="3" creationId="{353374B1-7361-22EC-4FA8-429185F7349B}"/>
          </ac:spMkLst>
        </pc:spChg>
        <pc:spChg chg="add">
          <ac:chgData name="Dr Charlotte Greenway" userId="21ca5f9ab6ecb0bd" providerId="LiveId" clId="{81124676-8498-4067-858F-93583E39AC8D}" dt="2025-01-06T13:12:06.670" v="227" actId="26606"/>
          <ac:spMkLst>
            <pc:docMk/>
            <pc:sldMk cId="4227675511" sldId="337"/>
            <ac:spMk id="32" creationId="{7B831B6F-405A-4B47-B9BB-5CA88F285844}"/>
          </ac:spMkLst>
        </pc:spChg>
        <pc:spChg chg="add">
          <ac:chgData name="Dr Charlotte Greenway" userId="21ca5f9ab6ecb0bd" providerId="LiveId" clId="{81124676-8498-4067-858F-93583E39AC8D}" dt="2025-01-06T13:12:06.670" v="227" actId="26606"/>
          <ac:spMkLst>
            <pc:docMk/>
            <pc:sldMk cId="4227675511" sldId="337"/>
            <ac:spMk id="34" creationId="{15109354-9C5D-4F8C-B0E6-D1043C7BF20A}"/>
          </ac:spMkLst>
        </pc:spChg>
        <pc:spChg chg="add">
          <ac:chgData name="Dr Charlotte Greenway" userId="21ca5f9ab6ecb0bd" providerId="LiveId" clId="{81124676-8498-4067-858F-93583E39AC8D}" dt="2025-01-06T13:12:06.670" v="227" actId="26606"/>
          <ac:spMkLst>
            <pc:docMk/>
            <pc:sldMk cId="4227675511" sldId="337"/>
            <ac:spMk id="36" creationId="{49B530FE-A87D-41A0-A920-ADC6539EAA44}"/>
          </ac:spMkLst>
        </pc:spChg>
        <pc:picChg chg="add mod ord">
          <ac:chgData name="Dr Charlotte Greenway" userId="21ca5f9ab6ecb0bd" providerId="LiveId" clId="{81124676-8498-4067-858F-93583E39AC8D}" dt="2025-01-06T13:12:16.516" v="231" actId="14100"/>
          <ac:picMkLst>
            <pc:docMk/>
            <pc:sldMk cId="4227675511" sldId="337"/>
            <ac:picMk id="7" creationId="{B2662453-A862-F691-526D-D6C4FE5AD570}"/>
          </ac:picMkLst>
        </pc:picChg>
      </pc:sldChg>
      <pc:sldChg chg="addSp modSp new mod setBg modNotesTx">
        <pc:chgData name="Dr Charlotte Greenway" userId="21ca5f9ab6ecb0bd" providerId="LiveId" clId="{81124676-8498-4067-858F-93583E39AC8D}" dt="2025-01-28T22:54:57.859" v="1094"/>
        <pc:sldMkLst>
          <pc:docMk/>
          <pc:sldMk cId="2969534724" sldId="338"/>
        </pc:sldMkLst>
        <pc:spChg chg="mod">
          <ac:chgData name="Dr Charlotte Greenway" userId="21ca5f9ab6ecb0bd" providerId="LiveId" clId="{81124676-8498-4067-858F-93583E39AC8D}" dt="2025-01-06T13:58:44.870" v="403" actId="1076"/>
          <ac:spMkLst>
            <pc:docMk/>
            <pc:sldMk cId="2969534724" sldId="338"/>
            <ac:spMk id="2" creationId="{A4AF6C77-22C3-97C8-00E3-66B91E10BCAE}"/>
          </ac:spMkLst>
        </pc:spChg>
        <pc:spChg chg="mod">
          <ac:chgData name="Dr Charlotte Greenway" userId="21ca5f9ab6ecb0bd" providerId="LiveId" clId="{81124676-8498-4067-858F-93583E39AC8D}" dt="2025-01-06T13:58:40.345" v="402" actId="27636"/>
          <ac:spMkLst>
            <pc:docMk/>
            <pc:sldMk cId="2969534724" sldId="338"/>
            <ac:spMk id="3" creationId="{90A91984-A4EF-B7F7-BC16-2150A81ABD06}"/>
          </ac:spMkLst>
        </pc:spChg>
        <pc:spChg chg="add">
          <ac:chgData name="Dr Charlotte Greenway" userId="21ca5f9ab6ecb0bd" providerId="LiveId" clId="{81124676-8498-4067-858F-93583E39AC8D}" dt="2025-01-06T13:57:40.275" v="391" actId="26606"/>
          <ac:spMkLst>
            <pc:docMk/>
            <pc:sldMk cId="2969534724" sldId="338"/>
            <ac:spMk id="19" creationId="{9F7D5CDA-D291-4307-BF55-1381FED29634}"/>
          </ac:spMkLst>
        </pc:spChg>
        <pc:picChg chg="add mod">
          <ac:chgData name="Dr Charlotte Greenway" userId="21ca5f9ab6ecb0bd" providerId="LiveId" clId="{81124676-8498-4067-858F-93583E39AC8D}" dt="2025-01-06T13:57:44.010" v="392" actId="14100"/>
          <ac:picMkLst>
            <pc:docMk/>
            <pc:sldMk cId="2969534724" sldId="338"/>
            <ac:picMk id="20" creationId="{F7C89950-A3A9-B04D-DA94-6D167932EA58}"/>
          </ac:picMkLst>
        </pc:picChg>
      </pc:sldChg>
      <pc:sldChg chg="addSp modSp new mod setBg">
        <pc:chgData name="Dr Charlotte Greenway" userId="21ca5f9ab6ecb0bd" providerId="LiveId" clId="{81124676-8498-4067-858F-93583E39AC8D}" dt="2025-01-28T22:59:28.891" v="1122" actId="20577"/>
        <pc:sldMkLst>
          <pc:docMk/>
          <pc:sldMk cId="3053858222" sldId="339"/>
        </pc:sldMkLst>
        <pc:spChg chg="mod">
          <ac:chgData name="Dr Charlotte Greenway" userId="21ca5f9ab6ecb0bd" providerId="LiveId" clId="{81124676-8498-4067-858F-93583E39AC8D}" dt="2025-01-06T14:00:51.221" v="429" actId="1076"/>
          <ac:spMkLst>
            <pc:docMk/>
            <pc:sldMk cId="3053858222" sldId="339"/>
            <ac:spMk id="2" creationId="{3833E665-80B6-BEB5-3301-D186FA132449}"/>
          </ac:spMkLst>
        </pc:spChg>
        <pc:spChg chg="mod">
          <ac:chgData name="Dr Charlotte Greenway" userId="21ca5f9ab6ecb0bd" providerId="LiveId" clId="{81124676-8498-4067-858F-93583E39AC8D}" dt="2025-01-28T22:59:28.891" v="1122" actId="20577"/>
          <ac:spMkLst>
            <pc:docMk/>
            <pc:sldMk cId="3053858222" sldId="339"/>
            <ac:spMk id="3" creationId="{EF9A21C2-C63A-34C5-A3ED-B42ABEFA19D9}"/>
          </ac:spMkLst>
        </pc:spChg>
        <pc:spChg chg="add">
          <ac:chgData name="Dr Charlotte Greenway" userId="21ca5f9ab6ecb0bd" providerId="LiveId" clId="{81124676-8498-4067-858F-93583E39AC8D}" dt="2025-01-06T14:00:38.316" v="426" actId="26606"/>
          <ac:spMkLst>
            <pc:docMk/>
            <pc:sldMk cId="3053858222" sldId="339"/>
            <ac:spMk id="9" creationId="{9F7D5CDA-D291-4307-BF55-1381FED29634}"/>
          </ac:spMkLst>
        </pc:spChg>
        <pc:picChg chg="add mod">
          <ac:chgData name="Dr Charlotte Greenway" userId="21ca5f9ab6ecb0bd" providerId="LiveId" clId="{81124676-8498-4067-858F-93583E39AC8D}" dt="2025-01-06T14:00:42.606" v="427" actId="14100"/>
          <ac:picMkLst>
            <pc:docMk/>
            <pc:sldMk cId="3053858222" sldId="339"/>
            <ac:picMk id="5" creationId="{7A1B1E8A-9AC0-90D4-8093-98A2BC94C904}"/>
          </ac:picMkLst>
        </pc:picChg>
      </pc:sldChg>
      <pc:sldChg chg="addSp modSp new mod setBg">
        <pc:chgData name="Dr Charlotte Greenway" userId="21ca5f9ab6ecb0bd" providerId="LiveId" clId="{81124676-8498-4067-858F-93583E39AC8D}" dt="2025-01-28T23:00:14.399" v="1126" actId="20577"/>
        <pc:sldMkLst>
          <pc:docMk/>
          <pc:sldMk cId="3133444182" sldId="340"/>
        </pc:sldMkLst>
        <pc:spChg chg="mod">
          <ac:chgData name="Dr Charlotte Greenway" userId="21ca5f9ab6ecb0bd" providerId="LiveId" clId="{81124676-8498-4067-858F-93583E39AC8D}" dt="2025-01-06T14:03:55.728" v="469" actId="1076"/>
          <ac:spMkLst>
            <pc:docMk/>
            <pc:sldMk cId="3133444182" sldId="340"/>
            <ac:spMk id="2" creationId="{A67DED76-5CC1-9AD3-E0BE-1BA128AB10A4}"/>
          </ac:spMkLst>
        </pc:spChg>
        <pc:spChg chg="mod">
          <ac:chgData name="Dr Charlotte Greenway" userId="21ca5f9ab6ecb0bd" providerId="LiveId" clId="{81124676-8498-4067-858F-93583E39AC8D}" dt="2025-01-28T22:59:52.831" v="1124" actId="20577"/>
          <ac:spMkLst>
            <pc:docMk/>
            <pc:sldMk cId="3133444182" sldId="340"/>
            <ac:spMk id="3" creationId="{E15F2AFD-C2A8-EE5A-F1BB-1B6AB2FAD730}"/>
          </ac:spMkLst>
        </pc:spChg>
        <pc:spChg chg="add mod">
          <ac:chgData name="Dr Charlotte Greenway" userId="21ca5f9ab6ecb0bd" providerId="LiveId" clId="{81124676-8498-4067-858F-93583E39AC8D}" dt="2025-01-28T23:00:14.399" v="1126" actId="20577"/>
          <ac:spMkLst>
            <pc:docMk/>
            <pc:sldMk cId="3133444182" sldId="340"/>
            <ac:spMk id="6" creationId="{48A885C1-CAE8-CFCA-EBBC-C585102F0AFE}"/>
          </ac:spMkLst>
        </pc:spChg>
        <pc:spChg chg="add">
          <ac:chgData name="Dr Charlotte Greenway" userId="21ca5f9ab6ecb0bd" providerId="LiveId" clId="{81124676-8498-4067-858F-93583E39AC8D}" dt="2025-01-06T14:03:17.998" v="461" actId="26606"/>
          <ac:spMkLst>
            <pc:docMk/>
            <pc:sldMk cId="3133444182" sldId="340"/>
            <ac:spMk id="9" creationId="{C0763A76-9F1C-4FC5-82B7-DD475DA461B2}"/>
          </ac:spMkLst>
        </pc:spChg>
        <pc:spChg chg="add">
          <ac:chgData name="Dr Charlotte Greenway" userId="21ca5f9ab6ecb0bd" providerId="LiveId" clId="{81124676-8498-4067-858F-93583E39AC8D}" dt="2025-01-06T14:03:17.998" v="461" actId="26606"/>
          <ac:spMkLst>
            <pc:docMk/>
            <pc:sldMk cId="3133444182" sldId="340"/>
            <ac:spMk id="11" creationId="{E81BF4F6-F2CF-4984-9D14-D6966D92F99F}"/>
          </ac:spMkLst>
        </pc:spChg>
        <pc:picChg chg="add mod">
          <ac:chgData name="Dr Charlotte Greenway" userId="21ca5f9ab6ecb0bd" providerId="LiveId" clId="{81124676-8498-4067-858F-93583E39AC8D}" dt="2025-01-06T14:04:11.297" v="471" actId="14100"/>
          <ac:picMkLst>
            <pc:docMk/>
            <pc:sldMk cId="3133444182" sldId="340"/>
            <ac:picMk id="5" creationId="{EF606C7A-7967-60E0-A43E-C9243C03E0A4}"/>
          </ac:picMkLst>
        </pc:picChg>
      </pc:sldChg>
      <pc:sldChg chg="addSp modSp new mod setBg modNotesTx">
        <pc:chgData name="Dr Charlotte Greenway" userId="21ca5f9ab6ecb0bd" providerId="LiveId" clId="{81124676-8498-4067-858F-93583E39AC8D}" dt="2025-01-28T23:12:36.382" v="1195" actId="20577"/>
        <pc:sldMkLst>
          <pc:docMk/>
          <pc:sldMk cId="3043615047" sldId="341"/>
        </pc:sldMkLst>
        <pc:spChg chg="mod">
          <ac:chgData name="Dr Charlotte Greenway" userId="21ca5f9ab6ecb0bd" providerId="LiveId" clId="{81124676-8498-4067-858F-93583E39AC8D}" dt="2025-01-06T14:19:31.929" v="497" actId="26606"/>
          <ac:spMkLst>
            <pc:docMk/>
            <pc:sldMk cId="3043615047" sldId="341"/>
            <ac:spMk id="2" creationId="{609EA0E6-37EF-532E-FA39-B0FD0978171C}"/>
          </ac:spMkLst>
        </pc:spChg>
        <pc:spChg chg="mod">
          <ac:chgData name="Dr Charlotte Greenway" userId="21ca5f9ab6ecb0bd" providerId="LiveId" clId="{81124676-8498-4067-858F-93583E39AC8D}" dt="2025-01-06T15:38:27.411" v="1066" actId="20577"/>
          <ac:spMkLst>
            <pc:docMk/>
            <pc:sldMk cId="3043615047" sldId="341"/>
            <ac:spMk id="3" creationId="{C49B64A1-B255-D40A-C848-2D37758C7C4E}"/>
          </ac:spMkLst>
        </pc:spChg>
        <pc:spChg chg="add">
          <ac:chgData name="Dr Charlotte Greenway" userId="21ca5f9ab6ecb0bd" providerId="LiveId" clId="{81124676-8498-4067-858F-93583E39AC8D}" dt="2025-01-06T14:19:31.929" v="497" actId="26606"/>
          <ac:spMkLst>
            <pc:docMk/>
            <pc:sldMk cId="3043615047" sldId="341"/>
            <ac:spMk id="11" creationId="{907EF6B7-1338-4443-8C46-6A318D952DFD}"/>
          </ac:spMkLst>
        </pc:spChg>
        <pc:spChg chg="add">
          <ac:chgData name="Dr Charlotte Greenway" userId="21ca5f9ab6ecb0bd" providerId="LiveId" clId="{81124676-8498-4067-858F-93583E39AC8D}" dt="2025-01-06T14:19:31.929" v="497" actId="26606"/>
          <ac:spMkLst>
            <pc:docMk/>
            <pc:sldMk cId="3043615047" sldId="341"/>
            <ac:spMk id="12" creationId="{081E4A58-353D-44AE-B2FC-2A74E2E400F7}"/>
          </ac:spMkLst>
        </pc:spChg>
        <pc:spChg chg="add">
          <ac:chgData name="Dr Charlotte Greenway" userId="21ca5f9ab6ecb0bd" providerId="LiveId" clId="{81124676-8498-4067-858F-93583E39AC8D}" dt="2025-01-06T14:19:31.929" v="497" actId="26606"/>
          <ac:spMkLst>
            <pc:docMk/>
            <pc:sldMk cId="3043615047" sldId="341"/>
            <ac:spMk id="13" creationId="{DAAE4CDD-124C-4DCF-9584-B6033B545DD5}"/>
          </ac:spMkLst>
        </pc:spChg>
        <pc:spChg chg="add mod">
          <ac:chgData name="Dr Charlotte Greenway" userId="21ca5f9ab6ecb0bd" providerId="LiveId" clId="{81124676-8498-4067-858F-93583E39AC8D}" dt="2025-01-06T14:38:37.640" v="629" actId="1076"/>
          <ac:spMkLst>
            <pc:docMk/>
            <pc:sldMk cId="3043615047" sldId="341"/>
            <ac:spMk id="15" creationId="{F7F4F5E2-DDC5-FFF6-8504-FB9F5F48A601}"/>
          </ac:spMkLst>
        </pc:spChg>
      </pc:sldChg>
      <pc:sldChg chg="addSp delSp modSp new mod modNotesTx">
        <pc:chgData name="Dr Charlotte Greenway" userId="21ca5f9ab6ecb0bd" providerId="LiveId" clId="{81124676-8498-4067-858F-93583E39AC8D}" dt="2025-01-28T23:17:37.031" v="1207"/>
        <pc:sldMkLst>
          <pc:docMk/>
          <pc:sldMk cId="1812624399" sldId="342"/>
        </pc:sldMkLst>
        <pc:spChg chg="mod">
          <ac:chgData name="Dr Charlotte Greenway" userId="21ca5f9ab6ecb0bd" providerId="LiveId" clId="{81124676-8498-4067-858F-93583E39AC8D}" dt="2025-01-06T14:21:16.222" v="521" actId="1076"/>
          <ac:spMkLst>
            <pc:docMk/>
            <pc:sldMk cId="1812624399" sldId="342"/>
            <ac:spMk id="2" creationId="{D7F77504-EF59-0ACE-C4BB-F0A8375E8149}"/>
          </ac:spMkLst>
        </pc:spChg>
        <pc:spChg chg="mod">
          <ac:chgData name="Dr Charlotte Greenway" userId="21ca5f9ab6ecb0bd" providerId="LiveId" clId="{81124676-8498-4067-858F-93583E39AC8D}" dt="2025-01-06T14:25:29.943" v="557" actId="1076"/>
          <ac:spMkLst>
            <pc:docMk/>
            <pc:sldMk cId="1812624399" sldId="342"/>
            <ac:spMk id="3" creationId="{D7A43A37-3DC8-957B-2397-850511D9C4B0}"/>
          </ac:spMkLst>
        </pc:spChg>
        <pc:spChg chg="add mod">
          <ac:chgData name="Dr Charlotte Greenway" userId="21ca5f9ab6ecb0bd" providerId="LiveId" clId="{81124676-8498-4067-858F-93583E39AC8D}" dt="2025-01-06T14:37:12.375" v="619" actId="1076"/>
          <ac:spMkLst>
            <pc:docMk/>
            <pc:sldMk cId="1812624399" sldId="342"/>
            <ac:spMk id="5" creationId="{2592392D-05CA-3EBF-E70F-7570298363BD}"/>
          </ac:spMkLst>
        </pc:spChg>
      </pc:sldChg>
      <pc:sldChg chg="addSp modSp new mod setBg modNotesTx">
        <pc:chgData name="Dr Charlotte Greenway" userId="21ca5f9ab6ecb0bd" providerId="LiveId" clId="{81124676-8498-4067-858F-93583E39AC8D}" dt="2025-01-28T23:23:34.733" v="1254" actId="20577"/>
        <pc:sldMkLst>
          <pc:docMk/>
          <pc:sldMk cId="2626891710" sldId="343"/>
        </pc:sldMkLst>
        <pc:spChg chg="mod">
          <ac:chgData name="Dr Charlotte Greenway" userId="21ca5f9ab6ecb0bd" providerId="LiveId" clId="{81124676-8498-4067-858F-93583E39AC8D}" dt="2025-01-06T14:30:48.950" v="588" actId="26606"/>
          <ac:spMkLst>
            <pc:docMk/>
            <pc:sldMk cId="2626891710" sldId="343"/>
            <ac:spMk id="2" creationId="{46745575-3775-0E48-1708-06950BBF3B32}"/>
          </ac:spMkLst>
        </pc:spChg>
        <pc:spChg chg="mod">
          <ac:chgData name="Dr Charlotte Greenway" userId="21ca5f9ab6ecb0bd" providerId="LiveId" clId="{81124676-8498-4067-858F-93583E39AC8D}" dt="2025-01-28T23:23:34.733" v="1254" actId="20577"/>
          <ac:spMkLst>
            <pc:docMk/>
            <pc:sldMk cId="2626891710" sldId="343"/>
            <ac:spMk id="3" creationId="{39FF914C-9315-D313-BE3C-F7620C9B8A14}"/>
          </ac:spMkLst>
        </pc:spChg>
        <pc:spChg chg="add">
          <ac:chgData name="Dr Charlotte Greenway" userId="21ca5f9ab6ecb0bd" providerId="LiveId" clId="{81124676-8498-4067-858F-93583E39AC8D}" dt="2025-01-06T14:30:48.950" v="588" actId="26606"/>
          <ac:spMkLst>
            <pc:docMk/>
            <pc:sldMk cId="2626891710" sldId="343"/>
            <ac:spMk id="3079" creationId="{AF6CB648-9554-488A-B457-99CAAD1DA528}"/>
          </ac:spMkLst>
        </pc:spChg>
        <pc:spChg chg="add">
          <ac:chgData name="Dr Charlotte Greenway" userId="21ca5f9ab6ecb0bd" providerId="LiveId" clId="{81124676-8498-4067-858F-93583E39AC8D}" dt="2025-01-06T14:30:48.950" v="588" actId="26606"/>
          <ac:spMkLst>
            <pc:docMk/>
            <pc:sldMk cId="2626891710" sldId="343"/>
            <ac:spMk id="3081" creationId="{E1ED8A68-A582-AC62-104E-E319E9DB340C}"/>
          </ac:spMkLst>
        </pc:spChg>
        <pc:picChg chg="add mod ord">
          <ac:chgData name="Dr Charlotte Greenway" userId="21ca5f9ab6ecb0bd" providerId="LiveId" clId="{81124676-8498-4067-858F-93583E39AC8D}" dt="2025-01-06T14:30:48.950" v="588" actId="26606"/>
          <ac:picMkLst>
            <pc:docMk/>
            <pc:sldMk cId="2626891710" sldId="343"/>
            <ac:picMk id="3074" creationId="{B549DAA8-556E-41C6-DFC1-48767475F816}"/>
          </ac:picMkLst>
        </pc:picChg>
      </pc:sldChg>
      <pc:sldChg chg="addSp modSp new mod setBg">
        <pc:chgData name="Dr Charlotte Greenway" userId="21ca5f9ab6ecb0bd" providerId="LiveId" clId="{81124676-8498-4067-858F-93583E39AC8D}" dt="2025-01-06T14:28:17.503" v="585" actId="27636"/>
        <pc:sldMkLst>
          <pc:docMk/>
          <pc:sldMk cId="2189126461" sldId="344"/>
        </pc:sldMkLst>
        <pc:spChg chg="mod">
          <ac:chgData name="Dr Charlotte Greenway" userId="21ca5f9ab6ecb0bd" providerId="LiveId" clId="{81124676-8498-4067-858F-93583E39AC8D}" dt="2025-01-06T14:27:54.009" v="571" actId="1076"/>
          <ac:spMkLst>
            <pc:docMk/>
            <pc:sldMk cId="2189126461" sldId="344"/>
            <ac:spMk id="2" creationId="{AF53E2E8-40ED-DF73-88E7-A7B431519995}"/>
          </ac:spMkLst>
        </pc:spChg>
        <pc:spChg chg="mod">
          <ac:chgData name="Dr Charlotte Greenway" userId="21ca5f9ab6ecb0bd" providerId="LiveId" clId="{81124676-8498-4067-858F-93583E39AC8D}" dt="2025-01-06T14:28:17.503" v="585" actId="27636"/>
          <ac:spMkLst>
            <pc:docMk/>
            <pc:sldMk cId="2189126461" sldId="344"/>
            <ac:spMk id="3" creationId="{D78B8029-455F-D65B-2215-FEBB270DF922}"/>
          </ac:spMkLst>
        </pc:spChg>
        <pc:spChg chg="add">
          <ac:chgData name="Dr Charlotte Greenway" userId="21ca5f9ab6ecb0bd" providerId="LiveId" clId="{81124676-8498-4067-858F-93583E39AC8D}" dt="2025-01-06T14:27:49.387" v="570" actId="26606"/>
          <ac:spMkLst>
            <pc:docMk/>
            <pc:sldMk cId="2189126461" sldId="344"/>
            <ac:spMk id="9" creationId="{9F7D5CDA-D291-4307-BF55-1381FED29634}"/>
          </ac:spMkLst>
        </pc:spChg>
        <pc:picChg chg="add">
          <ac:chgData name="Dr Charlotte Greenway" userId="21ca5f9ab6ecb0bd" providerId="LiveId" clId="{81124676-8498-4067-858F-93583E39AC8D}" dt="2025-01-06T14:27:49.387" v="570" actId="26606"/>
          <ac:picMkLst>
            <pc:docMk/>
            <pc:sldMk cId="2189126461" sldId="344"/>
            <ac:picMk id="5" creationId="{CF267302-3CD1-FB72-5979-48E55EA408F1}"/>
          </ac:picMkLst>
        </pc:picChg>
      </pc:sldChg>
      <pc:sldChg chg="addSp delSp modSp new add del mod modAnim">
        <pc:chgData name="Dr Charlotte Greenway" userId="21ca5f9ab6ecb0bd" providerId="LiveId" clId="{81124676-8498-4067-858F-93583E39AC8D}" dt="2025-01-06T15:39:47.594" v="1068" actId="47"/>
        <pc:sldMkLst>
          <pc:docMk/>
          <pc:sldMk cId="3306163216" sldId="345"/>
        </pc:sldMkLst>
        <pc:spChg chg="mod">
          <ac:chgData name="Dr Charlotte Greenway" userId="21ca5f9ab6ecb0bd" providerId="LiveId" clId="{81124676-8498-4067-858F-93583E39AC8D}" dt="2025-01-06T15:05:31.740" v="635"/>
          <ac:spMkLst>
            <pc:docMk/>
            <pc:sldMk cId="3306163216" sldId="345"/>
            <ac:spMk id="2" creationId="{7BE183E1-A8DB-3F8E-469E-731C260B3AEE}"/>
          </ac:spMkLst>
        </pc:spChg>
        <pc:picChg chg="add mod">
          <ac:chgData name="Dr Charlotte Greenway" userId="21ca5f9ab6ecb0bd" providerId="LiveId" clId="{81124676-8498-4067-858F-93583E39AC8D}" dt="2025-01-06T15:04:52.983" v="634"/>
          <ac:picMkLst>
            <pc:docMk/>
            <pc:sldMk cId="3306163216" sldId="345"/>
            <ac:picMk id="4" creationId="{F9F4F781-1807-CBEA-FEF8-F8882317C4CF}"/>
          </ac:picMkLst>
        </pc:picChg>
      </pc:sldChg>
      <pc:sldChg chg="addSp delSp modSp new mod setBg modNotesTx">
        <pc:chgData name="Dr Charlotte Greenway" userId="21ca5f9ab6ecb0bd" providerId="LiveId" clId="{81124676-8498-4067-858F-93583E39AC8D}" dt="2025-01-06T15:35:27.931" v="1030" actId="20577"/>
        <pc:sldMkLst>
          <pc:docMk/>
          <pc:sldMk cId="88033629" sldId="346"/>
        </pc:sldMkLst>
        <pc:spChg chg="mod">
          <ac:chgData name="Dr Charlotte Greenway" userId="21ca5f9ab6ecb0bd" providerId="LiveId" clId="{81124676-8498-4067-858F-93583E39AC8D}" dt="2025-01-06T15:11:29.289" v="693" actId="26606"/>
          <ac:spMkLst>
            <pc:docMk/>
            <pc:sldMk cId="88033629" sldId="346"/>
            <ac:spMk id="2" creationId="{2F0F9914-2960-4937-A13F-44A25052FC6C}"/>
          </ac:spMkLst>
        </pc:spChg>
        <pc:spChg chg="mod">
          <ac:chgData name="Dr Charlotte Greenway" userId="21ca5f9ab6ecb0bd" providerId="LiveId" clId="{81124676-8498-4067-858F-93583E39AC8D}" dt="2025-01-06T15:11:29.289" v="693" actId="26606"/>
          <ac:spMkLst>
            <pc:docMk/>
            <pc:sldMk cId="88033629" sldId="346"/>
            <ac:spMk id="3" creationId="{3C2FEFFF-D0CC-C7D5-FB57-D9AD64A00F4A}"/>
          </ac:spMkLst>
        </pc:spChg>
        <pc:spChg chg="add mod">
          <ac:chgData name="Dr Charlotte Greenway" userId="21ca5f9ab6ecb0bd" providerId="LiveId" clId="{81124676-8498-4067-858F-93583E39AC8D}" dt="2025-01-06T15:35:19.008" v="1028" actId="1076"/>
          <ac:spMkLst>
            <pc:docMk/>
            <pc:sldMk cId="88033629" sldId="346"/>
            <ac:spMk id="8" creationId="{BB86AC87-EF71-7C34-278B-2334EA3E4295}"/>
          </ac:spMkLst>
        </pc:spChg>
        <pc:spChg chg="add">
          <ac:chgData name="Dr Charlotte Greenway" userId="21ca5f9ab6ecb0bd" providerId="LiveId" clId="{81124676-8498-4067-858F-93583E39AC8D}" dt="2025-01-06T15:11:29.289" v="693" actId="26606"/>
          <ac:spMkLst>
            <pc:docMk/>
            <pc:sldMk cId="88033629" sldId="346"/>
            <ac:spMk id="10" creationId="{3F138222-D274-4866-96E7-C3B1D6DA8CEE}"/>
          </ac:spMkLst>
        </pc:spChg>
        <pc:spChg chg="add">
          <ac:chgData name="Dr Charlotte Greenway" userId="21ca5f9ab6ecb0bd" providerId="LiveId" clId="{81124676-8498-4067-858F-93583E39AC8D}" dt="2025-01-06T15:11:29.289" v="693" actId="26606"/>
          <ac:spMkLst>
            <pc:docMk/>
            <pc:sldMk cId="88033629" sldId="346"/>
            <ac:spMk id="12" creationId="{5888E255-D20B-4F26-B9DA-3DF036797008}"/>
          </ac:spMkLst>
        </pc:spChg>
        <pc:spChg chg="add">
          <ac:chgData name="Dr Charlotte Greenway" userId="21ca5f9ab6ecb0bd" providerId="LiveId" clId="{81124676-8498-4067-858F-93583E39AC8D}" dt="2025-01-06T15:11:29.289" v="693" actId="26606"/>
          <ac:spMkLst>
            <pc:docMk/>
            <pc:sldMk cId="88033629" sldId="346"/>
            <ac:spMk id="14" creationId="{02AD46D6-02D6-45B3-921C-F4033826EFA7}"/>
          </ac:spMkLst>
        </pc:spChg>
        <pc:picChg chg="add mod">
          <ac:chgData name="Dr Charlotte Greenway" userId="21ca5f9ab6ecb0bd" providerId="LiveId" clId="{81124676-8498-4067-858F-93583E39AC8D}" dt="2025-01-06T15:11:29.289" v="693" actId="26606"/>
          <ac:picMkLst>
            <pc:docMk/>
            <pc:sldMk cId="88033629" sldId="346"/>
            <ac:picMk id="5" creationId="{8DF203AE-4027-A3BB-2F18-60012C6D439D}"/>
          </ac:picMkLst>
        </pc:picChg>
      </pc:sldChg>
      <pc:sldChg chg="modSp new del mod">
        <pc:chgData name="Dr Charlotte Greenway" userId="21ca5f9ab6ecb0bd" providerId="LiveId" clId="{81124676-8498-4067-858F-93583E39AC8D}" dt="2025-01-06T15:30:21.292" v="1020" actId="47"/>
        <pc:sldMkLst>
          <pc:docMk/>
          <pc:sldMk cId="1591344070" sldId="347"/>
        </pc:sldMkLst>
      </pc:sldChg>
      <pc:sldChg chg="modSp new mod">
        <pc:chgData name="Dr Charlotte Greenway" userId="21ca5f9ab6ecb0bd" providerId="LiveId" clId="{81124676-8498-4067-858F-93583E39AC8D}" dt="2025-01-06T15:43:59.503" v="1093" actId="1076"/>
        <pc:sldMkLst>
          <pc:docMk/>
          <pc:sldMk cId="3652563015" sldId="347"/>
        </pc:sldMkLst>
        <pc:spChg chg="mod">
          <ac:chgData name="Dr Charlotte Greenway" userId="21ca5f9ab6ecb0bd" providerId="LiveId" clId="{81124676-8498-4067-858F-93583E39AC8D}" dt="2025-01-06T15:40:46.152" v="1081" actId="20577"/>
          <ac:spMkLst>
            <pc:docMk/>
            <pc:sldMk cId="3652563015" sldId="347"/>
            <ac:spMk id="2" creationId="{C1550F74-D461-AC8F-52AD-C58E97B174D9}"/>
          </ac:spMkLst>
        </pc:spChg>
        <pc:spChg chg="mod">
          <ac:chgData name="Dr Charlotte Greenway" userId="21ca5f9ab6ecb0bd" providerId="LiveId" clId="{81124676-8498-4067-858F-93583E39AC8D}" dt="2025-01-06T15:43:59.503" v="1093" actId="1076"/>
          <ac:spMkLst>
            <pc:docMk/>
            <pc:sldMk cId="3652563015" sldId="347"/>
            <ac:spMk id="3" creationId="{8B27A984-5368-5B98-D8E3-2FC71A7D4384}"/>
          </ac:spMkLst>
        </pc:spChg>
      </pc:sldChg>
      <pc:sldChg chg="addSp modSp new del mod">
        <pc:chgData name="Dr Charlotte Greenway" userId="21ca5f9ab6ecb0bd" providerId="LiveId" clId="{81124676-8498-4067-858F-93583E39AC8D}" dt="2025-01-06T15:30:19.967" v="1019" actId="47"/>
        <pc:sldMkLst>
          <pc:docMk/>
          <pc:sldMk cId="331012189" sldId="348"/>
        </pc:sldMkLst>
      </pc:sldChg>
      <pc:sldChg chg="addSp delSp modSp new del mod">
        <pc:chgData name="Dr Charlotte Greenway" userId="21ca5f9ab6ecb0bd" providerId="LiveId" clId="{81124676-8498-4067-858F-93583E39AC8D}" dt="2025-01-06T15:30:18.572" v="1017" actId="47"/>
        <pc:sldMkLst>
          <pc:docMk/>
          <pc:sldMk cId="2525667048" sldId="349"/>
        </pc:sldMkLst>
      </pc:sldChg>
      <pc:sldChg chg="addSp new del mod">
        <pc:chgData name="Dr Charlotte Greenway" userId="21ca5f9ab6ecb0bd" providerId="LiveId" clId="{81124676-8498-4067-858F-93583E39AC8D}" dt="2025-01-06T15:30:17.508" v="1016" actId="47"/>
        <pc:sldMkLst>
          <pc:docMk/>
          <pc:sldMk cId="2594621735" sldId="350"/>
        </pc:sldMkLst>
      </pc:sldChg>
      <pc:sldChg chg="modSp new del mod">
        <pc:chgData name="Dr Charlotte Greenway" userId="21ca5f9ab6ecb0bd" providerId="LiveId" clId="{81124676-8498-4067-858F-93583E39AC8D}" dt="2025-01-06T15:30:19.486" v="1018" actId="47"/>
        <pc:sldMkLst>
          <pc:docMk/>
          <pc:sldMk cId="3772957930" sldId="351"/>
        </pc:sldMkLst>
      </pc:sldChg>
    </pc:docChg>
  </pc:docChgLst>
  <pc:docChgLst>
    <pc:chgData name="Charlotte Greenway" userId="f3007956-5e20-4c5a-987f-cc7f9910f597" providerId="ADAL" clId="{81124676-8498-4067-858F-93583E39AC8D}"/>
    <pc:docChg chg="undo custSel modSld">
      <pc:chgData name="Charlotte Greenway" userId="f3007956-5e20-4c5a-987f-cc7f9910f597" providerId="ADAL" clId="{81124676-8498-4067-858F-93583E39AC8D}" dt="2023-10-30T08:37:57.155" v="57"/>
      <pc:docMkLst>
        <pc:docMk/>
      </pc:docMkLst>
      <pc:sldChg chg="modSp">
        <pc:chgData name="Charlotte Greenway" userId="f3007956-5e20-4c5a-987f-cc7f9910f597" providerId="ADAL" clId="{81124676-8498-4067-858F-93583E39AC8D}" dt="2023-10-03T12:11:07.798" v="1" actId="20577"/>
        <pc:sldMkLst>
          <pc:docMk/>
          <pc:sldMk cId="4272524241" sldId="286"/>
        </pc:sldMkLst>
      </pc:sldChg>
      <pc:sldChg chg="modNotesTx">
        <pc:chgData name="Charlotte Greenway" userId="f3007956-5e20-4c5a-987f-cc7f9910f597" providerId="ADAL" clId="{81124676-8498-4067-858F-93583E39AC8D}" dt="2023-10-03T12:43:01.306" v="9"/>
        <pc:sldMkLst>
          <pc:docMk/>
          <pc:sldMk cId="48478264" sldId="293"/>
        </pc:sldMkLst>
      </pc:sldChg>
      <pc:sldChg chg="modNotesTx">
        <pc:chgData name="Charlotte Greenway" userId="f3007956-5e20-4c5a-987f-cc7f9910f597" providerId="ADAL" clId="{81124676-8498-4067-858F-93583E39AC8D}" dt="2023-10-03T12:56:40.163" v="28" actId="113"/>
        <pc:sldMkLst>
          <pc:docMk/>
          <pc:sldMk cId="3235325018" sldId="302"/>
        </pc:sldMkLst>
      </pc:sldChg>
      <pc:sldChg chg="modNotesTx">
        <pc:chgData name="Charlotte Greenway" userId="f3007956-5e20-4c5a-987f-cc7f9910f597" providerId="ADAL" clId="{81124676-8498-4067-858F-93583E39AC8D}" dt="2023-10-03T13:02:46.557" v="39"/>
        <pc:sldMkLst>
          <pc:docMk/>
          <pc:sldMk cId="650350021" sldId="305"/>
        </pc:sldMkLst>
      </pc:sldChg>
      <pc:sldChg chg="modNotesTx">
        <pc:chgData name="Charlotte Greenway" userId="f3007956-5e20-4c5a-987f-cc7f9910f597" providerId="ADAL" clId="{81124676-8498-4067-858F-93583E39AC8D}" dt="2023-10-03T13:25:50.025" v="48"/>
        <pc:sldMkLst>
          <pc:docMk/>
          <pc:sldMk cId="1727322288" sldId="306"/>
        </pc:sldMkLst>
      </pc:sldChg>
      <pc:sldChg chg="modNotesTx">
        <pc:chgData name="Charlotte Greenway" userId="f3007956-5e20-4c5a-987f-cc7f9910f597" providerId="ADAL" clId="{81124676-8498-4067-858F-93583E39AC8D}" dt="2023-10-03T13:30:04.301" v="56"/>
        <pc:sldMkLst>
          <pc:docMk/>
          <pc:sldMk cId="2368983188" sldId="307"/>
        </pc:sldMkLst>
      </pc:sldChg>
      <pc:sldChg chg="modAnim">
        <pc:chgData name="Charlotte Greenway" userId="f3007956-5e20-4c5a-987f-cc7f9910f597" providerId="ADAL" clId="{81124676-8498-4067-858F-93583E39AC8D}" dt="2023-10-30T08:37:57.155" v="57"/>
        <pc:sldMkLst>
          <pc:docMk/>
          <pc:sldMk cId="413900873" sldId="330"/>
        </pc:sldMkLst>
      </pc:sldChg>
    </pc:docChg>
  </pc:docChgLst>
  <pc:docChgLst>
    <pc:chgData name="Charlotte Greenway" userId="S::c.greenway@uwtsd.ac.uk::f3007956-5e20-4c5a-987f-cc7f9910f597" providerId="AD" clId="Web-{84AE2366-C2D3-473D-B22A-2708CBC2499A}"/>
    <pc:docChg chg="modSld">
      <pc:chgData name="Charlotte Greenway" userId="S::c.greenway@uwtsd.ac.uk::f3007956-5e20-4c5a-987f-cc7f9910f597" providerId="AD" clId="Web-{84AE2366-C2D3-473D-B22A-2708CBC2499A}" dt="2023-10-04T08:17:24.218" v="1" actId="1076"/>
      <pc:docMkLst>
        <pc:docMk/>
      </pc:docMkLst>
      <pc:sldChg chg="modSp">
        <pc:chgData name="Charlotte Greenway" userId="S::c.greenway@uwtsd.ac.uk::f3007956-5e20-4c5a-987f-cc7f9910f597" providerId="AD" clId="Web-{84AE2366-C2D3-473D-B22A-2708CBC2499A}" dt="2023-10-04T08:17:24.218" v="1" actId="1076"/>
        <pc:sldMkLst>
          <pc:docMk/>
          <pc:sldMk cId="3021499463" sldId="25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5B0DD8-533B-4D4A-BFCC-38321EFA4ED0}" type="doc">
      <dgm:prSet loTypeId="urn:microsoft.com/office/officeart/2008/layout/HalfCircleOrganizationChart" loCatId="hierarchy" qsTypeId="urn:microsoft.com/office/officeart/2005/8/quickstyle/simple1" qsCatId="simple" csTypeId="urn:microsoft.com/office/officeart/2005/8/colors/colorful2" csCatId="colorful" phldr="1"/>
      <dgm:spPr/>
      <dgm:t>
        <a:bodyPr/>
        <a:lstStyle/>
        <a:p>
          <a:endParaRPr lang="en-US"/>
        </a:p>
      </dgm:t>
    </dgm:pt>
    <dgm:pt modelId="{DB16CF1F-D1F2-4370-8781-4716BE6871D7}">
      <dgm:prSet custT="1"/>
      <dgm:spPr/>
      <dgm:t>
        <a:bodyPr/>
        <a:lstStyle/>
        <a:p>
          <a:pPr rtl="0"/>
          <a:r>
            <a:rPr lang="en-US" sz="2400" dirty="0"/>
            <a:t>Geriatrics – the branch of medicine specializing in the medical care and treatment of the diseases and health problems of older adults </a:t>
          </a:r>
          <a:r>
            <a:rPr lang="en-US" sz="2000" dirty="0"/>
            <a:t>(disease related aspects)</a:t>
          </a:r>
          <a:br>
            <a:rPr lang="en-US" sz="2400" dirty="0"/>
          </a:br>
          <a:br>
            <a:rPr lang="en-US" sz="2400" dirty="0"/>
          </a:br>
          <a:r>
            <a:rPr lang="en-US" sz="2400" dirty="0"/>
            <a:t>Gerontology – the study of biological, </a:t>
          </a:r>
          <a:r>
            <a:rPr lang="en-US" sz="2400" dirty="0" err="1"/>
            <a:t>behavioural</a:t>
          </a:r>
          <a:r>
            <a:rPr lang="en-US" sz="2400" dirty="0"/>
            <a:t> and social phenomena from maturity to old age </a:t>
          </a:r>
          <a:r>
            <a:rPr lang="en-US" sz="2000" dirty="0"/>
            <a:t>(healthy related aspects)</a:t>
          </a:r>
        </a:p>
      </dgm:t>
    </dgm:pt>
    <dgm:pt modelId="{1B7DF5C5-D52D-4811-9ED6-C4CD7A8788C5}" type="parTrans" cxnId="{93767BA1-F37B-432E-91CC-7D030E83DB2F}">
      <dgm:prSet/>
      <dgm:spPr/>
      <dgm:t>
        <a:bodyPr/>
        <a:lstStyle/>
        <a:p>
          <a:endParaRPr lang="en-US"/>
        </a:p>
      </dgm:t>
    </dgm:pt>
    <dgm:pt modelId="{69F593AF-912D-4D1C-B87B-CACF302C3E51}" type="sibTrans" cxnId="{93767BA1-F37B-432E-91CC-7D030E83DB2F}">
      <dgm:prSet/>
      <dgm:spPr/>
      <dgm:t>
        <a:bodyPr/>
        <a:lstStyle/>
        <a:p>
          <a:endParaRPr lang="en-US"/>
        </a:p>
      </dgm:t>
    </dgm:pt>
    <dgm:pt modelId="{7BFF1E50-5E8F-40C9-B4BD-152A2978C865}" type="pres">
      <dgm:prSet presAssocID="{565B0DD8-533B-4D4A-BFCC-38321EFA4ED0}" presName="Name0" presStyleCnt="0">
        <dgm:presLayoutVars>
          <dgm:orgChart val="1"/>
          <dgm:chPref val="1"/>
          <dgm:dir/>
          <dgm:animOne val="branch"/>
          <dgm:animLvl val="lvl"/>
          <dgm:resizeHandles/>
        </dgm:presLayoutVars>
      </dgm:prSet>
      <dgm:spPr/>
    </dgm:pt>
    <dgm:pt modelId="{CC87A670-665D-4235-9122-09C41F87F680}" type="pres">
      <dgm:prSet presAssocID="{DB16CF1F-D1F2-4370-8781-4716BE6871D7}" presName="hierRoot1" presStyleCnt="0">
        <dgm:presLayoutVars>
          <dgm:hierBranch val="init"/>
        </dgm:presLayoutVars>
      </dgm:prSet>
      <dgm:spPr/>
    </dgm:pt>
    <dgm:pt modelId="{FEF12E00-5289-4A35-9632-7F7514460D45}" type="pres">
      <dgm:prSet presAssocID="{DB16CF1F-D1F2-4370-8781-4716BE6871D7}" presName="rootComposite1" presStyleCnt="0"/>
      <dgm:spPr/>
    </dgm:pt>
    <dgm:pt modelId="{AC1AC4E3-B03F-43C4-93B8-91650042B52B}" type="pres">
      <dgm:prSet presAssocID="{DB16CF1F-D1F2-4370-8781-4716BE6871D7}" presName="rootText1" presStyleLbl="alignAcc1" presStyleIdx="0" presStyleCnt="0" custScaleY="119464" custLinFactNeighborX="1167" custLinFactNeighborY="-735">
        <dgm:presLayoutVars>
          <dgm:chPref val="3"/>
        </dgm:presLayoutVars>
      </dgm:prSet>
      <dgm:spPr/>
    </dgm:pt>
    <dgm:pt modelId="{20BEE446-DFD8-4E7E-8062-038FD871106E}" type="pres">
      <dgm:prSet presAssocID="{DB16CF1F-D1F2-4370-8781-4716BE6871D7}" presName="topArc1" presStyleLbl="parChTrans1D1" presStyleIdx="0" presStyleCnt="2"/>
      <dgm:spPr/>
    </dgm:pt>
    <dgm:pt modelId="{4BA58CB7-B784-462F-9318-41EC901A3F74}" type="pres">
      <dgm:prSet presAssocID="{DB16CF1F-D1F2-4370-8781-4716BE6871D7}" presName="bottomArc1" presStyleLbl="parChTrans1D1" presStyleIdx="1" presStyleCnt="2"/>
      <dgm:spPr/>
    </dgm:pt>
    <dgm:pt modelId="{FF13C6BC-782B-4A01-96A6-E8382677A9ED}" type="pres">
      <dgm:prSet presAssocID="{DB16CF1F-D1F2-4370-8781-4716BE6871D7}" presName="topConnNode1" presStyleLbl="node1" presStyleIdx="0" presStyleCnt="0"/>
      <dgm:spPr/>
    </dgm:pt>
    <dgm:pt modelId="{CD558B3A-676F-419C-A42D-0B73E0093B3F}" type="pres">
      <dgm:prSet presAssocID="{DB16CF1F-D1F2-4370-8781-4716BE6871D7}" presName="hierChild2" presStyleCnt="0"/>
      <dgm:spPr/>
    </dgm:pt>
    <dgm:pt modelId="{CC1352C9-A9E2-47C6-AD40-8F04959E651A}" type="pres">
      <dgm:prSet presAssocID="{DB16CF1F-D1F2-4370-8781-4716BE6871D7}" presName="hierChild3" presStyleCnt="0"/>
      <dgm:spPr/>
    </dgm:pt>
  </dgm:ptLst>
  <dgm:cxnLst>
    <dgm:cxn modelId="{4186AA32-4834-41D6-BF6D-F2D3A6247C90}" type="presOf" srcId="{565B0DD8-533B-4D4A-BFCC-38321EFA4ED0}" destId="{7BFF1E50-5E8F-40C9-B4BD-152A2978C865}" srcOrd="0" destOrd="0" presId="urn:microsoft.com/office/officeart/2008/layout/HalfCircleOrganizationChart"/>
    <dgm:cxn modelId="{7646D89C-CDE5-47EF-BABC-4F42ACF733BD}" type="presOf" srcId="{DB16CF1F-D1F2-4370-8781-4716BE6871D7}" destId="{AC1AC4E3-B03F-43C4-93B8-91650042B52B}" srcOrd="0" destOrd="0" presId="urn:microsoft.com/office/officeart/2008/layout/HalfCircleOrganizationChart"/>
    <dgm:cxn modelId="{93767BA1-F37B-432E-91CC-7D030E83DB2F}" srcId="{565B0DD8-533B-4D4A-BFCC-38321EFA4ED0}" destId="{DB16CF1F-D1F2-4370-8781-4716BE6871D7}" srcOrd="0" destOrd="0" parTransId="{1B7DF5C5-D52D-4811-9ED6-C4CD7A8788C5}" sibTransId="{69F593AF-912D-4D1C-B87B-CACF302C3E51}"/>
    <dgm:cxn modelId="{E30311B2-86E7-4ABE-9A04-0D5A03ABEF50}" type="presOf" srcId="{DB16CF1F-D1F2-4370-8781-4716BE6871D7}" destId="{FF13C6BC-782B-4A01-96A6-E8382677A9ED}" srcOrd="1" destOrd="0" presId="urn:microsoft.com/office/officeart/2008/layout/HalfCircleOrganizationChart"/>
    <dgm:cxn modelId="{97D53194-FEDC-4807-AB35-FEA699990AD9}" type="presParOf" srcId="{7BFF1E50-5E8F-40C9-B4BD-152A2978C865}" destId="{CC87A670-665D-4235-9122-09C41F87F680}" srcOrd="0" destOrd="0" presId="urn:microsoft.com/office/officeart/2008/layout/HalfCircleOrganizationChart"/>
    <dgm:cxn modelId="{AECEB9C5-9A75-43D7-9148-4C8060676F67}" type="presParOf" srcId="{CC87A670-665D-4235-9122-09C41F87F680}" destId="{FEF12E00-5289-4A35-9632-7F7514460D45}" srcOrd="0" destOrd="0" presId="urn:microsoft.com/office/officeart/2008/layout/HalfCircleOrganizationChart"/>
    <dgm:cxn modelId="{E70ADC73-33BD-42E1-A4B7-C94961AFF39F}" type="presParOf" srcId="{FEF12E00-5289-4A35-9632-7F7514460D45}" destId="{AC1AC4E3-B03F-43C4-93B8-91650042B52B}" srcOrd="0" destOrd="0" presId="urn:microsoft.com/office/officeart/2008/layout/HalfCircleOrganizationChart"/>
    <dgm:cxn modelId="{0251C191-61C4-4B7D-BF91-0695168ACC33}" type="presParOf" srcId="{FEF12E00-5289-4A35-9632-7F7514460D45}" destId="{20BEE446-DFD8-4E7E-8062-038FD871106E}" srcOrd="1" destOrd="0" presId="urn:microsoft.com/office/officeart/2008/layout/HalfCircleOrganizationChart"/>
    <dgm:cxn modelId="{E989282F-EA11-4B4A-843D-B7605E0C03CC}" type="presParOf" srcId="{FEF12E00-5289-4A35-9632-7F7514460D45}" destId="{4BA58CB7-B784-462F-9318-41EC901A3F74}" srcOrd="2" destOrd="0" presId="urn:microsoft.com/office/officeart/2008/layout/HalfCircleOrganizationChart"/>
    <dgm:cxn modelId="{3ADF207B-727B-45CC-8A63-FE5596E07A4A}" type="presParOf" srcId="{FEF12E00-5289-4A35-9632-7F7514460D45}" destId="{FF13C6BC-782B-4A01-96A6-E8382677A9ED}" srcOrd="3" destOrd="0" presId="urn:microsoft.com/office/officeart/2008/layout/HalfCircleOrganizationChart"/>
    <dgm:cxn modelId="{B163E575-EA63-4421-8C5C-03E9775B86E1}" type="presParOf" srcId="{CC87A670-665D-4235-9122-09C41F87F680}" destId="{CD558B3A-676F-419C-A42D-0B73E0093B3F}" srcOrd="1" destOrd="0" presId="urn:microsoft.com/office/officeart/2008/layout/HalfCircleOrganizationChart"/>
    <dgm:cxn modelId="{29184F05-2476-4FDC-AA9E-32A84B2BE5AC}" type="presParOf" srcId="{CC87A670-665D-4235-9122-09C41F87F680}" destId="{CC1352C9-A9E2-47C6-AD40-8F04959E651A}" srcOrd="2" destOrd="0" presId="urn:microsoft.com/office/officeart/2008/layout/HalfCircle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9B21BA-4B1C-414F-A704-D1F89BF9D585}"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US"/>
        </a:p>
      </dgm:t>
    </dgm:pt>
    <dgm:pt modelId="{27DBA25F-BFC1-4C5B-B3AC-11877CD1602C}">
      <dgm:prSet/>
      <dgm:spPr/>
      <dgm:t>
        <a:bodyPr/>
        <a:lstStyle/>
        <a:p>
          <a:pPr algn="ctr" rtl="0"/>
          <a:r>
            <a:rPr lang="en-US" dirty="0"/>
            <a:t>Gerontology and Geriatrics </a:t>
          </a:r>
        </a:p>
      </dgm:t>
    </dgm:pt>
    <dgm:pt modelId="{D1B9AF6B-6B2E-4944-87F2-AFEB72B5FF5B}" type="parTrans" cxnId="{DB08F58F-6574-4ABC-B31E-FD912ACFABD8}">
      <dgm:prSet/>
      <dgm:spPr/>
      <dgm:t>
        <a:bodyPr/>
        <a:lstStyle/>
        <a:p>
          <a:endParaRPr lang="en-US"/>
        </a:p>
      </dgm:t>
    </dgm:pt>
    <dgm:pt modelId="{300B4EB4-0E8F-4322-857D-B21012F93542}" type="sibTrans" cxnId="{DB08F58F-6574-4ABC-B31E-FD912ACFABD8}">
      <dgm:prSet/>
      <dgm:spPr/>
      <dgm:t>
        <a:bodyPr/>
        <a:lstStyle/>
        <a:p>
          <a:endParaRPr lang="en-US"/>
        </a:p>
      </dgm:t>
    </dgm:pt>
    <dgm:pt modelId="{C3AAB0A6-2D1A-4CD8-9CB2-05710552AE74}" type="pres">
      <dgm:prSet presAssocID="{099B21BA-4B1C-414F-A704-D1F89BF9D585}" presName="linear" presStyleCnt="0">
        <dgm:presLayoutVars>
          <dgm:animLvl val="lvl"/>
          <dgm:resizeHandles val="exact"/>
        </dgm:presLayoutVars>
      </dgm:prSet>
      <dgm:spPr/>
    </dgm:pt>
    <dgm:pt modelId="{07E20242-3300-4B2D-A3A5-947F458EEFAC}" type="pres">
      <dgm:prSet presAssocID="{27DBA25F-BFC1-4C5B-B3AC-11877CD1602C}" presName="parentText" presStyleLbl="node1" presStyleIdx="0" presStyleCnt="1">
        <dgm:presLayoutVars>
          <dgm:chMax val="0"/>
          <dgm:bulletEnabled val="1"/>
        </dgm:presLayoutVars>
      </dgm:prSet>
      <dgm:spPr/>
    </dgm:pt>
  </dgm:ptLst>
  <dgm:cxnLst>
    <dgm:cxn modelId="{DB08F58F-6574-4ABC-B31E-FD912ACFABD8}" srcId="{099B21BA-4B1C-414F-A704-D1F89BF9D585}" destId="{27DBA25F-BFC1-4C5B-B3AC-11877CD1602C}" srcOrd="0" destOrd="0" parTransId="{D1B9AF6B-6B2E-4944-87F2-AFEB72B5FF5B}" sibTransId="{300B4EB4-0E8F-4322-857D-B21012F93542}"/>
    <dgm:cxn modelId="{D9C3DABB-1ED7-476F-953B-DDF765D0FF2A}" type="presOf" srcId="{099B21BA-4B1C-414F-A704-D1F89BF9D585}" destId="{C3AAB0A6-2D1A-4CD8-9CB2-05710552AE74}" srcOrd="0" destOrd="0" presId="urn:microsoft.com/office/officeart/2005/8/layout/vList2"/>
    <dgm:cxn modelId="{7197B5D6-F980-4614-8C96-4E82ACE73D5E}" type="presOf" srcId="{27DBA25F-BFC1-4C5B-B3AC-11877CD1602C}" destId="{07E20242-3300-4B2D-A3A5-947F458EEFAC}" srcOrd="0" destOrd="0" presId="urn:microsoft.com/office/officeart/2005/8/layout/vList2"/>
    <dgm:cxn modelId="{E16F7EA7-F05C-45EA-9E21-F2D1F610CF8F}" type="presParOf" srcId="{C3AAB0A6-2D1A-4CD8-9CB2-05710552AE74}" destId="{07E20242-3300-4B2D-A3A5-947F458EEFAC}"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9B21BA-4B1C-414F-A704-D1F89BF9D585}"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27DBA25F-BFC1-4C5B-B3AC-11877CD1602C}">
      <dgm:prSet/>
      <dgm:spPr/>
      <dgm:t>
        <a:bodyPr/>
        <a:lstStyle/>
        <a:p>
          <a:pPr algn="ctr" rtl="0"/>
          <a:r>
            <a:rPr lang="en-US" dirty="0"/>
            <a:t>Reasons for studying ageing </a:t>
          </a:r>
        </a:p>
      </dgm:t>
    </dgm:pt>
    <dgm:pt modelId="{D1B9AF6B-6B2E-4944-87F2-AFEB72B5FF5B}" type="parTrans" cxnId="{DB08F58F-6574-4ABC-B31E-FD912ACFABD8}">
      <dgm:prSet/>
      <dgm:spPr/>
      <dgm:t>
        <a:bodyPr/>
        <a:lstStyle/>
        <a:p>
          <a:endParaRPr lang="en-US"/>
        </a:p>
      </dgm:t>
    </dgm:pt>
    <dgm:pt modelId="{300B4EB4-0E8F-4322-857D-B21012F93542}" type="sibTrans" cxnId="{DB08F58F-6574-4ABC-B31E-FD912ACFABD8}">
      <dgm:prSet/>
      <dgm:spPr/>
      <dgm:t>
        <a:bodyPr/>
        <a:lstStyle/>
        <a:p>
          <a:endParaRPr lang="en-US"/>
        </a:p>
      </dgm:t>
    </dgm:pt>
    <dgm:pt modelId="{C3AAB0A6-2D1A-4CD8-9CB2-05710552AE74}" type="pres">
      <dgm:prSet presAssocID="{099B21BA-4B1C-414F-A704-D1F89BF9D585}" presName="linear" presStyleCnt="0">
        <dgm:presLayoutVars>
          <dgm:animLvl val="lvl"/>
          <dgm:resizeHandles val="exact"/>
        </dgm:presLayoutVars>
      </dgm:prSet>
      <dgm:spPr/>
    </dgm:pt>
    <dgm:pt modelId="{07E20242-3300-4B2D-A3A5-947F458EEFAC}" type="pres">
      <dgm:prSet presAssocID="{27DBA25F-BFC1-4C5B-B3AC-11877CD1602C}" presName="parentText" presStyleLbl="node1" presStyleIdx="0" presStyleCnt="1">
        <dgm:presLayoutVars>
          <dgm:chMax val="0"/>
          <dgm:bulletEnabled val="1"/>
        </dgm:presLayoutVars>
      </dgm:prSet>
      <dgm:spPr/>
    </dgm:pt>
  </dgm:ptLst>
  <dgm:cxnLst>
    <dgm:cxn modelId="{3508EE89-7FA4-41E6-B6B9-7151EB25A513}" type="presOf" srcId="{27DBA25F-BFC1-4C5B-B3AC-11877CD1602C}" destId="{07E20242-3300-4B2D-A3A5-947F458EEFAC}" srcOrd="0" destOrd="0" presId="urn:microsoft.com/office/officeart/2005/8/layout/vList2"/>
    <dgm:cxn modelId="{DB08F58F-6574-4ABC-B31E-FD912ACFABD8}" srcId="{099B21BA-4B1C-414F-A704-D1F89BF9D585}" destId="{27DBA25F-BFC1-4C5B-B3AC-11877CD1602C}" srcOrd="0" destOrd="0" parTransId="{D1B9AF6B-6B2E-4944-87F2-AFEB72B5FF5B}" sibTransId="{300B4EB4-0E8F-4322-857D-B21012F93542}"/>
    <dgm:cxn modelId="{2680E6C4-4FC8-401E-A0ED-3F8692AA6565}" type="presOf" srcId="{099B21BA-4B1C-414F-A704-D1F89BF9D585}" destId="{C3AAB0A6-2D1A-4CD8-9CB2-05710552AE74}" srcOrd="0" destOrd="0" presId="urn:microsoft.com/office/officeart/2005/8/layout/vList2"/>
    <dgm:cxn modelId="{695211FF-95AD-4AC1-ACA4-B74D1D62D06F}" type="presParOf" srcId="{C3AAB0A6-2D1A-4CD8-9CB2-05710552AE74}" destId="{07E20242-3300-4B2D-A3A5-947F458EEFAC}"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9B21BA-4B1C-414F-A704-D1F89BF9D585}"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27DBA25F-BFC1-4C5B-B3AC-11877CD1602C}">
      <dgm:prSet custT="1"/>
      <dgm:spPr/>
      <dgm: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dirty="0">
              <a:solidFill>
                <a:prstClr val="black"/>
              </a:solidFill>
            </a:rPr>
            <a:t>The magic age of 65</a:t>
          </a:r>
        </a:p>
        <a:p>
          <a:pPr marL="0" algn="ctr" defTabSz="1733550" rtl="0">
            <a:lnSpc>
              <a:spcPct val="90000"/>
            </a:lnSpc>
            <a:spcBef>
              <a:spcPct val="0"/>
            </a:spcBef>
            <a:spcAft>
              <a:spcPct val="35000"/>
            </a:spcAft>
            <a:buNone/>
          </a:pPr>
          <a:endParaRPr lang="en-US" dirty="0"/>
        </a:p>
      </dgm:t>
    </dgm:pt>
    <dgm:pt modelId="{D1B9AF6B-6B2E-4944-87F2-AFEB72B5FF5B}" type="parTrans" cxnId="{DB08F58F-6574-4ABC-B31E-FD912ACFABD8}">
      <dgm:prSet/>
      <dgm:spPr/>
      <dgm:t>
        <a:bodyPr/>
        <a:lstStyle/>
        <a:p>
          <a:endParaRPr lang="en-US"/>
        </a:p>
      </dgm:t>
    </dgm:pt>
    <dgm:pt modelId="{300B4EB4-0E8F-4322-857D-B21012F93542}" type="sibTrans" cxnId="{DB08F58F-6574-4ABC-B31E-FD912ACFABD8}">
      <dgm:prSet/>
      <dgm:spPr/>
      <dgm:t>
        <a:bodyPr/>
        <a:lstStyle/>
        <a:p>
          <a:endParaRPr lang="en-US"/>
        </a:p>
      </dgm:t>
    </dgm:pt>
    <dgm:pt modelId="{C3AAB0A6-2D1A-4CD8-9CB2-05710552AE74}" type="pres">
      <dgm:prSet presAssocID="{099B21BA-4B1C-414F-A704-D1F89BF9D585}" presName="linear" presStyleCnt="0">
        <dgm:presLayoutVars>
          <dgm:animLvl val="lvl"/>
          <dgm:resizeHandles val="exact"/>
        </dgm:presLayoutVars>
      </dgm:prSet>
      <dgm:spPr/>
    </dgm:pt>
    <dgm:pt modelId="{07E20242-3300-4B2D-A3A5-947F458EEFAC}" type="pres">
      <dgm:prSet presAssocID="{27DBA25F-BFC1-4C5B-B3AC-11877CD1602C}" presName="parentText" presStyleLbl="node1" presStyleIdx="0" presStyleCnt="1" custScaleY="157207">
        <dgm:presLayoutVars>
          <dgm:chMax val="0"/>
          <dgm:bulletEnabled val="1"/>
        </dgm:presLayoutVars>
      </dgm:prSet>
      <dgm:spPr/>
    </dgm:pt>
  </dgm:ptLst>
  <dgm:cxnLst>
    <dgm:cxn modelId="{DB08F58F-6574-4ABC-B31E-FD912ACFABD8}" srcId="{099B21BA-4B1C-414F-A704-D1F89BF9D585}" destId="{27DBA25F-BFC1-4C5B-B3AC-11877CD1602C}" srcOrd="0" destOrd="0" parTransId="{D1B9AF6B-6B2E-4944-87F2-AFEB72B5FF5B}" sibTransId="{300B4EB4-0E8F-4322-857D-B21012F93542}"/>
    <dgm:cxn modelId="{3B7082D5-30BD-4215-86A8-6812C971A3F2}" type="presOf" srcId="{099B21BA-4B1C-414F-A704-D1F89BF9D585}" destId="{C3AAB0A6-2D1A-4CD8-9CB2-05710552AE74}" srcOrd="0" destOrd="0" presId="urn:microsoft.com/office/officeart/2005/8/layout/vList2"/>
    <dgm:cxn modelId="{1D4350F1-F918-4265-B05F-A0EAED37D39E}" type="presOf" srcId="{27DBA25F-BFC1-4C5B-B3AC-11877CD1602C}" destId="{07E20242-3300-4B2D-A3A5-947F458EEFAC}" srcOrd="0" destOrd="0" presId="urn:microsoft.com/office/officeart/2005/8/layout/vList2"/>
    <dgm:cxn modelId="{49459E97-466C-41E0-9AFF-C6167CE09EB5}" type="presParOf" srcId="{C3AAB0A6-2D1A-4CD8-9CB2-05710552AE74}" destId="{07E20242-3300-4B2D-A3A5-947F458EEFAC}"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AE9721-3111-481B-9CBD-921D4F2CDF25}" type="doc">
      <dgm:prSet loTypeId="urn:microsoft.com/office/officeart/2005/8/layout/hProcess11" loCatId="process" qsTypeId="urn:microsoft.com/office/officeart/2005/8/quickstyle/simple1" qsCatId="simple" csTypeId="urn:microsoft.com/office/officeart/2005/8/colors/accent3_4" csCatId="accent3" phldr="1"/>
      <dgm:spPr/>
      <dgm:t>
        <a:bodyPr/>
        <a:lstStyle/>
        <a:p>
          <a:endParaRPr lang="en-US"/>
        </a:p>
      </dgm:t>
    </dgm:pt>
    <dgm:pt modelId="{B88072AF-DA74-4AA0-8E11-23E758786E6E}">
      <dgm:prSet custT="1"/>
      <dgm:spPr/>
      <dgm:t>
        <a:bodyPr/>
        <a:lstStyle/>
        <a:p>
          <a:pPr rtl="0"/>
          <a:r>
            <a:rPr lang="en-GB" sz="1400" dirty="0"/>
            <a:t>The age 65 has come to signify the official age of entry into older adulthood</a:t>
          </a:r>
          <a:endParaRPr lang="en-US" sz="1400" dirty="0"/>
        </a:p>
      </dgm:t>
    </dgm:pt>
    <dgm:pt modelId="{F4D3BF36-BB0A-4EA7-9646-80A3BEEB89E6}" type="parTrans" cxnId="{3EA9785D-614B-4D5E-B866-5F2119ECE25D}">
      <dgm:prSet/>
      <dgm:spPr/>
      <dgm:t>
        <a:bodyPr/>
        <a:lstStyle/>
        <a:p>
          <a:endParaRPr lang="en-US" sz="1600"/>
        </a:p>
      </dgm:t>
    </dgm:pt>
    <dgm:pt modelId="{AD8699AB-4F80-4E39-A258-61204F9E065C}" type="sibTrans" cxnId="{3EA9785D-614B-4D5E-B866-5F2119ECE25D}">
      <dgm:prSet/>
      <dgm:spPr/>
      <dgm:t>
        <a:bodyPr/>
        <a:lstStyle/>
        <a:p>
          <a:endParaRPr lang="en-US" sz="1600"/>
        </a:p>
      </dgm:t>
    </dgm:pt>
    <dgm:pt modelId="{408133F4-8781-4A4D-9CC5-9E5EC226314C}">
      <dgm:prSet custT="1"/>
      <dgm:spPr/>
      <dgm:t>
        <a:bodyPr/>
        <a:lstStyle/>
        <a:p>
          <a:pPr rtl="0"/>
          <a:r>
            <a:rPr lang="en-GB" sz="1400" dirty="0"/>
            <a:t>This can be traced back as far as the 1940s – the social security  - provided economic security for those 65 and over in the form of a pension</a:t>
          </a:r>
          <a:endParaRPr lang="en-US" sz="1400" dirty="0"/>
        </a:p>
      </dgm:t>
    </dgm:pt>
    <dgm:pt modelId="{B5812A26-AB09-453A-A324-EFEA7BB3DA85}" type="parTrans" cxnId="{D279A4DC-099D-4C94-8F30-2C34172B451C}">
      <dgm:prSet/>
      <dgm:spPr/>
      <dgm:t>
        <a:bodyPr/>
        <a:lstStyle/>
        <a:p>
          <a:endParaRPr lang="en-US" sz="1600"/>
        </a:p>
      </dgm:t>
    </dgm:pt>
    <dgm:pt modelId="{B3EE3AAF-E415-4084-80C4-7108BBD490C5}" type="sibTrans" cxnId="{D279A4DC-099D-4C94-8F30-2C34172B451C}">
      <dgm:prSet/>
      <dgm:spPr/>
      <dgm:t>
        <a:bodyPr/>
        <a:lstStyle/>
        <a:p>
          <a:endParaRPr lang="en-US" sz="1600"/>
        </a:p>
      </dgm:t>
    </dgm:pt>
    <dgm:pt modelId="{921B6E57-9F6E-4F9E-B5E6-ABBC57B7E094}">
      <dgm:prSet custT="1"/>
      <dgm:spPr/>
      <dgm:t>
        <a:bodyPr/>
        <a:lstStyle/>
        <a:p>
          <a:pPr rtl="0"/>
          <a:r>
            <a:rPr lang="en-GB" sz="1400" dirty="0"/>
            <a:t>Increased to 67 – this may cause an increase in chronological age associated with older adulthood .</a:t>
          </a:r>
          <a:endParaRPr lang="en-US" sz="1400" dirty="0"/>
        </a:p>
      </dgm:t>
    </dgm:pt>
    <dgm:pt modelId="{DF3E24C5-8BC1-4F0D-A970-6E2581D63ED7}" type="parTrans" cxnId="{0C32B907-E620-4E9B-AF13-7883A1B4D30D}">
      <dgm:prSet/>
      <dgm:spPr/>
      <dgm:t>
        <a:bodyPr/>
        <a:lstStyle/>
        <a:p>
          <a:endParaRPr lang="en-US" sz="1600"/>
        </a:p>
      </dgm:t>
    </dgm:pt>
    <dgm:pt modelId="{1CEC4B42-87BA-494B-AEA7-AB0C8384CFBE}" type="sibTrans" cxnId="{0C32B907-E620-4E9B-AF13-7883A1B4D30D}">
      <dgm:prSet/>
      <dgm:spPr/>
      <dgm:t>
        <a:bodyPr/>
        <a:lstStyle/>
        <a:p>
          <a:endParaRPr lang="en-US" sz="1600"/>
        </a:p>
      </dgm:t>
    </dgm:pt>
    <dgm:pt modelId="{C1EB4682-BA82-49E2-A2FF-3E7366D6AA2E}" type="pres">
      <dgm:prSet presAssocID="{94AE9721-3111-481B-9CBD-921D4F2CDF25}" presName="Name0" presStyleCnt="0">
        <dgm:presLayoutVars>
          <dgm:dir/>
          <dgm:resizeHandles val="exact"/>
        </dgm:presLayoutVars>
      </dgm:prSet>
      <dgm:spPr/>
    </dgm:pt>
    <dgm:pt modelId="{D52EDA3D-4178-4C17-9173-51CEB27EA8CC}" type="pres">
      <dgm:prSet presAssocID="{94AE9721-3111-481B-9CBD-921D4F2CDF25}" presName="arrow" presStyleLbl="bgShp" presStyleIdx="0" presStyleCnt="1" custLinFactNeighborY="10390"/>
      <dgm:spPr/>
    </dgm:pt>
    <dgm:pt modelId="{D82D5A8A-B143-4E63-90FE-BE3E57FB4A44}" type="pres">
      <dgm:prSet presAssocID="{94AE9721-3111-481B-9CBD-921D4F2CDF25}" presName="points" presStyleCnt="0"/>
      <dgm:spPr/>
    </dgm:pt>
    <dgm:pt modelId="{FF688FA1-4D79-4965-83FA-CA561793D187}" type="pres">
      <dgm:prSet presAssocID="{B88072AF-DA74-4AA0-8E11-23E758786E6E}" presName="compositeA" presStyleCnt="0"/>
      <dgm:spPr/>
    </dgm:pt>
    <dgm:pt modelId="{AC1E66FE-FDE0-4FDA-9CAD-232ECACFF80B}" type="pres">
      <dgm:prSet presAssocID="{B88072AF-DA74-4AA0-8E11-23E758786E6E}" presName="textA" presStyleLbl="revTx" presStyleIdx="0" presStyleCnt="3" custScaleX="240458" custScaleY="101149">
        <dgm:presLayoutVars>
          <dgm:bulletEnabled val="1"/>
        </dgm:presLayoutVars>
      </dgm:prSet>
      <dgm:spPr/>
    </dgm:pt>
    <dgm:pt modelId="{F41E8149-2B8E-4E53-A93D-053572921EB7}" type="pres">
      <dgm:prSet presAssocID="{B88072AF-DA74-4AA0-8E11-23E758786E6E}" presName="circleA" presStyleLbl="node1" presStyleIdx="0" presStyleCnt="3"/>
      <dgm:spPr/>
    </dgm:pt>
    <dgm:pt modelId="{7F0792AE-8D35-4759-BFDB-3DAFA1EE4AEA}" type="pres">
      <dgm:prSet presAssocID="{B88072AF-DA74-4AA0-8E11-23E758786E6E}" presName="spaceA" presStyleCnt="0"/>
      <dgm:spPr/>
    </dgm:pt>
    <dgm:pt modelId="{3A6273F6-33C5-4728-A171-08D2328B2E9F}" type="pres">
      <dgm:prSet presAssocID="{AD8699AB-4F80-4E39-A258-61204F9E065C}" presName="space" presStyleCnt="0"/>
      <dgm:spPr/>
    </dgm:pt>
    <dgm:pt modelId="{507BC0CA-9E0D-44E2-BFCB-36A11F8C255A}" type="pres">
      <dgm:prSet presAssocID="{408133F4-8781-4A4D-9CC5-9E5EC226314C}" presName="compositeB" presStyleCnt="0"/>
      <dgm:spPr/>
    </dgm:pt>
    <dgm:pt modelId="{7D02CC74-C371-470B-BD55-1C2BD91D68AC}" type="pres">
      <dgm:prSet presAssocID="{408133F4-8781-4A4D-9CC5-9E5EC226314C}" presName="textB" presStyleLbl="revTx" presStyleIdx="1" presStyleCnt="3" custScaleX="453817" custScaleY="77640" custLinFactNeighborX="887" custLinFactNeighborY="11851">
        <dgm:presLayoutVars>
          <dgm:bulletEnabled val="1"/>
        </dgm:presLayoutVars>
      </dgm:prSet>
      <dgm:spPr/>
    </dgm:pt>
    <dgm:pt modelId="{9B3B750F-2A4D-4520-BAAD-6FEC7416D923}" type="pres">
      <dgm:prSet presAssocID="{408133F4-8781-4A4D-9CC5-9E5EC226314C}" presName="circleB" presStyleLbl="node1" presStyleIdx="1" presStyleCnt="3"/>
      <dgm:spPr/>
    </dgm:pt>
    <dgm:pt modelId="{C6C08548-E0A9-485B-A64B-A7455A46B33F}" type="pres">
      <dgm:prSet presAssocID="{408133F4-8781-4A4D-9CC5-9E5EC226314C}" presName="spaceB" presStyleCnt="0"/>
      <dgm:spPr/>
    </dgm:pt>
    <dgm:pt modelId="{6276FB18-48EE-4248-A4C4-892492319416}" type="pres">
      <dgm:prSet presAssocID="{B3EE3AAF-E415-4084-80C4-7108BBD490C5}" presName="space" presStyleCnt="0"/>
      <dgm:spPr/>
    </dgm:pt>
    <dgm:pt modelId="{DE5AAAED-2671-4F8D-A6E9-C6FEAA5401B7}" type="pres">
      <dgm:prSet presAssocID="{921B6E57-9F6E-4F9E-B5E6-ABBC57B7E094}" presName="compositeA" presStyleCnt="0"/>
      <dgm:spPr/>
    </dgm:pt>
    <dgm:pt modelId="{1052C51A-4F16-4B08-8791-3F66A9DF91BF}" type="pres">
      <dgm:prSet presAssocID="{921B6E57-9F6E-4F9E-B5E6-ABBC57B7E094}" presName="textA" presStyleLbl="revTx" presStyleIdx="2" presStyleCnt="3" custScaleX="308485" custScaleY="112057">
        <dgm:presLayoutVars>
          <dgm:bulletEnabled val="1"/>
        </dgm:presLayoutVars>
      </dgm:prSet>
      <dgm:spPr/>
    </dgm:pt>
    <dgm:pt modelId="{0A679433-F023-4A23-9639-2CA6764851C2}" type="pres">
      <dgm:prSet presAssocID="{921B6E57-9F6E-4F9E-B5E6-ABBC57B7E094}" presName="circleA" presStyleLbl="node1" presStyleIdx="2" presStyleCnt="3"/>
      <dgm:spPr/>
    </dgm:pt>
    <dgm:pt modelId="{0B9BF1D9-D167-40B5-9008-C2A50341F721}" type="pres">
      <dgm:prSet presAssocID="{921B6E57-9F6E-4F9E-B5E6-ABBC57B7E094}" presName="spaceA" presStyleCnt="0"/>
      <dgm:spPr/>
    </dgm:pt>
  </dgm:ptLst>
  <dgm:cxnLst>
    <dgm:cxn modelId="{0C32B907-E620-4E9B-AF13-7883A1B4D30D}" srcId="{94AE9721-3111-481B-9CBD-921D4F2CDF25}" destId="{921B6E57-9F6E-4F9E-B5E6-ABBC57B7E094}" srcOrd="2" destOrd="0" parTransId="{DF3E24C5-8BC1-4F0D-A970-6E2581D63ED7}" sibTransId="{1CEC4B42-87BA-494B-AEA7-AB0C8384CFBE}"/>
    <dgm:cxn modelId="{60BDCB12-BD78-4178-89BB-5DE501382011}" type="presOf" srcId="{408133F4-8781-4A4D-9CC5-9E5EC226314C}" destId="{7D02CC74-C371-470B-BD55-1C2BD91D68AC}" srcOrd="0" destOrd="0" presId="urn:microsoft.com/office/officeart/2005/8/layout/hProcess11"/>
    <dgm:cxn modelId="{1086C75B-7281-4F6C-9391-85643E212604}" type="presOf" srcId="{94AE9721-3111-481B-9CBD-921D4F2CDF25}" destId="{C1EB4682-BA82-49E2-A2FF-3E7366D6AA2E}" srcOrd="0" destOrd="0" presId="urn:microsoft.com/office/officeart/2005/8/layout/hProcess11"/>
    <dgm:cxn modelId="{3EA9785D-614B-4D5E-B866-5F2119ECE25D}" srcId="{94AE9721-3111-481B-9CBD-921D4F2CDF25}" destId="{B88072AF-DA74-4AA0-8E11-23E758786E6E}" srcOrd="0" destOrd="0" parTransId="{F4D3BF36-BB0A-4EA7-9646-80A3BEEB89E6}" sibTransId="{AD8699AB-4F80-4E39-A258-61204F9E065C}"/>
    <dgm:cxn modelId="{522E0DA1-5770-4207-A09F-1AEC66648C17}" type="presOf" srcId="{921B6E57-9F6E-4F9E-B5E6-ABBC57B7E094}" destId="{1052C51A-4F16-4B08-8791-3F66A9DF91BF}" srcOrd="0" destOrd="0" presId="urn:microsoft.com/office/officeart/2005/8/layout/hProcess11"/>
    <dgm:cxn modelId="{698F0EA6-F2AE-4E6D-872A-5FE81518652E}" type="presOf" srcId="{B88072AF-DA74-4AA0-8E11-23E758786E6E}" destId="{AC1E66FE-FDE0-4FDA-9CAD-232ECACFF80B}" srcOrd="0" destOrd="0" presId="urn:microsoft.com/office/officeart/2005/8/layout/hProcess11"/>
    <dgm:cxn modelId="{D279A4DC-099D-4C94-8F30-2C34172B451C}" srcId="{94AE9721-3111-481B-9CBD-921D4F2CDF25}" destId="{408133F4-8781-4A4D-9CC5-9E5EC226314C}" srcOrd="1" destOrd="0" parTransId="{B5812A26-AB09-453A-A324-EFEA7BB3DA85}" sibTransId="{B3EE3AAF-E415-4084-80C4-7108BBD490C5}"/>
    <dgm:cxn modelId="{675DD605-8C58-4690-8B20-4617AD3228A1}" type="presParOf" srcId="{C1EB4682-BA82-49E2-A2FF-3E7366D6AA2E}" destId="{D52EDA3D-4178-4C17-9173-51CEB27EA8CC}" srcOrd="0" destOrd="0" presId="urn:microsoft.com/office/officeart/2005/8/layout/hProcess11"/>
    <dgm:cxn modelId="{530D8ADD-A7AC-4C43-A6D6-7E1376C11EB9}" type="presParOf" srcId="{C1EB4682-BA82-49E2-A2FF-3E7366D6AA2E}" destId="{D82D5A8A-B143-4E63-90FE-BE3E57FB4A44}" srcOrd="1" destOrd="0" presId="urn:microsoft.com/office/officeart/2005/8/layout/hProcess11"/>
    <dgm:cxn modelId="{768A6847-F921-4CFE-8E97-35D7CA5A2042}" type="presParOf" srcId="{D82D5A8A-B143-4E63-90FE-BE3E57FB4A44}" destId="{FF688FA1-4D79-4965-83FA-CA561793D187}" srcOrd="0" destOrd="0" presId="urn:microsoft.com/office/officeart/2005/8/layout/hProcess11"/>
    <dgm:cxn modelId="{0C07A0F7-2ADE-4822-9322-F2708CF26E14}" type="presParOf" srcId="{FF688FA1-4D79-4965-83FA-CA561793D187}" destId="{AC1E66FE-FDE0-4FDA-9CAD-232ECACFF80B}" srcOrd="0" destOrd="0" presId="urn:microsoft.com/office/officeart/2005/8/layout/hProcess11"/>
    <dgm:cxn modelId="{5A92D6AE-2C9C-4FFB-B17B-C5A71248D396}" type="presParOf" srcId="{FF688FA1-4D79-4965-83FA-CA561793D187}" destId="{F41E8149-2B8E-4E53-A93D-053572921EB7}" srcOrd="1" destOrd="0" presId="urn:microsoft.com/office/officeart/2005/8/layout/hProcess11"/>
    <dgm:cxn modelId="{ACAD84E8-FF75-4C37-837E-AC91882CD79D}" type="presParOf" srcId="{FF688FA1-4D79-4965-83FA-CA561793D187}" destId="{7F0792AE-8D35-4759-BFDB-3DAFA1EE4AEA}" srcOrd="2" destOrd="0" presId="urn:microsoft.com/office/officeart/2005/8/layout/hProcess11"/>
    <dgm:cxn modelId="{744912DB-0685-4EAF-8E21-E7F47DAD3838}" type="presParOf" srcId="{D82D5A8A-B143-4E63-90FE-BE3E57FB4A44}" destId="{3A6273F6-33C5-4728-A171-08D2328B2E9F}" srcOrd="1" destOrd="0" presId="urn:microsoft.com/office/officeart/2005/8/layout/hProcess11"/>
    <dgm:cxn modelId="{272DE667-E3D8-43D6-94A3-6FA5602454D6}" type="presParOf" srcId="{D82D5A8A-B143-4E63-90FE-BE3E57FB4A44}" destId="{507BC0CA-9E0D-44E2-BFCB-36A11F8C255A}" srcOrd="2" destOrd="0" presId="urn:microsoft.com/office/officeart/2005/8/layout/hProcess11"/>
    <dgm:cxn modelId="{FED482FD-8ABE-4E81-864D-F1A532211D66}" type="presParOf" srcId="{507BC0CA-9E0D-44E2-BFCB-36A11F8C255A}" destId="{7D02CC74-C371-470B-BD55-1C2BD91D68AC}" srcOrd="0" destOrd="0" presId="urn:microsoft.com/office/officeart/2005/8/layout/hProcess11"/>
    <dgm:cxn modelId="{39BAB16F-8EAE-4623-A8CD-92E515DBF3B0}" type="presParOf" srcId="{507BC0CA-9E0D-44E2-BFCB-36A11F8C255A}" destId="{9B3B750F-2A4D-4520-BAAD-6FEC7416D923}" srcOrd="1" destOrd="0" presId="urn:microsoft.com/office/officeart/2005/8/layout/hProcess11"/>
    <dgm:cxn modelId="{332AE685-D7AE-4346-8EE5-668283DBB718}" type="presParOf" srcId="{507BC0CA-9E0D-44E2-BFCB-36A11F8C255A}" destId="{C6C08548-E0A9-485B-A64B-A7455A46B33F}" srcOrd="2" destOrd="0" presId="urn:microsoft.com/office/officeart/2005/8/layout/hProcess11"/>
    <dgm:cxn modelId="{4F3343E6-F472-4419-848E-B47827E659F8}" type="presParOf" srcId="{D82D5A8A-B143-4E63-90FE-BE3E57FB4A44}" destId="{6276FB18-48EE-4248-A4C4-892492319416}" srcOrd="3" destOrd="0" presId="urn:microsoft.com/office/officeart/2005/8/layout/hProcess11"/>
    <dgm:cxn modelId="{84356923-C2B3-4D2A-A335-EA4EFA08F346}" type="presParOf" srcId="{D82D5A8A-B143-4E63-90FE-BE3E57FB4A44}" destId="{DE5AAAED-2671-4F8D-A6E9-C6FEAA5401B7}" srcOrd="4" destOrd="0" presId="urn:microsoft.com/office/officeart/2005/8/layout/hProcess11"/>
    <dgm:cxn modelId="{F7CABFDA-B664-40BB-9C0C-36694EE768D9}" type="presParOf" srcId="{DE5AAAED-2671-4F8D-A6E9-C6FEAA5401B7}" destId="{1052C51A-4F16-4B08-8791-3F66A9DF91BF}" srcOrd="0" destOrd="0" presId="urn:microsoft.com/office/officeart/2005/8/layout/hProcess11"/>
    <dgm:cxn modelId="{E72079BA-3BA5-4318-B1A2-DEE49A9D34A5}" type="presParOf" srcId="{DE5AAAED-2671-4F8D-A6E9-C6FEAA5401B7}" destId="{0A679433-F023-4A23-9639-2CA6764851C2}" srcOrd="1" destOrd="0" presId="urn:microsoft.com/office/officeart/2005/8/layout/hProcess11"/>
    <dgm:cxn modelId="{719DC5AC-5489-4F80-B783-9C31674377EE}" type="presParOf" srcId="{DE5AAAED-2671-4F8D-A6E9-C6FEAA5401B7}" destId="{0B9BF1D9-D167-40B5-9008-C2A50341F721}" srcOrd="2" destOrd="0" presId="urn:microsoft.com/office/officeart/2005/8/layout/hProcess1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9B21BA-4B1C-414F-A704-D1F89BF9D585}"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FA9A9C6F-F0D9-47D1-941C-549E6198B699}">
      <dgm:prSet/>
      <dgm:spPr/>
      <dgm:t>
        <a:bodyPr/>
        <a:lstStyle/>
        <a:p>
          <a:r>
            <a:rPr lang="en-US"/>
            <a:t>Demographics in the UK </a:t>
          </a:r>
          <a:endParaRPr lang="en-US" dirty="0"/>
        </a:p>
      </dgm:t>
    </dgm:pt>
    <dgm:pt modelId="{E33739C9-5562-4AE6-8668-7A7638A32A95}" type="parTrans" cxnId="{3490DAA8-8EB4-44A4-9320-8156C62E189F}">
      <dgm:prSet/>
      <dgm:spPr/>
      <dgm:t>
        <a:bodyPr/>
        <a:lstStyle/>
        <a:p>
          <a:endParaRPr lang="en-GB"/>
        </a:p>
      </dgm:t>
    </dgm:pt>
    <dgm:pt modelId="{2B672128-71B7-421C-9E0D-496C006927CB}" type="sibTrans" cxnId="{3490DAA8-8EB4-44A4-9320-8156C62E189F}">
      <dgm:prSet/>
      <dgm:spPr/>
      <dgm:t>
        <a:bodyPr/>
        <a:lstStyle/>
        <a:p>
          <a:endParaRPr lang="en-GB"/>
        </a:p>
      </dgm:t>
    </dgm:pt>
    <dgm:pt modelId="{C3AAB0A6-2D1A-4CD8-9CB2-05710552AE74}" type="pres">
      <dgm:prSet presAssocID="{099B21BA-4B1C-414F-A704-D1F89BF9D585}" presName="linear" presStyleCnt="0">
        <dgm:presLayoutVars>
          <dgm:animLvl val="lvl"/>
          <dgm:resizeHandles val="exact"/>
        </dgm:presLayoutVars>
      </dgm:prSet>
      <dgm:spPr/>
    </dgm:pt>
    <dgm:pt modelId="{2F4E39BB-854C-4A66-91C6-AF42B440FEB6}" type="pres">
      <dgm:prSet presAssocID="{FA9A9C6F-F0D9-47D1-941C-549E6198B699}" presName="parentText" presStyleLbl="node1" presStyleIdx="0" presStyleCnt="1">
        <dgm:presLayoutVars>
          <dgm:chMax val="0"/>
          <dgm:bulletEnabled val="1"/>
        </dgm:presLayoutVars>
      </dgm:prSet>
      <dgm:spPr/>
    </dgm:pt>
  </dgm:ptLst>
  <dgm:cxnLst>
    <dgm:cxn modelId="{6C80124E-00EF-4180-A25C-865C209AB0F2}" type="presOf" srcId="{FA9A9C6F-F0D9-47D1-941C-549E6198B699}" destId="{2F4E39BB-854C-4A66-91C6-AF42B440FEB6}" srcOrd="0" destOrd="0" presId="urn:microsoft.com/office/officeart/2005/8/layout/vList2"/>
    <dgm:cxn modelId="{58581A4E-FCA8-4880-8D65-DFF3D61C3B42}" type="presOf" srcId="{099B21BA-4B1C-414F-A704-D1F89BF9D585}" destId="{C3AAB0A6-2D1A-4CD8-9CB2-05710552AE74}" srcOrd="0" destOrd="0" presId="urn:microsoft.com/office/officeart/2005/8/layout/vList2"/>
    <dgm:cxn modelId="{3490DAA8-8EB4-44A4-9320-8156C62E189F}" srcId="{099B21BA-4B1C-414F-A704-D1F89BF9D585}" destId="{FA9A9C6F-F0D9-47D1-941C-549E6198B699}" srcOrd="0" destOrd="0" parTransId="{E33739C9-5562-4AE6-8668-7A7638A32A95}" sibTransId="{2B672128-71B7-421C-9E0D-496C006927CB}"/>
    <dgm:cxn modelId="{1CB0C8B8-81B4-4E8A-BAFB-FE1F575B05FE}" type="presParOf" srcId="{C3AAB0A6-2D1A-4CD8-9CB2-05710552AE74}" destId="{2F4E39BB-854C-4A66-91C6-AF42B440FEB6}"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605877-36E9-4E45-B245-6CD4AF5E32D7}" type="doc">
      <dgm:prSet loTypeId="urn:microsoft.com/office/officeart/2005/8/layout/cycle1" loCatId="cycle" qsTypeId="urn:microsoft.com/office/officeart/2005/8/quickstyle/simple4" qsCatId="simple" csTypeId="urn:microsoft.com/office/officeart/2005/8/colors/colorful2" csCatId="colorful"/>
      <dgm:spPr/>
      <dgm:t>
        <a:bodyPr/>
        <a:lstStyle/>
        <a:p>
          <a:endParaRPr lang="en-US"/>
        </a:p>
      </dgm:t>
    </dgm:pt>
    <dgm:pt modelId="{BEFA4590-7E33-41A2-B298-90A0C4FA9384}">
      <dgm:prSet/>
      <dgm:spPr/>
      <dgm:t>
        <a:bodyPr/>
        <a:lstStyle/>
        <a:p>
          <a:r>
            <a:rPr lang="en-GB" b="1" dirty="0"/>
            <a:t>Environmental and Societal Support</a:t>
          </a:r>
          <a:endParaRPr lang="en-US" dirty="0"/>
        </a:p>
      </dgm:t>
    </dgm:pt>
    <dgm:pt modelId="{FD0F5AAD-3537-4CDE-BDF9-AD5299D66AE5}" type="parTrans" cxnId="{ADB46307-ADC4-49ED-B7D1-C748E84EFFBD}">
      <dgm:prSet/>
      <dgm:spPr/>
      <dgm:t>
        <a:bodyPr/>
        <a:lstStyle/>
        <a:p>
          <a:endParaRPr lang="en-US"/>
        </a:p>
      </dgm:t>
    </dgm:pt>
    <dgm:pt modelId="{EB27E7EA-599C-4524-9745-C94DC77E70DB}" type="sibTrans" cxnId="{ADB46307-ADC4-49ED-B7D1-C748E84EFFBD}">
      <dgm:prSet/>
      <dgm:spPr/>
      <dgm:t>
        <a:bodyPr/>
        <a:lstStyle/>
        <a:p>
          <a:endParaRPr lang="en-US"/>
        </a:p>
      </dgm:t>
    </dgm:pt>
    <dgm:pt modelId="{E6542206-188E-401A-8978-8E7ECA5748BC}">
      <dgm:prSet/>
      <dgm:spPr/>
      <dgm:t>
        <a:bodyPr/>
        <a:lstStyle/>
        <a:p>
          <a:r>
            <a:rPr lang="en-GB" b="1" dirty="0"/>
            <a:t>Age-Friendly Environments:</a:t>
          </a:r>
          <a:r>
            <a:rPr lang="en-GB" dirty="0"/>
            <a:t> Accessible public spaces, safe housing, and transportation options help maintain independence.</a:t>
          </a:r>
          <a:endParaRPr lang="en-US" dirty="0"/>
        </a:p>
      </dgm:t>
    </dgm:pt>
    <dgm:pt modelId="{354475EB-F9B8-4C78-A009-CBC921059919}" type="parTrans" cxnId="{FE657EC8-1A88-4439-97F8-80A285A6EC08}">
      <dgm:prSet/>
      <dgm:spPr/>
      <dgm:t>
        <a:bodyPr/>
        <a:lstStyle/>
        <a:p>
          <a:endParaRPr lang="en-US"/>
        </a:p>
      </dgm:t>
    </dgm:pt>
    <dgm:pt modelId="{0B8FD065-AF5D-4084-B99B-B98389418A79}" type="sibTrans" cxnId="{FE657EC8-1A88-4439-97F8-80A285A6EC08}">
      <dgm:prSet/>
      <dgm:spPr/>
      <dgm:t>
        <a:bodyPr/>
        <a:lstStyle/>
        <a:p>
          <a:endParaRPr lang="en-US"/>
        </a:p>
      </dgm:t>
    </dgm:pt>
    <dgm:pt modelId="{0E2FA598-D3C6-496F-91A7-FE673BA5434E}">
      <dgm:prSet/>
      <dgm:spPr/>
      <dgm:t>
        <a:bodyPr/>
        <a:lstStyle/>
        <a:p>
          <a:r>
            <a:rPr lang="en-GB" b="1"/>
            <a:t>Healthcare Access:</a:t>
          </a:r>
          <a:r>
            <a:rPr lang="en-GB"/>
            <a:t> Affordable and comprehensive healthcare services are crucial for addressing age-related issues.</a:t>
          </a:r>
          <a:endParaRPr lang="en-US"/>
        </a:p>
      </dgm:t>
    </dgm:pt>
    <dgm:pt modelId="{16312A19-4E74-460E-8AAC-6E36FA0702E4}" type="parTrans" cxnId="{D680740A-F680-4345-B739-CE718EE2CFC2}">
      <dgm:prSet/>
      <dgm:spPr/>
      <dgm:t>
        <a:bodyPr/>
        <a:lstStyle/>
        <a:p>
          <a:endParaRPr lang="en-US"/>
        </a:p>
      </dgm:t>
    </dgm:pt>
    <dgm:pt modelId="{626BD5E0-A883-46FD-B9D8-B96586FD2963}" type="sibTrans" cxnId="{D680740A-F680-4345-B739-CE718EE2CFC2}">
      <dgm:prSet/>
      <dgm:spPr/>
      <dgm:t>
        <a:bodyPr/>
        <a:lstStyle/>
        <a:p>
          <a:endParaRPr lang="en-US"/>
        </a:p>
      </dgm:t>
    </dgm:pt>
    <dgm:pt modelId="{44028A6A-B8F8-414A-B0E9-B995AE5D7316}">
      <dgm:prSet/>
      <dgm:spPr/>
      <dgm:t>
        <a:bodyPr/>
        <a:lstStyle/>
        <a:p>
          <a:r>
            <a:rPr lang="en-GB" b="1"/>
            <a:t>Cultural and Policy Support:</a:t>
          </a:r>
          <a:r>
            <a:rPr lang="en-GB"/>
            <a:t> Societies that value and include older adults in decision-making promote dignity and engagement.</a:t>
          </a:r>
          <a:endParaRPr lang="en-US"/>
        </a:p>
      </dgm:t>
    </dgm:pt>
    <dgm:pt modelId="{AF81516E-C127-4FF2-8734-21F8118E1F30}" type="parTrans" cxnId="{24A4271D-4BA9-4E64-93A0-958D50894987}">
      <dgm:prSet/>
      <dgm:spPr/>
      <dgm:t>
        <a:bodyPr/>
        <a:lstStyle/>
        <a:p>
          <a:endParaRPr lang="en-US"/>
        </a:p>
      </dgm:t>
    </dgm:pt>
    <dgm:pt modelId="{4C5D81BD-4F6A-46FC-81F1-D25E07FAC444}" type="sibTrans" cxnId="{24A4271D-4BA9-4E64-93A0-958D50894987}">
      <dgm:prSet/>
      <dgm:spPr/>
      <dgm:t>
        <a:bodyPr/>
        <a:lstStyle/>
        <a:p>
          <a:endParaRPr lang="en-US"/>
        </a:p>
      </dgm:t>
    </dgm:pt>
    <dgm:pt modelId="{8CA5E7C9-C658-41C3-82DF-85C35D7D36BC}" type="pres">
      <dgm:prSet presAssocID="{12605877-36E9-4E45-B245-6CD4AF5E32D7}" presName="cycle" presStyleCnt="0">
        <dgm:presLayoutVars>
          <dgm:dir/>
          <dgm:resizeHandles val="exact"/>
        </dgm:presLayoutVars>
      </dgm:prSet>
      <dgm:spPr/>
    </dgm:pt>
    <dgm:pt modelId="{3E0C2DED-1E84-401A-8003-80E65AE799D7}" type="pres">
      <dgm:prSet presAssocID="{BEFA4590-7E33-41A2-B298-90A0C4FA9384}" presName="node" presStyleLbl="revTx" presStyleIdx="0" presStyleCnt="1">
        <dgm:presLayoutVars>
          <dgm:bulletEnabled val="1"/>
        </dgm:presLayoutVars>
      </dgm:prSet>
      <dgm:spPr/>
    </dgm:pt>
  </dgm:ptLst>
  <dgm:cxnLst>
    <dgm:cxn modelId="{ADB46307-ADC4-49ED-B7D1-C748E84EFFBD}" srcId="{12605877-36E9-4E45-B245-6CD4AF5E32D7}" destId="{BEFA4590-7E33-41A2-B298-90A0C4FA9384}" srcOrd="0" destOrd="0" parTransId="{FD0F5AAD-3537-4CDE-BDF9-AD5299D66AE5}" sibTransId="{EB27E7EA-599C-4524-9745-C94DC77E70DB}"/>
    <dgm:cxn modelId="{D680740A-F680-4345-B739-CE718EE2CFC2}" srcId="{BEFA4590-7E33-41A2-B298-90A0C4FA9384}" destId="{0E2FA598-D3C6-496F-91A7-FE673BA5434E}" srcOrd="1" destOrd="0" parTransId="{16312A19-4E74-460E-8AAC-6E36FA0702E4}" sibTransId="{626BD5E0-A883-46FD-B9D8-B96586FD2963}"/>
    <dgm:cxn modelId="{024FE60F-8B34-40FD-A5C4-AF83AF4D2418}" type="presOf" srcId="{BEFA4590-7E33-41A2-B298-90A0C4FA9384}" destId="{3E0C2DED-1E84-401A-8003-80E65AE799D7}" srcOrd="0" destOrd="0" presId="urn:microsoft.com/office/officeart/2005/8/layout/cycle1"/>
    <dgm:cxn modelId="{24A4271D-4BA9-4E64-93A0-958D50894987}" srcId="{BEFA4590-7E33-41A2-B298-90A0C4FA9384}" destId="{44028A6A-B8F8-414A-B0E9-B995AE5D7316}" srcOrd="2" destOrd="0" parTransId="{AF81516E-C127-4FF2-8734-21F8118E1F30}" sibTransId="{4C5D81BD-4F6A-46FC-81F1-D25E07FAC444}"/>
    <dgm:cxn modelId="{F5FFCC2B-068C-4278-9F6E-893E36CC10E4}" type="presOf" srcId="{12605877-36E9-4E45-B245-6CD4AF5E32D7}" destId="{8CA5E7C9-C658-41C3-82DF-85C35D7D36BC}" srcOrd="0" destOrd="0" presId="urn:microsoft.com/office/officeart/2005/8/layout/cycle1"/>
    <dgm:cxn modelId="{36F6205D-5A25-4308-A430-9B98B51A0DC9}" type="presOf" srcId="{0E2FA598-D3C6-496F-91A7-FE673BA5434E}" destId="{3E0C2DED-1E84-401A-8003-80E65AE799D7}" srcOrd="0" destOrd="2" presId="urn:microsoft.com/office/officeart/2005/8/layout/cycle1"/>
    <dgm:cxn modelId="{144E766B-93F7-466C-A388-0803A79EB3A4}" type="presOf" srcId="{44028A6A-B8F8-414A-B0E9-B995AE5D7316}" destId="{3E0C2DED-1E84-401A-8003-80E65AE799D7}" srcOrd="0" destOrd="3" presId="urn:microsoft.com/office/officeart/2005/8/layout/cycle1"/>
    <dgm:cxn modelId="{FE657EC8-1A88-4439-97F8-80A285A6EC08}" srcId="{BEFA4590-7E33-41A2-B298-90A0C4FA9384}" destId="{E6542206-188E-401A-8978-8E7ECA5748BC}" srcOrd="0" destOrd="0" parTransId="{354475EB-F9B8-4C78-A009-CBC921059919}" sibTransId="{0B8FD065-AF5D-4084-B99B-B98389418A79}"/>
    <dgm:cxn modelId="{152829F9-0A03-4A2A-814B-8765B6C55108}" type="presOf" srcId="{E6542206-188E-401A-8978-8E7ECA5748BC}" destId="{3E0C2DED-1E84-401A-8003-80E65AE799D7}" srcOrd="0" destOrd="1" presId="urn:microsoft.com/office/officeart/2005/8/layout/cycle1"/>
    <dgm:cxn modelId="{16601F76-FB41-47DD-A554-7AEC9C31AF62}" type="presParOf" srcId="{8CA5E7C9-C658-41C3-82DF-85C35D7D36BC}" destId="{3E0C2DED-1E84-401A-8003-80E65AE799D7}" srcOrd="0"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99B21BA-4B1C-414F-A704-D1F89BF9D585}"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27DBA25F-BFC1-4C5B-B3AC-11877CD1602C}">
      <dgm:prSet/>
      <dgm:spPr/>
      <dgm:t>
        <a:bodyPr/>
        <a:lstStyle/>
        <a:p>
          <a:pPr algn="ctr" rtl="0"/>
          <a:r>
            <a:rPr lang="en-US" dirty="0"/>
            <a:t>Theories of Ageing </a:t>
          </a:r>
        </a:p>
      </dgm:t>
    </dgm:pt>
    <dgm:pt modelId="{D1B9AF6B-6B2E-4944-87F2-AFEB72B5FF5B}" type="parTrans" cxnId="{DB08F58F-6574-4ABC-B31E-FD912ACFABD8}">
      <dgm:prSet/>
      <dgm:spPr/>
      <dgm:t>
        <a:bodyPr/>
        <a:lstStyle/>
        <a:p>
          <a:endParaRPr lang="en-US"/>
        </a:p>
      </dgm:t>
    </dgm:pt>
    <dgm:pt modelId="{300B4EB4-0E8F-4322-857D-B21012F93542}" type="sibTrans" cxnId="{DB08F58F-6574-4ABC-B31E-FD912ACFABD8}">
      <dgm:prSet/>
      <dgm:spPr/>
      <dgm:t>
        <a:bodyPr/>
        <a:lstStyle/>
        <a:p>
          <a:endParaRPr lang="en-US"/>
        </a:p>
      </dgm:t>
    </dgm:pt>
    <dgm:pt modelId="{C3AAB0A6-2D1A-4CD8-9CB2-05710552AE74}" type="pres">
      <dgm:prSet presAssocID="{099B21BA-4B1C-414F-A704-D1F89BF9D585}" presName="linear" presStyleCnt="0">
        <dgm:presLayoutVars>
          <dgm:animLvl val="lvl"/>
          <dgm:resizeHandles val="exact"/>
        </dgm:presLayoutVars>
      </dgm:prSet>
      <dgm:spPr/>
    </dgm:pt>
    <dgm:pt modelId="{07E20242-3300-4B2D-A3A5-947F458EEFAC}" type="pres">
      <dgm:prSet presAssocID="{27DBA25F-BFC1-4C5B-B3AC-11877CD1602C}" presName="parentText" presStyleLbl="node1" presStyleIdx="0" presStyleCnt="1">
        <dgm:presLayoutVars>
          <dgm:chMax val="0"/>
          <dgm:bulletEnabled val="1"/>
        </dgm:presLayoutVars>
      </dgm:prSet>
      <dgm:spPr/>
    </dgm:pt>
  </dgm:ptLst>
  <dgm:cxnLst>
    <dgm:cxn modelId="{40FA6122-A059-492A-AAF9-F31999F01986}" type="presOf" srcId="{27DBA25F-BFC1-4C5B-B3AC-11877CD1602C}" destId="{07E20242-3300-4B2D-A3A5-947F458EEFAC}" srcOrd="0" destOrd="0" presId="urn:microsoft.com/office/officeart/2005/8/layout/vList2"/>
    <dgm:cxn modelId="{22673F3D-D377-4D99-9733-01EB348D1AF5}" type="presOf" srcId="{099B21BA-4B1C-414F-A704-D1F89BF9D585}" destId="{C3AAB0A6-2D1A-4CD8-9CB2-05710552AE74}" srcOrd="0" destOrd="0" presId="urn:microsoft.com/office/officeart/2005/8/layout/vList2"/>
    <dgm:cxn modelId="{DB08F58F-6574-4ABC-B31E-FD912ACFABD8}" srcId="{099B21BA-4B1C-414F-A704-D1F89BF9D585}" destId="{27DBA25F-BFC1-4C5B-B3AC-11877CD1602C}" srcOrd="0" destOrd="0" parTransId="{D1B9AF6B-6B2E-4944-87F2-AFEB72B5FF5B}" sibTransId="{300B4EB4-0E8F-4322-857D-B21012F93542}"/>
    <dgm:cxn modelId="{E8B85F6A-D0B4-4B4C-99AA-5C416F2CFAD6}" type="presParOf" srcId="{C3AAB0A6-2D1A-4CD8-9CB2-05710552AE74}" destId="{07E20242-3300-4B2D-A3A5-947F458EEFAC}"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35EABD2-2C55-4C65-86E4-E16787385BFE}"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GB"/>
        </a:p>
      </dgm:t>
    </dgm:pt>
    <dgm:pt modelId="{6FCFEBBE-4A1A-42FA-8A07-5A19EBB4C563}">
      <dgm:prSet/>
      <dgm:spPr/>
      <dgm:t>
        <a:bodyPr/>
        <a:lstStyle/>
        <a:p>
          <a:pPr rtl="0"/>
          <a:r>
            <a:rPr lang="en-US" b="0" i="0" baseline="0" dirty="0"/>
            <a:t>address the anatomic and physiologic changes occurring with age.</a:t>
          </a:r>
          <a:endParaRPr lang="en-GB" dirty="0"/>
        </a:p>
      </dgm:t>
    </dgm:pt>
    <dgm:pt modelId="{E9A85520-41FE-488D-BEEE-649E6258496F}" type="parTrans" cxnId="{B2A8EEC9-16C7-4F7B-A582-802EDBF279E8}">
      <dgm:prSet/>
      <dgm:spPr/>
      <dgm:t>
        <a:bodyPr/>
        <a:lstStyle/>
        <a:p>
          <a:endParaRPr lang="en-GB"/>
        </a:p>
      </dgm:t>
    </dgm:pt>
    <dgm:pt modelId="{715DE1ED-0897-4919-9D62-F9AD11785B62}" type="sibTrans" cxnId="{B2A8EEC9-16C7-4F7B-A582-802EDBF279E8}">
      <dgm:prSet/>
      <dgm:spPr/>
      <dgm:t>
        <a:bodyPr/>
        <a:lstStyle/>
        <a:p>
          <a:endParaRPr lang="en-GB"/>
        </a:p>
      </dgm:t>
    </dgm:pt>
    <dgm:pt modelId="{B61FC5AC-F7E0-4250-B784-30476E269307}" type="pres">
      <dgm:prSet presAssocID="{835EABD2-2C55-4C65-86E4-E16787385BFE}" presName="Name0" presStyleCnt="0">
        <dgm:presLayoutVars>
          <dgm:dir/>
          <dgm:resizeHandles val="exact"/>
        </dgm:presLayoutVars>
      </dgm:prSet>
      <dgm:spPr/>
    </dgm:pt>
    <dgm:pt modelId="{19DE3D30-7030-4D50-BAA9-3EDBAD2F5D90}" type="pres">
      <dgm:prSet presAssocID="{6FCFEBBE-4A1A-42FA-8A07-5A19EBB4C563}" presName="node" presStyleLbl="node1" presStyleIdx="0" presStyleCnt="1" custScaleY="38960" custLinFactNeighborX="-2353" custLinFactNeighborY="2626">
        <dgm:presLayoutVars>
          <dgm:bulletEnabled val="1"/>
        </dgm:presLayoutVars>
      </dgm:prSet>
      <dgm:spPr/>
    </dgm:pt>
  </dgm:ptLst>
  <dgm:cxnLst>
    <dgm:cxn modelId="{8767791A-FF21-4293-BD1B-414B34324AFB}" type="presOf" srcId="{6FCFEBBE-4A1A-42FA-8A07-5A19EBB4C563}" destId="{19DE3D30-7030-4D50-BAA9-3EDBAD2F5D90}" srcOrd="0" destOrd="0" presId="urn:microsoft.com/office/officeart/2005/8/layout/process1"/>
    <dgm:cxn modelId="{6DBB6370-623D-4DD3-AADF-7D6F61DC3FDF}" type="presOf" srcId="{835EABD2-2C55-4C65-86E4-E16787385BFE}" destId="{B61FC5AC-F7E0-4250-B784-30476E269307}" srcOrd="0" destOrd="0" presId="urn:microsoft.com/office/officeart/2005/8/layout/process1"/>
    <dgm:cxn modelId="{B2A8EEC9-16C7-4F7B-A582-802EDBF279E8}" srcId="{835EABD2-2C55-4C65-86E4-E16787385BFE}" destId="{6FCFEBBE-4A1A-42FA-8A07-5A19EBB4C563}" srcOrd="0" destOrd="0" parTransId="{E9A85520-41FE-488D-BEEE-649E6258496F}" sibTransId="{715DE1ED-0897-4919-9D62-F9AD11785B62}"/>
    <dgm:cxn modelId="{94673DDC-E526-48B3-B518-449E37CE7D42}" type="presParOf" srcId="{B61FC5AC-F7E0-4250-B784-30476E269307}" destId="{19DE3D30-7030-4D50-BAA9-3EDBAD2F5D90}" srcOrd="0" destOrd="0" presId="urn:microsoft.com/office/officeart/2005/8/layout/process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65CFE03-75BE-4EBF-8CEB-FEC91EB76335}" type="doc">
      <dgm:prSet loTypeId="urn:microsoft.com/office/officeart/2005/8/layout/process1" loCatId="process" qsTypeId="urn:microsoft.com/office/officeart/2005/8/quickstyle/simple1" qsCatId="simple" csTypeId="urn:microsoft.com/office/officeart/2005/8/colors/accent2_5" csCatId="accent2"/>
      <dgm:spPr/>
      <dgm:t>
        <a:bodyPr/>
        <a:lstStyle/>
        <a:p>
          <a:endParaRPr lang="en-GB"/>
        </a:p>
      </dgm:t>
    </dgm:pt>
    <dgm:pt modelId="{D82E3F84-8C84-463F-A8D2-5172D60C6915}">
      <dgm:prSet/>
      <dgm:spPr/>
      <dgm:t>
        <a:bodyPr/>
        <a:lstStyle/>
        <a:p>
          <a:pPr rtl="0"/>
          <a:r>
            <a:rPr lang="en-US"/>
            <a:t>explain the thought processes and behaviours of aging persons.</a:t>
          </a:r>
          <a:endParaRPr lang="en-GB"/>
        </a:p>
      </dgm:t>
    </dgm:pt>
    <dgm:pt modelId="{E15F8F5D-F2CD-4907-ACD8-FDA405D39C5C}" type="parTrans" cxnId="{814056F0-EF00-4A7C-9DC4-4B60420F2381}">
      <dgm:prSet/>
      <dgm:spPr/>
      <dgm:t>
        <a:bodyPr/>
        <a:lstStyle/>
        <a:p>
          <a:endParaRPr lang="en-GB"/>
        </a:p>
      </dgm:t>
    </dgm:pt>
    <dgm:pt modelId="{6302EB1B-180A-43A1-B1AE-AB2E2D12905C}" type="sibTrans" cxnId="{814056F0-EF00-4A7C-9DC4-4B60420F2381}">
      <dgm:prSet/>
      <dgm:spPr/>
      <dgm:t>
        <a:bodyPr/>
        <a:lstStyle/>
        <a:p>
          <a:endParaRPr lang="en-GB"/>
        </a:p>
      </dgm:t>
    </dgm:pt>
    <dgm:pt modelId="{A8D8EC89-25E7-4049-A22B-B94E8C7207C6}" type="pres">
      <dgm:prSet presAssocID="{C65CFE03-75BE-4EBF-8CEB-FEC91EB76335}" presName="Name0" presStyleCnt="0">
        <dgm:presLayoutVars>
          <dgm:dir/>
          <dgm:resizeHandles val="exact"/>
        </dgm:presLayoutVars>
      </dgm:prSet>
      <dgm:spPr/>
    </dgm:pt>
    <dgm:pt modelId="{086422AB-988C-4CC1-8CDB-B7CDC90702E9}" type="pres">
      <dgm:prSet presAssocID="{D82E3F84-8C84-463F-A8D2-5172D60C6915}" presName="node" presStyleLbl="node1" presStyleIdx="0" presStyleCnt="1" custLinFactNeighborX="6368">
        <dgm:presLayoutVars>
          <dgm:bulletEnabled val="1"/>
        </dgm:presLayoutVars>
      </dgm:prSet>
      <dgm:spPr/>
    </dgm:pt>
  </dgm:ptLst>
  <dgm:cxnLst>
    <dgm:cxn modelId="{A261B140-E857-40EA-8C40-10EF21726B20}" type="presOf" srcId="{C65CFE03-75BE-4EBF-8CEB-FEC91EB76335}" destId="{A8D8EC89-25E7-4049-A22B-B94E8C7207C6}" srcOrd="0" destOrd="0" presId="urn:microsoft.com/office/officeart/2005/8/layout/process1"/>
    <dgm:cxn modelId="{3CB30951-722A-40B7-B5F0-B1C92E377BCC}" type="presOf" srcId="{D82E3F84-8C84-463F-A8D2-5172D60C6915}" destId="{086422AB-988C-4CC1-8CDB-B7CDC90702E9}" srcOrd="0" destOrd="0" presId="urn:microsoft.com/office/officeart/2005/8/layout/process1"/>
    <dgm:cxn modelId="{814056F0-EF00-4A7C-9DC4-4B60420F2381}" srcId="{C65CFE03-75BE-4EBF-8CEB-FEC91EB76335}" destId="{D82E3F84-8C84-463F-A8D2-5172D60C6915}" srcOrd="0" destOrd="0" parTransId="{E15F8F5D-F2CD-4907-ACD8-FDA405D39C5C}" sibTransId="{6302EB1B-180A-43A1-B1AE-AB2E2D12905C}"/>
    <dgm:cxn modelId="{C09FBD5D-BF82-4708-A400-554DCB7EAD88}" type="presParOf" srcId="{A8D8EC89-25E7-4049-A22B-B94E8C7207C6}" destId="{086422AB-988C-4CC1-8CDB-B7CDC90702E9}" srcOrd="0" destOrd="0" presId="urn:microsoft.com/office/officeart/2005/8/layout/process1"/>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2F91A2A-3CD0-457F-B54A-E238AFAAD7F6}" type="doc">
      <dgm:prSet loTypeId="urn:diagrams.loki3.com/TabbedArc+Icon" loCatId="relationship" qsTypeId="urn:microsoft.com/office/officeart/2005/8/quickstyle/simple1" qsCatId="simple" csTypeId="urn:microsoft.com/office/officeart/2005/8/colors/colorful3" csCatId="colorful"/>
      <dgm:spPr/>
      <dgm:t>
        <a:bodyPr/>
        <a:lstStyle/>
        <a:p>
          <a:endParaRPr lang="en-GB"/>
        </a:p>
      </dgm:t>
    </dgm:pt>
    <dgm:pt modelId="{7AA7CADE-3F37-4CDA-9AAD-F554BFB0693C}">
      <dgm:prSet/>
      <dgm:spPr/>
      <dgm:t>
        <a:bodyPr/>
        <a:lstStyle/>
        <a:p>
          <a:pPr rtl="0"/>
          <a:r>
            <a:rPr lang="en-US" dirty="0"/>
            <a:t>Biological  Theories </a:t>
          </a:r>
          <a:endParaRPr lang="en-GB" dirty="0"/>
        </a:p>
      </dgm:t>
    </dgm:pt>
    <dgm:pt modelId="{44735494-291A-4F73-898D-46660F111990}" type="parTrans" cxnId="{6DC79EEA-1312-4C1D-A410-A9CB706BADC6}">
      <dgm:prSet/>
      <dgm:spPr/>
      <dgm:t>
        <a:bodyPr/>
        <a:lstStyle/>
        <a:p>
          <a:endParaRPr lang="en-GB"/>
        </a:p>
      </dgm:t>
    </dgm:pt>
    <dgm:pt modelId="{4ECFB75C-8F73-4E59-AB53-F63D18CA2829}" type="sibTrans" cxnId="{6DC79EEA-1312-4C1D-A410-A9CB706BADC6}">
      <dgm:prSet/>
      <dgm:spPr/>
      <dgm:t>
        <a:bodyPr/>
        <a:lstStyle/>
        <a:p>
          <a:endParaRPr lang="en-GB"/>
        </a:p>
      </dgm:t>
    </dgm:pt>
    <dgm:pt modelId="{58816D18-7B02-4C70-99BF-C1272042909E}" type="pres">
      <dgm:prSet presAssocID="{72F91A2A-3CD0-457F-B54A-E238AFAAD7F6}" presName="Name0" presStyleCnt="0">
        <dgm:presLayoutVars>
          <dgm:dir/>
          <dgm:resizeHandles val="exact"/>
        </dgm:presLayoutVars>
      </dgm:prSet>
      <dgm:spPr/>
    </dgm:pt>
    <dgm:pt modelId="{84AB25DC-B9D4-4E02-9A74-F5EF72E3BAFB}" type="pres">
      <dgm:prSet presAssocID="{7AA7CADE-3F37-4CDA-9AAD-F554BFB0693C}" presName="one" presStyleLbl="node1" presStyleIdx="0" presStyleCnt="1" custRadScaleRad="86807" custRadScaleInc="-37">
        <dgm:presLayoutVars>
          <dgm:bulletEnabled val="1"/>
        </dgm:presLayoutVars>
      </dgm:prSet>
      <dgm:spPr/>
    </dgm:pt>
  </dgm:ptLst>
  <dgm:cxnLst>
    <dgm:cxn modelId="{AD6C0805-8040-41DF-8D56-ABECF5247D5B}" type="presOf" srcId="{7AA7CADE-3F37-4CDA-9AAD-F554BFB0693C}" destId="{84AB25DC-B9D4-4E02-9A74-F5EF72E3BAFB}" srcOrd="0" destOrd="0" presId="urn:diagrams.loki3.com/TabbedArc+Icon"/>
    <dgm:cxn modelId="{F3270316-8B77-481F-B8C8-169F428127C9}" type="presOf" srcId="{72F91A2A-3CD0-457F-B54A-E238AFAAD7F6}" destId="{58816D18-7B02-4C70-99BF-C1272042909E}" srcOrd="0" destOrd="0" presId="urn:diagrams.loki3.com/TabbedArc+Icon"/>
    <dgm:cxn modelId="{6DC79EEA-1312-4C1D-A410-A9CB706BADC6}" srcId="{72F91A2A-3CD0-457F-B54A-E238AFAAD7F6}" destId="{7AA7CADE-3F37-4CDA-9AAD-F554BFB0693C}" srcOrd="0" destOrd="0" parTransId="{44735494-291A-4F73-898D-46660F111990}" sibTransId="{4ECFB75C-8F73-4E59-AB53-F63D18CA2829}"/>
    <dgm:cxn modelId="{EDFAA254-8A37-4CF1-8E8B-3F7E4311EBFC}" type="presParOf" srcId="{58816D18-7B02-4C70-99BF-C1272042909E}" destId="{84AB25DC-B9D4-4E02-9A74-F5EF72E3BAFB}" srcOrd="0" destOrd="0" presId="urn:diagrams.loki3.com/TabbedArc+Icon"/>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152143-A0EB-4F3C-8638-E59597DA9182}" type="doc">
      <dgm:prSet loTypeId="urn:diagrams.loki3.com/TabbedArc+Icon" loCatId="relationship" qsTypeId="urn:microsoft.com/office/officeart/2005/8/quickstyle/simple1" qsCatId="simple" csTypeId="urn:microsoft.com/office/officeart/2005/8/colors/accent1_2" csCatId="accent1" phldr="1"/>
      <dgm:spPr/>
      <dgm:t>
        <a:bodyPr/>
        <a:lstStyle/>
        <a:p>
          <a:endParaRPr lang="en-GB"/>
        </a:p>
      </dgm:t>
    </dgm:pt>
    <dgm:pt modelId="{A31AE144-F2FC-4838-8FDB-46D71F31248D}">
      <dgm:prSet/>
      <dgm:spPr/>
      <dgm:t>
        <a:bodyPr/>
        <a:lstStyle/>
        <a:p>
          <a:pPr rtl="0"/>
          <a:r>
            <a:rPr lang="en-US" dirty="0"/>
            <a:t>Psycho-Social  Theories</a:t>
          </a:r>
          <a:endParaRPr lang="en-GB" dirty="0"/>
        </a:p>
      </dgm:t>
    </dgm:pt>
    <dgm:pt modelId="{2AB1A762-1BDD-4EBC-9E13-93BBE7F8AFC3}" type="parTrans" cxnId="{7B28ECAC-451A-47E9-AD02-3D2A2D016863}">
      <dgm:prSet/>
      <dgm:spPr/>
      <dgm:t>
        <a:bodyPr/>
        <a:lstStyle/>
        <a:p>
          <a:endParaRPr lang="en-GB"/>
        </a:p>
      </dgm:t>
    </dgm:pt>
    <dgm:pt modelId="{19E45E15-F2F8-4E52-A1D3-5C02A9D78B37}" type="sibTrans" cxnId="{7B28ECAC-451A-47E9-AD02-3D2A2D016863}">
      <dgm:prSet/>
      <dgm:spPr/>
      <dgm:t>
        <a:bodyPr/>
        <a:lstStyle/>
        <a:p>
          <a:endParaRPr lang="en-GB"/>
        </a:p>
      </dgm:t>
    </dgm:pt>
    <dgm:pt modelId="{38889643-571D-44A1-B030-DAD6B9DA5FEF}" type="pres">
      <dgm:prSet presAssocID="{69152143-A0EB-4F3C-8638-E59597DA9182}" presName="Name0" presStyleCnt="0">
        <dgm:presLayoutVars>
          <dgm:dir/>
          <dgm:resizeHandles val="exact"/>
        </dgm:presLayoutVars>
      </dgm:prSet>
      <dgm:spPr/>
    </dgm:pt>
    <dgm:pt modelId="{5CE415F6-FF2B-4321-BAFA-5AD588A8EB5B}" type="pres">
      <dgm:prSet presAssocID="{A31AE144-F2FC-4838-8FDB-46D71F31248D}" presName="one" presStyleLbl="node1" presStyleIdx="0" presStyleCnt="1" custScaleX="121469" custRadScaleRad="100037" custRadScaleInc="305">
        <dgm:presLayoutVars>
          <dgm:bulletEnabled val="1"/>
        </dgm:presLayoutVars>
      </dgm:prSet>
      <dgm:spPr/>
    </dgm:pt>
  </dgm:ptLst>
  <dgm:cxnLst>
    <dgm:cxn modelId="{E62E028E-C8FC-4A0A-888C-F1BFEF4CE66C}" type="presOf" srcId="{A31AE144-F2FC-4838-8FDB-46D71F31248D}" destId="{5CE415F6-FF2B-4321-BAFA-5AD588A8EB5B}" srcOrd="0" destOrd="0" presId="urn:diagrams.loki3.com/TabbedArc+Icon"/>
    <dgm:cxn modelId="{7B28ECAC-451A-47E9-AD02-3D2A2D016863}" srcId="{69152143-A0EB-4F3C-8638-E59597DA9182}" destId="{A31AE144-F2FC-4838-8FDB-46D71F31248D}" srcOrd="0" destOrd="0" parTransId="{2AB1A762-1BDD-4EBC-9E13-93BBE7F8AFC3}" sibTransId="{19E45E15-F2F8-4E52-A1D3-5C02A9D78B37}"/>
    <dgm:cxn modelId="{9484E7DF-7C9A-40F5-9D69-8AA7713AFEA9}" type="presOf" srcId="{69152143-A0EB-4F3C-8638-E59597DA9182}" destId="{38889643-571D-44A1-B030-DAD6B9DA5FEF}" srcOrd="0" destOrd="0" presId="urn:diagrams.loki3.com/TabbedArc+Icon"/>
    <dgm:cxn modelId="{77A0A5B9-B398-46CA-9604-221BB9DD2448}" type="presParOf" srcId="{38889643-571D-44A1-B030-DAD6B9DA5FEF}" destId="{5CE415F6-FF2B-4321-BAFA-5AD588A8EB5B}" srcOrd="0" destOrd="0" presId="urn:diagrams.loki3.com/TabbedArc+Icon"/>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64E6580-D3B1-4DF4-9AB0-374C9B4903F1}" type="doc">
      <dgm:prSet loTypeId="urn:microsoft.com/office/officeart/2005/8/layout/cycle5" loCatId="cycle" qsTypeId="urn:microsoft.com/office/officeart/2005/8/quickstyle/simple1" qsCatId="simple" csTypeId="urn:microsoft.com/office/officeart/2005/8/colors/colorful2" csCatId="colorful"/>
      <dgm:spPr/>
      <dgm:t>
        <a:bodyPr/>
        <a:lstStyle/>
        <a:p>
          <a:endParaRPr lang="en-GB"/>
        </a:p>
      </dgm:t>
    </dgm:pt>
    <dgm:pt modelId="{FF38246B-763E-44D9-B97B-530AC1932F3E}">
      <dgm:prSet/>
      <dgm:spPr/>
      <dgm:t>
        <a:bodyPr/>
        <a:lstStyle/>
        <a:p>
          <a:pPr rtl="0"/>
          <a:r>
            <a:rPr lang="en-US" dirty="0"/>
            <a:t>Based on lab experiments on fetal fibroblastic cells and their reproductive capabilities in 1961</a:t>
          </a:r>
          <a:endParaRPr lang="en-GB" dirty="0"/>
        </a:p>
      </dgm:t>
    </dgm:pt>
    <dgm:pt modelId="{A7200BF9-D0C4-4FD1-947E-58C95FE7A48F}" type="parTrans" cxnId="{304CF3BE-4585-4BF3-9464-89399FC1B253}">
      <dgm:prSet/>
      <dgm:spPr/>
      <dgm:t>
        <a:bodyPr/>
        <a:lstStyle/>
        <a:p>
          <a:endParaRPr lang="en-GB"/>
        </a:p>
      </dgm:t>
    </dgm:pt>
    <dgm:pt modelId="{9543D9EC-A871-42B5-9B9B-3569C3E613B6}" type="sibTrans" cxnId="{304CF3BE-4585-4BF3-9464-89399FC1B253}">
      <dgm:prSet/>
      <dgm:spPr/>
      <dgm:t>
        <a:bodyPr/>
        <a:lstStyle/>
        <a:p>
          <a:endParaRPr lang="en-GB"/>
        </a:p>
      </dgm:t>
    </dgm:pt>
    <dgm:pt modelId="{C79E9966-1B84-4CB8-9F48-B7A15F91DD29}">
      <dgm:prSet/>
      <dgm:spPr/>
      <dgm:t>
        <a:bodyPr/>
        <a:lstStyle/>
        <a:p>
          <a:pPr rtl="0"/>
          <a:r>
            <a:rPr lang="en-US" dirty="0"/>
            <a:t>Cells can only reproduce themselves a limited number of times.</a:t>
          </a:r>
          <a:endParaRPr lang="en-GB" dirty="0"/>
        </a:p>
      </dgm:t>
    </dgm:pt>
    <dgm:pt modelId="{9A9BE41A-B43D-4C5B-A12A-65E737F3F489}" type="parTrans" cxnId="{212B7485-CC62-4017-8F28-9CACE7DD4D30}">
      <dgm:prSet/>
      <dgm:spPr/>
      <dgm:t>
        <a:bodyPr/>
        <a:lstStyle/>
        <a:p>
          <a:endParaRPr lang="en-GB"/>
        </a:p>
      </dgm:t>
    </dgm:pt>
    <dgm:pt modelId="{7D347D0F-7D9F-46A1-A9BC-E92A9696717C}" type="sibTrans" cxnId="{212B7485-CC62-4017-8F28-9CACE7DD4D30}">
      <dgm:prSet/>
      <dgm:spPr/>
      <dgm:t>
        <a:bodyPr/>
        <a:lstStyle/>
        <a:p>
          <a:endParaRPr lang="en-GB"/>
        </a:p>
      </dgm:t>
    </dgm:pt>
    <dgm:pt modelId="{15040A02-EE46-47A1-A860-0546103C72DF}">
      <dgm:prSet/>
      <dgm:spPr/>
      <dgm:t>
        <a:bodyPr/>
        <a:lstStyle/>
        <a:p>
          <a:pPr rtl="0"/>
          <a:r>
            <a:rPr lang="en-US" dirty="0"/>
            <a:t>Life expectancies are seen as preprogrammed within a species-specific range</a:t>
          </a:r>
          <a:endParaRPr lang="en-GB" dirty="0"/>
        </a:p>
      </dgm:t>
    </dgm:pt>
    <dgm:pt modelId="{3C85C9FA-48D8-4EC6-A876-A46C577D07FF}" type="parTrans" cxnId="{47B6C146-A2C3-4370-89CF-8853371E7BBD}">
      <dgm:prSet/>
      <dgm:spPr/>
      <dgm:t>
        <a:bodyPr/>
        <a:lstStyle/>
        <a:p>
          <a:endParaRPr lang="en-GB"/>
        </a:p>
      </dgm:t>
    </dgm:pt>
    <dgm:pt modelId="{CF55B035-E24E-41ED-97E4-94A7A5A1765B}" type="sibTrans" cxnId="{47B6C146-A2C3-4370-89CF-8853371E7BBD}">
      <dgm:prSet/>
      <dgm:spPr/>
      <dgm:t>
        <a:bodyPr/>
        <a:lstStyle/>
        <a:p>
          <a:endParaRPr lang="en-GB"/>
        </a:p>
      </dgm:t>
    </dgm:pt>
    <dgm:pt modelId="{F3D1324F-F61B-40E3-BD69-4693A31CCF33}" type="pres">
      <dgm:prSet presAssocID="{A64E6580-D3B1-4DF4-9AB0-374C9B4903F1}" presName="cycle" presStyleCnt="0">
        <dgm:presLayoutVars>
          <dgm:dir/>
          <dgm:resizeHandles val="exact"/>
        </dgm:presLayoutVars>
      </dgm:prSet>
      <dgm:spPr/>
    </dgm:pt>
    <dgm:pt modelId="{897C93EC-63E2-424F-832E-AB431B79A304}" type="pres">
      <dgm:prSet presAssocID="{FF38246B-763E-44D9-B97B-530AC1932F3E}" presName="node" presStyleLbl="node1" presStyleIdx="0" presStyleCnt="3" custRadScaleRad="103691" custRadScaleInc="-489">
        <dgm:presLayoutVars>
          <dgm:bulletEnabled val="1"/>
        </dgm:presLayoutVars>
      </dgm:prSet>
      <dgm:spPr/>
    </dgm:pt>
    <dgm:pt modelId="{F2AE812A-F6AF-4CFD-9482-26EB9491C63F}" type="pres">
      <dgm:prSet presAssocID="{FF38246B-763E-44D9-B97B-530AC1932F3E}" presName="spNode" presStyleCnt="0"/>
      <dgm:spPr/>
    </dgm:pt>
    <dgm:pt modelId="{EAF113E4-84F2-4616-A1A2-73F705B69B56}" type="pres">
      <dgm:prSet presAssocID="{9543D9EC-A871-42B5-9B9B-3569C3E613B6}" presName="sibTrans" presStyleLbl="sibTrans1D1" presStyleIdx="0" presStyleCnt="3"/>
      <dgm:spPr/>
    </dgm:pt>
    <dgm:pt modelId="{4A01FD05-6A4E-4C0B-99A9-EFE33B4016DB}" type="pres">
      <dgm:prSet presAssocID="{C79E9966-1B84-4CB8-9F48-B7A15F91DD29}" presName="node" presStyleLbl="node1" presStyleIdx="1" presStyleCnt="3">
        <dgm:presLayoutVars>
          <dgm:bulletEnabled val="1"/>
        </dgm:presLayoutVars>
      </dgm:prSet>
      <dgm:spPr/>
    </dgm:pt>
    <dgm:pt modelId="{6CB90DDA-0DB1-46C7-9022-D83ACA7DEB2D}" type="pres">
      <dgm:prSet presAssocID="{C79E9966-1B84-4CB8-9F48-B7A15F91DD29}" presName="spNode" presStyleCnt="0"/>
      <dgm:spPr/>
    </dgm:pt>
    <dgm:pt modelId="{ACCD71D3-C4FC-44F7-A4D5-391903EA588C}" type="pres">
      <dgm:prSet presAssocID="{7D347D0F-7D9F-46A1-A9BC-E92A9696717C}" presName="sibTrans" presStyleLbl="sibTrans1D1" presStyleIdx="1" presStyleCnt="3"/>
      <dgm:spPr/>
    </dgm:pt>
    <dgm:pt modelId="{B2D3D17E-C91D-4616-912A-C281E763AE9A}" type="pres">
      <dgm:prSet presAssocID="{15040A02-EE46-47A1-A860-0546103C72DF}" presName="node" presStyleLbl="node1" presStyleIdx="2" presStyleCnt="3">
        <dgm:presLayoutVars>
          <dgm:bulletEnabled val="1"/>
        </dgm:presLayoutVars>
      </dgm:prSet>
      <dgm:spPr/>
    </dgm:pt>
    <dgm:pt modelId="{112A18D5-EB0D-47C1-A812-1B9AE2D0A6CE}" type="pres">
      <dgm:prSet presAssocID="{15040A02-EE46-47A1-A860-0546103C72DF}" presName="spNode" presStyleCnt="0"/>
      <dgm:spPr/>
    </dgm:pt>
    <dgm:pt modelId="{A5F654B6-EDB8-4212-AF4B-4286D696BC8C}" type="pres">
      <dgm:prSet presAssocID="{CF55B035-E24E-41ED-97E4-94A7A5A1765B}" presName="sibTrans" presStyleLbl="sibTrans1D1" presStyleIdx="2" presStyleCnt="3"/>
      <dgm:spPr/>
    </dgm:pt>
  </dgm:ptLst>
  <dgm:cxnLst>
    <dgm:cxn modelId="{31944B27-77FB-491B-9B2B-43FDFD2582B2}" type="presOf" srcId="{15040A02-EE46-47A1-A860-0546103C72DF}" destId="{B2D3D17E-C91D-4616-912A-C281E763AE9A}" srcOrd="0" destOrd="0" presId="urn:microsoft.com/office/officeart/2005/8/layout/cycle5"/>
    <dgm:cxn modelId="{47B6C146-A2C3-4370-89CF-8853371E7BBD}" srcId="{A64E6580-D3B1-4DF4-9AB0-374C9B4903F1}" destId="{15040A02-EE46-47A1-A860-0546103C72DF}" srcOrd="2" destOrd="0" parTransId="{3C85C9FA-48D8-4EC6-A876-A46C577D07FF}" sibTransId="{CF55B035-E24E-41ED-97E4-94A7A5A1765B}"/>
    <dgm:cxn modelId="{44C27548-0D0F-480A-8B6B-365D2C84C2C0}" type="presOf" srcId="{C79E9966-1B84-4CB8-9F48-B7A15F91DD29}" destId="{4A01FD05-6A4E-4C0B-99A9-EFE33B4016DB}" srcOrd="0" destOrd="0" presId="urn:microsoft.com/office/officeart/2005/8/layout/cycle5"/>
    <dgm:cxn modelId="{212B7485-CC62-4017-8F28-9CACE7DD4D30}" srcId="{A64E6580-D3B1-4DF4-9AB0-374C9B4903F1}" destId="{C79E9966-1B84-4CB8-9F48-B7A15F91DD29}" srcOrd="1" destOrd="0" parTransId="{9A9BE41A-B43D-4C5B-A12A-65E737F3F489}" sibTransId="{7D347D0F-7D9F-46A1-A9BC-E92A9696717C}"/>
    <dgm:cxn modelId="{2FD5468A-E72E-4C34-BDE9-EB606D1884DB}" type="presOf" srcId="{7D347D0F-7D9F-46A1-A9BC-E92A9696717C}" destId="{ACCD71D3-C4FC-44F7-A4D5-391903EA588C}" srcOrd="0" destOrd="0" presId="urn:microsoft.com/office/officeart/2005/8/layout/cycle5"/>
    <dgm:cxn modelId="{CDF4C5BC-8D6C-4DA4-AC9F-38232A488DFB}" type="presOf" srcId="{FF38246B-763E-44D9-B97B-530AC1932F3E}" destId="{897C93EC-63E2-424F-832E-AB431B79A304}" srcOrd="0" destOrd="0" presId="urn:microsoft.com/office/officeart/2005/8/layout/cycle5"/>
    <dgm:cxn modelId="{304CF3BE-4585-4BF3-9464-89399FC1B253}" srcId="{A64E6580-D3B1-4DF4-9AB0-374C9B4903F1}" destId="{FF38246B-763E-44D9-B97B-530AC1932F3E}" srcOrd="0" destOrd="0" parTransId="{A7200BF9-D0C4-4FD1-947E-58C95FE7A48F}" sibTransId="{9543D9EC-A871-42B5-9B9B-3569C3E613B6}"/>
    <dgm:cxn modelId="{2ADFC0C2-DB97-4D1A-BA9C-AD82F020F766}" type="presOf" srcId="{9543D9EC-A871-42B5-9B9B-3569C3E613B6}" destId="{EAF113E4-84F2-4616-A1A2-73F705B69B56}" srcOrd="0" destOrd="0" presId="urn:microsoft.com/office/officeart/2005/8/layout/cycle5"/>
    <dgm:cxn modelId="{656E84C4-E589-4B8E-87CA-9A8C9292867E}" type="presOf" srcId="{A64E6580-D3B1-4DF4-9AB0-374C9B4903F1}" destId="{F3D1324F-F61B-40E3-BD69-4693A31CCF33}" srcOrd="0" destOrd="0" presId="urn:microsoft.com/office/officeart/2005/8/layout/cycle5"/>
    <dgm:cxn modelId="{607E8CDB-F0B0-482F-8D8A-CF0A2F1EA700}" type="presOf" srcId="{CF55B035-E24E-41ED-97E4-94A7A5A1765B}" destId="{A5F654B6-EDB8-4212-AF4B-4286D696BC8C}" srcOrd="0" destOrd="0" presId="urn:microsoft.com/office/officeart/2005/8/layout/cycle5"/>
    <dgm:cxn modelId="{54F1DD60-ED03-4D11-AF27-AC78176835E2}" type="presParOf" srcId="{F3D1324F-F61B-40E3-BD69-4693A31CCF33}" destId="{897C93EC-63E2-424F-832E-AB431B79A304}" srcOrd="0" destOrd="0" presId="urn:microsoft.com/office/officeart/2005/8/layout/cycle5"/>
    <dgm:cxn modelId="{D03379C3-3420-4694-A89A-42DC2CCB4190}" type="presParOf" srcId="{F3D1324F-F61B-40E3-BD69-4693A31CCF33}" destId="{F2AE812A-F6AF-4CFD-9482-26EB9491C63F}" srcOrd="1" destOrd="0" presId="urn:microsoft.com/office/officeart/2005/8/layout/cycle5"/>
    <dgm:cxn modelId="{34C94994-7235-4918-90C1-986A067701DC}" type="presParOf" srcId="{F3D1324F-F61B-40E3-BD69-4693A31CCF33}" destId="{EAF113E4-84F2-4616-A1A2-73F705B69B56}" srcOrd="2" destOrd="0" presId="urn:microsoft.com/office/officeart/2005/8/layout/cycle5"/>
    <dgm:cxn modelId="{47DCB053-0E23-4508-8A17-238A98338E53}" type="presParOf" srcId="{F3D1324F-F61B-40E3-BD69-4693A31CCF33}" destId="{4A01FD05-6A4E-4C0B-99A9-EFE33B4016DB}" srcOrd="3" destOrd="0" presId="urn:microsoft.com/office/officeart/2005/8/layout/cycle5"/>
    <dgm:cxn modelId="{DCB0185D-6BD7-464B-A8AD-2F9317BAC67F}" type="presParOf" srcId="{F3D1324F-F61B-40E3-BD69-4693A31CCF33}" destId="{6CB90DDA-0DB1-46C7-9022-D83ACA7DEB2D}" srcOrd="4" destOrd="0" presId="urn:microsoft.com/office/officeart/2005/8/layout/cycle5"/>
    <dgm:cxn modelId="{F33C835A-EFE0-4949-9698-3354BCEE4D82}" type="presParOf" srcId="{F3D1324F-F61B-40E3-BD69-4693A31CCF33}" destId="{ACCD71D3-C4FC-44F7-A4D5-391903EA588C}" srcOrd="5" destOrd="0" presId="urn:microsoft.com/office/officeart/2005/8/layout/cycle5"/>
    <dgm:cxn modelId="{ADCD1D64-805D-475E-9A77-C6608EF0FB8E}" type="presParOf" srcId="{F3D1324F-F61B-40E3-BD69-4693A31CCF33}" destId="{B2D3D17E-C91D-4616-912A-C281E763AE9A}" srcOrd="6" destOrd="0" presId="urn:microsoft.com/office/officeart/2005/8/layout/cycle5"/>
    <dgm:cxn modelId="{16F78A2B-1259-48F5-B403-D3D977F51A6B}" type="presParOf" srcId="{F3D1324F-F61B-40E3-BD69-4693A31CCF33}" destId="{112A18D5-EB0D-47C1-A812-1B9AE2D0A6CE}" srcOrd="7" destOrd="0" presId="urn:microsoft.com/office/officeart/2005/8/layout/cycle5"/>
    <dgm:cxn modelId="{3A2A3195-3C3B-41A0-A0F4-5A1C4416D611}" type="presParOf" srcId="{F3D1324F-F61B-40E3-BD69-4693A31CCF33}" destId="{A5F654B6-EDB8-4212-AF4B-4286D696BC8C}" srcOrd="8"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8FEC4F7-AF4F-48D0-851C-9E68F9193BDD}" type="doc">
      <dgm:prSet loTypeId="urn:microsoft.com/office/officeart/2005/8/layout/hierarchy3" loCatId="list" qsTypeId="urn:microsoft.com/office/officeart/2005/8/quickstyle/simple1" qsCatId="simple" csTypeId="urn:microsoft.com/office/officeart/2005/8/colors/colorful5" csCatId="colorful" phldr="1"/>
      <dgm:spPr/>
      <dgm:t>
        <a:bodyPr/>
        <a:lstStyle/>
        <a:p>
          <a:endParaRPr lang="en-GB"/>
        </a:p>
      </dgm:t>
    </dgm:pt>
    <dgm:pt modelId="{BA689E02-870F-4A53-8E04-F96EBCB12766}">
      <dgm:prSet/>
      <dgm:spPr/>
      <dgm:t>
        <a:bodyPr/>
        <a:lstStyle/>
        <a:p>
          <a:pPr rtl="0"/>
          <a:r>
            <a:rPr lang="en-GB" dirty="0"/>
            <a:t>The body's genetic code regulates cellular reproduction, aging, and death. </a:t>
          </a:r>
        </a:p>
      </dgm:t>
    </dgm:pt>
    <dgm:pt modelId="{C0D7177A-D24C-44AC-A9BF-5677A204ABCB}" type="parTrans" cxnId="{3374B446-0314-480F-A698-1B340C3EDFBD}">
      <dgm:prSet/>
      <dgm:spPr/>
      <dgm:t>
        <a:bodyPr/>
        <a:lstStyle/>
        <a:p>
          <a:endParaRPr lang="en-GB"/>
        </a:p>
      </dgm:t>
    </dgm:pt>
    <dgm:pt modelId="{9A3BB558-01F1-4419-B82B-68ADF0C922F3}" type="sibTrans" cxnId="{3374B446-0314-480F-A698-1B340C3EDFBD}">
      <dgm:prSet/>
      <dgm:spPr/>
      <dgm:t>
        <a:bodyPr/>
        <a:lstStyle/>
        <a:p>
          <a:endParaRPr lang="en-GB"/>
        </a:p>
      </dgm:t>
    </dgm:pt>
    <dgm:pt modelId="{BD947D31-BC39-4210-9605-9487432056BA}">
      <dgm:prSet/>
      <dgm:spPr/>
      <dgm:t>
        <a:bodyPr/>
        <a:lstStyle/>
        <a:p>
          <a:pPr rtl="0"/>
          <a:r>
            <a:rPr lang="en-GB" dirty="0"/>
            <a:t>Aging is based on an internal built-in genetic "clock" and follows a pre-set biological timetable. </a:t>
          </a:r>
        </a:p>
      </dgm:t>
    </dgm:pt>
    <dgm:pt modelId="{50A6F0EA-AD06-467E-9C99-15DB6B7B77CB}" type="parTrans" cxnId="{BDD0ECAF-D922-4591-97B1-AC851AB2EF4E}">
      <dgm:prSet/>
      <dgm:spPr/>
      <dgm:t>
        <a:bodyPr/>
        <a:lstStyle/>
        <a:p>
          <a:endParaRPr lang="en-GB"/>
        </a:p>
      </dgm:t>
    </dgm:pt>
    <dgm:pt modelId="{3D3A873D-CAAB-4488-812F-0FF13B041E6D}" type="sibTrans" cxnId="{BDD0ECAF-D922-4591-97B1-AC851AB2EF4E}">
      <dgm:prSet/>
      <dgm:spPr/>
      <dgm:t>
        <a:bodyPr/>
        <a:lstStyle/>
        <a:p>
          <a:endParaRPr lang="en-GB"/>
        </a:p>
      </dgm:t>
    </dgm:pt>
    <dgm:pt modelId="{B08BAD40-6A63-4BEC-B67C-EC65EC213E34}">
      <dgm:prSet/>
      <dgm:spPr/>
      <dgm:t>
        <a:bodyPr/>
        <a:lstStyle/>
        <a:p>
          <a:pPr rtl="0"/>
          <a:r>
            <a:rPr lang="en-GB" dirty="0"/>
            <a:t>..growing old is not a result of a series of random events, but genes program age-related molecular and cellular changes.</a:t>
          </a:r>
        </a:p>
      </dgm:t>
    </dgm:pt>
    <dgm:pt modelId="{2EF0044A-270D-43AD-AFBC-8EA5A79320CB}" type="parTrans" cxnId="{C45582DD-FF67-4FEB-A1F5-00B1C126969D}">
      <dgm:prSet/>
      <dgm:spPr/>
      <dgm:t>
        <a:bodyPr/>
        <a:lstStyle/>
        <a:p>
          <a:endParaRPr lang="en-GB"/>
        </a:p>
      </dgm:t>
    </dgm:pt>
    <dgm:pt modelId="{51F8A1F6-641D-4B2C-B786-B6A8B6B70DC4}" type="sibTrans" cxnId="{C45582DD-FF67-4FEB-A1F5-00B1C126969D}">
      <dgm:prSet/>
      <dgm:spPr/>
      <dgm:t>
        <a:bodyPr/>
        <a:lstStyle/>
        <a:p>
          <a:endParaRPr lang="en-GB"/>
        </a:p>
      </dgm:t>
    </dgm:pt>
    <dgm:pt modelId="{62F40991-4E2C-49A6-B46C-ADB80C867699}" type="pres">
      <dgm:prSet presAssocID="{B8FEC4F7-AF4F-48D0-851C-9E68F9193BDD}" presName="diagram" presStyleCnt="0">
        <dgm:presLayoutVars>
          <dgm:chPref val="1"/>
          <dgm:dir/>
          <dgm:animOne val="branch"/>
          <dgm:animLvl val="lvl"/>
          <dgm:resizeHandles/>
        </dgm:presLayoutVars>
      </dgm:prSet>
      <dgm:spPr/>
    </dgm:pt>
    <dgm:pt modelId="{A1B160EB-0BB0-413D-9050-6BE43EB3933D}" type="pres">
      <dgm:prSet presAssocID="{BA689E02-870F-4A53-8E04-F96EBCB12766}" presName="root" presStyleCnt="0"/>
      <dgm:spPr/>
    </dgm:pt>
    <dgm:pt modelId="{5EB067A1-72DD-4D7F-9741-03B7903D222B}" type="pres">
      <dgm:prSet presAssocID="{BA689E02-870F-4A53-8E04-F96EBCB12766}" presName="rootComposite" presStyleCnt="0"/>
      <dgm:spPr/>
    </dgm:pt>
    <dgm:pt modelId="{56A3632B-354A-4181-9B6E-181F0BAC5354}" type="pres">
      <dgm:prSet presAssocID="{BA689E02-870F-4A53-8E04-F96EBCB12766}" presName="rootText" presStyleLbl="node1" presStyleIdx="0" presStyleCnt="3" custScaleY="123616"/>
      <dgm:spPr/>
    </dgm:pt>
    <dgm:pt modelId="{1B593783-A371-4962-A8EB-B69CDE810DE9}" type="pres">
      <dgm:prSet presAssocID="{BA689E02-870F-4A53-8E04-F96EBCB12766}" presName="rootConnector" presStyleLbl="node1" presStyleIdx="0" presStyleCnt="3"/>
      <dgm:spPr/>
    </dgm:pt>
    <dgm:pt modelId="{B4DE2705-759F-4724-B6D9-6A60DB861C35}" type="pres">
      <dgm:prSet presAssocID="{BA689E02-870F-4A53-8E04-F96EBCB12766}" presName="childShape" presStyleCnt="0"/>
      <dgm:spPr/>
    </dgm:pt>
    <dgm:pt modelId="{08000D85-30B3-4B0C-AF37-03D335A075C8}" type="pres">
      <dgm:prSet presAssocID="{BD947D31-BC39-4210-9605-9487432056BA}" presName="root" presStyleCnt="0"/>
      <dgm:spPr/>
    </dgm:pt>
    <dgm:pt modelId="{1BF8B161-D732-41D4-A03E-3AF2D13D8235}" type="pres">
      <dgm:prSet presAssocID="{BD947D31-BC39-4210-9605-9487432056BA}" presName="rootComposite" presStyleCnt="0"/>
      <dgm:spPr/>
    </dgm:pt>
    <dgm:pt modelId="{627C9CB8-D296-4104-ACCC-69A66D3E686E}" type="pres">
      <dgm:prSet presAssocID="{BD947D31-BC39-4210-9605-9487432056BA}" presName="rootText" presStyleLbl="node1" presStyleIdx="1" presStyleCnt="3"/>
      <dgm:spPr/>
    </dgm:pt>
    <dgm:pt modelId="{5D537B9F-F55D-40DD-A0EC-D56EA56AAA21}" type="pres">
      <dgm:prSet presAssocID="{BD947D31-BC39-4210-9605-9487432056BA}" presName="rootConnector" presStyleLbl="node1" presStyleIdx="1" presStyleCnt="3"/>
      <dgm:spPr/>
    </dgm:pt>
    <dgm:pt modelId="{74AA55B7-54A3-4EA4-AA14-E1BD68EBAFEF}" type="pres">
      <dgm:prSet presAssocID="{BD947D31-BC39-4210-9605-9487432056BA}" presName="childShape" presStyleCnt="0"/>
      <dgm:spPr/>
    </dgm:pt>
    <dgm:pt modelId="{11669CB1-9C7A-41EB-8592-5168634AADD3}" type="pres">
      <dgm:prSet presAssocID="{B08BAD40-6A63-4BEC-B67C-EC65EC213E34}" presName="root" presStyleCnt="0"/>
      <dgm:spPr/>
    </dgm:pt>
    <dgm:pt modelId="{D8F1B684-740A-4951-A692-F796A556297E}" type="pres">
      <dgm:prSet presAssocID="{B08BAD40-6A63-4BEC-B67C-EC65EC213E34}" presName="rootComposite" presStyleCnt="0"/>
      <dgm:spPr/>
    </dgm:pt>
    <dgm:pt modelId="{D24075C3-E866-429A-BA91-B0A56B09BA5B}" type="pres">
      <dgm:prSet presAssocID="{B08BAD40-6A63-4BEC-B67C-EC65EC213E34}" presName="rootText" presStyleLbl="node1" presStyleIdx="2" presStyleCnt="3" custScaleY="123616"/>
      <dgm:spPr/>
    </dgm:pt>
    <dgm:pt modelId="{1B7543F0-7D6E-4A2C-8548-FF21432D365B}" type="pres">
      <dgm:prSet presAssocID="{B08BAD40-6A63-4BEC-B67C-EC65EC213E34}" presName="rootConnector" presStyleLbl="node1" presStyleIdx="2" presStyleCnt="3"/>
      <dgm:spPr/>
    </dgm:pt>
    <dgm:pt modelId="{7284208A-B877-4CFC-B852-309CDF4A5806}" type="pres">
      <dgm:prSet presAssocID="{B08BAD40-6A63-4BEC-B67C-EC65EC213E34}" presName="childShape" presStyleCnt="0"/>
      <dgm:spPr/>
    </dgm:pt>
  </dgm:ptLst>
  <dgm:cxnLst>
    <dgm:cxn modelId="{5B1E751A-4F44-4622-A951-0674EA9A3834}" type="presOf" srcId="{B08BAD40-6A63-4BEC-B67C-EC65EC213E34}" destId="{D24075C3-E866-429A-BA91-B0A56B09BA5B}" srcOrd="0" destOrd="0" presId="urn:microsoft.com/office/officeart/2005/8/layout/hierarchy3"/>
    <dgm:cxn modelId="{6D72C23D-C4E4-44E1-9532-666C85C8385E}" type="presOf" srcId="{BD947D31-BC39-4210-9605-9487432056BA}" destId="{5D537B9F-F55D-40DD-A0EC-D56EA56AAA21}" srcOrd="1" destOrd="0" presId="urn:microsoft.com/office/officeart/2005/8/layout/hierarchy3"/>
    <dgm:cxn modelId="{DC33F562-470A-4739-BFA0-6B9BF1312C42}" type="presOf" srcId="{BA689E02-870F-4A53-8E04-F96EBCB12766}" destId="{1B593783-A371-4962-A8EB-B69CDE810DE9}" srcOrd="1" destOrd="0" presId="urn:microsoft.com/office/officeart/2005/8/layout/hierarchy3"/>
    <dgm:cxn modelId="{3374B446-0314-480F-A698-1B340C3EDFBD}" srcId="{B8FEC4F7-AF4F-48D0-851C-9E68F9193BDD}" destId="{BA689E02-870F-4A53-8E04-F96EBCB12766}" srcOrd="0" destOrd="0" parTransId="{C0D7177A-D24C-44AC-A9BF-5677A204ABCB}" sibTransId="{9A3BB558-01F1-4419-B82B-68ADF0C922F3}"/>
    <dgm:cxn modelId="{ECB6F489-B6F5-46A0-94B3-584247AD5C5E}" type="presOf" srcId="{BA689E02-870F-4A53-8E04-F96EBCB12766}" destId="{56A3632B-354A-4181-9B6E-181F0BAC5354}" srcOrd="0" destOrd="0" presId="urn:microsoft.com/office/officeart/2005/8/layout/hierarchy3"/>
    <dgm:cxn modelId="{4A21CCA3-7CCB-46B0-A5E5-F219AD4A44FF}" type="presOf" srcId="{B08BAD40-6A63-4BEC-B67C-EC65EC213E34}" destId="{1B7543F0-7D6E-4A2C-8548-FF21432D365B}" srcOrd="1" destOrd="0" presId="urn:microsoft.com/office/officeart/2005/8/layout/hierarchy3"/>
    <dgm:cxn modelId="{42E8ACA4-C927-4577-8A43-9E989DC6E84C}" type="presOf" srcId="{B8FEC4F7-AF4F-48D0-851C-9E68F9193BDD}" destId="{62F40991-4E2C-49A6-B46C-ADB80C867699}" srcOrd="0" destOrd="0" presId="urn:microsoft.com/office/officeart/2005/8/layout/hierarchy3"/>
    <dgm:cxn modelId="{BDD0ECAF-D922-4591-97B1-AC851AB2EF4E}" srcId="{B8FEC4F7-AF4F-48D0-851C-9E68F9193BDD}" destId="{BD947D31-BC39-4210-9605-9487432056BA}" srcOrd="1" destOrd="0" parTransId="{50A6F0EA-AD06-467E-9C99-15DB6B7B77CB}" sibTransId="{3D3A873D-CAAB-4488-812F-0FF13B041E6D}"/>
    <dgm:cxn modelId="{C45582DD-FF67-4FEB-A1F5-00B1C126969D}" srcId="{B8FEC4F7-AF4F-48D0-851C-9E68F9193BDD}" destId="{B08BAD40-6A63-4BEC-B67C-EC65EC213E34}" srcOrd="2" destOrd="0" parTransId="{2EF0044A-270D-43AD-AFBC-8EA5A79320CB}" sibTransId="{51F8A1F6-641D-4B2C-B786-B6A8B6B70DC4}"/>
    <dgm:cxn modelId="{69E1EFFD-8D27-47B9-8A42-DAE383FCEF7B}" type="presOf" srcId="{BD947D31-BC39-4210-9605-9487432056BA}" destId="{627C9CB8-D296-4104-ACCC-69A66D3E686E}" srcOrd="0" destOrd="0" presId="urn:microsoft.com/office/officeart/2005/8/layout/hierarchy3"/>
    <dgm:cxn modelId="{E37F32A3-AC1D-4666-AF00-69F44128140D}" type="presParOf" srcId="{62F40991-4E2C-49A6-B46C-ADB80C867699}" destId="{A1B160EB-0BB0-413D-9050-6BE43EB3933D}" srcOrd="0" destOrd="0" presId="urn:microsoft.com/office/officeart/2005/8/layout/hierarchy3"/>
    <dgm:cxn modelId="{AD413F62-580D-46FE-92A8-BEA78141B615}" type="presParOf" srcId="{A1B160EB-0BB0-413D-9050-6BE43EB3933D}" destId="{5EB067A1-72DD-4D7F-9741-03B7903D222B}" srcOrd="0" destOrd="0" presId="urn:microsoft.com/office/officeart/2005/8/layout/hierarchy3"/>
    <dgm:cxn modelId="{D419AF05-53D2-4F29-A82B-BF03B4E26C9E}" type="presParOf" srcId="{5EB067A1-72DD-4D7F-9741-03B7903D222B}" destId="{56A3632B-354A-4181-9B6E-181F0BAC5354}" srcOrd="0" destOrd="0" presId="urn:microsoft.com/office/officeart/2005/8/layout/hierarchy3"/>
    <dgm:cxn modelId="{D6D63D62-26BC-45D8-AFD5-0D20708810CF}" type="presParOf" srcId="{5EB067A1-72DD-4D7F-9741-03B7903D222B}" destId="{1B593783-A371-4962-A8EB-B69CDE810DE9}" srcOrd="1" destOrd="0" presId="urn:microsoft.com/office/officeart/2005/8/layout/hierarchy3"/>
    <dgm:cxn modelId="{CCB0FFB3-C324-4BE7-968A-F60569D78667}" type="presParOf" srcId="{A1B160EB-0BB0-413D-9050-6BE43EB3933D}" destId="{B4DE2705-759F-4724-B6D9-6A60DB861C35}" srcOrd="1" destOrd="0" presId="urn:microsoft.com/office/officeart/2005/8/layout/hierarchy3"/>
    <dgm:cxn modelId="{CC28EB34-5248-4C10-B53F-FDFEF2AAAFB4}" type="presParOf" srcId="{62F40991-4E2C-49A6-B46C-ADB80C867699}" destId="{08000D85-30B3-4B0C-AF37-03D335A075C8}" srcOrd="1" destOrd="0" presId="urn:microsoft.com/office/officeart/2005/8/layout/hierarchy3"/>
    <dgm:cxn modelId="{7C755EC3-BCA0-44ED-865D-ECE87CACC43B}" type="presParOf" srcId="{08000D85-30B3-4B0C-AF37-03D335A075C8}" destId="{1BF8B161-D732-41D4-A03E-3AF2D13D8235}" srcOrd="0" destOrd="0" presId="urn:microsoft.com/office/officeart/2005/8/layout/hierarchy3"/>
    <dgm:cxn modelId="{BF0C45B3-93E2-477A-AF85-4410B71A3D3E}" type="presParOf" srcId="{1BF8B161-D732-41D4-A03E-3AF2D13D8235}" destId="{627C9CB8-D296-4104-ACCC-69A66D3E686E}" srcOrd="0" destOrd="0" presId="urn:microsoft.com/office/officeart/2005/8/layout/hierarchy3"/>
    <dgm:cxn modelId="{DC1FD0FF-E132-4374-9D65-CC2D57C91C12}" type="presParOf" srcId="{1BF8B161-D732-41D4-A03E-3AF2D13D8235}" destId="{5D537B9F-F55D-40DD-A0EC-D56EA56AAA21}" srcOrd="1" destOrd="0" presId="urn:microsoft.com/office/officeart/2005/8/layout/hierarchy3"/>
    <dgm:cxn modelId="{BE4CDC1D-C8DB-4A89-8F77-145AF86959FF}" type="presParOf" srcId="{08000D85-30B3-4B0C-AF37-03D335A075C8}" destId="{74AA55B7-54A3-4EA4-AA14-E1BD68EBAFEF}" srcOrd="1" destOrd="0" presId="urn:microsoft.com/office/officeart/2005/8/layout/hierarchy3"/>
    <dgm:cxn modelId="{7CB892E0-F927-4902-A8A2-1D91D31F7DCC}" type="presParOf" srcId="{62F40991-4E2C-49A6-B46C-ADB80C867699}" destId="{11669CB1-9C7A-41EB-8592-5168634AADD3}" srcOrd="2" destOrd="0" presId="urn:microsoft.com/office/officeart/2005/8/layout/hierarchy3"/>
    <dgm:cxn modelId="{80852E46-3FE8-45E8-905B-7D5554D95216}" type="presParOf" srcId="{11669CB1-9C7A-41EB-8592-5168634AADD3}" destId="{D8F1B684-740A-4951-A692-F796A556297E}" srcOrd="0" destOrd="0" presId="urn:microsoft.com/office/officeart/2005/8/layout/hierarchy3"/>
    <dgm:cxn modelId="{C3B96927-7F96-403E-AA09-3E99691474AB}" type="presParOf" srcId="{D8F1B684-740A-4951-A692-F796A556297E}" destId="{D24075C3-E866-429A-BA91-B0A56B09BA5B}" srcOrd="0" destOrd="0" presId="urn:microsoft.com/office/officeart/2005/8/layout/hierarchy3"/>
    <dgm:cxn modelId="{42652A69-70C7-48E6-9631-1384344293A2}" type="presParOf" srcId="{D8F1B684-740A-4951-A692-F796A556297E}" destId="{1B7543F0-7D6E-4A2C-8548-FF21432D365B}" srcOrd="1" destOrd="0" presId="urn:microsoft.com/office/officeart/2005/8/layout/hierarchy3"/>
    <dgm:cxn modelId="{85B997C4-F2FD-4D15-8A08-97707892AC08}" type="presParOf" srcId="{11669CB1-9C7A-41EB-8592-5168634AADD3}" destId="{7284208A-B877-4CFC-B852-309CDF4A5806}" srcOrd="1" destOrd="0" presId="urn:microsoft.com/office/officeart/2005/8/layout/hierarchy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C02A561-1058-4239-BF61-6898C8EA60D8}" type="doc">
      <dgm:prSet loTypeId="urn:microsoft.com/office/officeart/2005/8/layout/StepDownProcess" loCatId="process" qsTypeId="urn:microsoft.com/office/officeart/2005/8/quickstyle/simple1" qsCatId="simple" csTypeId="urn:microsoft.com/office/officeart/2005/8/colors/colorful4" csCatId="colorful" phldr="1"/>
      <dgm:spPr/>
      <dgm:t>
        <a:bodyPr/>
        <a:lstStyle/>
        <a:p>
          <a:endParaRPr lang="en-GB"/>
        </a:p>
      </dgm:t>
    </dgm:pt>
    <dgm:pt modelId="{2AC16A04-419E-497A-9DF5-931A29E68F67}">
      <dgm:prSet/>
      <dgm:spPr/>
      <dgm:t>
        <a:bodyPr/>
        <a:lstStyle/>
        <a:p>
          <a:pPr rtl="0"/>
          <a:r>
            <a:rPr lang="en-GB" dirty="0"/>
            <a:t>Many of the changes that occur as our bodies age are caused by free radicals. </a:t>
          </a:r>
        </a:p>
      </dgm:t>
    </dgm:pt>
    <dgm:pt modelId="{807CFA53-A19E-4C6E-9BB2-BA652E911E8F}" type="parTrans" cxnId="{40BE2E7B-266A-452F-B433-03F12C5C223C}">
      <dgm:prSet/>
      <dgm:spPr/>
      <dgm:t>
        <a:bodyPr/>
        <a:lstStyle/>
        <a:p>
          <a:endParaRPr lang="en-GB"/>
        </a:p>
      </dgm:t>
    </dgm:pt>
    <dgm:pt modelId="{A477FCBB-78B0-4231-8BC2-946FBE0CD0D2}" type="sibTrans" cxnId="{40BE2E7B-266A-452F-B433-03F12C5C223C}">
      <dgm:prSet/>
      <dgm:spPr/>
      <dgm:t>
        <a:bodyPr/>
        <a:lstStyle/>
        <a:p>
          <a:endParaRPr lang="en-GB"/>
        </a:p>
      </dgm:t>
    </dgm:pt>
    <dgm:pt modelId="{DDB87316-C1CC-4714-AD63-2E5525864D30}">
      <dgm:prSet/>
      <dgm:spPr/>
      <dgm:t>
        <a:bodyPr/>
        <a:lstStyle/>
        <a:p>
          <a:pPr rtl="0"/>
          <a:r>
            <a:rPr lang="en-GB"/>
            <a:t>Damage to DNA and protein cross-linking and other changes have been attributed to free radicals. </a:t>
          </a:r>
        </a:p>
      </dgm:t>
    </dgm:pt>
    <dgm:pt modelId="{89CD0012-84D8-4A59-9C18-C2CE22E5D62F}" type="parTrans" cxnId="{B5DB0BBC-32CE-46C6-888B-F17822F90F15}">
      <dgm:prSet/>
      <dgm:spPr/>
      <dgm:t>
        <a:bodyPr/>
        <a:lstStyle/>
        <a:p>
          <a:endParaRPr lang="en-GB"/>
        </a:p>
      </dgm:t>
    </dgm:pt>
    <dgm:pt modelId="{32DCDFEF-C58D-4706-A797-7F7E8A03B23D}" type="sibTrans" cxnId="{B5DB0BBC-32CE-46C6-888B-F17822F90F15}">
      <dgm:prSet/>
      <dgm:spPr/>
      <dgm:t>
        <a:bodyPr/>
        <a:lstStyle/>
        <a:p>
          <a:endParaRPr lang="en-GB"/>
        </a:p>
      </dgm:t>
    </dgm:pt>
    <dgm:pt modelId="{146B071B-58A2-4FCE-91DD-E5022A37BE76}">
      <dgm:prSet/>
      <dgm:spPr/>
      <dgm:t>
        <a:bodyPr/>
        <a:lstStyle/>
        <a:p>
          <a:pPr rtl="0"/>
          <a:r>
            <a:rPr lang="en-GB"/>
            <a:t>Over time, this damage accumulates and causes us to experience aging.</a:t>
          </a:r>
        </a:p>
      </dgm:t>
    </dgm:pt>
    <dgm:pt modelId="{343847EC-224D-4680-AA04-7AE92E9F232E}" type="parTrans" cxnId="{7FD0B1AE-1C13-4403-A32B-64F21BEC97F6}">
      <dgm:prSet/>
      <dgm:spPr/>
      <dgm:t>
        <a:bodyPr/>
        <a:lstStyle/>
        <a:p>
          <a:endParaRPr lang="en-GB"/>
        </a:p>
      </dgm:t>
    </dgm:pt>
    <dgm:pt modelId="{A59AC362-AC93-4DD3-AA95-7F6AB9F3FF92}" type="sibTrans" cxnId="{7FD0B1AE-1C13-4403-A32B-64F21BEC97F6}">
      <dgm:prSet/>
      <dgm:spPr/>
      <dgm:t>
        <a:bodyPr/>
        <a:lstStyle/>
        <a:p>
          <a:endParaRPr lang="en-GB"/>
        </a:p>
      </dgm:t>
    </dgm:pt>
    <dgm:pt modelId="{72C2D683-5B84-4CE5-A9C4-62D18278946D}" type="pres">
      <dgm:prSet presAssocID="{9C02A561-1058-4239-BF61-6898C8EA60D8}" presName="rootnode" presStyleCnt="0">
        <dgm:presLayoutVars>
          <dgm:chMax/>
          <dgm:chPref/>
          <dgm:dir/>
          <dgm:animLvl val="lvl"/>
        </dgm:presLayoutVars>
      </dgm:prSet>
      <dgm:spPr/>
    </dgm:pt>
    <dgm:pt modelId="{6A7E1520-9D4D-441E-B733-EABA6E84D176}" type="pres">
      <dgm:prSet presAssocID="{2AC16A04-419E-497A-9DF5-931A29E68F67}" presName="composite" presStyleCnt="0"/>
      <dgm:spPr/>
    </dgm:pt>
    <dgm:pt modelId="{32510F1C-E236-4F59-A598-C276A37348E4}" type="pres">
      <dgm:prSet presAssocID="{2AC16A04-419E-497A-9DF5-931A29E68F67}" presName="bentUpArrow1" presStyleLbl="alignImgPlace1" presStyleIdx="0" presStyleCnt="2"/>
      <dgm:spPr/>
    </dgm:pt>
    <dgm:pt modelId="{4933DA53-2488-44FD-8867-17FB0FF720B5}" type="pres">
      <dgm:prSet presAssocID="{2AC16A04-419E-497A-9DF5-931A29E68F67}" presName="ParentText" presStyleLbl="node1" presStyleIdx="0" presStyleCnt="3">
        <dgm:presLayoutVars>
          <dgm:chMax val="1"/>
          <dgm:chPref val="1"/>
          <dgm:bulletEnabled val="1"/>
        </dgm:presLayoutVars>
      </dgm:prSet>
      <dgm:spPr/>
    </dgm:pt>
    <dgm:pt modelId="{54A2ED04-CBD8-43C0-9249-5708300EDFFF}" type="pres">
      <dgm:prSet presAssocID="{2AC16A04-419E-497A-9DF5-931A29E68F67}" presName="ChildText" presStyleLbl="revTx" presStyleIdx="0" presStyleCnt="2">
        <dgm:presLayoutVars>
          <dgm:chMax val="0"/>
          <dgm:chPref val="0"/>
          <dgm:bulletEnabled val="1"/>
        </dgm:presLayoutVars>
      </dgm:prSet>
      <dgm:spPr/>
    </dgm:pt>
    <dgm:pt modelId="{E82A278F-79C6-445B-9A33-81049632B91F}" type="pres">
      <dgm:prSet presAssocID="{A477FCBB-78B0-4231-8BC2-946FBE0CD0D2}" presName="sibTrans" presStyleCnt="0"/>
      <dgm:spPr/>
    </dgm:pt>
    <dgm:pt modelId="{6F259358-05E0-4F98-9702-BF884502A1B5}" type="pres">
      <dgm:prSet presAssocID="{DDB87316-C1CC-4714-AD63-2E5525864D30}" presName="composite" presStyleCnt="0"/>
      <dgm:spPr/>
    </dgm:pt>
    <dgm:pt modelId="{5B7F22C1-A0E5-4C9C-B8A3-BE4B0389303F}" type="pres">
      <dgm:prSet presAssocID="{DDB87316-C1CC-4714-AD63-2E5525864D30}" presName="bentUpArrow1" presStyleLbl="alignImgPlace1" presStyleIdx="1" presStyleCnt="2"/>
      <dgm:spPr/>
    </dgm:pt>
    <dgm:pt modelId="{43B52EE3-D7F2-4078-8E8A-A3617B337177}" type="pres">
      <dgm:prSet presAssocID="{DDB87316-C1CC-4714-AD63-2E5525864D30}" presName="ParentText" presStyleLbl="node1" presStyleIdx="1" presStyleCnt="3">
        <dgm:presLayoutVars>
          <dgm:chMax val="1"/>
          <dgm:chPref val="1"/>
          <dgm:bulletEnabled val="1"/>
        </dgm:presLayoutVars>
      </dgm:prSet>
      <dgm:spPr/>
    </dgm:pt>
    <dgm:pt modelId="{D147F5B3-68C5-4A62-BFD7-1B487B02213C}" type="pres">
      <dgm:prSet presAssocID="{DDB87316-C1CC-4714-AD63-2E5525864D30}" presName="ChildText" presStyleLbl="revTx" presStyleIdx="1" presStyleCnt="2">
        <dgm:presLayoutVars>
          <dgm:chMax val="0"/>
          <dgm:chPref val="0"/>
          <dgm:bulletEnabled val="1"/>
        </dgm:presLayoutVars>
      </dgm:prSet>
      <dgm:spPr/>
    </dgm:pt>
    <dgm:pt modelId="{7E6BE3C6-77EC-4043-A13C-525B3090B232}" type="pres">
      <dgm:prSet presAssocID="{32DCDFEF-C58D-4706-A797-7F7E8A03B23D}" presName="sibTrans" presStyleCnt="0"/>
      <dgm:spPr/>
    </dgm:pt>
    <dgm:pt modelId="{1F8CE3A2-AED5-415A-92C1-5896D5BA67D2}" type="pres">
      <dgm:prSet presAssocID="{146B071B-58A2-4FCE-91DD-E5022A37BE76}" presName="composite" presStyleCnt="0"/>
      <dgm:spPr/>
    </dgm:pt>
    <dgm:pt modelId="{25D2F5CD-1705-4095-92AF-816E1D24205C}" type="pres">
      <dgm:prSet presAssocID="{146B071B-58A2-4FCE-91DD-E5022A37BE76}" presName="ParentText" presStyleLbl="node1" presStyleIdx="2" presStyleCnt="3">
        <dgm:presLayoutVars>
          <dgm:chMax val="1"/>
          <dgm:chPref val="1"/>
          <dgm:bulletEnabled val="1"/>
        </dgm:presLayoutVars>
      </dgm:prSet>
      <dgm:spPr/>
    </dgm:pt>
  </dgm:ptLst>
  <dgm:cxnLst>
    <dgm:cxn modelId="{40BE2E7B-266A-452F-B433-03F12C5C223C}" srcId="{9C02A561-1058-4239-BF61-6898C8EA60D8}" destId="{2AC16A04-419E-497A-9DF5-931A29E68F67}" srcOrd="0" destOrd="0" parTransId="{807CFA53-A19E-4C6E-9BB2-BA652E911E8F}" sibTransId="{A477FCBB-78B0-4231-8BC2-946FBE0CD0D2}"/>
    <dgm:cxn modelId="{1B841A83-6B0E-4ADD-844B-C3598CE2EC2C}" type="presOf" srcId="{DDB87316-C1CC-4714-AD63-2E5525864D30}" destId="{43B52EE3-D7F2-4078-8E8A-A3617B337177}" srcOrd="0" destOrd="0" presId="urn:microsoft.com/office/officeart/2005/8/layout/StepDownProcess"/>
    <dgm:cxn modelId="{C9361C87-495A-42A1-85E8-7CC57688FE84}" type="presOf" srcId="{9C02A561-1058-4239-BF61-6898C8EA60D8}" destId="{72C2D683-5B84-4CE5-A9C4-62D18278946D}" srcOrd="0" destOrd="0" presId="urn:microsoft.com/office/officeart/2005/8/layout/StepDownProcess"/>
    <dgm:cxn modelId="{FE186087-859A-43D5-86FE-D69C997253EE}" type="presOf" srcId="{146B071B-58A2-4FCE-91DD-E5022A37BE76}" destId="{25D2F5CD-1705-4095-92AF-816E1D24205C}" srcOrd="0" destOrd="0" presId="urn:microsoft.com/office/officeart/2005/8/layout/StepDownProcess"/>
    <dgm:cxn modelId="{7FD0B1AE-1C13-4403-A32B-64F21BEC97F6}" srcId="{9C02A561-1058-4239-BF61-6898C8EA60D8}" destId="{146B071B-58A2-4FCE-91DD-E5022A37BE76}" srcOrd="2" destOrd="0" parTransId="{343847EC-224D-4680-AA04-7AE92E9F232E}" sibTransId="{A59AC362-AC93-4DD3-AA95-7F6AB9F3FF92}"/>
    <dgm:cxn modelId="{B5DB0BBC-32CE-46C6-888B-F17822F90F15}" srcId="{9C02A561-1058-4239-BF61-6898C8EA60D8}" destId="{DDB87316-C1CC-4714-AD63-2E5525864D30}" srcOrd="1" destOrd="0" parTransId="{89CD0012-84D8-4A59-9C18-C2CE22E5D62F}" sibTransId="{32DCDFEF-C58D-4706-A797-7F7E8A03B23D}"/>
    <dgm:cxn modelId="{A8D5DEF9-60CF-4C19-B326-70DFB2F48749}" type="presOf" srcId="{2AC16A04-419E-497A-9DF5-931A29E68F67}" destId="{4933DA53-2488-44FD-8867-17FB0FF720B5}" srcOrd="0" destOrd="0" presId="urn:microsoft.com/office/officeart/2005/8/layout/StepDownProcess"/>
    <dgm:cxn modelId="{C5ECF092-8067-4C9F-9C46-74A61D5DE2B0}" type="presParOf" srcId="{72C2D683-5B84-4CE5-A9C4-62D18278946D}" destId="{6A7E1520-9D4D-441E-B733-EABA6E84D176}" srcOrd="0" destOrd="0" presId="urn:microsoft.com/office/officeart/2005/8/layout/StepDownProcess"/>
    <dgm:cxn modelId="{B7EABADC-B0B6-4CEC-A3B7-87FBB4602479}" type="presParOf" srcId="{6A7E1520-9D4D-441E-B733-EABA6E84D176}" destId="{32510F1C-E236-4F59-A598-C276A37348E4}" srcOrd="0" destOrd="0" presId="urn:microsoft.com/office/officeart/2005/8/layout/StepDownProcess"/>
    <dgm:cxn modelId="{479793A0-C826-4AC5-8169-360ED6386A6E}" type="presParOf" srcId="{6A7E1520-9D4D-441E-B733-EABA6E84D176}" destId="{4933DA53-2488-44FD-8867-17FB0FF720B5}" srcOrd="1" destOrd="0" presId="urn:microsoft.com/office/officeart/2005/8/layout/StepDownProcess"/>
    <dgm:cxn modelId="{B4D638A1-616D-4650-B8B5-C47D6F570EA7}" type="presParOf" srcId="{6A7E1520-9D4D-441E-B733-EABA6E84D176}" destId="{54A2ED04-CBD8-43C0-9249-5708300EDFFF}" srcOrd="2" destOrd="0" presId="urn:microsoft.com/office/officeart/2005/8/layout/StepDownProcess"/>
    <dgm:cxn modelId="{039C6207-1CD0-435B-8252-D6CA377E78F7}" type="presParOf" srcId="{72C2D683-5B84-4CE5-A9C4-62D18278946D}" destId="{E82A278F-79C6-445B-9A33-81049632B91F}" srcOrd="1" destOrd="0" presId="urn:microsoft.com/office/officeart/2005/8/layout/StepDownProcess"/>
    <dgm:cxn modelId="{0AD4E341-7AE9-487D-9C13-C026708880D9}" type="presParOf" srcId="{72C2D683-5B84-4CE5-A9C4-62D18278946D}" destId="{6F259358-05E0-4F98-9702-BF884502A1B5}" srcOrd="2" destOrd="0" presId="urn:microsoft.com/office/officeart/2005/8/layout/StepDownProcess"/>
    <dgm:cxn modelId="{04CE6E8B-4A56-4BB7-AEEA-D56FF02336AD}" type="presParOf" srcId="{6F259358-05E0-4F98-9702-BF884502A1B5}" destId="{5B7F22C1-A0E5-4C9C-B8A3-BE4B0389303F}" srcOrd="0" destOrd="0" presId="urn:microsoft.com/office/officeart/2005/8/layout/StepDownProcess"/>
    <dgm:cxn modelId="{0F7C7A83-8EE5-4A9A-B5AD-FAC681813C90}" type="presParOf" srcId="{6F259358-05E0-4F98-9702-BF884502A1B5}" destId="{43B52EE3-D7F2-4078-8E8A-A3617B337177}" srcOrd="1" destOrd="0" presId="urn:microsoft.com/office/officeart/2005/8/layout/StepDownProcess"/>
    <dgm:cxn modelId="{C215787F-683D-480C-BFC0-B14B83C7D505}" type="presParOf" srcId="{6F259358-05E0-4F98-9702-BF884502A1B5}" destId="{D147F5B3-68C5-4A62-BFD7-1B487B02213C}" srcOrd="2" destOrd="0" presId="urn:microsoft.com/office/officeart/2005/8/layout/StepDownProcess"/>
    <dgm:cxn modelId="{A04A76E7-C44D-4DCA-B97D-B324B2FA8502}" type="presParOf" srcId="{72C2D683-5B84-4CE5-A9C4-62D18278946D}" destId="{7E6BE3C6-77EC-4043-A13C-525B3090B232}" srcOrd="3" destOrd="0" presId="urn:microsoft.com/office/officeart/2005/8/layout/StepDownProcess"/>
    <dgm:cxn modelId="{C3CC6E0F-F7AF-499D-9DE0-D447F431E021}" type="presParOf" srcId="{72C2D683-5B84-4CE5-A9C4-62D18278946D}" destId="{1F8CE3A2-AED5-415A-92C1-5896D5BA67D2}" srcOrd="4" destOrd="0" presId="urn:microsoft.com/office/officeart/2005/8/layout/StepDownProcess"/>
    <dgm:cxn modelId="{32F18ABB-4D8A-46DB-B199-AEA5173CF27D}" type="presParOf" srcId="{1F8CE3A2-AED5-415A-92C1-5896D5BA67D2}" destId="{25D2F5CD-1705-4095-92AF-816E1D24205C}" srcOrd="0" destOrd="0" presId="urn:microsoft.com/office/officeart/2005/8/layout/StepDown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02C12B6-BFAD-46B2-ACE6-9C5B3C2C219F}" type="doc">
      <dgm:prSet loTypeId="urn:microsoft.com/office/officeart/2005/8/layout/venn3" loCatId="relationship" qsTypeId="urn:microsoft.com/office/officeart/2005/8/quickstyle/simple1" qsCatId="simple" csTypeId="urn:microsoft.com/office/officeart/2005/8/colors/accent1_5" csCatId="accent1" phldr="1"/>
      <dgm:spPr/>
      <dgm:t>
        <a:bodyPr/>
        <a:lstStyle/>
        <a:p>
          <a:endParaRPr lang="en-GB"/>
        </a:p>
      </dgm:t>
    </dgm:pt>
    <dgm:pt modelId="{792686E5-617C-4684-A0A7-FAA3CD04EAEA}">
      <dgm:prSet custT="1"/>
      <dgm:spPr/>
      <dgm:t>
        <a:bodyPr/>
        <a:lstStyle/>
        <a:p>
          <a:pPr algn="ctr" rtl="0"/>
          <a:r>
            <a:rPr lang="en-GB" sz="1800" dirty="0">
              <a:solidFill>
                <a:schemeClr val="bg1"/>
              </a:solidFill>
            </a:rPr>
            <a:t>This theory does not fully explain all the changes that occur during aging. It is likely that free radicals are only one part in the aging equation.</a:t>
          </a:r>
        </a:p>
      </dgm:t>
    </dgm:pt>
    <dgm:pt modelId="{E718F266-9D74-47D9-9413-CF313E840FF9}" type="parTrans" cxnId="{0F353EE9-2632-45BC-819F-8E70FDED711D}">
      <dgm:prSet/>
      <dgm:spPr/>
      <dgm:t>
        <a:bodyPr/>
        <a:lstStyle/>
        <a:p>
          <a:endParaRPr lang="en-GB" sz="1200"/>
        </a:p>
      </dgm:t>
    </dgm:pt>
    <dgm:pt modelId="{2FCF773E-6339-445F-8CF2-D7417BEAB4FF}" type="sibTrans" cxnId="{0F353EE9-2632-45BC-819F-8E70FDED711D}">
      <dgm:prSet/>
      <dgm:spPr/>
      <dgm:t>
        <a:bodyPr/>
        <a:lstStyle/>
        <a:p>
          <a:endParaRPr lang="en-GB" sz="1200"/>
        </a:p>
      </dgm:t>
    </dgm:pt>
    <dgm:pt modelId="{625C7222-9A01-4AEF-ADD8-5BF69B81D732}" type="pres">
      <dgm:prSet presAssocID="{102C12B6-BFAD-46B2-ACE6-9C5B3C2C219F}" presName="Name0" presStyleCnt="0">
        <dgm:presLayoutVars>
          <dgm:dir/>
          <dgm:resizeHandles val="exact"/>
        </dgm:presLayoutVars>
      </dgm:prSet>
      <dgm:spPr/>
    </dgm:pt>
    <dgm:pt modelId="{E1EDA4E3-1649-4164-BE52-81C92C1A958C}" type="pres">
      <dgm:prSet presAssocID="{792686E5-617C-4684-A0A7-FAA3CD04EAEA}" presName="Name5" presStyleLbl="vennNode1" presStyleIdx="0" presStyleCnt="1" custScaleX="174380">
        <dgm:presLayoutVars>
          <dgm:bulletEnabled val="1"/>
        </dgm:presLayoutVars>
      </dgm:prSet>
      <dgm:spPr/>
    </dgm:pt>
  </dgm:ptLst>
  <dgm:cxnLst>
    <dgm:cxn modelId="{826F278C-6AB0-419A-85BC-9918CD9AAB21}" type="presOf" srcId="{102C12B6-BFAD-46B2-ACE6-9C5B3C2C219F}" destId="{625C7222-9A01-4AEF-ADD8-5BF69B81D732}" srcOrd="0" destOrd="0" presId="urn:microsoft.com/office/officeart/2005/8/layout/venn3"/>
    <dgm:cxn modelId="{9AAFBCE2-4C67-4947-AB4E-DF3C9E1A8700}" type="presOf" srcId="{792686E5-617C-4684-A0A7-FAA3CD04EAEA}" destId="{E1EDA4E3-1649-4164-BE52-81C92C1A958C}" srcOrd="0" destOrd="0" presId="urn:microsoft.com/office/officeart/2005/8/layout/venn3"/>
    <dgm:cxn modelId="{0F353EE9-2632-45BC-819F-8E70FDED711D}" srcId="{102C12B6-BFAD-46B2-ACE6-9C5B3C2C219F}" destId="{792686E5-617C-4684-A0A7-FAA3CD04EAEA}" srcOrd="0" destOrd="0" parTransId="{E718F266-9D74-47D9-9413-CF313E840FF9}" sibTransId="{2FCF773E-6339-445F-8CF2-D7417BEAB4FF}"/>
    <dgm:cxn modelId="{88BC8000-4186-4501-A3A9-1ED77BD2D1B1}" type="presParOf" srcId="{625C7222-9A01-4AEF-ADD8-5BF69B81D732}" destId="{E1EDA4E3-1649-4164-BE52-81C92C1A958C}" srcOrd="0" destOrd="0" presId="urn:microsoft.com/office/officeart/2005/8/layout/venn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EE446-DFD8-4E7E-8062-038FD871106E}">
      <dsp:nvSpPr>
        <dsp:cNvPr id="0" name=""/>
        <dsp:cNvSpPr/>
      </dsp:nvSpPr>
      <dsp:spPr>
        <a:xfrm>
          <a:off x="1675319" y="347003"/>
          <a:ext cx="3347369" cy="3998901"/>
        </a:xfrm>
        <a:prstGeom prst="arc">
          <a:avLst>
            <a:gd name="adj1" fmla="val 13200000"/>
            <a:gd name="adj2" fmla="val 19200000"/>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A58CB7-B784-462F-9318-41EC901A3F74}">
      <dsp:nvSpPr>
        <dsp:cNvPr id="0" name=""/>
        <dsp:cNvSpPr/>
      </dsp:nvSpPr>
      <dsp:spPr>
        <a:xfrm>
          <a:off x="1675319" y="347003"/>
          <a:ext cx="3347369" cy="3998901"/>
        </a:xfrm>
        <a:prstGeom prst="arc">
          <a:avLst>
            <a:gd name="adj1" fmla="val 2400000"/>
            <a:gd name="adj2" fmla="val 8400000"/>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1AC4E3-B03F-43C4-93B8-91650042B52B}">
      <dsp:nvSpPr>
        <dsp:cNvPr id="0" name=""/>
        <dsp:cNvSpPr/>
      </dsp:nvSpPr>
      <dsp:spPr>
        <a:xfrm>
          <a:off x="1634" y="1066805"/>
          <a:ext cx="6694739" cy="255929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kern="1200" dirty="0"/>
            <a:t>Geriatrics – the branch of medicine specializing in the medical care and treatment of the diseases and health problems of older adults </a:t>
          </a:r>
          <a:r>
            <a:rPr lang="en-US" sz="2000" kern="1200" dirty="0"/>
            <a:t>(disease related aspects)</a:t>
          </a:r>
          <a:br>
            <a:rPr lang="en-US" sz="2400" kern="1200" dirty="0"/>
          </a:br>
          <a:br>
            <a:rPr lang="en-US" sz="2400" kern="1200" dirty="0"/>
          </a:br>
          <a:r>
            <a:rPr lang="en-US" sz="2400" kern="1200" dirty="0"/>
            <a:t>Gerontology – the study of biological, </a:t>
          </a:r>
          <a:r>
            <a:rPr lang="en-US" sz="2400" kern="1200" dirty="0" err="1"/>
            <a:t>behavioural</a:t>
          </a:r>
          <a:r>
            <a:rPr lang="en-US" sz="2400" kern="1200" dirty="0"/>
            <a:t> and social phenomena from maturity to old age </a:t>
          </a:r>
          <a:r>
            <a:rPr lang="en-US" sz="2000" kern="1200" dirty="0"/>
            <a:t>(healthy related aspects)</a:t>
          </a:r>
        </a:p>
      </dsp:txBody>
      <dsp:txXfrm>
        <a:off x="1634" y="1066805"/>
        <a:ext cx="6694739" cy="25592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20242-3300-4B2D-A3A5-947F458EEFAC}">
      <dsp:nvSpPr>
        <dsp:cNvPr id="0" name=""/>
        <dsp:cNvSpPr/>
      </dsp:nvSpPr>
      <dsp:spPr>
        <a:xfrm>
          <a:off x="0" y="7731"/>
          <a:ext cx="6696374" cy="719549"/>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dirty="0"/>
            <a:t>Gerontology and Geriatrics </a:t>
          </a:r>
        </a:p>
      </dsp:txBody>
      <dsp:txXfrm>
        <a:off x="35125" y="42856"/>
        <a:ext cx="6626124" cy="6492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20242-3300-4B2D-A3A5-947F458EEFAC}">
      <dsp:nvSpPr>
        <dsp:cNvPr id="0" name=""/>
        <dsp:cNvSpPr/>
      </dsp:nvSpPr>
      <dsp:spPr>
        <a:xfrm>
          <a:off x="0" y="7731"/>
          <a:ext cx="6696374" cy="719549"/>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dirty="0"/>
            <a:t>Reasons for studying ageing </a:t>
          </a:r>
        </a:p>
      </dsp:txBody>
      <dsp:txXfrm>
        <a:off x="35125" y="42856"/>
        <a:ext cx="6626124" cy="6492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20242-3300-4B2D-A3A5-947F458EEFAC}">
      <dsp:nvSpPr>
        <dsp:cNvPr id="0" name=""/>
        <dsp:cNvSpPr/>
      </dsp:nvSpPr>
      <dsp:spPr>
        <a:xfrm>
          <a:off x="0" y="143511"/>
          <a:ext cx="6696374" cy="73501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kern="1200" dirty="0">
              <a:solidFill>
                <a:prstClr val="black"/>
              </a:solidFill>
            </a:rPr>
            <a:t>The magic age of 65</a:t>
          </a:r>
        </a:p>
        <a:p>
          <a:pPr marL="0" algn="ctr" defTabSz="1733550" rtl="0">
            <a:lnSpc>
              <a:spcPct val="90000"/>
            </a:lnSpc>
            <a:spcBef>
              <a:spcPct val="0"/>
            </a:spcBef>
            <a:spcAft>
              <a:spcPct val="35000"/>
            </a:spcAft>
            <a:buNone/>
          </a:pPr>
          <a:endParaRPr lang="en-US" kern="1200" dirty="0"/>
        </a:p>
      </dsp:txBody>
      <dsp:txXfrm>
        <a:off x="35880" y="179391"/>
        <a:ext cx="6624614" cy="6632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EDA3D-4178-4C17-9173-51CEB27EA8CC}">
      <dsp:nvSpPr>
        <dsp:cNvPr id="0" name=""/>
        <dsp:cNvSpPr/>
      </dsp:nvSpPr>
      <dsp:spPr>
        <a:xfrm>
          <a:off x="0" y="1438284"/>
          <a:ext cx="6934200" cy="1684371"/>
        </a:xfrm>
        <a:prstGeom prst="notchedRightArrow">
          <a:avLst/>
        </a:prstGeom>
        <a:solidFill>
          <a:schemeClr val="accent3">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E66FE-FDE0-4FDA-9CAD-232ECACFF80B}">
      <dsp:nvSpPr>
        <dsp:cNvPr id="0" name=""/>
        <dsp:cNvSpPr/>
      </dsp:nvSpPr>
      <dsp:spPr>
        <a:xfrm>
          <a:off x="6433" y="-4838"/>
          <a:ext cx="1478683" cy="1703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GB" sz="1400" kern="1200" dirty="0"/>
            <a:t>The age 65 has come to signify the official age of entry into older adulthood</a:t>
          </a:r>
          <a:endParaRPr lang="en-US" sz="1400" kern="1200" dirty="0"/>
        </a:p>
      </dsp:txBody>
      <dsp:txXfrm>
        <a:off x="6433" y="-4838"/>
        <a:ext cx="1478683" cy="1703725"/>
      </dsp:txXfrm>
    </dsp:sp>
    <dsp:sp modelId="{F41E8149-2B8E-4E53-A93D-053572921EB7}">
      <dsp:nvSpPr>
        <dsp:cNvPr id="0" name=""/>
        <dsp:cNvSpPr/>
      </dsp:nvSpPr>
      <dsp:spPr>
        <a:xfrm>
          <a:off x="535228" y="1899756"/>
          <a:ext cx="421092" cy="421092"/>
        </a:xfrm>
        <a:prstGeom prst="ellipse">
          <a:avLst/>
        </a:prstGeom>
        <a:solidFill>
          <a:schemeClr val="accent3">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02CC74-C371-470B-BD55-1C2BD91D68AC}">
      <dsp:nvSpPr>
        <dsp:cNvPr id="0" name=""/>
        <dsp:cNvSpPr/>
      </dsp:nvSpPr>
      <dsp:spPr>
        <a:xfrm>
          <a:off x="1521318" y="2903182"/>
          <a:ext cx="2790722" cy="1307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rtl="0">
            <a:lnSpc>
              <a:spcPct val="90000"/>
            </a:lnSpc>
            <a:spcBef>
              <a:spcPct val="0"/>
            </a:spcBef>
            <a:spcAft>
              <a:spcPct val="35000"/>
            </a:spcAft>
            <a:buNone/>
          </a:pPr>
          <a:r>
            <a:rPr lang="en-GB" sz="1400" kern="1200" dirty="0"/>
            <a:t>This can be traced back as far as the 1940s – the social security  - provided economic security for those 65 and over in the form of a pension</a:t>
          </a:r>
          <a:endParaRPr lang="en-US" sz="1400" kern="1200" dirty="0"/>
        </a:p>
      </dsp:txBody>
      <dsp:txXfrm>
        <a:off x="1521318" y="2903182"/>
        <a:ext cx="2790722" cy="1307746"/>
      </dsp:txXfrm>
    </dsp:sp>
    <dsp:sp modelId="{9B3B750F-2A4D-4520-BAAD-6FEC7416D923}">
      <dsp:nvSpPr>
        <dsp:cNvPr id="0" name=""/>
        <dsp:cNvSpPr/>
      </dsp:nvSpPr>
      <dsp:spPr>
        <a:xfrm>
          <a:off x="2700679" y="1989074"/>
          <a:ext cx="421092" cy="421092"/>
        </a:xfrm>
        <a:prstGeom prst="ellipse">
          <a:avLst/>
        </a:prstGeom>
        <a:solidFill>
          <a:schemeClr val="accent3">
            <a:shade val="50000"/>
            <a:hueOff val="178371"/>
            <a:satOff val="-2846"/>
            <a:lumOff val="274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52C51A-4F16-4B08-8791-3F66A9DF91BF}">
      <dsp:nvSpPr>
        <dsp:cNvPr id="0" name=""/>
        <dsp:cNvSpPr/>
      </dsp:nvSpPr>
      <dsp:spPr>
        <a:xfrm>
          <a:off x="4337334" y="-50771"/>
          <a:ext cx="1897011" cy="1887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GB" sz="1400" kern="1200" dirty="0"/>
            <a:t>Increased to 67 – this may cause an increase in chronological age associated with older adulthood .</a:t>
          </a:r>
          <a:endParaRPr lang="en-US" sz="1400" kern="1200" dirty="0"/>
        </a:p>
      </dsp:txBody>
      <dsp:txXfrm>
        <a:off x="4337334" y="-50771"/>
        <a:ext cx="1897011" cy="1887456"/>
      </dsp:txXfrm>
    </dsp:sp>
    <dsp:sp modelId="{0A679433-F023-4A23-9639-2CA6764851C2}">
      <dsp:nvSpPr>
        <dsp:cNvPr id="0" name=""/>
        <dsp:cNvSpPr/>
      </dsp:nvSpPr>
      <dsp:spPr>
        <a:xfrm>
          <a:off x="5075293" y="1945689"/>
          <a:ext cx="421092" cy="421092"/>
        </a:xfrm>
        <a:prstGeom prst="ellipse">
          <a:avLst/>
        </a:prstGeom>
        <a:solidFill>
          <a:schemeClr val="accent3">
            <a:shade val="50000"/>
            <a:hueOff val="178371"/>
            <a:satOff val="-2846"/>
            <a:lumOff val="274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E39BB-854C-4A66-91C6-AF42B440FEB6}">
      <dsp:nvSpPr>
        <dsp:cNvPr id="0" name=""/>
        <dsp:cNvSpPr/>
      </dsp:nvSpPr>
      <dsp:spPr>
        <a:xfrm>
          <a:off x="0" y="7731"/>
          <a:ext cx="6696374" cy="719549"/>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Demographics in the UK </a:t>
          </a:r>
          <a:endParaRPr lang="en-US" sz="3000" kern="1200" dirty="0"/>
        </a:p>
      </dsp:txBody>
      <dsp:txXfrm>
        <a:off x="35125" y="42856"/>
        <a:ext cx="6626124" cy="6492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C2DED-1E84-401A-8003-80E65AE799D7}">
      <dsp:nvSpPr>
        <dsp:cNvPr id="0" name=""/>
        <dsp:cNvSpPr/>
      </dsp:nvSpPr>
      <dsp:spPr>
        <a:xfrm>
          <a:off x="812253" y="2340"/>
          <a:ext cx="3724352" cy="3724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l" defTabSz="977900">
            <a:lnSpc>
              <a:spcPct val="90000"/>
            </a:lnSpc>
            <a:spcBef>
              <a:spcPct val="0"/>
            </a:spcBef>
            <a:spcAft>
              <a:spcPct val="35000"/>
            </a:spcAft>
            <a:buNone/>
          </a:pPr>
          <a:r>
            <a:rPr lang="en-GB" sz="2200" b="1" kern="1200" dirty="0"/>
            <a:t>Environmental and Societal Support</a:t>
          </a:r>
          <a:endParaRPr lang="en-US" sz="2200" kern="1200" dirty="0"/>
        </a:p>
        <a:p>
          <a:pPr marL="171450" lvl="1" indent="-171450" algn="l" defTabSz="755650">
            <a:lnSpc>
              <a:spcPct val="90000"/>
            </a:lnSpc>
            <a:spcBef>
              <a:spcPct val="0"/>
            </a:spcBef>
            <a:spcAft>
              <a:spcPct val="15000"/>
            </a:spcAft>
            <a:buChar char="•"/>
          </a:pPr>
          <a:r>
            <a:rPr lang="en-GB" sz="1700" b="1" kern="1200" dirty="0"/>
            <a:t>Age-Friendly Environments:</a:t>
          </a:r>
          <a:r>
            <a:rPr lang="en-GB" sz="1700" kern="1200" dirty="0"/>
            <a:t> Accessible public spaces, safe housing, and transportation options help maintain independence.</a:t>
          </a:r>
          <a:endParaRPr lang="en-US" sz="1700" kern="1200" dirty="0"/>
        </a:p>
        <a:p>
          <a:pPr marL="171450" lvl="1" indent="-171450" algn="l" defTabSz="755650">
            <a:lnSpc>
              <a:spcPct val="90000"/>
            </a:lnSpc>
            <a:spcBef>
              <a:spcPct val="0"/>
            </a:spcBef>
            <a:spcAft>
              <a:spcPct val="15000"/>
            </a:spcAft>
            <a:buChar char="•"/>
          </a:pPr>
          <a:r>
            <a:rPr lang="en-GB" sz="1700" b="1" kern="1200"/>
            <a:t>Healthcare Access:</a:t>
          </a:r>
          <a:r>
            <a:rPr lang="en-GB" sz="1700" kern="1200"/>
            <a:t> Affordable and comprehensive healthcare services are crucial for addressing age-related issues.</a:t>
          </a:r>
          <a:endParaRPr lang="en-US" sz="1700" kern="1200"/>
        </a:p>
        <a:p>
          <a:pPr marL="171450" lvl="1" indent="-171450" algn="l" defTabSz="755650">
            <a:lnSpc>
              <a:spcPct val="90000"/>
            </a:lnSpc>
            <a:spcBef>
              <a:spcPct val="0"/>
            </a:spcBef>
            <a:spcAft>
              <a:spcPct val="15000"/>
            </a:spcAft>
            <a:buChar char="•"/>
          </a:pPr>
          <a:r>
            <a:rPr lang="en-GB" sz="1700" b="1" kern="1200"/>
            <a:t>Cultural and Policy Support:</a:t>
          </a:r>
          <a:r>
            <a:rPr lang="en-GB" sz="1700" kern="1200"/>
            <a:t> Societies that value and include older adults in decision-making promote dignity and engagement.</a:t>
          </a:r>
          <a:endParaRPr lang="en-US" sz="1700" kern="1200"/>
        </a:p>
      </dsp:txBody>
      <dsp:txXfrm>
        <a:off x="812253" y="2340"/>
        <a:ext cx="3724352" cy="37243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20242-3300-4B2D-A3A5-947F458EEFAC}">
      <dsp:nvSpPr>
        <dsp:cNvPr id="0" name=""/>
        <dsp:cNvSpPr/>
      </dsp:nvSpPr>
      <dsp:spPr>
        <a:xfrm>
          <a:off x="0" y="7731"/>
          <a:ext cx="6696374" cy="719549"/>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dirty="0"/>
            <a:t>Theories of Ageing </a:t>
          </a:r>
        </a:p>
      </dsp:txBody>
      <dsp:txXfrm>
        <a:off x="35125" y="42856"/>
        <a:ext cx="6626124" cy="6492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E3D30-7030-4D50-BAA9-3EDBAD2F5D90}">
      <dsp:nvSpPr>
        <dsp:cNvPr id="0" name=""/>
        <dsp:cNvSpPr/>
      </dsp:nvSpPr>
      <dsp:spPr>
        <a:xfrm>
          <a:off x="0" y="507069"/>
          <a:ext cx="6477000" cy="151406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US" sz="3100" b="0" i="0" kern="1200" baseline="0" dirty="0"/>
            <a:t>address the anatomic and physiologic changes occurring with age.</a:t>
          </a:r>
          <a:endParaRPr lang="en-GB" sz="3100" kern="1200" dirty="0"/>
        </a:p>
      </dsp:txBody>
      <dsp:txXfrm>
        <a:off x="44345" y="551414"/>
        <a:ext cx="6388310" cy="142537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422AB-988C-4CC1-8CDB-B7CDC90702E9}">
      <dsp:nvSpPr>
        <dsp:cNvPr id="0" name=""/>
        <dsp:cNvSpPr/>
      </dsp:nvSpPr>
      <dsp:spPr>
        <a:xfrm>
          <a:off x="6101" y="0"/>
          <a:ext cx="6242298" cy="1569660"/>
        </a:xfrm>
        <a:prstGeom prst="roundRect">
          <a:avLst>
            <a:gd name="adj" fmla="val 10000"/>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rtl="0">
            <a:lnSpc>
              <a:spcPct val="90000"/>
            </a:lnSpc>
            <a:spcBef>
              <a:spcPct val="0"/>
            </a:spcBef>
            <a:spcAft>
              <a:spcPct val="35000"/>
            </a:spcAft>
            <a:buNone/>
          </a:pPr>
          <a:r>
            <a:rPr lang="en-US" sz="3400" kern="1200"/>
            <a:t>explain the thought processes and behaviours of aging persons.</a:t>
          </a:r>
          <a:endParaRPr lang="en-GB" sz="3400" kern="1200"/>
        </a:p>
      </dsp:txBody>
      <dsp:txXfrm>
        <a:off x="52075" y="45974"/>
        <a:ext cx="6150350" cy="147771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AB25DC-B9D4-4E02-9A74-F5EF72E3BAFB}">
      <dsp:nvSpPr>
        <dsp:cNvPr id="0" name=""/>
        <dsp:cNvSpPr/>
      </dsp:nvSpPr>
      <dsp:spPr>
        <a:xfrm>
          <a:off x="308023" y="520"/>
          <a:ext cx="1656457" cy="1076697"/>
        </a:xfrm>
        <a:prstGeom prst="round2Same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34290" rIns="102870" bIns="34290" numCol="1" spcCol="1270" anchor="ctr" anchorCtr="0">
          <a:noAutofit/>
        </a:bodyPr>
        <a:lstStyle/>
        <a:p>
          <a:pPr marL="0" lvl="0" indent="0" algn="ctr" defTabSz="1200150" rtl="0">
            <a:lnSpc>
              <a:spcPct val="90000"/>
            </a:lnSpc>
            <a:spcBef>
              <a:spcPct val="0"/>
            </a:spcBef>
            <a:spcAft>
              <a:spcPct val="35000"/>
            </a:spcAft>
            <a:buNone/>
          </a:pPr>
          <a:r>
            <a:rPr lang="en-US" sz="2700" kern="1200" dirty="0"/>
            <a:t>Biological  Theories </a:t>
          </a:r>
          <a:endParaRPr lang="en-GB" sz="2700" kern="1200" dirty="0"/>
        </a:p>
      </dsp:txBody>
      <dsp:txXfrm>
        <a:off x="360583" y="53080"/>
        <a:ext cx="1551337" cy="102413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E415F6-FF2B-4321-BAFA-5AD588A8EB5B}">
      <dsp:nvSpPr>
        <dsp:cNvPr id="0" name=""/>
        <dsp:cNvSpPr/>
      </dsp:nvSpPr>
      <dsp:spPr>
        <a:xfrm>
          <a:off x="350741" y="0"/>
          <a:ext cx="2239956" cy="1198636"/>
        </a:xfrm>
        <a:prstGeom prst="round2Same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34290" rIns="102870" bIns="34290" numCol="1" spcCol="1270" anchor="ctr" anchorCtr="0">
          <a:noAutofit/>
        </a:bodyPr>
        <a:lstStyle/>
        <a:p>
          <a:pPr marL="0" lvl="0" indent="0" algn="ctr" defTabSz="1200150" rtl="0">
            <a:lnSpc>
              <a:spcPct val="90000"/>
            </a:lnSpc>
            <a:spcBef>
              <a:spcPct val="0"/>
            </a:spcBef>
            <a:spcAft>
              <a:spcPct val="35000"/>
            </a:spcAft>
            <a:buNone/>
          </a:pPr>
          <a:r>
            <a:rPr lang="en-US" sz="2700" kern="1200" dirty="0"/>
            <a:t>Psycho-Social  Theories</a:t>
          </a:r>
          <a:endParaRPr lang="en-GB" sz="2700" kern="1200" dirty="0"/>
        </a:p>
      </dsp:txBody>
      <dsp:txXfrm>
        <a:off x="409254" y="58513"/>
        <a:ext cx="2122930" cy="11401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C93EC-63E2-424F-832E-AB431B79A304}">
      <dsp:nvSpPr>
        <dsp:cNvPr id="0" name=""/>
        <dsp:cNvSpPr/>
      </dsp:nvSpPr>
      <dsp:spPr>
        <a:xfrm>
          <a:off x="1549642" y="1118876"/>
          <a:ext cx="2069603" cy="134524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Based on lab experiments on fetal fibroblastic cells and their reproductive capabilities in 1961</a:t>
          </a:r>
          <a:endParaRPr lang="en-GB" sz="1500" kern="1200" dirty="0"/>
        </a:p>
      </dsp:txBody>
      <dsp:txXfrm>
        <a:off x="1615311" y="1184545"/>
        <a:ext cx="1938265" cy="1213904"/>
      </dsp:txXfrm>
    </dsp:sp>
    <dsp:sp modelId="{EAF113E4-84F2-4616-A1A2-73F705B69B56}">
      <dsp:nvSpPr>
        <dsp:cNvPr id="0" name=""/>
        <dsp:cNvSpPr/>
      </dsp:nvSpPr>
      <dsp:spPr>
        <a:xfrm>
          <a:off x="806119" y="1785024"/>
          <a:ext cx="3590775" cy="3590775"/>
        </a:xfrm>
        <a:custGeom>
          <a:avLst/>
          <a:gdLst/>
          <a:ahLst/>
          <a:cxnLst/>
          <a:rect l="0" t="0" r="0" b="0"/>
          <a:pathLst>
            <a:path>
              <a:moveTo>
                <a:pt x="3105208" y="567468"/>
              </a:moveTo>
              <a:arcTo wR="1795387" hR="1795387" stAng="19010909" swAng="2422959"/>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A01FD05-6A4E-4C0B-99A9-EFE33B4016DB}">
      <dsp:nvSpPr>
        <dsp:cNvPr id="0" name=""/>
        <dsp:cNvSpPr/>
      </dsp:nvSpPr>
      <dsp:spPr>
        <a:xfrm>
          <a:off x="3110849" y="3878215"/>
          <a:ext cx="2069603" cy="1345242"/>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Cells can only reproduce themselves a limited number of times.</a:t>
          </a:r>
          <a:endParaRPr lang="en-GB" sz="1500" kern="1200" dirty="0"/>
        </a:p>
      </dsp:txBody>
      <dsp:txXfrm>
        <a:off x="3176518" y="3943884"/>
        <a:ext cx="1938265" cy="1213904"/>
      </dsp:txXfrm>
    </dsp:sp>
    <dsp:sp modelId="{ACCD71D3-C4FC-44F7-A4D5-391903EA588C}">
      <dsp:nvSpPr>
        <dsp:cNvPr id="0" name=""/>
        <dsp:cNvSpPr/>
      </dsp:nvSpPr>
      <dsp:spPr>
        <a:xfrm>
          <a:off x="795412" y="1857754"/>
          <a:ext cx="3590775" cy="3590775"/>
        </a:xfrm>
        <a:custGeom>
          <a:avLst/>
          <a:gdLst/>
          <a:ahLst/>
          <a:cxnLst/>
          <a:rect l="0" t="0" r="0" b="0"/>
          <a:pathLst>
            <a:path>
              <a:moveTo>
                <a:pt x="2346840" y="3503988"/>
              </a:moveTo>
              <a:arcTo wR="1795387" hR="1795387" stAng="4326747" swAng="2146505"/>
            </a:path>
          </a:pathLst>
        </a:custGeom>
        <a:noFill/>
        <a:ln w="9525" cap="flat" cmpd="sng" algn="ctr">
          <a:solidFill>
            <a:schemeClr val="accent2">
              <a:hueOff val="2340759"/>
              <a:satOff val="-2919"/>
              <a:lumOff val="686"/>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2D3D17E-C91D-4616-912A-C281E763AE9A}">
      <dsp:nvSpPr>
        <dsp:cNvPr id="0" name=""/>
        <dsp:cNvSpPr/>
      </dsp:nvSpPr>
      <dsp:spPr>
        <a:xfrm>
          <a:off x="1146" y="3878215"/>
          <a:ext cx="2069603" cy="1345242"/>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Life expectancies are seen as preprogrammed within a species-specific range</a:t>
          </a:r>
          <a:endParaRPr lang="en-GB" sz="1500" kern="1200" dirty="0"/>
        </a:p>
      </dsp:txBody>
      <dsp:txXfrm>
        <a:off x="66815" y="3943884"/>
        <a:ext cx="1938265" cy="1213904"/>
      </dsp:txXfrm>
    </dsp:sp>
    <dsp:sp modelId="{A5F654B6-EDB8-4212-AF4B-4286D696BC8C}">
      <dsp:nvSpPr>
        <dsp:cNvPr id="0" name=""/>
        <dsp:cNvSpPr/>
      </dsp:nvSpPr>
      <dsp:spPr>
        <a:xfrm>
          <a:off x="784655" y="1784730"/>
          <a:ext cx="3590775" cy="3590775"/>
        </a:xfrm>
        <a:custGeom>
          <a:avLst/>
          <a:gdLst/>
          <a:ahLst/>
          <a:cxnLst/>
          <a:rect l="0" t="0" r="0" b="0"/>
          <a:pathLst>
            <a:path>
              <a:moveTo>
                <a:pt x="1960" y="1711505"/>
              </a:moveTo>
              <a:arcTo wR="1795387" hR="1795387" stAng="10960674" swAng="2403790"/>
            </a:path>
          </a:pathLst>
        </a:custGeom>
        <a:noFill/>
        <a:ln w="9525" cap="flat" cmpd="sng" algn="ctr">
          <a:solidFill>
            <a:schemeClr val="accent2">
              <a:hueOff val="4681519"/>
              <a:satOff val="-5839"/>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3632B-354A-4181-9B6E-181F0BAC5354}">
      <dsp:nvSpPr>
        <dsp:cNvPr id="0" name=""/>
        <dsp:cNvSpPr/>
      </dsp:nvSpPr>
      <dsp:spPr>
        <a:xfrm>
          <a:off x="891" y="2667001"/>
          <a:ext cx="2085486" cy="1288997"/>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t>The body's genetic code regulates cellular reproduction, aging, and death. </a:t>
          </a:r>
        </a:p>
      </dsp:txBody>
      <dsp:txXfrm>
        <a:off x="38644" y="2704754"/>
        <a:ext cx="2009980" cy="1213491"/>
      </dsp:txXfrm>
    </dsp:sp>
    <dsp:sp modelId="{627C9CB8-D296-4104-ACCC-69A66D3E686E}">
      <dsp:nvSpPr>
        <dsp:cNvPr id="0" name=""/>
        <dsp:cNvSpPr/>
      </dsp:nvSpPr>
      <dsp:spPr>
        <a:xfrm>
          <a:off x="2607748" y="2667001"/>
          <a:ext cx="2085486" cy="1042743"/>
        </a:xfrm>
        <a:prstGeom prst="roundRect">
          <a:avLst>
            <a:gd name="adj" fmla="val 1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t>Aging is based on an internal built-in genetic "clock" and follows a pre-set biological timetable. </a:t>
          </a:r>
        </a:p>
      </dsp:txBody>
      <dsp:txXfrm>
        <a:off x="2638289" y="2697542"/>
        <a:ext cx="2024404" cy="981661"/>
      </dsp:txXfrm>
    </dsp:sp>
    <dsp:sp modelId="{D24075C3-E866-429A-BA91-B0A56B09BA5B}">
      <dsp:nvSpPr>
        <dsp:cNvPr id="0" name=""/>
        <dsp:cNvSpPr/>
      </dsp:nvSpPr>
      <dsp:spPr>
        <a:xfrm>
          <a:off x="5214606" y="2667001"/>
          <a:ext cx="2085486" cy="1288997"/>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t>..growing old is not a result of a series of random events, but genes program age-related molecular and cellular changes.</a:t>
          </a:r>
        </a:p>
      </dsp:txBody>
      <dsp:txXfrm>
        <a:off x="5252359" y="2704754"/>
        <a:ext cx="2009980" cy="121349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10F1C-E236-4F59-A598-C276A37348E4}">
      <dsp:nvSpPr>
        <dsp:cNvPr id="0" name=""/>
        <dsp:cNvSpPr/>
      </dsp:nvSpPr>
      <dsp:spPr>
        <a:xfrm rot="5400000">
          <a:off x="833336" y="1575272"/>
          <a:ext cx="1393192" cy="1586100"/>
        </a:xfrm>
        <a:prstGeom prst="bentUpArrow">
          <a:avLst>
            <a:gd name="adj1" fmla="val 32840"/>
            <a:gd name="adj2" fmla="val 25000"/>
            <a:gd name="adj3" fmla="val 35780"/>
          </a:avLst>
        </a:prstGeom>
        <a:solidFill>
          <a:schemeClr val="accent4">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33DA53-2488-44FD-8867-17FB0FF720B5}">
      <dsp:nvSpPr>
        <dsp:cNvPr id="0" name=""/>
        <dsp:cNvSpPr/>
      </dsp:nvSpPr>
      <dsp:spPr>
        <a:xfrm>
          <a:off x="464225" y="30890"/>
          <a:ext cx="2345316" cy="1641645"/>
        </a:xfrm>
        <a:prstGeom prst="roundRect">
          <a:avLst>
            <a:gd name="adj" fmla="val 1667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Many of the changes that occur as our bodies age are caused by free radicals. </a:t>
          </a:r>
        </a:p>
      </dsp:txBody>
      <dsp:txXfrm>
        <a:off x="544378" y="111043"/>
        <a:ext cx="2185010" cy="1481339"/>
      </dsp:txXfrm>
    </dsp:sp>
    <dsp:sp modelId="{54A2ED04-CBD8-43C0-9249-5708300EDFFF}">
      <dsp:nvSpPr>
        <dsp:cNvPr id="0" name=""/>
        <dsp:cNvSpPr/>
      </dsp:nvSpPr>
      <dsp:spPr>
        <a:xfrm>
          <a:off x="2809541" y="187458"/>
          <a:ext cx="1705759" cy="1326850"/>
        </a:xfrm>
        <a:prstGeom prst="rect">
          <a:avLst/>
        </a:prstGeom>
        <a:noFill/>
        <a:ln>
          <a:noFill/>
        </a:ln>
        <a:effectLst/>
      </dsp:spPr>
      <dsp:style>
        <a:lnRef idx="0">
          <a:scrgbClr r="0" g="0" b="0"/>
        </a:lnRef>
        <a:fillRef idx="0">
          <a:scrgbClr r="0" g="0" b="0"/>
        </a:fillRef>
        <a:effectRef idx="0">
          <a:scrgbClr r="0" g="0" b="0"/>
        </a:effectRef>
        <a:fontRef idx="minor"/>
      </dsp:style>
    </dsp:sp>
    <dsp:sp modelId="{5B7F22C1-A0E5-4C9C-B8A3-BE4B0389303F}">
      <dsp:nvSpPr>
        <dsp:cNvPr id="0" name=""/>
        <dsp:cNvSpPr/>
      </dsp:nvSpPr>
      <dsp:spPr>
        <a:xfrm rot="5400000">
          <a:off x="2777853" y="3419381"/>
          <a:ext cx="1393192" cy="1586100"/>
        </a:xfrm>
        <a:prstGeom prst="bentUpArrow">
          <a:avLst>
            <a:gd name="adj1" fmla="val 32840"/>
            <a:gd name="adj2" fmla="val 25000"/>
            <a:gd name="adj3" fmla="val 35780"/>
          </a:avLst>
        </a:prstGeom>
        <a:solidFill>
          <a:schemeClr val="accent4">
            <a:tint val="50000"/>
            <a:hueOff val="-3925392"/>
            <a:satOff val="19763"/>
            <a:lumOff val="127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3B52EE3-D7F2-4078-8E8A-A3617B337177}">
      <dsp:nvSpPr>
        <dsp:cNvPr id="0" name=""/>
        <dsp:cNvSpPr/>
      </dsp:nvSpPr>
      <dsp:spPr>
        <a:xfrm>
          <a:off x="2408741" y="1874999"/>
          <a:ext cx="2345316" cy="1641645"/>
        </a:xfrm>
        <a:prstGeom prst="roundRect">
          <a:avLst>
            <a:gd name="adj" fmla="val 1667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Damage to DNA and protein cross-linking and other changes have been attributed to free radicals. </a:t>
          </a:r>
        </a:p>
      </dsp:txBody>
      <dsp:txXfrm>
        <a:off x="2488894" y="1955152"/>
        <a:ext cx="2185010" cy="1481339"/>
      </dsp:txXfrm>
    </dsp:sp>
    <dsp:sp modelId="{D147F5B3-68C5-4A62-BFD7-1B487B02213C}">
      <dsp:nvSpPr>
        <dsp:cNvPr id="0" name=""/>
        <dsp:cNvSpPr/>
      </dsp:nvSpPr>
      <dsp:spPr>
        <a:xfrm>
          <a:off x="4754058" y="2031568"/>
          <a:ext cx="1705759" cy="1326850"/>
        </a:xfrm>
        <a:prstGeom prst="rect">
          <a:avLst/>
        </a:prstGeom>
        <a:noFill/>
        <a:ln>
          <a:noFill/>
        </a:ln>
        <a:effectLst/>
      </dsp:spPr>
      <dsp:style>
        <a:lnRef idx="0">
          <a:scrgbClr r="0" g="0" b="0"/>
        </a:lnRef>
        <a:fillRef idx="0">
          <a:scrgbClr r="0" g="0" b="0"/>
        </a:fillRef>
        <a:effectRef idx="0">
          <a:scrgbClr r="0" g="0" b="0"/>
        </a:effectRef>
        <a:fontRef idx="minor"/>
      </dsp:style>
    </dsp:sp>
    <dsp:sp modelId="{25D2F5CD-1705-4095-92AF-816E1D24205C}">
      <dsp:nvSpPr>
        <dsp:cNvPr id="0" name=""/>
        <dsp:cNvSpPr/>
      </dsp:nvSpPr>
      <dsp:spPr>
        <a:xfrm>
          <a:off x="4353258" y="3719109"/>
          <a:ext cx="2345316" cy="1641645"/>
        </a:xfrm>
        <a:prstGeom prst="roundRect">
          <a:avLst>
            <a:gd name="adj" fmla="val 1667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Over time, this damage accumulates and causes us to experience aging.</a:t>
          </a:r>
        </a:p>
      </dsp:txBody>
      <dsp:txXfrm>
        <a:off x="4433411" y="3799262"/>
        <a:ext cx="2185010" cy="148133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DA4E3-1649-4164-BE52-81C92C1A958C}">
      <dsp:nvSpPr>
        <dsp:cNvPr id="0" name=""/>
        <dsp:cNvSpPr/>
      </dsp:nvSpPr>
      <dsp:spPr>
        <a:xfrm>
          <a:off x="140418" y="260"/>
          <a:ext cx="3719663" cy="2133079"/>
        </a:xfrm>
        <a:prstGeom prst="ellipse">
          <a:avLst/>
        </a:prstGeom>
        <a:solidFill>
          <a:schemeClr val="accent1">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7390" tIns="22860" rIns="117390" bIns="22860" numCol="1" spcCol="1270" anchor="ctr" anchorCtr="0">
          <a:noAutofit/>
        </a:bodyPr>
        <a:lstStyle/>
        <a:p>
          <a:pPr marL="0" lvl="0" indent="0" algn="ctr" defTabSz="800100" rtl="0">
            <a:lnSpc>
              <a:spcPct val="90000"/>
            </a:lnSpc>
            <a:spcBef>
              <a:spcPct val="0"/>
            </a:spcBef>
            <a:spcAft>
              <a:spcPct val="35000"/>
            </a:spcAft>
            <a:buNone/>
          </a:pPr>
          <a:r>
            <a:rPr lang="en-GB" sz="1800" kern="1200" dirty="0">
              <a:solidFill>
                <a:schemeClr val="bg1"/>
              </a:solidFill>
            </a:rPr>
            <a:t>This theory does not fully explain all the changes that occur during aging. It is likely that free radicals are only one part in the aging equation.</a:t>
          </a:r>
        </a:p>
      </dsp:txBody>
      <dsp:txXfrm>
        <a:off x="685150" y="312642"/>
        <a:ext cx="2630199" cy="1508315"/>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12.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60925F-1A26-437C-911D-E74449EC5969}" type="datetimeFigureOut">
              <a:rPr lang="en-GB" smtClean="0"/>
              <a:t>28/01/2025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8D44FA-4DB9-4E0A-B1D7-54460B5919C7}" type="slidenum">
              <a:rPr lang="en-GB" smtClean="0"/>
              <a:t>‹#›</a:t>
            </a:fld>
            <a:endParaRPr lang="en-GB"/>
          </a:p>
        </p:txBody>
      </p:sp>
    </p:spTree>
    <p:extLst>
      <p:ext uri="{BB962C8B-B14F-4D97-AF65-F5344CB8AC3E}">
        <p14:creationId xmlns:p14="http://schemas.microsoft.com/office/powerpoint/2010/main" val="1006454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Ageing studies  lagged behind other lifespan research because… </a:t>
            </a:r>
          </a:p>
          <a:p>
            <a:endParaRPr lang="en-GB" dirty="0"/>
          </a:p>
          <a:p>
            <a:r>
              <a:rPr lang="en-US" sz="1200" dirty="0">
                <a:solidFill>
                  <a:schemeClr val="bg1"/>
                </a:solidFill>
              </a:rPr>
              <a:t>Assumption that by the time adulthood is reached, personality is formed and no further developmental change occurs.</a:t>
            </a:r>
          </a:p>
          <a:p>
            <a:endParaRPr lang="en-GB" sz="1200" dirty="0">
              <a:solidFill>
                <a:schemeClr val="bg1"/>
              </a:solidFill>
            </a:endParaRPr>
          </a:p>
          <a:p>
            <a:r>
              <a:rPr lang="en-GB" sz="1200" dirty="0">
                <a:solidFill>
                  <a:schemeClr val="bg1"/>
                </a:solidFill>
              </a:rPr>
              <a:t>Assumed that both physical and psychological functions develop up to the point of maturity – then comes a decline in functioning – so why study this cohort.</a:t>
            </a:r>
          </a:p>
          <a:p>
            <a:endParaRPr lang="en-GB" sz="1200" dirty="0">
              <a:solidFill>
                <a:schemeClr val="bg1"/>
              </a:solidFill>
            </a:endParaRPr>
          </a:p>
          <a:p>
            <a:r>
              <a:rPr lang="en-GB" sz="1200" dirty="0">
                <a:solidFill>
                  <a:schemeClr val="bg1"/>
                </a:solidFill>
              </a:rPr>
              <a:t>The number and proportion of older adults was relatively small</a:t>
            </a:r>
            <a:endParaRPr lang="en-US" sz="120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3</a:t>
            </a:fld>
            <a:endParaRPr lang="en-GB"/>
          </a:p>
        </p:txBody>
      </p:sp>
    </p:spTree>
    <p:extLst>
      <p:ext uri="{BB962C8B-B14F-4D97-AF65-F5344CB8AC3E}">
        <p14:creationId xmlns:p14="http://schemas.microsoft.com/office/powerpoint/2010/main" val="1415480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A telomere is </a:t>
            </a:r>
            <a:r>
              <a:rPr lang="en-GB" b="0" i="0" dirty="0">
                <a:solidFill>
                  <a:srgbClr val="040C28"/>
                </a:solidFill>
                <a:effectLst/>
                <a:latin typeface="Google Sans"/>
              </a:rPr>
              <a:t>a region of repetitive DNA sequences at the end of a chromosome</a:t>
            </a:r>
            <a:r>
              <a:rPr lang="en-GB" b="0" i="0" dirty="0">
                <a:solidFill>
                  <a:srgbClr val="1F1F1F"/>
                </a:solidFill>
                <a:effectLst/>
                <a:latin typeface="Google Sans"/>
              </a:rPr>
              <a:t>. Telomeres protect the ends of chromosomes from becoming frayed or tangled. Each time a cell divides, the telomeres become slightly shorter. Eventually, they become so short that the cell can no longer divide successfully, and the cell dies.</a:t>
            </a:r>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4</a:t>
            </a:fld>
            <a:endParaRPr lang="en-GB"/>
          </a:p>
        </p:txBody>
      </p:sp>
    </p:spTree>
    <p:extLst>
      <p:ext uri="{BB962C8B-B14F-4D97-AF65-F5344CB8AC3E}">
        <p14:creationId xmlns:p14="http://schemas.microsoft.com/office/powerpoint/2010/main" val="1876237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United Kingdom's population is experiencing significant ageing, with notable increases in the number of older individuals over recent decades. Key statistics highlighting this demographic shift include: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demographic shift underscores the importance of addressing the needs and challenges associated with an ageing population in Wales, including healthcare, social services, and infrastructure planning.</a:t>
            </a:r>
          </a:p>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8</a:t>
            </a:fld>
            <a:endParaRPr lang="en-GB"/>
          </a:p>
        </p:txBody>
      </p:sp>
    </p:spTree>
    <p:extLst>
      <p:ext uri="{BB962C8B-B14F-4D97-AF65-F5344CB8AC3E}">
        <p14:creationId xmlns:p14="http://schemas.microsoft.com/office/powerpoint/2010/main" val="3283663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Biological theories of ageing aim to explain the processes and mechanisms that lead to the gradual decline in physiological function and increased vulnerability to disease over time. These theories can be broadly categorized into </a:t>
            </a:r>
            <a:r>
              <a:rPr lang="en-GB" b="1" dirty="0"/>
              <a:t>programmed theories</a:t>
            </a:r>
            <a:r>
              <a:rPr lang="en-GB" dirty="0"/>
              <a:t> and </a:t>
            </a:r>
            <a:r>
              <a:rPr lang="en-GB" b="1" dirty="0"/>
              <a:t>damage (or stochastic) theories</a:t>
            </a:r>
            <a:r>
              <a:rPr lang="en-GB" dirty="0"/>
              <a:t>.</a:t>
            </a:r>
          </a:p>
        </p:txBody>
      </p:sp>
      <p:sp>
        <p:nvSpPr>
          <p:cNvPr id="4" name="Slide Number Placeholder 3"/>
          <p:cNvSpPr>
            <a:spLocks noGrp="1"/>
          </p:cNvSpPr>
          <p:nvPr>
            <p:ph type="sldNum" sz="quarter" idx="5"/>
          </p:nvPr>
        </p:nvSpPr>
        <p:spPr/>
        <p:txBody>
          <a:bodyPr/>
          <a:lstStyle/>
          <a:p>
            <a:fld id="{798D44FA-4DB9-4E0A-B1D7-54460B5919C7}" type="slidenum">
              <a:rPr lang="en-GB" smtClean="0"/>
              <a:t>15</a:t>
            </a:fld>
            <a:endParaRPr lang="en-GB"/>
          </a:p>
        </p:txBody>
      </p:sp>
    </p:spTree>
    <p:extLst>
      <p:ext uri="{BB962C8B-B14F-4D97-AF65-F5344CB8AC3E}">
        <p14:creationId xmlns:p14="http://schemas.microsoft.com/office/powerpoint/2010/main" val="945367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Endocrine</a:t>
            </a:r>
          </a:p>
          <a:p>
            <a:r>
              <a:rPr lang="en-GB" b="1" dirty="0"/>
              <a:t>Decline in Muscle Mass and Strength (Sarcopenia-</a:t>
            </a:r>
            <a:r>
              <a:rPr lang="en-GB" dirty="0"/>
              <a:t>increasing frailty in older adults.</a:t>
            </a:r>
          </a:p>
          <a:p>
            <a:r>
              <a:rPr lang="en-GB" b="1" dirty="0"/>
              <a:t>b. Increased Fat Accumulation-</a:t>
            </a:r>
            <a:r>
              <a:rPr lang="en-GB" dirty="0"/>
              <a:t>particularly visceral fat, which increases the risk of cardiovascular disease and diabetes.</a:t>
            </a:r>
          </a:p>
          <a:p>
            <a:r>
              <a:rPr lang="en-GB" b="1" dirty="0"/>
              <a:t>c. Reduced Bone Density (Osteopenia/Osteoporosis): </a:t>
            </a:r>
            <a:r>
              <a:rPr lang="en-GB" dirty="0"/>
              <a:t>weaker bones and a higher risk of fractures.</a:t>
            </a:r>
          </a:p>
          <a:p>
            <a:r>
              <a:rPr lang="en-GB" b="1" dirty="0"/>
              <a:t>d. Impaired Skin Elasticity:-</a:t>
            </a:r>
            <a:r>
              <a:rPr lang="en-GB" dirty="0"/>
              <a:t>thinner, more wrinkled skin with slower wound healing.</a:t>
            </a:r>
          </a:p>
          <a:p>
            <a:r>
              <a:rPr lang="en-GB" b="1" dirty="0"/>
              <a:t>e. Decreased Energy Levels: </a:t>
            </a:r>
            <a:r>
              <a:rPr lang="en-GB" dirty="0"/>
              <a:t>lead to fatigue, reduced physical performance, and slower recovery after exertion.</a:t>
            </a:r>
          </a:p>
          <a:p>
            <a:endParaRPr lang="en-GB" dirty="0"/>
          </a:p>
          <a:p>
            <a:endParaRPr lang="en-GB" dirty="0"/>
          </a:p>
          <a:p>
            <a:r>
              <a:rPr lang="en-GB" dirty="0"/>
              <a:t>Immunological</a:t>
            </a:r>
          </a:p>
          <a:p>
            <a:r>
              <a:rPr lang="en-GB" dirty="0"/>
              <a:t>A reduction in T cells as part of the aging process significantly affects the immune system, a phenomenon referred to as </a:t>
            </a:r>
            <a:r>
              <a:rPr lang="en-GB" b="1" dirty="0" err="1"/>
              <a:t>immunosenescence</a:t>
            </a:r>
            <a:r>
              <a:rPr lang="en-GB" dirty="0"/>
              <a:t>. A reduction in T cells leads to slower and less efficient responses to infections.</a:t>
            </a:r>
          </a:p>
          <a:p>
            <a:r>
              <a:rPr lang="en-GB" dirty="0"/>
              <a:t>Increased infection susceptibility</a:t>
            </a:r>
          </a:p>
          <a:p>
            <a:r>
              <a:rPr lang="en-GB" dirty="0"/>
              <a:t>Decreased vaccine efficacy</a:t>
            </a:r>
          </a:p>
          <a:p>
            <a:r>
              <a:rPr lang="en-GB" dirty="0"/>
              <a:t>Higher risk of cancer</a:t>
            </a:r>
          </a:p>
          <a:p>
            <a:r>
              <a:rPr lang="en-GB" dirty="0"/>
              <a:t>Chronic inflammation and related diseases</a:t>
            </a:r>
          </a:p>
          <a:p>
            <a:r>
              <a:rPr lang="en-GB" dirty="0"/>
              <a:t>Reactivation of latent infections</a:t>
            </a:r>
          </a:p>
          <a:p>
            <a:r>
              <a:rPr lang="en-GB" dirty="0"/>
              <a:t>Potential for autoimmune conditions</a:t>
            </a:r>
          </a:p>
        </p:txBody>
      </p:sp>
      <p:sp>
        <p:nvSpPr>
          <p:cNvPr id="4" name="Slide Number Placeholder 3"/>
          <p:cNvSpPr>
            <a:spLocks noGrp="1"/>
          </p:cNvSpPr>
          <p:nvPr>
            <p:ph type="sldNum" sz="quarter" idx="5"/>
          </p:nvPr>
        </p:nvSpPr>
        <p:spPr/>
        <p:txBody>
          <a:bodyPr/>
          <a:lstStyle/>
          <a:p>
            <a:fld id="{798D44FA-4DB9-4E0A-B1D7-54460B5919C7}" type="slidenum">
              <a:rPr lang="en-GB" smtClean="0"/>
              <a:t>16</a:t>
            </a:fld>
            <a:endParaRPr lang="en-GB"/>
          </a:p>
        </p:txBody>
      </p:sp>
    </p:spTree>
    <p:extLst>
      <p:ext uri="{BB962C8B-B14F-4D97-AF65-F5344CB8AC3E}">
        <p14:creationId xmlns:p14="http://schemas.microsoft.com/office/powerpoint/2010/main" val="4126517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Free radicals are highly reactive molecules that contain one or more unpaired electrons. Because of their instability, they readily interact with other molecules in the body, such as DNA, proteins, and lipids, potentially causing damage.</a:t>
            </a:r>
          </a:p>
          <a:p>
            <a:r>
              <a:rPr lang="en-GB" dirty="0"/>
              <a:t>UV </a:t>
            </a:r>
            <a:r>
              <a:rPr lang="en-GB" dirty="0" err="1"/>
              <a:t>radiationPollutionSmokingCertain</a:t>
            </a:r>
            <a:r>
              <a:rPr lang="en-GB" dirty="0"/>
              <a:t> chemicals and drugs</a:t>
            </a:r>
          </a:p>
          <a:p>
            <a:r>
              <a:rPr lang="en-GB" b="1" dirty="0"/>
              <a:t>Damage to DNA:</a:t>
            </a:r>
            <a:r>
              <a:rPr lang="en-GB" dirty="0"/>
              <a:t> Mutations that may lead to cancer or other </a:t>
            </a:r>
            <a:r>
              <a:rPr lang="en-GB" dirty="0" err="1"/>
              <a:t>diseases.</a:t>
            </a:r>
            <a:r>
              <a:rPr lang="en-GB" b="1" dirty="0" err="1"/>
              <a:t>Protein</a:t>
            </a:r>
            <a:r>
              <a:rPr lang="en-GB" b="1" dirty="0"/>
              <a:t> Damage:</a:t>
            </a:r>
            <a:r>
              <a:rPr lang="en-GB" dirty="0"/>
              <a:t> Loss of function in enzymes or structural proteins, contributing to aging and </a:t>
            </a:r>
            <a:r>
              <a:rPr lang="en-GB" dirty="0" err="1"/>
              <a:t>diseases.</a:t>
            </a:r>
            <a:r>
              <a:rPr lang="en-GB" b="1" dirty="0" err="1"/>
              <a:t>Lipid</a:t>
            </a:r>
            <a:r>
              <a:rPr lang="en-GB" b="1" dirty="0"/>
              <a:t> Peroxidation:</a:t>
            </a:r>
            <a:r>
              <a:rPr lang="en-GB" dirty="0"/>
              <a:t> Damage to cell membranes, affecting their integrity and function.</a:t>
            </a:r>
          </a:p>
          <a:p>
            <a:endParaRPr lang="en-GB" dirty="0"/>
          </a:p>
          <a:p>
            <a:r>
              <a:rPr lang="en-GB" dirty="0"/>
              <a:t>Excessive free radical activity has been linked to:</a:t>
            </a:r>
          </a:p>
          <a:p>
            <a:pPr>
              <a:buFont typeface="Arial" panose="020B0604020202020204" pitchFamily="34" charset="0"/>
              <a:buChar char="•"/>
            </a:pPr>
            <a:r>
              <a:rPr lang="en-GB" dirty="0"/>
              <a:t>Cardiovascular diseases (e.g., atherosclerosis)</a:t>
            </a:r>
          </a:p>
          <a:p>
            <a:pPr>
              <a:buFont typeface="Arial" panose="020B0604020202020204" pitchFamily="34" charset="0"/>
              <a:buChar char="•"/>
            </a:pPr>
            <a:r>
              <a:rPr lang="en-GB" dirty="0"/>
              <a:t>Diabetes</a:t>
            </a:r>
          </a:p>
          <a:p>
            <a:pPr>
              <a:buFont typeface="Arial" panose="020B0604020202020204" pitchFamily="34" charset="0"/>
              <a:buChar char="•"/>
            </a:pPr>
            <a:r>
              <a:rPr lang="en-GB" dirty="0"/>
              <a:t>Cancer</a:t>
            </a:r>
          </a:p>
          <a:p>
            <a:pPr>
              <a:buFont typeface="Arial" panose="020B0604020202020204" pitchFamily="34" charset="0"/>
              <a:buChar char="•"/>
            </a:pPr>
            <a:r>
              <a:rPr lang="en-GB" dirty="0"/>
              <a:t>Autoimmune diseases</a:t>
            </a:r>
          </a:p>
          <a:p>
            <a:pPr>
              <a:buFont typeface="Arial" panose="020B0604020202020204" pitchFamily="34" charset="0"/>
              <a:buChar char="•"/>
            </a:pPr>
            <a:r>
              <a:rPr lang="en-GB" dirty="0"/>
              <a:t>Inflammatory conditions</a:t>
            </a:r>
          </a:p>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17</a:t>
            </a:fld>
            <a:endParaRPr lang="en-GB"/>
          </a:p>
        </p:txBody>
      </p:sp>
    </p:spTree>
    <p:extLst>
      <p:ext uri="{BB962C8B-B14F-4D97-AF65-F5344CB8AC3E}">
        <p14:creationId xmlns:p14="http://schemas.microsoft.com/office/powerpoint/2010/main" val="1006294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Cross-linked proteins are proteins that have become chemically bonded to one another through chemical linkages. This process occurs naturally in the body but can become problematic when excessive or abnormal cross-linking disrupts protein function and cellular processes.</a:t>
            </a:r>
          </a:p>
          <a:p>
            <a:endParaRPr lang="en-GB" dirty="0"/>
          </a:p>
          <a:p>
            <a:r>
              <a:rPr lang="en-GB" b="1" dirty="0"/>
              <a:t>Oxidative Cross-Linking: </a:t>
            </a:r>
            <a:r>
              <a:rPr lang="en-GB" dirty="0"/>
              <a:t>Free radicals (reactive oxygen species) cause protein oxidation, leading to cross-linking.</a:t>
            </a:r>
          </a:p>
          <a:p>
            <a:pPr>
              <a:buFont typeface="Arial" panose="020B0604020202020204" pitchFamily="34" charset="0"/>
              <a:buChar char="•"/>
            </a:pPr>
            <a:r>
              <a:rPr lang="en-GB" dirty="0"/>
              <a:t>Example: Protein aggregates in </a:t>
            </a:r>
            <a:r>
              <a:rPr lang="en-GB" b="1" dirty="0"/>
              <a:t>Alzheimer’s disease</a:t>
            </a:r>
            <a:r>
              <a:rPr lang="en-GB" dirty="0"/>
              <a:t> (e.g., amyloid plaques).</a:t>
            </a:r>
          </a:p>
          <a:p>
            <a:r>
              <a:rPr lang="en-GB" b="1" dirty="0"/>
              <a:t>c. Radiation &amp; Environmental Factors:</a:t>
            </a:r>
            <a:endParaRPr lang="en-GB" dirty="0"/>
          </a:p>
          <a:p>
            <a:pPr>
              <a:buFont typeface="Arial" panose="020B0604020202020204" pitchFamily="34" charset="0"/>
              <a:buChar char="•"/>
            </a:pPr>
            <a:r>
              <a:rPr lang="en-GB" dirty="0"/>
              <a:t>UV radiation and pollutants can cause abnormal cross-linking in skin and tissues, leading to </a:t>
            </a:r>
            <a:r>
              <a:rPr lang="en-GB" b="1" dirty="0"/>
              <a:t>wrinkles and loss of elasticity</a:t>
            </a:r>
            <a:r>
              <a:rPr lang="en-GB" dirty="0"/>
              <a:t>.</a:t>
            </a:r>
          </a:p>
          <a:p>
            <a:r>
              <a:rPr lang="en-GB" b="1" dirty="0"/>
              <a:t>Effects of Cross-Linked Proteins on Aging &amp; Disease</a:t>
            </a:r>
          </a:p>
          <a:p>
            <a:pPr>
              <a:buFont typeface="+mj-lt"/>
              <a:buAutoNum type="arabicPeriod"/>
            </a:pPr>
            <a:r>
              <a:rPr lang="en-GB" b="1" dirty="0"/>
              <a:t>Aging &amp; Tissue Stiffness:</a:t>
            </a:r>
            <a:endParaRPr lang="en-GB" dirty="0"/>
          </a:p>
          <a:p>
            <a:pPr marL="742950" lvl="1" indent="-285750">
              <a:buFont typeface="+mj-lt"/>
              <a:buAutoNum type="arabicPeriod"/>
            </a:pPr>
            <a:r>
              <a:rPr lang="en-GB" dirty="0"/>
              <a:t>Collagen cross-linking reduces skin elasticity → wrinkles, sagging.</a:t>
            </a:r>
          </a:p>
          <a:p>
            <a:pPr marL="742950" lvl="1" indent="-285750">
              <a:buFont typeface="+mj-lt"/>
              <a:buAutoNum type="arabicPeriod"/>
            </a:pPr>
            <a:r>
              <a:rPr lang="en-GB" dirty="0"/>
              <a:t>Stiffening of blood vessels → hypertension, cardiovascular disease.</a:t>
            </a:r>
          </a:p>
          <a:p>
            <a:pPr marL="742950" lvl="1" indent="-285750">
              <a:buFont typeface="+mj-lt"/>
              <a:buAutoNum type="arabicPeriod"/>
            </a:pPr>
            <a:r>
              <a:rPr lang="en-GB" dirty="0"/>
              <a:t>Stiffened cartilage → joint pain, osteoarthritis.</a:t>
            </a:r>
          </a:p>
          <a:p>
            <a:pPr>
              <a:buFont typeface="+mj-lt"/>
              <a:buAutoNum type="arabicPeriod"/>
            </a:pPr>
            <a:r>
              <a:rPr lang="en-GB" b="1" dirty="0"/>
              <a:t>Diabetes &amp; Organ Damage:</a:t>
            </a:r>
            <a:endParaRPr lang="en-GB" dirty="0"/>
          </a:p>
          <a:p>
            <a:pPr marL="742950" lvl="1" indent="-285750">
              <a:buFont typeface="+mj-lt"/>
              <a:buAutoNum type="arabicPeriod"/>
            </a:pPr>
            <a:r>
              <a:rPr lang="en-GB" dirty="0"/>
              <a:t>High blood sugar promotes glycation and AGEs, leading to:</a:t>
            </a:r>
          </a:p>
          <a:p>
            <a:pPr marL="1143000" lvl="2" indent="-228600">
              <a:buFont typeface="+mj-lt"/>
              <a:buAutoNum type="arabicPeriod"/>
            </a:pPr>
            <a:r>
              <a:rPr lang="en-GB" dirty="0"/>
              <a:t>Kidney disease (nephropathy).</a:t>
            </a:r>
          </a:p>
          <a:p>
            <a:pPr marL="1143000" lvl="2" indent="-228600">
              <a:buFont typeface="+mj-lt"/>
              <a:buAutoNum type="arabicPeriod"/>
            </a:pPr>
            <a:r>
              <a:rPr lang="en-GB" dirty="0"/>
              <a:t>Vision loss (retinopathy).</a:t>
            </a:r>
          </a:p>
          <a:p>
            <a:pPr marL="1143000" lvl="2" indent="-228600">
              <a:buFont typeface="+mj-lt"/>
              <a:buAutoNum type="arabicPeriod"/>
            </a:pPr>
            <a:r>
              <a:rPr lang="en-GB" dirty="0"/>
              <a:t>Nerve damage (neuropathy).</a:t>
            </a:r>
          </a:p>
          <a:p>
            <a:pPr>
              <a:buFont typeface="+mj-lt"/>
              <a:buAutoNum type="arabicPeriod"/>
            </a:pPr>
            <a:r>
              <a:rPr lang="en-GB" b="1" dirty="0"/>
              <a:t>Neurodegenerative Diseases:</a:t>
            </a:r>
            <a:endParaRPr lang="en-GB" dirty="0"/>
          </a:p>
          <a:p>
            <a:pPr marL="742950" lvl="1" indent="-285750">
              <a:buFont typeface="+mj-lt"/>
              <a:buAutoNum type="arabicPeriod"/>
            </a:pPr>
            <a:r>
              <a:rPr lang="en-GB" dirty="0"/>
              <a:t>Cross-linked proteins accumulate in the brain, forming plaques and tangles.</a:t>
            </a:r>
          </a:p>
          <a:p>
            <a:pPr marL="742950" lvl="1" indent="-285750">
              <a:buFont typeface="+mj-lt"/>
              <a:buAutoNum type="arabicPeriod"/>
            </a:pPr>
            <a:r>
              <a:rPr lang="en-GB" dirty="0"/>
              <a:t>Example: </a:t>
            </a:r>
            <a:r>
              <a:rPr lang="en-GB" b="1" dirty="0"/>
              <a:t>Beta-amyloid plaques &amp; tau tangles in Alzheimer’s disease</a:t>
            </a:r>
            <a:r>
              <a:rPr lang="en-GB" dirty="0"/>
              <a:t>.</a:t>
            </a:r>
          </a:p>
          <a:p>
            <a:pPr>
              <a:buFont typeface="+mj-lt"/>
              <a:buAutoNum type="arabicPeriod"/>
            </a:pPr>
            <a:r>
              <a:rPr lang="en-GB" b="1" dirty="0"/>
              <a:t>Cataracts &amp; Eye Diseases:</a:t>
            </a:r>
            <a:endParaRPr lang="en-GB" dirty="0"/>
          </a:p>
          <a:p>
            <a:pPr marL="742950" lvl="1" indent="-285750">
              <a:buFont typeface="+mj-lt"/>
              <a:buAutoNum type="arabicPeriod"/>
            </a:pPr>
            <a:r>
              <a:rPr lang="en-GB" dirty="0"/>
              <a:t>Cross-linking of lens proteins leads to cataracts, causing cloudy vision</a:t>
            </a:r>
          </a:p>
          <a:p>
            <a:pPr marL="457200" marR="0" lvl="1" indent="0" algn="l" defTabSz="914400" rtl="0" eaLnBrk="1" fontAlgn="auto" latinLnBrk="0" hangingPunct="1">
              <a:lnSpc>
                <a:spcPct val="100000"/>
              </a:lnSpc>
              <a:spcBef>
                <a:spcPts val="0"/>
              </a:spcBef>
              <a:spcAft>
                <a:spcPts val="0"/>
              </a:spcAft>
              <a:buClrTx/>
              <a:buSzTx/>
              <a:buFont typeface="+mj-lt"/>
              <a:buNone/>
              <a:tabLst/>
              <a:defRPr/>
            </a:pPr>
            <a:endParaRPr lang="en-GB" dirty="0"/>
          </a:p>
          <a:p>
            <a:pPr marL="457200" marR="0" lvl="1" indent="0" algn="l" defTabSz="914400" rtl="0" eaLnBrk="1" fontAlgn="auto" latinLnBrk="0" hangingPunct="1">
              <a:lnSpc>
                <a:spcPct val="100000"/>
              </a:lnSpc>
              <a:spcBef>
                <a:spcPts val="0"/>
              </a:spcBef>
              <a:spcAft>
                <a:spcPts val="0"/>
              </a:spcAft>
              <a:buClrTx/>
              <a:buSzTx/>
              <a:buFont typeface="+mj-lt"/>
              <a:buNone/>
              <a:tabLst/>
              <a:defRPr/>
            </a:pPr>
            <a:endParaRPr lang="en-GB" dirty="0"/>
          </a:p>
          <a:p>
            <a:pPr marL="457200" marR="0" lvl="1" indent="0" algn="l" defTabSz="914400" rtl="0" eaLnBrk="1" fontAlgn="auto" latinLnBrk="0" hangingPunct="1">
              <a:lnSpc>
                <a:spcPct val="100000"/>
              </a:lnSpc>
              <a:spcBef>
                <a:spcPts val="0"/>
              </a:spcBef>
              <a:spcAft>
                <a:spcPts val="0"/>
              </a:spcAft>
              <a:buClrTx/>
              <a:buSzTx/>
              <a:buFont typeface="+mj-lt"/>
              <a:buNone/>
              <a:tabLst/>
              <a:defRPr/>
            </a:pPr>
            <a:r>
              <a:rPr lang="en-GB" dirty="0"/>
              <a:t>Error - It suggests that aging and eventual organismal decline result from the accumulation of errors during the processes of gene expression, protein synthesis, and other cellular activities. These errors become so widespread over time that they disrupt normal cellular functions, leading to system-wide failure or "catastrophe."</a:t>
            </a:r>
          </a:p>
          <a:p>
            <a:pPr marL="742950" lvl="1" indent="-285750">
              <a:buFont typeface="+mj-lt"/>
              <a:buAutoNum type="arabicPeriod"/>
            </a:pPr>
            <a:endParaRPr lang="en-GB" dirty="0"/>
          </a:p>
          <a:p>
            <a:pPr marL="742950" lvl="1" indent="-285750">
              <a:buFont typeface="+mj-lt"/>
              <a:buAutoNum type="arabicPeriod"/>
            </a:pPr>
            <a:endParaRPr lang="en-GB" dirty="0"/>
          </a:p>
          <a:p>
            <a:pPr marL="742950" lvl="1" indent="-285750">
              <a:buFont typeface="+mj-lt"/>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18</a:t>
            </a:fld>
            <a:endParaRPr lang="en-GB"/>
          </a:p>
        </p:txBody>
      </p:sp>
    </p:spTree>
    <p:extLst>
      <p:ext uri="{BB962C8B-B14F-4D97-AF65-F5344CB8AC3E}">
        <p14:creationId xmlns:p14="http://schemas.microsoft.com/office/powerpoint/2010/main" val="2084575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19</a:t>
            </a:fld>
            <a:endParaRPr lang="en-GB"/>
          </a:p>
        </p:txBody>
      </p:sp>
    </p:spTree>
    <p:extLst>
      <p:ext uri="{BB962C8B-B14F-4D97-AF65-F5344CB8AC3E}">
        <p14:creationId xmlns:p14="http://schemas.microsoft.com/office/powerpoint/2010/main" val="8252514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Hayflick Limit</a:t>
            </a:r>
            <a:r>
              <a:rPr lang="en-GB" dirty="0"/>
              <a:t>, proposed by American biologist </a:t>
            </a:r>
            <a:r>
              <a:rPr lang="en-GB" b="1" dirty="0"/>
              <a:t>Leonard Hayflick</a:t>
            </a:r>
            <a:r>
              <a:rPr lang="en-GB" dirty="0"/>
              <a:t> in 1961, is one of the foundational concepts in the biological understanding of ageing. The theory </a:t>
            </a:r>
            <a:r>
              <a:rPr lang="en-GB" dirty="0" err="1"/>
              <a:t>centers</a:t>
            </a:r>
            <a:r>
              <a:rPr lang="en-GB" dirty="0"/>
              <a:t> on the idea that cells can only divide a certain number of times before they reach a state of senescence (a non-dividing state) or cell death. This limit is not a random event but is genetically programmed, occurring due to inherent biological processes.</a:t>
            </a:r>
          </a:p>
        </p:txBody>
      </p:sp>
      <p:sp>
        <p:nvSpPr>
          <p:cNvPr id="4" name="Slide Number Placeholder 3"/>
          <p:cNvSpPr>
            <a:spLocks noGrp="1"/>
          </p:cNvSpPr>
          <p:nvPr>
            <p:ph type="sldNum" sz="quarter" idx="5"/>
          </p:nvPr>
        </p:nvSpPr>
        <p:spPr/>
        <p:txBody>
          <a:bodyPr/>
          <a:lstStyle/>
          <a:p>
            <a:fld id="{798D44FA-4DB9-4E0A-B1D7-54460B5919C7}" type="slidenum">
              <a:rPr lang="en-GB" smtClean="0"/>
              <a:t>20</a:t>
            </a:fld>
            <a:endParaRPr lang="en-GB"/>
          </a:p>
        </p:txBody>
      </p:sp>
    </p:spTree>
    <p:extLst>
      <p:ext uri="{BB962C8B-B14F-4D97-AF65-F5344CB8AC3E}">
        <p14:creationId xmlns:p14="http://schemas.microsoft.com/office/powerpoint/2010/main" val="5680599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Free radicals are a byproduct of normal cell function. When cells create energy, they also produce </a:t>
            </a:r>
            <a:r>
              <a:rPr lang="en-US" sz="1200" b="1" dirty="0"/>
              <a:t>unstable oxygen molecules </a:t>
            </a:r>
            <a:r>
              <a:rPr lang="en-US" sz="1200" dirty="0"/>
              <a:t>= free radicals</a:t>
            </a:r>
            <a:endParaRPr lang="en-GB" sz="1200" dirty="0"/>
          </a:p>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23</a:t>
            </a:fld>
            <a:endParaRPr lang="en-GB"/>
          </a:p>
        </p:txBody>
      </p:sp>
    </p:spTree>
    <p:extLst>
      <p:ext uri="{BB962C8B-B14F-4D97-AF65-F5344CB8AC3E}">
        <p14:creationId xmlns:p14="http://schemas.microsoft.com/office/powerpoint/2010/main" val="3225371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Biological theories of ageing, while offering valuable insights into the mechanisms of ageing, have faced several criticisms. These criticisms highlight the complexity of the ageing process, the limitations of individual theories, and the challenges in fully explaining how and why organisms age. Below are some key criticisms of the biological theories of ageing.</a:t>
            </a:r>
          </a:p>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24</a:t>
            </a:fld>
            <a:endParaRPr lang="en-GB"/>
          </a:p>
        </p:txBody>
      </p:sp>
    </p:spTree>
    <p:extLst>
      <p:ext uri="{BB962C8B-B14F-4D97-AF65-F5344CB8AC3E}">
        <p14:creationId xmlns:p14="http://schemas.microsoft.com/office/powerpoint/2010/main" val="2993933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0EB10F0-3CEE-48B5-8753-26E6C0254C47}"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2352196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0EB10F0-3CEE-48B5-8753-26E6C0254C47}"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872778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EB10F0-3CEE-48B5-8753-26E6C0254C47}"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3041767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0EB10F0-3CEE-48B5-8753-26E6C0254C47}"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2591331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0EB10F0-3CEE-48B5-8753-26E6C0254C47}"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1890222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0EB10F0-3CEE-48B5-8753-26E6C0254C47}" type="datetimeFigureOut">
              <a:rPr lang="en-US" smtClean="0"/>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2079640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EB10F0-3CEE-48B5-8753-26E6C0254C47}" type="datetimeFigureOut">
              <a:rPr lang="en-US" smtClean="0"/>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3159985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EB10F0-3CEE-48B5-8753-26E6C0254C47}"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669452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EB10F0-3CEE-48B5-8753-26E6C0254C47}"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2719772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0EB10F0-3CEE-48B5-8753-26E6C0254C47}"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3336252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0EB10F0-3CEE-48B5-8753-26E6C0254C47}"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610703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EB10F0-3CEE-48B5-8753-26E6C0254C47}" type="datetimeFigureOut">
              <a:rPr lang="en-US" smtClean="0"/>
              <a:t>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28822F-46B2-4250-B178-3CCFDF09C796}" type="slidenum">
              <a:rPr lang="en-US" smtClean="0"/>
              <a:t>‹#›</a:t>
            </a:fld>
            <a:endParaRPr lang="en-US"/>
          </a:p>
        </p:txBody>
      </p:sp>
    </p:spTree>
    <p:extLst>
      <p:ext uri="{BB962C8B-B14F-4D97-AF65-F5344CB8AC3E}">
        <p14:creationId xmlns:p14="http://schemas.microsoft.com/office/powerpoint/2010/main" val="1682280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image" Target="../media/image1.png"/><Relationship Id="rId12" Type="http://schemas.openxmlformats.org/officeDocument/2006/relationships/diagramData" Target="../diagrams/data2.xml"/><Relationship Id="rId17" Type="http://schemas.openxmlformats.org/officeDocument/2006/relationships/image" Target="../media/image6.png"/><Relationship Id="rId2" Type="http://schemas.openxmlformats.org/officeDocument/2006/relationships/diagramData" Target="../diagrams/data1.xml"/><Relationship Id="rId16" Type="http://schemas.microsoft.com/office/2007/relationships/diagramDrawing" Target="../diagrams/drawing2.xml"/><Relationship Id="rId1" Type="http://schemas.openxmlformats.org/officeDocument/2006/relationships/slideLayout" Target="../slideLayouts/slideLayout1.xml"/><Relationship Id="rId6" Type="http://schemas.microsoft.com/office/2007/relationships/diagramDrawing" Target="../diagrams/drawing1.xml"/><Relationship Id="rId11" Type="http://schemas.openxmlformats.org/officeDocument/2006/relationships/image" Target="../media/image5.png"/><Relationship Id="rId5" Type="http://schemas.openxmlformats.org/officeDocument/2006/relationships/diagramColors" Target="../diagrams/colors1.xml"/><Relationship Id="rId15" Type="http://schemas.openxmlformats.org/officeDocument/2006/relationships/diagramColors" Target="../diagrams/colors2.xml"/><Relationship Id="rId10" Type="http://schemas.openxmlformats.org/officeDocument/2006/relationships/image" Target="../media/image4.png"/><Relationship Id="rId4" Type="http://schemas.openxmlformats.org/officeDocument/2006/relationships/diagramQuickStyle" Target="../diagrams/quickStyle1.xml"/><Relationship Id="rId9" Type="http://schemas.openxmlformats.org/officeDocument/2006/relationships/image" Target="../media/image3.png"/><Relationship Id="rId1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1.png"/><Relationship Id="rId7" Type="http://schemas.openxmlformats.org/officeDocument/2006/relationships/image" Target="../media/image5.png"/><Relationship Id="rId12"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Colors" Target="../diagrams/colors3.xml"/><Relationship Id="rId5" Type="http://schemas.openxmlformats.org/officeDocument/2006/relationships/image" Target="../media/image3.png"/><Relationship Id="rId10" Type="http://schemas.openxmlformats.org/officeDocument/2006/relationships/diagramQuickStyle" Target="../diagrams/quickStyle3.xml"/><Relationship Id="rId4" Type="http://schemas.openxmlformats.org/officeDocument/2006/relationships/image" Target="../media/image2.png"/><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diagramLayout" Target="../diagrams/layout5.xml"/><Relationship Id="rId18"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diagramData" Target="../diagrams/data4.xml"/><Relationship Id="rId12" Type="http://schemas.openxmlformats.org/officeDocument/2006/relationships/diagramData" Target="../diagrams/data5.xml"/><Relationship Id="rId17" Type="http://schemas.openxmlformats.org/officeDocument/2006/relationships/image" Target="../media/image10.png"/><Relationship Id="rId2" Type="http://schemas.openxmlformats.org/officeDocument/2006/relationships/image" Target="../media/image1.png"/><Relationship Id="rId16" Type="http://schemas.microsoft.com/office/2007/relationships/diagramDrawing" Target="../diagrams/drawing5.xml"/><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diagramDrawing" Target="../diagrams/drawing4.xml"/><Relationship Id="rId5" Type="http://schemas.openxmlformats.org/officeDocument/2006/relationships/image" Target="../media/image4.png"/><Relationship Id="rId15" Type="http://schemas.openxmlformats.org/officeDocument/2006/relationships/diagramColors" Target="../diagrams/colors5.xml"/><Relationship Id="rId10" Type="http://schemas.openxmlformats.org/officeDocument/2006/relationships/diagramColors" Target="../diagrams/colors4.xml"/><Relationship Id="rId19" Type="http://schemas.openxmlformats.org/officeDocument/2006/relationships/image" Target="../media/image12.png"/><Relationship Id="rId4" Type="http://schemas.openxmlformats.org/officeDocument/2006/relationships/image" Target="../media/image3.png"/><Relationship Id="rId9" Type="http://schemas.openxmlformats.org/officeDocument/2006/relationships/diagramQuickStyle" Target="../diagrams/quickStyle4.xml"/><Relationship Id="rId1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hyperlink" Target="https://www.ons.gov.uk/peoplepopulationandcommunity/birthsdeathsandmarriages/ageing/articles/voicesofourageingpopulation/livinglongerlives?utm_source=chatgpt.com" TargetMode="External"/><Relationship Id="rId3" Type="http://schemas.openxmlformats.org/officeDocument/2006/relationships/image" Target="../media/image1.png"/><Relationship Id="rId7" Type="http://schemas.openxmlformats.org/officeDocument/2006/relationships/image" Target="../media/image5.png"/><Relationship Id="rId12"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Colors" Target="../diagrams/colors6.xml"/><Relationship Id="rId5" Type="http://schemas.openxmlformats.org/officeDocument/2006/relationships/image" Target="../media/image3.png"/><Relationship Id="rId15" Type="http://schemas.openxmlformats.org/officeDocument/2006/relationships/hyperlink" Target="https://olderpeople.wales/wp-content/uploads/2024/03/Understanding-Wales-ageing-population-March-24-.pdf?utm_source=chatgpt.com" TargetMode="External"/><Relationship Id="rId10" Type="http://schemas.openxmlformats.org/officeDocument/2006/relationships/diagramQuickStyle" Target="../diagrams/quickStyle6.xml"/><Relationship Id="rId4" Type="http://schemas.openxmlformats.org/officeDocument/2006/relationships/image" Target="../media/image2.png"/><Relationship Id="rId9" Type="http://schemas.openxmlformats.org/officeDocument/2006/relationships/diagramLayout" Target="../diagrams/layout6.xml"/><Relationship Id="rId14" Type="http://schemas.openxmlformats.org/officeDocument/2006/relationships/hyperlink" Target="https://www.agecymru.wales/siteassets/documents/policy/age-cymru---older-people-in-wales---facts-and-statistics-2021.pdf?utm_source=chatgpt.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www.ons.gov.uk/peoplepopulationandcommunity/birthsdeathsandmarriages/ageing/articles/profileoftheolderpopulationlivinginenglandandwalesin2021andchangessince2011/2023-04-03?utm_source=chatgpt.com"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hyperlink" Target="https://www.statista.com/statistics/743332/elderly-population-of-united-kingdom-uk/?utm_source=chatgpt.co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7.jpeg"/><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diagramData" Target="../diagrams/data9.xml"/><Relationship Id="rId18" Type="http://schemas.openxmlformats.org/officeDocument/2006/relationships/diagramData" Target="../diagrams/data10.xml"/><Relationship Id="rId26" Type="http://schemas.openxmlformats.org/officeDocument/2006/relationships/diagramColors" Target="../diagrams/colors11.xml"/><Relationship Id="rId3" Type="http://schemas.openxmlformats.org/officeDocument/2006/relationships/image" Target="../media/image1.png"/><Relationship Id="rId21" Type="http://schemas.openxmlformats.org/officeDocument/2006/relationships/diagramColors" Target="../diagrams/colors10.xml"/><Relationship Id="rId7" Type="http://schemas.openxmlformats.org/officeDocument/2006/relationships/image" Target="../media/image5.png"/><Relationship Id="rId12" Type="http://schemas.microsoft.com/office/2007/relationships/diagramDrawing" Target="../diagrams/drawing8.xml"/><Relationship Id="rId17" Type="http://schemas.microsoft.com/office/2007/relationships/diagramDrawing" Target="../diagrams/drawing9.xml"/><Relationship Id="rId25" Type="http://schemas.openxmlformats.org/officeDocument/2006/relationships/diagramQuickStyle" Target="../diagrams/quickStyle11.xml"/><Relationship Id="rId2" Type="http://schemas.openxmlformats.org/officeDocument/2006/relationships/notesSlide" Target="../notesSlides/notesSlide4.xml"/><Relationship Id="rId16" Type="http://schemas.openxmlformats.org/officeDocument/2006/relationships/diagramColors" Target="../diagrams/colors9.xml"/><Relationship Id="rId20" Type="http://schemas.openxmlformats.org/officeDocument/2006/relationships/diagramQuickStyle" Target="../diagrams/quickStyle10.xml"/><Relationship Id="rId29" Type="http://schemas.openxmlformats.org/officeDocument/2006/relationships/diagramLayout" Target="../diagrams/layout12.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Colors" Target="../diagrams/colors8.xml"/><Relationship Id="rId24" Type="http://schemas.openxmlformats.org/officeDocument/2006/relationships/diagramLayout" Target="../diagrams/layout11.xml"/><Relationship Id="rId32" Type="http://schemas.microsoft.com/office/2007/relationships/diagramDrawing" Target="../diagrams/drawing12.xml"/><Relationship Id="rId5" Type="http://schemas.openxmlformats.org/officeDocument/2006/relationships/image" Target="../media/image3.png"/><Relationship Id="rId15" Type="http://schemas.openxmlformats.org/officeDocument/2006/relationships/diagramQuickStyle" Target="../diagrams/quickStyle9.xml"/><Relationship Id="rId23" Type="http://schemas.openxmlformats.org/officeDocument/2006/relationships/diagramData" Target="../diagrams/data11.xml"/><Relationship Id="rId28" Type="http://schemas.openxmlformats.org/officeDocument/2006/relationships/diagramData" Target="../diagrams/data12.xml"/><Relationship Id="rId10" Type="http://schemas.openxmlformats.org/officeDocument/2006/relationships/diagramQuickStyle" Target="../diagrams/quickStyle8.xml"/><Relationship Id="rId19" Type="http://schemas.openxmlformats.org/officeDocument/2006/relationships/diagramLayout" Target="../diagrams/layout10.xml"/><Relationship Id="rId31" Type="http://schemas.openxmlformats.org/officeDocument/2006/relationships/diagramColors" Target="../diagrams/colors12.xml"/><Relationship Id="rId4" Type="http://schemas.openxmlformats.org/officeDocument/2006/relationships/image" Target="../media/image2.png"/><Relationship Id="rId9" Type="http://schemas.openxmlformats.org/officeDocument/2006/relationships/diagramLayout" Target="../diagrams/layout8.xml"/><Relationship Id="rId14" Type="http://schemas.openxmlformats.org/officeDocument/2006/relationships/diagramLayout" Target="../diagrams/layout9.xml"/><Relationship Id="rId22" Type="http://schemas.microsoft.com/office/2007/relationships/diagramDrawing" Target="../diagrams/drawing10.xml"/><Relationship Id="rId27" Type="http://schemas.microsoft.com/office/2007/relationships/diagramDrawing" Target="../diagrams/drawing11.xml"/><Relationship Id="rId30"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openxmlformats.org/officeDocument/2006/relationships/image" Target="../media/image5.png"/><Relationship Id="rId17" Type="http://schemas.microsoft.com/office/2007/relationships/diagramDrawing" Target="../diagrams/drawing14.xml"/><Relationship Id="rId2" Type="http://schemas.openxmlformats.org/officeDocument/2006/relationships/notesSlide" Target="../notesSlides/notesSlide9.xml"/><Relationship Id="rId16" Type="http://schemas.openxmlformats.org/officeDocument/2006/relationships/diagramColors" Target="../diagrams/colors14.xml"/><Relationship Id="rId1" Type="http://schemas.openxmlformats.org/officeDocument/2006/relationships/slideLayout" Target="../slideLayouts/slideLayout2.xml"/><Relationship Id="rId6" Type="http://schemas.openxmlformats.org/officeDocument/2006/relationships/diagramColors" Target="../diagrams/colors13.xml"/><Relationship Id="rId11" Type="http://schemas.openxmlformats.org/officeDocument/2006/relationships/image" Target="../media/image4.png"/><Relationship Id="rId5" Type="http://schemas.openxmlformats.org/officeDocument/2006/relationships/diagramQuickStyle" Target="../diagrams/quickStyle13.xml"/><Relationship Id="rId15" Type="http://schemas.openxmlformats.org/officeDocument/2006/relationships/diagramQuickStyle" Target="../diagrams/quickStyle14.xml"/><Relationship Id="rId10" Type="http://schemas.openxmlformats.org/officeDocument/2006/relationships/image" Target="../media/image3.png"/><Relationship Id="rId4" Type="http://schemas.openxmlformats.org/officeDocument/2006/relationships/diagramLayout" Target="../diagrams/layout13.xml"/><Relationship Id="rId9" Type="http://schemas.openxmlformats.org/officeDocument/2006/relationships/image" Target="../media/image2.png"/><Relationship Id="rId1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R5YiO6rKr-w"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etr1Pwd-4-U?start=6&amp;feature=oembed" TargetMode="Externa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15.xml"/><Relationship Id="rId13" Type="http://schemas.openxmlformats.org/officeDocument/2006/relationships/diagramData" Target="../diagrams/data16.xml"/><Relationship Id="rId3" Type="http://schemas.openxmlformats.org/officeDocument/2006/relationships/image" Target="../media/image1.png"/><Relationship Id="rId7" Type="http://schemas.openxmlformats.org/officeDocument/2006/relationships/image" Target="../media/image5.png"/><Relationship Id="rId12" Type="http://schemas.microsoft.com/office/2007/relationships/diagramDrawing" Target="../diagrams/drawing15.xml"/><Relationship Id="rId17" Type="http://schemas.microsoft.com/office/2007/relationships/diagramDrawing" Target="../diagrams/drawing16.xml"/><Relationship Id="rId2" Type="http://schemas.openxmlformats.org/officeDocument/2006/relationships/notesSlide" Target="../notesSlides/notesSlide10.xml"/><Relationship Id="rId16" Type="http://schemas.openxmlformats.org/officeDocument/2006/relationships/diagramColors" Target="../diagrams/colors16.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diagramColors" Target="../diagrams/colors15.xml"/><Relationship Id="rId5" Type="http://schemas.openxmlformats.org/officeDocument/2006/relationships/image" Target="../media/image3.png"/><Relationship Id="rId15" Type="http://schemas.openxmlformats.org/officeDocument/2006/relationships/diagramQuickStyle" Target="../diagrams/quickStyle16.xml"/><Relationship Id="rId10" Type="http://schemas.openxmlformats.org/officeDocument/2006/relationships/diagramQuickStyle" Target="../diagrams/quickStyle15.xml"/><Relationship Id="rId4" Type="http://schemas.openxmlformats.org/officeDocument/2006/relationships/image" Target="../media/image2.png"/><Relationship Id="rId9" Type="http://schemas.openxmlformats.org/officeDocument/2006/relationships/diagramLayout" Target="../diagrams/layout15.xml"/><Relationship Id="rId14" Type="http://schemas.openxmlformats.org/officeDocument/2006/relationships/diagramLayout" Target="../diagrams/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uowtsd-my.sharepoint.com/:w:/g/personal/c_greenway_uwtsd_ac_uk/ERIwy8cJJqpDjJfKrhoWQe4BVBaHxhfRx3cLQA3ThELLVQ?e=pog8xX"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s://uowtsd-my.sharepoint.com/:w:/r/personal/c_greenway_uwtsd_ac_uk/Documents/OldUDrive/Lectures%20Trinity%20Saint%20David/Year%203/Mental%20health%20and%20Development%20in%20later%20life/Old%20age-transitions/Lecture%201/Task%201%20Bio%20theory%20case%20study.docx?d=we1355978779949198c1c83c165665f42&amp;csf=1&amp;web=1&amp;e=8Fvll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10229" y="3169328"/>
            <a:ext cx="6696374" cy="1470025"/>
          </a:xfrm>
          <a:solidFill>
            <a:schemeClr val="tx2">
              <a:lumMod val="60000"/>
              <a:lumOff val="40000"/>
            </a:schemeClr>
          </a:solidFill>
          <a:ln>
            <a:solidFill>
              <a:schemeClr val="accent1"/>
            </a:solidFill>
          </a:ln>
        </p:spPr>
        <p:txBody>
          <a:bodyPr>
            <a:normAutofit/>
          </a:bodyPr>
          <a:lstStyle/>
          <a:p>
            <a:r>
              <a:rPr lang="en-US" dirty="0"/>
              <a:t>Introduction to ageing</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03" y="4035596"/>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04"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Title 1"/>
          <p:cNvSpPr txBox="1">
            <a:spLocks/>
          </p:cNvSpPr>
          <p:nvPr/>
        </p:nvSpPr>
        <p:spPr>
          <a:xfrm>
            <a:off x="3124200" y="1149400"/>
            <a:ext cx="4419600" cy="1470025"/>
          </a:xfrm>
          <a:prstGeom prst="rect">
            <a:avLst/>
          </a:prstGeom>
          <a:solidFill>
            <a:schemeClr val="tx2">
              <a:lumMod val="75000"/>
            </a:schemeClr>
          </a:solidFill>
          <a:ln>
            <a:solidFill>
              <a:schemeClr val="accent1"/>
            </a:solidFill>
          </a:ln>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Lecture 1</a:t>
            </a:r>
          </a:p>
        </p:txBody>
      </p:sp>
      <p:sp>
        <p:nvSpPr>
          <p:cNvPr id="9" name="Title 1"/>
          <p:cNvSpPr txBox="1">
            <a:spLocks/>
          </p:cNvSpPr>
          <p:nvPr/>
        </p:nvSpPr>
        <p:spPr>
          <a:xfrm>
            <a:off x="3810000" y="5867400"/>
            <a:ext cx="6696374" cy="12192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400" dirty="0"/>
              <a:t>Dr. Charlotte Greenway </a:t>
            </a:r>
          </a:p>
        </p:txBody>
      </p:sp>
    </p:spTree>
    <p:extLst>
      <p:ext uri="{BB962C8B-B14F-4D97-AF65-F5344CB8AC3E}">
        <p14:creationId xmlns:p14="http://schemas.microsoft.com/office/powerpoint/2010/main" val="3021499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505857099"/>
              </p:ext>
            </p:extLst>
          </p:nvPr>
        </p:nvGraphicFramePr>
        <p:xfrm>
          <a:off x="2057400" y="1600200"/>
          <a:ext cx="6696374"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Diagram 3"/>
          <p:cNvGraphicFramePr/>
          <p:nvPr>
            <p:extLst>
              <p:ext uri="{D42A27DB-BD31-4B8C-83A1-F6EECF244321}">
                <p14:modId xmlns:p14="http://schemas.microsoft.com/office/powerpoint/2010/main" val="174639761"/>
              </p:ext>
            </p:extLst>
          </p:nvPr>
        </p:nvGraphicFramePr>
        <p:xfrm>
          <a:off x="1981200" y="407462"/>
          <a:ext cx="6696374" cy="73501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2050" name="Picture 2"/>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6858000" y="5021573"/>
            <a:ext cx="2051981"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6715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Diagram 3"/>
          <p:cNvGraphicFramePr/>
          <p:nvPr>
            <p:extLst>
              <p:ext uri="{D42A27DB-BD31-4B8C-83A1-F6EECF244321}">
                <p14:modId xmlns:p14="http://schemas.microsoft.com/office/powerpoint/2010/main" val="3561364076"/>
              </p:ext>
            </p:extLst>
          </p:nvPr>
        </p:nvGraphicFramePr>
        <p:xfrm>
          <a:off x="1905000" y="214451"/>
          <a:ext cx="6696374" cy="7350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TextBox 6"/>
          <p:cNvSpPr txBox="1"/>
          <p:nvPr/>
        </p:nvSpPr>
        <p:spPr>
          <a:xfrm>
            <a:off x="1981200" y="1247104"/>
            <a:ext cx="3657600" cy="3093154"/>
          </a:xfrm>
          <a:prstGeom prst="rect">
            <a:avLst/>
          </a:prstGeom>
          <a:solidFill>
            <a:schemeClr val="tx2">
              <a:lumMod val="40000"/>
              <a:lumOff val="60000"/>
            </a:schemeClr>
          </a:solidFill>
          <a:ln>
            <a:solidFill>
              <a:schemeClr val="accent1"/>
            </a:solidFill>
          </a:ln>
        </p:spPr>
        <p:txBody>
          <a:bodyPr wrap="square" rtlCol="0">
            <a:spAutoFit/>
          </a:bodyPr>
          <a:lstStyle/>
          <a:p>
            <a:r>
              <a:rPr lang="en-GB" b="1" dirty="0">
                <a:solidFill>
                  <a:schemeClr val="tx2">
                    <a:lumMod val="75000"/>
                  </a:schemeClr>
                </a:solidFill>
              </a:rPr>
              <a:t>Scientific-</a:t>
            </a:r>
            <a:r>
              <a:rPr lang="en-GB" dirty="0">
                <a:solidFill>
                  <a:schemeClr val="tx2">
                    <a:lumMod val="75000"/>
                  </a:schemeClr>
                </a:solidFill>
              </a:rPr>
              <a:t> adult development based on studies with young adults.</a:t>
            </a:r>
          </a:p>
          <a:p>
            <a:endParaRPr lang="en-GB" sz="500" dirty="0">
              <a:solidFill>
                <a:schemeClr val="tx2">
                  <a:lumMod val="75000"/>
                </a:schemeClr>
              </a:solidFill>
            </a:endParaRPr>
          </a:p>
          <a:p>
            <a:pPr marL="285750" indent="-285750">
              <a:buFont typeface="Arial" panose="020B0604020202020204" pitchFamily="34" charset="0"/>
              <a:buChar char="•"/>
            </a:pPr>
            <a:r>
              <a:rPr lang="en-GB" dirty="0">
                <a:solidFill>
                  <a:schemeClr val="tx2">
                    <a:lumMod val="75000"/>
                  </a:schemeClr>
                </a:solidFill>
              </a:rPr>
              <a:t>But do the findings apply to older adults?</a:t>
            </a:r>
          </a:p>
          <a:p>
            <a:endParaRPr lang="en-GB" sz="500" dirty="0">
              <a:solidFill>
                <a:schemeClr val="tx2">
                  <a:lumMod val="75000"/>
                </a:schemeClr>
              </a:solidFill>
            </a:endParaRPr>
          </a:p>
          <a:p>
            <a:pPr marL="285750" indent="-285750">
              <a:buFont typeface="Arial" panose="020B0604020202020204" pitchFamily="34" charset="0"/>
              <a:buChar char="•"/>
            </a:pPr>
            <a:r>
              <a:rPr lang="en-GB" dirty="0">
                <a:solidFill>
                  <a:schemeClr val="tx2">
                    <a:lumMod val="75000"/>
                  </a:schemeClr>
                </a:solidFill>
              </a:rPr>
              <a:t>If not, the studies may have limited scientific value. </a:t>
            </a:r>
          </a:p>
          <a:p>
            <a:endParaRPr lang="en-GB" sz="500" dirty="0">
              <a:solidFill>
                <a:schemeClr val="tx2">
                  <a:lumMod val="75000"/>
                </a:schemeClr>
              </a:solidFill>
            </a:endParaRPr>
          </a:p>
          <a:p>
            <a:pPr marL="285750" indent="-285750">
              <a:buFont typeface="Arial" panose="020B0604020202020204" pitchFamily="34" charset="0"/>
              <a:buChar char="•"/>
            </a:pPr>
            <a:r>
              <a:rPr lang="en-GB" dirty="0">
                <a:solidFill>
                  <a:schemeClr val="tx2">
                    <a:lumMod val="75000"/>
                  </a:schemeClr>
                </a:solidFill>
              </a:rPr>
              <a:t>Different findings for young versus older adults can have significant theoretical implications.</a:t>
            </a:r>
            <a:endParaRPr lang="en-US" dirty="0">
              <a:solidFill>
                <a:schemeClr val="tx2">
                  <a:lumMod val="75000"/>
                </a:schemeClr>
              </a:solidFill>
            </a:endParaRPr>
          </a:p>
        </p:txBody>
      </p:sp>
      <p:sp>
        <p:nvSpPr>
          <p:cNvPr id="13" name="TextBox 12"/>
          <p:cNvSpPr txBox="1"/>
          <p:nvPr/>
        </p:nvSpPr>
        <p:spPr>
          <a:xfrm>
            <a:off x="1918855" y="4572000"/>
            <a:ext cx="3719945" cy="2185214"/>
          </a:xfrm>
          <a:prstGeom prst="rect">
            <a:avLst/>
          </a:prstGeom>
          <a:solidFill>
            <a:schemeClr val="accent4">
              <a:lumMod val="40000"/>
              <a:lumOff val="60000"/>
            </a:schemeClr>
          </a:solidFill>
          <a:ln>
            <a:solidFill>
              <a:schemeClr val="accent1"/>
            </a:solidFill>
          </a:ln>
        </p:spPr>
        <p:txBody>
          <a:bodyPr wrap="square" rtlCol="0">
            <a:spAutoFit/>
          </a:bodyPr>
          <a:lstStyle/>
          <a:p>
            <a:r>
              <a:rPr lang="en-GB" b="1" dirty="0">
                <a:solidFill>
                  <a:schemeClr val="tx2">
                    <a:lumMod val="75000"/>
                  </a:schemeClr>
                </a:solidFill>
              </a:rPr>
              <a:t>Personal-</a:t>
            </a:r>
            <a:r>
              <a:rPr lang="en-GB" dirty="0">
                <a:solidFill>
                  <a:schemeClr val="tx2">
                    <a:lumMod val="75000"/>
                  </a:schemeClr>
                </a:solidFill>
              </a:rPr>
              <a:t> give us insight into the changes we are experiencing/can experience.</a:t>
            </a:r>
          </a:p>
          <a:p>
            <a:endParaRPr lang="en-GB" sz="500" dirty="0">
              <a:solidFill>
                <a:schemeClr val="tx2">
                  <a:lumMod val="75000"/>
                </a:schemeClr>
              </a:solidFill>
            </a:endParaRPr>
          </a:p>
          <a:p>
            <a:pPr marL="285750" indent="-285750">
              <a:buFont typeface="Arial" panose="020B0604020202020204" pitchFamily="34" charset="0"/>
              <a:buChar char="•"/>
            </a:pPr>
            <a:r>
              <a:rPr lang="en-GB" dirty="0">
                <a:solidFill>
                  <a:schemeClr val="tx2">
                    <a:lumMod val="75000"/>
                  </a:schemeClr>
                </a:solidFill>
              </a:rPr>
              <a:t>Help us to plan retirement</a:t>
            </a:r>
          </a:p>
          <a:p>
            <a:endParaRPr lang="en-GB" sz="500" dirty="0">
              <a:solidFill>
                <a:schemeClr val="tx2">
                  <a:lumMod val="75000"/>
                </a:schemeClr>
              </a:solidFill>
            </a:endParaRPr>
          </a:p>
          <a:p>
            <a:pPr marL="285750" indent="-285750">
              <a:buFont typeface="Arial" panose="020B0604020202020204" pitchFamily="34" charset="0"/>
              <a:buChar char="•"/>
            </a:pPr>
            <a:r>
              <a:rPr lang="en-GB" dirty="0">
                <a:solidFill>
                  <a:schemeClr val="tx2">
                    <a:lumMod val="75000"/>
                  </a:schemeClr>
                </a:solidFill>
              </a:rPr>
              <a:t>Concern for others –friends and family</a:t>
            </a:r>
          </a:p>
          <a:p>
            <a:pPr marL="285750" indent="-285750">
              <a:buFont typeface="Arial" panose="020B0604020202020204" pitchFamily="34" charset="0"/>
              <a:buChar char="•"/>
            </a:pPr>
            <a:endParaRPr lang="en-GB" dirty="0">
              <a:solidFill>
                <a:schemeClr val="bg1"/>
              </a:solidFill>
            </a:endParaRPr>
          </a:p>
        </p:txBody>
      </p:sp>
      <p:sp>
        <p:nvSpPr>
          <p:cNvPr id="15" name="TextBox 14"/>
          <p:cNvSpPr txBox="1"/>
          <p:nvPr/>
        </p:nvSpPr>
        <p:spPr>
          <a:xfrm>
            <a:off x="5832764" y="1669100"/>
            <a:ext cx="3158836" cy="4555093"/>
          </a:xfrm>
          <a:prstGeom prst="rect">
            <a:avLst/>
          </a:prstGeom>
          <a:solidFill>
            <a:schemeClr val="accent2">
              <a:lumMod val="40000"/>
              <a:lumOff val="60000"/>
            </a:schemeClr>
          </a:solidFill>
          <a:ln>
            <a:solidFill>
              <a:schemeClr val="accent1"/>
            </a:solidFill>
          </a:ln>
        </p:spPr>
        <p:txBody>
          <a:bodyPr wrap="square" rtlCol="0">
            <a:spAutoFit/>
          </a:bodyPr>
          <a:lstStyle/>
          <a:p>
            <a:r>
              <a:rPr lang="en-GB" sz="2000" b="1" dirty="0">
                <a:solidFill>
                  <a:schemeClr val="tx2">
                    <a:lumMod val="75000"/>
                  </a:schemeClr>
                </a:solidFill>
              </a:rPr>
              <a:t>Practical-</a:t>
            </a:r>
            <a:r>
              <a:rPr lang="en-GB" sz="2000" dirty="0">
                <a:solidFill>
                  <a:schemeClr val="tx2">
                    <a:lumMod val="75000"/>
                  </a:schemeClr>
                </a:solidFill>
              </a:rPr>
              <a:t> older adults are a rapidly growing  cohort</a:t>
            </a:r>
          </a:p>
          <a:p>
            <a:endParaRPr lang="en-GB" sz="600" dirty="0">
              <a:solidFill>
                <a:schemeClr val="tx2">
                  <a:lumMod val="75000"/>
                </a:schemeClr>
              </a:solidFill>
            </a:endParaRPr>
          </a:p>
          <a:p>
            <a:pPr marL="285750" indent="-285750">
              <a:buFont typeface="Arial" panose="020B0604020202020204" pitchFamily="34" charset="0"/>
              <a:buChar char="•"/>
            </a:pPr>
            <a:r>
              <a:rPr lang="en-GB" sz="2000" dirty="0">
                <a:solidFill>
                  <a:schemeClr val="tx2">
                    <a:lumMod val="75000"/>
                  </a:schemeClr>
                </a:solidFill>
              </a:rPr>
              <a:t>Health workers can anticipate increased contact</a:t>
            </a:r>
          </a:p>
          <a:p>
            <a:pPr marL="285750" indent="-285750">
              <a:buFont typeface="Arial" panose="020B0604020202020204" pitchFamily="34" charset="0"/>
              <a:buChar char="•"/>
            </a:pPr>
            <a:r>
              <a:rPr lang="en-GB" sz="2000" dirty="0">
                <a:solidFill>
                  <a:schemeClr val="tx2">
                    <a:lumMod val="75000"/>
                  </a:schemeClr>
                </a:solidFill>
              </a:rPr>
              <a:t>Medical services  to spend much of their time with elderly.</a:t>
            </a:r>
          </a:p>
          <a:p>
            <a:endParaRPr lang="en-GB" sz="600" dirty="0">
              <a:solidFill>
                <a:schemeClr val="tx2">
                  <a:lumMod val="75000"/>
                </a:schemeClr>
              </a:solidFill>
            </a:endParaRPr>
          </a:p>
          <a:p>
            <a:pPr marL="285750" indent="-285750">
              <a:buFont typeface="Arial" panose="020B0604020202020204" pitchFamily="34" charset="0"/>
              <a:buChar char="•"/>
            </a:pPr>
            <a:r>
              <a:rPr lang="en-GB" sz="2000" dirty="0">
                <a:solidFill>
                  <a:schemeClr val="tx2">
                    <a:lumMod val="75000"/>
                  </a:schemeClr>
                </a:solidFill>
              </a:rPr>
              <a:t>Education- older adults</a:t>
            </a:r>
          </a:p>
          <a:p>
            <a:pPr marL="285750" indent="-285750">
              <a:buFont typeface="Arial" panose="020B0604020202020204" pitchFamily="34" charset="0"/>
              <a:buChar char="•"/>
            </a:pPr>
            <a:r>
              <a:rPr lang="en-GB" sz="2000" dirty="0">
                <a:solidFill>
                  <a:schemeClr val="tx2">
                    <a:lumMod val="75000"/>
                  </a:schemeClr>
                </a:solidFill>
              </a:rPr>
              <a:t>Employers – in work for longer</a:t>
            </a:r>
          </a:p>
          <a:p>
            <a:pPr marL="285750" indent="-285750">
              <a:buFont typeface="Arial" panose="020B0604020202020204" pitchFamily="34" charset="0"/>
              <a:buChar char="•"/>
            </a:pPr>
            <a:r>
              <a:rPr lang="en-GB" sz="2000" dirty="0">
                <a:solidFill>
                  <a:schemeClr val="tx2">
                    <a:lumMod val="75000"/>
                  </a:schemeClr>
                </a:solidFill>
              </a:rPr>
              <a:t>Manufacturing – older adult aids </a:t>
            </a:r>
          </a:p>
          <a:p>
            <a:pPr marL="285750" indent="-285750">
              <a:buFont typeface="Arial" panose="020B0604020202020204" pitchFamily="34" charset="0"/>
              <a:buChar char="•"/>
            </a:pPr>
            <a:endParaRPr lang="en-GB" sz="2000" dirty="0">
              <a:solidFill>
                <a:schemeClr val="bg1"/>
              </a:solidFill>
            </a:endParaRPr>
          </a:p>
        </p:txBody>
      </p:sp>
    </p:spTree>
    <p:extLst>
      <p:ext uri="{BB962C8B-B14F-4D97-AF65-F5344CB8AC3E}">
        <p14:creationId xmlns:p14="http://schemas.microsoft.com/office/powerpoint/2010/main" val="155090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3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3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7" grpId="0" animBg="1"/>
      <p:bldP spid="13"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F6C77-22C3-97C8-00E3-66B91E10BCAE}"/>
              </a:ext>
            </a:extLst>
          </p:cNvPr>
          <p:cNvSpPr>
            <a:spLocks noGrp="1"/>
          </p:cNvSpPr>
          <p:nvPr>
            <p:ph type="title"/>
          </p:nvPr>
        </p:nvSpPr>
        <p:spPr>
          <a:xfrm>
            <a:off x="685800" y="65164"/>
            <a:ext cx="4000647" cy="1708242"/>
          </a:xfrm>
        </p:spPr>
        <p:txBody>
          <a:bodyPr anchor="ctr">
            <a:normAutofit/>
          </a:bodyPr>
          <a:lstStyle/>
          <a:p>
            <a:r>
              <a:rPr lang="en-GB" sz="3500" dirty="0"/>
              <a:t>Definitions </a:t>
            </a:r>
          </a:p>
        </p:txBody>
      </p:sp>
      <p:sp>
        <p:nvSpPr>
          <p:cNvPr id="3" name="Content Placeholder 2">
            <a:extLst>
              <a:ext uri="{FF2B5EF4-FFF2-40B4-BE49-F238E27FC236}">
                <a16:creationId xmlns:a16="http://schemas.microsoft.com/office/drawing/2014/main" id="{90A91984-A4EF-B7F7-BC16-2150A81ABD06}"/>
              </a:ext>
            </a:extLst>
          </p:cNvPr>
          <p:cNvSpPr>
            <a:spLocks noGrp="1"/>
          </p:cNvSpPr>
          <p:nvPr>
            <p:ph idx="1"/>
          </p:nvPr>
        </p:nvSpPr>
        <p:spPr>
          <a:xfrm>
            <a:off x="304800" y="1905000"/>
            <a:ext cx="5105400" cy="4612197"/>
          </a:xfrm>
        </p:spPr>
        <p:txBody>
          <a:bodyPr anchor="ctr">
            <a:normAutofit/>
          </a:bodyPr>
          <a:lstStyle/>
          <a:p>
            <a:pPr marL="0" indent="0">
              <a:lnSpc>
                <a:spcPct val="90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Biological Definition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Ageing refers to the progressive decline in physiological functions and the ability to maintain homeostasis, leading to increased vulnerability to disease and eventual mortality.</a:t>
            </a:r>
            <a:b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The shortening of telomeres, oxidative stress, and cellular senescence are biological markers of ageing.</a:t>
            </a:r>
          </a:p>
          <a:p>
            <a:pPr marL="342900" lvl="0" indent="-342900">
              <a:lnSpc>
                <a:spcPct val="90000"/>
              </a:lnSpc>
              <a:spcAft>
                <a:spcPts val="800"/>
              </a:spcAft>
              <a:buSzPts val="1000"/>
              <a:buFont typeface="Symbol" panose="05050102010706020507" pitchFamily="18" charset="2"/>
              <a:buChar char=""/>
              <a:tabLst>
                <a:tab pos="457200" algn="l"/>
              </a:tabLst>
            </a:pPr>
            <a:endParaRPr lang="en-GB" sz="1600" kern="0" dirty="0">
              <a:latin typeface="Times New Roman" panose="02020603050405020304" pitchFamily="18" charset="0"/>
              <a:ea typeface="DengXian" panose="02010600030101010101" pitchFamily="2" charset="-122"/>
              <a:cs typeface="Arial" panose="020B0604020202020204" pitchFamily="34" charset="0"/>
            </a:endParaRPr>
          </a:p>
          <a:p>
            <a:pPr marL="0" indent="0">
              <a:lnSpc>
                <a:spcPct val="90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Psychological Definition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Ageing is the process of cognitive, emotional, and behavioural changes that occur over time, influenced by biological and environmental factors.</a:t>
            </a:r>
            <a:b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Ageing may involve changes in memory, learning capacity, and emotional regulation, but these can vary widely among individuals.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0" lvl="0" indent="0">
              <a:lnSpc>
                <a:spcPct val="90000"/>
              </a:lnSpc>
              <a:spcAft>
                <a:spcPts val="800"/>
              </a:spcAft>
              <a:buSzPts val="1000"/>
              <a:buNone/>
              <a:tabLst>
                <a:tab pos="457200" algn="l"/>
              </a:tabLst>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90000"/>
              </a:lnSpc>
            </a:pPr>
            <a:endParaRPr lang="en-GB" sz="1600" dirty="0"/>
          </a:p>
        </p:txBody>
      </p:sp>
      <p:pic>
        <p:nvPicPr>
          <p:cNvPr id="20" name="Picture 19" descr="Chemical formulas are written on paper">
            <a:extLst>
              <a:ext uri="{FF2B5EF4-FFF2-40B4-BE49-F238E27FC236}">
                <a16:creationId xmlns:a16="http://schemas.microsoft.com/office/drawing/2014/main" id="{F7C89950-A3A9-B04D-DA94-6D167932EA58}"/>
              </a:ext>
            </a:extLst>
          </p:cNvPr>
          <p:cNvPicPr>
            <a:picLocks noChangeAspect="1"/>
          </p:cNvPicPr>
          <p:nvPr/>
        </p:nvPicPr>
        <p:blipFill>
          <a:blip r:embed="rId3"/>
          <a:srcRect l="33392" r="33846" b="-1"/>
          <a:stretch/>
        </p:blipFill>
        <p:spPr>
          <a:xfrm>
            <a:off x="5867400" y="-10886"/>
            <a:ext cx="3276600"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96953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3E665-80B6-BEB5-3301-D186FA132449}"/>
              </a:ext>
            </a:extLst>
          </p:cNvPr>
          <p:cNvSpPr>
            <a:spLocks noGrp="1"/>
          </p:cNvSpPr>
          <p:nvPr>
            <p:ph type="title"/>
          </p:nvPr>
        </p:nvSpPr>
        <p:spPr>
          <a:xfrm>
            <a:off x="457200" y="160721"/>
            <a:ext cx="4000647" cy="914399"/>
          </a:xfrm>
        </p:spPr>
        <p:txBody>
          <a:bodyPr anchor="ctr">
            <a:normAutofit/>
          </a:bodyPr>
          <a:lstStyle/>
          <a:p>
            <a:r>
              <a:rPr lang="en-GB" sz="3500" dirty="0"/>
              <a:t>Definitions</a:t>
            </a:r>
          </a:p>
        </p:txBody>
      </p:sp>
      <p:sp>
        <p:nvSpPr>
          <p:cNvPr id="3" name="Content Placeholder 2">
            <a:extLst>
              <a:ext uri="{FF2B5EF4-FFF2-40B4-BE49-F238E27FC236}">
                <a16:creationId xmlns:a16="http://schemas.microsoft.com/office/drawing/2014/main" id="{EF9A21C2-C63A-34C5-A3ED-B42ABEFA19D9}"/>
              </a:ext>
            </a:extLst>
          </p:cNvPr>
          <p:cNvSpPr>
            <a:spLocks noGrp="1"/>
          </p:cNvSpPr>
          <p:nvPr>
            <p:ph idx="1"/>
          </p:nvPr>
        </p:nvSpPr>
        <p:spPr>
          <a:xfrm>
            <a:off x="213360" y="1431158"/>
            <a:ext cx="5715000" cy="5266121"/>
          </a:xfrm>
        </p:spPr>
        <p:txBody>
          <a:bodyPr anchor="ctr">
            <a:normAutofit fontScale="70000" lnSpcReduction="20000"/>
          </a:bodyPr>
          <a:lstStyle/>
          <a:p>
            <a:pPr marL="0" indent="0">
              <a:lnSpc>
                <a:spcPct val="90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Sociological Definition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Bef>
                <a:spcPts val="0"/>
              </a:spcBef>
              <a:spcAft>
                <a:spcPts val="400"/>
              </a:spcAft>
              <a:buSzPts val="1000"/>
              <a:buFont typeface="Symbol" panose="05050102010706020507" pitchFamily="18" charset="2"/>
              <a:buChar char=""/>
              <a:tabLst>
                <a:tab pos="457200" algn="l"/>
              </a:tabLst>
            </a:pP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Ageing is the accumulation of roles, responsibilities, and societal expectations that change with time, often marked by transitions such as retirement or becoming a grandparent.</a:t>
            </a:r>
            <a:b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 Social ageing is influenced by cultural norms, such as when individuals are considered "old" in a given society.</a:t>
            </a:r>
          </a:p>
          <a:p>
            <a:pPr marL="0" indent="0">
              <a:lnSpc>
                <a:spcPct val="90000"/>
              </a:lnSpc>
              <a:spcAft>
                <a:spcPts val="800"/>
              </a:spcAft>
              <a:buNone/>
            </a:pPr>
            <a:endParaRPr lang="en-GB" sz="2000" b="1" kern="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lnSpc>
                <a:spcPct val="90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 Chronological Definition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Bef>
                <a:spcPts val="0"/>
              </a:spcBef>
              <a:spcAft>
                <a:spcPts val="400"/>
              </a:spcAft>
              <a:buSzPts val="1000"/>
              <a:buFont typeface="Symbol" panose="05050102010706020507" pitchFamily="18" charset="2"/>
              <a:buChar char=""/>
              <a:tabLst>
                <a:tab pos="457200" algn="l"/>
              </a:tabLst>
            </a:pP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Ageing is simply the passage of time, measured in years, since an individual’s birth.</a:t>
            </a:r>
            <a:b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 Someone aged 65 is classified as "older" by chronological standards, regardless of their physical or mental health.</a:t>
            </a:r>
          </a:p>
          <a:p>
            <a:pPr marL="342900" lvl="0" indent="-342900">
              <a:lnSpc>
                <a:spcPct val="90000"/>
              </a:lnSpc>
              <a:spcAft>
                <a:spcPts val="800"/>
              </a:spcAft>
              <a:buSzPts val="1000"/>
              <a:buFont typeface="Symbol" panose="05050102010706020507" pitchFamily="18" charset="2"/>
              <a:buChar char=""/>
              <a:tabLst>
                <a:tab pos="457200" algn="l"/>
              </a:tabLst>
            </a:pPr>
            <a:endParaRPr lang="en-GB" sz="2000" kern="0" dirty="0">
              <a:latin typeface="Times New Roman" panose="02020603050405020304" pitchFamily="18" charset="0"/>
              <a:ea typeface="DengXian" panose="02010600030101010101" pitchFamily="2" charset="-122"/>
              <a:cs typeface="Arial" panose="020B0604020202020204" pitchFamily="34" charset="0"/>
            </a:endParaRPr>
          </a:p>
          <a:p>
            <a:pPr marL="0" indent="0">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Functional Definition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Ageing refers to the loss or alteration of functional capacity, which can impact an individual's ability to perform daily activities.</a:t>
            </a:r>
            <a:b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 Functional ageing might be assessed through physical mobility, sensory abilities, or independence in tasks like cooking or driving.</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90000"/>
              </a:lnSpc>
            </a:pPr>
            <a:endParaRPr lang="en-GB" sz="1400" dirty="0"/>
          </a:p>
        </p:txBody>
      </p:sp>
      <p:pic>
        <p:nvPicPr>
          <p:cNvPr id="5" name="Picture 4" descr="Colorful carved figures of humans">
            <a:extLst>
              <a:ext uri="{FF2B5EF4-FFF2-40B4-BE49-F238E27FC236}">
                <a16:creationId xmlns:a16="http://schemas.microsoft.com/office/drawing/2014/main" id="{7A1B1E8A-9AC0-90D4-8093-98A2BC94C904}"/>
              </a:ext>
            </a:extLst>
          </p:cNvPr>
          <p:cNvPicPr>
            <a:picLocks noChangeAspect="1"/>
          </p:cNvPicPr>
          <p:nvPr/>
        </p:nvPicPr>
        <p:blipFill>
          <a:blip r:embed="rId2"/>
          <a:srcRect l="29367" r="29134" b="-1"/>
          <a:stretch/>
        </p:blipFill>
        <p:spPr>
          <a:xfrm>
            <a:off x="6172200" y="-10886"/>
            <a:ext cx="2971800"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053858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DED76-5CC1-9AD3-E0BE-1BA128AB10A4}"/>
              </a:ext>
            </a:extLst>
          </p:cNvPr>
          <p:cNvSpPr>
            <a:spLocks noGrp="1"/>
          </p:cNvSpPr>
          <p:nvPr>
            <p:ph type="title"/>
          </p:nvPr>
        </p:nvSpPr>
        <p:spPr>
          <a:xfrm>
            <a:off x="238611" y="330739"/>
            <a:ext cx="3485178" cy="1624520"/>
          </a:xfrm>
        </p:spPr>
        <p:txBody>
          <a:bodyPr anchor="ctr">
            <a:normAutofit/>
          </a:bodyPr>
          <a:lstStyle/>
          <a:p>
            <a:r>
              <a:rPr lang="en-GB" sz="3500" dirty="0"/>
              <a:t>Definitions</a:t>
            </a:r>
          </a:p>
        </p:txBody>
      </p:sp>
      <p:sp>
        <p:nvSpPr>
          <p:cNvPr id="3" name="Content Placeholder 2">
            <a:extLst>
              <a:ext uri="{FF2B5EF4-FFF2-40B4-BE49-F238E27FC236}">
                <a16:creationId xmlns:a16="http://schemas.microsoft.com/office/drawing/2014/main" id="{E15F2AFD-C2A8-EE5A-F1BB-1B6AB2FAD730}"/>
              </a:ext>
            </a:extLst>
          </p:cNvPr>
          <p:cNvSpPr>
            <a:spLocks noGrp="1"/>
          </p:cNvSpPr>
          <p:nvPr>
            <p:ph idx="1"/>
          </p:nvPr>
        </p:nvSpPr>
        <p:spPr>
          <a:xfrm>
            <a:off x="58270" y="2362200"/>
            <a:ext cx="3904130" cy="4031438"/>
          </a:xfrm>
        </p:spPr>
        <p:txBody>
          <a:bodyPr anchor="ctr">
            <a:normAutofit/>
          </a:bodyPr>
          <a:lstStyle/>
          <a:p>
            <a:pPr marL="0" indent="0">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Evolutionary Definition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r>
              <a:rPr lang="en-GB" sz="1800" kern="0" dirty="0">
                <a:effectLst/>
                <a:latin typeface="Times New Roman" panose="02020603050405020304" pitchFamily="18" charset="0"/>
                <a:ea typeface="Times New Roman" panose="02020603050405020304" pitchFamily="18" charset="0"/>
              </a:rPr>
              <a:t>Ageing is the result of evolutionary pressures that prioritise reproduction over maintenance and repair of the body, leading to the accumulation of damage over time.</a:t>
            </a:r>
            <a:br>
              <a:rPr lang="en-GB" sz="1800" kern="0" dirty="0">
                <a:effectLst/>
                <a:latin typeface="Times New Roman" panose="02020603050405020304" pitchFamily="18" charset="0"/>
                <a:ea typeface="Times New Roman" panose="02020603050405020304" pitchFamily="18" charset="0"/>
              </a:rPr>
            </a:br>
            <a:r>
              <a:rPr lang="en-GB" sz="1800" b="1" kern="0" dirty="0">
                <a:effectLst/>
                <a:latin typeface="Times New Roman" panose="02020603050405020304" pitchFamily="18" charset="0"/>
                <a:ea typeface="Times New Roman" panose="02020603050405020304" pitchFamily="18" charset="0"/>
              </a:rPr>
              <a:t>Example:</a:t>
            </a:r>
            <a:r>
              <a:rPr lang="en-GB" sz="1800" kern="0" dirty="0">
                <a:effectLst/>
                <a:latin typeface="Times New Roman" panose="02020603050405020304" pitchFamily="18" charset="0"/>
                <a:ea typeface="Times New Roman" panose="02020603050405020304" pitchFamily="18" charset="0"/>
              </a:rPr>
              <a:t> From an evolutionary perspective, organisms may age because there is less selective pressure for survival after reproductive age.</a:t>
            </a:r>
            <a:endParaRPr lang="en-GB" sz="1800" dirty="0"/>
          </a:p>
        </p:txBody>
      </p:sp>
      <p:pic>
        <p:nvPicPr>
          <p:cNvPr id="5" name="Picture 4" descr="Microscopic view of cells">
            <a:extLst>
              <a:ext uri="{FF2B5EF4-FFF2-40B4-BE49-F238E27FC236}">
                <a16:creationId xmlns:a16="http://schemas.microsoft.com/office/drawing/2014/main" id="{EF606C7A-7967-60E0-A43E-C9243C03E0A4}"/>
              </a:ext>
            </a:extLst>
          </p:cNvPr>
          <p:cNvPicPr>
            <a:picLocks noChangeAspect="1"/>
          </p:cNvPicPr>
          <p:nvPr/>
        </p:nvPicPr>
        <p:blipFill>
          <a:blip r:embed="rId2"/>
          <a:srcRect l="21267" r="34350"/>
          <a:stretch/>
        </p:blipFill>
        <p:spPr>
          <a:xfrm>
            <a:off x="4201010" y="1"/>
            <a:ext cx="4948107" cy="3886199"/>
          </a:xfrm>
          <a:prstGeom prst="rect">
            <a:avLst/>
          </a:prstGeom>
        </p:spPr>
      </p:pic>
      <p:sp>
        <p:nvSpPr>
          <p:cNvPr id="6" name="TextBox 5">
            <a:extLst>
              <a:ext uri="{FF2B5EF4-FFF2-40B4-BE49-F238E27FC236}">
                <a16:creationId xmlns:a16="http://schemas.microsoft.com/office/drawing/2014/main" id="{48A885C1-CAE8-CFCA-EBBC-C585102F0AFE}"/>
              </a:ext>
            </a:extLst>
          </p:cNvPr>
          <p:cNvSpPr txBox="1"/>
          <p:nvPr/>
        </p:nvSpPr>
        <p:spPr>
          <a:xfrm>
            <a:off x="4160344" y="4102005"/>
            <a:ext cx="4790830" cy="2477666"/>
          </a:xfrm>
          <a:prstGeom prst="rect">
            <a:avLst/>
          </a:prstGeom>
          <a:noFill/>
        </p:spPr>
        <p:txBody>
          <a:bodyPr wrap="square">
            <a:spAutoFit/>
          </a:bodyPr>
          <a:lstStyle/>
          <a:p>
            <a:pPr>
              <a:lnSpc>
                <a:spcPct val="115000"/>
              </a:lnSpc>
              <a:spcAft>
                <a:spcPts val="800"/>
              </a:spcAf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World Health Organization (WHO) Definition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Ageing is "the process of developing and maintaining the functional ability that enables well-being in older age." This definition emphasises the role of environment, lifestyle, and health systems in the ageing process.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133444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Diagram 3"/>
          <p:cNvGraphicFramePr/>
          <p:nvPr>
            <p:extLst>
              <p:ext uri="{D42A27DB-BD31-4B8C-83A1-F6EECF244321}">
                <p14:modId xmlns:p14="http://schemas.microsoft.com/office/powerpoint/2010/main" val="369841414"/>
              </p:ext>
            </p:extLst>
          </p:nvPr>
        </p:nvGraphicFramePr>
        <p:xfrm>
          <a:off x="1924957" y="214450"/>
          <a:ext cx="6696374" cy="102203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3" name="Diagram 2"/>
          <p:cNvGraphicFramePr/>
          <p:nvPr>
            <p:extLst>
              <p:ext uri="{D42A27DB-BD31-4B8C-83A1-F6EECF244321}">
                <p14:modId xmlns:p14="http://schemas.microsoft.com/office/powerpoint/2010/main" val="530258491"/>
              </p:ext>
            </p:extLst>
          </p:nvPr>
        </p:nvGraphicFramePr>
        <p:xfrm>
          <a:off x="1905000" y="2409825"/>
          <a:ext cx="6934200" cy="421092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5" name="Picture 2"/>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810000" y="1865991"/>
            <a:ext cx="2247900" cy="2038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descr="C:\Users\c.greenway.CAMPUS\AppData\Local\Microsoft\Windows\Temporary Internet Files\Content.IE5\N4HFB6EO\PngMedium-old-man-cartoon-eye-glasses-15368[1].gif"/>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7325630" y="1355693"/>
            <a:ext cx="985295" cy="1277599"/>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C:\Users\c.greenway.CAMPUS\AppData\Local\Microsoft\Windows\Temporary Internet Files\Content.IE5\KC0NOTUG\old-people[1].png"/>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7086600" y="5497408"/>
            <a:ext cx="1028146" cy="111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882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029" y="14515"/>
            <a:ext cx="1705429" cy="1179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Diagram 3"/>
          <p:cNvGraphicFramePr/>
          <p:nvPr>
            <p:extLst>
              <p:ext uri="{D42A27DB-BD31-4B8C-83A1-F6EECF244321}">
                <p14:modId xmlns:p14="http://schemas.microsoft.com/office/powerpoint/2010/main" val="1633787568"/>
              </p:ext>
            </p:extLst>
          </p:nvPr>
        </p:nvGraphicFramePr>
        <p:xfrm>
          <a:off x="1924957" y="214451"/>
          <a:ext cx="6696374" cy="7350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A9450E2F-8FA1-2D34-6691-6A3C71804F78}"/>
              </a:ext>
            </a:extLst>
          </p:cNvPr>
          <p:cNvSpPr txBox="1"/>
          <p:nvPr/>
        </p:nvSpPr>
        <p:spPr>
          <a:xfrm>
            <a:off x="1924957" y="1143537"/>
            <a:ext cx="7066643" cy="5632311"/>
          </a:xfrm>
          <a:prstGeom prst="rect">
            <a:avLst/>
          </a:prstGeom>
          <a:noFill/>
        </p:spPr>
        <p:txBody>
          <a:bodyPr wrap="square">
            <a:spAutoFit/>
          </a:bodyPr>
          <a:lstStyle/>
          <a:p>
            <a:r>
              <a:rPr lang="en-GB" b="1" dirty="0"/>
              <a:t>Population Aged 65 and Over:</a:t>
            </a:r>
            <a:r>
              <a:rPr lang="en-GB" dirty="0"/>
              <a:t> As of 2021, over 11 million people in England and Wales were aged 65 or older, representing 18.6% of the total population, up from 16.4% in 2011. </a:t>
            </a:r>
            <a:r>
              <a:rPr lang="en-GB" dirty="0">
                <a:hlinkClick r:id="rId13"/>
              </a:rPr>
              <a:t>Office for National Statistics</a:t>
            </a:r>
            <a:endParaRPr lang="en-GB" dirty="0"/>
          </a:p>
          <a:p>
            <a:endParaRPr lang="en-GB" dirty="0"/>
          </a:p>
          <a:p>
            <a:r>
              <a:rPr lang="en-GB" dirty="0"/>
              <a:t>As of mid-2022, Wales had an estimated population of approximately 3.13 million people. Of this total, around 674,000 individuals were aged 65 years or older, accounting for just over a fifth (21.5%) of the population. GOV.WALES</a:t>
            </a:r>
          </a:p>
          <a:p>
            <a:endParaRPr lang="en-GB" dirty="0"/>
          </a:p>
          <a:p>
            <a:r>
              <a:rPr lang="en-GB" dirty="0"/>
              <a:t>This represents a notable increase from previous years. Between 1998 and 2018, the proportion of the population aged 65 and over in Wales rose from 17.4% to 20.8%, reaching approximately 669,000 individuals by 2018. </a:t>
            </a:r>
            <a:r>
              <a:rPr lang="en-GB" dirty="0">
                <a:hlinkClick r:id="rId14"/>
              </a:rPr>
              <a:t>Age Cymru</a:t>
            </a:r>
            <a:endParaRPr lang="en-GB" dirty="0"/>
          </a:p>
          <a:p>
            <a:endParaRPr lang="en-GB" dirty="0"/>
          </a:p>
          <a:p>
            <a:r>
              <a:rPr lang="en-GB" dirty="0"/>
              <a:t>Projections indicate that the number of people aged 65 and over in Wales will continue to rise. By 2026, this age group is expected to constitute about 30% of the population, with estimates suggesting an increase to 956,000 individuals. By 2031, the number is projected to reach approximately 1,015,000, representing 31% of the population. </a:t>
            </a:r>
            <a:r>
              <a:rPr lang="en-GB" dirty="0">
                <a:hlinkClick r:id="rId15"/>
              </a:rPr>
              <a:t>Older People Wales</a:t>
            </a:r>
            <a:endParaRPr lang="en-GB" dirty="0"/>
          </a:p>
        </p:txBody>
      </p:sp>
    </p:spTree>
    <p:extLst>
      <p:ext uri="{BB962C8B-B14F-4D97-AF65-F5344CB8AC3E}">
        <p14:creationId xmlns:p14="http://schemas.microsoft.com/office/powerpoint/2010/main" val="3744882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33" y="318582"/>
            <a:ext cx="3417572" cy="2028511"/>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3">
            <a:extLst>
              <a:ext uri="{FF2B5EF4-FFF2-40B4-BE49-F238E27FC236}">
                <a16:creationId xmlns:a16="http://schemas.microsoft.com/office/drawing/2014/main" id="{78B84CEA-C226-2747-129B-5A5491B070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563" r="29317" b="-2"/>
          <a:stretch/>
        </p:blipFill>
        <p:spPr bwMode="auto">
          <a:xfrm>
            <a:off x="7213307" y="333326"/>
            <a:ext cx="1688269" cy="20137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10">
            <a:extLst>
              <a:ext uri="{FF2B5EF4-FFF2-40B4-BE49-F238E27FC236}">
                <a16:creationId xmlns:a16="http://schemas.microsoft.com/office/drawing/2014/main" id="{4D252BB1-A700-7340-77BA-599DF676E5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2633" r="1909" b="2"/>
          <a:stretch/>
        </p:blipFill>
        <p:spPr bwMode="auto">
          <a:xfrm>
            <a:off x="240033" y="2429124"/>
            <a:ext cx="3417571" cy="410076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16">
            <a:extLst>
              <a:ext uri="{FF2B5EF4-FFF2-40B4-BE49-F238E27FC236}">
                <a16:creationId xmlns:a16="http://schemas.microsoft.com/office/drawing/2014/main" id="{0F8BFD3B-29FB-4A95-BB51-220F8A6C5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4987" y="2429124"/>
            <a:ext cx="3420938" cy="4108837"/>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8F1891D-DBD0-E2CD-2B1C-3019D76F4899}"/>
              </a:ext>
            </a:extLst>
          </p:cNvPr>
          <p:cNvSpPr>
            <a:spLocks noGrp="1"/>
          </p:cNvSpPr>
          <p:nvPr>
            <p:ph idx="1"/>
          </p:nvPr>
        </p:nvSpPr>
        <p:spPr>
          <a:xfrm>
            <a:off x="236665" y="-395202"/>
            <a:ext cx="3311038" cy="3470821"/>
          </a:xfrm>
        </p:spPr>
        <p:txBody>
          <a:bodyPr anchor="ctr">
            <a:normAutofit/>
          </a:bodyPr>
          <a:lstStyle/>
          <a:p>
            <a:pPr marL="0" indent="0">
              <a:lnSpc>
                <a:spcPct val="90000"/>
              </a:lnSpc>
              <a:buNone/>
            </a:pPr>
            <a:r>
              <a:rPr lang="en-GB" sz="1800" b="1" dirty="0">
                <a:solidFill>
                  <a:srgbClr val="FFFFFF"/>
                </a:solidFill>
              </a:rPr>
              <a:t>Future Projections:</a:t>
            </a:r>
            <a:r>
              <a:rPr lang="en-GB" sz="1800" dirty="0">
                <a:solidFill>
                  <a:srgbClr val="FFFFFF"/>
                </a:solidFill>
              </a:rPr>
              <a:t> The proportion of the UK population aged 65 and over is projected to continue rising, reaching approximately 24% by 2046. </a:t>
            </a:r>
            <a:r>
              <a:rPr lang="en-GB" sz="1800" dirty="0">
                <a:solidFill>
                  <a:srgbClr val="FFFFFF"/>
                </a:solidFill>
                <a:hlinkClick r:id="rId4"/>
              </a:rPr>
              <a:t>Statista</a:t>
            </a:r>
            <a:endParaRPr lang="en-GB" sz="1800" dirty="0">
              <a:solidFill>
                <a:srgbClr val="FFFFFF"/>
              </a:solidFill>
            </a:endParaRPr>
          </a:p>
          <a:p>
            <a:pPr>
              <a:lnSpc>
                <a:spcPct val="90000"/>
              </a:lnSpc>
            </a:pPr>
            <a:endParaRPr lang="en-GB" sz="1100" dirty="0">
              <a:solidFill>
                <a:srgbClr val="FFFFFF"/>
              </a:solidFill>
            </a:endParaRPr>
          </a:p>
        </p:txBody>
      </p:sp>
      <p:pic>
        <p:nvPicPr>
          <p:cNvPr id="6" name="Picture 9">
            <a:extLst>
              <a:ext uri="{FF2B5EF4-FFF2-40B4-BE49-F238E27FC236}">
                <a16:creationId xmlns:a16="http://schemas.microsoft.com/office/drawing/2014/main" id="{614FE279-B6BA-6A06-9248-00515DCACC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7669" r="21467" b="-2"/>
          <a:stretch/>
        </p:blipFill>
        <p:spPr bwMode="auto">
          <a:xfrm>
            <a:off x="7213309" y="2426918"/>
            <a:ext cx="1688269" cy="199842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5">
            <a:extLst>
              <a:ext uri="{FF2B5EF4-FFF2-40B4-BE49-F238E27FC236}">
                <a16:creationId xmlns:a16="http://schemas.microsoft.com/office/drawing/2014/main" id="{74ACE8BF-E9E3-FFD6-7BA2-679E5D0CFA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4864" r="33173" b="-2"/>
          <a:stretch/>
        </p:blipFill>
        <p:spPr bwMode="auto">
          <a:xfrm>
            <a:off x="7213309" y="4499919"/>
            <a:ext cx="1688268" cy="203636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a:extLst>
              <a:ext uri="{FF2B5EF4-FFF2-40B4-BE49-F238E27FC236}">
                <a16:creationId xmlns:a16="http://schemas.microsoft.com/office/drawing/2014/main" id="{CB015F5B-DD47-A767-B4A7-1D99F1F70CA3}"/>
              </a:ext>
            </a:extLst>
          </p:cNvPr>
          <p:cNvSpPr txBox="1"/>
          <p:nvPr/>
        </p:nvSpPr>
        <p:spPr>
          <a:xfrm>
            <a:off x="3916331" y="2430826"/>
            <a:ext cx="3052310" cy="4039567"/>
          </a:xfrm>
          <a:prstGeom prst="rect">
            <a:avLst/>
          </a:prstGeom>
          <a:noFill/>
        </p:spPr>
        <p:txBody>
          <a:bodyPr wrap="square">
            <a:spAutoFit/>
          </a:bodyPr>
          <a:lstStyle/>
          <a:p>
            <a:pPr>
              <a:lnSpc>
                <a:spcPct val="90000"/>
              </a:lnSpc>
            </a:pPr>
            <a:endParaRPr lang="en-GB" sz="1900" b="1" dirty="0"/>
          </a:p>
          <a:p>
            <a:pPr>
              <a:lnSpc>
                <a:spcPct val="90000"/>
              </a:lnSpc>
            </a:pPr>
            <a:r>
              <a:rPr lang="en-GB" sz="1900" b="1" dirty="0"/>
              <a:t>Living Arrangements:</a:t>
            </a:r>
            <a:r>
              <a:rPr lang="en-GB" sz="1900" dirty="0"/>
              <a:t> In 2021, 3.3 million people aged 65 and over were living alone in England and Wales, constituting 30.1% of the older population. The proportion of older women living alone decreased from 39.2% in 2011 to 36.3% in 2021, while for men, it slightly increased from 21.8% to 22.7% over the same period. </a:t>
            </a:r>
            <a:r>
              <a:rPr lang="en-GB" sz="1900" dirty="0">
                <a:hlinkClick r:id="rId7">
                  <a:extLst>
                    <a:ext uri="{A12FA001-AC4F-418D-AE19-62706E023703}">
                      <ahyp:hlinkClr xmlns:ahyp="http://schemas.microsoft.com/office/drawing/2018/hyperlinkcolor" val="tx"/>
                    </a:ext>
                  </a:extLst>
                </a:hlinkClick>
              </a:rPr>
              <a:t>Office for National Statistics</a:t>
            </a:r>
            <a:endParaRPr lang="en-GB" sz="1900" dirty="0"/>
          </a:p>
        </p:txBody>
      </p:sp>
      <p:sp>
        <p:nvSpPr>
          <p:cNvPr id="12" name="TextBox 11">
            <a:extLst>
              <a:ext uri="{FF2B5EF4-FFF2-40B4-BE49-F238E27FC236}">
                <a16:creationId xmlns:a16="http://schemas.microsoft.com/office/drawing/2014/main" id="{66013FF1-2C5F-D1B2-3039-439B7518285C}"/>
              </a:ext>
            </a:extLst>
          </p:cNvPr>
          <p:cNvSpPr txBox="1"/>
          <p:nvPr/>
        </p:nvSpPr>
        <p:spPr>
          <a:xfrm>
            <a:off x="3767492" y="90894"/>
            <a:ext cx="3335925" cy="2336024"/>
          </a:xfrm>
          <a:prstGeom prst="rect">
            <a:avLst/>
          </a:prstGeom>
          <a:noFill/>
        </p:spPr>
        <p:txBody>
          <a:bodyPr wrap="square">
            <a:spAutoFit/>
          </a:bodyPr>
          <a:lstStyle/>
          <a:p>
            <a:pPr marL="0" indent="0">
              <a:lnSpc>
                <a:spcPct val="90000"/>
              </a:lnSpc>
              <a:buNone/>
            </a:pPr>
            <a:r>
              <a:rPr lang="en-GB" sz="1800" b="1" dirty="0">
                <a:solidFill>
                  <a:schemeClr val="bg1"/>
                </a:solidFill>
              </a:rPr>
              <a:t>Diversity:</a:t>
            </a:r>
            <a:r>
              <a:rPr lang="en-GB" sz="1800" dirty="0">
                <a:solidFill>
                  <a:schemeClr val="bg1"/>
                </a:solidFill>
              </a:rPr>
              <a:t> The older population has become more ethnically diverse. In 2021, 93.6% of individuals aged 65 and over identified as White, a decrease from previous years, indicating increasing diversity within this age group. </a:t>
            </a:r>
            <a:r>
              <a:rPr lang="en-GB" sz="1800" dirty="0">
                <a:solidFill>
                  <a:schemeClr val="bg1"/>
                </a:solidFill>
                <a:hlinkClick r:id="rId7">
                  <a:extLst>
                    <a:ext uri="{A12FA001-AC4F-418D-AE19-62706E023703}">
                      <ahyp:hlinkClr xmlns:ahyp="http://schemas.microsoft.com/office/drawing/2018/hyperlinkcolor" val="tx"/>
                    </a:ext>
                  </a:extLst>
                </a:hlinkClick>
              </a:rPr>
              <a:t>Office for National Statistics</a:t>
            </a:r>
            <a:endParaRPr lang="en-GB" sz="1800" dirty="0">
              <a:solidFill>
                <a:schemeClr val="bg1"/>
              </a:solidFill>
            </a:endParaRPr>
          </a:p>
        </p:txBody>
      </p:sp>
    </p:spTree>
    <p:extLst>
      <p:ext uri="{BB962C8B-B14F-4D97-AF65-F5344CB8AC3E}">
        <p14:creationId xmlns:p14="http://schemas.microsoft.com/office/powerpoint/2010/main" val="273442181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qr code on a cell phone&#10;&#10;Description automatically generated">
            <a:extLst>
              <a:ext uri="{FF2B5EF4-FFF2-40B4-BE49-F238E27FC236}">
                <a16:creationId xmlns:a16="http://schemas.microsoft.com/office/drawing/2014/main" id="{B2662453-A862-F691-526D-D6C4FE5AD570}"/>
              </a:ext>
            </a:extLst>
          </p:cNvPr>
          <p:cNvPicPr>
            <a:picLocks noChangeAspect="1"/>
          </p:cNvPicPr>
          <p:nvPr/>
        </p:nvPicPr>
        <p:blipFill>
          <a:blip r:embed="rId2"/>
          <a:stretch>
            <a:fillRect/>
          </a:stretch>
        </p:blipFill>
        <p:spPr>
          <a:xfrm>
            <a:off x="457200" y="496705"/>
            <a:ext cx="2809728" cy="5970670"/>
          </a:xfrm>
          <a:prstGeom prst="rect">
            <a:avLst/>
          </a:prstGeom>
        </p:spPr>
      </p:pic>
      <p:sp>
        <p:nvSpPr>
          <p:cNvPr id="34" name="Freeform: Shape 33">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494" y="0"/>
            <a:ext cx="5671506"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65F1419-42CC-96E6-31D9-E4DE18BE46CF}"/>
              </a:ext>
            </a:extLst>
          </p:cNvPr>
          <p:cNvSpPr>
            <a:spLocks noGrp="1"/>
          </p:cNvSpPr>
          <p:nvPr>
            <p:ph type="title"/>
          </p:nvPr>
        </p:nvSpPr>
        <p:spPr>
          <a:xfrm>
            <a:off x="4319515" y="457201"/>
            <a:ext cx="4002953" cy="1835911"/>
          </a:xfrm>
        </p:spPr>
        <p:txBody>
          <a:bodyPr anchor="b">
            <a:normAutofit/>
          </a:bodyPr>
          <a:lstStyle/>
          <a:p>
            <a:r>
              <a:rPr lang="en-GB" sz="4700">
                <a:solidFill>
                  <a:srgbClr val="FFFFFF"/>
                </a:solidFill>
              </a:rPr>
              <a:t>Think!</a:t>
            </a:r>
          </a:p>
        </p:txBody>
      </p:sp>
      <p:sp>
        <p:nvSpPr>
          <p:cNvPr id="36"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9514" y="2560829"/>
            <a:ext cx="3771900" cy="18288"/>
          </a:xfrm>
          <a:custGeom>
            <a:avLst/>
            <a:gdLst>
              <a:gd name="connsiteX0" fmla="*/ 0 w 3771900"/>
              <a:gd name="connsiteY0" fmla="*/ 0 h 18288"/>
              <a:gd name="connsiteX1" fmla="*/ 704088 w 3771900"/>
              <a:gd name="connsiteY1" fmla="*/ 0 h 18288"/>
              <a:gd name="connsiteX2" fmla="*/ 1370457 w 3771900"/>
              <a:gd name="connsiteY2" fmla="*/ 0 h 18288"/>
              <a:gd name="connsiteX3" fmla="*/ 2036826 w 3771900"/>
              <a:gd name="connsiteY3" fmla="*/ 0 h 18288"/>
              <a:gd name="connsiteX4" fmla="*/ 2552319 w 3771900"/>
              <a:gd name="connsiteY4" fmla="*/ 0 h 18288"/>
              <a:gd name="connsiteX5" fmla="*/ 3105531 w 3771900"/>
              <a:gd name="connsiteY5" fmla="*/ 0 h 18288"/>
              <a:gd name="connsiteX6" fmla="*/ 3771900 w 3771900"/>
              <a:gd name="connsiteY6" fmla="*/ 0 h 18288"/>
              <a:gd name="connsiteX7" fmla="*/ 3771900 w 3771900"/>
              <a:gd name="connsiteY7" fmla="*/ 18288 h 18288"/>
              <a:gd name="connsiteX8" fmla="*/ 3143250 w 3771900"/>
              <a:gd name="connsiteY8" fmla="*/ 18288 h 18288"/>
              <a:gd name="connsiteX9" fmla="*/ 2627757 w 3771900"/>
              <a:gd name="connsiteY9" fmla="*/ 18288 h 18288"/>
              <a:gd name="connsiteX10" fmla="*/ 2112264 w 3771900"/>
              <a:gd name="connsiteY10" fmla="*/ 18288 h 18288"/>
              <a:gd name="connsiteX11" fmla="*/ 1445895 w 3771900"/>
              <a:gd name="connsiteY11" fmla="*/ 18288 h 18288"/>
              <a:gd name="connsiteX12" fmla="*/ 892683 w 3771900"/>
              <a:gd name="connsiteY12" fmla="*/ 18288 h 18288"/>
              <a:gd name="connsiteX13" fmla="*/ 0 w 3771900"/>
              <a:gd name="connsiteY13" fmla="*/ 18288 h 18288"/>
              <a:gd name="connsiteX14" fmla="*/ 0 w 37719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771900" h="18288" fill="none" extrusionOk="0">
                <a:moveTo>
                  <a:pt x="0" y="0"/>
                </a:moveTo>
                <a:cubicBezTo>
                  <a:pt x="285982" y="-16509"/>
                  <a:pt x="373591" y="28957"/>
                  <a:pt x="704088" y="0"/>
                </a:cubicBezTo>
                <a:cubicBezTo>
                  <a:pt x="1034585" y="-28957"/>
                  <a:pt x="1127575" y="15529"/>
                  <a:pt x="1370457" y="0"/>
                </a:cubicBezTo>
                <a:cubicBezTo>
                  <a:pt x="1613339" y="-15529"/>
                  <a:pt x="1901330" y="-18417"/>
                  <a:pt x="2036826" y="0"/>
                </a:cubicBezTo>
                <a:cubicBezTo>
                  <a:pt x="2172322" y="18417"/>
                  <a:pt x="2391554" y="24426"/>
                  <a:pt x="2552319" y="0"/>
                </a:cubicBezTo>
                <a:cubicBezTo>
                  <a:pt x="2713084" y="-24426"/>
                  <a:pt x="2832344" y="19126"/>
                  <a:pt x="3105531" y="0"/>
                </a:cubicBezTo>
                <a:cubicBezTo>
                  <a:pt x="3378718" y="-19126"/>
                  <a:pt x="3624591" y="4962"/>
                  <a:pt x="3771900" y="0"/>
                </a:cubicBezTo>
                <a:cubicBezTo>
                  <a:pt x="3771400" y="8855"/>
                  <a:pt x="3772009" y="14521"/>
                  <a:pt x="3771900" y="18288"/>
                </a:cubicBezTo>
                <a:cubicBezTo>
                  <a:pt x="3458898" y="17742"/>
                  <a:pt x="3421743" y="-6827"/>
                  <a:pt x="3143250" y="18288"/>
                </a:cubicBezTo>
                <a:cubicBezTo>
                  <a:pt x="2864757" y="43403"/>
                  <a:pt x="2852800" y="27764"/>
                  <a:pt x="2627757" y="18288"/>
                </a:cubicBezTo>
                <a:cubicBezTo>
                  <a:pt x="2402714" y="8812"/>
                  <a:pt x="2240384" y="-3809"/>
                  <a:pt x="2112264" y="18288"/>
                </a:cubicBezTo>
                <a:cubicBezTo>
                  <a:pt x="1984144" y="40385"/>
                  <a:pt x="1648028" y="25259"/>
                  <a:pt x="1445895" y="18288"/>
                </a:cubicBezTo>
                <a:cubicBezTo>
                  <a:pt x="1243762" y="11317"/>
                  <a:pt x="1123026" y="22466"/>
                  <a:pt x="892683" y="18288"/>
                </a:cubicBezTo>
                <a:cubicBezTo>
                  <a:pt x="662340" y="14110"/>
                  <a:pt x="180978" y="-26198"/>
                  <a:pt x="0" y="18288"/>
                </a:cubicBezTo>
                <a:cubicBezTo>
                  <a:pt x="683" y="12014"/>
                  <a:pt x="724" y="5908"/>
                  <a:pt x="0" y="0"/>
                </a:cubicBezTo>
                <a:close/>
              </a:path>
              <a:path w="3771900" h="18288" stroke="0" extrusionOk="0">
                <a:moveTo>
                  <a:pt x="0" y="0"/>
                </a:moveTo>
                <a:cubicBezTo>
                  <a:pt x="168080" y="-24280"/>
                  <a:pt x="426899" y="-27643"/>
                  <a:pt x="590931" y="0"/>
                </a:cubicBezTo>
                <a:cubicBezTo>
                  <a:pt x="754963" y="27643"/>
                  <a:pt x="943937" y="-964"/>
                  <a:pt x="1106424" y="0"/>
                </a:cubicBezTo>
                <a:cubicBezTo>
                  <a:pt x="1268911" y="964"/>
                  <a:pt x="1620128" y="24107"/>
                  <a:pt x="1810512" y="0"/>
                </a:cubicBezTo>
                <a:cubicBezTo>
                  <a:pt x="2000896" y="-24107"/>
                  <a:pt x="2173109" y="23508"/>
                  <a:pt x="2401443" y="0"/>
                </a:cubicBezTo>
                <a:cubicBezTo>
                  <a:pt x="2629777" y="-23508"/>
                  <a:pt x="2762620" y="-19902"/>
                  <a:pt x="2992374" y="0"/>
                </a:cubicBezTo>
                <a:cubicBezTo>
                  <a:pt x="3222128" y="19902"/>
                  <a:pt x="3483193" y="6322"/>
                  <a:pt x="3771900" y="0"/>
                </a:cubicBezTo>
                <a:cubicBezTo>
                  <a:pt x="3771002" y="7180"/>
                  <a:pt x="3772069" y="13790"/>
                  <a:pt x="3771900" y="18288"/>
                </a:cubicBezTo>
                <a:cubicBezTo>
                  <a:pt x="3466427" y="17166"/>
                  <a:pt x="3360902" y="-2444"/>
                  <a:pt x="3143250" y="18288"/>
                </a:cubicBezTo>
                <a:cubicBezTo>
                  <a:pt x="2925598" y="39020"/>
                  <a:pt x="2852709" y="34774"/>
                  <a:pt x="2627757" y="18288"/>
                </a:cubicBezTo>
                <a:cubicBezTo>
                  <a:pt x="2402805" y="1802"/>
                  <a:pt x="2156087" y="-12568"/>
                  <a:pt x="1999107" y="18288"/>
                </a:cubicBezTo>
                <a:cubicBezTo>
                  <a:pt x="1842127" y="49144"/>
                  <a:pt x="1528676" y="3672"/>
                  <a:pt x="1370457" y="18288"/>
                </a:cubicBezTo>
                <a:cubicBezTo>
                  <a:pt x="1212238" y="32905"/>
                  <a:pt x="1007440" y="24475"/>
                  <a:pt x="779526" y="18288"/>
                </a:cubicBezTo>
                <a:cubicBezTo>
                  <a:pt x="551612" y="12101"/>
                  <a:pt x="175765" y="8638"/>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3374B1-7361-22EC-4FA8-429185F7349B}"/>
              </a:ext>
            </a:extLst>
          </p:cNvPr>
          <p:cNvSpPr>
            <a:spLocks noGrp="1"/>
          </p:cNvSpPr>
          <p:nvPr>
            <p:ph idx="1"/>
          </p:nvPr>
        </p:nvSpPr>
        <p:spPr>
          <a:xfrm>
            <a:off x="4319515" y="2798064"/>
            <a:ext cx="4095821" cy="3417611"/>
          </a:xfrm>
        </p:spPr>
        <p:txBody>
          <a:bodyPr anchor="t">
            <a:normAutofit/>
          </a:bodyPr>
          <a:lstStyle/>
          <a:p>
            <a:pPr marL="0" indent="0">
              <a:buNone/>
            </a:pPr>
            <a:r>
              <a:rPr lang="en-GB" dirty="0">
                <a:solidFill>
                  <a:srgbClr val="FFFFFF"/>
                </a:solidFill>
              </a:rPr>
              <a:t>What helps someone to age successfully?</a:t>
            </a:r>
          </a:p>
          <a:p>
            <a:endParaRPr lang="en-GB" sz="1900" dirty="0">
              <a:solidFill>
                <a:srgbClr val="FFFFFF"/>
              </a:solidFill>
            </a:endParaRPr>
          </a:p>
          <a:p>
            <a:endParaRPr lang="en-GB" sz="1900" dirty="0">
              <a:solidFill>
                <a:srgbClr val="FFFFFF"/>
              </a:solidFill>
            </a:endParaRPr>
          </a:p>
        </p:txBody>
      </p:sp>
    </p:spTree>
    <p:extLst>
      <p:ext uri="{BB962C8B-B14F-4D97-AF65-F5344CB8AC3E}">
        <p14:creationId xmlns:p14="http://schemas.microsoft.com/office/powerpoint/2010/main" val="4227675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0621A-093D-D143-FC93-2AFF380C6B30}"/>
              </a:ext>
            </a:extLst>
          </p:cNvPr>
          <p:cNvSpPr>
            <a:spLocks noGrp="1"/>
          </p:cNvSpPr>
          <p:nvPr>
            <p:ph type="title"/>
          </p:nvPr>
        </p:nvSpPr>
        <p:spPr>
          <a:xfrm>
            <a:off x="4038600" y="975165"/>
            <a:ext cx="4083287" cy="1402470"/>
          </a:xfrm>
        </p:spPr>
        <p:txBody>
          <a:bodyPr vert="horz" lIns="91440" tIns="45720" rIns="91440" bIns="45720" rtlCol="0" anchor="t">
            <a:normAutofit/>
          </a:bodyPr>
          <a:lstStyle/>
          <a:p>
            <a:pPr algn="l">
              <a:lnSpc>
                <a:spcPct val="90000"/>
              </a:lnSpc>
            </a:pPr>
            <a:r>
              <a:rPr lang="en-US" sz="2800" dirty="0"/>
              <a:t>Successful ageing</a:t>
            </a:r>
          </a:p>
        </p:txBody>
      </p:sp>
      <p:pic>
        <p:nvPicPr>
          <p:cNvPr id="7" name="Picture 6" descr="Assorted vegetables and fruits">
            <a:extLst>
              <a:ext uri="{FF2B5EF4-FFF2-40B4-BE49-F238E27FC236}">
                <a16:creationId xmlns:a16="http://schemas.microsoft.com/office/drawing/2014/main" id="{C6793AF6-CBCA-8EC3-ABE1-1396EEEAEF6C}"/>
              </a:ext>
            </a:extLst>
          </p:cNvPr>
          <p:cNvPicPr>
            <a:picLocks noChangeAspect="1"/>
          </p:cNvPicPr>
          <p:nvPr/>
        </p:nvPicPr>
        <p:blipFill>
          <a:blip r:embed="rId2"/>
          <a:srcRect l="37340" r="25057" b="-1"/>
          <a:stretch/>
        </p:blipFill>
        <p:spPr>
          <a:xfrm>
            <a:off x="20" y="10"/>
            <a:ext cx="3863363"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E2C41BE-60ED-96BF-BFEB-6B21F6060BE6}"/>
              </a:ext>
            </a:extLst>
          </p:cNvPr>
          <p:cNvSpPr txBox="1"/>
          <p:nvPr/>
        </p:nvSpPr>
        <p:spPr>
          <a:xfrm>
            <a:off x="3962400" y="1676400"/>
            <a:ext cx="4758970" cy="5551930"/>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600" b="1" dirty="0">
                <a:effectLst/>
              </a:rPr>
              <a:t>Physical Health and Lifestyle</a:t>
            </a:r>
            <a:endParaRPr lang="en-US" sz="1600"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sz="1600" b="1" dirty="0">
                <a:effectLst/>
              </a:rPr>
              <a:t>Regular Physical Activity:</a:t>
            </a:r>
            <a:r>
              <a:rPr lang="en-US" sz="1600" dirty="0">
                <a:effectLst/>
              </a:rPr>
              <a:t> Engaging in aerobic exercises, strength training, and flexibility activities improves cardiovascular health, mobility, and muscle strength.</a:t>
            </a:r>
          </a:p>
          <a:p>
            <a:pPr marL="342900" lvl="0" indent="-228600">
              <a:lnSpc>
                <a:spcPct val="90000"/>
              </a:lnSpc>
              <a:spcAft>
                <a:spcPts val="800"/>
              </a:spcAft>
              <a:buSzPts val="1000"/>
              <a:buFont typeface="Arial" panose="020B0604020202020204" pitchFamily="34" charset="0"/>
              <a:buChar char="•"/>
              <a:tabLst>
                <a:tab pos="457200" algn="l"/>
              </a:tabLst>
            </a:pPr>
            <a:r>
              <a:rPr lang="en-US" sz="1600" b="1" dirty="0">
                <a:effectLst/>
              </a:rPr>
              <a:t>Balanced Nutrition:</a:t>
            </a:r>
            <a:r>
              <a:rPr lang="en-US" sz="1600" dirty="0">
                <a:effectLst/>
              </a:rPr>
              <a:t> A diet rich in fruits, vegetables, whole grains, lean protein, and healthy fats supports overall health. Adequate hydration and proper portion sizes are essential.</a:t>
            </a:r>
          </a:p>
          <a:p>
            <a:pPr marL="342900" lvl="0" indent="-228600">
              <a:lnSpc>
                <a:spcPct val="90000"/>
              </a:lnSpc>
              <a:spcAft>
                <a:spcPts val="800"/>
              </a:spcAft>
              <a:buSzPts val="1000"/>
              <a:buFont typeface="Arial" panose="020B0604020202020204" pitchFamily="34" charset="0"/>
              <a:buChar char="•"/>
              <a:tabLst>
                <a:tab pos="457200" algn="l"/>
              </a:tabLst>
            </a:pPr>
            <a:r>
              <a:rPr lang="en-US" sz="1600" b="1" dirty="0">
                <a:effectLst/>
              </a:rPr>
              <a:t>Preventative Healthcare:</a:t>
            </a:r>
            <a:r>
              <a:rPr lang="en-US" sz="1600" dirty="0">
                <a:effectLst/>
              </a:rPr>
              <a:t> Regular health check-ups, vaccinations, and screenings (e.g., blood pressure, cholesterol, and cancer screenings) help in early detection and management of health issues.</a:t>
            </a:r>
          </a:p>
          <a:p>
            <a:pPr marL="342900" lvl="0" indent="-228600">
              <a:lnSpc>
                <a:spcPct val="90000"/>
              </a:lnSpc>
              <a:spcAft>
                <a:spcPts val="800"/>
              </a:spcAft>
              <a:buSzPts val="1000"/>
              <a:buFont typeface="Arial" panose="020B0604020202020204" pitchFamily="34" charset="0"/>
              <a:buChar char="•"/>
              <a:tabLst>
                <a:tab pos="457200" algn="l"/>
              </a:tabLst>
            </a:pPr>
            <a:r>
              <a:rPr lang="en-US" sz="1600" b="1" dirty="0">
                <a:effectLst/>
              </a:rPr>
              <a:t>Sleep Hygiene:</a:t>
            </a:r>
            <a:r>
              <a:rPr lang="en-US" sz="1600" dirty="0">
                <a:effectLst/>
              </a:rPr>
              <a:t> Prioritizing consistent, high-quality sleep aids in physical and cognitive restoration.</a:t>
            </a:r>
          </a:p>
          <a:p>
            <a:pPr marL="342900" lvl="0" indent="-228600">
              <a:lnSpc>
                <a:spcPct val="90000"/>
              </a:lnSpc>
              <a:spcAft>
                <a:spcPts val="800"/>
              </a:spcAft>
              <a:buSzPts val="1000"/>
              <a:buFont typeface="Arial" panose="020B0604020202020204" pitchFamily="34" charset="0"/>
              <a:buChar char="•"/>
              <a:tabLst>
                <a:tab pos="457200" algn="l"/>
              </a:tabLst>
            </a:pPr>
            <a:r>
              <a:rPr lang="en-US" sz="1600" b="1" dirty="0">
                <a:effectLst/>
              </a:rPr>
              <a:t>Avoiding Harmful Habits:</a:t>
            </a:r>
            <a:r>
              <a:rPr lang="en-US" sz="1600" dirty="0">
                <a:effectLst/>
              </a:rPr>
              <a:t> Minimizing alcohol consumption, avoiding smoking, and managing stress levels reduce the risk of chronic diseases.</a:t>
            </a:r>
          </a:p>
        </p:txBody>
      </p:sp>
    </p:spTree>
    <p:extLst>
      <p:ext uri="{BB962C8B-B14F-4D97-AF65-F5344CB8AC3E}">
        <p14:creationId xmlns:p14="http://schemas.microsoft.com/office/powerpoint/2010/main" val="1782037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EA384E8-B920-EF40-125F-971A0D24039C}"/>
              </a:ext>
            </a:extLst>
          </p:cNvPr>
          <p:cNvSpPr>
            <a:spLocks noGrp="1"/>
          </p:cNvSpPr>
          <p:nvPr>
            <p:ph type="title"/>
          </p:nvPr>
        </p:nvSpPr>
        <p:spPr>
          <a:xfrm>
            <a:off x="5895737" y="424098"/>
            <a:ext cx="2855417" cy="452594"/>
          </a:xfrm>
        </p:spPr>
        <p:txBody>
          <a:bodyPr vert="horz" lIns="91440" tIns="45720" rIns="91440" bIns="45720" rtlCol="0" anchor="b">
            <a:normAutofit fontScale="90000"/>
          </a:bodyPr>
          <a:lstStyle/>
          <a:p>
            <a:pPr algn="l">
              <a:lnSpc>
                <a:spcPct val="90000"/>
              </a:lnSpc>
            </a:pPr>
            <a:r>
              <a:rPr lang="en-US" sz="2800" dirty="0"/>
              <a:t>Successful ageing</a:t>
            </a:r>
          </a:p>
        </p:txBody>
      </p:sp>
      <p:pic>
        <p:nvPicPr>
          <p:cNvPr id="7" name="Picture 6">
            <a:extLst>
              <a:ext uri="{FF2B5EF4-FFF2-40B4-BE49-F238E27FC236}">
                <a16:creationId xmlns:a16="http://schemas.microsoft.com/office/drawing/2014/main" id="{74256D8B-0860-FB09-8F66-85268096F01B}"/>
              </a:ext>
            </a:extLst>
          </p:cNvPr>
          <p:cNvPicPr>
            <a:picLocks noChangeAspect="1"/>
          </p:cNvPicPr>
          <p:nvPr/>
        </p:nvPicPr>
        <p:blipFill>
          <a:blip r:embed="rId2"/>
          <a:srcRect l="24095" r="22160"/>
          <a:stretch/>
        </p:blipFill>
        <p:spPr>
          <a:xfrm>
            <a:off x="20" y="10"/>
            <a:ext cx="5542677" cy="6857990"/>
          </a:xfrm>
          <a:prstGeom prst="rect">
            <a:avLst/>
          </a:prstGeom>
        </p:spPr>
      </p:pic>
      <p:sp>
        <p:nvSpPr>
          <p:cNvPr id="11" name="Rectangle 1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55894" y="3271199"/>
            <a:ext cx="1630908"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2296081" y="2296080"/>
            <a:ext cx="685428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4425055"/>
            <a:ext cx="2196454"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AA3C0AB1-A0F7-A318-D839-1083FC09ACAE}"/>
              </a:ext>
            </a:extLst>
          </p:cNvPr>
          <p:cNvSpPr txBox="1"/>
          <p:nvPr/>
        </p:nvSpPr>
        <p:spPr>
          <a:xfrm>
            <a:off x="5608340" y="1371600"/>
            <a:ext cx="3280577" cy="5181600"/>
          </a:xfrm>
          <a:prstGeom prst="rect">
            <a:avLst/>
          </a:prstGeom>
        </p:spPr>
        <p:txBody>
          <a:bodyPr vert="horz" lIns="91440" tIns="45720" rIns="91440" bIns="45720" rtlCol="0" anchor="t">
            <a:normAutofit/>
          </a:bodyPr>
          <a:lstStyle/>
          <a:p>
            <a:pPr indent="-228600">
              <a:lnSpc>
                <a:spcPct val="90000"/>
              </a:lnSpc>
              <a:spcAft>
                <a:spcPts val="800"/>
              </a:spcAft>
              <a:buFont typeface="Arial" panose="020B0604020202020204" pitchFamily="34" charset="0"/>
              <a:buChar char="•"/>
            </a:pPr>
            <a:r>
              <a:rPr lang="en-US" b="1" dirty="0">
                <a:effectLst/>
              </a:rPr>
              <a:t>Mental and Cognitive Health</a:t>
            </a:r>
            <a:endParaRPr lang="en-US"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b="1" dirty="0">
                <a:effectLst/>
              </a:rPr>
              <a:t>Lifelong Learning:</a:t>
            </a:r>
            <a:r>
              <a:rPr lang="en-US" dirty="0">
                <a:effectLst/>
              </a:rPr>
              <a:t> Engaging in educational activities, such as reading, taking classes, or learning new skills, keeps the brain active and resilient.</a:t>
            </a:r>
          </a:p>
          <a:p>
            <a:pPr marL="342900" lvl="0" indent="-228600">
              <a:lnSpc>
                <a:spcPct val="90000"/>
              </a:lnSpc>
              <a:spcAft>
                <a:spcPts val="800"/>
              </a:spcAft>
              <a:buSzPts val="1000"/>
              <a:buFont typeface="Arial" panose="020B0604020202020204" pitchFamily="34" charset="0"/>
              <a:buChar char="•"/>
              <a:tabLst>
                <a:tab pos="457200" algn="l"/>
              </a:tabLst>
            </a:pPr>
            <a:r>
              <a:rPr lang="en-US" b="1" dirty="0">
                <a:effectLst/>
              </a:rPr>
              <a:t>Cognitive Exercises:</a:t>
            </a:r>
            <a:r>
              <a:rPr lang="en-US" dirty="0">
                <a:effectLst/>
              </a:rPr>
              <a:t> Solving puzzles, playing strategy games, and participating in memory-enhancing activities can slow cognitive decline.</a:t>
            </a:r>
          </a:p>
          <a:p>
            <a:pPr marL="342900" lvl="0" indent="-228600">
              <a:lnSpc>
                <a:spcPct val="90000"/>
              </a:lnSpc>
              <a:spcAft>
                <a:spcPts val="800"/>
              </a:spcAft>
              <a:buSzPts val="1000"/>
              <a:buFont typeface="Arial" panose="020B0604020202020204" pitchFamily="34" charset="0"/>
              <a:buChar char="•"/>
              <a:tabLst>
                <a:tab pos="457200" algn="l"/>
              </a:tabLst>
            </a:pPr>
            <a:r>
              <a:rPr lang="en-US" b="1" dirty="0">
                <a:effectLst/>
              </a:rPr>
              <a:t>Stress Management:</a:t>
            </a:r>
            <a:r>
              <a:rPr lang="en-US" dirty="0">
                <a:effectLst/>
              </a:rPr>
              <a:t> Techniques like mindfulness, meditation, and yoga promote emotional balance and reduce the risk of anxiety and depression.</a:t>
            </a:r>
          </a:p>
        </p:txBody>
      </p:sp>
    </p:spTree>
    <p:extLst>
      <p:ext uri="{BB962C8B-B14F-4D97-AF65-F5344CB8AC3E}">
        <p14:creationId xmlns:p14="http://schemas.microsoft.com/office/powerpoint/2010/main" val="369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236B28A-F23A-D345-B43A-AD73E57C2268}"/>
              </a:ext>
            </a:extLst>
          </p:cNvPr>
          <p:cNvSpPr>
            <a:spLocks noGrp="1"/>
          </p:cNvSpPr>
          <p:nvPr>
            <p:ph type="title"/>
          </p:nvPr>
        </p:nvSpPr>
        <p:spPr>
          <a:xfrm>
            <a:off x="4685427" y="-1295400"/>
            <a:ext cx="3100509" cy="1976594"/>
          </a:xfrm>
        </p:spPr>
        <p:txBody>
          <a:bodyPr vert="horz" lIns="91440" tIns="45720" rIns="91440" bIns="45720" rtlCol="0" anchor="b">
            <a:normAutofit/>
          </a:bodyPr>
          <a:lstStyle/>
          <a:p>
            <a:pPr algn="l">
              <a:lnSpc>
                <a:spcPct val="90000"/>
              </a:lnSpc>
            </a:pPr>
            <a:r>
              <a:rPr lang="en-US" sz="2800" dirty="0"/>
              <a:t>Successful ageing</a:t>
            </a:r>
          </a:p>
        </p:txBody>
      </p:sp>
      <p:pic>
        <p:nvPicPr>
          <p:cNvPr id="7" name="Picture 6" descr="Hands holding each other's wrists and interlinked to form a circle">
            <a:extLst>
              <a:ext uri="{FF2B5EF4-FFF2-40B4-BE49-F238E27FC236}">
                <a16:creationId xmlns:a16="http://schemas.microsoft.com/office/drawing/2014/main" id="{A77A8A3D-DA5D-1637-004F-AAA00A4CACF0}"/>
              </a:ext>
            </a:extLst>
          </p:cNvPr>
          <p:cNvPicPr>
            <a:picLocks noChangeAspect="1"/>
          </p:cNvPicPr>
          <p:nvPr/>
        </p:nvPicPr>
        <p:blipFill>
          <a:blip r:embed="rId2"/>
          <a:srcRect l="24843" r="21208" b="-1"/>
          <a:stretch/>
        </p:blipFill>
        <p:spPr>
          <a:xfrm>
            <a:off x="93908" y="61646"/>
            <a:ext cx="4458554" cy="3962390"/>
          </a:xfrm>
          <a:prstGeom prst="rect">
            <a:avLst/>
          </a:prstGeom>
        </p:spPr>
      </p:pic>
      <p:sp>
        <p:nvSpPr>
          <p:cNvPr id="11" name="Rectangle 1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55894" y="3271199"/>
            <a:ext cx="1630908"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2296081" y="2296080"/>
            <a:ext cx="685428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4425055"/>
            <a:ext cx="2196454"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230F4A5B-60B7-F716-C29A-62D1E1C0DF2E}"/>
              </a:ext>
            </a:extLst>
          </p:cNvPr>
          <p:cNvSpPr txBox="1"/>
          <p:nvPr/>
        </p:nvSpPr>
        <p:spPr>
          <a:xfrm>
            <a:off x="4552462" y="902677"/>
            <a:ext cx="4458554" cy="2514600"/>
          </a:xfrm>
          <a:prstGeom prst="rect">
            <a:avLst/>
          </a:prstGeom>
        </p:spPr>
        <p:txBody>
          <a:bodyPr vert="horz" lIns="91440" tIns="45720" rIns="91440" bIns="45720" rtlCol="0" anchor="t">
            <a:noAutofit/>
          </a:bodyPr>
          <a:lstStyle/>
          <a:p>
            <a:pPr indent="-228600">
              <a:lnSpc>
                <a:spcPct val="90000"/>
              </a:lnSpc>
              <a:spcAft>
                <a:spcPts val="800"/>
              </a:spcAft>
              <a:buFont typeface="Arial" panose="020B0604020202020204" pitchFamily="34" charset="0"/>
              <a:buChar char="•"/>
            </a:pPr>
            <a:r>
              <a:rPr lang="en-US" sz="1700" b="1" dirty="0">
                <a:effectLst/>
              </a:rPr>
              <a:t>Social Engagement</a:t>
            </a:r>
            <a:endParaRPr lang="en-US" sz="1700"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sz="1700" b="1" dirty="0">
                <a:effectLst/>
              </a:rPr>
              <a:t>Maintaining Relationships:</a:t>
            </a:r>
            <a:r>
              <a:rPr lang="en-US" sz="1700" dirty="0">
                <a:effectLst/>
              </a:rPr>
              <a:t> Staying connected with family, friends, and community reduces feelings of isolation and loneliness.</a:t>
            </a:r>
          </a:p>
          <a:p>
            <a:pPr marL="342900" lvl="0" indent="-228600">
              <a:lnSpc>
                <a:spcPct val="90000"/>
              </a:lnSpc>
              <a:spcAft>
                <a:spcPts val="800"/>
              </a:spcAft>
              <a:buSzPts val="1000"/>
              <a:buFont typeface="Arial" panose="020B0604020202020204" pitchFamily="34" charset="0"/>
              <a:buChar char="•"/>
              <a:tabLst>
                <a:tab pos="457200" algn="l"/>
              </a:tabLst>
            </a:pPr>
            <a:r>
              <a:rPr lang="en-US" sz="1700" b="1" dirty="0">
                <a:effectLst/>
              </a:rPr>
              <a:t>Participation in Community Activities:</a:t>
            </a:r>
            <a:r>
              <a:rPr lang="en-US" sz="1700" dirty="0">
                <a:effectLst/>
              </a:rPr>
              <a:t> Volunteering, joining clubs, or attending social gatherings fosters a sense of belonging and purpose.</a:t>
            </a:r>
          </a:p>
          <a:p>
            <a:pPr marL="342900" lvl="0" indent="-228600">
              <a:lnSpc>
                <a:spcPct val="90000"/>
              </a:lnSpc>
              <a:spcAft>
                <a:spcPts val="800"/>
              </a:spcAft>
              <a:buSzPts val="1000"/>
              <a:buFont typeface="Arial" panose="020B0604020202020204" pitchFamily="34" charset="0"/>
              <a:buChar char="•"/>
              <a:tabLst>
                <a:tab pos="457200" algn="l"/>
              </a:tabLst>
            </a:pPr>
            <a:r>
              <a:rPr lang="en-US" sz="1700" b="1" dirty="0">
                <a:effectLst/>
              </a:rPr>
              <a:t>Intergenerational Interactions:</a:t>
            </a:r>
            <a:r>
              <a:rPr lang="en-US" sz="1700" dirty="0">
                <a:effectLst/>
              </a:rPr>
              <a:t> Spending time with younger generations can enhance well-being and provide mutual learning opportunities.</a:t>
            </a:r>
          </a:p>
        </p:txBody>
      </p:sp>
      <p:sp>
        <p:nvSpPr>
          <p:cNvPr id="8" name="TextBox 7">
            <a:extLst>
              <a:ext uri="{FF2B5EF4-FFF2-40B4-BE49-F238E27FC236}">
                <a16:creationId xmlns:a16="http://schemas.microsoft.com/office/drawing/2014/main" id="{E5101B73-388D-C452-6794-7375DF9DA6E7}"/>
              </a:ext>
            </a:extLst>
          </p:cNvPr>
          <p:cNvSpPr txBox="1"/>
          <p:nvPr/>
        </p:nvSpPr>
        <p:spPr>
          <a:xfrm>
            <a:off x="119308" y="4197699"/>
            <a:ext cx="8944533" cy="2366289"/>
          </a:xfrm>
          <a:prstGeom prst="rect">
            <a:avLst/>
          </a:prstGeom>
          <a:noFill/>
        </p:spPr>
        <p:txBody>
          <a:bodyPr wrap="square">
            <a:spAutoFit/>
          </a:bodyPr>
          <a:lstStyle/>
          <a:p>
            <a:pPr>
              <a:lnSpc>
                <a:spcPct val="115000"/>
              </a:lnSpc>
              <a:spcAft>
                <a:spcPts val="800"/>
              </a:spcAf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Psychological Well-being</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Optimism and Positive Outlook:</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Cultivating gratitude, hope, and a positive attitude toward ageing improves overall life satisfaction.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Resilience:</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Adapting to life’s changes and challenges through flexibility and problem-solving skills contributes to mental health.</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Sense of Purpose:</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Engaging in meaningful activities, whether through work, hobbies, or community service, promotes a sense of fulfilment.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415967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737476F3-A36A-817F-A520-F4873270E9F0}"/>
              </a:ext>
            </a:extLst>
          </p:cNvPr>
          <p:cNvSpPr>
            <a:spLocks noGrp="1"/>
          </p:cNvSpPr>
          <p:nvPr>
            <p:ph type="title"/>
          </p:nvPr>
        </p:nvSpPr>
        <p:spPr>
          <a:xfrm>
            <a:off x="381000" y="-292892"/>
            <a:ext cx="4501582" cy="1495425"/>
          </a:xfrm>
        </p:spPr>
        <p:txBody>
          <a:bodyPr vert="horz" lIns="91440" tIns="45720" rIns="91440" bIns="45720" rtlCol="0" anchor="ctr">
            <a:normAutofit/>
          </a:bodyPr>
          <a:lstStyle/>
          <a:p>
            <a:pPr algn="l">
              <a:lnSpc>
                <a:spcPct val="90000"/>
              </a:lnSpc>
            </a:pPr>
            <a:r>
              <a:rPr lang="en-US" sz="3500" dirty="0"/>
              <a:t>Successful ageing</a:t>
            </a:r>
          </a:p>
        </p:txBody>
      </p:sp>
      <p:pic>
        <p:nvPicPr>
          <p:cNvPr id="8" name="Picture 7">
            <a:extLst>
              <a:ext uri="{FF2B5EF4-FFF2-40B4-BE49-F238E27FC236}">
                <a16:creationId xmlns:a16="http://schemas.microsoft.com/office/drawing/2014/main" id="{47AE7C8A-47C4-5440-F277-D07636BA5D53}"/>
              </a:ext>
            </a:extLst>
          </p:cNvPr>
          <p:cNvPicPr>
            <a:picLocks noChangeAspect="1"/>
          </p:cNvPicPr>
          <p:nvPr/>
        </p:nvPicPr>
        <p:blipFill>
          <a:blip r:embed="rId2"/>
          <a:srcRect l="35280" r="34008"/>
          <a:stretch/>
        </p:blipFill>
        <p:spPr>
          <a:xfrm>
            <a:off x="5397293" y="0"/>
            <a:ext cx="3744420" cy="6857990"/>
          </a:xfrm>
          <a:prstGeom prst="rect">
            <a:avLst/>
          </a:prstGeom>
          <a:effectLst/>
        </p:spPr>
      </p:pic>
      <p:graphicFrame>
        <p:nvGraphicFramePr>
          <p:cNvPr id="9" name="TextBox 4">
            <a:extLst>
              <a:ext uri="{FF2B5EF4-FFF2-40B4-BE49-F238E27FC236}">
                <a16:creationId xmlns:a16="http://schemas.microsoft.com/office/drawing/2014/main" id="{D8191A45-529E-6D64-C544-836C96B1649C}"/>
              </a:ext>
            </a:extLst>
          </p:cNvPr>
          <p:cNvGraphicFramePr/>
          <p:nvPr>
            <p:extLst>
              <p:ext uri="{D42A27DB-BD31-4B8C-83A1-F6EECF244321}">
                <p14:modId xmlns:p14="http://schemas.microsoft.com/office/powerpoint/2010/main" val="191677350"/>
              </p:ext>
            </p:extLst>
          </p:nvPr>
        </p:nvGraphicFramePr>
        <p:xfrm>
          <a:off x="-304800" y="995365"/>
          <a:ext cx="534886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A92D2B93-A1A4-782E-4627-9EC9233521DE}"/>
              </a:ext>
            </a:extLst>
          </p:cNvPr>
          <p:cNvSpPr txBox="1"/>
          <p:nvPr/>
        </p:nvSpPr>
        <p:spPr>
          <a:xfrm>
            <a:off x="416169" y="5047887"/>
            <a:ext cx="4800600" cy="1486625"/>
          </a:xfrm>
          <a:prstGeom prst="rect">
            <a:avLst/>
          </a:prstGeom>
          <a:noFill/>
        </p:spPr>
        <p:txBody>
          <a:bodyPr wrap="square">
            <a:spAutoFit/>
          </a:bodyPr>
          <a:lstStyle/>
          <a:p>
            <a:pPr>
              <a:lnSpc>
                <a:spcPct val="115000"/>
              </a:lnSpc>
              <a:spcAft>
                <a:spcPts val="800"/>
              </a:spcAf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Genetics and Biological Factors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While some aspects of ageing are influenced by genetics, a healthy lifestyle can mitigate genetic predispositions and promote longevity.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372038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Diagram 3"/>
          <p:cNvGraphicFramePr/>
          <p:nvPr>
            <p:extLst>
              <p:ext uri="{D42A27DB-BD31-4B8C-83A1-F6EECF244321}">
                <p14:modId xmlns:p14="http://schemas.microsoft.com/office/powerpoint/2010/main" val="22661285"/>
              </p:ext>
            </p:extLst>
          </p:nvPr>
        </p:nvGraphicFramePr>
        <p:xfrm>
          <a:off x="1924957" y="214451"/>
          <a:ext cx="6696374" cy="7350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7" name="Diagram 6"/>
          <p:cNvGraphicFramePr/>
          <p:nvPr>
            <p:extLst>
              <p:ext uri="{D42A27DB-BD31-4B8C-83A1-F6EECF244321}">
                <p14:modId xmlns:p14="http://schemas.microsoft.com/office/powerpoint/2010/main" val="2993297622"/>
              </p:ext>
            </p:extLst>
          </p:nvPr>
        </p:nvGraphicFramePr>
        <p:xfrm>
          <a:off x="2057400" y="1752600"/>
          <a:ext cx="6477000" cy="232410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1" name="Diagram 10"/>
          <p:cNvGraphicFramePr/>
          <p:nvPr>
            <p:extLst>
              <p:ext uri="{D42A27DB-BD31-4B8C-83A1-F6EECF244321}">
                <p14:modId xmlns:p14="http://schemas.microsoft.com/office/powerpoint/2010/main" val="19133141"/>
              </p:ext>
            </p:extLst>
          </p:nvPr>
        </p:nvGraphicFramePr>
        <p:xfrm>
          <a:off x="2667000" y="4953000"/>
          <a:ext cx="6248400" cy="156966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6" name="Diagram 5"/>
          <p:cNvGraphicFramePr/>
          <p:nvPr>
            <p:extLst>
              <p:ext uri="{D42A27DB-BD31-4B8C-83A1-F6EECF244321}">
                <p14:modId xmlns:p14="http://schemas.microsoft.com/office/powerpoint/2010/main" val="1519871886"/>
              </p:ext>
            </p:extLst>
          </p:nvPr>
        </p:nvGraphicFramePr>
        <p:xfrm>
          <a:off x="2438400" y="1342375"/>
          <a:ext cx="2286000" cy="1077218"/>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10" name="Diagram 9"/>
          <p:cNvGraphicFramePr/>
          <p:nvPr>
            <p:extLst>
              <p:ext uri="{D42A27DB-BD31-4B8C-83A1-F6EECF244321}">
                <p14:modId xmlns:p14="http://schemas.microsoft.com/office/powerpoint/2010/main" val="3363957574"/>
              </p:ext>
            </p:extLst>
          </p:nvPr>
        </p:nvGraphicFramePr>
        <p:xfrm>
          <a:off x="3078162" y="3904340"/>
          <a:ext cx="2789237" cy="1200077"/>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spTree>
    <p:extLst>
      <p:ext uri="{BB962C8B-B14F-4D97-AF65-F5344CB8AC3E}">
        <p14:creationId xmlns:p14="http://schemas.microsoft.com/office/powerpoint/2010/main" val="33518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3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3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2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7" grpId="0">
        <p:bldAsOne/>
      </p:bldGraphic>
      <p:bldGraphic spid="11" grpId="0">
        <p:bldAsOne/>
      </p:bldGraphic>
      <p:bldGraphic spid="6" grpId="0">
        <p:bldAsOne/>
      </p:bldGraphic>
      <p:bldGraphic spid="10"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9EA0E6-37EF-532E-FA39-B0FD0978171C}"/>
              </a:ext>
            </a:extLst>
          </p:cNvPr>
          <p:cNvSpPr>
            <a:spLocks noGrp="1"/>
          </p:cNvSpPr>
          <p:nvPr>
            <p:ph type="title"/>
          </p:nvPr>
        </p:nvSpPr>
        <p:spPr>
          <a:xfrm>
            <a:off x="515125" y="1153572"/>
            <a:ext cx="2400300" cy="4461163"/>
          </a:xfrm>
        </p:spPr>
        <p:txBody>
          <a:bodyPr>
            <a:normAutofit/>
          </a:bodyPr>
          <a:lstStyle/>
          <a:p>
            <a:r>
              <a:rPr lang="en-GB" sz="2800" b="1" kern="0">
                <a:solidFill>
                  <a:srgbClr val="FFFFFF"/>
                </a:solidFill>
                <a:latin typeface="Times New Roman" panose="02020603050405020304" pitchFamily="18" charset="0"/>
                <a:ea typeface="Times New Roman" panose="02020603050405020304" pitchFamily="18" charset="0"/>
                <a:cs typeface="Arial" panose="020B0604020202020204" pitchFamily="34" charset="0"/>
              </a:rPr>
              <a:t>Programmed Theories</a:t>
            </a:r>
            <a:br>
              <a:rPr lang="en-GB" sz="2800" kern="100">
                <a:solidFill>
                  <a:srgbClr val="FFFFFF"/>
                </a:solidFill>
                <a:latin typeface="Aptos" panose="020B0004020202020204" pitchFamily="34" charset="0"/>
                <a:ea typeface="DengXian" panose="02010600030101010101" pitchFamily="2" charset="-122"/>
                <a:cs typeface="Arial" panose="020B0604020202020204" pitchFamily="34" charset="0"/>
              </a:rPr>
            </a:br>
            <a:endParaRPr lang="en-GB" sz="28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49B64A1-B255-D40A-C848-2D37758C7C4E}"/>
              </a:ext>
            </a:extLst>
          </p:cNvPr>
          <p:cNvSpPr>
            <a:spLocks noGrp="1"/>
          </p:cNvSpPr>
          <p:nvPr>
            <p:ph idx="1"/>
          </p:nvPr>
        </p:nvSpPr>
        <p:spPr>
          <a:xfrm>
            <a:off x="3189786" y="840331"/>
            <a:ext cx="5885973" cy="6176963"/>
          </a:xfrm>
        </p:spPr>
        <p:txBody>
          <a:bodyPr anchor="ctr">
            <a:normAutofit/>
          </a:bodyPr>
          <a:lstStyle/>
          <a:p>
            <a:pPr marL="0" indent="0">
              <a:lnSpc>
                <a:spcPct val="90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a. Genetic Programming Theory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Suggests that ageing is encoded in an organism's DNA, with certain genes regulating the lifespan and the ageing process.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Evidence: Telomeres, the protective caps on the ends of chromosomes, shorten with each cell division, leading to cellular senescence.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0" indent="0">
              <a:lnSpc>
                <a:spcPct val="90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b. Endocrine Theory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Proposes that hormonal changes regulate the ageing process.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Example: Decreased levels of growth hormone and sex hormones (e.g., </a:t>
            </a:r>
            <a:r>
              <a:rPr lang="en-GB" sz="1600" kern="0" dirty="0" err="1">
                <a:effectLst/>
                <a:latin typeface="Times New Roman" panose="02020603050405020304" pitchFamily="18" charset="0"/>
                <a:ea typeface="Times New Roman" panose="02020603050405020304" pitchFamily="18" charset="0"/>
                <a:cs typeface="Arial" panose="020B0604020202020204" pitchFamily="34" charset="0"/>
              </a:rPr>
              <a:t>estrogen</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testosterone) are associated with ageing.</a:t>
            </a:r>
          </a:p>
          <a:p>
            <a:pPr marL="0" lvl="0" indent="0">
              <a:lnSpc>
                <a:spcPct val="90000"/>
              </a:lnSpc>
              <a:spcAft>
                <a:spcPts val="800"/>
              </a:spcAft>
              <a:buSzPts val="1000"/>
              <a:buNone/>
              <a:tabLst>
                <a:tab pos="457200" algn="l"/>
              </a:tabLst>
            </a:pP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p>
            <a:pPr marL="0" indent="0">
              <a:lnSpc>
                <a:spcPct val="90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c. Immunological Theory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Suggests that the immune system is programmed to decline </a:t>
            </a:r>
            <a:r>
              <a:rPr lang="en-GB" sz="1600" kern="0" dirty="0">
                <a:latin typeface="Times New Roman" panose="02020603050405020304" pitchFamily="18" charset="0"/>
                <a:ea typeface="Times New Roman" panose="02020603050405020304" pitchFamily="18" charset="0"/>
                <a:cs typeface="Arial" panose="020B0604020202020204" pitchFamily="34" charset="0"/>
              </a:rPr>
              <a:t>   </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over time, leading to increased vulnerability to infections, autoimmune diseases, and cancer.</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Example: Reduced production of T-cells in the thymus                as individuals age.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90000"/>
              </a:lnSpc>
            </a:pPr>
            <a:endParaRPr lang="en-GB" sz="1600" dirty="0"/>
          </a:p>
        </p:txBody>
      </p:sp>
      <p:sp>
        <p:nvSpPr>
          <p:cNvPr id="15" name="TextBox 14">
            <a:extLst>
              <a:ext uri="{FF2B5EF4-FFF2-40B4-BE49-F238E27FC236}">
                <a16:creationId xmlns:a16="http://schemas.microsoft.com/office/drawing/2014/main" id="{F7F4F5E2-DDC5-FFF6-8504-FB9F5F48A601}"/>
              </a:ext>
            </a:extLst>
          </p:cNvPr>
          <p:cNvSpPr txBox="1"/>
          <p:nvPr/>
        </p:nvSpPr>
        <p:spPr>
          <a:xfrm>
            <a:off x="2868425" y="209926"/>
            <a:ext cx="6528694" cy="923330"/>
          </a:xfrm>
          <a:prstGeom prst="rect">
            <a:avLst/>
          </a:prstGeom>
          <a:noFill/>
        </p:spPr>
        <p:txBody>
          <a:bodyPr wrap="square">
            <a:spAutoFit/>
          </a:bodyPr>
          <a:lstStyle/>
          <a:p>
            <a:pPr marL="0" indent="0">
              <a:lnSpc>
                <a:spcPct val="90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These theories propose that ageing is a result of genetic programming and biological mechanisms that follow a natural timeline.</a:t>
            </a:r>
            <a:endParaRPr lang="en-GB" sz="2000" b="1"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043615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7504-EF59-0ACE-C4BB-F0A8375E8149}"/>
              </a:ext>
            </a:extLst>
          </p:cNvPr>
          <p:cNvSpPr>
            <a:spLocks noGrp="1"/>
          </p:cNvSpPr>
          <p:nvPr>
            <p:ph type="title"/>
          </p:nvPr>
        </p:nvSpPr>
        <p:spPr>
          <a:xfrm>
            <a:off x="457200" y="304800"/>
            <a:ext cx="8229600" cy="1143000"/>
          </a:xfrm>
        </p:spPr>
        <p:txBody>
          <a:bodyPr>
            <a:normAutofit fontScale="90000"/>
          </a:bodyPr>
          <a:lstStyle/>
          <a:p>
            <a:r>
              <a:rPr lang="en-GB" sz="3100" b="1" kern="0" dirty="0">
                <a:effectLst/>
                <a:latin typeface="Times New Roman" panose="02020603050405020304" pitchFamily="18" charset="0"/>
                <a:ea typeface="Times New Roman" panose="02020603050405020304" pitchFamily="18" charset="0"/>
                <a:cs typeface="Arial" panose="020B0604020202020204" pitchFamily="34" charset="0"/>
              </a:rPr>
              <a:t>Damage (or Stochastic) Theories</a:t>
            </a:r>
            <a:br>
              <a:rPr lang="en-GB" sz="1800" kern="100" dirty="0">
                <a:effectLst/>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7A43A37-3DC8-957B-2397-850511D9C4B0}"/>
              </a:ext>
            </a:extLst>
          </p:cNvPr>
          <p:cNvSpPr>
            <a:spLocks noGrp="1"/>
          </p:cNvSpPr>
          <p:nvPr>
            <p:ph idx="1"/>
          </p:nvPr>
        </p:nvSpPr>
        <p:spPr>
          <a:xfrm>
            <a:off x="533400" y="1104900"/>
            <a:ext cx="8229600" cy="685799"/>
          </a:xfrm>
        </p:spPr>
        <p:txBody>
          <a:bodyPr>
            <a:normAutofit/>
          </a:bodyPr>
          <a:lstStyle/>
          <a:p>
            <a:pPr marL="0" indent="0">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These theories propose that ageing results from accumulated damage to cells and tissues caused by external and internal factors.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2592392D-05CA-3EBF-E70F-7570298363BD}"/>
              </a:ext>
            </a:extLst>
          </p:cNvPr>
          <p:cNvSpPr txBox="1"/>
          <p:nvPr/>
        </p:nvSpPr>
        <p:spPr>
          <a:xfrm>
            <a:off x="381000" y="1981200"/>
            <a:ext cx="8686800" cy="4298806"/>
          </a:xfrm>
          <a:prstGeom prst="rect">
            <a:avLst/>
          </a:prstGeom>
          <a:noFill/>
        </p:spPr>
        <p:txBody>
          <a:bodyPr wrap="square">
            <a:spAutoFit/>
          </a:bodyPr>
          <a:lstStyle/>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 Free Radical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Suggests that ageing is caused by the accumulation of damage from reactive oxygen species (ROS), which are byproducts of cellular metabolism.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Evidence: Antioxidants can mitigate some damage caused by free radicals, although their effects on lifespan remain debated.</a:t>
            </a:r>
          </a:p>
          <a:p>
            <a:pPr marL="342900" lvl="0" indent="-342900">
              <a:lnSpc>
                <a:spcPct val="115000"/>
              </a:lnSpc>
              <a:spcAft>
                <a:spcPts val="800"/>
              </a:spcAft>
              <a:buSzPts val="1000"/>
              <a:buFont typeface="Symbol" panose="05050102010706020507" pitchFamily="18" charset="2"/>
              <a:buChar char=""/>
              <a:tabLst>
                <a:tab pos="45720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 Wear-and-Tear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Proposes that cells and tissues experience damage over time due to repeated use and environmental stress.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Example: Damage to cartilage in joints leading to conditions like osteoarthritis.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8126243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iological hazards | EFSA">
            <a:extLst>
              <a:ext uri="{FF2B5EF4-FFF2-40B4-BE49-F238E27FC236}">
                <a16:creationId xmlns:a16="http://schemas.microsoft.com/office/drawing/2014/main" id="{B549DAA8-556E-41C6-DFC1-48767475F8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696" r="22214"/>
          <a:stretch/>
        </p:blipFill>
        <p:spPr bwMode="auto">
          <a:xfrm>
            <a:off x="5086349" y="1714500"/>
            <a:ext cx="4057651" cy="5143500"/>
          </a:xfrm>
          <a:prstGeom prst="rect">
            <a:avLst/>
          </a:prstGeom>
          <a:noFill/>
          <a:extLst>
            <a:ext uri="{909E8E84-426E-40DD-AFC4-6F175D3DCCD1}">
              <a14:hiddenFill xmlns:a14="http://schemas.microsoft.com/office/drawing/2010/main">
                <a:solidFill>
                  <a:srgbClr val="FFFFFF"/>
                </a:solidFill>
              </a14:hiddenFill>
            </a:ext>
          </a:extLst>
        </p:spPr>
      </p:pic>
      <p:sp useBgFill="1">
        <p:nvSpPr>
          <p:cNvPr id="3081" name="Rectangle 308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745575-3775-0E48-1708-06950BBF3B32}"/>
              </a:ext>
            </a:extLst>
          </p:cNvPr>
          <p:cNvSpPr>
            <a:spLocks noGrp="1"/>
          </p:cNvSpPr>
          <p:nvPr>
            <p:ph type="title"/>
          </p:nvPr>
        </p:nvSpPr>
        <p:spPr>
          <a:xfrm>
            <a:off x="571350" y="250409"/>
            <a:ext cx="7667214" cy="1228299"/>
          </a:xfrm>
        </p:spPr>
        <p:txBody>
          <a:bodyPr>
            <a:normAutofit/>
          </a:bodyPr>
          <a:lstStyle/>
          <a:p>
            <a:r>
              <a:rPr lang="en-GB" sz="3500" b="1" kern="0">
                <a:effectLst/>
                <a:latin typeface="Times New Roman" panose="02020603050405020304" pitchFamily="18" charset="0"/>
                <a:ea typeface="Times New Roman" panose="02020603050405020304" pitchFamily="18" charset="0"/>
                <a:cs typeface="Arial" panose="020B0604020202020204" pitchFamily="34" charset="0"/>
              </a:rPr>
              <a:t>Damage (or Stochastic) Theories</a:t>
            </a:r>
            <a:endParaRPr lang="en-GB" sz="3500"/>
          </a:p>
        </p:txBody>
      </p:sp>
      <p:sp>
        <p:nvSpPr>
          <p:cNvPr id="3" name="Content Placeholder 2">
            <a:extLst>
              <a:ext uri="{FF2B5EF4-FFF2-40B4-BE49-F238E27FC236}">
                <a16:creationId xmlns:a16="http://schemas.microsoft.com/office/drawing/2014/main" id="{39FF914C-9315-D313-BE3C-F7620C9B8A14}"/>
              </a:ext>
            </a:extLst>
          </p:cNvPr>
          <p:cNvSpPr>
            <a:spLocks noGrp="1"/>
          </p:cNvSpPr>
          <p:nvPr>
            <p:ph idx="1"/>
          </p:nvPr>
        </p:nvSpPr>
        <p:spPr>
          <a:xfrm>
            <a:off x="228600" y="1714500"/>
            <a:ext cx="4724400" cy="5143500"/>
          </a:xfrm>
        </p:spPr>
        <p:txBody>
          <a:bodyPr anchor="ctr">
            <a:normAutofit/>
          </a:bodyPr>
          <a:lstStyle/>
          <a:p>
            <a:pPr marL="0" indent="0">
              <a:lnSpc>
                <a:spcPct val="90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c. Cross-Linking Theory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Suggests that the accumulation of cross-linked proteins and other molecules impairs cell and tissue function.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Example: Cross-linked collagen in the skin contributes to wrinkles and reduced elasticity.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0" indent="0">
              <a:lnSpc>
                <a:spcPct val="90000"/>
              </a:lnSpc>
              <a:spcAft>
                <a:spcPts val="800"/>
              </a:spcAft>
              <a:buNone/>
            </a:pPr>
            <a:r>
              <a:rPr lang="en-GB" sz="1600" b="1" kern="0" dirty="0">
                <a:latin typeface="Times New Roman" panose="02020603050405020304" pitchFamily="18" charset="0"/>
                <a:ea typeface="Times New Roman" panose="02020603050405020304" pitchFamily="18" charset="0"/>
                <a:cs typeface="Arial" panose="020B0604020202020204" pitchFamily="34" charset="0"/>
              </a:rPr>
              <a:t>d.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Error Catastrophe Theory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Proposes that errors in DNA replication, transcription, and protein synthesis accumulate over time, leading to cellular dysfunction and ageing.</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0" indent="0">
              <a:lnSpc>
                <a:spcPct val="90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 Mitochondrial Theory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Focuses on the role of mitochondria, the energy-producing organs, in ageing. Accumulated damage to mitochondrial DNA (</a:t>
            </a:r>
            <a:r>
              <a:rPr lang="en-GB" sz="1600" kern="0" dirty="0" err="1">
                <a:effectLst/>
                <a:latin typeface="Times New Roman" panose="02020603050405020304" pitchFamily="18" charset="0"/>
                <a:ea typeface="Times New Roman" panose="02020603050405020304" pitchFamily="18" charset="0"/>
                <a:cs typeface="Arial" panose="020B0604020202020204" pitchFamily="34" charset="0"/>
              </a:rPr>
              <a:t>mtDNA</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reduces energy production and increases oxidative stress.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90000"/>
              </a:lnSpc>
            </a:pPr>
            <a:endParaRPr lang="en-GB" sz="1600" dirty="0"/>
          </a:p>
        </p:txBody>
      </p:sp>
    </p:spTree>
    <p:extLst>
      <p:ext uri="{BB962C8B-B14F-4D97-AF65-F5344CB8AC3E}">
        <p14:creationId xmlns:p14="http://schemas.microsoft.com/office/powerpoint/2010/main" val="2626891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3E2E8-40ED-DF73-88E7-A7B431519995}"/>
              </a:ext>
            </a:extLst>
          </p:cNvPr>
          <p:cNvSpPr>
            <a:spLocks noGrp="1"/>
          </p:cNvSpPr>
          <p:nvPr>
            <p:ph type="title"/>
          </p:nvPr>
        </p:nvSpPr>
        <p:spPr>
          <a:xfrm>
            <a:off x="571350" y="132358"/>
            <a:ext cx="4000647" cy="1708242"/>
          </a:xfrm>
        </p:spPr>
        <p:txBody>
          <a:bodyPr anchor="ctr">
            <a:normAutofit/>
          </a:bodyPr>
          <a:lstStyle/>
          <a:p>
            <a:r>
              <a:rPr lang="en-GB" sz="3500" b="1" kern="0" dirty="0">
                <a:latin typeface="Times New Roman" panose="02020603050405020304" pitchFamily="18" charset="0"/>
                <a:ea typeface="Times New Roman" panose="02020603050405020304" pitchFamily="18" charset="0"/>
                <a:cs typeface="Arial" panose="020B0604020202020204" pitchFamily="34" charset="0"/>
              </a:rPr>
              <a:t>Combined Theories</a:t>
            </a:r>
            <a:br>
              <a:rPr lang="en-GB" sz="3500" kern="100" dirty="0">
                <a:latin typeface="Aptos" panose="020B0004020202020204" pitchFamily="34" charset="0"/>
                <a:ea typeface="DengXian" panose="02010600030101010101" pitchFamily="2" charset="-122"/>
                <a:cs typeface="Arial" panose="020B0604020202020204" pitchFamily="34" charset="0"/>
              </a:rPr>
            </a:br>
            <a:endParaRPr lang="en-GB" sz="3500" dirty="0"/>
          </a:p>
        </p:txBody>
      </p:sp>
      <p:sp>
        <p:nvSpPr>
          <p:cNvPr id="3" name="Content Placeholder 2">
            <a:extLst>
              <a:ext uri="{FF2B5EF4-FFF2-40B4-BE49-F238E27FC236}">
                <a16:creationId xmlns:a16="http://schemas.microsoft.com/office/drawing/2014/main" id="{D78B8029-455F-D65B-2215-FEBB270DF922}"/>
              </a:ext>
            </a:extLst>
          </p:cNvPr>
          <p:cNvSpPr>
            <a:spLocks noGrp="1"/>
          </p:cNvSpPr>
          <p:nvPr>
            <p:ph idx="1"/>
          </p:nvPr>
        </p:nvSpPr>
        <p:spPr>
          <a:xfrm>
            <a:off x="394523" y="1440994"/>
            <a:ext cx="4381656" cy="5249479"/>
          </a:xfrm>
        </p:spPr>
        <p:txBody>
          <a:bodyPr anchor="ctr">
            <a:normAutofit fontScale="92500" lnSpcReduction="20000"/>
          </a:bodyPr>
          <a:lstStyle/>
          <a:p>
            <a:pPr marL="0" lvl="0" indent="0">
              <a:lnSpc>
                <a:spcPct val="90000"/>
              </a:lnSpc>
              <a:spcAft>
                <a:spcPts val="800"/>
              </a:spcAft>
              <a:buSzPts val="1000"/>
              <a:buNone/>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Some researchers suggest that ageing results from an interaction between programmed mechanisms and stochastic damage. For example, telomere shortening (programmed) may increase susceptibility to oxidative damage (stochastic).</a:t>
            </a:r>
          </a:p>
          <a:p>
            <a:pPr marL="0" lvl="0" indent="0">
              <a:lnSpc>
                <a:spcPct val="90000"/>
              </a:lnSpc>
              <a:spcAft>
                <a:spcPts val="800"/>
              </a:spcAft>
              <a:buSzPts val="1000"/>
              <a:buNone/>
              <a:tabLst>
                <a:tab pos="45720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0" indent="0">
              <a:lnSpc>
                <a:spcPct val="90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Applications and Implications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Research and Medicine: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Understanding biological theories helps in developing interventions, such as anti-ageing therapies, gene editing, and antioxidants.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Health Recommendations: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Emphasis on lifestyle choices that mitigate damage, like proper diet, exercise, and stress management.</a:t>
            </a:r>
            <a:endParaRPr lang="en-GB" sz="1800" kern="100" dirty="0">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0" lvl="0" indent="0">
              <a:lnSpc>
                <a:spcPct val="90000"/>
              </a:lnSpc>
              <a:spcAft>
                <a:spcPts val="800"/>
              </a:spcAft>
              <a:buSzPts val="1000"/>
              <a:buNone/>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These theories continue to evolve, offering insights into both the biological nature of ageing and potential strategies to promote healthy ageing.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90000"/>
              </a:lnSpc>
            </a:pPr>
            <a:endParaRPr lang="en-GB" sz="1800" dirty="0"/>
          </a:p>
        </p:txBody>
      </p:sp>
      <p:pic>
        <p:nvPicPr>
          <p:cNvPr id="5" name="Picture 4" descr="Person using microscope">
            <a:extLst>
              <a:ext uri="{FF2B5EF4-FFF2-40B4-BE49-F238E27FC236}">
                <a16:creationId xmlns:a16="http://schemas.microsoft.com/office/drawing/2014/main" id="{CF267302-3CD1-FB72-5979-48E55EA408F1}"/>
              </a:ext>
            </a:extLst>
          </p:cNvPr>
          <p:cNvPicPr>
            <a:picLocks noChangeAspect="1"/>
          </p:cNvPicPr>
          <p:nvPr/>
        </p:nvPicPr>
        <p:blipFill>
          <a:blip r:embed="rId3"/>
          <a:srcRect l="27205" r="44256" b="-1"/>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89126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905000" y="-76200"/>
            <a:ext cx="6858000" cy="1143000"/>
          </a:xfrm>
        </p:spPr>
        <p:txBody>
          <a:bodyPr>
            <a:normAutofit/>
          </a:bodyPr>
          <a:lstStyle/>
          <a:p>
            <a:r>
              <a:rPr lang="en-US" sz="3600" dirty="0"/>
              <a:t>Programmed (</a:t>
            </a:r>
            <a:r>
              <a:rPr lang="en-US" sz="3600" dirty="0" err="1"/>
              <a:t>Hayflick</a:t>
            </a:r>
            <a:r>
              <a:rPr lang="en-US" sz="3600" dirty="0"/>
              <a:t> Limit) Theory</a:t>
            </a:r>
          </a:p>
        </p:txBody>
      </p:sp>
      <p:graphicFrame>
        <p:nvGraphicFramePr>
          <p:cNvPr id="2" name="Diagram 1"/>
          <p:cNvGraphicFramePr/>
          <p:nvPr/>
        </p:nvGraphicFramePr>
        <p:xfrm>
          <a:off x="2667000" y="1524000"/>
          <a:ext cx="5181600" cy="6882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10" name="Content Placeholder 8"/>
          <p:cNvGraphicFramePr>
            <a:graphicFrameLocks noGrp="1"/>
          </p:cNvGraphicFramePr>
          <p:nvPr>
            <p:ph idx="1"/>
            <p:extLst>
              <p:ext uri="{D42A27DB-BD31-4B8C-83A1-F6EECF244321}">
                <p14:modId xmlns:p14="http://schemas.microsoft.com/office/powerpoint/2010/main" val="164722969"/>
              </p:ext>
            </p:extLst>
          </p:nvPr>
        </p:nvGraphicFramePr>
        <p:xfrm>
          <a:off x="1843016" y="-1638005"/>
          <a:ext cx="7300984" cy="662300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56114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813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Graphic spid="2" grpId="0">
        <p:bldAsOne/>
      </p:bldGraphic>
      <p:bldGraphic spid="10"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R5YiO6rKr-w"/>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390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183E1-A8DB-3F8E-469E-731C260B3AEE}"/>
              </a:ext>
            </a:extLst>
          </p:cNvPr>
          <p:cNvSpPr>
            <a:spLocks noGrp="1"/>
          </p:cNvSpPr>
          <p:nvPr>
            <p:ph type="title"/>
          </p:nvPr>
        </p:nvSpPr>
        <p:spPr/>
        <p:txBody>
          <a:bodyPr/>
          <a:lstStyle/>
          <a:p>
            <a:r>
              <a:rPr lang="en-US" dirty="0"/>
              <a:t>Free Radical Theory</a:t>
            </a:r>
            <a:endParaRPr lang="en-GB" dirty="0"/>
          </a:p>
        </p:txBody>
      </p:sp>
      <p:pic>
        <p:nvPicPr>
          <p:cNvPr id="4" name="Online Media 3" title="WHAT ARE FREE RADICALS? And What Do They Do To Your Body?">
            <a:hlinkClick r:id="" action="ppaction://media"/>
            <a:extLst>
              <a:ext uri="{FF2B5EF4-FFF2-40B4-BE49-F238E27FC236}">
                <a16:creationId xmlns:a16="http://schemas.microsoft.com/office/drawing/2014/main" id="{F9F4F781-1807-CBEA-FEF8-F8882317C4CF}"/>
              </a:ext>
            </a:extLst>
          </p:cNvPr>
          <p:cNvPicPr>
            <a:picLocks noGrp="1" noRot="1" noChangeAspect="1"/>
          </p:cNvPicPr>
          <p:nvPr>
            <p:ph idx="1"/>
            <a:videoFile r:link="rId1"/>
          </p:nvPr>
        </p:nvPicPr>
        <p:blipFill>
          <a:blip r:embed="rId3"/>
          <a:stretch>
            <a:fillRect/>
          </a:stretch>
        </p:blipFill>
        <p:spPr>
          <a:xfrm>
            <a:off x="563563" y="1600200"/>
            <a:ext cx="8016875" cy="4525963"/>
          </a:xfrm>
          <a:prstGeom prst="rect">
            <a:avLst/>
          </a:prstGeom>
        </p:spPr>
      </p:pic>
    </p:spTree>
    <p:extLst>
      <p:ext uri="{BB962C8B-B14F-4D97-AF65-F5344CB8AC3E}">
        <p14:creationId xmlns:p14="http://schemas.microsoft.com/office/powerpoint/2010/main" val="3306163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143000" y="228600"/>
            <a:ext cx="8229600" cy="1143000"/>
          </a:xfrm>
        </p:spPr>
        <p:txBody>
          <a:bodyPr>
            <a:normAutofit fontScale="90000"/>
          </a:bodyPr>
          <a:lstStyle/>
          <a:p>
            <a:r>
              <a:rPr lang="en-GB" dirty="0"/>
              <a:t>How Free Radicals Cause Aging</a:t>
            </a:r>
            <a:br>
              <a:rPr lang="en-GB" dirty="0"/>
            </a:br>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9" name="Diagram 8"/>
          <p:cNvGraphicFramePr/>
          <p:nvPr>
            <p:extLst>
              <p:ext uri="{D42A27DB-BD31-4B8C-83A1-F6EECF244321}">
                <p14:modId xmlns:p14="http://schemas.microsoft.com/office/powerpoint/2010/main" val="1628153000"/>
              </p:ext>
            </p:extLst>
          </p:nvPr>
        </p:nvGraphicFramePr>
        <p:xfrm>
          <a:off x="1371600" y="1236484"/>
          <a:ext cx="7162800" cy="539164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extLst>
              <p:ext uri="{D42A27DB-BD31-4B8C-83A1-F6EECF244321}">
                <p14:modId xmlns:p14="http://schemas.microsoft.com/office/powerpoint/2010/main" val="1147604577"/>
              </p:ext>
            </p:extLst>
          </p:nvPr>
        </p:nvGraphicFramePr>
        <p:xfrm>
          <a:off x="4953000" y="885154"/>
          <a:ext cx="4000500" cy="213360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 name="Rectangle 1"/>
          <p:cNvSpPr/>
          <p:nvPr/>
        </p:nvSpPr>
        <p:spPr>
          <a:xfrm>
            <a:off x="1885197" y="4871163"/>
            <a:ext cx="1875430" cy="1754326"/>
          </a:xfrm>
          <a:prstGeom prst="rect">
            <a:avLst/>
          </a:prstGeom>
        </p:spPr>
        <p:txBody>
          <a:bodyPr wrap="square">
            <a:spAutoFit/>
          </a:bodyPr>
          <a:lstStyle/>
          <a:p>
            <a:pPr lvl="0"/>
            <a:r>
              <a:rPr lang="en-US" dirty="0"/>
              <a:t>Free radicals are also implicated in the development of plaques associated with Alzheimer’s</a:t>
            </a:r>
            <a:endParaRPr lang="en-GB" dirty="0"/>
          </a:p>
        </p:txBody>
      </p:sp>
    </p:spTree>
    <p:extLst>
      <p:ext uri="{BB962C8B-B14F-4D97-AF65-F5344CB8AC3E}">
        <p14:creationId xmlns:p14="http://schemas.microsoft.com/office/powerpoint/2010/main" val="38723952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F138222-D274-4866-96E7-C3B1D6DA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Arc 11">
            <a:extLst>
              <a:ext uri="{FF2B5EF4-FFF2-40B4-BE49-F238E27FC236}">
                <a16:creationId xmlns:a16="http://schemas.microsoft.com/office/drawing/2014/main" id="{5888E255-D20B-4F26-B9DA-3DF036797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133242" y="1149336"/>
            <a:ext cx="2987899" cy="2240924"/>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0F9914-2960-4937-A13F-44A25052FC6C}"/>
              </a:ext>
            </a:extLst>
          </p:cNvPr>
          <p:cNvSpPr>
            <a:spLocks noGrp="1"/>
          </p:cNvSpPr>
          <p:nvPr>
            <p:ph type="title"/>
          </p:nvPr>
        </p:nvSpPr>
        <p:spPr>
          <a:xfrm>
            <a:off x="631134" y="1122363"/>
            <a:ext cx="3815723" cy="2387600"/>
          </a:xfrm>
        </p:spPr>
        <p:txBody>
          <a:bodyPr vert="horz" lIns="91440" tIns="45720" rIns="91440" bIns="45720" rtlCol="0" anchor="b">
            <a:normAutofit/>
          </a:bodyPr>
          <a:lstStyle/>
          <a:p>
            <a:pPr>
              <a:lnSpc>
                <a:spcPct val="90000"/>
              </a:lnSpc>
            </a:pPr>
            <a:r>
              <a:rPr lang="en-US" sz="6000" kern="1200" dirty="0">
                <a:solidFill>
                  <a:srgbClr val="FFFFFF"/>
                </a:solidFill>
                <a:latin typeface="+mj-lt"/>
                <a:ea typeface="+mj-ea"/>
                <a:cs typeface="+mj-cs"/>
              </a:rPr>
              <a:t>Evaluations</a:t>
            </a:r>
          </a:p>
        </p:txBody>
      </p:sp>
      <p:sp>
        <p:nvSpPr>
          <p:cNvPr id="14" name="Oval 13">
            <a:extLst>
              <a:ext uri="{FF2B5EF4-FFF2-40B4-BE49-F238E27FC236}">
                <a16:creationId xmlns:a16="http://schemas.microsoft.com/office/drawing/2014/main" id="{02AD46D6-02D6-45B3-921C-F4033826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4592" y="5367348"/>
            <a:ext cx="462265" cy="59963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2FEFFF-D0CC-C7D5-FB57-D9AD64A00F4A}"/>
              </a:ext>
            </a:extLst>
          </p:cNvPr>
          <p:cNvSpPr>
            <a:spLocks noGrp="1"/>
          </p:cNvSpPr>
          <p:nvPr>
            <p:ph idx="1"/>
          </p:nvPr>
        </p:nvSpPr>
        <p:spPr>
          <a:xfrm>
            <a:off x="631134" y="3602037"/>
            <a:ext cx="3815723" cy="2133599"/>
          </a:xfrm>
        </p:spPr>
        <p:txBody>
          <a:bodyPr vert="horz" lIns="91440" tIns="45720" rIns="91440" bIns="45720" rtlCol="0">
            <a:normAutofit/>
          </a:bodyPr>
          <a:lstStyle/>
          <a:p>
            <a:pPr marL="0" indent="0" algn="ctr">
              <a:lnSpc>
                <a:spcPct val="90000"/>
              </a:lnSpc>
              <a:spcBef>
                <a:spcPts val="1000"/>
              </a:spcBef>
              <a:buNone/>
            </a:pPr>
            <a:r>
              <a:rPr lang="en-US" sz="2400" kern="1200">
                <a:solidFill>
                  <a:srgbClr val="FFFFFF"/>
                </a:solidFill>
                <a:latin typeface="+mn-lt"/>
                <a:ea typeface="+mn-ea"/>
                <a:cs typeface="+mn-cs"/>
              </a:rPr>
              <a:t>What’s wrong with these theories?</a:t>
            </a:r>
          </a:p>
        </p:txBody>
      </p:sp>
      <p:pic>
        <p:nvPicPr>
          <p:cNvPr id="5" name="Picture 4">
            <a:extLst>
              <a:ext uri="{FF2B5EF4-FFF2-40B4-BE49-F238E27FC236}">
                <a16:creationId xmlns:a16="http://schemas.microsoft.com/office/drawing/2014/main" id="{8DF203AE-4027-A3BB-2F18-60012C6D439D}"/>
              </a:ext>
            </a:extLst>
          </p:cNvPr>
          <p:cNvPicPr>
            <a:picLocks noChangeAspect="1"/>
          </p:cNvPicPr>
          <p:nvPr/>
        </p:nvPicPr>
        <p:blipFill>
          <a:blip r:embed="rId3"/>
          <a:stretch>
            <a:fillRect/>
          </a:stretch>
        </p:blipFill>
        <p:spPr>
          <a:xfrm>
            <a:off x="5150916" y="669394"/>
            <a:ext cx="3225792" cy="5503900"/>
          </a:xfrm>
          <a:custGeom>
            <a:avLst/>
            <a:gdLst/>
            <a:ahLst/>
            <a:cxnLst/>
            <a:rect l="l" t="t" r="r" b="b"/>
            <a:pathLst>
              <a:path w="5051479" h="5503900">
                <a:moveTo>
                  <a:pt x="151948" y="0"/>
                </a:moveTo>
                <a:lnTo>
                  <a:pt x="4899531" y="0"/>
                </a:lnTo>
                <a:cubicBezTo>
                  <a:pt x="4983450" y="0"/>
                  <a:pt x="5051479" y="68029"/>
                  <a:pt x="5051479" y="151948"/>
                </a:cubicBezTo>
                <a:lnTo>
                  <a:pt x="5051479" y="5351952"/>
                </a:lnTo>
                <a:cubicBezTo>
                  <a:pt x="5051479" y="5435871"/>
                  <a:pt x="4983450" y="5503900"/>
                  <a:pt x="4899531" y="5503900"/>
                </a:cubicBezTo>
                <a:lnTo>
                  <a:pt x="151948" y="5503900"/>
                </a:lnTo>
                <a:cubicBezTo>
                  <a:pt x="68029" y="5503900"/>
                  <a:pt x="0" y="5435871"/>
                  <a:pt x="0" y="5351952"/>
                </a:cubicBezTo>
                <a:lnTo>
                  <a:pt x="0" y="151948"/>
                </a:lnTo>
                <a:cubicBezTo>
                  <a:pt x="0" y="68029"/>
                  <a:pt x="68029" y="0"/>
                  <a:pt x="151948" y="0"/>
                </a:cubicBezTo>
                <a:close/>
              </a:path>
            </a:pathLst>
          </a:custGeom>
        </p:spPr>
      </p:pic>
      <p:sp>
        <p:nvSpPr>
          <p:cNvPr id="8" name="TextBox 7">
            <a:extLst>
              <a:ext uri="{FF2B5EF4-FFF2-40B4-BE49-F238E27FC236}">
                <a16:creationId xmlns:a16="http://schemas.microsoft.com/office/drawing/2014/main" id="{BB86AC87-EF71-7C34-278B-2334EA3E4295}"/>
              </a:ext>
            </a:extLst>
          </p:cNvPr>
          <p:cNvSpPr txBox="1"/>
          <p:nvPr/>
        </p:nvSpPr>
        <p:spPr>
          <a:xfrm>
            <a:off x="228600" y="6350039"/>
            <a:ext cx="1935851" cy="369332"/>
          </a:xfrm>
          <a:prstGeom prst="rect">
            <a:avLst/>
          </a:prstGeom>
          <a:noFill/>
        </p:spPr>
        <p:txBody>
          <a:bodyPr wrap="none" rtlCol="0">
            <a:spAutoFit/>
          </a:bodyPr>
          <a:lstStyle/>
          <a:p>
            <a:r>
              <a:rPr lang="en-GB" dirty="0">
                <a:hlinkClick r:id="rId4"/>
              </a:rPr>
              <a:t>Link to evaluations</a:t>
            </a:r>
            <a:endParaRPr lang="en-GB" dirty="0"/>
          </a:p>
        </p:txBody>
      </p:sp>
    </p:spTree>
    <p:extLst>
      <p:ext uri="{BB962C8B-B14F-4D97-AF65-F5344CB8AC3E}">
        <p14:creationId xmlns:p14="http://schemas.microsoft.com/office/powerpoint/2010/main" val="880336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50F74-D461-AC8F-52AD-C58E97B174D9}"/>
              </a:ext>
            </a:extLst>
          </p:cNvPr>
          <p:cNvSpPr>
            <a:spLocks noGrp="1"/>
          </p:cNvSpPr>
          <p:nvPr>
            <p:ph type="title"/>
          </p:nvPr>
        </p:nvSpPr>
        <p:spPr/>
        <p:txBody>
          <a:bodyPr/>
          <a:lstStyle/>
          <a:p>
            <a:r>
              <a:rPr lang="en-GB" dirty="0"/>
              <a:t>Seminar task</a:t>
            </a:r>
          </a:p>
        </p:txBody>
      </p:sp>
      <p:sp>
        <p:nvSpPr>
          <p:cNvPr id="3" name="Content Placeholder 2">
            <a:extLst>
              <a:ext uri="{FF2B5EF4-FFF2-40B4-BE49-F238E27FC236}">
                <a16:creationId xmlns:a16="http://schemas.microsoft.com/office/drawing/2014/main" id="{8B27A984-5368-5B98-D8E3-2FC71A7D4384}"/>
              </a:ext>
            </a:extLst>
          </p:cNvPr>
          <p:cNvSpPr>
            <a:spLocks noGrp="1"/>
          </p:cNvSpPr>
          <p:nvPr>
            <p:ph idx="1"/>
          </p:nvPr>
        </p:nvSpPr>
        <p:spPr>
          <a:xfrm>
            <a:off x="381000" y="1668584"/>
            <a:ext cx="8458200" cy="4906963"/>
          </a:xfrm>
        </p:spPr>
        <p:txBody>
          <a:bodyPr/>
          <a:lstStyle/>
          <a:p>
            <a:pPr marL="0" indent="0">
              <a:buNone/>
            </a:pPr>
            <a:r>
              <a:rPr lang="en-GB" dirty="0">
                <a:hlinkClick r:id="rId2"/>
              </a:rPr>
              <a:t>Case study seminar task 1</a:t>
            </a:r>
            <a:endParaRPr lang="en-GB" dirty="0"/>
          </a:p>
          <a:p>
            <a:endParaRPr lang="en-GB" dirty="0"/>
          </a:p>
          <a:p>
            <a:pPr marL="0" indent="0">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Task:</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Identify which biological theories of ageing (e.g., Telomere Theory, Free Radical Theory, Neuroendocrine Theory) could explain Evelyn's cognitive decline and George's physical decline.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Provide a rationale for how these theories might apply to their specific cases, citing evidence from research.</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Consider the interaction of biological and psychosocial factors in shaping each individual’s ageing process.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652563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3066</Words>
  <Application>Microsoft Office PowerPoint</Application>
  <PresentationFormat>On-screen Show (4:3)</PresentationFormat>
  <Paragraphs>237</Paragraphs>
  <Slides>25</Slides>
  <Notes>11</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Google Sans</vt:lpstr>
      <vt:lpstr>Aptos</vt:lpstr>
      <vt:lpstr>Arial</vt:lpstr>
      <vt:lpstr>Calibri</vt:lpstr>
      <vt:lpstr>Symbol</vt:lpstr>
      <vt:lpstr>Times New Roman</vt:lpstr>
      <vt:lpstr>Office Theme</vt:lpstr>
      <vt:lpstr>Introduction to ageing</vt:lpstr>
      <vt:lpstr>PowerPoint Presentation</vt:lpstr>
      <vt:lpstr>PowerPoint Presentation</vt:lpstr>
      <vt:lpstr>Definitions </vt:lpstr>
      <vt:lpstr>Definitions</vt:lpstr>
      <vt:lpstr>Definitions</vt:lpstr>
      <vt:lpstr>PowerPoint Presentation</vt:lpstr>
      <vt:lpstr>PowerPoint Presentation</vt:lpstr>
      <vt:lpstr>PowerPoint Presentation</vt:lpstr>
      <vt:lpstr>Think!</vt:lpstr>
      <vt:lpstr>Successful ageing</vt:lpstr>
      <vt:lpstr>Successful ageing</vt:lpstr>
      <vt:lpstr>Successful ageing</vt:lpstr>
      <vt:lpstr>Successful ageing</vt:lpstr>
      <vt:lpstr>PowerPoint Presentation</vt:lpstr>
      <vt:lpstr>Programmed Theories </vt:lpstr>
      <vt:lpstr>Damage (or Stochastic) Theories </vt:lpstr>
      <vt:lpstr>Damage (or Stochastic) Theories</vt:lpstr>
      <vt:lpstr>Combined Theories </vt:lpstr>
      <vt:lpstr>Programmed (Hayflick Limit) Theory</vt:lpstr>
      <vt:lpstr>PowerPoint Presentation</vt:lpstr>
      <vt:lpstr>Free Radical Theory</vt:lpstr>
      <vt:lpstr>How Free Radicals Cause Aging </vt:lpstr>
      <vt:lpstr>Evaluations</vt:lpstr>
      <vt:lpstr>Seminar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attitudes surrounding ageing</dc:title>
  <dc:creator>Administrator</dc:creator>
  <cp:lastModifiedBy>Charlotte Greenway</cp:lastModifiedBy>
  <cp:revision>142</cp:revision>
  <dcterms:created xsi:type="dcterms:W3CDTF">2015-09-29T14:31:06Z</dcterms:created>
  <dcterms:modified xsi:type="dcterms:W3CDTF">2025-01-28T23:25:45Z</dcterms:modified>
</cp:coreProperties>
</file>