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0"/>
  </p:notesMasterIdLst>
  <p:sldIdLst>
    <p:sldId id="256" r:id="rId2"/>
    <p:sldId id="383" r:id="rId3"/>
    <p:sldId id="401" r:id="rId4"/>
    <p:sldId id="377" r:id="rId5"/>
    <p:sldId id="402" r:id="rId6"/>
    <p:sldId id="395" r:id="rId7"/>
    <p:sldId id="411" r:id="rId8"/>
    <p:sldId id="387" r:id="rId9"/>
    <p:sldId id="407" r:id="rId10"/>
    <p:sldId id="277" r:id="rId11"/>
    <p:sldId id="270" r:id="rId12"/>
    <p:sldId id="348" r:id="rId13"/>
    <p:sldId id="332" r:id="rId14"/>
    <p:sldId id="405" r:id="rId15"/>
    <p:sldId id="378" r:id="rId16"/>
    <p:sldId id="418" r:id="rId17"/>
    <p:sldId id="293" r:id="rId18"/>
    <p:sldId id="257" r:id="rId19"/>
    <p:sldId id="390" r:id="rId20"/>
    <p:sldId id="388" r:id="rId21"/>
    <p:sldId id="408" r:id="rId22"/>
    <p:sldId id="414" r:id="rId23"/>
    <p:sldId id="542" r:id="rId24"/>
    <p:sldId id="541" r:id="rId25"/>
    <p:sldId id="410" r:id="rId26"/>
    <p:sldId id="271" r:id="rId27"/>
    <p:sldId id="420" r:id="rId28"/>
    <p:sldId id="419" r:id="rId29"/>
    <p:sldId id="416" r:id="rId30"/>
    <p:sldId id="415" r:id="rId31"/>
    <p:sldId id="291" r:id="rId32"/>
    <p:sldId id="421" r:id="rId33"/>
    <p:sldId id="379" r:id="rId34"/>
    <p:sldId id="352" r:id="rId35"/>
    <p:sldId id="413" r:id="rId36"/>
    <p:sldId id="346" r:id="rId37"/>
    <p:sldId id="412" r:id="rId38"/>
    <p:sldId id="406"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300"/>
    <p:restoredTop sz="88163"/>
  </p:normalViewPr>
  <p:slideViewPr>
    <p:cSldViewPr snapToGrid="0">
      <p:cViewPr varScale="1">
        <p:scale>
          <a:sx n="108" d="100"/>
          <a:sy n="108" d="100"/>
        </p:scale>
        <p:origin x="224" y="280"/>
      </p:cViewPr>
      <p:guideLst/>
    </p:cSldViewPr>
  </p:slideViewPr>
  <p:notesTextViewPr>
    <p:cViewPr>
      <p:scale>
        <a:sx n="1" d="1"/>
        <a:sy n="1" d="1"/>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diagrams/_rels/data3.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rawing3.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19E9A66-7FF1-4E41-9D73-A56036F87A2D}"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6AD3EDF7-DF52-4BEA-B4EF-79E7F34F8AA6}">
      <dgm:prSet/>
      <dgm:spPr/>
      <dgm:t>
        <a:bodyPr/>
        <a:lstStyle/>
        <a:p>
          <a:r>
            <a:rPr lang="en-US"/>
            <a:t>Confidentiality </a:t>
          </a:r>
        </a:p>
      </dgm:t>
    </dgm:pt>
    <dgm:pt modelId="{F0450D95-7611-469B-8C9B-8E7451E29954}" type="parTrans" cxnId="{3E46A587-F7E6-4DCD-AEBA-84D5434AE105}">
      <dgm:prSet/>
      <dgm:spPr/>
      <dgm:t>
        <a:bodyPr/>
        <a:lstStyle/>
        <a:p>
          <a:endParaRPr lang="en-US"/>
        </a:p>
      </dgm:t>
    </dgm:pt>
    <dgm:pt modelId="{E0C160A1-FB33-453B-9D34-3801772364F5}" type="sibTrans" cxnId="{3E46A587-F7E6-4DCD-AEBA-84D5434AE105}">
      <dgm:prSet/>
      <dgm:spPr/>
      <dgm:t>
        <a:bodyPr/>
        <a:lstStyle/>
        <a:p>
          <a:endParaRPr lang="en-US"/>
        </a:p>
      </dgm:t>
    </dgm:pt>
    <dgm:pt modelId="{20FCE7F7-2A80-41CC-A273-9A78C0302D2D}">
      <dgm:prSet/>
      <dgm:spPr/>
      <dgm:t>
        <a:bodyPr/>
        <a:lstStyle/>
        <a:p>
          <a:r>
            <a:rPr lang="en-US"/>
            <a:t>Respect </a:t>
          </a:r>
        </a:p>
      </dgm:t>
    </dgm:pt>
    <dgm:pt modelId="{DC252DC3-79D8-4A92-B514-BF2C9BAF0241}" type="parTrans" cxnId="{FC9177F0-950F-4A9C-99B5-6AB4F8F27D11}">
      <dgm:prSet/>
      <dgm:spPr/>
      <dgm:t>
        <a:bodyPr/>
        <a:lstStyle/>
        <a:p>
          <a:endParaRPr lang="en-US"/>
        </a:p>
      </dgm:t>
    </dgm:pt>
    <dgm:pt modelId="{6AEDF071-DADB-42E8-BA8B-7012B6AAD36E}" type="sibTrans" cxnId="{FC9177F0-950F-4A9C-99B5-6AB4F8F27D11}">
      <dgm:prSet/>
      <dgm:spPr/>
      <dgm:t>
        <a:bodyPr/>
        <a:lstStyle/>
        <a:p>
          <a:endParaRPr lang="en-US"/>
        </a:p>
      </dgm:t>
    </dgm:pt>
    <dgm:pt modelId="{68698D2F-EDB5-458B-8F83-E01244F1846A}">
      <dgm:prSet/>
      <dgm:spPr/>
      <dgm:t>
        <a:bodyPr/>
        <a:lstStyle/>
        <a:p>
          <a:r>
            <a:rPr lang="en-US"/>
            <a:t>One person speaking at one time</a:t>
          </a:r>
        </a:p>
      </dgm:t>
    </dgm:pt>
    <dgm:pt modelId="{588F92A6-70EB-407E-9826-05F4A1C31FA8}" type="parTrans" cxnId="{ECF2FE8A-EC9B-4C5B-B91F-F95EB3C97C3E}">
      <dgm:prSet/>
      <dgm:spPr/>
      <dgm:t>
        <a:bodyPr/>
        <a:lstStyle/>
        <a:p>
          <a:endParaRPr lang="en-US"/>
        </a:p>
      </dgm:t>
    </dgm:pt>
    <dgm:pt modelId="{9405D579-4BEE-4738-A8A0-A7BC52FFC9B7}" type="sibTrans" cxnId="{ECF2FE8A-EC9B-4C5B-B91F-F95EB3C97C3E}">
      <dgm:prSet/>
      <dgm:spPr/>
      <dgm:t>
        <a:bodyPr/>
        <a:lstStyle/>
        <a:p>
          <a:endParaRPr lang="en-US"/>
        </a:p>
      </dgm:t>
    </dgm:pt>
    <dgm:pt modelId="{80721DE7-3930-4134-A2EF-20E0BC7861BB}">
      <dgm:prSet/>
      <dgm:spPr/>
      <dgm:t>
        <a:bodyPr/>
        <a:lstStyle/>
        <a:p>
          <a:r>
            <a:rPr lang="en-US"/>
            <a:t>Participation – please ensure you engage and focus.</a:t>
          </a:r>
        </a:p>
      </dgm:t>
    </dgm:pt>
    <dgm:pt modelId="{2CD4E75F-99E7-473A-856C-107B880F5DAA}" type="parTrans" cxnId="{2D429330-C80A-4CF3-9DA8-54074AC980C5}">
      <dgm:prSet/>
      <dgm:spPr/>
      <dgm:t>
        <a:bodyPr/>
        <a:lstStyle/>
        <a:p>
          <a:endParaRPr lang="en-US"/>
        </a:p>
      </dgm:t>
    </dgm:pt>
    <dgm:pt modelId="{48DE4AD3-06A9-41F2-9B1D-538485588DBD}" type="sibTrans" cxnId="{2D429330-C80A-4CF3-9DA8-54074AC980C5}">
      <dgm:prSet/>
      <dgm:spPr/>
      <dgm:t>
        <a:bodyPr/>
        <a:lstStyle/>
        <a:p>
          <a:endParaRPr lang="en-US"/>
        </a:p>
      </dgm:t>
    </dgm:pt>
    <dgm:pt modelId="{57BB3468-EE7E-9A4F-AF70-57BCD362CB32}" type="pres">
      <dgm:prSet presAssocID="{819E9A66-7FF1-4E41-9D73-A56036F87A2D}" presName="linear" presStyleCnt="0">
        <dgm:presLayoutVars>
          <dgm:animLvl val="lvl"/>
          <dgm:resizeHandles val="exact"/>
        </dgm:presLayoutVars>
      </dgm:prSet>
      <dgm:spPr/>
    </dgm:pt>
    <dgm:pt modelId="{8243CD45-C466-4344-B157-BA8F8006B8B5}" type="pres">
      <dgm:prSet presAssocID="{6AD3EDF7-DF52-4BEA-B4EF-79E7F34F8AA6}" presName="parentText" presStyleLbl="node1" presStyleIdx="0" presStyleCnt="4">
        <dgm:presLayoutVars>
          <dgm:chMax val="0"/>
          <dgm:bulletEnabled val="1"/>
        </dgm:presLayoutVars>
      </dgm:prSet>
      <dgm:spPr/>
    </dgm:pt>
    <dgm:pt modelId="{65E988FE-290C-1042-AC6F-F2E99DF45B7A}" type="pres">
      <dgm:prSet presAssocID="{E0C160A1-FB33-453B-9D34-3801772364F5}" presName="spacer" presStyleCnt="0"/>
      <dgm:spPr/>
    </dgm:pt>
    <dgm:pt modelId="{05B7B62D-255C-9A47-9950-1CDABB300199}" type="pres">
      <dgm:prSet presAssocID="{20FCE7F7-2A80-41CC-A273-9A78C0302D2D}" presName="parentText" presStyleLbl="node1" presStyleIdx="1" presStyleCnt="4">
        <dgm:presLayoutVars>
          <dgm:chMax val="0"/>
          <dgm:bulletEnabled val="1"/>
        </dgm:presLayoutVars>
      </dgm:prSet>
      <dgm:spPr/>
    </dgm:pt>
    <dgm:pt modelId="{1C9468CF-2D70-6A48-9D75-A6C47EF6216B}" type="pres">
      <dgm:prSet presAssocID="{6AEDF071-DADB-42E8-BA8B-7012B6AAD36E}" presName="spacer" presStyleCnt="0"/>
      <dgm:spPr/>
    </dgm:pt>
    <dgm:pt modelId="{9C92AD0B-DED1-B34C-A198-E22A0C364924}" type="pres">
      <dgm:prSet presAssocID="{68698D2F-EDB5-458B-8F83-E01244F1846A}" presName="parentText" presStyleLbl="node1" presStyleIdx="2" presStyleCnt="4">
        <dgm:presLayoutVars>
          <dgm:chMax val="0"/>
          <dgm:bulletEnabled val="1"/>
        </dgm:presLayoutVars>
      </dgm:prSet>
      <dgm:spPr/>
    </dgm:pt>
    <dgm:pt modelId="{F597FC5D-D442-2642-A3A0-EDC45D80DA50}" type="pres">
      <dgm:prSet presAssocID="{9405D579-4BEE-4738-A8A0-A7BC52FFC9B7}" presName="spacer" presStyleCnt="0"/>
      <dgm:spPr/>
    </dgm:pt>
    <dgm:pt modelId="{6232CD93-11E7-2241-82FC-3A4CB09C5571}" type="pres">
      <dgm:prSet presAssocID="{80721DE7-3930-4134-A2EF-20E0BC7861BB}" presName="parentText" presStyleLbl="node1" presStyleIdx="3" presStyleCnt="4">
        <dgm:presLayoutVars>
          <dgm:chMax val="0"/>
          <dgm:bulletEnabled val="1"/>
        </dgm:presLayoutVars>
      </dgm:prSet>
      <dgm:spPr/>
    </dgm:pt>
  </dgm:ptLst>
  <dgm:cxnLst>
    <dgm:cxn modelId="{760F2B04-86BF-604A-9AB4-2CED6FE8E486}" type="presOf" srcId="{6AD3EDF7-DF52-4BEA-B4EF-79E7F34F8AA6}" destId="{8243CD45-C466-4344-B157-BA8F8006B8B5}" srcOrd="0" destOrd="0" presId="urn:microsoft.com/office/officeart/2005/8/layout/vList2"/>
    <dgm:cxn modelId="{2D429330-C80A-4CF3-9DA8-54074AC980C5}" srcId="{819E9A66-7FF1-4E41-9D73-A56036F87A2D}" destId="{80721DE7-3930-4134-A2EF-20E0BC7861BB}" srcOrd="3" destOrd="0" parTransId="{2CD4E75F-99E7-473A-856C-107B880F5DAA}" sibTransId="{48DE4AD3-06A9-41F2-9B1D-538485588DBD}"/>
    <dgm:cxn modelId="{20D03C67-58C6-5149-8377-FC707030849B}" type="presOf" srcId="{819E9A66-7FF1-4E41-9D73-A56036F87A2D}" destId="{57BB3468-EE7E-9A4F-AF70-57BCD362CB32}" srcOrd="0" destOrd="0" presId="urn:microsoft.com/office/officeart/2005/8/layout/vList2"/>
    <dgm:cxn modelId="{3B52F673-5222-374B-A0CF-25BD8B6093BD}" type="presOf" srcId="{20FCE7F7-2A80-41CC-A273-9A78C0302D2D}" destId="{05B7B62D-255C-9A47-9950-1CDABB300199}" srcOrd="0" destOrd="0" presId="urn:microsoft.com/office/officeart/2005/8/layout/vList2"/>
    <dgm:cxn modelId="{3E46A587-F7E6-4DCD-AEBA-84D5434AE105}" srcId="{819E9A66-7FF1-4E41-9D73-A56036F87A2D}" destId="{6AD3EDF7-DF52-4BEA-B4EF-79E7F34F8AA6}" srcOrd="0" destOrd="0" parTransId="{F0450D95-7611-469B-8C9B-8E7451E29954}" sibTransId="{E0C160A1-FB33-453B-9D34-3801772364F5}"/>
    <dgm:cxn modelId="{ECF2FE8A-EC9B-4C5B-B91F-F95EB3C97C3E}" srcId="{819E9A66-7FF1-4E41-9D73-A56036F87A2D}" destId="{68698D2F-EDB5-458B-8F83-E01244F1846A}" srcOrd="2" destOrd="0" parTransId="{588F92A6-70EB-407E-9826-05F4A1C31FA8}" sibTransId="{9405D579-4BEE-4738-A8A0-A7BC52FFC9B7}"/>
    <dgm:cxn modelId="{05BC54BF-D453-FE46-9CBE-145B5ADA2930}" type="presOf" srcId="{68698D2F-EDB5-458B-8F83-E01244F1846A}" destId="{9C92AD0B-DED1-B34C-A198-E22A0C364924}" srcOrd="0" destOrd="0" presId="urn:microsoft.com/office/officeart/2005/8/layout/vList2"/>
    <dgm:cxn modelId="{96B28CD5-5583-024B-8B2D-9725436E81C4}" type="presOf" srcId="{80721DE7-3930-4134-A2EF-20E0BC7861BB}" destId="{6232CD93-11E7-2241-82FC-3A4CB09C5571}" srcOrd="0" destOrd="0" presId="urn:microsoft.com/office/officeart/2005/8/layout/vList2"/>
    <dgm:cxn modelId="{FC9177F0-950F-4A9C-99B5-6AB4F8F27D11}" srcId="{819E9A66-7FF1-4E41-9D73-A56036F87A2D}" destId="{20FCE7F7-2A80-41CC-A273-9A78C0302D2D}" srcOrd="1" destOrd="0" parTransId="{DC252DC3-79D8-4A92-B514-BF2C9BAF0241}" sibTransId="{6AEDF071-DADB-42E8-BA8B-7012B6AAD36E}"/>
    <dgm:cxn modelId="{53700DC5-E311-EF47-9B6A-4C9F38C9E756}" type="presParOf" srcId="{57BB3468-EE7E-9A4F-AF70-57BCD362CB32}" destId="{8243CD45-C466-4344-B157-BA8F8006B8B5}" srcOrd="0" destOrd="0" presId="urn:microsoft.com/office/officeart/2005/8/layout/vList2"/>
    <dgm:cxn modelId="{AF47B550-971F-D641-A7C9-674A4EC9A8B7}" type="presParOf" srcId="{57BB3468-EE7E-9A4F-AF70-57BCD362CB32}" destId="{65E988FE-290C-1042-AC6F-F2E99DF45B7A}" srcOrd="1" destOrd="0" presId="urn:microsoft.com/office/officeart/2005/8/layout/vList2"/>
    <dgm:cxn modelId="{CCCFAAFB-51D7-A249-B05A-A5261F3A790D}" type="presParOf" srcId="{57BB3468-EE7E-9A4F-AF70-57BCD362CB32}" destId="{05B7B62D-255C-9A47-9950-1CDABB300199}" srcOrd="2" destOrd="0" presId="urn:microsoft.com/office/officeart/2005/8/layout/vList2"/>
    <dgm:cxn modelId="{2C1EE1DC-6EB5-4942-8C4D-1184EED71F07}" type="presParOf" srcId="{57BB3468-EE7E-9A4F-AF70-57BCD362CB32}" destId="{1C9468CF-2D70-6A48-9D75-A6C47EF6216B}" srcOrd="3" destOrd="0" presId="urn:microsoft.com/office/officeart/2005/8/layout/vList2"/>
    <dgm:cxn modelId="{87ABF4CA-EDD3-9945-BB8A-795F246F4954}" type="presParOf" srcId="{57BB3468-EE7E-9A4F-AF70-57BCD362CB32}" destId="{9C92AD0B-DED1-B34C-A198-E22A0C364924}" srcOrd="4" destOrd="0" presId="urn:microsoft.com/office/officeart/2005/8/layout/vList2"/>
    <dgm:cxn modelId="{2798AADF-0650-DF47-8255-54C3335468F7}" type="presParOf" srcId="{57BB3468-EE7E-9A4F-AF70-57BCD362CB32}" destId="{F597FC5D-D442-2642-A3A0-EDC45D80DA50}" srcOrd="5" destOrd="0" presId="urn:microsoft.com/office/officeart/2005/8/layout/vList2"/>
    <dgm:cxn modelId="{64B2B0D2-D61F-0845-AAE0-ED1D052F57E5}" type="presParOf" srcId="{57BB3468-EE7E-9A4F-AF70-57BCD362CB32}" destId="{6232CD93-11E7-2241-82FC-3A4CB09C5571}"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673BB18-B9F2-4F8E-94EB-5DC4242E0BAD}"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C6589040-BB61-44AD-B727-013418D5C31E}">
      <dgm:prSet/>
      <dgm:spPr/>
      <dgm:t>
        <a:bodyPr/>
        <a:lstStyle/>
        <a:p>
          <a:r>
            <a:rPr lang="en-GB" dirty="0"/>
            <a:t>Workshop 1</a:t>
          </a:r>
          <a:endParaRPr lang="en-US" dirty="0"/>
        </a:p>
      </dgm:t>
    </dgm:pt>
    <dgm:pt modelId="{675785AF-8AEA-41FC-A8DF-AAE271A9B9A0}" type="parTrans" cxnId="{17363F85-C0E8-408B-86A9-488985FF80C5}">
      <dgm:prSet/>
      <dgm:spPr/>
      <dgm:t>
        <a:bodyPr/>
        <a:lstStyle/>
        <a:p>
          <a:endParaRPr lang="en-US"/>
        </a:p>
      </dgm:t>
    </dgm:pt>
    <dgm:pt modelId="{CD75C340-AB1C-46AC-954F-2C14B23C9CA1}" type="sibTrans" cxnId="{17363F85-C0E8-408B-86A9-488985FF80C5}">
      <dgm:prSet/>
      <dgm:spPr/>
      <dgm:t>
        <a:bodyPr/>
        <a:lstStyle/>
        <a:p>
          <a:endParaRPr lang="en-US"/>
        </a:p>
      </dgm:t>
    </dgm:pt>
    <dgm:pt modelId="{360A9AF8-6222-467D-A8DD-6FED82328460}">
      <dgm:prSet/>
      <dgm:spPr/>
      <dgm:t>
        <a:bodyPr/>
        <a:lstStyle/>
        <a:p>
          <a:r>
            <a:rPr lang="en-GB" dirty="0"/>
            <a:t>Introductions and setting the scene</a:t>
          </a:r>
          <a:endParaRPr lang="en-US" dirty="0"/>
        </a:p>
      </dgm:t>
    </dgm:pt>
    <dgm:pt modelId="{13C67CF4-E259-4AF4-8939-C855B339827F}" type="parTrans" cxnId="{31D15481-51A0-4793-8F18-92E1BE8010F5}">
      <dgm:prSet/>
      <dgm:spPr/>
      <dgm:t>
        <a:bodyPr/>
        <a:lstStyle/>
        <a:p>
          <a:endParaRPr lang="en-US"/>
        </a:p>
      </dgm:t>
    </dgm:pt>
    <dgm:pt modelId="{C124ABAE-5900-4583-B573-D65230EB8726}" type="sibTrans" cxnId="{31D15481-51A0-4793-8F18-92E1BE8010F5}">
      <dgm:prSet/>
      <dgm:spPr/>
      <dgm:t>
        <a:bodyPr/>
        <a:lstStyle/>
        <a:p>
          <a:endParaRPr lang="en-US"/>
        </a:p>
      </dgm:t>
    </dgm:pt>
    <dgm:pt modelId="{97963624-F585-7E41-9675-D368768A5666}">
      <dgm:prSet/>
      <dgm:spPr/>
      <dgm:t>
        <a:bodyPr/>
        <a:lstStyle/>
        <a:p>
          <a:r>
            <a:rPr lang="en-GB" dirty="0"/>
            <a:t>Critically reflective writing.</a:t>
          </a:r>
          <a:endParaRPr lang="en-US" dirty="0"/>
        </a:p>
      </dgm:t>
    </dgm:pt>
    <dgm:pt modelId="{81D2851F-CDBE-4B45-AD1F-93CB0A2E116E}" type="parTrans" cxnId="{2EB37767-5958-0E4E-8C78-718D6D1C44F8}">
      <dgm:prSet/>
      <dgm:spPr/>
      <dgm:t>
        <a:bodyPr/>
        <a:lstStyle/>
        <a:p>
          <a:endParaRPr lang="en-GB"/>
        </a:p>
      </dgm:t>
    </dgm:pt>
    <dgm:pt modelId="{5D585C2A-C001-CD4B-A2B0-09998358C9B9}" type="sibTrans" cxnId="{2EB37767-5958-0E4E-8C78-718D6D1C44F8}">
      <dgm:prSet/>
      <dgm:spPr/>
      <dgm:t>
        <a:bodyPr/>
        <a:lstStyle/>
        <a:p>
          <a:endParaRPr lang="en-GB"/>
        </a:p>
      </dgm:t>
    </dgm:pt>
    <dgm:pt modelId="{B41F3A61-E3CD-FA40-A775-EC354186DADA}">
      <dgm:prSet/>
      <dgm:spPr/>
      <dgm:t>
        <a:bodyPr/>
        <a:lstStyle/>
        <a:p>
          <a:r>
            <a:rPr lang="en-US" dirty="0"/>
            <a:t>Task 1 part a requirement - l</a:t>
          </a:r>
          <a:r>
            <a:rPr lang="en-GB" dirty="0"/>
            <a:t>inks to practice as a critically reflective practitioner</a:t>
          </a:r>
          <a:endParaRPr lang="en-US" dirty="0"/>
        </a:p>
      </dgm:t>
    </dgm:pt>
    <dgm:pt modelId="{B1DDAE97-1002-A147-9899-85CB5A0FD91E}" type="parTrans" cxnId="{3EA14963-29D8-A24D-B2F1-5708929953BA}">
      <dgm:prSet/>
      <dgm:spPr/>
      <dgm:t>
        <a:bodyPr/>
        <a:lstStyle/>
        <a:p>
          <a:endParaRPr lang="en-GB"/>
        </a:p>
      </dgm:t>
    </dgm:pt>
    <dgm:pt modelId="{B667E19C-FB0E-7E4F-BFAA-C5AC20774738}" type="sibTrans" cxnId="{3EA14963-29D8-A24D-B2F1-5708929953BA}">
      <dgm:prSet/>
      <dgm:spPr/>
      <dgm:t>
        <a:bodyPr/>
        <a:lstStyle/>
        <a:p>
          <a:endParaRPr lang="en-GB"/>
        </a:p>
      </dgm:t>
    </dgm:pt>
    <dgm:pt modelId="{27DA27E3-8063-DC45-8670-33448C82ABD7}">
      <dgm:prSet/>
      <dgm:spPr/>
      <dgm:t>
        <a:bodyPr/>
        <a:lstStyle/>
        <a:p>
          <a:r>
            <a:rPr lang="en-GB" dirty="0"/>
            <a:t>Emotional Intelligence</a:t>
          </a:r>
          <a:endParaRPr lang="en-US" dirty="0"/>
        </a:p>
      </dgm:t>
    </dgm:pt>
    <dgm:pt modelId="{6A2ACA8B-3D1C-B947-BAB3-B4CEAD06A3E2}" type="parTrans" cxnId="{82D26929-99BF-8142-8D32-5E37242FB4E2}">
      <dgm:prSet/>
      <dgm:spPr/>
      <dgm:t>
        <a:bodyPr/>
        <a:lstStyle/>
        <a:p>
          <a:endParaRPr lang="en-GB"/>
        </a:p>
      </dgm:t>
    </dgm:pt>
    <dgm:pt modelId="{25546DC3-E3BE-934F-94FE-C71D87AF5EE9}" type="sibTrans" cxnId="{82D26929-99BF-8142-8D32-5E37242FB4E2}">
      <dgm:prSet/>
      <dgm:spPr/>
      <dgm:t>
        <a:bodyPr/>
        <a:lstStyle/>
        <a:p>
          <a:endParaRPr lang="en-GB"/>
        </a:p>
      </dgm:t>
    </dgm:pt>
    <dgm:pt modelId="{696F3D15-77A2-A949-9497-C539963E6540}">
      <dgm:prSet/>
      <dgm:spPr/>
      <dgm:t>
        <a:bodyPr/>
        <a:lstStyle/>
        <a:p>
          <a:r>
            <a:rPr lang="en-US" dirty="0"/>
            <a:t>Reminder of </a:t>
          </a:r>
          <a:r>
            <a:rPr lang="en-GB" dirty="0"/>
            <a:t>theories and models of reflection</a:t>
          </a:r>
          <a:endParaRPr lang="en-US" dirty="0"/>
        </a:p>
      </dgm:t>
    </dgm:pt>
    <dgm:pt modelId="{43C73FD5-A114-864E-B0ED-AD24AABDFC4F}" type="parTrans" cxnId="{AC6D1250-22FD-AD44-8904-4AA973FC2613}">
      <dgm:prSet/>
      <dgm:spPr/>
      <dgm:t>
        <a:bodyPr/>
        <a:lstStyle/>
        <a:p>
          <a:endParaRPr lang="en-GB"/>
        </a:p>
      </dgm:t>
    </dgm:pt>
    <dgm:pt modelId="{6A0ACC91-295A-7946-914B-25DB43EC349C}" type="sibTrans" cxnId="{AC6D1250-22FD-AD44-8904-4AA973FC2613}">
      <dgm:prSet/>
      <dgm:spPr/>
      <dgm:t>
        <a:bodyPr/>
        <a:lstStyle/>
        <a:p>
          <a:endParaRPr lang="en-GB"/>
        </a:p>
      </dgm:t>
    </dgm:pt>
    <dgm:pt modelId="{31DDC45D-674A-0042-BD8A-A7FCD1ABBA6A}">
      <dgm:prSet/>
      <dgm:spPr/>
      <dgm:t>
        <a:bodyPr/>
        <a:lstStyle/>
        <a:p>
          <a:r>
            <a:rPr lang="en-US" dirty="0"/>
            <a:t>SCW learning outcomes for this task</a:t>
          </a:r>
        </a:p>
      </dgm:t>
    </dgm:pt>
    <dgm:pt modelId="{9F57C938-BFAB-C042-A728-945EBA98A558}" type="parTrans" cxnId="{DAD3E4E2-6F61-AC4F-8A02-1B7412065FC8}">
      <dgm:prSet/>
      <dgm:spPr/>
      <dgm:t>
        <a:bodyPr/>
        <a:lstStyle/>
        <a:p>
          <a:endParaRPr lang="en-GB"/>
        </a:p>
      </dgm:t>
    </dgm:pt>
    <dgm:pt modelId="{ADF08A5D-DD9E-9943-9348-C02880C677DA}" type="sibTrans" cxnId="{DAD3E4E2-6F61-AC4F-8A02-1B7412065FC8}">
      <dgm:prSet/>
      <dgm:spPr/>
      <dgm:t>
        <a:bodyPr/>
        <a:lstStyle/>
        <a:p>
          <a:endParaRPr lang="en-GB"/>
        </a:p>
      </dgm:t>
    </dgm:pt>
    <dgm:pt modelId="{909A5452-9A6C-8644-8B5B-FAD7D034220A}">
      <dgm:prSet/>
      <dgm:spPr/>
      <dgm:t>
        <a:bodyPr/>
        <a:lstStyle/>
        <a:p>
          <a:r>
            <a:rPr lang="en-GB" dirty="0"/>
            <a:t>The portfolio - Task 1 Part a) Developmental Review </a:t>
          </a:r>
          <a:endParaRPr lang="en-US" dirty="0"/>
        </a:p>
      </dgm:t>
    </dgm:pt>
    <dgm:pt modelId="{C5AE1AE3-2ADE-9146-A942-D0A0348762AA}" type="parTrans" cxnId="{6BF1EFD7-1D9C-6946-8142-F99B2BF46886}">
      <dgm:prSet/>
      <dgm:spPr/>
      <dgm:t>
        <a:bodyPr/>
        <a:lstStyle/>
        <a:p>
          <a:endParaRPr lang="en-GB"/>
        </a:p>
      </dgm:t>
    </dgm:pt>
    <dgm:pt modelId="{96594B06-B42D-9048-8751-ABB4B661D9A2}" type="sibTrans" cxnId="{6BF1EFD7-1D9C-6946-8142-F99B2BF46886}">
      <dgm:prSet/>
      <dgm:spPr/>
      <dgm:t>
        <a:bodyPr/>
        <a:lstStyle/>
        <a:p>
          <a:endParaRPr lang="en-GB"/>
        </a:p>
      </dgm:t>
    </dgm:pt>
    <dgm:pt modelId="{85FF2CC6-AC38-4221-B409-9FB94E775DDC}" type="pres">
      <dgm:prSet presAssocID="{3673BB18-B9F2-4F8E-94EB-5DC4242E0BAD}" presName="linear" presStyleCnt="0">
        <dgm:presLayoutVars>
          <dgm:animLvl val="lvl"/>
          <dgm:resizeHandles val="exact"/>
        </dgm:presLayoutVars>
      </dgm:prSet>
      <dgm:spPr/>
    </dgm:pt>
    <dgm:pt modelId="{9CCC77E2-D9AE-4DA6-B8BD-9CC78BC28C11}" type="pres">
      <dgm:prSet presAssocID="{C6589040-BB61-44AD-B727-013418D5C31E}" presName="parentText" presStyleLbl="node1" presStyleIdx="0" presStyleCnt="1">
        <dgm:presLayoutVars>
          <dgm:chMax val="0"/>
          <dgm:bulletEnabled val="1"/>
        </dgm:presLayoutVars>
      </dgm:prSet>
      <dgm:spPr/>
    </dgm:pt>
    <dgm:pt modelId="{B041D6B0-DDE9-426A-8D23-617E80688448}" type="pres">
      <dgm:prSet presAssocID="{C6589040-BB61-44AD-B727-013418D5C31E}" presName="childText" presStyleLbl="revTx" presStyleIdx="0" presStyleCnt="1" custScaleY="109200">
        <dgm:presLayoutVars>
          <dgm:bulletEnabled val="1"/>
        </dgm:presLayoutVars>
      </dgm:prSet>
      <dgm:spPr/>
    </dgm:pt>
  </dgm:ptLst>
  <dgm:cxnLst>
    <dgm:cxn modelId="{71F16503-AA4F-894A-8023-1F2E21B6DB66}" type="presOf" srcId="{B41F3A61-E3CD-FA40-A775-EC354186DADA}" destId="{B041D6B0-DDE9-426A-8D23-617E80688448}" srcOrd="0" destOrd="1" presId="urn:microsoft.com/office/officeart/2005/8/layout/vList2"/>
    <dgm:cxn modelId="{82D26929-99BF-8142-8D32-5E37242FB4E2}" srcId="{C6589040-BB61-44AD-B727-013418D5C31E}" destId="{27DA27E3-8063-DC45-8670-33448C82ABD7}" srcOrd="5" destOrd="0" parTransId="{6A2ACA8B-3D1C-B947-BAB3-B4CEAD06A3E2}" sibTransId="{25546DC3-E3BE-934F-94FE-C71D87AF5EE9}"/>
    <dgm:cxn modelId="{AC6D1250-22FD-AD44-8904-4AA973FC2613}" srcId="{C6589040-BB61-44AD-B727-013418D5C31E}" destId="{696F3D15-77A2-A949-9497-C539963E6540}" srcOrd="2" destOrd="0" parTransId="{43C73FD5-A114-864E-B0ED-AD24AABDFC4F}" sibTransId="{6A0ACC91-295A-7946-914B-25DB43EC349C}"/>
    <dgm:cxn modelId="{6C22CD60-8273-452A-8C28-9D9FC3591C59}" type="presOf" srcId="{C6589040-BB61-44AD-B727-013418D5C31E}" destId="{9CCC77E2-D9AE-4DA6-B8BD-9CC78BC28C11}" srcOrd="0" destOrd="0" presId="urn:microsoft.com/office/officeart/2005/8/layout/vList2"/>
    <dgm:cxn modelId="{3EA14963-29D8-A24D-B2F1-5708929953BA}" srcId="{C6589040-BB61-44AD-B727-013418D5C31E}" destId="{B41F3A61-E3CD-FA40-A775-EC354186DADA}" srcOrd="1" destOrd="0" parTransId="{B1DDAE97-1002-A147-9899-85CB5A0FD91E}" sibTransId="{B667E19C-FB0E-7E4F-BFAA-C5AC20774738}"/>
    <dgm:cxn modelId="{2EB37767-5958-0E4E-8C78-718D6D1C44F8}" srcId="{C6589040-BB61-44AD-B727-013418D5C31E}" destId="{97963624-F585-7E41-9675-D368768A5666}" srcOrd="6" destOrd="0" parTransId="{81D2851F-CDBE-4B45-AD1F-93CB0A2E116E}" sibTransId="{5D585C2A-C001-CD4B-A2B0-09998358C9B9}"/>
    <dgm:cxn modelId="{31D15481-51A0-4793-8F18-92E1BE8010F5}" srcId="{C6589040-BB61-44AD-B727-013418D5C31E}" destId="{360A9AF8-6222-467D-A8DD-6FED82328460}" srcOrd="0" destOrd="0" parTransId="{13C67CF4-E259-4AF4-8939-C855B339827F}" sibTransId="{C124ABAE-5900-4583-B573-D65230EB8726}"/>
    <dgm:cxn modelId="{EF53D382-8F9E-43C1-97D1-BBD908D6EE56}" type="presOf" srcId="{360A9AF8-6222-467D-A8DD-6FED82328460}" destId="{B041D6B0-DDE9-426A-8D23-617E80688448}" srcOrd="0" destOrd="0" presId="urn:microsoft.com/office/officeart/2005/8/layout/vList2"/>
    <dgm:cxn modelId="{17363F85-C0E8-408B-86A9-488985FF80C5}" srcId="{3673BB18-B9F2-4F8E-94EB-5DC4242E0BAD}" destId="{C6589040-BB61-44AD-B727-013418D5C31E}" srcOrd="0" destOrd="0" parTransId="{675785AF-8AEA-41FC-A8DF-AAE271A9B9A0}" sibTransId="{CD75C340-AB1C-46AC-954F-2C14B23C9CA1}"/>
    <dgm:cxn modelId="{896E038A-14A7-5C40-90A1-7E9BB2B629AE}" type="presOf" srcId="{696F3D15-77A2-A949-9497-C539963E6540}" destId="{B041D6B0-DDE9-426A-8D23-617E80688448}" srcOrd="0" destOrd="2" presId="urn:microsoft.com/office/officeart/2005/8/layout/vList2"/>
    <dgm:cxn modelId="{77AF178F-8BDE-C242-A6C3-1F0216256690}" type="presOf" srcId="{31DDC45D-674A-0042-BD8A-A7FCD1ABBA6A}" destId="{B041D6B0-DDE9-426A-8D23-617E80688448}" srcOrd="0" destOrd="4" presId="urn:microsoft.com/office/officeart/2005/8/layout/vList2"/>
    <dgm:cxn modelId="{4C29049A-07D5-7B4B-BD8F-72A57734BA44}" type="presOf" srcId="{27DA27E3-8063-DC45-8670-33448C82ABD7}" destId="{B041D6B0-DDE9-426A-8D23-617E80688448}" srcOrd="0" destOrd="5" presId="urn:microsoft.com/office/officeart/2005/8/layout/vList2"/>
    <dgm:cxn modelId="{6BF1EFD7-1D9C-6946-8142-F99B2BF46886}" srcId="{C6589040-BB61-44AD-B727-013418D5C31E}" destId="{909A5452-9A6C-8644-8B5B-FAD7D034220A}" srcOrd="3" destOrd="0" parTransId="{C5AE1AE3-2ADE-9146-A942-D0A0348762AA}" sibTransId="{96594B06-B42D-9048-8751-ABB4B661D9A2}"/>
    <dgm:cxn modelId="{DAD3E4E2-6F61-AC4F-8A02-1B7412065FC8}" srcId="{C6589040-BB61-44AD-B727-013418D5C31E}" destId="{31DDC45D-674A-0042-BD8A-A7FCD1ABBA6A}" srcOrd="4" destOrd="0" parTransId="{9F57C938-BFAB-C042-A728-945EBA98A558}" sibTransId="{ADF08A5D-DD9E-9943-9348-C02880C677DA}"/>
    <dgm:cxn modelId="{D6C714ED-BF29-014E-B8E5-954BA1DBA830}" type="presOf" srcId="{909A5452-9A6C-8644-8B5B-FAD7D034220A}" destId="{B041D6B0-DDE9-426A-8D23-617E80688448}" srcOrd="0" destOrd="3" presId="urn:microsoft.com/office/officeart/2005/8/layout/vList2"/>
    <dgm:cxn modelId="{125CABF8-C1F8-F345-A991-CFFBA500172B}" type="presOf" srcId="{97963624-F585-7E41-9675-D368768A5666}" destId="{B041D6B0-DDE9-426A-8D23-617E80688448}" srcOrd="0" destOrd="6" presId="urn:microsoft.com/office/officeart/2005/8/layout/vList2"/>
    <dgm:cxn modelId="{9366F4F9-D934-4FB9-A650-265D71951338}" type="presOf" srcId="{3673BB18-B9F2-4F8E-94EB-5DC4242E0BAD}" destId="{85FF2CC6-AC38-4221-B409-9FB94E775DDC}" srcOrd="0" destOrd="0" presId="urn:microsoft.com/office/officeart/2005/8/layout/vList2"/>
    <dgm:cxn modelId="{808D65AD-E3C8-41C5-AF4A-E16B1AB996B4}" type="presParOf" srcId="{85FF2CC6-AC38-4221-B409-9FB94E775DDC}" destId="{9CCC77E2-D9AE-4DA6-B8BD-9CC78BC28C11}" srcOrd="0" destOrd="0" presId="urn:microsoft.com/office/officeart/2005/8/layout/vList2"/>
    <dgm:cxn modelId="{98F2DF69-D408-4A43-BB8E-28E2CB3A6BCC}" type="presParOf" srcId="{85FF2CC6-AC38-4221-B409-9FB94E775DDC}" destId="{B041D6B0-DDE9-426A-8D23-617E80688448}"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2BF2F7B-1578-4D26-B159-CF91CE1C59E5}"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7FBF028A-1156-483F-9562-B7141C252CC5}">
      <dgm:prSet/>
      <dgm:spPr/>
      <dgm:t>
        <a:bodyPr/>
        <a:lstStyle/>
        <a:p>
          <a:r>
            <a:rPr lang="en-GB" b="1" dirty="0"/>
            <a:t>Confidentiality </a:t>
          </a:r>
          <a:r>
            <a:rPr lang="en-GB" dirty="0"/>
            <a:t>– please remember </a:t>
          </a:r>
          <a:r>
            <a:rPr lang="en-GB" b="1" dirty="0"/>
            <a:t>do not </a:t>
          </a:r>
          <a:r>
            <a:rPr lang="en-GB" dirty="0"/>
            <a:t>to use letters or made-up names when describing individuals or include any information within the portfolio that might make individuals identifiable. Refer to the people you work with by using </a:t>
          </a:r>
          <a:r>
            <a:rPr lang="en-GB" b="1" dirty="0"/>
            <a:t>numbers only. Do not name local authority.</a:t>
          </a:r>
          <a:endParaRPr lang="en-US" dirty="0"/>
        </a:p>
      </dgm:t>
    </dgm:pt>
    <dgm:pt modelId="{08D26E7E-2487-4101-B362-0A94761B96BF}" type="parTrans" cxnId="{5CC4DEF3-C9C2-4497-BE42-ABFA196E72E5}">
      <dgm:prSet/>
      <dgm:spPr/>
      <dgm:t>
        <a:bodyPr/>
        <a:lstStyle/>
        <a:p>
          <a:endParaRPr lang="en-US"/>
        </a:p>
      </dgm:t>
    </dgm:pt>
    <dgm:pt modelId="{8DA7E310-359D-4E37-80F8-4359530023C9}" type="sibTrans" cxnId="{5CC4DEF3-C9C2-4497-BE42-ABFA196E72E5}">
      <dgm:prSet/>
      <dgm:spPr/>
      <dgm:t>
        <a:bodyPr/>
        <a:lstStyle/>
        <a:p>
          <a:endParaRPr lang="en-US"/>
        </a:p>
      </dgm:t>
    </dgm:pt>
    <dgm:pt modelId="{9285A022-6BBF-4800-86E3-7EA3C31539D4}">
      <dgm:prSet/>
      <dgm:spPr/>
      <dgm:t>
        <a:bodyPr/>
        <a:lstStyle/>
        <a:p>
          <a:r>
            <a:rPr lang="en-GB" b="1"/>
            <a:t>Plagiarism</a:t>
          </a:r>
          <a:r>
            <a:rPr lang="en-GB"/>
            <a:t> –please note the portfolio will bring up a high plagiarism percentage when submitted this is recognized by the university</a:t>
          </a:r>
          <a:endParaRPr lang="en-US"/>
        </a:p>
      </dgm:t>
    </dgm:pt>
    <dgm:pt modelId="{D293F4B0-5E4A-417A-BDC6-4793E4FC6AA6}" type="parTrans" cxnId="{BB59703F-83ED-4982-8435-EEB0F5E2196E}">
      <dgm:prSet/>
      <dgm:spPr/>
      <dgm:t>
        <a:bodyPr/>
        <a:lstStyle/>
        <a:p>
          <a:endParaRPr lang="en-US"/>
        </a:p>
      </dgm:t>
    </dgm:pt>
    <dgm:pt modelId="{088D4EE6-CD8B-4CDC-95CD-5768AC78DA05}" type="sibTrans" cxnId="{BB59703F-83ED-4982-8435-EEB0F5E2196E}">
      <dgm:prSet/>
      <dgm:spPr/>
      <dgm:t>
        <a:bodyPr/>
        <a:lstStyle/>
        <a:p>
          <a:endParaRPr lang="en-US"/>
        </a:p>
      </dgm:t>
    </dgm:pt>
    <dgm:pt modelId="{EA441BFC-112B-4BDC-8A72-DE550BBFBECC}">
      <dgm:prSet/>
      <dgm:spPr/>
      <dgm:t>
        <a:bodyPr/>
        <a:lstStyle/>
        <a:p>
          <a:r>
            <a:rPr lang="en-GB" dirty="0"/>
            <a:t>Make sure you fully answer the questions – check the marking criteria for further detail on what is expected</a:t>
          </a:r>
          <a:endParaRPr lang="en-US" dirty="0"/>
        </a:p>
      </dgm:t>
    </dgm:pt>
    <dgm:pt modelId="{098DB9A7-5EDA-4F04-92E6-F3E463AA4BE7}" type="parTrans" cxnId="{3D162A12-82CF-4E9F-81B9-2AC9C5A24303}">
      <dgm:prSet/>
      <dgm:spPr/>
      <dgm:t>
        <a:bodyPr/>
        <a:lstStyle/>
        <a:p>
          <a:endParaRPr lang="en-US"/>
        </a:p>
      </dgm:t>
    </dgm:pt>
    <dgm:pt modelId="{5CD1B6A9-2249-4ECC-8AD6-124687797B19}" type="sibTrans" cxnId="{3D162A12-82CF-4E9F-81B9-2AC9C5A24303}">
      <dgm:prSet/>
      <dgm:spPr/>
      <dgm:t>
        <a:bodyPr/>
        <a:lstStyle/>
        <a:p>
          <a:endParaRPr lang="en-US"/>
        </a:p>
      </dgm:t>
    </dgm:pt>
    <dgm:pt modelId="{F4EDB5F1-3202-4D99-B446-F0A19419DFE8}">
      <dgm:prSet/>
      <dgm:spPr/>
      <dgm:t>
        <a:bodyPr/>
        <a:lstStyle/>
        <a:p>
          <a:r>
            <a:rPr lang="en-GB" dirty="0"/>
            <a:t>Keep to the word counts (10% leverage + or -).</a:t>
          </a:r>
          <a:endParaRPr lang="en-US" dirty="0"/>
        </a:p>
      </dgm:t>
    </dgm:pt>
    <dgm:pt modelId="{B8F0C098-6738-43DD-9E73-797C3FAC22C8}" type="parTrans" cxnId="{2A316A44-1D07-47E6-A6F4-CF13F5C11CB1}">
      <dgm:prSet/>
      <dgm:spPr/>
      <dgm:t>
        <a:bodyPr/>
        <a:lstStyle/>
        <a:p>
          <a:endParaRPr lang="en-US"/>
        </a:p>
      </dgm:t>
    </dgm:pt>
    <dgm:pt modelId="{8E21E2CD-BCC9-4F9B-9540-989E98AD2749}" type="sibTrans" cxnId="{2A316A44-1D07-47E6-A6F4-CF13F5C11CB1}">
      <dgm:prSet/>
      <dgm:spPr/>
      <dgm:t>
        <a:bodyPr/>
        <a:lstStyle/>
        <a:p>
          <a:endParaRPr lang="en-US"/>
        </a:p>
      </dgm:t>
    </dgm:pt>
    <dgm:pt modelId="{D88A3714-CCA9-49EC-97A7-260865D74254}" type="pres">
      <dgm:prSet presAssocID="{72BF2F7B-1578-4D26-B159-CF91CE1C59E5}" presName="root" presStyleCnt="0">
        <dgm:presLayoutVars>
          <dgm:dir/>
          <dgm:resizeHandles val="exact"/>
        </dgm:presLayoutVars>
      </dgm:prSet>
      <dgm:spPr/>
    </dgm:pt>
    <dgm:pt modelId="{74BBB92A-330B-488F-A227-A8A66DCB2966}" type="pres">
      <dgm:prSet presAssocID="{7FBF028A-1156-483F-9562-B7141C252CC5}" presName="compNode" presStyleCnt="0"/>
      <dgm:spPr/>
    </dgm:pt>
    <dgm:pt modelId="{5909C2F4-BF6A-4FF4-9810-E14CEC348CAF}" type="pres">
      <dgm:prSet presAssocID="{7FBF028A-1156-483F-9562-B7141C252CC5}" presName="bgRect" presStyleLbl="bgShp" presStyleIdx="0" presStyleCnt="4"/>
      <dgm:spPr/>
    </dgm:pt>
    <dgm:pt modelId="{DA010095-DCFC-4DCD-9E61-C779C30B5133}" type="pres">
      <dgm:prSet presAssocID="{7FBF028A-1156-483F-9562-B7141C252CC5}" presName="iconRect" presStyleLbl="node1" presStyleIdx="0" presStyleCnt="4"/>
      <dgm:spPr>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ument"/>
        </a:ext>
      </dgm:extLst>
    </dgm:pt>
    <dgm:pt modelId="{95BC6D53-EF1B-4D57-80F7-C39FF87B977B}" type="pres">
      <dgm:prSet presAssocID="{7FBF028A-1156-483F-9562-B7141C252CC5}" presName="spaceRect" presStyleCnt="0"/>
      <dgm:spPr/>
    </dgm:pt>
    <dgm:pt modelId="{ECF9FE16-6DFD-4D2E-BB29-CDBA553FBBF0}" type="pres">
      <dgm:prSet presAssocID="{7FBF028A-1156-483F-9562-B7141C252CC5}" presName="parTx" presStyleLbl="revTx" presStyleIdx="0" presStyleCnt="4">
        <dgm:presLayoutVars>
          <dgm:chMax val="0"/>
          <dgm:chPref val="0"/>
        </dgm:presLayoutVars>
      </dgm:prSet>
      <dgm:spPr/>
    </dgm:pt>
    <dgm:pt modelId="{240298AF-1C57-481A-90F6-865BA01893DA}" type="pres">
      <dgm:prSet presAssocID="{8DA7E310-359D-4E37-80F8-4359530023C9}" presName="sibTrans" presStyleCnt="0"/>
      <dgm:spPr/>
    </dgm:pt>
    <dgm:pt modelId="{1AB65F0E-BE74-492C-A824-01149A00580D}" type="pres">
      <dgm:prSet presAssocID="{9285A022-6BBF-4800-86E3-7EA3C31539D4}" presName="compNode" presStyleCnt="0"/>
      <dgm:spPr/>
    </dgm:pt>
    <dgm:pt modelId="{07749348-DF59-4731-932E-5456FD16E417}" type="pres">
      <dgm:prSet presAssocID="{9285A022-6BBF-4800-86E3-7EA3C31539D4}" presName="bgRect" presStyleLbl="bgShp" presStyleIdx="1" presStyleCnt="4"/>
      <dgm:spPr/>
    </dgm:pt>
    <dgm:pt modelId="{9DB99F3D-2C00-4361-BFD9-2532BA7444BD}" type="pres">
      <dgm:prSet presAssocID="{9285A022-6BBF-4800-86E3-7EA3C31539D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otes"/>
        </a:ext>
      </dgm:extLst>
    </dgm:pt>
    <dgm:pt modelId="{577E957C-4382-4B5F-AC9B-7106EC05B2F9}" type="pres">
      <dgm:prSet presAssocID="{9285A022-6BBF-4800-86E3-7EA3C31539D4}" presName="spaceRect" presStyleCnt="0"/>
      <dgm:spPr/>
    </dgm:pt>
    <dgm:pt modelId="{16072248-AE71-4EEA-8121-43FAC2E331F4}" type="pres">
      <dgm:prSet presAssocID="{9285A022-6BBF-4800-86E3-7EA3C31539D4}" presName="parTx" presStyleLbl="revTx" presStyleIdx="1" presStyleCnt="4">
        <dgm:presLayoutVars>
          <dgm:chMax val="0"/>
          <dgm:chPref val="0"/>
        </dgm:presLayoutVars>
      </dgm:prSet>
      <dgm:spPr/>
    </dgm:pt>
    <dgm:pt modelId="{AD0C3166-FD69-479E-9D84-178116D07949}" type="pres">
      <dgm:prSet presAssocID="{088D4EE6-CD8B-4CDC-95CD-5768AC78DA05}" presName="sibTrans" presStyleCnt="0"/>
      <dgm:spPr/>
    </dgm:pt>
    <dgm:pt modelId="{0F910EDC-FEE4-4DA3-A6E9-ECE24E5FAC2C}" type="pres">
      <dgm:prSet presAssocID="{EA441BFC-112B-4BDC-8A72-DE550BBFBECC}" presName="compNode" presStyleCnt="0"/>
      <dgm:spPr/>
    </dgm:pt>
    <dgm:pt modelId="{686039DE-5183-4BE5-A6E2-9F49603D3F36}" type="pres">
      <dgm:prSet presAssocID="{EA441BFC-112B-4BDC-8A72-DE550BBFBECC}" presName="bgRect" presStyleLbl="bgShp" presStyleIdx="2" presStyleCnt="4"/>
      <dgm:spPr/>
    </dgm:pt>
    <dgm:pt modelId="{54CBF373-7372-448E-954E-E62F81AE9FFF}" type="pres">
      <dgm:prSet presAssocID="{EA441BFC-112B-4BDC-8A72-DE550BBFBEC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mark"/>
        </a:ext>
      </dgm:extLst>
    </dgm:pt>
    <dgm:pt modelId="{4D65B881-32AF-4893-82C0-A056621C2209}" type="pres">
      <dgm:prSet presAssocID="{EA441BFC-112B-4BDC-8A72-DE550BBFBECC}" presName="spaceRect" presStyleCnt="0"/>
      <dgm:spPr/>
    </dgm:pt>
    <dgm:pt modelId="{53B0B1C7-4943-4444-808A-77281EE52908}" type="pres">
      <dgm:prSet presAssocID="{EA441BFC-112B-4BDC-8A72-DE550BBFBECC}" presName="parTx" presStyleLbl="revTx" presStyleIdx="2" presStyleCnt="4">
        <dgm:presLayoutVars>
          <dgm:chMax val="0"/>
          <dgm:chPref val="0"/>
        </dgm:presLayoutVars>
      </dgm:prSet>
      <dgm:spPr/>
    </dgm:pt>
    <dgm:pt modelId="{3D49A075-D9E1-4281-8D72-802A35DFC359}" type="pres">
      <dgm:prSet presAssocID="{5CD1B6A9-2249-4ECC-8AD6-124687797B19}" presName="sibTrans" presStyleCnt="0"/>
      <dgm:spPr/>
    </dgm:pt>
    <dgm:pt modelId="{DAE63920-AAEA-48CE-BBB2-0489DFB530CC}" type="pres">
      <dgm:prSet presAssocID="{F4EDB5F1-3202-4D99-B446-F0A19419DFE8}" presName="compNode" presStyleCnt="0"/>
      <dgm:spPr/>
    </dgm:pt>
    <dgm:pt modelId="{95B8B605-3720-486F-92FF-8BB9670A57F8}" type="pres">
      <dgm:prSet presAssocID="{F4EDB5F1-3202-4D99-B446-F0A19419DFE8}" presName="bgRect" presStyleLbl="bgShp" presStyleIdx="3" presStyleCnt="4"/>
      <dgm:spPr/>
    </dgm:pt>
    <dgm:pt modelId="{6B109F5C-75DC-4E40-A184-D050E96254FD}" type="pres">
      <dgm:prSet presAssocID="{F4EDB5F1-3202-4D99-B446-F0A19419DFE8}" presName="iconRect" presStyleLbl="node1" presStyleIdx="3" presStyleCnt="4"/>
      <dgm:spPr>
        <a:blipFill>
          <a:blip xmlns:r="http://schemas.openxmlformats.org/officeDocument/2006/relationships" r:embed="rId7" cstate="hq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Filter"/>
        </a:ext>
      </dgm:extLst>
    </dgm:pt>
    <dgm:pt modelId="{95FABE2A-323A-4E69-8DEC-A2FDF8162181}" type="pres">
      <dgm:prSet presAssocID="{F4EDB5F1-3202-4D99-B446-F0A19419DFE8}" presName="spaceRect" presStyleCnt="0"/>
      <dgm:spPr/>
    </dgm:pt>
    <dgm:pt modelId="{CF7E1971-8988-4834-B5B7-D3A8817020D8}" type="pres">
      <dgm:prSet presAssocID="{F4EDB5F1-3202-4D99-B446-F0A19419DFE8}" presName="parTx" presStyleLbl="revTx" presStyleIdx="3" presStyleCnt="4" custScaleY="58571">
        <dgm:presLayoutVars>
          <dgm:chMax val="0"/>
          <dgm:chPref val="0"/>
        </dgm:presLayoutVars>
      </dgm:prSet>
      <dgm:spPr/>
    </dgm:pt>
  </dgm:ptLst>
  <dgm:cxnLst>
    <dgm:cxn modelId="{3D162A12-82CF-4E9F-81B9-2AC9C5A24303}" srcId="{72BF2F7B-1578-4D26-B159-CF91CE1C59E5}" destId="{EA441BFC-112B-4BDC-8A72-DE550BBFBECC}" srcOrd="2" destOrd="0" parTransId="{098DB9A7-5EDA-4F04-92E6-F3E463AA4BE7}" sibTransId="{5CD1B6A9-2249-4ECC-8AD6-124687797B19}"/>
    <dgm:cxn modelId="{AC8E3D2C-B3D1-499B-AA05-D710FA3AEDB9}" type="presOf" srcId="{7FBF028A-1156-483F-9562-B7141C252CC5}" destId="{ECF9FE16-6DFD-4D2E-BB29-CDBA553FBBF0}" srcOrd="0" destOrd="0" presId="urn:microsoft.com/office/officeart/2018/2/layout/IconVerticalSolidList"/>
    <dgm:cxn modelId="{B9DD2E30-535F-4D37-AC3E-6438967B52A6}" type="presOf" srcId="{9285A022-6BBF-4800-86E3-7EA3C31539D4}" destId="{16072248-AE71-4EEA-8121-43FAC2E331F4}" srcOrd="0" destOrd="0" presId="urn:microsoft.com/office/officeart/2018/2/layout/IconVerticalSolidList"/>
    <dgm:cxn modelId="{BB59703F-83ED-4982-8435-EEB0F5E2196E}" srcId="{72BF2F7B-1578-4D26-B159-CF91CE1C59E5}" destId="{9285A022-6BBF-4800-86E3-7EA3C31539D4}" srcOrd="1" destOrd="0" parTransId="{D293F4B0-5E4A-417A-BDC6-4793E4FC6AA6}" sibTransId="{088D4EE6-CD8B-4CDC-95CD-5768AC78DA05}"/>
    <dgm:cxn modelId="{2A316A44-1D07-47E6-A6F4-CF13F5C11CB1}" srcId="{72BF2F7B-1578-4D26-B159-CF91CE1C59E5}" destId="{F4EDB5F1-3202-4D99-B446-F0A19419DFE8}" srcOrd="3" destOrd="0" parTransId="{B8F0C098-6738-43DD-9E73-797C3FAC22C8}" sibTransId="{8E21E2CD-BCC9-4F9B-9540-989E98AD2749}"/>
    <dgm:cxn modelId="{47C5A97B-6CF1-427E-A949-1B60A14D5AEF}" type="presOf" srcId="{EA441BFC-112B-4BDC-8A72-DE550BBFBECC}" destId="{53B0B1C7-4943-4444-808A-77281EE52908}" srcOrd="0" destOrd="0" presId="urn:microsoft.com/office/officeart/2018/2/layout/IconVerticalSolidList"/>
    <dgm:cxn modelId="{EA567087-84F4-49C4-9017-9DC12467CCC0}" type="presOf" srcId="{72BF2F7B-1578-4D26-B159-CF91CE1C59E5}" destId="{D88A3714-CCA9-49EC-97A7-260865D74254}" srcOrd="0" destOrd="0" presId="urn:microsoft.com/office/officeart/2018/2/layout/IconVerticalSolidList"/>
    <dgm:cxn modelId="{8273B2CF-577A-4584-9326-77A1B7F28814}" type="presOf" srcId="{F4EDB5F1-3202-4D99-B446-F0A19419DFE8}" destId="{CF7E1971-8988-4834-B5B7-D3A8817020D8}" srcOrd="0" destOrd="0" presId="urn:microsoft.com/office/officeart/2018/2/layout/IconVerticalSolidList"/>
    <dgm:cxn modelId="{5CC4DEF3-C9C2-4497-BE42-ABFA196E72E5}" srcId="{72BF2F7B-1578-4D26-B159-CF91CE1C59E5}" destId="{7FBF028A-1156-483F-9562-B7141C252CC5}" srcOrd="0" destOrd="0" parTransId="{08D26E7E-2487-4101-B362-0A94761B96BF}" sibTransId="{8DA7E310-359D-4E37-80F8-4359530023C9}"/>
    <dgm:cxn modelId="{EB187151-6DEE-4442-81AA-D0E1C4502B61}" type="presParOf" srcId="{D88A3714-CCA9-49EC-97A7-260865D74254}" destId="{74BBB92A-330B-488F-A227-A8A66DCB2966}" srcOrd="0" destOrd="0" presId="urn:microsoft.com/office/officeart/2018/2/layout/IconVerticalSolidList"/>
    <dgm:cxn modelId="{68802602-853C-48B2-A6DA-288D3FFE7E7F}" type="presParOf" srcId="{74BBB92A-330B-488F-A227-A8A66DCB2966}" destId="{5909C2F4-BF6A-4FF4-9810-E14CEC348CAF}" srcOrd="0" destOrd="0" presId="urn:microsoft.com/office/officeart/2018/2/layout/IconVerticalSolidList"/>
    <dgm:cxn modelId="{1C50B54F-1456-4DD3-B611-0D1AE73A7DA0}" type="presParOf" srcId="{74BBB92A-330B-488F-A227-A8A66DCB2966}" destId="{DA010095-DCFC-4DCD-9E61-C779C30B5133}" srcOrd="1" destOrd="0" presId="urn:microsoft.com/office/officeart/2018/2/layout/IconVerticalSolidList"/>
    <dgm:cxn modelId="{8C72E0B7-677A-4148-B3F9-5B0BD2D767EB}" type="presParOf" srcId="{74BBB92A-330B-488F-A227-A8A66DCB2966}" destId="{95BC6D53-EF1B-4D57-80F7-C39FF87B977B}" srcOrd="2" destOrd="0" presId="urn:microsoft.com/office/officeart/2018/2/layout/IconVerticalSolidList"/>
    <dgm:cxn modelId="{97AF655A-A1C5-4791-9E4D-2459FD6405AD}" type="presParOf" srcId="{74BBB92A-330B-488F-A227-A8A66DCB2966}" destId="{ECF9FE16-6DFD-4D2E-BB29-CDBA553FBBF0}" srcOrd="3" destOrd="0" presId="urn:microsoft.com/office/officeart/2018/2/layout/IconVerticalSolidList"/>
    <dgm:cxn modelId="{925F968A-DD72-4B20-B48F-0FD25D603099}" type="presParOf" srcId="{D88A3714-CCA9-49EC-97A7-260865D74254}" destId="{240298AF-1C57-481A-90F6-865BA01893DA}" srcOrd="1" destOrd="0" presId="urn:microsoft.com/office/officeart/2018/2/layout/IconVerticalSolidList"/>
    <dgm:cxn modelId="{6DDD2AFB-EE7C-4AA2-B38A-7E3AA706746B}" type="presParOf" srcId="{D88A3714-CCA9-49EC-97A7-260865D74254}" destId="{1AB65F0E-BE74-492C-A824-01149A00580D}" srcOrd="2" destOrd="0" presId="urn:microsoft.com/office/officeart/2018/2/layout/IconVerticalSolidList"/>
    <dgm:cxn modelId="{C662504E-6B50-48C6-AE19-6182AFFA3CF1}" type="presParOf" srcId="{1AB65F0E-BE74-492C-A824-01149A00580D}" destId="{07749348-DF59-4731-932E-5456FD16E417}" srcOrd="0" destOrd="0" presId="urn:microsoft.com/office/officeart/2018/2/layout/IconVerticalSolidList"/>
    <dgm:cxn modelId="{0D85DDA5-DBF0-48A9-939E-A8D7F2236454}" type="presParOf" srcId="{1AB65F0E-BE74-492C-A824-01149A00580D}" destId="{9DB99F3D-2C00-4361-BFD9-2532BA7444BD}" srcOrd="1" destOrd="0" presId="urn:microsoft.com/office/officeart/2018/2/layout/IconVerticalSolidList"/>
    <dgm:cxn modelId="{5BB1C8A0-C0B0-48E9-8EEE-756C5DEE5F23}" type="presParOf" srcId="{1AB65F0E-BE74-492C-A824-01149A00580D}" destId="{577E957C-4382-4B5F-AC9B-7106EC05B2F9}" srcOrd="2" destOrd="0" presId="urn:microsoft.com/office/officeart/2018/2/layout/IconVerticalSolidList"/>
    <dgm:cxn modelId="{77C97060-59EC-471C-BBE3-CA77B19DA157}" type="presParOf" srcId="{1AB65F0E-BE74-492C-A824-01149A00580D}" destId="{16072248-AE71-4EEA-8121-43FAC2E331F4}" srcOrd="3" destOrd="0" presId="urn:microsoft.com/office/officeart/2018/2/layout/IconVerticalSolidList"/>
    <dgm:cxn modelId="{9863F364-A4AE-4B68-8E4D-B2610C767AD0}" type="presParOf" srcId="{D88A3714-CCA9-49EC-97A7-260865D74254}" destId="{AD0C3166-FD69-479E-9D84-178116D07949}" srcOrd="3" destOrd="0" presId="urn:microsoft.com/office/officeart/2018/2/layout/IconVerticalSolidList"/>
    <dgm:cxn modelId="{31B832C2-375A-42BD-A9C4-3114B5290DD9}" type="presParOf" srcId="{D88A3714-CCA9-49EC-97A7-260865D74254}" destId="{0F910EDC-FEE4-4DA3-A6E9-ECE24E5FAC2C}" srcOrd="4" destOrd="0" presId="urn:microsoft.com/office/officeart/2018/2/layout/IconVerticalSolidList"/>
    <dgm:cxn modelId="{687F7572-4F47-4729-979B-60AC6D14B54C}" type="presParOf" srcId="{0F910EDC-FEE4-4DA3-A6E9-ECE24E5FAC2C}" destId="{686039DE-5183-4BE5-A6E2-9F49603D3F36}" srcOrd="0" destOrd="0" presId="urn:microsoft.com/office/officeart/2018/2/layout/IconVerticalSolidList"/>
    <dgm:cxn modelId="{F28499C6-A527-4A41-BF8F-52FF921E3997}" type="presParOf" srcId="{0F910EDC-FEE4-4DA3-A6E9-ECE24E5FAC2C}" destId="{54CBF373-7372-448E-954E-E62F81AE9FFF}" srcOrd="1" destOrd="0" presId="urn:microsoft.com/office/officeart/2018/2/layout/IconVerticalSolidList"/>
    <dgm:cxn modelId="{0C1078F0-1AAC-42AD-9174-91552AC0D5E3}" type="presParOf" srcId="{0F910EDC-FEE4-4DA3-A6E9-ECE24E5FAC2C}" destId="{4D65B881-32AF-4893-82C0-A056621C2209}" srcOrd="2" destOrd="0" presId="urn:microsoft.com/office/officeart/2018/2/layout/IconVerticalSolidList"/>
    <dgm:cxn modelId="{5D2AA0BF-7FEF-4E3B-91EF-3E288C1E9F75}" type="presParOf" srcId="{0F910EDC-FEE4-4DA3-A6E9-ECE24E5FAC2C}" destId="{53B0B1C7-4943-4444-808A-77281EE52908}" srcOrd="3" destOrd="0" presId="urn:microsoft.com/office/officeart/2018/2/layout/IconVerticalSolidList"/>
    <dgm:cxn modelId="{CD461F19-9632-40C7-869D-C483F738759B}" type="presParOf" srcId="{D88A3714-CCA9-49EC-97A7-260865D74254}" destId="{3D49A075-D9E1-4281-8D72-802A35DFC359}" srcOrd="5" destOrd="0" presId="urn:microsoft.com/office/officeart/2018/2/layout/IconVerticalSolidList"/>
    <dgm:cxn modelId="{D635311B-416A-4A2D-B5AC-0735DACB5CCA}" type="presParOf" srcId="{D88A3714-CCA9-49EC-97A7-260865D74254}" destId="{DAE63920-AAEA-48CE-BBB2-0489DFB530CC}" srcOrd="6" destOrd="0" presId="urn:microsoft.com/office/officeart/2018/2/layout/IconVerticalSolidList"/>
    <dgm:cxn modelId="{1021B019-025C-4B64-BCB3-7569DEB433EB}" type="presParOf" srcId="{DAE63920-AAEA-48CE-BBB2-0489DFB530CC}" destId="{95B8B605-3720-486F-92FF-8BB9670A57F8}" srcOrd="0" destOrd="0" presId="urn:microsoft.com/office/officeart/2018/2/layout/IconVerticalSolidList"/>
    <dgm:cxn modelId="{6DFF7A56-A5C1-405D-AD71-7E0B54728D6A}" type="presParOf" srcId="{DAE63920-AAEA-48CE-BBB2-0489DFB530CC}" destId="{6B109F5C-75DC-4E40-A184-D050E96254FD}" srcOrd="1" destOrd="0" presId="urn:microsoft.com/office/officeart/2018/2/layout/IconVerticalSolidList"/>
    <dgm:cxn modelId="{07CC2A82-B7C1-45D5-BA55-B21D5DA93679}" type="presParOf" srcId="{DAE63920-AAEA-48CE-BBB2-0489DFB530CC}" destId="{95FABE2A-323A-4E69-8DEC-A2FDF8162181}" srcOrd="2" destOrd="0" presId="urn:microsoft.com/office/officeart/2018/2/layout/IconVerticalSolidList"/>
    <dgm:cxn modelId="{B53F5C64-E062-4751-86A0-4FB00CC1E27E}" type="presParOf" srcId="{DAE63920-AAEA-48CE-BBB2-0489DFB530CC}" destId="{CF7E1971-8988-4834-B5B7-D3A8817020D8}"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09D095E-BB40-47F4-A71B-D53B35022232}" type="doc">
      <dgm:prSet loTypeId="urn:microsoft.com/office/officeart/2016/7/layout/RepeatingBendingProcessNew" loCatId="process" qsTypeId="urn:microsoft.com/office/officeart/2005/8/quickstyle/simple1" qsCatId="simple" csTypeId="urn:microsoft.com/office/officeart/2005/8/colors/accent2_2" csCatId="accent2"/>
      <dgm:spPr/>
      <dgm:t>
        <a:bodyPr/>
        <a:lstStyle/>
        <a:p>
          <a:endParaRPr lang="en-US"/>
        </a:p>
      </dgm:t>
    </dgm:pt>
    <dgm:pt modelId="{D7898526-6C39-4880-975E-1EDBD3DDA766}">
      <dgm:prSet/>
      <dgm:spPr/>
      <dgm:t>
        <a:bodyPr/>
        <a:lstStyle/>
        <a:p>
          <a:r>
            <a:rPr lang="en-US"/>
            <a:t>Recognise the importance of reflection</a:t>
          </a:r>
        </a:p>
      </dgm:t>
    </dgm:pt>
    <dgm:pt modelId="{E1CE3CF0-9A9C-4BB5-B07A-CF0248369CCA}" type="parTrans" cxnId="{F940C543-0310-4593-BC60-A3DA5CA33A01}">
      <dgm:prSet/>
      <dgm:spPr/>
      <dgm:t>
        <a:bodyPr/>
        <a:lstStyle/>
        <a:p>
          <a:endParaRPr lang="en-US"/>
        </a:p>
      </dgm:t>
    </dgm:pt>
    <dgm:pt modelId="{0DB65DEF-0517-4C70-B411-D0EBBDA2EFB9}" type="sibTrans" cxnId="{F940C543-0310-4593-BC60-A3DA5CA33A01}">
      <dgm:prSet/>
      <dgm:spPr/>
      <dgm:t>
        <a:bodyPr/>
        <a:lstStyle/>
        <a:p>
          <a:endParaRPr lang="en-US"/>
        </a:p>
      </dgm:t>
    </dgm:pt>
    <dgm:pt modelId="{E2F505FB-2B5A-43C3-8C82-9F49D05306D2}">
      <dgm:prSet/>
      <dgm:spPr/>
      <dgm:t>
        <a:bodyPr/>
        <a:lstStyle/>
        <a:p>
          <a:r>
            <a:rPr lang="en-US" dirty="0"/>
            <a:t>Find a model of reflective practice which you are comfortable with – this will vary for each individual</a:t>
          </a:r>
        </a:p>
      </dgm:t>
    </dgm:pt>
    <dgm:pt modelId="{872B4A51-59E6-4746-9FD4-32D0C6E4B73C}" type="parTrans" cxnId="{C1895642-4E6C-4277-A650-A7195D4909D5}">
      <dgm:prSet/>
      <dgm:spPr/>
      <dgm:t>
        <a:bodyPr/>
        <a:lstStyle/>
        <a:p>
          <a:endParaRPr lang="en-US"/>
        </a:p>
      </dgm:t>
    </dgm:pt>
    <dgm:pt modelId="{D8FF8429-A53A-4D7D-9387-513DB4C65BD8}" type="sibTrans" cxnId="{C1895642-4E6C-4277-A650-A7195D4909D5}">
      <dgm:prSet/>
      <dgm:spPr/>
      <dgm:t>
        <a:bodyPr/>
        <a:lstStyle/>
        <a:p>
          <a:endParaRPr lang="en-US"/>
        </a:p>
      </dgm:t>
    </dgm:pt>
    <dgm:pt modelId="{98F2F2D7-342D-4D10-867F-961763488AEE}">
      <dgm:prSet/>
      <dgm:spPr/>
      <dgm:t>
        <a:bodyPr/>
        <a:lstStyle/>
        <a:p>
          <a:r>
            <a:rPr lang="en-US" dirty="0"/>
            <a:t>Find yourself a “critical friend” – and be a critical friend to others </a:t>
          </a:r>
        </a:p>
      </dgm:t>
    </dgm:pt>
    <dgm:pt modelId="{A0536032-DC1C-428D-A83E-4CCDA1E6CCBB}" type="parTrans" cxnId="{E2E29A80-608D-4C43-91CD-2B6EA106EEAB}">
      <dgm:prSet/>
      <dgm:spPr/>
      <dgm:t>
        <a:bodyPr/>
        <a:lstStyle/>
        <a:p>
          <a:endParaRPr lang="en-US"/>
        </a:p>
      </dgm:t>
    </dgm:pt>
    <dgm:pt modelId="{241C9367-AE3B-4163-B3BB-EEE0AD474A66}" type="sibTrans" cxnId="{E2E29A80-608D-4C43-91CD-2B6EA106EEAB}">
      <dgm:prSet/>
      <dgm:spPr/>
      <dgm:t>
        <a:bodyPr/>
        <a:lstStyle/>
        <a:p>
          <a:endParaRPr lang="en-US"/>
        </a:p>
      </dgm:t>
    </dgm:pt>
    <dgm:pt modelId="{DA537AAD-041E-4638-8452-843380E0BBD1}">
      <dgm:prSet/>
      <dgm:spPr/>
      <dgm:t>
        <a:bodyPr/>
        <a:lstStyle/>
        <a:p>
          <a:r>
            <a:rPr lang="en-US"/>
            <a:t>Develop your awareness of what is impacting on your reflection</a:t>
          </a:r>
        </a:p>
      </dgm:t>
    </dgm:pt>
    <dgm:pt modelId="{B2955F17-FC22-4943-940F-687F105B00CD}" type="parTrans" cxnId="{927FF62D-42A9-4A3F-9FFA-342FCB6710B6}">
      <dgm:prSet/>
      <dgm:spPr/>
      <dgm:t>
        <a:bodyPr/>
        <a:lstStyle/>
        <a:p>
          <a:endParaRPr lang="en-US"/>
        </a:p>
      </dgm:t>
    </dgm:pt>
    <dgm:pt modelId="{172FEE02-EE71-4480-B6F3-68F2C1E66985}" type="sibTrans" cxnId="{927FF62D-42A9-4A3F-9FFA-342FCB6710B6}">
      <dgm:prSet/>
      <dgm:spPr/>
      <dgm:t>
        <a:bodyPr/>
        <a:lstStyle/>
        <a:p>
          <a:endParaRPr lang="en-US"/>
        </a:p>
      </dgm:t>
    </dgm:pt>
    <dgm:pt modelId="{3044566D-373C-46D7-B523-509862F66E2B}">
      <dgm:prSet/>
      <dgm:spPr/>
      <dgm:t>
        <a:bodyPr/>
        <a:lstStyle/>
        <a:p>
          <a:r>
            <a:rPr lang="en-US"/>
            <a:t>Do not avoid the questions – but likewise do not delay actions</a:t>
          </a:r>
        </a:p>
      </dgm:t>
    </dgm:pt>
    <dgm:pt modelId="{20621AF1-E1FD-4DB6-94E6-BADCEBC3B69A}" type="parTrans" cxnId="{3A9DD37A-C593-40CB-90C4-7EC6D2FD7019}">
      <dgm:prSet/>
      <dgm:spPr/>
      <dgm:t>
        <a:bodyPr/>
        <a:lstStyle/>
        <a:p>
          <a:endParaRPr lang="en-US"/>
        </a:p>
      </dgm:t>
    </dgm:pt>
    <dgm:pt modelId="{3220D0CE-5057-4A71-85CD-938F2C32B3F2}" type="sibTrans" cxnId="{3A9DD37A-C593-40CB-90C4-7EC6D2FD7019}">
      <dgm:prSet/>
      <dgm:spPr/>
      <dgm:t>
        <a:bodyPr/>
        <a:lstStyle/>
        <a:p>
          <a:endParaRPr lang="en-US"/>
        </a:p>
      </dgm:t>
    </dgm:pt>
    <dgm:pt modelId="{40A67A82-9D95-4883-8AB7-934029651A63}">
      <dgm:prSet/>
      <dgm:spPr/>
      <dgm:t>
        <a:bodyPr/>
        <a:lstStyle/>
        <a:p>
          <a:r>
            <a:rPr lang="en-US"/>
            <a:t>Recognise and develop the characteristics of a reflective practitioner.</a:t>
          </a:r>
        </a:p>
      </dgm:t>
    </dgm:pt>
    <dgm:pt modelId="{D4374FFB-4611-4788-9432-A40A5877BE90}" type="parTrans" cxnId="{A55D6A2A-501E-4D36-AE76-AA458208A113}">
      <dgm:prSet/>
      <dgm:spPr/>
      <dgm:t>
        <a:bodyPr/>
        <a:lstStyle/>
        <a:p>
          <a:endParaRPr lang="en-US"/>
        </a:p>
      </dgm:t>
    </dgm:pt>
    <dgm:pt modelId="{EB5CFA4D-7827-437C-8206-3AFE4DB32EE8}" type="sibTrans" cxnId="{A55D6A2A-501E-4D36-AE76-AA458208A113}">
      <dgm:prSet/>
      <dgm:spPr/>
      <dgm:t>
        <a:bodyPr/>
        <a:lstStyle/>
        <a:p>
          <a:endParaRPr lang="en-US"/>
        </a:p>
      </dgm:t>
    </dgm:pt>
    <dgm:pt modelId="{7CC0923D-A73E-425A-8400-734027770CAB}" type="pres">
      <dgm:prSet presAssocID="{409D095E-BB40-47F4-A71B-D53B35022232}" presName="Name0" presStyleCnt="0">
        <dgm:presLayoutVars>
          <dgm:dir/>
          <dgm:resizeHandles val="exact"/>
        </dgm:presLayoutVars>
      </dgm:prSet>
      <dgm:spPr/>
    </dgm:pt>
    <dgm:pt modelId="{19F7E99A-8730-4A5D-B4F4-36721F08B964}" type="pres">
      <dgm:prSet presAssocID="{D7898526-6C39-4880-975E-1EDBD3DDA766}" presName="node" presStyleLbl="node1" presStyleIdx="0" presStyleCnt="6">
        <dgm:presLayoutVars>
          <dgm:bulletEnabled val="1"/>
        </dgm:presLayoutVars>
      </dgm:prSet>
      <dgm:spPr/>
    </dgm:pt>
    <dgm:pt modelId="{10C02AAD-A8B6-4646-AE5E-166D25E4150C}" type="pres">
      <dgm:prSet presAssocID="{0DB65DEF-0517-4C70-B411-D0EBBDA2EFB9}" presName="sibTrans" presStyleLbl="sibTrans1D1" presStyleIdx="0" presStyleCnt="5"/>
      <dgm:spPr/>
    </dgm:pt>
    <dgm:pt modelId="{17440B41-E0EB-4D79-8B26-F11A611DABF7}" type="pres">
      <dgm:prSet presAssocID="{0DB65DEF-0517-4C70-B411-D0EBBDA2EFB9}" presName="connectorText" presStyleLbl="sibTrans1D1" presStyleIdx="0" presStyleCnt="5"/>
      <dgm:spPr/>
    </dgm:pt>
    <dgm:pt modelId="{EA3ABD67-AE6B-4336-BDBF-EC4352E10B91}" type="pres">
      <dgm:prSet presAssocID="{E2F505FB-2B5A-43C3-8C82-9F49D05306D2}" presName="node" presStyleLbl="node1" presStyleIdx="1" presStyleCnt="6">
        <dgm:presLayoutVars>
          <dgm:bulletEnabled val="1"/>
        </dgm:presLayoutVars>
      </dgm:prSet>
      <dgm:spPr/>
    </dgm:pt>
    <dgm:pt modelId="{E4565FC8-458D-4F52-8341-58BC19F177DD}" type="pres">
      <dgm:prSet presAssocID="{D8FF8429-A53A-4D7D-9387-513DB4C65BD8}" presName="sibTrans" presStyleLbl="sibTrans1D1" presStyleIdx="1" presStyleCnt="5"/>
      <dgm:spPr/>
    </dgm:pt>
    <dgm:pt modelId="{0EDCB7E3-631F-4D43-AB01-342A2440527B}" type="pres">
      <dgm:prSet presAssocID="{D8FF8429-A53A-4D7D-9387-513DB4C65BD8}" presName="connectorText" presStyleLbl="sibTrans1D1" presStyleIdx="1" presStyleCnt="5"/>
      <dgm:spPr/>
    </dgm:pt>
    <dgm:pt modelId="{635ED3E7-F8B4-429F-93B9-19ECF993E455}" type="pres">
      <dgm:prSet presAssocID="{98F2F2D7-342D-4D10-867F-961763488AEE}" presName="node" presStyleLbl="node1" presStyleIdx="2" presStyleCnt="6">
        <dgm:presLayoutVars>
          <dgm:bulletEnabled val="1"/>
        </dgm:presLayoutVars>
      </dgm:prSet>
      <dgm:spPr/>
    </dgm:pt>
    <dgm:pt modelId="{54E54FAC-9598-45B4-BD8A-99616A943EC6}" type="pres">
      <dgm:prSet presAssocID="{241C9367-AE3B-4163-B3BB-EEE0AD474A66}" presName="sibTrans" presStyleLbl="sibTrans1D1" presStyleIdx="2" presStyleCnt="5"/>
      <dgm:spPr/>
    </dgm:pt>
    <dgm:pt modelId="{E1EE3771-F23A-4C88-BE0C-96A54D785E1E}" type="pres">
      <dgm:prSet presAssocID="{241C9367-AE3B-4163-B3BB-EEE0AD474A66}" presName="connectorText" presStyleLbl="sibTrans1D1" presStyleIdx="2" presStyleCnt="5"/>
      <dgm:spPr/>
    </dgm:pt>
    <dgm:pt modelId="{B787B5C6-E277-4FF4-BE5D-A8430307C251}" type="pres">
      <dgm:prSet presAssocID="{DA537AAD-041E-4638-8452-843380E0BBD1}" presName="node" presStyleLbl="node1" presStyleIdx="3" presStyleCnt="6">
        <dgm:presLayoutVars>
          <dgm:bulletEnabled val="1"/>
        </dgm:presLayoutVars>
      </dgm:prSet>
      <dgm:spPr/>
    </dgm:pt>
    <dgm:pt modelId="{B763FCA9-AEB9-4644-B1CD-F95ACA07E1FA}" type="pres">
      <dgm:prSet presAssocID="{172FEE02-EE71-4480-B6F3-68F2C1E66985}" presName="sibTrans" presStyleLbl="sibTrans1D1" presStyleIdx="3" presStyleCnt="5"/>
      <dgm:spPr/>
    </dgm:pt>
    <dgm:pt modelId="{918E09CD-3244-4EC0-B820-7B5FED3DE08C}" type="pres">
      <dgm:prSet presAssocID="{172FEE02-EE71-4480-B6F3-68F2C1E66985}" presName="connectorText" presStyleLbl="sibTrans1D1" presStyleIdx="3" presStyleCnt="5"/>
      <dgm:spPr/>
    </dgm:pt>
    <dgm:pt modelId="{0E2070AB-2EE3-4DB2-B0E8-FCBA23032A3B}" type="pres">
      <dgm:prSet presAssocID="{3044566D-373C-46D7-B523-509862F66E2B}" presName="node" presStyleLbl="node1" presStyleIdx="4" presStyleCnt="6">
        <dgm:presLayoutVars>
          <dgm:bulletEnabled val="1"/>
        </dgm:presLayoutVars>
      </dgm:prSet>
      <dgm:spPr/>
    </dgm:pt>
    <dgm:pt modelId="{8E37B662-70DA-4E8E-8F0C-E38538F29753}" type="pres">
      <dgm:prSet presAssocID="{3220D0CE-5057-4A71-85CD-938F2C32B3F2}" presName="sibTrans" presStyleLbl="sibTrans1D1" presStyleIdx="4" presStyleCnt="5"/>
      <dgm:spPr/>
    </dgm:pt>
    <dgm:pt modelId="{A8DC4AA5-70AD-4263-A031-97C8569441A9}" type="pres">
      <dgm:prSet presAssocID="{3220D0CE-5057-4A71-85CD-938F2C32B3F2}" presName="connectorText" presStyleLbl="sibTrans1D1" presStyleIdx="4" presStyleCnt="5"/>
      <dgm:spPr/>
    </dgm:pt>
    <dgm:pt modelId="{3D1B88A5-036C-4D37-B039-26AC7B686BB1}" type="pres">
      <dgm:prSet presAssocID="{40A67A82-9D95-4883-8AB7-934029651A63}" presName="node" presStyleLbl="node1" presStyleIdx="5" presStyleCnt="6">
        <dgm:presLayoutVars>
          <dgm:bulletEnabled val="1"/>
        </dgm:presLayoutVars>
      </dgm:prSet>
      <dgm:spPr/>
    </dgm:pt>
  </dgm:ptLst>
  <dgm:cxnLst>
    <dgm:cxn modelId="{80D5B70B-2D96-4EFA-AB63-8F82EA45B2E9}" type="presOf" srcId="{40A67A82-9D95-4883-8AB7-934029651A63}" destId="{3D1B88A5-036C-4D37-B039-26AC7B686BB1}" srcOrd="0" destOrd="0" presId="urn:microsoft.com/office/officeart/2016/7/layout/RepeatingBendingProcessNew"/>
    <dgm:cxn modelId="{D4BDE115-A9E2-4F0F-B3C5-3BC8C023A7EB}" type="presOf" srcId="{172FEE02-EE71-4480-B6F3-68F2C1E66985}" destId="{B763FCA9-AEB9-4644-B1CD-F95ACA07E1FA}" srcOrd="0" destOrd="0" presId="urn:microsoft.com/office/officeart/2016/7/layout/RepeatingBendingProcessNew"/>
    <dgm:cxn modelId="{A55D6A2A-501E-4D36-AE76-AA458208A113}" srcId="{409D095E-BB40-47F4-A71B-D53B35022232}" destId="{40A67A82-9D95-4883-8AB7-934029651A63}" srcOrd="5" destOrd="0" parTransId="{D4374FFB-4611-4788-9432-A40A5877BE90}" sibTransId="{EB5CFA4D-7827-437C-8206-3AFE4DB32EE8}"/>
    <dgm:cxn modelId="{927FF62D-42A9-4A3F-9FFA-342FCB6710B6}" srcId="{409D095E-BB40-47F4-A71B-D53B35022232}" destId="{DA537AAD-041E-4638-8452-843380E0BBD1}" srcOrd="3" destOrd="0" parTransId="{B2955F17-FC22-4943-940F-687F105B00CD}" sibTransId="{172FEE02-EE71-4480-B6F3-68F2C1E66985}"/>
    <dgm:cxn modelId="{C1895642-4E6C-4277-A650-A7195D4909D5}" srcId="{409D095E-BB40-47F4-A71B-D53B35022232}" destId="{E2F505FB-2B5A-43C3-8C82-9F49D05306D2}" srcOrd="1" destOrd="0" parTransId="{872B4A51-59E6-4746-9FD4-32D0C6E4B73C}" sibTransId="{D8FF8429-A53A-4D7D-9387-513DB4C65BD8}"/>
    <dgm:cxn modelId="{F940C543-0310-4593-BC60-A3DA5CA33A01}" srcId="{409D095E-BB40-47F4-A71B-D53B35022232}" destId="{D7898526-6C39-4880-975E-1EDBD3DDA766}" srcOrd="0" destOrd="0" parTransId="{E1CE3CF0-9A9C-4BB5-B07A-CF0248369CCA}" sibTransId="{0DB65DEF-0517-4C70-B411-D0EBBDA2EFB9}"/>
    <dgm:cxn modelId="{0C1ED44E-54E0-4B89-8778-89F3439C7123}" type="presOf" srcId="{3044566D-373C-46D7-B523-509862F66E2B}" destId="{0E2070AB-2EE3-4DB2-B0E8-FCBA23032A3B}" srcOrd="0" destOrd="0" presId="urn:microsoft.com/office/officeart/2016/7/layout/RepeatingBendingProcessNew"/>
    <dgm:cxn modelId="{3459DB62-E16F-4778-BAEA-4DD8C660398A}" type="presOf" srcId="{0DB65DEF-0517-4C70-B411-D0EBBDA2EFB9}" destId="{17440B41-E0EB-4D79-8B26-F11A611DABF7}" srcOrd="1" destOrd="0" presId="urn:microsoft.com/office/officeart/2016/7/layout/RepeatingBendingProcessNew"/>
    <dgm:cxn modelId="{DE436765-FB95-4D5F-9AFB-2F4B878CD36A}" type="presOf" srcId="{409D095E-BB40-47F4-A71B-D53B35022232}" destId="{7CC0923D-A73E-425A-8400-734027770CAB}" srcOrd="0" destOrd="0" presId="urn:microsoft.com/office/officeart/2016/7/layout/RepeatingBendingProcessNew"/>
    <dgm:cxn modelId="{F1DB9D73-68B6-4908-95A3-06A12D69B4C3}" type="presOf" srcId="{D8FF8429-A53A-4D7D-9387-513DB4C65BD8}" destId="{E4565FC8-458D-4F52-8341-58BC19F177DD}" srcOrd="0" destOrd="0" presId="urn:microsoft.com/office/officeart/2016/7/layout/RepeatingBendingProcessNew"/>
    <dgm:cxn modelId="{3A9DD37A-C593-40CB-90C4-7EC6D2FD7019}" srcId="{409D095E-BB40-47F4-A71B-D53B35022232}" destId="{3044566D-373C-46D7-B523-509862F66E2B}" srcOrd="4" destOrd="0" parTransId="{20621AF1-E1FD-4DB6-94E6-BADCEBC3B69A}" sibTransId="{3220D0CE-5057-4A71-85CD-938F2C32B3F2}"/>
    <dgm:cxn modelId="{E2E29A80-608D-4C43-91CD-2B6EA106EEAB}" srcId="{409D095E-BB40-47F4-A71B-D53B35022232}" destId="{98F2F2D7-342D-4D10-867F-961763488AEE}" srcOrd="2" destOrd="0" parTransId="{A0536032-DC1C-428D-A83E-4CCDA1E6CCBB}" sibTransId="{241C9367-AE3B-4163-B3BB-EEE0AD474A66}"/>
    <dgm:cxn modelId="{3514E185-D37D-40AB-BC49-0767115B2280}" type="presOf" srcId="{98F2F2D7-342D-4D10-867F-961763488AEE}" destId="{635ED3E7-F8B4-429F-93B9-19ECF993E455}" srcOrd="0" destOrd="0" presId="urn:microsoft.com/office/officeart/2016/7/layout/RepeatingBendingProcessNew"/>
    <dgm:cxn modelId="{46D22891-B476-4317-A068-310CC5E6D41D}" type="presOf" srcId="{241C9367-AE3B-4163-B3BB-EEE0AD474A66}" destId="{54E54FAC-9598-45B4-BD8A-99616A943EC6}" srcOrd="0" destOrd="0" presId="urn:microsoft.com/office/officeart/2016/7/layout/RepeatingBendingProcessNew"/>
    <dgm:cxn modelId="{5F0A7197-0DB1-4063-9F7C-F8146A03EBAE}" type="presOf" srcId="{DA537AAD-041E-4638-8452-843380E0BBD1}" destId="{B787B5C6-E277-4FF4-BE5D-A8430307C251}" srcOrd="0" destOrd="0" presId="urn:microsoft.com/office/officeart/2016/7/layout/RepeatingBendingProcessNew"/>
    <dgm:cxn modelId="{82EEF1AB-B4B1-4886-A173-FD877E912FDA}" type="presOf" srcId="{D8FF8429-A53A-4D7D-9387-513DB4C65BD8}" destId="{0EDCB7E3-631F-4D43-AB01-342A2440527B}" srcOrd="1" destOrd="0" presId="urn:microsoft.com/office/officeart/2016/7/layout/RepeatingBendingProcessNew"/>
    <dgm:cxn modelId="{F9D773BB-0C4E-4EF8-8BE8-E188CE20CD28}" type="presOf" srcId="{D7898526-6C39-4880-975E-1EDBD3DDA766}" destId="{19F7E99A-8730-4A5D-B4F4-36721F08B964}" srcOrd="0" destOrd="0" presId="urn:microsoft.com/office/officeart/2016/7/layout/RepeatingBendingProcessNew"/>
    <dgm:cxn modelId="{2A1461C1-DE58-47C8-8496-5FF3DEFEA07A}" type="presOf" srcId="{172FEE02-EE71-4480-B6F3-68F2C1E66985}" destId="{918E09CD-3244-4EC0-B820-7B5FED3DE08C}" srcOrd="1" destOrd="0" presId="urn:microsoft.com/office/officeart/2016/7/layout/RepeatingBendingProcessNew"/>
    <dgm:cxn modelId="{FD94E4C9-E552-40F8-AB13-6BD225A1DF6E}" type="presOf" srcId="{0DB65DEF-0517-4C70-B411-D0EBBDA2EFB9}" destId="{10C02AAD-A8B6-4646-AE5E-166D25E4150C}" srcOrd="0" destOrd="0" presId="urn:microsoft.com/office/officeart/2016/7/layout/RepeatingBendingProcessNew"/>
    <dgm:cxn modelId="{777376D5-9603-4CC0-A056-C1D306DCF048}" type="presOf" srcId="{3220D0CE-5057-4A71-85CD-938F2C32B3F2}" destId="{8E37B662-70DA-4E8E-8F0C-E38538F29753}" srcOrd="0" destOrd="0" presId="urn:microsoft.com/office/officeart/2016/7/layout/RepeatingBendingProcessNew"/>
    <dgm:cxn modelId="{1A7867DA-B8BD-4DC3-9E72-6ADF985AA6EB}" type="presOf" srcId="{3220D0CE-5057-4A71-85CD-938F2C32B3F2}" destId="{A8DC4AA5-70AD-4263-A031-97C8569441A9}" srcOrd="1" destOrd="0" presId="urn:microsoft.com/office/officeart/2016/7/layout/RepeatingBendingProcessNew"/>
    <dgm:cxn modelId="{B2E7A9DE-AACA-455A-A956-C63F52E08745}" type="presOf" srcId="{241C9367-AE3B-4163-B3BB-EEE0AD474A66}" destId="{E1EE3771-F23A-4C88-BE0C-96A54D785E1E}" srcOrd="1" destOrd="0" presId="urn:microsoft.com/office/officeart/2016/7/layout/RepeatingBendingProcessNew"/>
    <dgm:cxn modelId="{F614AAF8-F91B-4D19-9E58-06D67E798B3C}" type="presOf" srcId="{E2F505FB-2B5A-43C3-8C82-9F49D05306D2}" destId="{EA3ABD67-AE6B-4336-BDBF-EC4352E10B91}" srcOrd="0" destOrd="0" presId="urn:microsoft.com/office/officeart/2016/7/layout/RepeatingBendingProcessNew"/>
    <dgm:cxn modelId="{1E182F8C-BBD5-45D7-A05F-880E5265F133}" type="presParOf" srcId="{7CC0923D-A73E-425A-8400-734027770CAB}" destId="{19F7E99A-8730-4A5D-B4F4-36721F08B964}" srcOrd="0" destOrd="0" presId="urn:microsoft.com/office/officeart/2016/7/layout/RepeatingBendingProcessNew"/>
    <dgm:cxn modelId="{6E23DAD6-4798-49B0-8516-1FAADE9B5571}" type="presParOf" srcId="{7CC0923D-A73E-425A-8400-734027770CAB}" destId="{10C02AAD-A8B6-4646-AE5E-166D25E4150C}" srcOrd="1" destOrd="0" presId="urn:microsoft.com/office/officeart/2016/7/layout/RepeatingBendingProcessNew"/>
    <dgm:cxn modelId="{E9B205F1-4192-41C1-AC33-DFCDD147445A}" type="presParOf" srcId="{10C02AAD-A8B6-4646-AE5E-166D25E4150C}" destId="{17440B41-E0EB-4D79-8B26-F11A611DABF7}" srcOrd="0" destOrd="0" presId="urn:microsoft.com/office/officeart/2016/7/layout/RepeatingBendingProcessNew"/>
    <dgm:cxn modelId="{61A6755C-EC18-41F5-8CD7-A20FC45376BD}" type="presParOf" srcId="{7CC0923D-A73E-425A-8400-734027770CAB}" destId="{EA3ABD67-AE6B-4336-BDBF-EC4352E10B91}" srcOrd="2" destOrd="0" presId="urn:microsoft.com/office/officeart/2016/7/layout/RepeatingBendingProcessNew"/>
    <dgm:cxn modelId="{93840D3A-CD39-496B-AB66-9F40434297D0}" type="presParOf" srcId="{7CC0923D-A73E-425A-8400-734027770CAB}" destId="{E4565FC8-458D-4F52-8341-58BC19F177DD}" srcOrd="3" destOrd="0" presId="urn:microsoft.com/office/officeart/2016/7/layout/RepeatingBendingProcessNew"/>
    <dgm:cxn modelId="{2E5BAE61-B583-483C-B188-ECF0BA802F63}" type="presParOf" srcId="{E4565FC8-458D-4F52-8341-58BC19F177DD}" destId="{0EDCB7E3-631F-4D43-AB01-342A2440527B}" srcOrd="0" destOrd="0" presId="urn:microsoft.com/office/officeart/2016/7/layout/RepeatingBendingProcessNew"/>
    <dgm:cxn modelId="{B65555C1-C958-40FE-B763-66C830CF7847}" type="presParOf" srcId="{7CC0923D-A73E-425A-8400-734027770CAB}" destId="{635ED3E7-F8B4-429F-93B9-19ECF993E455}" srcOrd="4" destOrd="0" presId="urn:microsoft.com/office/officeart/2016/7/layout/RepeatingBendingProcessNew"/>
    <dgm:cxn modelId="{FA45FA84-FD1A-4C91-8B38-45EDDD33C107}" type="presParOf" srcId="{7CC0923D-A73E-425A-8400-734027770CAB}" destId="{54E54FAC-9598-45B4-BD8A-99616A943EC6}" srcOrd="5" destOrd="0" presId="urn:microsoft.com/office/officeart/2016/7/layout/RepeatingBendingProcessNew"/>
    <dgm:cxn modelId="{F10237A0-FDA4-4806-8943-8131571A5E64}" type="presParOf" srcId="{54E54FAC-9598-45B4-BD8A-99616A943EC6}" destId="{E1EE3771-F23A-4C88-BE0C-96A54D785E1E}" srcOrd="0" destOrd="0" presId="urn:microsoft.com/office/officeart/2016/7/layout/RepeatingBendingProcessNew"/>
    <dgm:cxn modelId="{B69CEE2C-441D-4493-B41D-08824837284A}" type="presParOf" srcId="{7CC0923D-A73E-425A-8400-734027770CAB}" destId="{B787B5C6-E277-4FF4-BE5D-A8430307C251}" srcOrd="6" destOrd="0" presId="urn:microsoft.com/office/officeart/2016/7/layout/RepeatingBendingProcessNew"/>
    <dgm:cxn modelId="{59FD9A9A-0A4C-4726-82D3-9A68CA4E2F3E}" type="presParOf" srcId="{7CC0923D-A73E-425A-8400-734027770CAB}" destId="{B763FCA9-AEB9-4644-B1CD-F95ACA07E1FA}" srcOrd="7" destOrd="0" presId="urn:microsoft.com/office/officeart/2016/7/layout/RepeatingBendingProcessNew"/>
    <dgm:cxn modelId="{0E33C82F-EF80-435C-A71E-BF324305C05B}" type="presParOf" srcId="{B763FCA9-AEB9-4644-B1CD-F95ACA07E1FA}" destId="{918E09CD-3244-4EC0-B820-7B5FED3DE08C}" srcOrd="0" destOrd="0" presId="urn:microsoft.com/office/officeart/2016/7/layout/RepeatingBendingProcessNew"/>
    <dgm:cxn modelId="{4CD73B77-8156-42C3-9DA4-FA4137D78DE9}" type="presParOf" srcId="{7CC0923D-A73E-425A-8400-734027770CAB}" destId="{0E2070AB-2EE3-4DB2-B0E8-FCBA23032A3B}" srcOrd="8" destOrd="0" presId="urn:microsoft.com/office/officeart/2016/7/layout/RepeatingBendingProcessNew"/>
    <dgm:cxn modelId="{F7F61A39-8069-4E71-BF3F-A734EC70956B}" type="presParOf" srcId="{7CC0923D-A73E-425A-8400-734027770CAB}" destId="{8E37B662-70DA-4E8E-8F0C-E38538F29753}" srcOrd="9" destOrd="0" presId="urn:microsoft.com/office/officeart/2016/7/layout/RepeatingBendingProcessNew"/>
    <dgm:cxn modelId="{065D1DF3-D93C-4279-9C9B-BB2E122DB76A}" type="presParOf" srcId="{8E37B662-70DA-4E8E-8F0C-E38538F29753}" destId="{A8DC4AA5-70AD-4263-A031-97C8569441A9}" srcOrd="0" destOrd="0" presId="urn:microsoft.com/office/officeart/2016/7/layout/RepeatingBendingProcessNew"/>
    <dgm:cxn modelId="{48AA6834-5533-432D-8014-EF2CFF80C27E}" type="presParOf" srcId="{7CC0923D-A73E-425A-8400-734027770CAB}" destId="{3D1B88A5-036C-4D37-B039-26AC7B686BB1}"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43CD45-C466-4344-B157-BA8F8006B8B5}">
      <dsp:nvSpPr>
        <dsp:cNvPr id="0" name=""/>
        <dsp:cNvSpPr/>
      </dsp:nvSpPr>
      <dsp:spPr>
        <a:xfrm>
          <a:off x="0" y="25116"/>
          <a:ext cx="6589260" cy="123147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Confidentiality </a:t>
          </a:r>
        </a:p>
      </dsp:txBody>
      <dsp:txXfrm>
        <a:off x="60116" y="85232"/>
        <a:ext cx="6469028" cy="1111247"/>
      </dsp:txXfrm>
    </dsp:sp>
    <dsp:sp modelId="{05B7B62D-255C-9A47-9950-1CDABB300199}">
      <dsp:nvSpPr>
        <dsp:cNvPr id="0" name=""/>
        <dsp:cNvSpPr/>
      </dsp:nvSpPr>
      <dsp:spPr>
        <a:xfrm>
          <a:off x="0" y="1345876"/>
          <a:ext cx="6589260" cy="1231479"/>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Respect </a:t>
          </a:r>
        </a:p>
      </dsp:txBody>
      <dsp:txXfrm>
        <a:off x="60116" y="1405992"/>
        <a:ext cx="6469028" cy="1111247"/>
      </dsp:txXfrm>
    </dsp:sp>
    <dsp:sp modelId="{9C92AD0B-DED1-B34C-A198-E22A0C364924}">
      <dsp:nvSpPr>
        <dsp:cNvPr id="0" name=""/>
        <dsp:cNvSpPr/>
      </dsp:nvSpPr>
      <dsp:spPr>
        <a:xfrm>
          <a:off x="0" y="2666636"/>
          <a:ext cx="6589260" cy="1231479"/>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One person speaking at one time</a:t>
          </a:r>
        </a:p>
      </dsp:txBody>
      <dsp:txXfrm>
        <a:off x="60116" y="2726752"/>
        <a:ext cx="6469028" cy="1111247"/>
      </dsp:txXfrm>
    </dsp:sp>
    <dsp:sp modelId="{6232CD93-11E7-2241-82FC-3A4CB09C5571}">
      <dsp:nvSpPr>
        <dsp:cNvPr id="0" name=""/>
        <dsp:cNvSpPr/>
      </dsp:nvSpPr>
      <dsp:spPr>
        <a:xfrm>
          <a:off x="0" y="3987396"/>
          <a:ext cx="6589260" cy="1231479"/>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Participation – please ensure you engage and focus.</a:t>
          </a:r>
        </a:p>
      </dsp:txBody>
      <dsp:txXfrm>
        <a:off x="60116" y="4047512"/>
        <a:ext cx="6469028" cy="111124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CC77E2-D9AE-4DA6-B8BD-9CC78BC28C11}">
      <dsp:nvSpPr>
        <dsp:cNvPr id="0" name=""/>
        <dsp:cNvSpPr/>
      </dsp:nvSpPr>
      <dsp:spPr>
        <a:xfrm>
          <a:off x="0" y="54326"/>
          <a:ext cx="10972800" cy="88744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dirty="0"/>
            <a:t>Workshop 1</a:t>
          </a:r>
          <a:endParaRPr lang="en-US" sz="3700" kern="1200" dirty="0"/>
        </a:p>
      </dsp:txBody>
      <dsp:txXfrm>
        <a:off x="43321" y="97647"/>
        <a:ext cx="10886158" cy="800803"/>
      </dsp:txXfrm>
    </dsp:sp>
    <dsp:sp modelId="{B041D6B0-DDE9-426A-8D23-617E80688448}">
      <dsp:nvSpPr>
        <dsp:cNvPr id="0" name=""/>
        <dsp:cNvSpPr/>
      </dsp:nvSpPr>
      <dsp:spPr>
        <a:xfrm>
          <a:off x="0" y="941771"/>
          <a:ext cx="10972800" cy="42654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8386" tIns="46990" rIns="263144" bIns="46990" numCol="1" spcCol="1270" anchor="t" anchorCtr="0">
          <a:noAutofit/>
        </a:bodyPr>
        <a:lstStyle/>
        <a:p>
          <a:pPr marL="285750" lvl="1" indent="-285750" algn="l" defTabSz="1289050">
            <a:lnSpc>
              <a:spcPct val="90000"/>
            </a:lnSpc>
            <a:spcBef>
              <a:spcPct val="0"/>
            </a:spcBef>
            <a:spcAft>
              <a:spcPct val="20000"/>
            </a:spcAft>
            <a:buChar char="•"/>
          </a:pPr>
          <a:r>
            <a:rPr lang="en-GB" sz="2900" kern="1200" dirty="0"/>
            <a:t>Introductions and setting the scene</a:t>
          </a:r>
          <a:endParaRPr lang="en-US" sz="2900" kern="1200" dirty="0"/>
        </a:p>
        <a:p>
          <a:pPr marL="285750" lvl="1" indent="-285750" algn="l" defTabSz="1289050">
            <a:lnSpc>
              <a:spcPct val="90000"/>
            </a:lnSpc>
            <a:spcBef>
              <a:spcPct val="0"/>
            </a:spcBef>
            <a:spcAft>
              <a:spcPct val="20000"/>
            </a:spcAft>
            <a:buChar char="•"/>
          </a:pPr>
          <a:r>
            <a:rPr lang="en-US" sz="2900" kern="1200" dirty="0"/>
            <a:t>Task 1 part a requirement - l</a:t>
          </a:r>
          <a:r>
            <a:rPr lang="en-GB" sz="2900" kern="1200" dirty="0"/>
            <a:t>inks to practice as a critically reflective practitioner</a:t>
          </a:r>
          <a:endParaRPr lang="en-US" sz="2900" kern="1200" dirty="0"/>
        </a:p>
        <a:p>
          <a:pPr marL="285750" lvl="1" indent="-285750" algn="l" defTabSz="1289050">
            <a:lnSpc>
              <a:spcPct val="90000"/>
            </a:lnSpc>
            <a:spcBef>
              <a:spcPct val="0"/>
            </a:spcBef>
            <a:spcAft>
              <a:spcPct val="20000"/>
            </a:spcAft>
            <a:buChar char="•"/>
          </a:pPr>
          <a:r>
            <a:rPr lang="en-US" sz="2900" kern="1200" dirty="0"/>
            <a:t>Reminder of </a:t>
          </a:r>
          <a:r>
            <a:rPr lang="en-GB" sz="2900" kern="1200" dirty="0"/>
            <a:t>theories and models of reflection</a:t>
          </a:r>
          <a:endParaRPr lang="en-US" sz="2900" kern="1200" dirty="0"/>
        </a:p>
        <a:p>
          <a:pPr marL="285750" lvl="1" indent="-285750" algn="l" defTabSz="1289050">
            <a:lnSpc>
              <a:spcPct val="90000"/>
            </a:lnSpc>
            <a:spcBef>
              <a:spcPct val="0"/>
            </a:spcBef>
            <a:spcAft>
              <a:spcPct val="20000"/>
            </a:spcAft>
            <a:buChar char="•"/>
          </a:pPr>
          <a:r>
            <a:rPr lang="en-GB" sz="2900" kern="1200" dirty="0"/>
            <a:t>The portfolio - Task 1 Part a) Developmental Review </a:t>
          </a:r>
          <a:endParaRPr lang="en-US" sz="2900" kern="1200" dirty="0"/>
        </a:p>
        <a:p>
          <a:pPr marL="285750" lvl="1" indent="-285750" algn="l" defTabSz="1289050">
            <a:lnSpc>
              <a:spcPct val="90000"/>
            </a:lnSpc>
            <a:spcBef>
              <a:spcPct val="0"/>
            </a:spcBef>
            <a:spcAft>
              <a:spcPct val="20000"/>
            </a:spcAft>
            <a:buChar char="•"/>
          </a:pPr>
          <a:r>
            <a:rPr lang="en-US" sz="2900" kern="1200" dirty="0"/>
            <a:t>SCW learning outcomes for this task</a:t>
          </a:r>
        </a:p>
        <a:p>
          <a:pPr marL="285750" lvl="1" indent="-285750" algn="l" defTabSz="1289050">
            <a:lnSpc>
              <a:spcPct val="90000"/>
            </a:lnSpc>
            <a:spcBef>
              <a:spcPct val="0"/>
            </a:spcBef>
            <a:spcAft>
              <a:spcPct val="20000"/>
            </a:spcAft>
            <a:buChar char="•"/>
          </a:pPr>
          <a:r>
            <a:rPr lang="en-GB" sz="2900" kern="1200" dirty="0"/>
            <a:t>Emotional Intelligence</a:t>
          </a:r>
          <a:endParaRPr lang="en-US" sz="2900" kern="1200" dirty="0"/>
        </a:p>
        <a:p>
          <a:pPr marL="285750" lvl="1" indent="-285750" algn="l" defTabSz="1289050">
            <a:lnSpc>
              <a:spcPct val="90000"/>
            </a:lnSpc>
            <a:spcBef>
              <a:spcPct val="0"/>
            </a:spcBef>
            <a:spcAft>
              <a:spcPct val="20000"/>
            </a:spcAft>
            <a:buChar char="•"/>
          </a:pPr>
          <a:r>
            <a:rPr lang="en-GB" sz="2900" kern="1200" dirty="0"/>
            <a:t>Critically reflective writing.</a:t>
          </a:r>
          <a:endParaRPr lang="en-US" sz="2900" kern="1200" dirty="0"/>
        </a:p>
      </dsp:txBody>
      <dsp:txXfrm>
        <a:off x="0" y="941771"/>
        <a:ext cx="10972800" cy="426545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09C2F4-BF6A-4FF4-9810-E14CEC348CAF}">
      <dsp:nvSpPr>
        <dsp:cNvPr id="0" name=""/>
        <dsp:cNvSpPr/>
      </dsp:nvSpPr>
      <dsp:spPr>
        <a:xfrm>
          <a:off x="0" y="2045"/>
          <a:ext cx="10972800" cy="103652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010095-DCFC-4DCD-9E61-C779C30B5133}">
      <dsp:nvSpPr>
        <dsp:cNvPr id="0" name=""/>
        <dsp:cNvSpPr/>
      </dsp:nvSpPr>
      <dsp:spPr>
        <a:xfrm>
          <a:off x="313549" y="235264"/>
          <a:ext cx="570090" cy="570090"/>
        </a:xfrm>
        <a:prstGeom prst="rect">
          <a:avLst/>
        </a:prstGeom>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CF9FE16-6DFD-4D2E-BB29-CDBA553FBBF0}">
      <dsp:nvSpPr>
        <dsp:cNvPr id="0" name=""/>
        <dsp:cNvSpPr/>
      </dsp:nvSpPr>
      <dsp:spPr>
        <a:xfrm>
          <a:off x="1197190" y="2045"/>
          <a:ext cx="9775609" cy="1036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699" tIns="109699" rIns="109699" bIns="109699" numCol="1" spcCol="1270" anchor="ctr" anchorCtr="0">
          <a:noAutofit/>
        </a:bodyPr>
        <a:lstStyle/>
        <a:p>
          <a:pPr marL="0" lvl="0" indent="0" algn="l" defTabSz="800100">
            <a:lnSpc>
              <a:spcPct val="90000"/>
            </a:lnSpc>
            <a:spcBef>
              <a:spcPct val="0"/>
            </a:spcBef>
            <a:spcAft>
              <a:spcPct val="35000"/>
            </a:spcAft>
            <a:buNone/>
          </a:pPr>
          <a:r>
            <a:rPr lang="en-GB" sz="1800" b="1" kern="1200" dirty="0"/>
            <a:t>Confidentiality </a:t>
          </a:r>
          <a:r>
            <a:rPr lang="en-GB" sz="1800" kern="1200" dirty="0"/>
            <a:t>– please remember </a:t>
          </a:r>
          <a:r>
            <a:rPr lang="en-GB" sz="1800" b="1" kern="1200" dirty="0"/>
            <a:t>do not </a:t>
          </a:r>
          <a:r>
            <a:rPr lang="en-GB" sz="1800" kern="1200" dirty="0"/>
            <a:t>to use letters or made-up names when describing individuals or include any information within the portfolio that might make individuals identifiable. Refer to the people you work with by using </a:t>
          </a:r>
          <a:r>
            <a:rPr lang="en-GB" sz="1800" b="1" kern="1200" dirty="0"/>
            <a:t>numbers only. Do not name local authority.</a:t>
          </a:r>
          <a:endParaRPr lang="en-US" sz="1800" kern="1200" dirty="0"/>
        </a:p>
      </dsp:txBody>
      <dsp:txXfrm>
        <a:off x="1197190" y="2045"/>
        <a:ext cx="9775609" cy="1036528"/>
      </dsp:txXfrm>
    </dsp:sp>
    <dsp:sp modelId="{07749348-DF59-4731-932E-5456FD16E417}">
      <dsp:nvSpPr>
        <dsp:cNvPr id="0" name=""/>
        <dsp:cNvSpPr/>
      </dsp:nvSpPr>
      <dsp:spPr>
        <a:xfrm>
          <a:off x="0" y="1297705"/>
          <a:ext cx="10972800" cy="103652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B99F3D-2C00-4361-BFD9-2532BA7444BD}">
      <dsp:nvSpPr>
        <dsp:cNvPr id="0" name=""/>
        <dsp:cNvSpPr/>
      </dsp:nvSpPr>
      <dsp:spPr>
        <a:xfrm>
          <a:off x="313549" y="1530924"/>
          <a:ext cx="570090" cy="57009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6072248-AE71-4EEA-8121-43FAC2E331F4}">
      <dsp:nvSpPr>
        <dsp:cNvPr id="0" name=""/>
        <dsp:cNvSpPr/>
      </dsp:nvSpPr>
      <dsp:spPr>
        <a:xfrm>
          <a:off x="1197190" y="1297705"/>
          <a:ext cx="9775609" cy="1036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699" tIns="109699" rIns="109699" bIns="109699" numCol="1" spcCol="1270" anchor="ctr" anchorCtr="0">
          <a:noAutofit/>
        </a:bodyPr>
        <a:lstStyle/>
        <a:p>
          <a:pPr marL="0" lvl="0" indent="0" algn="l" defTabSz="800100">
            <a:lnSpc>
              <a:spcPct val="90000"/>
            </a:lnSpc>
            <a:spcBef>
              <a:spcPct val="0"/>
            </a:spcBef>
            <a:spcAft>
              <a:spcPct val="35000"/>
            </a:spcAft>
            <a:buNone/>
          </a:pPr>
          <a:r>
            <a:rPr lang="en-GB" sz="1800" b="1" kern="1200"/>
            <a:t>Plagiarism</a:t>
          </a:r>
          <a:r>
            <a:rPr lang="en-GB" sz="1800" kern="1200"/>
            <a:t> –please note the portfolio will bring up a high plagiarism percentage when submitted this is recognized by the university</a:t>
          </a:r>
          <a:endParaRPr lang="en-US" sz="1800" kern="1200"/>
        </a:p>
      </dsp:txBody>
      <dsp:txXfrm>
        <a:off x="1197190" y="1297705"/>
        <a:ext cx="9775609" cy="1036528"/>
      </dsp:txXfrm>
    </dsp:sp>
    <dsp:sp modelId="{686039DE-5183-4BE5-A6E2-9F49603D3F36}">
      <dsp:nvSpPr>
        <dsp:cNvPr id="0" name=""/>
        <dsp:cNvSpPr/>
      </dsp:nvSpPr>
      <dsp:spPr>
        <a:xfrm>
          <a:off x="0" y="2593366"/>
          <a:ext cx="10972800" cy="103652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CBF373-7372-448E-954E-E62F81AE9FFF}">
      <dsp:nvSpPr>
        <dsp:cNvPr id="0" name=""/>
        <dsp:cNvSpPr/>
      </dsp:nvSpPr>
      <dsp:spPr>
        <a:xfrm>
          <a:off x="313549" y="2826585"/>
          <a:ext cx="570090" cy="57009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3B0B1C7-4943-4444-808A-77281EE52908}">
      <dsp:nvSpPr>
        <dsp:cNvPr id="0" name=""/>
        <dsp:cNvSpPr/>
      </dsp:nvSpPr>
      <dsp:spPr>
        <a:xfrm>
          <a:off x="1197190" y="2593366"/>
          <a:ext cx="9775609" cy="1036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699" tIns="109699" rIns="109699" bIns="109699" numCol="1" spcCol="1270" anchor="ctr" anchorCtr="0">
          <a:noAutofit/>
        </a:bodyPr>
        <a:lstStyle/>
        <a:p>
          <a:pPr marL="0" lvl="0" indent="0" algn="l" defTabSz="800100">
            <a:lnSpc>
              <a:spcPct val="90000"/>
            </a:lnSpc>
            <a:spcBef>
              <a:spcPct val="0"/>
            </a:spcBef>
            <a:spcAft>
              <a:spcPct val="35000"/>
            </a:spcAft>
            <a:buNone/>
          </a:pPr>
          <a:r>
            <a:rPr lang="en-GB" sz="1800" kern="1200" dirty="0"/>
            <a:t>Make sure you fully answer the questions – check the marking criteria for further detail on what is expected</a:t>
          </a:r>
          <a:endParaRPr lang="en-US" sz="1800" kern="1200" dirty="0"/>
        </a:p>
      </dsp:txBody>
      <dsp:txXfrm>
        <a:off x="1197190" y="2593366"/>
        <a:ext cx="9775609" cy="1036528"/>
      </dsp:txXfrm>
    </dsp:sp>
    <dsp:sp modelId="{95B8B605-3720-486F-92FF-8BB9670A57F8}">
      <dsp:nvSpPr>
        <dsp:cNvPr id="0" name=""/>
        <dsp:cNvSpPr/>
      </dsp:nvSpPr>
      <dsp:spPr>
        <a:xfrm>
          <a:off x="0" y="3889027"/>
          <a:ext cx="10972800" cy="103652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109F5C-75DC-4E40-A184-D050E96254FD}">
      <dsp:nvSpPr>
        <dsp:cNvPr id="0" name=""/>
        <dsp:cNvSpPr/>
      </dsp:nvSpPr>
      <dsp:spPr>
        <a:xfrm>
          <a:off x="313549" y="4122246"/>
          <a:ext cx="570090" cy="570090"/>
        </a:xfrm>
        <a:prstGeom prst="rect">
          <a:avLst/>
        </a:prstGeom>
        <a:blipFill>
          <a:blip xmlns:r="http://schemas.openxmlformats.org/officeDocument/2006/relationships" r:embed="rId7" cstate="hq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F7E1971-8988-4834-B5B7-D3A8817020D8}">
      <dsp:nvSpPr>
        <dsp:cNvPr id="0" name=""/>
        <dsp:cNvSpPr/>
      </dsp:nvSpPr>
      <dsp:spPr>
        <a:xfrm>
          <a:off x="1197190" y="4103738"/>
          <a:ext cx="9775609" cy="6071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699" tIns="109699" rIns="109699" bIns="109699" numCol="1" spcCol="1270" anchor="ctr" anchorCtr="0">
          <a:noAutofit/>
        </a:bodyPr>
        <a:lstStyle/>
        <a:p>
          <a:pPr marL="0" lvl="0" indent="0" algn="l" defTabSz="800100">
            <a:lnSpc>
              <a:spcPct val="90000"/>
            </a:lnSpc>
            <a:spcBef>
              <a:spcPct val="0"/>
            </a:spcBef>
            <a:spcAft>
              <a:spcPct val="35000"/>
            </a:spcAft>
            <a:buNone/>
          </a:pPr>
          <a:r>
            <a:rPr lang="en-GB" sz="1800" kern="1200" dirty="0"/>
            <a:t>Keep to the word counts (10% leverage + or -).</a:t>
          </a:r>
          <a:endParaRPr lang="en-US" sz="1800" kern="1200" dirty="0"/>
        </a:p>
      </dsp:txBody>
      <dsp:txXfrm>
        <a:off x="1197190" y="4103738"/>
        <a:ext cx="9775609" cy="60710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C02AAD-A8B6-4646-AE5E-166D25E4150C}">
      <dsp:nvSpPr>
        <dsp:cNvPr id="0" name=""/>
        <dsp:cNvSpPr/>
      </dsp:nvSpPr>
      <dsp:spPr>
        <a:xfrm>
          <a:off x="3291191" y="1406740"/>
          <a:ext cx="724781" cy="91440"/>
        </a:xfrm>
        <a:custGeom>
          <a:avLst/>
          <a:gdLst/>
          <a:ahLst/>
          <a:cxnLst/>
          <a:rect l="0" t="0" r="0" b="0"/>
          <a:pathLst>
            <a:path>
              <a:moveTo>
                <a:pt x="0" y="45720"/>
              </a:moveTo>
              <a:lnTo>
                <a:pt x="724781"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634698" y="1448683"/>
        <a:ext cx="37769" cy="7553"/>
      </dsp:txXfrm>
    </dsp:sp>
    <dsp:sp modelId="{19F7E99A-8730-4A5D-B4F4-36721F08B964}">
      <dsp:nvSpPr>
        <dsp:cNvPr id="0" name=""/>
        <dsp:cNvSpPr/>
      </dsp:nvSpPr>
      <dsp:spPr>
        <a:xfrm>
          <a:off x="8724" y="467180"/>
          <a:ext cx="3284267" cy="197056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932" tIns="168926" rIns="160932" bIns="168926" numCol="1" spcCol="1270" anchor="ctr" anchorCtr="0">
          <a:noAutofit/>
        </a:bodyPr>
        <a:lstStyle/>
        <a:p>
          <a:pPr marL="0" lvl="0" indent="0" algn="ctr" defTabSz="1022350">
            <a:lnSpc>
              <a:spcPct val="90000"/>
            </a:lnSpc>
            <a:spcBef>
              <a:spcPct val="0"/>
            </a:spcBef>
            <a:spcAft>
              <a:spcPct val="35000"/>
            </a:spcAft>
            <a:buNone/>
          </a:pPr>
          <a:r>
            <a:rPr lang="en-US" sz="2300" kern="1200"/>
            <a:t>Recognise the importance of reflection</a:t>
          </a:r>
        </a:p>
      </dsp:txBody>
      <dsp:txXfrm>
        <a:off x="8724" y="467180"/>
        <a:ext cx="3284267" cy="1970560"/>
      </dsp:txXfrm>
    </dsp:sp>
    <dsp:sp modelId="{E4565FC8-458D-4F52-8341-58BC19F177DD}">
      <dsp:nvSpPr>
        <dsp:cNvPr id="0" name=""/>
        <dsp:cNvSpPr/>
      </dsp:nvSpPr>
      <dsp:spPr>
        <a:xfrm>
          <a:off x="7330840" y="1406740"/>
          <a:ext cx="724781" cy="91440"/>
        </a:xfrm>
        <a:custGeom>
          <a:avLst/>
          <a:gdLst/>
          <a:ahLst/>
          <a:cxnLst/>
          <a:rect l="0" t="0" r="0" b="0"/>
          <a:pathLst>
            <a:path>
              <a:moveTo>
                <a:pt x="0" y="45720"/>
              </a:moveTo>
              <a:lnTo>
                <a:pt x="724781"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674346" y="1448683"/>
        <a:ext cx="37769" cy="7553"/>
      </dsp:txXfrm>
    </dsp:sp>
    <dsp:sp modelId="{EA3ABD67-AE6B-4336-BDBF-EC4352E10B91}">
      <dsp:nvSpPr>
        <dsp:cNvPr id="0" name=""/>
        <dsp:cNvSpPr/>
      </dsp:nvSpPr>
      <dsp:spPr>
        <a:xfrm>
          <a:off x="4048373" y="467180"/>
          <a:ext cx="3284267" cy="197056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932" tIns="168926" rIns="160932" bIns="168926" numCol="1" spcCol="1270" anchor="ctr" anchorCtr="0">
          <a:noAutofit/>
        </a:bodyPr>
        <a:lstStyle/>
        <a:p>
          <a:pPr marL="0" lvl="0" indent="0" algn="ctr" defTabSz="1022350">
            <a:lnSpc>
              <a:spcPct val="90000"/>
            </a:lnSpc>
            <a:spcBef>
              <a:spcPct val="0"/>
            </a:spcBef>
            <a:spcAft>
              <a:spcPct val="35000"/>
            </a:spcAft>
            <a:buNone/>
          </a:pPr>
          <a:r>
            <a:rPr lang="en-US" sz="2300" kern="1200" dirty="0"/>
            <a:t>Find a model of reflective practice which you are comfortable with – this will vary for each individual</a:t>
          </a:r>
        </a:p>
      </dsp:txBody>
      <dsp:txXfrm>
        <a:off x="4048373" y="467180"/>
        <a:ext cx="3284267" cy="1970560"/>
      </dsp:txXfrm>
    </dsp:sp>
    <dsp:sp modelId="{54E54FAC-9598-45B4-BD8A-99616A943EC6}">
      <dsp:nvSpPr>
        <dsp:cNvPr id="0" name=""/>
        <dsp:cNvSpPr/>
      </dsp:nvSpPr>
      <dsp:spPr>
        <a:xfrm>
          <a:off x="1650858" y="2435940"/>
          <a:ext cx="8079297" cy="724781"/>
        </a:xfrm>
        <a:custGeom>
          <a:avLst/>
          <a:gdLst/>
          <a:ahLst/>
          <a:cxnLst/>
          <a:rect l="0" t="0" r="0" b="0"/>
          <a:pathLst>
            <a:path>
              <a:moveTo>
                <a:pt x="8079297" y="0"/>
              </a:moveTo>
              <a:lnTo>
                <a:pt x="8079297" y="379490"/>
              </a:lnTo>
              <a:lnTo>
                <a:pt x="0" y="379490"/>
              </a:lnTo>
              <a:lnTo>
                <a:pt x="0" y="724781"/>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487643" y="2794554"/>
        <a:ext cx="405726" cy="7553"/>
      </dsp:txXfrm>
    </dsp:sp>
    <dsp:sp modelId="{635ED3E7-F8B4-429F-93B9-19ECF993E455}">
      <dsp:nvSpPr>
        <dsp:cNvPr id="0" name=""/>
        <dsp:cNvSpPr/>
      </dsp:nvSpPr>
      <dsp:spPr>
        <a:xfrm>
          <a:off x="8088022" y="467180"/>
          <a:ext cx="3284267" cy="197056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932" tIns="168926" rIns="160932" bIns="168926" numCol="1" spcCol="1270" anchor="ctr" anchorCtr="0">
          <a:noAutofit/>
        </a:bodyPr>
        <a:lstStyle/>
        <a:p>
          <a:pPr marL="0" lvl="0" indent="0" algn="ctr" defTabSz="1022350">
            <a:lnSpc>
              <a:spcPct val="90000"/>
            </a:lnSpc>
            <a:spcBef>
              <a:spcPct val="0"/>
            </a:spcBef>
            <a:spcAft>
              <a:spcPct val="35000"/>
            </a:spcAft>
            <a:buNone/>
          </a:pPr>
          <a:r>
            <a:rPr lang="en-US" sz="2300" kern="1200" dirty="0"/>
            <a:t>Find yourself a “critical friend” – and be a critical friend to others </a:t>
          </a:r>
        </a:p>
      </dsp:txBody>
      <dsp:txXfrm>
        <a:off x="8088022" y="467180"/>
        <a:ext cx="3284267" cy="1970560"/>
      </dsp:txXfrm>
    </dsp:sp>
    <dsp:sp modelId="{B763FCA9-AEB9-4644-B1CD-F95ACA07E1FA}">
      <dsp:nvSpPr>
        <dsp:cNvPr id="0" name=""/>
        <dsp:cNvSpPr/>
      </dsp:nvSpPr>
      <dsp:spPr>
        <a:xfrm>
          <a:off x="3291191" y="4132682"/>
          <a:ext cx="724781" cy="91440"/>
        </a:xfrm>
        <a:custGeom>
          <a:avLst/>
          <a:gdLst/>
          <a:ahLst/>
          <a:cxnLst/>
          <a:rect l="0" t="0" r="0" b="0"/>
          <a:pathLst>
            <a:path>
              <a:moveTo>
                <a:pt x="0" y="45720"/>
              </a:moveTo>
              <a:lnTo>
                <a:pt x="724781"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634698" y="4174625"/>
        <a:ext cx="37769" cy="7553"/>
      </dsp:txXfrm>
    </dsp:sp>
    <dsp:sp modelId="{B787B5C6-E277-4FF4-BE5D-A8430307C251}">
      <dsp:nvSpPr>
        <dsp:cNvPr id="0" name=""/>
        <dsp:cNvSpPr/>
      </dsp:nvSpPr>
      <dsp:spPr>
        <a:xfrm>
          <a:off x="8724" y="3193122"/>
          <a:ext cx="3284267" cy="197056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932" tIns="168926" rIns="160932" bIns="168926" numCol="1" spcCol="1270" anchor="ctr" anchorCtr="0">
          <a:noAutofit/>
        </a:bodyPr>
        <a:lstStyle/>
        <a:p>
          <a:pPr marL="0" lvl="0" indent="0" algn="ctr" defTabSz="1022350">
            <a:lnSpc>
              <a:spcPct val="90000"/>
            </a:lnSpc>
            <a:spcBef>
              <a:spcPct val="0"/>
            </a:spcBef>
            <a:spcAft>
              <a:spcPct val="35000"/>
            </a:spcAft>
            <a:buNone/>
          </a:pPr>
          <a:r>
            <a:rPr lang="en-US" sz="2300" kern="1200"/>
            <a:t>Develop your awareness of what is impacting on your reflection</a:t>
          </a:r>
        </a:p>
      </dsp:txBody>
      <dsp:txXfrm>
        <a:off x="8724" y="3193122"/>
        <a:ext cx="3284267" cy="1970560"/>
      </dsp:txXfrm>
    </dsp:sp>
    <dsp:sp modelId="{8E37B662-70DA-4E8E-8F0C-E38538F29753}">
      <dsp:nvSpPr>
        <dsp:cNvPr id="0" name=""/>
        <dsp:cNvSpPr/>
      </dsp:nvSpPr>
      <dsp:spPr>
        <a:xfrm>
          <a:off x="7330840" y="4132682"/>
          <a:ext cx="724781" cy="91440"/>
        </a:xfrm>
        <a:custGeom>
          <a:avLst/>
          <a:gdLst/>
          <a:ahLst/>
          <a:cxnLst/>
          <a:rect l="0" t="0" r="0" b="0"/>
          <a:pathLst>
            <a:path>
              <a:moveTo>
                <a:pt x="0" y="45720"/>
              </a:moveTo>
              <a:lnTo>
                <a:pt x="724781"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674346" y="4174625"/>
        <a:ext cx="37769" cy="7553"/>
      </dsp:txXfrm>
    </dsp:sp>
    <dsp:sp modelId="{0E2070AB-2EE3-4DB2-B0E8-FCBA23032A3B}">
      <dsp:nvSpPr>
        <dsp:cNvPr id="0" name=""/>
        <dsp:cNvSpPr/>
      </dsp:nvSpPr>
      <dsp:spPr>
        <a:xfrm>
          <a:off x="4048373" y="3193122"/>
          <a:ext cx="3284267" cy="197056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932" tIns="168926" rIns="160932" bIns="168926" numCol="1" spcCol="1270" anchor="ctr" anchorCtr="0">
          <a:noAutofit/>
        </a:bodyPr>
        <a:lstStyle/>
        <a:p>
          <a:pPr marL="0" lvl="0" indent="0" algn="ctr" defTabSz="1022350">
            <a:lnSpc>
              <a:spcPct val="90000"/>
            </a:lnSpc>
            <a:spcBef>
              <a:spcPct val="0"/>
            </a:spcBef>
            <a:spcAft>
              <a:spcPct val="35000"/>
            </a:spcAft>
            <a:buNone/>
          </a:pPr>
          <a:r>
            <a:rPr lang="en-US" sz="2300" kern="1200"/>
            <a:t>Do not avoid the questions – but likewise do not delay actions</a:t>
          </a:r>
        </a:p>
      </dsp:txBody>
      <dsp:txXfrm>
        <a:off x="4048373" y="3193122"/>
        <a:ext cx="3284267" cy="1970560"/>
      </dsp:txXfrm>
    </dsp:sp>
    <dsp:sp modelId="{3D1B88A5-036C-4D37-B039-26AC7B686BB1}">
      <dsp:nvSpPr>
        <dsp:cNvPr id="0" name=""/>
        <dsp:cNvSpPr/>
      </dsp:nvSpPr>
      <dsp:spPr>
        <a:xfrm>
          <a:off x="8088022" y="3193122"/>
          <a:ext cx="3284267" cy="197056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932" tIns="168926" rIns="160932" bIns="168926" numCol="1" spcCol="1270" anchor="ctr" anchorCtr="0">
          <a:noAutofit/>
        </a:bodyPr>
        <a:lstStyle/>
        <a:p>
          <a:pPr marL="0" lvl="0" indent="0" algn="ctr" defTabSz="1022350">
            <a:lnSpc>
              <a:spcPct val="90000"/>
            </a:lnSpc>
            <a:spcBef>
              <a:spcPct val="0"/>
            </a:spcBef>
            <a:spcAft>
              <a:spcPct val="35000"/>
            </a:spcAft>
            <a:buNone/>
          </a:pPr>
          <a:r>
            <a:rPr lang="en-US" sz="2300" kern="1200"/>
            <a:t>Recognise and develop the characteristics of a reflective practitioner.</a:t>
          </a:r>
        </a:p>
      </dsp:txBody>
      <dsp:txXfrm>
        <a:off x="8088022" y="3193122"/>
        <a:ext cx="3284267" cy="197056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CAEFD3E-650C-7840-8BD9-953CF206A188}" type="datetimeFigureOut">
              <a:rPr lang="en-US" smtClean="0"/>
              <a:t>11/8/23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481E2E3-4CAE-224F-9579-5BE56BEBD9A6}" type="slidenum">
              <a:rPr lang="en-US" smtClean="0"/>
              <a:t>‹#›</a:t>
            </a:fld>
            <a:endParaRPr lang="en-US"/>
          </a:p>
        </p:txBody>
      </p:sp>
    </p:spTree>
    <p:extLst>
      <p:ext uri="{BB962C8B-B14F-4D97-AF65-F5344CB8AC3E}">
        <p14:creationId xmlns:p14="http://schemas.microsoft.com/office/powerpoint/2010/main" val="3420575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0" dirty="0"/>
          </a:p>
        </p:txBody>
      </p:sp>
    </p:spTree>
    <p:extLst>
      <p:ext uri="{BB962C8B-B14F-4D97-AF65-F5344CB8AC3E}">
        <p14:creationId xmlns:p14="http://schemas.microsoft.com/office/powerpoint/2010/main" val="6408207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3</a:t>
            </a:fld>
            <a:endParaRPr lang="en-US"/>
          </a:p>
        </p:txBody>
      </p:sp>
    </p:spTree>
    <p:extLst>
      <p:ext uri="{BB962C8B-B14F-4D97-AF65-F5344CB8AC3E}">
        <p14:creationId xmlns:p14="http://schemas.microsoft.com/office/powerpoint/2010/main" val="18037048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4066220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solidFill>
                <a:srgbClr val="FF0000"/>
              </a:solidFill>
              <a:highlight>
                <a:srgbClr val="FFFF00"/>
              </a:highlight>
            </a:endParaRPr>
          </a:p>
        </p:txBody>
      </p:sp>
    </p:spTree>
    <p:extLst>
      <p:ext uri="{BB962C8B-B14F-4D97-AF65-F5344CB8AC3E}">
        <p14:creationId xmlns:p14="http://schemas.microsoft.com/office/powerpoint/2010/main" val="15867331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4937984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7</a:t>
            </a:fld>
            <a:endParaRPr lang="en-US"/>
          </a:p>
        </p:txBody>
      </p:sp>
    </p:spTree>
    <p:extLst>
      <p:ext uri="{BB962C8B-B14F-4D97-AF65-F5344CB8AC3E}">
        <p14:creationId xmlns:p14="http://schemas.microsoft.com/office/powerpoint/2010/main" val="35137384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i="1" baseline="0" dirty="0"/>
          </a:p>
        </p:txBody>
      </p:sp>
    </p:spTree>
    <p:extLst>
      <p:ext uri="{BB962C8B-B14F-4D97-AF65-F5344CB8AC3E}">
        <p14:creationId xmlns:p14="http://schemas.microsoft.com/office/powerpoint/2010/main" val="18845464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42289">
              <a:defRPr/>
            </a:pPr>
            <a:endParaRPr lang="en-US" i="0" dirty="0"/>
          </a:p>
        </p:txBody>
      </p:sp>
      <p:sp>
        <p:nvSpPr>
          <p:cNvPr id="4" name="Slide Number Placeholder 3"/>
          <p:cNvSpPr>
            <a:spLocks noGrp="1"/>
          </p:cNvSpPr>
          <p:nvPr>
            <p:ph type="sldNum" sz="quarter" idx="5"/>
          </p:nvPr>
        </p:nvSpPr>
        <p:spPr/>
        <p:txBody>
          <a:bodyPr/>
          <a:lstStyle/>
          <a:p>
            <a:fld id="{79FAF839-70AC-47E6-B12C-E3C1DC6D70E3}" type="slidenum">
              <a:rPr lang="en-GB" smtClean="0"/>
              <a:t>9</a:t>
            </a:fld>
            <a:endParaRPr lang="en-GB"/>
          </a:p>
        </p:txBody>
      </p:sp>
    </p:spTree>
    <p:extLst>
      <p:ext uri="{BB962C8B-B14F-4D97-AF65-F5344CB8AC3E}">
        <p14:creationId xmlns:p14="http://schemas.microsoft.com/office/powerpoint/2010/main" val="42061644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i="0" dirty="0"/>
          </a:p>
        </p:txBody>
      </p:sp>
    </p:spTree>
    <p:extLst>
      <p:ext uri="{BB962C8B-B14F-4D97-AF65-F5344CB8AC3E}">
        <p14:creationId xmlns:p14="http://schemas.microsoft.com/office/powerpoint/2010/main" val="40506019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0" dirty="0"/>
          </a:p>
        </p:txBody>
      </p:sp>
    </p:spTree>
    <p:extLst>
      <p:ext uri="{BB962C8B-B14F-4D97-AF65-F5344CB8AC3E}">
        <p14:creationId xmlns:p14="http://schemas.microsoft.com/office/powerpoint/2010/main" val="48456046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0" baseline="0" dirty="0"/>
          </a:p>
        </p:txBody>
      </p:sp>
    </p:spTree>
    <p:extLst>
      <p:ext uri="{BB962C8B-B14F-4D97-AF65-F5344CB8AC3E}">
        <p14:creationId xmlns:p14="http://schemas.microsoft.com/office/powerpoint/2010/main" val="125249264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93814621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9FAF839-70AC-47E6-B12C-E3C1DC6D70E3}" type="slidenum">
              <a:rPr lang="en-GB" smtClean="0"/>
              <a:t>14</a:t>
            </a:fld>
            <a:endParaRPr lang="en-GB"/>
          </a:p>
        </p:txBody>
      </p:sp>
    </p:spTree>
    <p:extLst>
      <p:ext uri="{BB962C8B-B14F-4D97-AF65-F5344CB8AC3E}">
        <p14:creationId xmlns:p14="http://schemas.microsoft.com/office/powerpoint/2010/main" val="272881495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357031391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16</a:t>
            </a:fld>
            <a:endParaRPr lang="en-US"/>
          </a:p>
        </p:txBody>
      </p:sp>
    </p:spTree>
    <p:extLst>
      <p:ext uri="{BB962C8B-B14F-4D97-AF65-F5344CB8AC3E}">
        <p14:creationId xmlns:p14="http://schemas.microsoft.com/office/powerpoint/2010/main" val="250977108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p:cNvSpPr>
            <a:spLocks noGrp="1" noRot="1" noChangeAspect="1" noTextEdit="1"/>
          </p:cNvSpPr>
          <p:nvPr>
            <p:ph type="sldImg"/>
          </p:nvPr>
        </p:nvSpPr>
        <p:spPr>
          <a:ln/>
        </p:spPr>
      </p:sp>
      <p:sp>
        <p:nvSpPr>
          <p:cNvPr id="66563" name="Notes Placeholder 2"/>
          <p:cNvSpPr>
            <a:spLocks noGrp="1"/>
          </p:cNvSpPr>
          <p:nvPr>
            <p:ph type="body" idx="1"/>
          </p:nvPr>
        </p:nvSpPr>
        <p:spPr/>
        <p:txBody>
          <a:bodyPr/>
          <a:lstStyle/>
          <a:p>
            <a:pPr>
              <a:spcBef>
                <a:spcPct val="0"/>
              </a:spcBef>
            </a:pPr>
            <a:endParaRPr lang="en-GB" dirty="0"/>
          </a:p>
        </p:txBody>
      </p:sp>
      <p:sp>
        <p:nvSpPr>
          <p:cNvPr id="66564" name="Slide Number Placeholder 3"/>
          <p:cNvSpPr txBox="1">
            <a:spLocks noGrp="1"/>
          </p:cNvSpPr>
          <p:nvPr/>
        </p:nvSpPr>
        <p:spPr bwMode="auto">
          <a:xfrm>
            <a:off x="3884613" y="9378824"/>
            <a:ext cx="2971800" cy="493713"/>
          </a:xfrm>
          <a:prstGeom prst="rect">
            <a:avLst/>
          </a:prstGeom>
          <a:noFill/>
          <a:ln w="9525">
            <a:noFill/>
            <a:miter lim="800000"/>
            <a:headEnd/>
            <a:tailEnd/>
          </a:ln>
        </p:spPr>
        <p:txBody>
          <a:bodyPr lIns="93177" tIns="46589" rIns="93177" bIns="46589" anchor="b"/>
          <a:lstStyle/>
          <a:p>
            <a:pPr algn="r"/>
            <a:fld id="{B57F113B-C03C-4860-9E0F-356C998BC1F8}" type="slidenum">
              <a:rPr lang="en-GB" sz="1200">
                <a:sym typeface="Arial" charset="0"/>
              </a:rPr>
              <a:pPr algn="r"/>
              <a:t>17</a:t>
            </a:fld>
            <a:endParaRPr lang="en-GB" sz="1200" dirty="0">
              <a:sym typeface="Arial" charset="0"/>
            </a:endParaRPr>
          </a:p>
        </p:txBody>
      </p:sp>
    </p:spTree>
    <p:extLst>
      <p:ext uri="{BB962C8B-B14F-4D97-AF65-F5344CB8AC3E}">
        <p14:creationId xmlns:p14="http://schemas.microsoft.com/office/powerpoint/2010/main" val="337510837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18</a:t>
            </a:fld>
            <a:endParaRPr lang="en-US"/>
          </a:p>
        </p:txBody>
      </p:sp>
    </p:spTree>
    <p:extLst>
      <p:ext uri="{BB962C8B-B14F-4D97-AF65-F5344CB8AC3E}">
        <p14:creationId xmlns:p14="http://schemas.microsoft.com/office/powerpoint/2010/main" val="1937414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80810076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27769306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21</a:t>
            </a:fld>
            <a:endParaRPr lang="en-US"/>
          </a:p>
        </p:txBody>
      </p:sp>
    </p:spTree>
    <p:extLst>
      <p:ext uri="{BB962C8B-B14F-4D97-AF65-F5344CB8AC3E}">
        <p14:creationId xmlns:p14="http://schemas.microsoft.com/office/powerpoint/2010/main" val="383143626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22</a:t>
            </a:fld>
            <a:endParaRPr lang="en-US"/>
          </a:p>
        </p:txBody>
      </p:sp>
    </p:spTree>
    <p:extLst>
      <p:ext uri="{BB962C8B-B14F-4D97-AF65-F5344CB8AC3E}">
        <p14:creationId xmlns:p14="http://schemas.microsoft.com/office/powerpoint/2010/main" val="282691345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24</a:t>
            </a:fld>
            <a:endParaRPr lang="en-US"/>
          </a:p>
        </p:txBody>
      </p:sp>
    </p:spTree>
    <p:extLst>
      <p:ext uri="{BB962C8B-B14F-4D97-AF65-F5344CB8AC3E}">
        <p14:creationId xmlns:p14="http://schemas.microsoft.com/office/powerpoint/2010/main" val="375542790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25</a:t>
            </a:fld>
            <a:endParaRPr lang="en-US"/>
          </a:p>
        </p:txBody>
      </p:sp>
    </p:spTree>
    <p:extLst>
      <p:ext uri="{BB962C8B-B14F-4D97-AF65-F5344CB8AC3E}">
        <p14:creationId xmlns:p14="http://schemas.microsoft.com/office/powerpoint/2010/main" val="401611198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33884403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27</a:t>
            </a:fld>
            <a:endParaRPr lang="en-US"/>
          </a:p>
        </p:txBody>
      </p:sp>
    </p:spTree>
    <p:extLst>
      <p:ext uri="{BB962C8B-B14F-4D97-AF65-F5344CB8AC3E}">
        <p14:creationId xmlns:p14="http://schemas.microsoft.com/office/powerpoint/2010/main" val="62664773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28</a:t>
            </a:fld>
            <a:endParaRPr lang="en-US"/>
          </a:p>
        </p:txBody>
      </p:sp>
    </p:spTree>
    <p:extLst>
      <p:ext uri="{BB962C8B-B14F-4D97-AF65-F5344CB8AC3E}">
        <p14:creationId xmlns:p14="http://schemas.microsoft.com/office/powerpoint/2010/main" val="59443583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30</a:t>
            </a:fld>
            <a:endParaRPr lang="en-US"/>
          </a:p>
        </p:txBody>
      </p:sp>
    </p:spTree>
    <p:extLst>
      <p:ext uri="{BB962C8B-B14F-4D97-AF65-F5344CB8AC3E}">
        <p14:creationId xmlns:p14="http://schemas.microsoft.com/office/powerpoint/2010/main" val="351853570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32</a:t>
            </a:fld>
            <a:endParaRPr lang="en-US"/>
          </a:p>
        </p:txBody>
      </p:sp>
    </p:spTree>
    <p:extLst>
      <p:ext uri="{BB962C8B-B14F-4D97-AF65-F5344CB8AC3E}">
        <p14:creationId xmlns:p14="http://schemas.microsoft.com/office/powerpoint/2010/main" val="305283236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i="1" dirty="0"/>
          </a:p>
        </p:txBody>
      </p:sp>
    </p:spTree>
    <p:extLst>
      <p:ext uri="{BB962C8B-B14F-4D97-AF65-F5344CB8AC3E}">
        <p14:creationId xmlns:p14="http://schemas.microsoft.com/office/powerpoint/2010/main" val="175211616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0" dirty="0"/>
          </a:p>
        </p:txBody>
      </p:sp>
    </p:spTree>
    <p:extLst>
      <p:ext uri="{BB962C8B-B14F-4D97-AF65-F5344CB8AC3E}">
        <p14:creationId xmlns:p14="http://schemas.microsoft.com/office/powerpoint/2010/main" val="33289326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35</a:t>
            </a:fld>
            <a:endParaRPr lang="en-US"/>
          </a:p>
        </p:txBody>
      </p:sp>
    </p:spTree>
    <p:extLst>
      <p:ext uri="{BB962C8B-B14F-4D97-AF65-F5344CB8AC3E}">
        <p14:creationId xmlns:p14="http://schemas.microsoft.com/office/powerpoint/2010/main" val="271925380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58783492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79FAF839-70AC-47E6-B12C-E3C1DC6D70E3}" type="slidenum">
              <a:rPr lang="en-GB" smtClean="0"/>
              <a:t>37</a:t>
            </a:fld>
            <a:endParaRPr lang="en-GB"/>
          </a:p>
        </p:txBody>
      </p:sp>
    </p:spTree>
    <p:extLst>
      <p:ext uri="{BB962C8B-B14F-4D97-AF65-F5344CB8AC3E}">
        <p14:creationId xmlns:p14="http://schemas.microsoft.com/office/powerpoint/2010/main" val="354274572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9FAF839-70AC-47E6-B12C-E3C1DC6D70E3}" type="slidenum">
              <a:rPr lang="en-GB" smtClean="0"/>
              <a:t>38</a:t>
            </a:fld>
            <a:endParaRPr lang="en-GB"/>
          </a:p>
        </p:txBody>
      </p:sp>
    </p:spTree>
    <p:extLst>
      <p:ext uri="{BB962C8B-B14F-4D97-AF65-F5344CB8AC3E}">
        <p14:creationId xmlns:p14="http://schemas.microsoft.com/office/powerpoint/2010/main" val="38730527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257DE6-2716-E96A-3EA9-DA18FA8D7E6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C1DB52C1-8605-B395-9A19-EC57A547AF6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7A887A8B-6B6C-B6E7-CCB3-563895198730}"/>
              </a:ext>
            </a:extLst>
          </p:cNvPr>
          <p:cNvSpPr>
            <a:spLocks noGrp="1"/>
          </p:cNvSpPr>
          <p:nvPr>
            <p:ph type="dt" sz="half" idx="10"/>
          </p:nvPr>
        </p:nvSpPr>
        <p:spPr/>
        <p:txBody>
          <a:bodyPr/>
          <a:lstStyle/>
          <a:p>
            <a:fld id="{03EEFC92-8787-ED41-ADC3-4D0EAB35D6FA}" type="datetime1">
              <a:rPr lang="en-GB" smtClean="0"/>
              <a:t>08/11/2023</a:t>
            </a:fld>
            <a:endParaRPr lang="en-US"/>
          </a:p>
        </p:txBody>
      </p:sp>
      <p:sp>
        <p:nvSpPr>
          <p:cNvPr id="5" name="Footer Placeholder 4">
            <a:extLst>
              <a:ext uri="{FF2B5EF4-FFF2-40B4-BE49-F238E27FC236}">
                <a16:creationId xmlns:a16="http://schemas.microsoft.com/office/drawing/2014/main" id="{94E77103-2DEE-C5E4-DB55-14EE69C884DD}"/>
              </a:ext>
            </a:extLst>
          </p:cNvPr>
          <p:cNvSpPr>
            <a:spLocks noGrp="1"/>
          </p:cNvSpPr>
          <p:nvPr>
            <p:ph type="ftr" sz="quarter" idx="11"/>
          </p:nvPr>
        </p:nvSpPr>
        <p:spPr/>
        <p:txBody>
          <a:bodyPr/>
          <a:lstStyle/>
          <a:p>
            <a:r>
              <a:rPr lang="en-US"/>
              <a:t>PORTH AGORED Consolidation of Social Work Practice</a:t>
            </a:r>
          </a:p>
        </p:txBody>
      </p:sp>
      <p:sp>
        <p:nvSpPr>
          <p:cNvPr id="6" name="Slide Number Placeholder 5">
            <a:extLst>
              <a:ext uri="{FF2B5EF4-FFF2-40B4-BE49-F238E27FC236}">
                <a16:creationId xmlns:a16="http://schemas.microsoft.com/office/drawing/2014/main" id="{4BE8CAAD-111D-125A-DE88-C5BDC9CAEED2}"/>
              </a:ext>
            </a:extLst>
          </p:cNvPr>
          <p:cNvSpPr>
            <a:spLocks noGrp="1"/>
          </p:cNvSpPr>
          <p:nvPr>
            <p:ph type="sldNum" sz="quarter" idx="12"/>
          </p:nvPr>
        </p:nvSpPr>
        <p:spPr/>
        <p:txBody>
          <a:bodyPr/>
          <a:lstStyle/>
          <a:p>
            <a:fld id="{35470E4D-CFB8-FE4B-A9A4-B32541D0D757}" type="slidenum">
              <a:rPr lang="en-US" smtClean="0"/>
              <a:t>‹#›</a:t>
            </a:fld>
            <a:endParaRPr lang="en-US"/>
          </a:p>
        </p:txBody>
      </p:sp>
    </p:spTree>
    <p:extLst>
      <p:ext uri="{BB962C8B-B14F-4D97-AF65-F5344CB8AC3E}">
        <p14:creationId xmlns:p14="http://schemas.microsoft.com/office/powerpoint/2010/main" val="4880806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B1A0CA-74CB-CDB8-0715-B4E0EEE47E0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BC13284-F4C0-689C-209B-EB86482CB27F}"/>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35A3A8C-2919-4D80-AF7A-9B8C593C293A}"/>
              </a:ext>
            </a:extLst>
          </p:cNvPr>
          <p:cNvSpPr>
            <a:spLocks noGrp="1"/>
          </p:cNvSpPr>
          <p:nvPr>
            <p:ph type="dt" sz="half" idx="10"/>
          </p:nvPr>
        </p:nvSpPr>
        <p:spPr/>
        <p:txBody>
          <a:bodyPr/>
          <a:lstStyle/>
          <a:p>
            <a:fld id="{322FA005-0757-D842-8B8A-554CB9E3ED08}" type="datetime1">
              <a:rPr lang="en-GB" smtClean="0"/>
              <a:t>08/11/2023</a:t>
            </a:fld>
            <a:endParaRPr lang="en-US"/>
          </a:p>
        </p:txBody>
      </p:sp>
      <p:sp>
        <p:nvSpPr>
          <p:cNvPr id="5" name="Footer Placeholder 4">
            <a:extLst>
              <a:ext uri="{FF2B5EF4-FFF2-40B4-BE49-F238E27FC236}">
                <a16:creationId xmlns:a16="http://schemas.microsoft.com/office/drawing/2014/main" id="{C27EF907-D67E-E840-2A2B-F1C2C38F0A23}"/>
              </a:ext>
            </a:extLst>
          </p:cNvPr>
          <p:cNvSpPr>
            <a:spLocks noGrp="1"/>
          </p:cNvSpPr>
          <p:nvPr>
            <p:ph type="ftr" sz="quarter" idx="11"/>
          </p:nvPr>
        </p:nvSpPr>
        <p:spPr/>
        <p:txBody>
          <a:bodyPr/>
          <a:lstStyle/>
          <a:p>
            <a:r>
              <a:rPr lang="en-US"/>
              <a:t>PORTH AGORED Consolidation of Social Work Practice</a:t>
            </a:r>
          </a:p>
        </p:txBody>
      </p:sp>
      <p:sp>
        <p:nvSpPr>
          <p:cNvPr id="6" name="Slide Number Placeholder 5">
            <a:extLst>
              <a:ext uri="{FF2B5EF4-FFF2-40B4-BE49-F238E27FC236}">
                <a16:creationId xmlns:a16="http://schemas.microsoft.com/office/drawing/2014/main" id="{726D0C15-9D15-9165-0238-9D5A3D0D0CD1}"/>
              </a:ext>
            </a:extLst>
          </p:cNvPr>
          <p:cNvSpPr>
            <a:spLocks noGrp="1"/>
          </p:cNvSpPr>
          <p:nvPr>
            <p:ph type="sldNum" sz="quarter" idx="12"/>
          </p:nvPr>
        </p:nvSpPr>
        <p:spPr/>
        <p:txBody>
          <a:bodyPr/>
          <a:lstStyle/>
          <a:p>
            <a:fld id="{35470E4D-CFB8-FE4B-A9A4-B32541D0D757}" type="slidenum">
              <a:rPr lang="en-US" smtClean="0"/>
              <a:t>‹#›</a:t>
            </a:fld>
            <a:endParaRPr lang="en-US"/>
          </a:p>
        </p:txBody>
      </p:sp>
    </p:spTree>
    <p:extLst>
      <p:ext uri="{BB962C8B-B14F-4D97-AF65-F5344CB8AC3E}">
        <p14:creationId xmlns:p14="http://schemas.microsoft.com/office/powerpoint/2010/main" val="31212169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EB714B-17B7-00AA-2DED-2936B1E193E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D0E74DA8-7093-6268-C6EC-9B1E8DF5D4F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9D9835A7-FF0E-005E-F564-B29D37A6769C}"/>
              </a:ext>
            </a:extLst>
          </p:cNvPr>
          <p:cNvSpPr>
            <a:spLocks noGrp="1"/>
          </p:cNvSpPr>
          <p:nvPr>
            <p:ph type="dt" sz="half" idx="10"/>
          </p:nvPr>
        </p:nvSpPr>
        <p:spPr/>
        <p:txBody>
          <a:bodyPr/>
          <a:lstStyle/>
          <a:p>
            <a:fld id="{75081B5E-8B3A-6F49-B819-875045C79D17}" type="datetime1">
              <a:rPr lang="en-GB" smtClean="0"/>
              <a:t>08/11/2023</a:t>
            </a:fld>
            <a:endParaRPr lang="en-US"/>
          </a:p>
        </p:txBody>
      </p:sp>
      <p:sp>
        <p:nvSpPr>
          <p:cNvPr id="5" name="Footer Placeholder 4">
            <a:extLst>
              <a:ext uri="{FF2B5EF4-FFF2-40B4-BE49-F238E27FC236}">
                <a16:creationId xmlns:a16="http://schemas.microsoft.com/office/drawing/2014/main" id="{82C42BBD-E72A-B4C5-387C-183693EEE616}"/>
              </a:ext>
            </a:extLst>
          </p:cNvPr>
          <p:cNvSpPr>
            <a:spLocks noGrp="1"/>
          </p:cNvSpPr>
          <p:nvPr>
            <p:ph type="ftr" sz="quarter" idx="11"/>
          </p:nvPr>
        </p:nvSpPr>
        <p:spPr/>
        <p:txBody>
          <a:bodyPr/>
          <a:lstStyle/>
          <a:p>
            <a:r>
              <a:rPr lang="en-US"/>
              <a:t>PORTH AGORED Consolidation of Social Work Practice</a:t>
            </a:r>
          </a:p>
        </p:txBody>
      </p:sp>
      <p:sp>
        <p:nvSpPr>
          <p:cNvPr id="6" name="Slide Number Placeholder 5">
            <a:extLst>
              <a:ext uri="{FF2B5EF4-FFF2-40B4-BE49-F238E27FC236}">
                <a16:creationId xmlns:a16="http://schemas.microsoft.com/office/drawing/2014/main" id="{D9C42E9F-5D53-6BB7-0C3C-A4F825C8A114}"/>
              </a:ext>
            </a:extLst>
          </p:cNvPr>
          <p:cNvSpPr>
            <a:spLocks noGrp="1"/>
          </p:cNvSpPr>
          <p:nvPr>
            <p:ph type="sldNum" sz="quarter" idx="12"/>
          </p:nvPr>
        </p:nvSpPr>
        <p:spPr/>
        <p:txBody>
          <a:bodyPr/>
          <a:lstStyle/>
          <a:p>
            <a:fld id="{35470E4D-CFB8-FE4B-A9A4-B32541D0D757}" type="slidenum">
              <a:rPr lang="en-US" smtClean="0"/>
              <a:t>‹#›</a:t>
            </a:fld>
            <a:endParaRPr lang="en-US"/>
          </a:p>
        </p:txBody>
      </p:sp>
    </p:spTree>
    <p:extLst>
      <p:ext uri="{BB962C8B-B14F-4D97-AF65-F5344CB8AC3E}">
        <p14:creationId xmlns:p14="http://schemas.microsoft.com/office/powerpoint/2010/main" val="23584170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545E01-98D5-AE9C-CA52-186BF6AD4EC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3872556-2E3F-3866-2761-39E380E49DD2}"/>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6600D98-9424-58A7-9025-1F38AD8F853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DCC9DA8-D39D-2DB8-F11F-17DDFA2237C8}"/>
              </a:ext>
            </a:extLst>
          </p:cNvPr>
          <p:cNvSpPr>
            <a:spLocks noGrp="1"/>
          </p:cNvSpPr>
          <p:nvPr>
            <p:ph type="dt" sz="half" idx="10"/>
          </p:nvPr>
        </p:nvSpPr>
        <p:spPr/>
        <p:txBody>
          <a:bodyPr/>
          <a:lstStyle/>
          <a:p>
            <a:fld id="{356FBDBF-E4D7-D541-9B03-6D80058B27FA}" type="datetime1">
              <a:rPr lang="en-GB" smtClean="0"/>
              <a:t>08/11/2023</a:t>
            </a:fld>
            <a:endParaRPr lang="en-US"/>
          </a:p>
        </p:txBody>
      </p:sp>
      <p:sp>
        <p:nvSpPr>
          <p:cNvPr id="6" name="Footer Placeholder 5">
            <a:extLst>
              <a:ext uri="{FF2B5EF4-FFF2-40B4-BE49-F238E27FC236}">
                <a16:creationId xmlns:a16="http://schemas.microsoft.com/office/drawing/2014/main" id="{8B73BB2D-A8EB-77D0-3F7A-03EBC7C0705D}"/>
              </a:ext>
            </a:extLst>
          </p:cNvPr>
          <p:cNvSpPr>
            <a:spLocks noGrp="1"/>
          </p:cNvSpPr>
          <p:nvPr>
            <p:ph type="ftr" sz="quarter" idx="11"/>
          </p:nvPr>
        </p:nvSpPr>
        <p:spPr/>
        <p:txBody>
          <a:bodyPr/>
          <a:lstStyle/>
          <a:p>
            <a:r>
              <a:rPr lang="en-US"/>
              <a:t>PORTH AGORED Consolidation of Social Work Practice</a:t>
            </a:r>
          </a:p>
        </p:txBody>
      </p:sp>
      <p:sp>
        <p:nvSpPr>
          <p:cNvPr id="7" name="Slide Number Placeholder 6">
            <a:extLst>
              <a:ext uri="{FF2B5EF4-FFF2-40B4-BE49-F238E27FC236}">
                <a16:creationId xmlns:a16="http://schemas.microsoft.com/office/drawing/2014/main" id="{814ABA53-0661-6934-AE9D-E80CB1E6AD55}"/>
              </a:ext>
            </a:extLst>
          </p:cNvPr>
          <p:cNvSpPr>
            <a:spLocks noGrp="1"/>
          </p:cNvSpPr>
          <p:nvPr>
            <p:ph type="sldNum" sz="quarter" idx="12"/>
          </p:nvPr>
        </p:nvSpPr>
        <p:spPr/>
        <p:txBody>
          <a:bodyPr/>
          <a:lstStyle/>
          <a:p>
            <a:fld id="{35470E4D-CFB8-FE4B-A9A4-B32541D0D757}" type="slidenum">
              <a:rPr lang="en-US" smtClean="0"/>
              <a:t>‹#›</a:t>
            </a:fld>
            <a:endParaRPr lang="en-US"/>
          </a:p>
        </p:txBody>
      </p:sp>
    </p:spTree>
    <p:extLst>
      <p:ext uri="{BB962C8B-B14F-4D97-AF65-F5344CB8AC3E}">
        <p14:creationId xmlns:p14="http://schemas.microsoft.com/office/powerpoint/2010/main" val="8557587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13C5CD-7D13-E8BE-3737-31EAB2A7B21C}"/>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0A03916-5743-BE6C-201D-8EDB46566BB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353FFFE-9AC3-F2EA-FAEF-7354371F1778}"/>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E4C5934E-4195-FB87-29D0-E61A5C8C3C7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F8BB9DB-21CB-DD0A-C1D2-E665617A132F}"/>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CA818B55-0039-5C1F-6DC6-00A201E157D5}"/>
              </a:ext>
            </a:extLst>
          </p:cNvPr>
          <p:cNvSpPr>
            <a:spLocks noGrp="1"/>
          </p:cNvSpPr>
          <p:nvPr>
            <p:ph type="dt" sz="half" idx="10"/>
          </p:nvPr>
        </p:nvSpPr>
        <p:spPr/>
        <p:txBody>
          <a:bodyPr/>
          <a:lstStyle/>
          <a:p>
            <a:fld id="{3615E15D-0085-E34B-9866-1DA8136C0EB1}" type="datetime1">
              <a:rPr lang="en-GB" smtClean="0"/>
              <a:t>08/11/2023</a:t>
            </a:fld>
            <a:endParaRPr lang="en-US"/>
          </a:p>
        </p:txBody>
      </p:sp>
      <p:sp>
        <p:nvSpPr>
          <p:cNvPr id="8" name="Footer Placeholder 7">
            <a:extLst>
              <a:ext uri="{FF2B5EF4-FFF2-40B4-BE49-F238E27FC236}">
                <a16:creationId xmlns:a16="http://schemas.microsoft.com/office/drawing/2014/main" id="{E5DA899C-634D-3BA7-97DB-F4638D9C1ECE}"/>
              </a:ext>
            </a:extLst>
          </p:cNvPr>
          <p:cNvSpPr>
            <a:spLocks noGrp="1"/>
          </p:cNvSpPr>
          <p:nvPr>
            <p:ph type="ftr" sz="quarter" idx="11"/>
          </p:nvPr>
        </p:nvSpPr>
        <p:spPr/>
        <p:txBody>
          <a:bodyPr/>
          <a:lstStyle/>
          <a:p>
            <a:r>
              <a:rPr lang="en-US"/>
              <a:t>PORTH AGORED Consolidation of Social Work Practice</a:t>
            </a:r>
          </a:p>
        </p:txBody>
      </p:sp>
      <p:sp>
        <p:nvSpPr>
          <p:cNvPr id="9" name="Slide Number Placeholder 8">
            <a:extLst>
              <a:ext uri="{FF2B5EF4-FFF2-40B4-BE49-F238E27FC236}">
                <a16:creationId xmlns:a16="http://schemas.microsoft.com/office/drawing/2014/main" id="{09A36C31-CC0F-1357-3E4B-5F694A8BBBF8}"/>
              </a:ext>
            </a:extLst>
          </p:cNvPr>
          <p:cNvSpPr>
            <a:spLocks noGrp="1"/>
          </p:cNvSpPr>
          <p:nvPr>
            <p:ph type="sldNum" sz="quarter" idx="12"/>
          </p:nvPr>
        </p:nvSpPr>
        <p:spPr/>
        <p:txBody>
          <a:bodyPr/>
          <a:lstStyle/>
          <a:p>
            <a:fld id="{35470E4D-CFB8-FE4B-A9A4-B32541D0D757}" type="slidenum">
              <a:rPr lang="en-US" smtClean="0"/>
              <a:t>‹#›</a:t>
            </a:fld>
            <a:endParaRPr lang="en-US"/>
          </a:p>
        </p:txBody>
      </p:sp>
    </p:spTree>
    <p:extLst>
      <p:ext uri="{BB962C8B-B14F-4D97-AF65-F5344CB8AC3E}">
        <p14:creationId xmlns:p14="http://schemas.microsoft.com/office/powerpoint/2010/main" val="21320492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60A29-D2EB-97F2-A7C4-340ADD87963C}"/>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C8FDA62F-A4A8-22B6-D9B7-31D2C8A1E29E}"/>
              </a:ext>
            </a:extLst>
          </p:cNvPr>
          <p:cNvSpPr>
            <a:spLocks noGrp="1"/>
          </p:cNvSpPr>
          <p:nvPr>
            <p:ph type="dt" sz="half" idx="10"/>
          </p:nvPr>
        </p:nvSpPr>
        <p:spPr/>
        <p:txBody>
          <a:bodyPr/>
          <a:lstStyle/>
          <a:p>
            <a:fld id="{DF35B31C-9551-FB40-B571-07D54A161B49}" type="datetime1">
              <a:rPr lang="en-GB" smtClean="0"/>
              <a:t>08/11/2023</a:t>
            </a:fld>
            <a:endParaRPr lang="en-US"/>
          </a:p>
        </p:txBody>
      </p:sp>
      <p:sp>
        <p:nvSpPr>
          <p:cNvPr id="4" name="Footer Placeholder 3">
            <a:extLst>
              <a:ext uri="{FF2B5EF4-FFF2-40B4-BE49-F238E27FC236}">
                <a16:creationId xmlns:a16="http://schemas.microsoft.com/office/drawing/2014/main" id="{9247056A-5BBB-E35F-498D-BE0B0D884E07}"/>
              </a:ext>
            </a:extLst>
          </p:cNvPr>
          <p:cNvSpPr>
            <a:spLocks noGrp="1"/>
          </p:cNvSpPr>
          <p:nvPr>
            <p:ph type="ftr" sz="quarter" idx="11"/>
          </p:nvPr>
        </p:nvSpPr>
        <p:spPr/>
        <p:txBody>
          <a:bodyPr/>
          <a:lstStyle/>
          <a:p>
            <a:r>
              <a:rPr lang="en-US"/>
              <a:t>PORTH AGORED Consolidation of Social Work Practice</a:t>
            </a:r>
          </a:p>
        </p:txBody>
      </p:sp>
      <p:sp>
        <p:nvSpPr>
          <p:cNvPr id="5" name="Slide Number Placeholder 4">
            <a:extLst>
              <a:ext uri="{FF2B5EF4-FFF2-40B4-BE49-F238E27FC236}">
                <a16:creationId xmlns:a16="http://schemas.microsoft.com/office/drawing/2014/main" id="{485CD951-7C9C-7EC6-6B2F-5F1209AAAB79}"/>
              </a:ext>
            </a:extLst>
          </p:cNvPr>
          <p:cNvSpPr>
            <a:spLocks noGrp="1"/>
          </p:cNvSpPr>
          <p:nvPr>
            <p:ph type="sldNum" sz="quarter" idx="12"/>
          </p:nvPr>
        </p:nvSpPr>
        <p:spPr/>
        <p:txBody>
          <a:bodyPr/>
          <a:lstStyle/>
          <a:p>
            <a:fld id="{35470E4D-CFB8-FE4B-A9A4-B32541D0D757}" type="slidenum">
              <a:rPr lang="en-US" smtClean="0"/>
              <a:t>‹#›</a:t>
            </a:fld>
            <a:endParaRPr lang="en-US"/>
          </a:p>
        </p:txBody>
      </p:sp>
    </p:spTree>
    <p:extLst>
      <p:ext uri="{BB962C8B-B14F-4D97-AF65-F5344CB8AC3E}">
        <p14:creationId xmlns:p14="http://schemas.microsoft.com/office/powerpoint/2010/main" val="5043557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BAC8156-671D-4652-4FAD-185BBFA4629D}"/>
              </a:ext>
            </a:extLst>
          </p:cNvPr>
          <p:cNvSpPr>
            <a:spLocks noGrp="1"/>
          </p:cNvSpPr>
          <p:nvPr>
            <p:ph type="dt" sz="half" idx="10"/>
          </p:nvPr>
        </p:nvSpPr>
        <p:spPr/>
        <p:txBody>
          <a:bodyPr/>
          <a:lstStyle/>
          <a:p>
            <a:fld id="{B72928A4-EBCD-7040-BD61-159464E782F3}" type="datetime1">
              <a:rPr lang="en-GB" smtClean="0"/>
              <a:t>08/11/2023</a:t>
            </a:fld>
            <a:endParaRPr lang="en-US"/>
          </a:p>
        </p:txBody>
      </p:sp>
      <p:sp>
        <p:nvSpPr>
          <p:cNvPr id="3" name="Footer Placeholder 2">
            <a:extLst>
              <a:ext uri="{FF2B5EF4-FFF2-40B4-BE49-F238E27FC236}">
                <a16:creationId xmlns:a16="http://schemas.microsoft.com/office/drawing/2014/main" id="{59607B3B-A123-3E6B-1F26-258A7711D9F2}"/>
              </a:ext>
            </a:extLst>
          </p:cNvPr>
          <p:cNvSpPr>
            <a:spLocks noGrp="1"/>
          </p:cNvSpPr>
          <p:nvPr>
            <p:ph type="ftr" sz="quarter" idx="11"/>
          </p:nvPr>
        </p:nvSpPr>
        <p:spPr/>
        <p:txBody>
          <a:bodyPr/>
          <a:lstStyle/>
          <a:p>
            <a:r>
              <a:rPr lang="en-US"/>
              <a:t>PORTH AGORED Consolidation of Social Work Practice</a:t>
            </a:r>
          </a:p>
        </p:txBody>
      </p:sp>
      <p:sp>
        <p:nvSpPr>
          <p:cNvPr id="4" name="Slide Number Placeholder 3">
            <a:extLst>
              <a:ext uri="{FF2B5EF4-FFF2-40B4-BE49-F238E27FC236}">
                <a16:creationId xmlns:a16="http://schemas.microsoft.com/office/drawing/2014/main" id="{EACD0DCE-8868-BEB8-8104-710FB099DFED}"/>
              </a:ext>
            </a:extLst>
          </p:cNvPr>
          <p:cNvSpPr>
            <a:spLocks noGrp="1"/>
          </p:cNvSpPr>
          <p:nvPr>
            <p:ph type="sldNum" sz="quarter" idx="12"/>
          </p:nvPr>
        </p:nvSpPr>
        <p:spPr/>
        <p:txBody>
          <a:bodyPr/>
          <a:lstStyle/>
          <a:p>
            <a:fld id="{35470E4D-CFB8-FE4B-A9A4-B32541D0D757}" type="slidenum">
              <a:rPr lang="en-US" smtClean="0"/>
              <a:t>‹#›</a:t>
            </a:fld>
            <a:endParaRPr lang="en-US"/>
          </a:p>
        </p:txBody>
      </p:sp>
    </p:spTree>
    <p:extLst>
      <p:ext uri="{BB962C8B-B14F-4D97-AF65-F5344CB8AC3E}">
        <p14:creationId xmlns:p14="http://schemas.microsoft.com/office/powerpoint/2010/main" val="28377616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9BE19-E7C6-6723-E7E7-91C9CFE045F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2E80100A-99C0-4263-F695-0BCB6BB6CA2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6B932312-2655-61F7-8159-5E1B71C7F30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3C6FA11-DB88-AE72-19B5-A7D8E240C7F8}"/>
              </a:ext>
            </a:extLst>
          </p:cNvPr>
          <p:cNvSpPr>
            <a:spLocks noGrp="1"/>
          </p:cNvSpPr>
          <p:nvPr>
            <p:ph type="dt" sz="half" idx="10"/>
          </p:nvPr>
        </p:nvSpPr>
        <p:spPr/>
        <p:txBody>
          <a:bodyPr/>
          <a:lstStyle/>
          <a:p>
            <a:fld id="{2EA87A4C-98A9-FE4A-BD1A-4737A292B308}" type="datetime1">
              <a:rPr lang="en-GB" smtClean="0"/>
              <a:t>08/11/2023</a:t>
            </a:fld>
            <a:endParaRPr lang="en-US"/>
          </a:p>
        </p:txBody>
      </p:sp>
      <p:sp>
        <p:nvSpPr>
          <p:cNvPr id="6" name="Footer Placeholder 5">
            <a:extLst>
              <a:ext uri="{FF2B5EF4-FFF2-40B4-BE49-F238E27FC236}">
                <a16:creationId xmlns:a16="http://schemas.microsoft.com/office/drawing/2014/main" id="{363148B1-C3E3-639C-3316-49F4600F8075}"/>
              </a:ext>
            </a:extLst>
          </p:cNvPr>
          <p:cNvSpPr>
            <a:spLocks noGrp="1"/>
          </p:cNvSpPr>
          <p:nvPr>
            <p:ph type="ftr" sz="quarter" idx="11"/>
          </p:nvPr>
        </p:nvSpPr>
        <p:spPr/>
        <p:txBody>
          <a:bodyPr/>
          <a:lstStyle/>
          <a:p>
            <a:r>
              <a:rPr lang="en-US"/>
              <a:t>PORTH AGORED Consolidation of Social Work Practice</a:t>
            </a:r>
          </a:p>
        </p:txBody>
      </p:sp>
      <p:sp>
        <p:nvSpPr>
          <p:cNvPr id="7" name="Slide Number Placeholder 6">
            <a:extLst>
              <a:ext uri="{FF2B5EF4-FFF2-40B4-BE49-F238E27FC236}">
                <a16:creationId xmlns:a16="http://schemas.microsoft.com/office/drawing/2014/main" id="{6901F459-0986-6086-AACD-C009C34A7A6B}"/>
              </a:ext>
            </a:extLst>
          </p:cNvPr>
          <p:cNvSpPr>
            <a:spLocks noGrp="1"/>
          </p:cNvSpPr>
          <p:nvPr>
            <p:ph type="sldNum" sz="quarter" idx="12"/>
          </p:nvPr>
        </p:nvSpPr>
        <p:spPr/>
        <p:txBody>
          <a:bodyPr/>
          <a:lstStyle/>
          <a:p>
            <a:fld id="{35470E4D-CFB8-FE4B-A9A4-B32541D0D757}" type="slidenum">
              <a:rPr lang="en-US" smtClean="0"/>
              <a:t>‹#›</a:t>
            </a:fld>
            <a:endParaRPr lang="en-US"/>
          </a:p>
        </p:txBody>
      </p:sp>
    </p:spTree>
    <p:extLst>
      <p:ext uri="{BB962C8B-B14F-4D97-AF65-F5344CB8AC3E}">
        <p14:creationId xmlns:p14="http://schemas.microsoft.com/office/powerpoint/2010/main" val="29702896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ED7522-48ED-53B7-65A5-46BA10B9048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C0BC0A7D-D278-1235-F64B-5FE93E87AAA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38FA9CD-F74B-36C8-9AE9-75F8F74AEE5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BBF498-C5A6-FD3C-216D-AA686D634918}"/>
              </a:ext>
            </a:extLst>
          </p:cNvPr>
          <p:cNvSpPr>
            <a:spLocks noGrp="1"/>
          </p:cNvSpPr>
          <p:nvPr>
            <p:ph type="dt" sz="half" idx="10"/>
          </p:nvPr>
        </p:nvSpPr>
        <p:spPr/>
        <p:txBody>
          <a:bodyPr/>
          <a:lstStyle/>
          <a:p>
            <a:fld id="{99FC96E9-A42C-0F4D-8E15-1905FA589DBA}" type="datetime1">
              <a:rPr lang="en-GB" smtClean="0"/>
              <a:t>08/11/2023</a:t>
            </a:fld>
            <a:endParaRPr lang="en-US"/>
          </a:p>
        </p:txBody>
      </p:sp>
      <p:sp>
        <p:nvSpPr>
          <p:cNvPr id="6" name="Footer Placeholder 5">
            <a:extLst>
              <a:ext uri="{FF2B5EF4-FFF2-40B4-BE49-F238E27FC236}">
                <a16:creationId xmlns:a16="http://schemas.microsoft.com/office/drawing/2014/main" id="{1335A104-BADE-D7BD-7BEB-9D042E6EFBA4}"/>
              </a:ext>
            </a:extLst>
          </p:cNvPr>
          <p:cNvSpPr>
            <a:spLocks noGrp="1"/>
          </p:cNvSpPr>
          <p:nvPr>
            <p:ph type="ftr" sz="quarter" idx="11"/>
          </p:nvPr>
        </p:nvSpPr>
        <p:spPr/>
        <p:txBody>
          <a:bodyPr/>
          <a:lstStyle/>
          <a:p>
            <a:r>
              <a:rPr lang="en-US"/>
              <a:t>PORTH AGORED Consolidation of Social Work Practice</a:t>
            </a:r>
          </a:p>
        </p:txBody>
      </p:sp>
      <p:sp>
        <p:nvSpPr>
          <p:cNvPr id="7" name="Slide Number Placeholder 6">
            <a:extLst>
              <a:ext uri="{FF2B5EF4-FFF2-40B4-BE49-F238E27FC236}">
                <a16:creationId xmlns:a16="http://schemas.microsoft.com/office/drawing/2014/main" id="{BC6A2E25-AFBC-B04E-7604-F33E03299FB4}"/>
              </a:ext>
            </a:extLst>
          </p:cNvPr>
          <p:cNvSpPr>
            <a:spLocks noGrp="1"/>
          </p:cNvSpPr>
          <p:nvPr>
            <p:ph type="sldNum" sz="quarter" idx="12"/>
          </p:nvPr>
        </p:nvSpPr>
        <p:spPr/>
        <p:txBody>
          <a:bodyPr/>
          <a:lstStyle/>
          <a:p>
            <a:fld id="{35470E4D-CFB8-FE4B-A9A4-B32541D0D757}" type="slidenum">
              <a:rPr lang="en-US" smtClean="0"/>
              <a:t>‹#›</a:t>
            </a:fld>
            <a:endParaRPr lang="en-US"/>
          </a:p>
        </p:txBody>
      </p:sp>
    </p:spTree>
    <p:extLst>
      <p:ext uri="{BB962C8B-B14F-4D97-AF65-F5344CB8AC3E}">
        <p14:creationId xmlns:p14="http://schemas.microsoft.com/office/powerpoint/2010/main" val="15105727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226B06-0FA3-8016-D70D-587FA6B46C63}"/>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85300C4-54DE-FD33-5120-32E3D72E73F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8AD42A6-ED1C-574E-336F-81E0E8B5049D}"/>
              </a:ext>
            </a:extLst>
          </p:cNvPr>
          <p:cNvSpPr>
            <a:spLocks noGrp="1"/>
          </p:cNvSpPr>
          <p:nvPr>
            <p:ph type="dt" sz="half" idx="10"/>
          </p:nvPr>
        </p:nvSpPr>
        <p:spPr/>
        <p:txBody>
          <a:bodyPr/>
          <a:lstStyle/>
          <a:p>
            <a:fld id="{11015D6C-AD05-6742-AF6C-8EE15FE90E9C}" type="datetime1">
              <a:rPr lang="en-GB" smtClean="0"/>
              <a:t>08/11/2023</a:t>
            </a:fld>
            <a:endParaRPr lang="en-US"/>
          </a:p>
        </p:txBody>
      </p:sp>
      <p:sp>
        <p:nvSpPr>
          <p:cNvPr id="5" name="Footer Placeholder 4">
            <a:extLst>
              <a:ext uri="{FF2B5EF4-FFF2-40B4-BE49-F238E27FC236}">
                <a16:creationId xmlns:a16="http://schemas.microsoft.com/office/drawing/2014/main" id="{E4ECA5C6-1A1A-0B95-EB86-97F7D0711883}"/>
              </a:ext>
            </a:extLst>
          </p:cNvPr>
          <p:cNvSpPr>
            <a:spLocks noGrp="1"/>
          </p:cNvSpPr>
          <p:nvPr>
            <p:ph type="ftr" sz="quarter" idx="11"/>
          </p:nvPr>
        </p:nvSpPr>
        <p:spPr/>
        <p:txBody>
          <a:bodyPr/>
          <a:lstStyle/>
          <a:p>
            <a:r>
              <a:rPr lang="en-US"/>
              <a:t>PORTH AGORED Consolidation of Social Work Practice</a:t>
            </a:r>
          </a:p>
        </p:txBody>
      </p:sp>
      <p:sp>
        <p:nvSpPr>
          <p:cNvPr id="6" name="Slide Number Placeholder 5">
            <a:extLst>
              <a:ext uri="{FF2B5EF4-FFF2-40B4-BE49-F238E27FC236}">
                <a16:creationId xmlns:a16="http://schemas.microsoft.com/office/drawing/2014/main" id="{F12E53B9-FB9D-29AC-E80D-FA276EB99B7A}"/>
              </a:ext>
            </a:extLst>
          </p:cNvPr>
          <p:cNvSpPr>
            <a:spLocks noGrp="1"/>
          </p:cNvSpPr>
          <p:nvPr>
            <p:ph type="sldNum" sz="quarter" idx="12"/>
          </p:nvPr>
        </p:nvSpPr>
        <p:spPr/>
        <p:txBody>
          <a:bodyPr/>
          <a:lstStyle/>
          <a:p>
            <a:fld id="{35470E4D-CFB8-FE4B-A9A4-B32541D0D757}" type="slidenum">
              <a:rPr lang="en-US" smtClean="0"/>
              <a:t>‹#›</a:t>
            </a:fld>
            <a:endParaRPr lang="en-US"/>
          </a:p>
        </p:txBody>
      </p:sp>
    </p:spTree>
    <p:extLst>
      <p:ext uri="{BB962C8B-B14F-4D97-AF65-F5344CB8AC3E}">
        <p14:creationId xmlns:p14="http://schemas.microsoft.com/office/powerpoint/2010/main" val="21014351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19D6D97-B7F9-449F-9BCE-634E7D8495EA}"/>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A51C701-8400-7742-F027-E75C07A4258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8156F2F-56B5-D025-821F-8135FE7BF527}"/>
              </a:ext>
            </a:extLst>
          </p:cNvPr>
          <p:cNvSpPr>
            <a:spLocks noGrp="1"/>
          </p:cNvSpPr>
          <p:nvPr>
            <p:ph type="dt" sz="half" idx="10"/>
          </p:nvPr>
        </p:nvSpPr>
        <p:spPr/>
        <p:txBody>
          <a:bodyPr/>
          <a:lstStyle/>
          <a:p>
            <a:fld id="{F956C157-267D-8F40-8960-7378A51A6174}" type="datetime1">
              <a:rPr lang="en-GB" smtClean="0"/>
              <a:t>08/11/2023</a:t>
            </a:fld>
            <a:endParaRPr lang="en-US"/>
          </a:p>
        </p:txBody>
      </p:sp>
      <p:sp>
        <p:nvSpPr>
          <p:cNvPr id="5" name="Footer Placeholder 4">
            <a:extLst>
              <a:ext uri="{FF2B5EF4-FFF2-40B4-BE49-F238E27FC236}">
                <a16:creationId xmlns:a16="http://schemas.microsoft.com/office/drawing/2014/main" id="{B465545B-9C71-4BEA-57EF-8CF46ABC9465}"/>
              </a:ext>
            </a:extLst>
          </p:cNvPr>
          <p:cNvSpPr>
            <a:spLocks noGrp="1"/>
          </p:cNvSpPr>
          <p:nvPr>
            <p:ph type="ftr" sz="quarter" idx="11"/>
          </p:nvPr>
        </p:nvSpPr>
        <p:spPr/>
        <p:txBody>
          <a:bodyPr/>
          <a:lstStyle/>
          <a:p>
            <a:r>
              <a:rPr lang="en-US"/>
              <a:t>PORTH AGORED Consolidation of Social Work Practice</a:t>
            </a:r>
          </a:p>
        </p:txBody>
      </p:sp>
      <p:sp>
        <p:nvSpPr>
          <p:cNvPr id="6" name="Slide Number Placeholder 5">
            <a:extLst>
              <a:ext uri="{FF2B5EF4-FFF2-40B4-BE49-F238E27FC236}">
                <a16:creationId xmlns:a16="http://schemas.microsoft.com/office/drawing/2014/main" id="{15D3A349-FE13-1E63-E4D7-E7D9F502EA32}"/>
              </a:ext>
            </a:extLst>
          </p:cNvPr>
          <p:cNvSpPr>
            <a:spLocks noGrp="1"/>
          </p:cNvSpPr>
          <p:nvPr>
            <p:ph type="sldNum" sz="quarter" idx="12"/>
          </p:nvPr>
        </p:nvSpPr>
        <p:spPr/>
        <p:txBody>
          <a:bodyPr/>
          <a:lstStyle/>
          <a:p>
            <a:fld id="{35470E4D-CFB8-FE4B-A9A4-B32541D0D757}" type="slidenum">
              <a:rPr lang="en-US" smtClean="0"/>
              <a:t>‹#›</a:t>
            </a:fld>
            <a:endParaRPr lang="en-US"/>
          </a:p>
        </p:txBody>
      </p:sp>
    </p:spTree>
    <p:extLst>
      <p:ext uri="{BB962C8B-B14F-4D97-AF65-F5344CB8AC3E}">
        <p14:creationId xmlns:p14="http://schemas.microsoft.com/office/powerpoint/2010/main" val="10273567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84299AA-B741-0134-0FDC-6502236FB3E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FCE66C1-CF01-E007-F85C-46DD2D5426B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CBDB97D-2D4E-C429-65E2-9E56640FE3B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D163929-19C9-E24B-8F71-7FC6908BE030}" type="datetime1">
              <a:rPr lang="en-GB" smtClean="0"/>
              <a:t>08/11/2023</a:t>
            </a:fld>
            <a:endParaRPr lang="en-US"/>
          </a:p>
        </p:txBody>
      </p:sp>
      <p:sp>
        <p:nvSpPr>
          <p:cNvPr id="5" name="Footer Placeholder 4">
            <a:extLst>
              <a:ext uri="{FF2B5EF4-FFF2-40B4-BE49-F238E27FC236}">
                <a16:creationId xmlns:a16="http://schemas.microsoft.com/office/drawing/2014/main" id="{E97CFA9A-DD5F-AF23-C778-FF953D4CC90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a:t>PORTH AGORED Consolidation of Social Work Practice</a:t>
            </a:r>
          </a:p>
        </p:txBody>
      </p:sp>
      <p:sp>
        <p:nvSpPr>
          <p:cNvPr id="6" name="Slide Number Placeholder 5">
            <a:extLst>
              <a:ext uri="{FF2B5EF4-FFF2-40B4-BE49-F238E27FC236}">
                <a16:creationId xmlns:a16="http://schemas.microsoft.com/office/drawing/2014/main" id="{008DFA5C-F852-2A97-0034-BA0A4369CA3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5470E4D-CFB8-FE4B-A9A4-B32541D0D757}" type="slidenum">
              <a:rPr lang="en-US" smtClean="0"/>
              <a:t>‹#›</a:t>
            </a:fld>
            <a:endParaRPr lang="en-US"/>
          </a:p>
        </p:txBody>
      </p:sp>
    </p:spTree>
    <p:extLst>
      <p:ext uri="{BB962C8B-B14F-4D97-AF65-F5344CB8AC3E}">
        <p14:creationId xmlns:p14="http://schemas.microsoft.com/office/powerpoint/2010/main" val="72629118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7.xml"/><Relationship Id="rId1" Type="http://schemas.openxmlformats.org/officeDocument/2006/relationships/slideLayout" Target="../slideLayouts/slideLayout5.xml"/><Relationship Id="rId4" Type="http://schemas.openxmlformats.org/officeDocument/2006/relationships/hyperlink" Target="https://www.peoplematters.in/article/training-development/3-forces-reshaping-tomorrows-learning-development-agenda-27496" TargetMode="Externa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3.xml"/><Relationship Id="rId1" Type="http://schemas.openxmlformats.org/officeDocument/2006/relationships/slideLayout" Target="../slideLayouts/slideLayout5.xml"/><Relationship Id="rId4" Type="http://schemas.openxmlformats.org/officeDocument/2006/relationships/hyperlink" Target="https://technofaq.org/posts/2016/01/why-emotional-intelligence-should-be-developed-from-an-elementary-level/"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youtu.be/KOIdHp9fwmw?feature=shared"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5" Type="http://schemas.openxmlformats.org/officeDocument/2006/relationships/image" Target="../media/image14.jpeg"/><Relationship Id="rId4" Type="http://schemas.openxmlformats.org/officeDocument/2006/relationships/hyperlink" Target="https://youtu.be/BSs_K2VEnDU?feature=shared"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5.xml"/><Relationship Id="rId1" Type="http://schemas.openxmlformats.org/officeDocument/2006/relationships/slideLayout" Target="../slideLayouts/slideLayout4.xml"/><Relationship Id="rId5" Type="http://schemas.openxmlformats.org/officeDocument/2006/relationships/image" Target="../media/image17.png"/><Relationship Id="rId4" Type="http://schemas.openxmlformats.org/officeDocument/2006/relationships/image" Target="../media/image16.png"/></Relationships>
</file>

<file path=ppt/slides/_rels/slide1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hyperlink" Target="https://kpu.pressbooks.pub/employmentlaw/chapter/identify-the-characteristics-of-reflective-writing/"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libapps-eu.s3.amazonaws.com/accounts/47330/images/ERA.png"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19.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4.xml"/><Relationship Id="rId1" Type="http://schemas.openxmlformats.org/officeDocument/2006/relationships/slideLayout" Target="../slideLayouts/slideLayout5.xml"/><Relationship Id="rId4" Type="http://schemas.openxmlformats.org/officeDocument/2006/relationships/hyperlink" Target="https://leadinginlimbo.weebly.com/leading-in-limbo/rabbit-holes-sandcastles" TargetMode="Externa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29.xml"/><Relationship Id="rId1" Type="http://schemas.openxmlformats.org/officeDocument/2006/relationships/slideLayout" Target="../slideLayouts/slideLayout5.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3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30.xml"/><Relationship Id="rId1" Type="http://schemas.openxmlformats.org/officeDocument/2006/relationships/slideLayout" Target="../slideLayouts/slideLayout5.xml"/></Relationships>
</file>

<file path=ppt/slides/_rels/slide35.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32.xml"/><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33.xml"/><Relationship Id="rId1" Type="http://schemas.openxmlformats.org/officeDocument/2006/relationships/slideLayout" Target="../slideLayouts/slideLayout5.xml"/><Relationship Id="rId4" Type="http://schemas.openxmlformats.org/officeDocument/2006/relationships/hyperlink" Target="https://puravidaapps.com/light.php" TargetMode="Externa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943CAA20-3569-4189-9E48-239A229A8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9A0517-9D84-1E95-6BF1-F29666CA5EC7}"/>
              </a:ext>
            </a:extLst>
          </p:cNvPr>
          <p:cNvSpPr>
            <a:spLocks noGrp="1"/>
          </p:cNvSpPr>
          <p:nvPr>
            <p:ph type="ctrTitle"/>
          </p:nvPr>
        </p:nvSpPr>
        <p:spPr>
          <a:xfrm>
            <a:off x="838200" y="451381"/>
            <a:ext cx="10512552" cy="4066540"/>
          </a:xfrm>
        </p:spPr>
        <p:txBody>
          <a:bodyPr anchor="b">
            <a:normAutofit/>
          </a:bodyPr>
          <a:lstStyle/>
          <a:p>
            <a:pPr algn="l"/>
            <a:r>
              <a:rPr lang="en-GB" sz="6600"/>
              <a:t>Porth Agored</a:t>
            </a:r>
            <a:br>
              <a:rPr lang="en-GB" sz="6600"/>
            </a:br>
            <a:r>
              <a:rPr lang="en-GB" sz="6600"/>
              <a:t>Graduate Certificate</a:t>
            </a:r>
            <a:endParaRPr lang="en-US" sz="6600"/>
          </a:p>
        </p:txBody>
      </p:sp>
      <p:sp>
        <p:nvSpPr>
          <p:cNvPr id="3" name="Subtitle 2">
            <a:extLst>
              <a:ext uri="{FF2B5EF4-FFF2-40B4-BE49-F238E27FC236}">
                <a16:creationId xmlns:a16="http://schemas.microsoft.com/office/drawing/2014/main" id="{A7BE6352-10C2-9667-A0DA-15E16A51A1D4}"/>
              </a:ext>
            </a:extLst>
          </p:cNvPr>
          <p:cNvSpPr>
            <a:spLocks noGrp="1"/>
          </p:cNvSpPr>
          <p:nvPr>
            <p:ph type="subTitle" idx="1"/>
          </p:nvPr>
        </p:nvSpPr>
        <p:spPr>
          <a:xfrm>
            <a:off x="838199" y="4983276"/>
            <a:ext cx="10512552" cy="1126680"/>
          </a:xfrm>
        </p:spPr>
        <p:txBody>
          <a:bodyPr>
            <a:normAutofit/>
          </a:bodyPr>
          <a:lstStyle/>
          <a:p>
            <a:pPr algn="l"/>
            <a:r>
              <a:rPr lang="en-GB" b="0"/>
              <a:t>CPEL - Consolidation Programme</a:t>
            </a:r>
            <a:br>
              <a:rPr lang="en-GB" b="0"/>
            </a:br>
            <a:r>
              <a:rPr lang="en-GB" b="0"/>
              <a:t>Workshop 1</a:t>
            </a:r>
            <a:endParaRPr lang="en-US"/>
          </a:p>
        </p:txBody>
      </p:sp>
      <p:sp>
        <p:nvSpPr>
          <p:cNvPr id="49" name="sketch line">
            <a:extLst>
              <a:ext uri="{FF2B5EF4-FFF2-40B4-BE49-F238E27FC236}">
                <a16:creationId xmlns:a16="http://schemas.microsoft.com/office/drawing/2014/main" id="{DA542B6D-E775-4832-91DC-2D20F85781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18595"/>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ooter Placeholder 5">
            <a:extLst>
              <a:ext uri="{FF2B5EF4-FFF2-40B4-BE49-F238E27FC236}">
                <a16:creationId xmlns:a16="http://schemas.microsoft.com/office/drawing/2014/main" id="{F4E3BCDA-F764-B5F9-C9C8-F66225A7B6DF}"/>
              </a:ext>
            </a:extLst>
          </p:cNvPr>
          <p:cNvSpPr>
            <a:spLocks noGrp="1"/>
          </p:cNvSpPr>
          <p:nvPr>
            <p:ph type="ftr" sz="quarter" idx="11"/>
          </p:nvPr>
        </p:nvSpPr>
        <p:spPr>
          <a:xfrm>
            <a:off x="4038600" y="6356350"/>
            <a:ext cx="4114800" cy="365125"/>
          </a:xfrm>
        </p:spPr>
        <p:txBody>
          <a:bodyPr>
            <a:normAutofit/>
          </a:bodyPr>
          <a:lstStyle/>
          <a:p>
            <a:pPr>
              <a:spcAft>
                <a:spcPts val="600"/>
              </a:spcAft>
            </a:pPr>
            <a:r>
              <a:rPr lang="en-US" sz="1100"/>
              <a:t>PORTH AGORED - Consolidation of Social Work Practice Programme</a:t>
            </a:r>
          </a:p>
        </p:txBody>
      </p:sp>
      <p:sp>
        <p:nvSpPr>
          <p:cNvPr id="5" name="Slide Number Placeholder 4">
            <a:extLst>
              <a:ext uri="{FF2B5EF4-FFF2-40B4-BE49-F238E27FC236}">
                <a16:creationId xmlns:a16="http://schemas.microsoft.com/office/drawing/2014/main" id="{A79C183C-B9AC-77F6-4011-E3CB66C9AFFA}"/>
              </a:ext>
            </a:extLst>
          </p:cNvPr>
          <p:cNvSpPr>
            <a:spLocks noGrp="1"/>
          </p:cNvSpPr>
          <p:nvPr>
            <p:ph type="sldNum" sz="quarter" idx="12"/>
          </p:nvPr>
        </p:nvSpPr>
        <p:spPr>
          <a:xfrm>
            <a:off x="8610600" y="6356350"/>
            <a:ext cx="2743200" cy="365125"/>
          </a:xfrm>
        </p:spPr>
        <p:txBody>
          <a:bodyPr>
            <a:normAutofit/>
          </a:bodyPr>
          <a:lstStyle/>
          <a:p>
            <a:pPr>
              <a:spcAft>
                <a:spcPts val="600"/>
              </a:spcAft>
            </a:pPr>
            <a:fld id="{35470E4D-CFB8-FE4B-A9A4-B32541D0D757}" type="slidenum">
              <a:rPr lang="en-US"/>
              <a:pPr>
                <a:spcAft>
                  <a:spcPts val="600"/>
                </a:spcAft>
              </a:pPr>
              <a:t>1</a:t>
            </a:fld>
            <a:endParaRPr lang="en-US"/>
          </a:p>
        </p:txBody>
      </p:sp>
    </p:spTree>
    <p:extLst>
      <p:ext uri="{BB962C8B-B14F-4D97-AF65-F5344CB8AC3E}">
        <p14:creationId xmlns:p14="http://schemas.microsoft.com/office/powerpoint/2010/main" val="3832417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par>
                                <p:cTn id="8" presetID="10" presetClass="entr" presetSubtype="0" fill="hold" grpId="0" nodeType="withEffect">
                                  <p:stCondLst>
                                    <p:cond delay="1000"/>
                                  </p:stCondLst>
                                  <p:iterate type="wd">
                                    <p:tmPct val="15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1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alpha val="35000"/>
          </a:schemeClr>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C5278130-DFE0-457B-8698-88DF69019D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3" name="Rectangle 22">
            <a:extLst>
              <a:ext uri="{FF2B5EF4-FFF2-40B4-BE49-F238E27FC236}">
                <a16:creationId xmlns:a16="http://schemas.microsoft.com/office/drawing/2014/main" id="{2F99531B-1681-4D6E-BECB-18325B33A6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5" name="Rectangle 24">
            <a:extLst>
              <a:ext uri="{FF2B5EF4-FFF2-40B4-BE49-F238E27FC236}">
                <a16:creationId xmlns:a16="http://schemas.microsoft.com/office/drawing/2014/main" id="{20344094-430A-400B-804B-910E696A1A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78324" y="709375"/>
            <a:ext cx="10713676" cy="543331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453C67DF-7782-4E57-AB9B-F1B4811AD8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543451" y="1248213"/>
            <a:ext cx="5413238" cy="4326335"/>
          </a:xfrm>
          <a:prstGeom prst="rect">
            <a:avLst/>
          </a:prstGeom>
          <a:solidFill>
            <a:schemeClr val="accent1">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p:cNvSpPr>
            <a:spLocks noGrp="1"/>
          </p:cNvSpPr>
          <p:nvPr>
            <p:ph type="title"/>
          </p:nvPr>
        </p:nvSpPr>
        <p:spPr>
          <a:xfrm>
            <a:off x="504967" y="297180"/>
            <a:ext cx="3609833" cy="5582469"/>
          </a:xfrm>
        </p:spPr>
        <p:txBody>
          <a:bodyPr vert="horz" lIns="91440" tIns="45720" rIns="91440" bIns="45720" rtlCol="0" anchor="ctr">
            <a:normAutofit/>
          </a:bodyPr>
          <a:lstStyle/>
          <a:p>
            <a:br>
              <a:rPr lang="en-US" sz="3100" kern="1200" dirty="0">
                <a:solidFill>
                  <a:schemeClr val="tx1"/>
                </a:solidFill>
                <a:latin typeface="+mj-lt"/>
                <a:ea typeface="+mj-ea"/>
                <a:cs typeface="+mj-cs"/>
              </a:rPr>
            </a:br>
            <a:r>
              <a:rPr lang="en-US" sz="4000" b="1" kern="1200" dirty="0">
                <a:solidFill>
                  <a:schemeClr val="tx1"/>
                </a:solidFill>
                <a:latin typeface="+mj-lt"/>
                <a:ea typeface="+mj-ea"/>
                <a:cs typeface="+mj-cs"/>
              </a:rPr>
              <a:t>Expectations</a:t>
            </a:r>
            <a:br>
              <a:rPr lang="en-US" sz="4000" b="1" kern="1200" dirty="0">
                <a:solidFill>
                  <a:schemeClr val="tx1"/>
                </a:solidFill>
                <a:latin typeface="+mj-lt"/>
                <a:ea typeface="+mj-ea"/>
                <a:cs typeface="+mj-cs"/>
              </a:rPr>
            </a:br>
            <a:r>
              <a:rPr lang="en-US" sz="4000" b="1" kern="1200" dirty="0">
                <a:solidFill>
                  <a:schemeClr val="tx1"/>
                </a:solidFill>
                <a:latin typeface="+mj-lt"/>
                <a:ea typeface="+mj-ea"/>
                <a:cs typeface="+mj-cs"/>
              </a:rPr>
              <a:t>/Ground Rules for Workshops</a:t>
            </a:r>
          </a:p>
        </p:txBody>
      </p:sp>
      <p:cxnSp>
        <p:nvCxnSpPr>
          <p:cNvPr id="29" name="Straight Connector 28">
            <a:extLst>
              <a:ext uri="{FF2B5EF4-FFF2-40B4-BE49-F238E27FC236}">
                <a16:creationId xmlns:a16="http://schemas.microsoft.com/office/drawing/2014/main" id="{B03A5AE3-BD30-455C-842B-7626C8BEF0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1365990" y="5610"/>
            <a:ext cx="0" cy="685800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sp>
        <p:nvSpPr>
          <p:cNvPr id="4" name="Slide Number Placeholder 3"/>
          <p:cNvSpPr>
            <a:spLocks noGrp="1"/>
          </p:cNvSpPr>
          <p:nvPr>
            <p:ph type="sldNum" sz="quarter" idx="12"/>
          </p:nvPr>
        </p:nvSpPr>
        <p:spPr>
          <a:xfrm>
            <a:off x="11380641" y="0"/>
            <a:ext cx="811359" cy="704762"/>
          </a:xfrm>
        </p:spPr>
        <p:txBody>
          <a:bodyPr vert="horz" lIns="91440" tIns="45720" rIns="91440" bIns="45720" rtlCol="0" anchor="ctr">
            <a:normAutofit/>
          </a:bodyPr>
          <a:lstStyle/>
          <a:p>
            <a:pPr algn="ctr">
              <a:spcAft>
                <a:spcPts val="600"/>
              </a:spcAft>
            </a:pPr>
            <a:fld id="{1E2FB795-8CD3-4813-9C65-0932CECE18E1}" type="slidenum">
              <a:rPr lang="en-US"/>
              <a:pPr algn="ctr">
                <a:spcAft>
                  <a:spcPts val="600"/>
                </a:spcAft>
              </a:pPr>
              <a:t>2</a:t>
            </a:fld>
            <a:endParaRPr lang="en-US"/>
          </a:p>
        </p:txBody>
      </p:sp>
      <p:cxnSp>
        <p:nvCxnSpPr>
          <p:cNvPr id="31" name="Straight Connector 30">
            <a:extLst>
              <a:ext uri="{FF2B5EF4-FFF2-40B4-BE49-F238E27FC236}">
                <a16:creationId xmlns:a16="http://schemas.microsoft.com/office/drawing/2014/main" id="{2DBECAA5-1F2D-470D-875C-8F2C2CA3E5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18001"/>
            <a:ext cx="12192000" cy="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sp>
        <p:nvSpPr>
          <p:cNvPr id="2" name="Footer Placeholder 1">
            <a:extLst>
              <a:ext uri="{FF2B5EF4-FFF2-40B4-BE49-F238E27FC236}">
                <a16:creationId xmlns:a16="http://schemas.microsoft.com/office/drawing/2014/main" id="{F584AFAA-BCF3-66C4-E10E-2DCDF5A1D590}"/>
              </a:ext>
            </a:extLst>
          </p:cNvPr>
          <p:cNvSpPr>
            <a:spLocks noGrp="1"/>
          </p:cNvSpPr>
          <p:nvPr>
            <p:ph type="ftr" sz="quarter" idx="11"/>
          </p:nvPr>
        </p:nvSpPr>
        <p:spPr>
          <a:xfrm>
            <a:off x="6828293" y="6134382"/>
            <a:ext cx="4114800" cy="723618"/>
          </a:xfrm>
        </p:spPr>
        <p:txBody>
          <a:bodyPr vert="horz" lIns="91440" tIns="45720" rIns="91440" bIns="45720" rtlCol="0" anchor="ctr">
            <a:normAutofit/>
          </a:bodyPr>
          <a:lstStyle/>
          <a:p>
            <a:pPr algn="r">
              <a:spcAft>
                <a:spcPts val="600"/>
              </a:spcAft>
            </a:pPr>
            <a:r>
              <a:rPr lang="en-US" kern="1200">
                <a:solidFill>
                  <a:schemeClr val="tx1">
                    <a:tint val="75000"/>
                  </a:schemeClr>
                </a:solidFill>
                <a:latin typeface="+mn-lt"/>
                <a:ea typeface="+mn-ea"/>
                <a:cs typeface="+mn-cs"/>
              </a:rPr>
              <a:t>PORTH AGORED Consolidation of Social Work Practice</a:t>
            </a:r>
          </a:p>
        </p:txBody>
      </p:sp>
      <p:graphicFrame>
        <p:nvGraphicFramePr>
          <p:cNvPr id="17" name="Content Placeholder 5">
            <a:extLst>
              <a:ext uri="{FF2B5EF4-FFF2-40B4-BE49-F238E27FC236}">
                <a16:creationId xmlns:a16="http://schemas.microsoft.com/office/drawing/2014/main" id="{94A09FE2-BFA4-0968-2363-2EA42903F11E}"/>
              </a:ext>
            </a:extLst>
          </p:cNvPr>
          <p:cNvGraphicFramePr>
            <a:graphicFrameLocks noGrp="1"/>
          </p:cNvGraphicFramePr>
          <p:nvPr>
            <p:ph sz="quarter" idx="2"/>
            <p:extLst>
              <p:ext uri="{D42A27DB-BD31-4B8C-83A1-F6EECF244321}">
                <p14:modId xmlns:p14="http://schemas.microsoft.com/office/powerpoint/2010/main" val="4154224107"/>
              </p:ext>
            </p:extLst>
          </p:nvPr>
        </p:nvGraphicFramePr>
        <p:xfrm>
          <a:off x="4776730" y="819369"/>
          <a:ext cx="6589260" cy="524399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37381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1">
            <a:extLst>
              <a:ext uri="{FF2B5EF4-FFF2-40B4-BE49-F238E27FC236}">
                <a16:creationId xmlns:a16="http://schemas.microsoft.com/office/drawing/2014/main" id="{8E66EEE8-F66A-4254-9927-AAC65F5D76D6}"/>
              </a:ext>
            </a:extLst>
          </p:cNvPr>
          <p:cNvGraphicFramePr>
            <a:graphicFrameLocks noGrp="1"/>
          </p:cNvGraphicFramePr>
          <p:nvPr>
            <p:ph idx="1"/>
            <p:extLst>
              <p:ext uri="{D42A27DB-BD31-4B8C-83A1-F6EECF244321}">
                <p14:modId xmlns:p14="http://schemas.microsoft.com/office/powerpoint/2010/main" val="33063579"/>
              </p:ext>
            </p:extLst>
          </p:nvPr>
        </p:nvGraphicFramePr>
        <p:xfrm>
          <a:off x="609600" y="1004341"/>
          <a:ext cx="10972800" cy="52615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itle 2">
            <a:extLst>
              <a:ext uri="{FF2B5EF4-FFF2-40B4-BE49-F238E27FC236}">
                <a16:creationId xmlns:a16="http://schemas.microsoft.com/office/drawing/2014/main" id="{3BD93037-604D-4FEE-B26B-63DC888B09C5}"/>
              </a:ext>
            </a:extLst>
          </p:cNvPr>
          <p:cNvSpPr>
            <a:spLocks noGrp="1"/>
          </p:cNvSpPr>
          <p:nvPr>
            <p:ph type="title"/>
          </p:nvPr>
        </p:nvSpPr>
        <p:spPr>
          <a:xfrm>
            <a:off x="609600" y="274638"/>
            <a:ext cx="10972800" cy="954555"/>
          </a:xfrm>
        </p:spPr>
        <p:txBody>
          <a:bodyPr anchor="ctr">
            <a:normAutofit/>
          </a:bodyPr>
          <a:lstStyle/>
          <a:p>
            <a:r>
              <a:rPr lang="en-GB" b="1" dirty="0"/>
              <a:t>Introduction</a:t>
            </a:r>
          </a:p>
        </p:txBody>
      </p:sp>
      <p:sp>
        <p:nvSpPr>
          <p:cNvPr id="4" name="Slide Number Placeholder 3">
            <a:extLst>
              <a:ext uri="{FF2B5EF4-FFF2-40B4-BE49-F238E27FC236}">
                <a16:creationId xmlns:a16="http://schemas.microsoft.com/office/drawing/2014/main" id="{34AAEF52-C8F6-4256-B35F-11842B29D9C0}"/>
              </a:ext>
            </a:extLst>
          </p:cNvPr>
          <p:cNvSpPr>
            <a:spLocks noGrp="1"/>
          </p:cNvSpPr>
          <p:nvPr>
            <p:ph type="sldNum" sz="quarter" idx="12"/>
          </p:nvPr>
        </p:nvSpPr>
        <p:spPr/>
        <p:txBody>
          <a:bodyPr wrap="square" anchor="b">
            <a:normAutofit/>
          </a:bodyPr>
          <a:lstStyle/>
          <a:p>
            <a:pPr>
              <a:spcAft>
                <a:spcPts val="600"/>
              </a:spcAft>
              <a:defRPr/>
            </a:pPr>
            <a:fld id="{7774C298-7B0E-45D6-A1A1-14F34D0A5FD3}" type="slidenum">
              <a:rPr lang="en-GB" altLang="en-US" smtClean="0"/>
              <a:pPr>
                <a:spcAft>
                  <a:spcPts val="600"/>
                </a:spcAft>
                <a:defRPr/>
              </a:pPr>
              <a:t>3</a:t>
            </a:fld>
            <a:endParaRPr lang="en-GB" altLang="en-US"/>
          </a:p>
        </p:txBody>
      </p:sp>
      <p:sp>
        <p:nvSpPr>
          <p:cNvPr id="2" name="Footer Placeholder 1">
            <a:extLst>
              <a:ext uri="{FF2B5EF4-FFF2-40B4-BE49-F238E27FC236}">
                <a16:creationId xmlns:a16="http://schemas.microsoft.com/office/drawing/2014/main" id="{40EE8712-0A8D-FDCB-3669-9F2DEB98FCCC}"/>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28356281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Freeform: Shape 45">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b="1">
                <a:solidFill>
                  <a:srgbClr val="FFFFFF"/>
                </a:solidFill>
              </a:rPr>
              <a:t>Workshops Format</a:t>
            </a:r>
          </a:p>
        </p:txBody>
      </p:sp>
      <p:sp>
        <p:nvSpPr>
          <p:cNvPr id="48" name="Arc 47">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51" name="Content Placeholder 2"/>
          <p:cNvSpPr>
            <a:spLocks noGrp="1"/>
          </p:cNvSpPr>
          <p:nvPr>
            <p:ph idx="1"/>
          </p:nvPr>
        </p:nvSpPr>
        <p:spPr>
          <a:xfrm>
            <a:off x="4447308" y="591344"/>
            <a:ext cx="6906491" cy="5585619"/>
          </a:xfrm>
        </p:spPr>
        <p:txBody>
          <a:bodyPr anchor="ctr">
            <a:normAutofit/>
          </a:bodyPr>
          <a:lstStyle/>
          <a:p>
            <a:r>
              <a:rPr lang="en-GB" sz="2200" b="1" dirty="0"/>
              <a:t>Workshop 1 </a:t>
            </a:r>
            <a:r>
              <a:rPr lang="en-GB" sz="2200" dirty="0"/>
              <a:t>– Task 1, part a - Developmental Review, Social Care Wales (SCW) Learning outcomes, Reflection and Critical Reflection.  </a:t>
            </a:r>
          </a:p>
          <a:p>
            <a:r>
              <a:rPr lang="en-GB" sz="2200" b="1" dirty="0"/>
              <a:t>Workshop 2 </a:t>
            </a:r>
            <a:r>
              <a:rPr lang="en-GB" sz="2200" dirty="0"/>
              <a:t>– Task 2 - Observation of practice, SCW learning outcomes;</a:t>
            </a:r>
            <a:r>
              <a:rPr lang="en-GB" altLang="en-US" sz="2200" dirty="0">
                <a:ea typeface="Calibri" panose="020F0502020204030204" pitchFamily="34" charset="0"/>
                <a:cs typeface="Arial" panose="020B0604020202020204" pitchFamily="34" charset="0"/>
              </a:rPr>
              <a:t> collaboratively working, Communication skills,</a:t>
            </a:r>
            <a:r>
              <a:rPr lang="en-GB" sz="2200" dirty="0"/>
              <a:t> Welsh context, Values and the Code of Professional Practice.</a:t>
            </a:r>
          </a:p>
          <a:p>
            <a:r>
              <a:rPr lang="en-GB" sz="2200" b="1" dirty="0"/>
              <a:t>Workshop 3 - </a:t>
            </a:r>
            <a:r>
              <a:rPr lang="en-GB" sz="2200" dirty="0"/>
              <a:t>Task 3 and 4 - Safeguarding. Including, SCW learning outcomes; legislation, theories, analysis in assessment, collaborative working and professional decision making. Safeguarding in an area that is not your main area of work. </a:t>
            </a:r>
          </a:p>
          <a:p>
            <a:r>
              <a:rPr lang="en-GB" sz="2200" b="1" dirty="0"/>
              <a:t>Workshop 4 </a:t>
            </a:r>
            <a:r>
              <a:rPr lang="en-GB" sz="2200" dirty="0"/>
              <a:t>- Task 1, Part b - Developmental Review, the marking criteria, submission information. 1 to 1 session with trainer for advice, support and guidance. </a:t>
            </a:r>
          </a:p>
        </p:txBody>
      </p:sp>
      <p:sp>
        <p:nvSpPr>
          <p:cNvPr id="4" name="Slide Number Placeholder 3"/>
          <p:cNvSpPr>
            <a:spLocks noGrp="1"/>
          </p:cNvSpPr>
          <p:nvPr>
            <p:ph type="sldNum" sz="quarter" idx="12"/>
          </p:nvPr>
        </p:nvSpPr>
        <p:spPr>
          <a:xfrm>
            <a:off x="9541564" y="6356350"/>
            <a:ext cx="1812235" cy="365125"/>
          </a:xfrm>
        </p:spPr>
        <p:txBody>
          <a:bodyPr>
            <a:normAutofit/>
          </a:bodyPr>
          <a:lstStyle/>
          <a:p>
            <a:pPr>
              <a:spcAft>
                <a:spcPts val="600"/>
              </a:spcAft>
            </a:pPr>
            <a:fld id="{1E2FB795-8CD3-4813-9C65-0932CECE18E1}" type="slidenum">
              <a:rPr lang="en-GB"/>
              <a:pPr>
                <a:spcAft>
                  <a:spcPts val="600"/>
                </a:spcAft>
              </a:pPr>
              <a:t>4</a:t>
            </a:fld>
            <a:endParaRPr lang="en-GB"/>
          </a:p>
        </p:txBody>
      </p:sp>
      <p:sp>
        <p:nvSpPr>
          <p:cNvPr id="5" name="Footer Placeholder 4">
            <a:extLst>
              <a:ext uri="{FF2B5EF4-FFF2-40B4-BE49-F238E27FC236}">
                <a16:creationId xmlns:a16="http://schemas.microsoft.com/office/drawing/2014/main" id="{BF89E9E6-A77D-E514-EA65-8FA30E05FFA9}"/>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31082607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10515600" cy="1325563"/>
          </a:xfrm>
        </p:spPr>
        <p:txBody>
          <a:bodyPr>
            <a:normAutofit/>
          </a:bodyPr>
          <a:lstStyle/>
          <a:p>
            <a:r>
              <a:rPr lang="en-GB" sz="5400" b="1" dirty="0"/>
              <a:t>Catching Up </a:t>
            </a:r>
          </a:p>
        </p:txBody>
      </p:sp>
      <p:sp>
        <p:nvSpPr>
          <p:cNvPr id="1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838200" y="1929384"/>
            <a:ext cx="10515600" cy="4251960"/>
          </a:xfrm>
        </p:spPr>
        <p:txBody>
          <a:bodyPr>
            <a:normAutofit/>
          </a:bodyPr>
          <a:lstStyle/>
          <a:p>
            <a:r>
              <a:rPr lang="en-GB" sz="2400" b="1" dirty="0"/>
              <a:t>Mentors </a:t>
            </a:r>
            <a:r>
              <a:rPr lang="en-GB" sz="2400" dirty="0"/>
              <a:t>- Have you met with your mentor yet? If not, please plan a meeting as soon as possible. If a mentor has not been identified for you yet, please let the coordinator for your area know </a:t>
            </a:r>
          </a:p>
          <a:p>
            <a:r>
              <a:rPr lang="en-GB" sz="2400" b="1" dirty="0"/>
              <a:t>The Learning Agreement </a:t>
            </a:r>
            <a:r>
              <a:rPr lang="en-GB" sz="2400" dirty="0"/>
              <a:t>- This should be completed and signed at the first mentoring session or as soon as possible</a:t>
            </a:r>
          </a:p>
          <a:p>
            <a:r>
              <a:rPr lang="en-GB" sz="2400" b="1" dirty="0"/>
              <a:t>Registration</a:t>
            </a:r>
            <a:r>
              <a:rPr lang="en-GB" sz="2400" dirty="0"/>
              <a:t> – Have you completed the Trinity registration process? Please check you have had confirmation you are registered and ensure you can access Moodle</a:t>
            </a:r>
          </a:p>
          <a:p>
            <a:r>
              <a:rPr lang="en-GB" sz="2400" b="1" dirty="0"/>
              <a:t>Neurodiversity</a:t>
            </a:r>
            <a:r>
              <a:rPr lang="en-GB" sz="2400" dirty="0"/>
              <a:t> - If you have any individual learning needs/neurodiversity's it is your responsibility to inform the university, your employer and the training department</a:t>
            </a:r>
          </a:p>
          <a:p>
            <a:r>
              <a:rPr lang="en-GB" sz="2400" b="1" dirty="0"/>
              <a:t>Submission dates.</a:t>
            </a:r>
            <a:endParaRPr lang="en-GB" sz="2400" dirty="0"/>
          </a:p>
          <a:p>
            <a:endParaRPr lang="en-GB" sz="2200" dirty="0"/>
          </a:p>
          <a:p>
            <a:endParaRPr lang="en-GB" sz="2200" dirty="0"/>
          </a:p>
        </p:txBody>
      </p:sp>
      <p:sp>
        <p:nvSpPr>
          <p:cNvPr id="4" name="Slide Number Placeholder 3"/>
          <p:cNvSpPr>
            <a:spLocks noGrp="1"/>
          </p:cNvSpPr>
          <p:nvPr>
            <p:ph type="sldNum" sz="quarter" idx="12"/>
          </p:nvPr>
        </p:nvSpPr>
        <p:spPr>
          <a:xfrm>
            <a:off x="8610600" y="6356350"/>
            <a:ext cx="2743200" cy="365125"/>
          </a:xfrm>
        </p:spPr>
        <p:txBody>
          <a:bodyPr>
            <a:normAutofit/>
          </a:bodyPr>
          <a:lstStyle/>
          <a:p>
            <a:pPr>
              <a:spcAft>
                <a:spcPts val="600"/>
              </a:spcAft>
            </a:pPr>
            <a:fld id="{1E2FB795-8CD3-4813-9C65-0932CECE18E1}" type="slidenum">
              <a:rPr lang="en-GB" b="1"/>
              <a:pPr>
                <a:spcAft>
                  <a:spcPts val="600"/>
                </a:spcAft>
              </a:pPr>
              <a:t>5</a:t>
            </a:fld>
            <a:endParaRPr lang="en-GB" b="1"/>
          </a:p>
        </p:txBody>
      </p:sp>
      <p:sp>
        <p:nvSpPr>
          <p:cNvPr id="5" name="Footer Placeholder 4">
            <a:extLst>
              <a:ext uri="{FF2B5EF4-FFF2-40B4-BE49-F238E27FC236}">
                <a16:creationId xmlns:a16="http://schemas.microsoft.com/office/drawing/2014/main" id="{EBD42B9A-D76B-DD0A-E1E8-4686106AC5A4}"/>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935647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2">
            <a:extLst>
              <a:ext uri="{FF2B5EF4-FFF2-40B4-BE49-F238E27FC236}">
                <a16:creationId xmlns:a16="http://schemas.microsoft.com/office/drawing/2014/main" id="{6218AE45-3496-46CA-8DA2-A1725312E0C6}"/>
              </a:ext>
            </a:extLst>
          </p:cNvPr>
          <p:cNvGraphicFramePr>
            <a:graphicFrameLocks noGrp="1"/>
          </p:cNvGraphicFramePr>
          <p:nvPr>
            <p:ph idx="1"/>
            <p:extLst>
              <p:ext uri="{D42A27DB-BD31-4B8C-83A1-F6EECF244321}">
                <p14:modId xmlns:p14="http://schemas.microsoft.com/office/powerpoint/2010/main" val="3635645430"/>
              </p:ext>
            </p:extLst>
          </p:nvPr>
        </p:nvGraphicFramePr>
        <p:xfrm>
          <a:off x="609600" y="1481137"/>
          <a:ext cx="10972800" cy="49276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itle 1">
            <a:extLst>
              <a:ext uri="{FF2B5EF4-FFF2-40B4-BE49-F238E27FC236}">
                <a16:creationId xmlns:a16="http://schemas.microsoft.com/office/drawing/2014/main" id="{6AA67B0E-5D66-4632-9538-FB4F706195DC}"/>
              </a:ext>
            </a:extLst>
          </p:cNvPr>
          <p:cNvSpPr>
            <a:spLocks noGrp="1"/>
          </p:cNvSpPr>
          <p:nvPr>
            <p:ph type="title"/>
          </p:nvPr>
        </p:nvSpPr>
        <p:spPr/>
        <p:txBody>
          <a:bodyPr anchor="ctr">
            <a:normAutofit/>
          </a:bodyPr>
          <a:lstStyle/>
          <a:p>
            <a:pPr>
              <a:lnSpc>
                <a:spcPct val="90000"/>
              </a:lnSpc>
            </a:pPr>
            <a:r>
              <a:rPr lang="en-GB" sz="3500" dirty="0"/>
              <a:t>Portfolio Requirements </a:t>
            </a:r>
            <a:br>
              <a:rPr lang="en-GB" sz="3500" dirty="0"/>
            </a:br>
            <a:r>
              <a:rPr lang="en-GB" sz="3500" dirty="0"/>
              <a:t>See the handbook for further details</a:t>
            </a:r>
          </a:p>
        </p:txBody>
      </p:sp>
      <p:sp>
        <p:nvSpPr>
          <p:cNvPr id="4" name="Slide Number Placeholder 3">
            <a:extLst>
              <a:ext uri="{FF2B5EF4-FFF2-40B4-BE49-F238E27FC236}">
                <a16:creationId xmlns:a16="http://schemas.microsoft.com/office/drawing/2014/main" id="{C7D449EA-98F5-46F2-B748-98A2AB052CCB}"/>
              </a:ext>
            </a:extLst>
          </p:cNvPr>
          <p:cNvSpPr>
            <a:spLocks noGrp="1"/>
          </p:cNvSpPr>
          <p:nvPr>
            <p:ph type="sldNum" sz="quarter" idx="12"/>
          </p:nvPr>
        </p:nvSpPr>
        <p:spPr/>
        <p:txBody>
          <a:bodyPr wrap="square" anchor="b">
            <a:normAutofit/>
          </a:bodyPr>
          <a:lstStyle/>
          <a:p>
            <a:pPr>
              <a:spcAft>
                <a:spcPts val="600"/>
              </a:spcAft>
            </a:pPr>
            <a:fld id="{1E2FB795-8CD3-4813-9C65-0932CECE18E1}" type="slidenum">
              <a:rPr lang="en-GB" smtClean="0"/>
              <a:pPr>
                <a:spcAft>
                  <a:spcPts val="600"/>
                </a:spcAft>
              </a:pPr>
              <a:t>6</a:t>
            </a:fld>
            <a:endParaRPr lang="en-GB"/>
          </a:p>
        </p:txBody>
      </p:sp>
      <p:sp>
        <p:nvSpPr>
          <p:cNvPr id="3" name="Footer Placeholder 2">
            <a:extLst>
              <a:ext uri="{FF2B5EF4-FFF2-40B4-BE49-F238E27FC236}">
                <a16:creationId xmlns:a16="http://schemas.microsoft.com/office/drawing/2014/main" id="{B03B0EEF-D511-BCF1-1FFA-0044F74CD7EA}"/>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5420133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D8A7C2-A6D6-C9AE-5D8A-7B2AD9F34CAE}"/>
              </a:ext>
            </a:extLst>
          </p:cNvPr>
          <p:cNvSpPr>
            <a:spLocks noGrp="1"/>
          </p:cNvSpPr>
          <p:nvPr>
            <p:ph type="title"/>
          </p:nvPr>
        </p:nvSpPr>
        <p:spPr>
          <a:xfrm>
            <a:off x="841248" y="548640"/>
            <a:ext cx="3600860" cy="5431536"/>
          </a:xfrm>
        </p:spPr>
        <p:txBody>
          <a:bodyPr>
            <a:normAutofit/>
          </a:bodyPr>
          <a:lstStyle/>
          <a:p>
            <a:r>
              <a:rPr lang="en-US" sz="5400" b="1"/>
              <a:t>Social Care Wales Learning Outcomes </a:t>
            </a:r>
          </a:p>
        </p:txBody>
      </p:sp>
      <p:sp>
        <p:nvSpPr>
          <p:cNvPr id="21"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350711D-776C-AA9E-3DD5-1BEAED7F1844}"/>
              </a:ext>
            </a:extLst>
          </p:cNvPr>
          <p:cNvSpPr>
            <a:spLocks noGrp="1"/>
          </p:cNvSpPr>
          <p:nvPr>
            <p:ph idx="1"/>
          </p:nvPr>
        </p:nvSpPr>
        <p:spPr>
          <a:xfrm>
            <a:off x="5126418" y="552091"/>
            <a:ext cx="6224335" cy="5431536"/>
          </a:xfrm>
        </p:spPr>
        <p:txBody>
          <a:bodyPr anchor="ctr">
            <a:normAutofit/>
          </a:bodyPr>
          <a:lstStyle/>
          <a:p>
            <a:pPr marL="0" indent="0">
              <a:buNone/>
            </a:pPr>
            <a:r>
              <a:rPr lang="en-US" sz="2200" dirty="0">
                <a:latin typeface="Arial" panose="020B0604020202020204" pitchFamily="34" charset="0"/>
                <a:cs typeface="Arial" panose="020B0604020202020204" pitchFamily="34" charset="0"/>
              </a:rPr>
              <a:t>The portfolio is based on meeting the 3 SCW learning outcomes:</a:t>
            </a:r>
          </a:p>
          <a:p>
            <a:pPr marL="0" indent="0">
              <a:buNone/>
            </a:pPr>
            <a:r>
              <a:rPr lang="en-GB" sz="2200" dirty="0">
                <a:latin typeface="Arial" panose="020B0604020202020204" pitchFamily="34" charset="0"/>
                <a:cs typeface="Arial" panose="020B0604020202020204" pitchFamily="34" charset="0"/>
              </a:rPr>
              <a:t>Each task within the portfolio will ask you to meet different aspects of these outcomes in relation to each task (see appendix 4 of the handbook)</a:t>
            </a:r>
          </a:p>
          <a:p>
            <a:pPr marL="0" indent="0">
              <a:buNone/>
            </a:pPr>
            <a:r>
              <a:rPr lang="en-GB" sz="2200" dirty="0">
                <a:latin typeface="Arial" panose="020B0604020202020204" pitchFamily="34" charset="0"/>
                <a:cs typeface="Arial" panose="020B0604020202020204" pitchFamily="34" charset="0"/>
              </a:rPr>
              <a:t>The learning outcomes:</a:t>
            </a:r>
            <a:endParaRPr lang="en-US" sz="2200" dirty="0">
              <a:latin typeface="Arial" panose="020B0604020202020204" pitchFamily="34" charset="0"/>
              <a:cs typeface="Arial" panose="020B0604020202020204" pitchFamily="34" charset="0"/>
            </a:endParaRPr>
          </a:p>
          <a:p>
            <a:pPr marL="457200" indent="-457200">
              <a:buFont typeface="+mj-lt"/>
              <a:buAutoNum type="arabicPeriod"/>
            </a:pPr>
            <a:r>
              <a:rPr lang="en-GB" sz="2200" dirty="0">
                <a:effectLst/>
                <a:latin typeface="Arial" panose="020B0604020202020204" pitchFamily="34" charset="0"/>
                <a:cs typeface="Arial" panose="020B0604020202020204" pitchFamily="34" charset="0"/>
              </a:rPr>
              <a:t>Applying analysis in assessment to inform interventions</a:t>
            </a:r>
          </a:p>
          <a:p>
            <a:pPr marL="457200" indent="-457200">
              <a:buFont typeface="+mj-lt"/>
              <a:buAutoNum type="arabicPeriod"/>
            </a:pPr>
            <a:r>
              <a:rPr lang="en-GB" sz="2200" dirty="0">
                <a:effectLst/>
                <a:latin typeface="Arial" panose="020B0604020202020204" pitchFamily="34" charset="0"/>
                <a:cs typeface="Arial" panose="020B0604020202020204" pitchFamily="34" charset="0"/>
              </a:rPr>
              <a:t>Working collaboratively with people in need of care and support, their carers and other professionals</a:t>
            </a:r>
          </a:p>
          <a:p>
            <a:pPr marL="514350" indent="-514350">
              <a:buFont typeface="+mj-lt"/>
              <a:buAutoNum type="arabicPeriod"/>
            </a:pPr>
            <a:r>
              <a:rPr lang="en-GB" sz="2200" dirty="0">
                <a:effectLst/>
                <a:latin typeface="Arial" panose="020B0604020202020204" pitchFamily="34" charset="0"/>
                <a:cs typeface="Arial" panose="020B0604020202020204" pitchFamily="34" charset="0"/>
              </a:rPr>
              <a:t>Intervention and application of professional judgement in increasingly complex</a:t>
            </a:r>
            <a:r>
              <a:rPr lang="en-GB" sz="2200" dirty="0">
                <a:latin typeface="Arial" panose="020B0604020202020204" pitchFamily="34" charset="0"/>
                <a:cs typeface="Arial" panose="020B0604020202020204" pitchFamily="34" charset="0"/>
              </a:rPr>
              <a:t> </a:t>
            </a:r>
            <a:r>
              <a:rPr lang="en-GB" sz="2200" dirty="0">
                <a:effectLst/>
                <a:latin typeface="Arial" panose="020B0604020202020204" pitchFamily="34" charset="0"/>
                <a:cs typeface="Arial" panose="020B0604020202020204" pitchFamily="34" charset="0"/>
              </a:rPr>
              <a:t>situations.</a:t>
            </a:r>
          </a:p>
        </p:txBody>
      </p:sp>
      <p:sp>
        <p:nvSpPr>
          <p:cNvPr id="4" name="Slide Number Placeholder 3">
            <a:extLst>
              <a:ext uri="{FF2B5EF4-FFF2-40B4-BE49-F238E27FC236}">
                <a16:creationId xmlns:a16="http://schemas.microsoft.com/office/drawing/2014/main" id="{DD6634D5-4782-712C-3648-078906A7A333}"/>
              </a:ext>
            </a:extLst>
          </p:cNvPr>
          <p:cNvSpPr>
            <a:spLocks noGrp="1"/>
          </p:cNvSpPr>
          <p:nvPr>
            <p:ph type="sldNum" sz="quarter" idx="12"/>
          </p:nvPr>
        </p:nvSpPr>
        <p:spPr/>
        <p:txBody>
          <a:bodyPr/>
          <a:lstStyle/>
          <a:p>
            <a:fld id="{35470E4D-CFB8-FE4B-A9A4-B32541D0D757}" type="slidenum">
              <a:rPr lang="en-US" smtClean="0"/>
              <a:t>7</a:t>
            </a:fld>
            <a:endParaRPr lang="en-US"/>
          </a:p>
        </p:txBody>
      </p:sp>
      <p:sp>
        <p:nvSpPr>
          <p:cNvPr id="5" name="Footer Placeholder 4">
            <a:extLst>
              <a:ext uri="{FF2B5EF4-FFF2-40B4-BE49-F238E27FC236}">
                <a16:creationId xmlns:a16="http://schemas.microsoft.com/office/drawing/2014/main" id="{FC2C6623-9466-A9C1-201F-FDAB0CC72630}"/>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40895641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66144" y="27335"/>
            <a:ext cx="10972800" cy="1143000"/>
          </a:xfrm>
        </p:spPr>
        <p:txBody>
          <a:bodyPr anchor="ctr">
            <a:normAutofit/>
          </a:bodyPr>
          <a:lstStyle/>
          <a:p>
            <a:pPr>
              <a:lnSpc>
                <a:spcPct val="90000"/>
              </a:lnSpc>
            </a:pPr>
            <a:br>
              <a:rPr lang="en-GB" sz="3500" dirty="0"/>
            </a:br>
            <a:r>
              <a:rPr lang="en-GB" sz="3500" dirty="0"/>
              <a:t>Task 1 – Developmental Review (Part a)</a:t>
            </a:r>
          </a:p>
        </p:txBody>
      </p:sp>
      <p:pic>
        <p:nvPicPr>
          <p:cNvPr id="6" name="Picture 5" descr="A picture containing diagram&#10;&#10;Description automatically generated">
            <a:extLst>
              <a:ext uri="{FF2B5EF4-FFF2-40B4-BE49-F238E27FC236}">
                <a16:creationId xmlns:a16="http://schemas.microsoft.com/office/drawing/2014/main" id="{D2F12BF4-44A8-99F4-9EBB-B933769A176F}"/>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r="47417" b="6153"/>
          <a:stretch/>
        </p:blipFill>
        <p:spPr>
          <a:xfrm>
            <a:off x="858155" y="1579397"/>
            <a:ext cx="3684814" cy="3699205"/>
          </a:xfrm>
          <a:prstGeom prst="rect">
            <a:avLst/>
          </a:prstGeom>
          <a:noFill/>
          <a:ln>
            <a:noFill/>
            <a:prstDash val="sysDash"/>
            <a:miter lim="800000"/>
          </a:ln>
        </p:spPr>
      </p:pic>
      <p:sp>
        <p:nvSpPr>
          <p:cNvPr id="3" name="Content Placeholder 2"/>
          <p:cNvSpPr>
            <a:spLocks noGrp="1"/>
          </p:cNvSpPr>
          <p:nvPr>
            <p:ph sz="quarter" idx="4"/>
          </p:nvPr>
        </p:nvSpPr>
        <p:spPr>
          <a:xfrm>
            <a:off x="4759172" y="1385099"/>
            <a:ext cx="6879772" cy="5153813"/>
          </a:xfrm>
        </p:spPr>
        <p:txBody>
          <a:bodyPr wrap="square" anchor="t">
            <a:normAutofit fontScale="85000" lnSpcReduction="20000"/>
          </a:bodyPr>
          <a:lstStyle/>
          <a:p>
            <a:pPr>
              <a:lnSpc>
                <a:spcPct val="90000"/>
              </a:lnSpc>
              <a:spcAft>
                <a:spcPts val="600"/>
              </a:spcAft>
            </a:pPr>
            <a:r>
              <a:rPr lang="en-GB" dirty="0"/>
              <a:t>Task 1 has two parts (a and b) </a:t>
            </a:r>
          </a:p>
          <a:p>
            <a:pPr>
              <a:lnSpc>
                <a:spcPct val="90000"/>
              </a:lnSpc>
              <a:spcAft>
                <a:spcPts val="600"/>
              </a:spcAft>
            </a:pPr>
            <a:r>
              <a:rPr lang="en-GB" dirty="0"/>
              <a:t>Part a) is completed at the </a:t>
            </a:r>
            <a:r>
              <a:rPr lang="en-GB" b="1" dirty="0"/>
              <a:t>beginning</a:t>
            </a:r>
            <a:r>
              <a:rPr lang="en-GB" dirty="0"/>
              <a:t> of the programme </a:t>
            </a:r>
          </a:p>
          <a:p>
            <a:pPr>
              <a:lnSpc>
                <a:spcPct val="90000"/>
              </a:lnSpc>
              <a:spcAft>
                <a:spcPts val="600"/>
              </a:spcAft>
            </a:pPr>
            <a:r>
              <a:rPr lang="en-GB" dirty="0"/>
              <a:t>This should be undertaken in discussed with your mentor and/or supervisor/line manager as part of your First Three Years of Practice Individual Plan. </a:t>
            </a:r>
          </a:p>
          <a:p>
            <a:pPr>
              <a:lnSpc>
                <a:spcPct val="90000"/>
              </a:lnSpc>
              <a:spcAft>
                <a:spcPts val="600"/>
              </a:spcAft>
            </a:pPr>
            <a:r>
              <a:rPr lang="en-GB" dirty="0"/>
              <a:t>You must state within this task that you have discussed your future professional development needs with your mentor and/or supervisor/line manager. </a:t>
            </a:r>
          </a:p>
          <a:p>
            <a:pPr>
              <a:lnSpc>
                <a:spcPct val="90000"/>
              </a:lnSpc>
              <a:spcAft>
                <a:spcPts val="600"/>
              </a:spcAft>
            </a:pPr>
            <a:r>
              <a:rPr lang="en-GB" dirty="0"/>
              <a:t>Task 1 </a:t>
            </a:r>
            <a:r>
              <a:rPr lang="en-GB" b="1" dirty="0"/>
              <a:t>must </a:t>
            </a:r>
            <a:r>
              <a:rPr lang="en-GB" dirty="0"/>
              <a:t>incorporate the use of a model of reflection in </a:t>
            </a:r>
            <a:r>
              <a:rPr lang="en-GB" b="1" dirty="0"/>
              <a:t>both</a:t>
            </a:r>
            <a:r>
              <a:rPr lang="en-GB" dirty="0"/>
              <a:t> parts a and b.</a:t>
            </a:r>
          </a:p>
          <a:p>
            <a:pPr>
              <a:lnSpc>
                <a:spcPct val="90000"/>
              </a:lnSpc>
              <a:spcAft>
                <a:spcPts val="600"/>
              </a:spcAft>
            </a:pPr>
            <a:r>
              <a:rPr lang="en-GB" dirty="0"/>
              <a:t>Task 1 part b) is completed at the </a:t>
            </a:r>
            <a:r>
              <a:rPr lang="en-GB" b="1" dirty="0"/>
              <a:t>end</a:t>
            </a:r>
            <a:r>
              <a:rPr lang="en-GB" dirty="0"/>
              <a:t> of the programme.</a:t>
            </a:r>
          </a:p>
        </p:txBody>
      </p:sp>
      <p:sp>
        <p:nvSpPr>
          <p:cNvPr id="4" name="Slide Number Placeholder 3"/>
          <p:cNvSpPr>
            <a:spLocks noGrp="1"/>
          </p:cNvSpPr>
          <p:nvPr>
            <p:ph type="sldNum" sz="quarter" idx="12"/>
          </p:nvPr>
        </p:nvSpPr>
        <p:spPr>
          <a:xfrm>
            <a:off x="11529484" y="6408739"/>
            <a:ext cx="488949" cy="365125"/>
          </a:xfrm>
        </p:spPr>
        <p:txBody>
          <a:bodyPr wrap="square" anchor="b">
            <a:normAutofit/>
          </a:bodyPr>
          <a:lstStyle/>
          <a:p>
            <a:pPr>
              <a:spcAft>
                <a:spcPts val="600"/>
              </a:spcAft>
            </a:pPr>
            <a:fld id="{1E2FB795-8CD3-4813-9C65-0932CECE18E1}" type="slidenum">
              <a:rPr lang="en-GB" smtClean="0"/>
              <a:pPr>
                <a:spcAft>
                  <a:spcPts val="600"/>
                </a:spcAft>
              </a:pPr>
              <a:t>8</a:t>
            </a:fld>
            <a:endParaRPr lang="en-GB"/>
          </a:p>
        </p:txBody>
      </p:sp>
      <p:sp>
        <p:nvSpPr>
          <p:cNvPr id="5" name="Footer Placeholder 4">
            <a:extLst>
              <a:ext uri="{FF2B5EF4-FFF2-40B4-BE49-F238E27FC236}">
                <a16:creationId xmlns:a16="http://schemas.microsoft.com/office/drawing/2014/main" id="{9D244F04-7343-12EB-F7BF-9A0AAACE40BC}"/>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5393209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8">
            <a:extLst>
              <a:ext uri="{FF2B5EF4-FFF2-40B4-BE49-F238E27FC236}">
                <a16:creationId xmlns:a16="http://schemas.microsoft.com/office/drawing/2014/main" id="{7F405E11-E652-8BA4-3627-96B5F3DFA0BB}"/>
              </a:ext>
            </a:extLst>
          </p:cNvPr>
          <p:cNvSpPr>
            <a:spLocks noGrp="1"/>
          </p:cNvSpPr>
          <p:nvPr>
            <p:ph type="title"/>
          </p:nvPr>
        </p:nvSpPr>
        <p:spPr>
          <a:xfrm>
            <a:off x="838200" y="365125"/>
            <a:ext cx="10515600" cy="1325563"/>
          </a:xfrm>
        </p:spPr>
        <p:txBody>
          <a:bodyPr>
            <a:normAutofit/>
          </a:bodyPr>
          <a:lstStyle/>
          <a:p>
            <a:r>
              <a:rPr lang="en-GB" sz="5400" b="1" dirty="0"/>
              <a:t>The Question - Task 1 Part a</a:t>
            </a:r>
            <a:endParaRPr lang="en-US" sz="5400" b="1" dirty="0"/>
          </a:p>
        </p:txBody>
      </p:sp>
      <p:sp>
        <p:nvSpPr>
          <p:cNvPr id="1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5">
            <a:extLst>
              <a:ext uri="{FF2B5EF4-FFF2-40B4-BE49-F238E27FC236}">
                <a16:creationId xmlns:a16="http://schemas.microsoft.com/office/drawing/2014/main" id="{0933D950-26A3-9630-C303-C75E3D81ACD7}"/>
              </a:ext>
            </a:extLst>
          </p:cNvPr>
          <p:cNvSpPr>
            <a:spLocks noGrp="1"/>
          </p:cNvSpPr>
          <p:nvPr>
            <p:ph idx="1"/>
          </p:nvPr>
        </p:nvSpPr>
        <p:spPr>
          <a:xfrm>
            <a:off x="838200" y="1883121"/>
            <a:ext cx="10853928" cy="4454305"/>
          </a:xfrm>
        </p:spPr>
        <p:txBody>
          <a:bodyPr>
            <a:normAutofit fontScale="92500" lnSpcReduction="10000"/>
          </a:bodyPr>
          <a:lstStyle/>
          <a:p>
            <a:r>
              <a:rPr lang="en-GB" sz="2400" dirty="0">
                <a:ea typeface="Calibri" panose="020F0502020204030204" pitchFamily="34" charset="0"/>
                <a:cs typeface="Times New Roman" panose="02020603050405020304" pitchFamily="18" charset="0"/>
              </a:rPr>
              <a:t>Use a </a:t>
            </a:r>
            <a:r>
              <a:rPr lang="en-GB" sz="2400" b="1" dirty="0">
                <a:ea typeface="Calibri" panose="020F0502020204030204" pitchFamily="34" charset="0"/>
                <a:cs typeface="Times New Roman" panose="02020603050405020304" pitchFamily="18" charset="0"/>
              </a:rPr>
              <a:t>reflective model</a:t>
            </a:r>
            <a:r>
              <a:rPr lang="en-GB" sz="2400" dirty="0">
                <a:ea typeface="Calibri" panose="020F0502020204030204" pitchFamily="34" charset="0"/>
                <a:cs typeface="Times New Roman" panose="02020603050405020304" pitchFamily="18" charset="0"/>
              </a:rPr>
              <a:t> to </a:t>
            </a:r>
            <a:r>
              <a:rPr lang="en-GB" sz="2400" b="1" dirty="0">
                <a:ea typeface="Calibri" panose="020F0502020204030204" pitchFamily="34" charset="0"/>
                <a:cs typeface="Times New Roman" panose="02020603050405020304" pitchFamily="18" charset="0"/>
              </a:rPr>
              <a:t>critically reflect </a:t>
            </a:r>
            <a:r>
              <a:rPr lang="en-GB" sz="2400" dirty="0">
                <a:ea typeface="Calibri" panose="020F0502020204030204" pitchFamily="34" charset="0"/>
                <a:cs typeface="Times New Roman" panose="02020603050405020304" pitchFamily="18" charset="0"/>
              </a:rPr>
              <a:t>on your professional development since qualifying as a social worker.</a:t>
            </a:r>
          </a:p>
          <a:p>
            <a:r>
              <a:rPr lang="en-GB" sz="2400" b="1" dirty="0">
                <a:ea typeface="Calibri" panose="020F0502020204030204" pitchFamily="34" charset="0"/>
                <a:cs typeface="Times New Roman" panose="02020603050405020304" pitchFamily="18" charset="0"/>
              </a:rPr>
              <a:t>Based</a:t>
            </a:r>
            <a:r>
              <a:rPr lang="en-GB" sz="2400" dirty="0">
                <a:ea typeface="Calibri" panose="020F0502020204030204" pitchFamily="34" charset="0"/>
                <a:cs typeface="Times New Roman" panose="02020603050405020304" pitchFamily="18" charset="0"/>
              </a:rPr>
              <a:t> on this and in discussion with your mentor/supervisor/line manager go on to </a:t>
            </a:r>
            <a:r>
              <a:rPr lang="en-GB" sz="2400" b="1" dirty="0">
                <a:ea typeface="Calibri" panose="020F0502020204030204" pitchFamily="34" charset="0"/>
                <a:cs typeface="Times New Roman" panose="02020603050405020304" pitchFamily="18" charset="0"/>
              </a:rPr>
              <a:t>identify and justify </a:t>
            </a:r>
            <a:r>
              <a:rPr lang="en-GB" sz="2400" dirty="0">
                <a:ea typeface="Calibri" panose="020F0502020204030204" pitchFamily="34" charset="0"/>
                <a:cs typeface="Times New Roman" panose="02020603050405020304" pitchFamily="18" charset="0"/>
              </a:rPr>
              <a:t>your future developmental needs over the </a:t>
            </a:r>
            <a:r>
              <a:rPr lang="en-GB" sz="2400" b="1" dirty="0">
                <a:ea typeface="Calibri" panose="020F0502020204030204" pitchFamily="34" charset="0"/>
                <a:cs typeface="Times New Roman" panose="02020603050405020304" pitchFamily="18" charset="0"/>
              </a:rPr>
              <a:t>coming 12 months </a:t>
            </a:r>
            <a:r>
              <a:rPr lang="en-GB" sz="2400" dirty="0">
                <a:ea typeface="Calibri" panose="020F0502020204030204" pitchFamily="34" charset="0"/>
                <a:cs typeface="Times New Roman" panose="02020603050405020304" pitchFamily="18" charset="0"/>
              </a:rPr>
              <a:t>under </a:t>
            </a:r>
            <a:r>
              <a:rPr lang="en-GB" sz="2400" b="1" dirty="0">
                <a:ea typeface="Calibri" panose="020F0502020204030204" pitchFamily="34" charset="0"/>
                <a:cs typeface="Times New Roman" panose="02020603050405020304" pitchFamily="18" charset="0"/>
              </a:rPr>
              <a:t>each </a:t>
            </a:r>
            <a:r>
              <a:rPr lang="en-GB" sz="2400" dirty="0">
                <a:ea typeface="Calibri" panose="020F0502020204030204" pitchFamily="34" charset="0"/>
                <a:cs typeface="Times New Roman" panose="02020603050405020304" pitchFamily="18" charset="0"/>
              </a:rPr>
              <a:t>of the 3 Social Care Wales (SCW) learning outcomes listed below.</a:t>
            </a:r>
          </a:p>
          <a:p>
            <a:pPr marL="109537" indent="0">
              <a:buNone/>
            </a:pPr>
            <a:r>
              <a:rPr lang="en-GB" sz="2400" dirty="0">
                <a:ea typeface="Calibri" panose="020F0502020204030204" pitchFamily="34" charset="0"/>
                <a:cs typeface="Times New Roman" panose="02020603050405020304" pitchFamily="18" charset="0"/>
              </a:rPr>
              <a:t>Providing </a:t>
            </a:r>
            <a:r>
              <a:rPr lang="en-GB" sz="2400" b="1" dirty="0">
                <a:ea typeface="Calibri" panose="020F0502020204030204" pitchFamily="34" charset="0"/>
                <a:cs typeface="Times New Roman" panose="02020603050405020304" pitchFamily="18" charset="0"/>
              </a:rPr>
              <a:t>at least one </a:t>
            </a:r>
            <a:r>
              <a:rPr lang="en-GB" sz="2400" dirty="0">
                <a:ea typeface="Calibri" panose="020F0502020204030204" pitchFamily="34" charset="0"/>
                <a:cs typeface="Times New Roman" panose="02020603050405020304" pitchFamily="18" charset="0"/>
              </a:rPr>
              <a:t>developmental need for each of the learning outcome below: </a:t>
            </a:r>
            <a:r>
              <a:rPr lang="en-GB" sz="2400" dirty="0">
                <a:highlight>
                  <a:srgbClr val="FFFF00"/>
                </a:highlight>
                <a:ea typeface="Calibri" panose="020F0502020204030204" pitchFamily="34" charset="0"/>
                <a:cs typeface="Times New Roman" panose="02020603050405020304" pitchFamily="18" charset="0"/>
              </a:rPr>
              <a:t> </a:t>
            </a:r>
            <a:endParaRPr lang="en-GB" sz="2400" dirty="0">
              <a:ea typeface="Calibri" panose="020F0502020204030204" pitchFamily="34" charset="0"/>
              <a:cs typeface="Times New Roman" panose="02020603050405020304" pitchFamily="18" charset="0"/>
            </a:endParaRPr>
          </a:p>
          <a:p>
            <a:pPr marL="342900" indent="-342900" hangingPunct="0">
              <a:buFont typeface="+mj-lt"/>
              <a:buAutoNum type="arabicPeriod"/>
            </a:pPr>
            <a:r>
              <a:rPr lang="en-GB" sz="2400" dirty="0">
                <a:ea typeface="Calibri" panose="020F0502020204030204" pitchFamily="34" charset="0"/>
                <a:cs typeface="Times New Roman" panose="02020603050405020304" pitchFamily="18" charset="0"/>
              </a:rPr>
              <a:t>Applying analysis in assessment to inform interventions.</a:t>
            </a:r>
          </a:p>
          <a:p>
            <a:pPr marL="342900" indent="-342900" hangingPunct="0">
              <a:buFont typeface="+mj-lt"/>
              <a:buAutoNum type="arabicPeriod"/>
            </a:pPr>
            <a:r>
              <a:rPr lang="en-GB" sz="2400" dirty="0">
                <a:ea typeface="Calibri" panose="020F0502020204030204" pitchFamily="34" charset="0"/>
                <a:cs typeface="Times New Roman" panose="02020603050405020304" pitchFamily="18" charset="0"/>
              </a:rPr>
              <a:t>Working collaboratively with people in need of care and support, their carers</a:t>
            </a:r>
            <a:r>
              <a:rPr lang="en-GB" sz="2400" i="1" dirty="0">
                <a:ea typeface="Calibri" panose="020F0502020204030204" pitchFamily="34" charset="0"/>
                <a:cs typeface="Times New Roman" panose="02020603050405020304" pitchFamily="18" charset="0"/>
              </a:rPr>
              <a:t> </a:t>
            </a:r>
            <a:r>
              <a:rPr lang="en-GB" sz="2400" dirty="0">
                <a:ea typeface="Calibri" panose="020F0502020204030204" pitchFamily="34" charset="0"/>
                <a:cs typeface="Times New Roman" panose="02020603050405020304" pitchFamily="18" charset="0"/>
              </a:rPr>
              <a:t>and other professionals.</a:t>
            </a:r>
          </a:p>
          <a:p>
            <a:pPr marL="342900" indent="-342900" hangingPunct="0">
              <a:buFont typeface="+mj-lt"/>
              <a:buAutoNum type="arabicPeriod"/>
            </a:pPr>
            <a:r>
              <a:rPr lang="en-GB" sz="2400" dirty="0">
                <a:ea typeface="Calibri" panose="020F0502020204030204" pitchFamily="34" charset="0"/>
                <a:cs typeface="Times New Roman" panose="02020603050405020304" pitchFamily="18" charset="0"/>
              </a:rPr>
              <a:t>Intervention and application of professional judgement in increasingly complex situations. </a:t>
            </a:r>
          </a:p>
          <a:p>
            <a:pPr marL="452437" indent="-342900"/>
            <a:r>
              <a:rPr lang="en-GB" sz="2400" dirty="0">
                <a:ea typeface="Calibri" panose="020F0502020204030204" pitchFamily="34" charset="0"/>
                <a:cs typeface="Times New Roman" panose="02020603050405020304" pitchFamily="18" charset="0"/>
              </a:rPr>
              <a:t>This task </a:t>
            </a:r>
            <a:r>
              <a:rPr lang="en-GB" sz="2400" b="1" dirty="0">
                <a:ea typeface="Calibri" panose="020F0502020204030204" pitchFamily="34" charset="0"/>
                <a:cs typeface="Times New Roman" panose="02020603050405020304" pitchFamily="18" charset="0"/>
              </a:rPr>
              <a:t>must</a:t>
            </a:r>
            <a:r>
              <a:rPr lang="en-GB" sz="2400" dirty="0">
                <a:ea typeface="Calibri" panose="020F0502020204030204" pitchFamily="34" charset="0"/>
                <a:cs typeface="Times New Roman" panose="02020603050405020304" pitchFamily="18" charset="0"/>
              </a:rPr>
              <a:t> make reference to how the </a:t>
            </a:r>
            <a:r>
              <a:rPr lang="en-GB" sz="2400" b="1" dirty="0">
                <a:ea typeface="Calibri" panose="020F0502020204030204" pitchFamily="34" charset="0"/>
                <a:cs typeface="Times New Roman" panose="02020603050405020304" pitchFamily="18" charset="0"/>
              </a:rPr>
              <a:t>supervision, training, learning and research</a:t>
            </a:r>
            <a:r>
              <a:rPr lang="en-GB" sz="2400" dirty="0">
                <a:ea typeface="Calibri" panose="020F0502020204030204" pitchFamily="34" charset="0"/>
                <a:cs typeface="Times New Roman" panose="02020603050405020304" pitchFamily="18" charset="0"/>
              </a:rPr>
              <a:t> has and will inform your practice. </a:t>
            </a:r>
          </a:p>
          <a:p>
            <a:pPr marL="0" indent="0">
              <a:buNone/>
            </a:pPr>
            <a:endParaRPr lang="en-US" sz="2000" dirty="0"/>
          </a:p>
        </p:txBody>
      </p:sp>
      <p:sp>
        <p:nvSpPr>
          <p:cNvPr id="2" name="Slide Number Placeholder 1">
            <a:extLst>
              <a:ext uri="{FF2B5EF4-FFF2-40B4-BE49-F238E27FC236}">
                <a16:creationId xmlns:a16="http://schemas.microsoft.com/office/drawing/2014/main" id="{B2278CC3-81EA-F8FC-9C5B-1173386D1E29}"/>
              </a:ext>
            </a:extLst>
          </p:cNvPr>
          <p:cNvSpPr>
            <a:spLocks noGrp="1"/>
          </p:cNvSpPr>
          <p:nvPr>
            <p:ph type="sldNum" sz="quarter" idx="12"/>
          </p:nvPr>
        </p:nvSpPr>
        <p:spPr/>
        <p:txBody>
          <a:bodyPr/>
          <a:lstStyle/>
          <a:p>
            <a:fld id="{35470E4D-CFB8-FE4B-A9A4-B32541D0D757}" type="slidenum">
              <a:rPr lang="en-US" smtClean="0"/>
              <a:t>9</a:t>
            </a:fld>
            <a:endParaRPr lang="en-US"/>
          </a:p>
        </p:txBody>
      </p:sp>
      <p:sp>
        <p:nvSpPr>
          <p:cNvPr id="3" name="Footer Placeholder 2">
            <a:extLst>
              <a:ext uri="{FF2B5EF4-FFF2-40B4-BE49-F238E27FC236}">
                <a16:creationId xmlns:a16="http://schemas.microsoft.com/office/drawing/2014/main" id="{64B4A2CB-F5B2-20D3-C2E5-1E5276118973}"/>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19432523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8" name="Rectangle 6"/>
          <p:cNvSpPr>
            <a:spLocks noGrp="1" noRot="1" noChangeArrowheads="1"/>
          </p:cNvSpPr>
          <p:nvPr>
            <p:ph idx="1"/>
          </p:nvPr>
        </p:nvSpPr>
        <p:spPr>
          <a:xfrm>
            <a:off x="751562" y="1169130"/>
            <a:ext cx="10359024" cy="5243702"/>
          </a:xfrm>
        </p:spPr>
        <p:txBody>
          <a:bodyPr>
            <a:normAutofit/>
          </a:bodyPr>
          <a:lstStyle/>
          <a:p>
            <a:pPr algn="ctr">
              <a:buFont typeface="Wingdings" pitchFamily="2" charset="2"/>
              <a:buNone/>
            </a:pPr>
            <a:r>
              <a:rPr lang="en-GB" sz="3200" b="1" dirty="0"/>
              <a:t>Exercise 1</a:t>
            </a:r>
          </a:p>
          <a:p>
            <a:pPr algn="ctr">
              <a:buFont typeface="Wingdings" pitchFamily="2" charset="2"/>
              <a:buNone/>
            </a:pPr>
            <a:r>
              <a:rPr lang="en-GB" sz="3200" dirty="0"/>
              <a:t>Why is reflective practice so important for social work?</a:t>
            </a:r>
          </a:p>
        </p:txBody>
      </p:sp>
      <p:sp>
        <p:nvSpPr>
          <p:cNvPr id="28674" name="Rectangle 2"/>
          <p:cNvSpPr>
            <a:spLocks noGrp="1" noRot="1" noChangeArrowheads="1"/>
          </p:cNvSpPr>
          <p:nvPr>
            <p:ph type="title"/>
          </p:nvPr>
        </p:nvSpPr>
        <p:spPr>
          <a:xfrm>
            <a:off x="1991544" y="188640"/>
            <a:ext cx="8229600" cy="1143000"/>
          </a:xfrm>
        </p:spPr>
        <p:txBody>
          <a:bodyPr>
            <a:normAutofit/>
          </a:bodyPr>
          <a:lstStyle/>
          <a:p>
            <a:pPr algn="ctr"/>
            <a:r>
              <a:rPr lang="en-GB" sz="4000" dirty="0"/>
              <a:t>Reflection </a:t>
            </a:r>
          </a:p>
        </p:txBody>
      </p:sp>
      <p:sp>
        <p:nvSpPr>
          <p:cNvPr id="4" name="Slide Number Placeholder 3"/>
          <p:cNvSpPr>
            <a:spLocks noGrp="1"/>
          </p:cNvSpPr>
          <p:nvPr>
            <p:ph type="sldNum" sz="quarter" idx="12"/>
          </p:nvPr>
        </p:nvSpPr>
        <p:spPr>
          <a:xfrm>
            <a:off x="8400256" y="6309321"/>
            <a:ext cx="2133600" cy="365125"/>
          </a:xfrm>
        </p:spPr>
        <p:txBody>
          <a:bodyPr/>
          <a:lstStyle/>
          <a:p>
            <a:fld id="{1E2FB795-8CD3-4813-9C65-0932CECE18E1}" type="slidenum">
              <a:rPr lang="en-GB" sz="2800" b="1">
                <a:solidFill>
                  <a:schemeClr val="bg1"/>
                </a:solidFill>
              </a:rPr>
              <a:pPr/>
              <a:t>10</a:t>
            </a:fld>
            <a:endParaRPr lang="en-GB" sz="2800" b="1" dirty="0">
              <a:solidFill>
                <a:schemeClr val="bg1"/>
              </a:solidFill>
            </a:endParaRPr>
          </a:p>
        </p:txBody>
      </p:sp>
      <p:pic>
        <p:nvPicPr>
          <p:cNvPr id="6" name="Content Placeholder 4">
            <a:extLst>
              <a:ext uri="{FF2B5EF4-FFF2-40B4-BE49-F238E27FC236}">
                <a16:creationId xmlns:a16="http://schemas.microsoft.com/office/drawing/2014/main" id="{21E3C2F7-1AD9-403A-B478-B52EDFFED161}"/>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274129" y="3038516"/>
            <a:ext cx="1929869" cy="26503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Footer Placeholder 1">
            <a:extLst>
              <a:ext uri="{FF2B5EF4-FFF2-40B4-BE49-F238E27FC236}">
                <a16:creationId xmlns:a16="http://schemas.microsoft.com/office/drawing/2014/main" id="{DBAEF104-84F2-13A3-0189-7276D7711BD3}"/>
              </a:ext>
            </a:extLst>
          </p:cNvPr>
          <p:cNvSpPr>
            <a:spLocks noGrp="1"/>
          </p:cNvSpPr>
          <p:nvPr>
            <p:ph type="ftr" sz="quarter" idx="11"/>
          </p:nvPr>
        </p:nvSpPr>
        <p:spPr/>
        <p:txBody>
          <a:bodyPr/>
          <a:lstStyle/>
          <a:p>
            <a:r>
              <a:rPr lang="en-US"/>
              <a:t>PORTH AGORED Consolidation of Social Work Practice</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00" name="Rectangle 4"/>
          <p:cNvSpPr>
            <a:spLocks noGrp="1" noRot="1" noChangeArrowheads="1"/>
          </p:cNvSpPr>
          <p:nvPr>
            <p:ph type="title"/>
          </p:nvPr>
        </p:nvSpPr>
        <p:spPr>
          <a:xfrm>
            <a:off x="349337" y="-236114"/>
            <a:ext cx="10515600" cy="1325563"/>
          </a:xfrm>
        </p:spPr>
        <p:txBody>
          <a:bodyPr anchor="ctr">
            <a:normAutofit/>
          </a:bodyPr>
          <a:lstStyle/>
          <a:p>
            <a:pPr>
              <a:lnSpc>
                <a:spcPct val="90000"/>
              </a:lnSpc>
            </a:pPr>
            <a:br>
              <a:rPr lang="en-GB" sz="3500" dirty="0"/>
            </a:br>
            <a:r>
              <a:rPr lang="en-GB" sz="3500" b="1" dirty="0"/>
              <a:t>Reflective Practice in Social Work</a:t>
            </a:r>
          </a:p>
        </p:txBody>
      </p:sp>
      <p:sp>
        <p:nvSpPr>
          <p:cNvPr id="4102" name="Rectangle 6"/>
          <p:cNvSpPr>
            <a:spLocks noGrp="1" noRot="1" noChangeArrowheads="1"/>
          </p:cNvSpPr>
          <p:nvPr>
            <p:ph sz="quarter" idx="2"/>
          </p:nvPr>
        </p:nvSpPr>
        <p:spPr>
          <a:xfrm>
            <a:off x="4058587" y="1398257"/>
            <a:ext cx="7295213" cy="5140655"/>
          </a:xfrm>
        </p:spPr>
        <p:txBody>
          <a:bodyPr wrap="square" anchor="t">
            <a:noAutofit/>
          </a:bodyPr>
          <a:lstStyle/>
          <a:p>
            <a:pPr marL="109537" indent="0">
              <a:lnSpc>
                <a:spcPct val="90000"/>
              </a:lnSpc>
              <a:spcAft>
                <a:spcPts val="600"/>
              </a:spcAft>
              <a:buNone/>
            </a:pPr>
            <a:r>
              <a:rPr lang="en-GB" sz="2400" dirty="0"/>
              <a:t>Critical Reflection is a key aspect of professionalism. It’s a CPD activity which can optimise learning by:</a:t>
            </a:r>
          </a:p>
          <a:p>
            <a:pPr>
              <a:lnSpc>
                <a:spcPct val="90000"/>
              </a:lnSpc>
              <a:spcAft>
                <a:spcPts val="600"/>
              </a:spcAft>
            </a:pPr>
            <a:r>
              <a:rPr lang="en-GB" sz="2400" dirty="0"/>
              <a:t>Improving accountability</a:t>
            </a:r>
          </a:p>
          <a:p>
            <a:pPr>
              <a:lnSpc>
                <a:spcPct val="90000"/>
              </a:lnSpc>
              <a:spcAft>
                <a:spcPts val="600"/>
              </a:spcAft>
            </a:pPr>
            <a:r>
              <a:rPr lang="en-GB" sz="2400" dirty="0"/>
              <a:t>Supporting theorising – using theory in practice and drawing theory out of practice</a:t>
            </a:r>
          </a:p>
          <a:p>
            <a:pPr>
              <a:lnSpc>
                <a:spcPct val="90000"/>
              </a:lnSpc>
              <a:spcAft>
                <a:spcPts val="600"/>
              </a:spcAft>
            </a:pPr>
            <a:r>
              <a:rPr lang="en-GB" sz="2400" dirty="0"/>
              <a:t>Improving practice – particularly collaborative practice  </a:t>
            </a:r>
          </a:p>
          <a:p>
            <a:pPr>
              <a:lnSpc>
                <a:spcPct val="90000"/>
              </a:lnSpc>
              <a:spcAft>
                <a:spcPts val="600"/>
              </a:spcAft>
            </a:pPr>
            <a:r>
              <a:rPr lang="en-GB" sz="2400" dirty="0"/>
              <a:t>Ensuring ethical decision making in complex practice</a:t>
            </a:r>
          </a:p>
          <a:p>
            <a:pPr>
              <a:lnSpc>
                <a:spcPct val="90000"/>
              </a:lnSpc>
              <a:spcAft>
                <a:spcPts val="600"/>
              </a:spcAft>
            </a:pPr>
            <a:r>
              <a:rPr lang="en-GB" sz="2400" dirty="0"/>
              <a:t>Enhancing a practitioner’s ‘core’ and their resilience.</a:t>
            </a:r>
          </a:p>
        </p:txBody>
      </p:sp>
      <p:sp>
        <p:nvSpPr>
          <p:cNvPr id="5" name="Slide Number Placeholder 4"/>
          <p:cNvSpPr>
            <a:spLocks noGrp="1"/>
          </p:cNvSpPr>
          <p:nvPr>
            <p:ph type="sldNum" sz="quarter" idx="12"/>
          </p:nvPr>
        </p:nvSpPr>
        <p:spPr/>
        <p:txBody>
          <a:bodyPr wrap="square" anchor="b">
            <a:normAutofit/>
          </a:bodyPr>
          <a:lstStyle/>
          <a:p>
            <a:pPr>
              <a:spcAft>
                <a:spcPts val="600"/>
              </a:spcAft>
            </a:pPr>
            <a:fld id="{1E2FB795-8CD3-4813-9C65-0932CECE18E1}" type="slidenum">
              <a:rPr lang="en-GB" b="1"/>
              <a:pPr>
                <a:spcAft>
                  <a:spcPts val="600"/>
                </a:spcAft>
              </a:pPr>
              <a:t>11</a:t>
            </a:fld>
            <a:endParaRPr lang="en-GB" b="1"/>
          </a:p>
        </p:txBody>
      </p:sp>
      <p:pic>
        <p:nvPicPr>
          <p:cNvPr id="2" name="Picture 1">
            <a:extLst>
              <a:ext uri="{FF2B5EF4-FFF2-40B4-BE49-F238E27FC236}">
                <a16:creationId xmlns:a16="http://schemas.microsoft.com/office/drawing/2014/main" id="{83DC909D-459D-4827-932A-6BA054797EA0}"/>
              </a:ext>
            </a:extLst>
          </p:cNvPr>
          <p:cNvPicPr>
            <a:picLocks noChangeAspect="1"/>
          </p:cNvPicPr>
          <p:nvPr/>
        </p:nvPicPr>
        <p:blipFill>
          <a:blip r:embed="rId3"/>
          <a:stretch>
            <a:fillRect/>
          </a:stretch>
        </p:blipFill>
        <p:spPr>
          <a:xfrm>
            <a:off x="144855" y="2236333"/>
            <a:ext cx="3899441" cy="2632847"/>
          </a:xfrm>
          <a:prstGeom prst="rect">
            <a:avLst/>
          </a:prstGeom>
          <a:noFill/>
          <a:ln>
            <a:noFill/>
            <a:prstDash val="sysDash"/>
            <a:miter lim="800000"/>
          </a:ln>
        </p:spPr>
      </p:pic>
      <p:sp>
        <p:nvSpPr>
          <p:cNvPr id="3" name="Footer Placeholder 2">
            <a:extLst>
              <a:ext uri="{FF2B5EF4-FFF2-40B4-BE49-F238E27FC236}">
                <a16:creationId xmlns:a16="http://schemas.microsoft.com/office/drawing/2014/main" id="{CD297F19-4C09-1E3D-AADF-E6BDEAEE043C}"/>
              </a:ext>
            </a:extLst>
          </p:cNvPr>
          <p:cNvSpPr>
            <a:spLocks noGrp="1"/>
          </p:cNvSpPr>
          <p:nvPr>
            <p:ph type="ftr" sz="quarter" idx="11"/>
          </p:nvPr>
        </p:nvSpPr>
        <p:spPr/>
        <p:txBody>
          <a:bodyPr/>
          <a:lstStyle/>
          <a:p>
            <a:r>
              <a:rPr lang="en-US"/>
              <a:t>PORTH AGORED Consolidation of Social Work Practice</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388F20F8-60BF-42FE-A252-DFD5A7445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8A68847-134F-4AF1-B1C6-332344C9C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p:cNvSpPr>
            <a:spLocks noGrp="1"/>
          </p:cNvSpPr>
          <p:nvPr>
            <p:ph type="title"/>
          </p:nvPr>
        </p:nvSpPr>
        <p:spPr>
          <a:xfrm>
            <a:off x="838200" y="365125"/>
            <a:ext cx="10515600" cy="1325563"/>
          </a:xfrm>
        </p:spPr>
        <p:txBody>
          <a:bodyPr vert="horz" lIns="91440" tIns="45720" rIns="91440" bIns="45720" rtlCol="0" anchor="ctr">
            <a:normAutofit/>
          </a:bodyPr>
          <a:lstStyle/>
          <a:p>
            <a:r>
              <a:rPr lang="en-US" b="1" kern="1200">
                <a:solidFill>
                  <a:schemeClr val="tx1"/>
                </a:solidFill>
                <a:latin typeface="+mj-lt"/>
                <a:ea typeface="+mj-ea"/>
                <a:cs typeface="+mj-cs"/>
              </a:rPr>
              <a:t>Key Aspects of Critically Reflective Practice</a:t>
            </a:r>
          </a:p>
        </p:txBody>
      </p:sp>
      <p:sp>
        <p:nvSpPr>
          <p:cNvPr id="3" name="Content Placeholder 2"/>
          <p:cNvSpPr>
            <a:spLocks/>
          </p:cNvSpPr>
          <p:nvPr/>
        </p:nvSpPr>
        <p:spPr>
          <a:xfrm>
            <a:off x="6337057" y="2002965"/>
            <a:ext cx="5016742" cy="3818804"/>
          </a:xfrm>
          <a:prstGeom prst="rect">
            <a:avLst/>
          </a:prstGeom>
        </p:spPr>
        <p:txBody>
          <a:bodyPr>
            <a:normAutofit/>
          </a:bodyPr>
          <a:lstStyle/>
          <a:p>
            <a:pPr marL="281178" indent="-281178" defTabSz="652333">
              <a:spcAft>
                <a:spcPts val="492"/>
              </a:spcAft>
              <a:buFont typeface="Arial" panose="020B0604020202020204" pitchFamily="34" charset="0"/>
              <a:buChar char="•"/>
            </a:pPr>
            <a:r>
              <a:rPr lang="en-GB" sz="2400" kern="1200" dirty="0">
                <a:solidFill>
                  <a:schemeClr val="tx1"/>
                </a:solidFill>
                <a:latin typeface="+mn-lt"/>
                <a:ea typeface="+mn-ea"/>
                <a:cs typeface="+mn-cs"/>
              </a:rPr>
              <a:t>Fully integrate the model of reflection throughout task 1 in both part a and b.</a:t>
            </a:r>
          </a:p>
          <a:p>
            <a:pPr marL="281178" indent="-281178" defTabSz="652333">
              <a:spcAft>
                <a:spcPts val="492"/>
              </a:spcAft>
              <a:buFont typeface="Arial" panose="020B0604020202020204" pitchFamily="34" charset="0"/>
              <a:buChar char="•"/>
            </a:pPr>
            <a:r>
              <a:rPr lang="en-GB" sz="2400" kern="1200" dirty="0">
                <a:solidFill>
                  <a:schemeClr val="tx1"/>
                </a:solidFill>
                <a:latin typeface="+mn-lt"/>
                <a:ea typeface="+mn-ea"/>
                <a:cs typeface="+mn-cs"/>
              </a:rPr>
              <a:t>Key aspects of practice that it is useful to consider through the use of critical reflection include; emotions and feelings, power and power dynamics, values and ethics, your level of knowledge and skills.  </a:t>
            </a:r>
          </a:p>
          <a:p>
            <a:pPr>
              <a:spcAft>
                <a:spcPts val="600"/>
              </a:spcAft>
            </a:pPr>
            <a:endParaRPr lang="en-GB" dirty="0"/>
          </a:p>
        </p:txBody>
      </p:sp>
      <p:sp>
        <p:nvSpPr>
          <p:cNvPr id="5" name="Content Placeholder 4"/>
          <p:cNvSpPr>
            <a:spLocks/>
          </p:cNvSpPr>
          <p:nvPr/>
        </p:nvSpPr>
        <p:spPr>
          <a:xfrm>
            <a:off x="838201" y="2002965"/>
            <a:ext cx="5018258" cy="3818804"/>
          </a:xfrm>
          <a:prstGeom prst="rect">
            <a:avLst/>
          </a:prstGeom>
        </p:spPr>
        <p:txBody>
          <a:bodyPr>
            <a:noAutofit/>
          </a:bodyPr>
          <a:lstStyle/>
          <a:p>
            <a:pPr marL="281178" indent="-281178" defTabSz="652333">
              <a:spcAft>
                <a:spcPts val="492"/>
              </a:spcAft>
              <a:buFont typeface="Arial" panose="020B0604020202020204" pitchFamily="34" charset="0"/>
              <a:buChar char="•"/>
            </a:pPr>
            <a:r>
              <a:rPr lang="en-GB" sz="2400" kern="1200" dirty="0">
                <a:solidFill>
                  <a:schemeClr val="tx1"/>
                </a:solidFill>
                <a:latin typeface="+mn-lt"/>
                <a:ea typeface="+mn-ea"/>
                <a:cs typeface="+mn-cs"/>
              </a:rPr>
              <a:t>Using a model/s of reflective practice can provide subheadings and help you structure to your work.</a:t>
            </a:r>
          </a:p>
          <a:p>
            <a:pPr marL="281178" indent="-281178" defTabSz="652333">
              <a:spcAft>
                <a:spcPts val="492"/>
              </a:spcAft>
              <a:buFont typeface="Arial" panose="020B0604020202020204" pitchFamily="34" charset="0"/>
              <a:buChar char="•"/>
            </a:pPr>
            <a:r>
              <a:rPr lang="en-GB" sz="2400" kern="1200" dirty="0">
                <a:solidFill>
                  <a:schemeClr val="tx1"/>
                </a:solidFill>
                <a:latin typeface="+mn-lt"/>
                <a:ea typeface="+mn-ea"/>
                <a:cs typeface="+mn-cs"/>
              </a:rPr>
              <a:t>It is important not to be to overly descriptive in your writing. </a:t>
            </a:r>
          </a:p>
          <a:p>
            <a:pPr marL="281178" indent="-281178" defTabSz="652333">
              <a:spcAft>
                <a:spcPts val="492"/>
              </a:spcAft>
              <a:buFont typeface="Arial" panose="020B0604020202020204" pitchFamily="34" charset="0"/>
              <a:buChar char="•"/>
            </a:pPr>
            <a:r>
              <a:rPr lang="en-GB" sz="2400" kern="1200" dirty="0">
                <a:solidFill>
                  <a:schemeClr val="tx1"/>
                </a:solidFill>
                <a:latin typeface="+mn-lt"/>
                <a:ea typeface="+mn-ea"/>
                <a:cs typeface="+mn-cs"/>
              </a:rPr>
              <a:t>Make sure you introduce which model of reflection you are using in and reference it correctly. </a:t>
            </a:r>
          </a:p>
        </p:txBody>
      </p:sp>
      <p:sp>
        <p:nvSpPr>
          <p:cNvPr id="4" name="Slide Number Placeholder 3"/>
          <p:cNvSpPr>
            <a:spLocks/>
          </p:cNvSpPr>
          <p:nvPr/>
        </p:nvSpPr>
        <p:spPr>
          <a:xfrm>
            <a:off x="7943236" y="5463873"/>
            <a:ext cx="1963109" cy="261293"/>
          </a:xfrm>
          <a:prstGeom prst="rect">
            <a:avLst/>
          </a:prstGeom>
        </p:spPr>
        <p:txBody>
          <a:bodyPr/>
          <a:lstStyle/>
          <a:p>
            <a:pPr defTabSz="652333">
              <a:spcAft>
                <a:spcPts val="492"/>
              </a:spcAft>
            </a:pPr>
            <a:fld id="{1E2FB795-8CD3-4813-9C65-0932CECE18E1}" type="slidenum">
              <a:rPr lang="en-GB" sz="1284" kern="1200">
                <a:solidFill>
                  <a:schemeClr val="tx1"/>
                </a:solidFill>
                <a:latin typeface="+mn-lt"/>
                <a:ea typeface="+mn-ea"/>
                <a:cs typeface="+mn-cs"/>
              </a:rPr>
              <a:pPr defTabSz="652333">
                <a:spcAft>
                  <a:spcPts val="492"/>
                </a:spcAft>
              </a:pPr>
              <a:t>12</a:t>
            </a:fld>
            <a:endParaRPr lang="en-GB"/>
          </a:p>
        </p:txBody>
      </p:sp>
      <p:sp>
        <p:nvSpPr>
          <p:cNvPr id="6" name="Footer Placeholder 5">
            <a:extLst>
              <a:ext uri="{FF2B5EF4-FFF2-40B4-BE49-F238E27FC236}">
                <a16:creationId xmlns:a16="http://schemas.microsoft.com/office/drawing/2014/main" id="{05661DA4-BB90-6D5B-03E7-74B61E7E516F}"/>
              </a:ext>
            </a:extLst>
          </p:cNvPr>
          <p:cNvSpPr>
            <a:spLocks/>
          </p:cNvSpPr>
          <p:nvPr/>
        </p:nvSpPr>
        <p:spPr>
          <a:xfrm>
            <a:off x="4335864" y="5902509"/>
            <a:ext cx="3856539" cy="261293"/>
          </a:xfrm>
          <a:prstGeom prst="rect">
            <a:avLst/>
          </a:prstGeom>
        </p:spPr>
        <p:txBody>
          <a:bodyPr/>
          <a:lstStyle/>
          <a:p>
            <a:pPr defTabSz="652333">
              <a:spcAft>
                <a:spcPts val="492"/>
              </a:spcAft>
            </a:pPr>
            <a:r>
              <a:rPr lang="en-US" sz="1284" kern="1200">
                <a:solidFill>
                  <a:schemeClr val="tx1"/>
                </a:solidFill>
                <a:latin typeface="+mn-lt"/>
                <a:ea typeface="+mn-ea"/>
                <a:cs typeface="+mn-cs"/>
              </a:rPr>
              <a:t>PORTH AGORED Consolidation of Social Work Practice</a:t>
            </a:r>
            <a:endParaRPr lang="en-US"/>
          </a:p>
        </p:txBody>
      </p:sp>
    </p:spTree>
    <p:extLst>
      <p:ext uri="{BB962C8B-B14F-4D97-AF65-F5344CB8AC3E}">
        <p14:creationId xmlns:p14="http://schemas.microsoft.com/office/powerpoint/2010/main" val="9276264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Content Placeholder 10" descr="EI.png"/>
          <p:cNvPicPr>
            <a:picLocks noGrp="1" noChangeAspect="1"/>
          </p:cNvPicPr>
          <p:nvPr>
            <p:ph sz="half" idx="1"/>
          </p:nvPr>
        </p:nvPicPr>
        <p:blipFill>
          <a:blip r:embed="rId3" cstate="print"/>
          <a:stretch>
            <a:fillRect/>
          </a:stretch>
        </p:blipFill>
        <p:spPr>
          <a:xfrm>
            <a:off x="179882" y="1635920"/>
            <a:ext cx="5471410" cy="4240530"/>
          </a:xfrm>
          <a:prstGeom prst="rect">
            <a:avLst/>
          </a:prstGeom>
          <a:noFill/>
        </p:spPr>
      </p:pic>
      <p:sp>
        <p:nvSpPr>
          <p:cNvPr id="10" name="Content Placeholder 9"/>
          <p:cNvSpPr>
            <a:spLocks noGrp="1"/>
          </p:cNvSpPr>
          <p:nvPr>
            <p:ph sz="half" idx="2"/>
          </p:nvPr>
        </p:nvSpPr>
        <p:spPr>
          <a:xfrm>
            <a:off x="5533901" y="1243689"/>
            <a:ext cx="6377050" cy="5559661"/>
          </a:xfrm>
        </p:spPr>
        <p:txBody>
          <a:bodyPr wrap="square" anchor="t">
            <a:normAutofit/>
          </a:bodyPr>
          <a:lstStyle/>
          <a:p>
            <a:pPr marL="0" indent="0">
              <a:lnSpc>
                <a:spcPct val="90000"/>
              </a:lnSpc>
              <a:buNone/>
            </a:pPr>
            <a:r>
              <a:rPr lang="en-GB" sz="2000" dirty="0"/>
              <a:t>“</a:t>
            </a:r>
            <a:r>
              <a:rPr lang="en-GB" sz="2400" dirty="0"/>
              <a:t>A form of social intelligence that involves the ability to monitor one’s own and others’ feelings and emotions, to discriminate among them, and to use this information to guide one’s own thinking and action”. </a:t>
            </a:r>
          </a:p>
          <a:p>
            <a:pPr marL="0" indent="0">
              <a:lnSpc>
                <a:spcPct val="90000"/>
              </a:lnSpc>
              <a:buNone/>
            </a:pPr>
            <a:r>
              <a:rPr lang="en-GB" sz="2400" dirty="0"/>
              <a:t>Involving:</a:t>
            </a:r>
          </a:p>
          <a:p>
            <a:pPr>
              <a:lnSpc>
                <a:spcPct val="90000"/>
              </a:lnSpc>
            </a:pPr>
            <a:r>
              <a:rPr lang="en-US" sz="2400" dirty="0"/>
              <a:t>Perception of emotion </a:t>
            </a:r>
          </a:p>
          <a:p>
            <a:pPr>
              <a:lnSpc>
                <a:spcPct val="90000"/>
              </a:lnSpc>
            </a:pPr>
            <a:r>
              <a:rPr lang="en-US" sz="2400" dirty="0"/>
              <a:t>Ability to reason using emotions </a:t>
            </a:r>
          </a:p>
          <a:p>
            <a:pPr>
              <a:lnSpc>
                <a:spcPct val="90000"/>
              </a:lnSpc>
            </a:pPr>
            <a:r>
              <a:rPr lang="en-US" sz="2400" dirty="0"/>
              <a:t>Ability to understand emotions</a:t>
            </a:r>
          </a:p>
          <a:p>
            <a:pPr>
              <a:lnSpc>
                <a:spcPct val="90000"/>
              </a:lnSpc>
            </a:pPr>
            <a:r>
              <a:rPr lang="en-US" sz="2400" dirty="0"/>
              <a:t>Ability to manage emotions</a:t>
            </a:r>
          </a:p>
          <a:p>
            <a:pPr marL="0" indent="0">
              <a:lnSpc>
                <a:spcPct val="90000"/>
              </a:lnSpc>
              <a:buNone/>
            </a:pPr>
            <a:r>
              <a:rPr lang="en-US" sz="2400" dirty="0"/>
              <a:t>Emotional intelligence refers to the ability to perceive, control, and evaluate emotions </a:t>
            </a:r>
          </a:p>
          <a:p>
            <a:pPr marL="0" indent="0">
              <a:lnSpc>
                <a:spcPct val="90000"/>
              </a:lnSpc>
              <a:buNone/>
            </a:pPr>
            <a:r>
              <a:rPr lang="en-GB" sz="1400" dirty="0"/>
              <a:t>Salovey and Mayer, 1990</a:t>
            </a:r>
            <a:endParaRPr lang="en-GB" sz="1400" dirty="0">
              <a:highlight>
                <a:srgbClr val="FFFF00"/>
              </a:highlight>
            </a:endParaRPr>
          </a:p>
        </p:txBody>
      </p:sp>
      <p:sp>
        <p:nvSpPr>
          <p:cNvPr id="2" name="Text Placeholder 1">
            <a:extLst>
              <a:ext uri="{FF2B5EF4-FFF2-40B4-BE49-F238E27FC236}">
                <a16:creationId xmlns:a16="http://schemas.microsoft.com/office/drawing/2014/main" id="{27C003C5-8033-49CF-96C0-2605942D2D69}"/>
              </a:ext>
            </a:extLst>
          </p:cNvPr>
          <p:cNvSpPr>
            <a:spLocks noGrp="1"/>
          </p:cNvSpPr>
          <p:nvPr>
            <p:ph type="title"/>
          </p:nvPr>
        </p:nvSpPr>
        <p:spPr>
          <a:xfrm>
            <a:off x="393492" y="108304"/>
            <a:ext cx="10515600" cy="1325563"/>
          </a:xfrm>
        </p:spPr>
        <p:txBody>
          <a:bodyPr anchor="ctr">
            <a:normAutofit/>
          </a:bodyPr>
          <a:lstStyle/>
          <a:p>
            <a:r>
              <a:rPr lang="en-GB" b="1" dirty="0"/>
              <a:t>Emotional Intelligence </a:t>
            </a:r>
          </a:p>
        </p:txBody>
      </p:sp>
      <p:sp>
        <p:nvSpPr>
          <p:cNvPr id="6" name="Slide Number Placeholder 5"/>
          <p:cNvSpPr>
            <a:spLocks noGrp="1"/>
          </p:cNvSpPr>
          <p:nvPr>
            <p:ph type="sldNum" sz="quarter" idx="12"/>
          </p:nvPr>
        </p:nvSpPr>
        <p:spPr/>
        <p:txBody>
          <a:bodyPr wrap="square" anchor="b">
            <a:normAutofit/>
          </a:bodyPr>
          <a:lstStyle/>
          <a:p>
            <a:pPr>
              <a:spcAft>
                <a:spcPts val="600"/>
              </a:spcAft>
            </a:pPr>
            <a:fld id="{1E2FB795-8CD3-4813-9C65-0932CECE18E1}" type="slidenum">
              <a:rPr lang="en-GB" b="1"/>
              <a:pPr>
                <a:spcAft>
                  <a:spcPts val="600"/>
                </a:spcAft>
              </a:pPr>
              <a:t>13</a:t>
            </a:fld>
            <a:endParaRPr lang="en-GB" b="1"/>
          </a:p>
        </p:txBody>
      </p:sp>
      <p:sp>
        <p:nvSpPr>
          <p:cNvPr id="3" name="Footer Placeholder 2">
            <a:extLst>
              <a:ext uri="{FF2B5EF4-FFF2-40B4-BE49-F238E27FC236}">
                <a16:creationId xmlns:a16="http://schemas.microsoft.com/office/drawing/2014/main" id="{CF64E584-D764-364A-19F8-132772002203}"/>
              </a:ext>
            </a:extLst>
          </p:cNvPr>
          <p:cNvSpPr>
            <a:spLocks noGrp="1"/>
          </p:cNvSpPr>
          <p:nvPr>
            <p:ph type="ftr" sz="quarter" idx="11"/>
          </p:nvPr>
        </p:nvSpPr>
        <p:spPr/>
        <p:txBody>
          <a:bodyPr/>
          <a:lstStyle/>
          <a:p>
            <a:r>
              <a:rPr lang="en-US"/>
              <a:t>PORTH AGORED Consolidation of Social Work Practice</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0EE3777-9E61-904D-94F2-ECB77BFA442D}"/>
              </a:ext>
            </a:extLst>
          </p:cNvPr>
          <p:cNvSpPr>
            <a:spLocks noGrp="1"/>
          </p:cNvSpPr>
          <p:nvPr>
            <p:ph type="title"/>
          </p:nvPr>
        </p:nvSpPr>
        <p:spPr>
          <a:xfrm>
            <a:off x="609600" y="273050"/>
            <a:ext cx="10972800" cy="1143000"/>
          </a:xfrm>
        </p:spPr>
        <p:txBody>
          <a:bodyPr anchor="ctr">
            <a:normAutofit/>
          </a:bodyPr>
          <a:lstStyle/>
          <a:p>
            <a:pPr>
              <a:lnSpc>
                <a:spcPct val="90000"/>
              </a:lnSpc>
            </a:pPr>
            <a:br>
              <a:rPr lang="en-GB" sz="3500"/>
            </a:br>
            <a:endParaRPr lang="en-US" sz="3500"/>
          </a:p>
        </p:txBody>
      </p:sp>
      <p:pic>
        <p:nvPicPr>
          <p:cNvPr id="12" name="Picture 11" descr="Logo&#10;&#10;Description automatically generated">
            <a:extLst>
              <a:ext uri="{FF2B5EF4-FFF2-40B4-BE49-F238E27FC236}">
                <a16:creationId xmlns:a16="http://schemas.microsoft.com/office/drawing/2014/main" id="{1017878E-847D-D857-E904-584A25BBA924}"/>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7077" r="8784" b="1"/>
          <a:stretch/>
        </p:blipFill>
        <p:spPr>
          <a:xfrm>
            <a:off x="266700" y="1623911"/>
            <a:ext cx="4385979" cy="3209348"/>
          </a:xfrm>
          <a:prstGeom prst="rect">
            <a:avLst/>
          </a:prstGeom>
          <a:noFill/>
          <a:ln>
            <a:noFill/>
            <a:prstDash val="sysDash"/>
            <a:miter lim="800000"/>
          </a:ln>
        </p:spPr>
      </p:pic>
      <p:sp>
        <p:nvSpPr>
          <p:cNvPr id="2" name="Content Placeholder 1">
            <a:extLst>
              <a:ext uri="{FF2B5EF4-FFF2-40B4-BE49-F238E27FC236}">
                <a16:creationId xmlns:a16="http://schemas.microsoft.com/office/drawing/2014/main" id="{8EBB93A0-0C7D-DA4C-8C1F-92BB93D72573}"/>
              </a:ext>
            </a:extLst>
          </p:cNvPr>
          <p:cNvSpPr>
            <a:spLocks noGrp="1"/>
          </p:cNvSpPr>
          <p:nvPr>
            <p:ph sz="quarter" idx="4"/>
          </p:nvPr>
        </p:nvSpPr>
        <p:spPr>
          <a:xfrm>
            <a:off x="4784271" y="538842"/>
            <a:ext cx="6798129" cy="6235021"/>
          </a:xfrm>
        </p:spPr>
        <p:txBody>
          <a:bodyPr wrap="square" anchor="t">
            <a:normAutofit/>
          </a:bodyPr>
          <a:lstStyle/>
          <a:p>
            <a:pPr>
              <a:lnSpc>
                <a:spcPct val="90000"/>
              </a:lnSpc>
              <a:spcAft>
                <a:spcPts val="600"/>
              </a:spcAft>
              <a:buFont typeface="Wingdings" pitchFamily="2" charset="2"/>
              <a:buNone/>
            </a:pPr>
            <a:r>
              <a:rPr lang="en-GB" sz="2800" b="1" dirty="0"/>
              <a:t>Exercise 3 – Emotional intelligence</a:t>
            </a:r>
            <a:endParaRPr lang="en-GB" sz="2800" dirty="0"/>
          </a:p>
          <a:p>
            <a:pPr>
              <a:lnSpc>
                <a:spcPct val="90000"/>
              </a:lnSpc>
              <a:spcAft>
                <a:spcPts val="600"/>
              </a:spcAft>
            </a:pPr>
            <a:r>
              <a:rPr lang="en-GB" sz="2800" dirty="0"/>
              <a:t>Why do you think it’s important to recognise your emotions in relation to your work? </a:t>
            </a:r>
          </a:p>
          <a:p>
            <a:pPr>
              <a:spcAft>
                <a:spcPts val="600"/>
              </a:spcAft>
            </a:pPr>
            <a:r>
              <a:rPr lang="en-GB" sz="2800" dirty="0"/>
              <a:t>It may be helpful here to relate this to an incident/case/experience you have been involved in where recognising your own emotions and their impact has been important.  </a:t>
            </a:r>
          </a:p>
          <a:p>
            <a:pPr>
              <a:lnSpc>
                <a:spcPct val="90000"/>
              </a:lnSpc>
              <a:spcAft>
                <a:spcPts val="600"/>
              </a:spcAft>
            </a:pPr>
            <a:r>
              <a:rPr lang="en-GB" sz="2800" dirty="0"/>
              <a:t>You might want to consider what you do well, what could go wrong, the potential impact and outcome for people you work with.</a:t>
            </a:r>
          </a:p>
          <a:p>
            <a:pPr>
              <a:lnSpc>
                <a:spcPct val="90000"/>
              </a:lnSpc>
              <a:spcAft>
                <a:spcPts val="600"/>
              </a:spcAft>
            </a:pPr>
            <a:endParaRPr lang="en-US" sz="1700" dirty="0"/>
          </a:p>
        </p:txBody>
      </p:sp>
      <p:sp>
        <p:nvSpPr>
          <p:cNvPr id="4" name="Slide Number Placeholder 3">
            <a:extLst>
              <a:ext uri="{FF2B5EF4-FFF2-40B4-BE49-F238E27FC236}">
                <a16:creationId xmlns:a16="http://schemas.microsoft.com/office/drawing/2014/main" id="{448785BD-C070-DB4A-AA76-21AC4D25EAFA}"/>
              </a:ext>
            </a:extLst>
          </p:cNvPr>
          <p:cNvSpPr>
            <a:spLocks noGrp="1"/>
          </p:cNvSpPr>
          <p:nvPr>
            <p:ph type="sldNum" sz="quarter" idx="12"/>
          </p:nvPr>
        </p:nvSpPr>
        <p:spPr>
          <a:xfrm>
            <a:off x="11529484" y="6408739"/>
            <a:ext cx="488949" cy="365125"/>
          </a:xfrm>
        </p:spPr>
        <p:txBody>
          <a:bodyPr wrap="square" anchor="b">
            <a:normAutofit/>
          </a:bodyPr>
          <a:lstStyle/>
          <a:p>
            <a:pPr>
              <a:spcAft>
                <a:spcPts val="600"/>
              </a:spcAft>
              <a:defRPr/>
            </a:pPr>
            <a:fld id="{7774C298-7B0E-45D6-A1A1-14F34D0A5FD3}" type="slidenum">
              <a:rPr lang="en-GB" altLang="en-US" smtClean="0"/>
              <a:pPr>
                <a:spcAft>
                  <a:spcPts val="600"/>
                </a:spcAft>
                <a:defRPr/>
              </a:pPr>
              <a:t>14</a:t>
            </a:fld>
            <a:endParaRPr lang="en-GB" altLang="en-US"/>
          </a:p>
        </p:txBody>
      </p:sp>
      <p:sp>
        <p:nvSpPr>
          <p:cNvPr id="5" name="Footer Placeholder 4">
            <a:extLst>
              <a:ext uri="{FF2B5EF4-FFF2-40B4-BE49-F238E27FC236}">
                <a16:creationId xmlns:a16="http://schemas.microsoft.com/office/drawing/2014/main" id="{99A0B50E-7F12-4B4D-51F5-F2CD34B63727}"/>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40268957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49349" y="978941"/>
            <a:ext cx="9455103" cy="4842530"/>
          </a:xfrm>
        </p:spPr>
        <p:txBody>
          <a:bodyPr>
            <a:normAutofit fontScale="92500" lnSpcReduction="20000"/>
          </a:bodyPr>
          <a:lstStyle/>
          <a:p>
            <a:pPr marL="0" indent="0">
              <a:spcBef>
                <a:spcPct val="20000"/>
              </a:spcBef>
              <a:buNone/>
              <a:defRPr/>
            </a:pPr>
            <a:endParaRPr lang="en-GB" sz="2800"/>
          </a:p>
          <a:p>
            <a:pPr marL="0" indent="0">
              <a:spcBef>
                <a:spcPct val="20000"/>
              </a:spcBef>
              <a:buNone/>
              <a:defRPr/>
            </a:pPr>
            <a:r>
              <a:rPr lang="en-GB" sz="2800"/>
              <a:t>Donald Schön (1983) ‘The Reflective Practitioner’ provides a theory of reflection:</a:t>
            </a:r>
          </a:p>
          <a:p>
            <a:pPr>
              <a:spcBef>
                <a:spcPct val="20000"/>
              </a:spcBef>
              <a:defRPr/>
            </a:pPr>
            <a:r>
              <a:rPr lang="en-GB" sz="2800"/>
              <a:t>Reflection in action </a:t>
            </a:r>
          </a:p>
          <a:p>
            <a:pPr>
              <a:spcBef>
                <a:spcPct val="20000"/>
              </a:spcBef>
              <a:defRPr/>
            </a:pPr>
            <a:r>
              <a:rPr lang="en-GB" sz="2800"/>
              <a:t>Reflection on action </a:t>
            </a:r>
          </a:p>
          <a:p>
            <a:pPr marL="0" indent="0">
              <a:spcBef>
                <a:spcPct val="20000"/>
              </a:spcBef>
              <a:buNone/>
              <a:defRPr/>
            </a:pPr>
            <a:r>
              <a:rPr lang="en-GB" sz="2800"/>
              <a:t>This was adapted by Killian and Todnem (1991)  who added:</a:t>
            </a:r>
          </a:p>
          <a:p>
            <a:pPr>
              <a:spcBef>
                <a:spcPct val="20000"/>
              </a:spcBef>
              <a:defRPr/>
            </a:pPr>
            <a:r>
              <a:rPr lang="en-GB" sz="2800"/>
              <a:t>Reflection for action </a:t>
            </a:r>
          </a:p>
          <a:p>
            <a:pPr marL="0" indent="0">
              <a:spcBef>
                <a:spcPct val="20000"/>
              </a:spcBef>
              <a:buNone/>
              <a:defRPr/>
            </a:pPr>
            <a:r>
              <a:rPr lang="en-GB" sz="2800"/>
              <a:t>Remember Schön provides a theory of reflection not a model – it highlights the need to do it but not how to do it.</a:t>
            </a:r>
          </a:p>
          <a:p>
            <a:pPr marL="0" indent="0">
              <a:spcBef>
                <a:spcPct val="20000"/>
              </a:spcBef>
              <a:buNone/>
              <a:defRPr/>
            </a:pPr>
            <a:endParaRPr lang="en-GB" sz="1800" b="1"/>
          </a:p>
          <a:p>
            <a:pPr marL="0" indent="0">
              <a:spcBef>
                <a:spcPct val="20000"/>
              </a:spcBef>
              <a:buNone/>
              <a:defRPr/>
            </a:pPr>
            <a:r>
              <a:rPr lang="en-GB" sz="1800" b="1"/>
              <a:t>The Stages of Reflection</a:t>
            </a:r>
          </a:p>
          <a:p>
            <a:pPr marL="0" indent="0">
              <a:spcBef>
                <a:spcPct val="20000"/>
              </a:spcBef>
              <a:buNone/>
              <a:defRPr/>
            </a:pPr>
            <a:r>
              <a:rPr lang="en-GB" sz="1800" b="1" i="1">
                <a:hlinkClick r:id="rId3"/>
              </a:rPr>
              <a:t>https://youtu.be/KOIdHp9fwmw?feature=shared</a:t>
            </a:r>
            <a:endParaRPr lang="en-GB" sz="1800" b="1" i="1"/>
          </a:p>
          <a:p>
            <a:pPr marL="0" indent="0">
              <a:spcBef>
                <a:spcPct val="20000"/>
              </a:spcBef>
              <a:buNone/>
              <a:defRPr/>
            </a:pPr>
            <a:endParaRPr lang="en-GB" sz="2600" b="1" i="1"/>
          </a:p>
          <a:p>
            <a:pPr marL="0" indent="0">
              <a:spcBef>
                <a:spcPct val="20000"/>
              </a:spcBef>
              <a:buNone/>
              <a:defRPr/>
            </a:pPr>
            <a:r>
              <a:rPr lang="en-GB" sz="2600" b="1" i="0" u="none" strike="noStrike">
                <a:solidFill>
                  <a:srgbClr val="0F0F0F"/>
                </a:solidFill>
                <a:effectLst/>
                <a:latin typeface="YouTube Sans"/>
              </a:rPr>
              <a:t>Camau Adlewyrchu</a:t>
            </a:r>
          </a:p>
          <a:p>
            <a:pPr marL="0" indent="0">
              <a:spcBef>
                <a:spcPct val="20000"/>
              </a:spcBef>
              <a:buNone/>
              <a:defRPr/>
            </a:pPr>
            <a:r>
              <a:rPr lang="en-GB" sz="1800" b="1" i="1">
                <a:hlinkClick r:id="rId4"/>
              </a:rPr>
              <a:t>https://youtu.be/BSs_K2VEnDU?feature=shared</a:t>
            </a:r>
            <a:endParaRPr lang="en-GB" sz="1800" b="1" i="1"/>
          </a:p>
          <a:p>
            <a:pPr marL="0" indent="0">
              <a:spcBef>
                <a:spcPct val="20000"/>
              </a:spcBef>
              <a:buNone/>
              <a:defRPr/>
            </a:pPr>
            <a:endParaRPr lang="en-GB" sz="1800" b="1" i="1"/>
          </a:p>
          <a:p>
            <a:endParaRPr lang="en-GB" dirty="0"/>
          </a:p>
        </p:txBody>
      </p:sp>
      <p:sp>
        <p:nvSpPr>
          <p:cNvPr id="2" name="Title 1"/>
          <p:cNvSpPr>
            <a:spLocks noGrp="1"/>
          </p:cNvSpPr>
          <p:nvPr>
            <p:ph type="title"/>
          </p:nvPr>
        </p:nvSpPr>
        <p:spPr>
          <a:xfrm>
            <a:off x="269851" y="751115"/>
            <a:ext cx="10972800" cy="743834"/>
          </a:xfrm>
        </p:spPr>
        <p:txBody>
          <a:bodyPr>
            <a:normAutofit fontScale="90000"/>
          </a:bodyPr>
          <a:lstStyle/>
          <a:p>
            <a:pPr algn="ctr"/>
            <a:r>
              <a:rPr lang="en-GB" sz="4400" b="1"/>
              <a:t>Theory of Reflection</a:t>
            </a:r>
            <a:br>
              <a:rPr lang="en-GB" sz="3600"/>
            </a:br>
            <a:endParaRPr lang="en-GB" dirty="0"/>
          </a:p>
        </p:txBody>
      </p:sp>
      <p:sp>
        <p:nvSpPr>
          <p:cNvPr id="4" name="Slide Number Placeholder 3"/>
          <p:cNvSpPr>
            <a:spLocks noGrp="1"/>
          </p:cNvSpPr>
          <p:nvPr>
            <p:ph type="sldNum" sz="quarter" idx="12"/>
          </p:nvPr>
        </p:nvSpPr>
        <p:spPr/>
        <p:txBody>
          <a:bodyPr/>
          <a:lstStyle/>
          <a:p>
            <a:fld id="{1E2FB795-8CD3-4813-9C65-0932CECE18E1}" type="slidenum">
              <a:rPr lang="en-GB" smtClean="0"/>
              <a:pPr/>
              <a:t>15</a:t>
            </a:fld>
            <a:endParaRPr lang="en-GB"/>
          </a:p>
        </p:txBody>
      </p:sp>
      <p:pic>
        <p:nvPicPr>
          <p:cNvPr id="5" name="Picture 4"/>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8830729" y="4283292"/>
            <a:ext cx="2411922" cy="2073058"/>
          </a:xfrm>
          <a:prstGeom prst="rect">
            <a:avLst/>
          </a:prstGeom>
        </p:spPr>
      </p:pic>
      <p:sp>
        <p:nvSpPr>
          <p:cNvPr id="6" name="Footer Placeholder 5">
            <a:extLst>
              <a:ext uri="{FF2B5EF4-FFF2-40B4-BE49-F238E27FC236}">
                <a16:creationId xmlns:a16="http://schemas.microsoft.com/office/drawing/2014/main" id="{5A238058-FC27-5515-7159-81C93FC77E1C}"/>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20461771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BCA467EE-C794-9444-9920-D24485DE8B30}"/>
              </a:ext>
            </a:extLst>
          </p:cNvPr>
          <p:cNvSpPr>
            <a:spLocks noGrp="1"/>
          </p:cNvSpPr>
          <p:nvPr>
            <p:ph type="title"/>
          </p:nvPr>
        </p:nvSpPr>
        <p:spPr>
          <a:xfrm>
            <a:off x="2580175" y="245326"/>
            <a:ext cx="7824936" cy="1143000"/>
          </a:xfrm>
        </p:spPr>
        <p:txBody>
          <a:bodyPr/>
          <a:lstStyle/>
          <a:p>
            <a:r>
              <a:rPr lang="en-US" b="1" dirty="0" err="1"/>
              <a:t>Borton’s</a:t>
            </a:r>
            <a:r>
              <a:rPr lang="en-US" b="1" dirty="0"/>
              <a:t> Model of Reflection</a:t>
            </a:r>
          </a:p>
        </p:txBody>
      </p:sp>
      <p:pic>
        <p:nvPicPr>
          <p:cNvPr id="6" name="Picture 6" descr="Guideline - Reflective writing, 2015">
            <a:extLst>
              <a:ext uri="{FF2B5EF4-FFF2-40B4-BE49-F238E27FC236}">
                <a16:creationId xmlns:a16="http://schemas.microsoft.com/office/drawing/2014/main" id="{5C97055D-C875-D3BC-5969-35178CFB698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7169" r="16377" b="-259"/>
          <a:stretch/>
        </p:blipFill>
        <p:spPr bwMode="auto">
          <a:xfrm>
            <a:off x="314982" y="1388326"/>
            <a:ext cx="4530386" cy="3839594"/>
          </a:xfrm>
          <a:prstGeom prst="rect">
            <a:avLst/>
          </a:prstGeom>
          <a:solidFill>
            <a:srgbClr val="FFFFFF"/>
          </a:solidFill>
        </p:spPr>
      </p:pic>
      <p:pic>
        <p:nvPicPr>
          <p:cNvPr id="7" name="Picture 4" descr="Gibbs Reflective Model | Assignment Freelancers">
            <a:extLst>
              <a:ext uri="{FF2B5EF4-FFF2-40B4-BE49-F238E27FC236}">
                <a16:creationId xmlns:a16="http://schemas.microsoft.com/office/drawing/2014/main" id="{E9BCFB14-1D06-8F44-EFE2-2E03A35CF44A}"/>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4907459" y="1400710"/>
            <a:ext cx="7253874" cy="4394300"/>
          </a:xfrm>
          <a:prstGeom prst="rect">
            <a:avLst/>
          </a:prstGeom>
          <a:solidFill>
            <a:srgbClr val="FFFFFF"/>
          </a:solidFill>
        </p:spPr>
      </p:pic>
      <p:pic>
        <p:nvPicPr>
          <p:cNvPr id="2" name="Picture 1">
            <a:extLst>
              <a:ext uri="{FF2B5EF4-FFF2-40B4-BE49-F238E27FC236}">
                <a16:creationId xmlns:a16="http://schemas.microsoft.com/office/drawing/2014/main" id="{D363B02C-BCB1-2FED-7BD8-1166A6C3D336}"/>
              </a:ext>
            </a:extLst>
          </p:cNvPr>
          <p:cNvPicPr>
            <a:picLocks noChangeAspect="1"/>
          </p:cNvPicPr>
          <p:nvPr/>
        </p:nvPicPr>
        <p:blipFill>
          <a:blip r:embed="rId5"/>
          <a:stretch>
            <a:fillRect/>
          </a:stretch>
        </p:blipFill>
        <p:spPr>
          <a:xfrm>
            <a:off x="1160659" y="5356564"/>
            <a:ext cx="3082006" cy="1182350"/>
          </a:xfrm>
          <a:prstGeom prst="rect">
            <a:avLst/>
          </a:prstGeom>
        </p:spPr>
      </p:pic>
      <p:sp>
        <p:nvSpPr>
          <p:cNvPr id="3" name="Slide Number Placeholder 2">
            <a:extLst>
              <a:ext uri="{FF2B5EF4-FFF2-40B4-BE49-F238E27FC236}">
                <a16:creationId xmlns:a16="http://schemas.microsoft.com/office/drawing/2014/main" id="{C4838560-B57F-24FB-F0FA-979989488F43}"/>
              </a:ext>
            </a:extLst>
          </p:cNvPr>
          <p:cNvSpPr>
            <a:spLocks noGrp="1"/>
          </p:cNvSpPr>
          <p:nvPr>
            <p:ph type="sldNum" sz="quarter" idx="12"/>
          </p:nvPr>
        </p:nvSpPr>
        <p:spPr/>
        <p:txBody>
          <a:bodyPr/>
          <a:lstStyle/>
          <a:p>
            <a:fld id="{35470E4D-CFB8-FE4B-A9A4-B32541D0D757}" type="slidenum">
              <a:rPr lang="en-US" smtClean="0"/>
              <a:t>16</a:t>
            </a:fld>
            <a:endParaRPr lang="en-US"/>
          </a:p>
        </p:txBody>
      </p:sp>
      <p:sp>
        <p:nvSpPr>
          <p:cNvPr id="4" name="Footer Placeholder 3">
            <a:extLst>
              <a:ext uri="{FF2B5EF4-FFF2-40B4-BE49-F238E27FC236}">
                <a16:creationId xmlns:a16="http://schemas.microsoft.com/office/drawing/2014/main" id="{DEA6D68E-2ED9-35B5-5DF6-0E8F5CD5A38D}"/>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12117228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9" name="Rectangle 3"/>
          <p:cNvSpPr>
            <a:spLocks noGrp="1" noChangeArrowheads="1"/>
          </p:cNvSpPr>
          <p:nvPr>
            <p:ph idx="1"/>
          </p:nvPr>
        </p:nvSpPr>
        <p:spPr>
          <a:xfrm>
            <a:off x="308378" y="1553528"/>
            <a:ext cx="8595592" cy="4521200"/>
          </a:xfrm>
        </p:spPr>
        <p:txBody>
          <a:bodyPr>
            <a:normAutofit/>
          </a:bodyPr>
          <a:lstStyle/>
          <a:p>
            <a:pPr>
              <a:buNone/>
              <a:tabLst>
                <a:tab pos="4395788" algn="l"/>
                <a:tab pos="4660900" algn="l"/>
              </a:tabLst>
            </a:pPr>
            <a:r>
              <a:rPr lang="en-US" sz="2000" dirty="0">
                <a:latin typeface="Arial" panose="020B0604020202020204" pitchFamily="34" charset="0"/>
                <a:cs typeface="Arial" panose="020B0604020202020204" pitchFamily="34" charset="0"/>
              </a:rPr>
              <a:t>Concrete Experience	What was the event?</a:t>
            </a:r>
          </a:p>
          <a:p>
            <a:pPr>
              <a:buNone/>
              <a:tabLst>
                <a:tab pos="4395788" algn="l"/>
                <a:tab pos="4660900" algn="l"/>
              </a:tabLst>
            </a:pPr>
            <a:r>
              <a:rPr lang="en-US" sz="2000" dirty="0">
                <a:latin typeface="Arial" panose="020B0604020202020204" pitchFamily="34" charset="0"/>
                <a:cs typeface="Arial" panose="020B0604020202020204" pitchFamily="34" charset="0"/>
              </a:rPr>
              <a:t>Reflective Observation	What are your 				personal thoughts and 			feelings about the 			experience?</a:t>
            </a:r>
          </a:p>
          <a:p>
            <a:pPr>
              <a:buNone/>
              <a:tabLst>
                <a:tab pos="4395788" algn="l"/>
                <a:tab pos="4660900" algn="l"/>
              </a:tabLst>
            </a:pPr>
            <a:r>
              <a:rPr lang="en-US" sz="2000" dirty="0">
                <a:latin typeface="Arial" panose="020B0604020202020204" pitchFamily="34" charset="0"/>
                <a:cs typeface="Arial" panose="020B0604020202020204" pitchFamily="34" charset="0"/>
              </a:rPr>
              <a:t>Abstract </a:t>
            </a:r>
            <a:r>
              <a:rPr lang="en-US" sz="2000" dirty="0" err="1">
                <a:latin typeface="Arial" panose="020B0604020202020204" pitchFamily="34" charset="0"/>
                <a:cs typeface="Arial" panose="020B0604020202020204" pitchFamily="34" charset="0"/>
              </a:rPr>
              <a:t>Conceptualisation</a:t>
            </a:r>
            <a:r>
              <a:rPr lang="en-US" sz="2000" dirty="0">
                <a:latin typeface="Arial" panose="020B0604020202020204" pitchFamily="34" charset="0"/>
                <a:cs typeface="Arial" panose="020B0604020202020204" pitchFamily="34" charset="0"/>
              </a:rPr>
              <a:t>	How can you draw on 			previous experiences and on 		your own knowledge to help you 	make sense’ of this experience?</a:t>
            </a:r>
          </a:p>
          <a:p>
            <a:pPr>
              <a:buNone/>
              <a:tabLst>
                <a:tab pos="4395788" algn="l"/>
                <a:tab pos="4660900" algn="l"/>
              </a:tabLst>
            </a:pPr>
            <a:r>
              <a:rPr lang="en-US" sz="2000" dirty="0">
                <a:latin typeface="Arial" panose="020B0604020202020204" pitchFamily="34" charset="0"/>
                <a:cs typeface="Arial" panose="020B0604020202020204" pitchFamily="34" charset="0"/>
              </a:rPr>
              <a:t>Active Experimentation	If this event were to occur 		again, what would you do 		differently?</a:t>
            </a:r>
          </a:p>
          <a:p>
            <a:pPr>
              <a:buNone/>
              <a:tabLst>
                <a:tab pos="4395788" algn="l"/>
                <a:tab pos="4660900" algn="l"/>
              </a:tabLst>
            </a:pPr>
            <a:r>
              <a:rPr lang="en-US" sz="2000" dirty="0">
                <a:latin typeface="Arial" panose="020B0604020202020204" pitchFamily="34" charset="0"/>
                <a:cs typeface="Arial" panose="020B0604020202020204" pitchFamily="34" charset="0"/>
              </a:rPr>
              <a:t>		What additional knowledge 		do you need to gain?</a:t>
            </a:r>
            <a:endParaRPr lang="en-GB" sz="2000" dirty="0">
              <a:latin typeface="Arial" panose="020B0604020202020204" pitchFamily="34" charset="0"/>
              <a:cs typeface="Arial" panose="020B0604020202020204" pitchFamily="34" charset="0"/>
            </a:endParaRPr>
          </a:p>
        </p:txBody>
      </p:sp>
      <p:sp>
        <p:nvSpPr>
          <p:cNvPr id="65538" name="Rectangle 2"/>
          <p:cNvSpPr>
            <a:spLocks noGrp="1" noChangeArrowheads="1"/>
          </p:cNvSpPr>
          <p:nvPr>
            <p:ph type="title"/>
          </p:nvPr>
        </p:nvSpPr>
        <p:spPr/>
        <p:txBody>
          <a:bodyPr>
            <a:normAutofit/>
          </a:bodyPr>
          <a:lstStyle/>
          <a:p>
            <a:r>
              <a:rPr lang="en-GB" sz="3000" b="1" dirty="0">
                <a:solidFill>
                  <a:schemeClr val="tx1"/>
                </a:solidFill>
              </a:rPr>
              <a:t>Kolb provides a model of experiential adult learning </a:t>
            </a:r>
            <a:br>
              <a:rPr lang="en-GB" sz="3000" b="1" dirty="0">
                <a:solidFill>
                  <a:schemeClr val="tx1"/>
                </a:solidFill>
              </a:rPr>
            </a:br>
            <a:r>
              <a:rPr lang="en-GB" sz="3000" b="1" dirty="0">
                <a:solidFill>
                  <a:schemeClr val="tx1"/>
                </a:solidFill>
              </a:rPr>
              <a:t>easily adapts to a reflective model</a:t>
            </a:r>
          </a:p>
        </p:txBody>
      </p:sp>
      <p:sp>
        <p:nvSpPr>
          <p:cNvPr id="4" name="Slide Number Placeholder 3"/>
          <p:cNvSpPr>
            <a:spLocks noGrp="1"/>
          </p:cNvSpPr>
          <p:nvPr>
            <p:ph type="sldNum" sz="quarter" idx="12"/>
          </p:nvPr>
        </p:nvSpPr>
        <p:spPr/>
        <p:txBody>
          <a:bodyPr/>
          <a:lstStyle/>
          <a:p>
            <a:fld id="{1E2FB795-8CD3-4813-9C65-0932CECE18E1}" type="slidenum">
              <a:rPr lang="en-GB" sz="2800" b="1">
                <a:solidFill>
                  <a:schemeClr val="bg1"/>
                </a:solidFill>
              </a:rPr>
              <a:pPr/>
              <a:t>17</a:t>
            </a:fld>
            <a:endParaRPr lang="en-GB" sz="2800" b="1" dirty="0">
              <a:solidFill>
                <a:schemeClr val="bg1"/>
              </a:solidFill>
            </a:endParaRPr>
          </a:p>
        </p:txBody>
      </p:sp>
      <p:pic>
        <p:nvPicPr>
          <p:cNvPr id="2" name="Picture 1" descr="Diagram&#10;&#10;Description automatically generated">
            <a:extLst>
              <a:ext uri="{FF2B5EF4-FFF2-40B4-BE49-F238E27FC236}">
                <a16:creationId xmlns:a16="http://schemas.microsoft.com/office/drawing/2014/main" id="{6A850082-32BF-51DD-14DA-4D7753E778E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486673" y="1972310"/>
            <a:ext cx="3620467" cy="2986885"/>
          </a:xfrm>
          <a:prstGeom prst="rect">
            <a:avLst/>
          </a:prstGeom>
          <a:noFill/>
        </p:spPr>
      </p:pic>
      <p:sp>
        <p:nvSpPr>
          <p:cNvPr id="3" name="Footer Placeholder 2">
            <a:extLst>
              <a:ext uri="{FF2B5EF4-FFF2-40B4-BE49-F238E27FC236}">
                <a16:creationId xmlns:a16="http://schemas.microsoft.com/office/drawing/2014/main" id="{7CFC011E-817E-F2B6-FDB4-1B57EF366B1B}"/>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919083168"/>
      </p:ext>
    </p:extLst>
  </p:cSld>
  <p:clrMapOvr>
    <a:masterClrMapping/>
  </p:clrMapOvr>
  <p:transition spd="slow"/>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6" name="Rectangle 1045">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8" name="Rectangle 1047">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2252C5BD-BDBB-EA6A-E800-241F8E98C43D}"/>
              </a:ext>
            </a:extLst>
          </p:cNvPr>
          <p:cNvSpPr>
            <a:spLocks noGrp="1"/>
          </p:cNvSpPr>
          <p:nvPr>
            <p:ph type="title"/>
          </p:nvPr>
        </p:nvSpPr>
        <p:spPr>
          <a:xfrm>
            <a:off x="1137033" y="670559"/>
            <a:ext cx="4683321" cy="2148841"/>
          </a:xfrm>
        </p:spPr>
        <p:txBody>
          <a:bodyPr anchor="t">
            <a:normAutofit/>
          </a:bodyPr>
          <a:lstStyle/>
          <a:p>
            <a:pPr marL="0" marR="0" lvl="0" indent="0" defTabSz="914400" rtl="0" eaLnBrk="0" fontAlgn="base" latinLnBrk="0" hangingPunct="0">
              <a:spcBef>
                <a:spcPct val="0"/>
              </a:spcBef>
              <a:spcAft>
                <a:spcPts val="600"/>
              </a:spcAft>
              <a:tabLst/>
            </a:pPr>
            <a:r>
              <a:rPr kumimoji="0" lang="en-US" altLang="en-US" sz="4400" b="0" i="0" u="none" strike="noStrike" cap="none" normalizeH="0" baseline="0" dirty="0">
                <a:ln>
                  <a:noFill/>
                </a:ln>
                <a:effectLst/>
                <a:latin typeface="Arial" panose="020B0604020202020204" pitchFamily="34" charset="0"/>
                <a:cs typeface="Arial" panose="020B0604020202020204" pitchFamily="34" charset="0"/>
              </a:rPr>
              <a:t>ERA Cycle of Reflection </a:t>
            </a:r>
            <a:br>
              <a:rPr kumimoji="0" lang="en-US" altLang="en-US" sz="4400" b="0" i="0" u="none" strike="noStrike" cap="none" normalizeH="0" baseline="0" dirty="0">
                <a:ln>
                  <a:noFill/>
                </a:ln>
                <a:effectLst/>
                <a:latin typeface="Arial" panose="020B0604020202020204" pitchFamily="34" charset="0"/>
                <a:cs typeface="Arial" panose="020B0604020202020204" pitchFamily="34" charset="0"/>
              </a:rPr>
            </a:br>
            <a:r>
              <a:rPr kumimoji="0" lang="en-US" altLang="en-US" sz="4400" b="0" i="0" u="none" strike="noStrike" cap="none" normalizeH="0" baseline="0" dirty="0">
                <a:ln>
                  <a:noFill/>
                </a:ln>
                <a:effectLst/>
                <a:latin typeface="Arial" panose="020B0604020202020204" pitchFamily="34" charset="0"/>
                <a:cs typeface="Arial" panose="020B0604020202020204" pitchFamily="34" charset="0"/>
              </a:rPr>
              <a:t>Jasper, (2013)</a:t>
            </a:r>
            <a:endParaRPr lang="en-US" dirty="0"/>
          </a:p>
        </p:txBody>
      </p:sp>
      <p:pic>
        <p:nvPicPr>
          <p:cNvPr id="1026" name="Picture 2" descr="ERA Cycle">
            <a:hlinkClick r:id="rId3"/>
            <a:extLst>
              <a:ext uri="{FF2B5EF4-FFF2-40B4-BE49-F238E27FC236}">
                <a16:creationId xmlns:a16="http://schemas.microsoft.com/office/drawing/2014/main" id="{6F83C10A-AA46-1954-01D4-31ABF962748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776" r="570" b="-2"/>
          <a:stretch/>
        </p:blipFill>
        <p:spPr bwMode="auto">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a:noFill/>
          <a:extLst>
            <a:ext uri="{909E8E84-426E-40DD-AFC4-6F175D3DCCD1}">
              <a14:hiddenFill xmlns:a14="http://schemas.microsoft.com/office/drawing/2010/main">
                <a:solidFill>
                  <a:srgbClr val="FFFFFF"/>
                </a:solidFill>
              </a14:hiddenFill>
            </a:ext>
          </a:extLst>
        </p:spPr>
      </p:pic>
      <p:sp>
        <p:nvSpPr>
          <p:cNvPr id="5" name="Content Placeholder 4">
            <a:extLst>
              <a:ext uri="{FF2B5EF4-FFF2-40B4-BE49-F238E27FC236}">
                <a16:creationId xmlns:a16="http://schemas.microsoft.com/office/drawing/2014/main" id="{7F4F14F8-447D-6B77-3C90-FA109A5DDDBF}"/>
              </a:ext>
            </a:extLst>
          </p:cNvPr>
          <p:cNvSpPr>
            <a:spLocks noGrp="1"/>
          </p:cNvSpPr>
          <p:nvPr>
            <p:ph idx="1"/>
          </p:nvPr>
        </p:nvSpPr>
        <p:spPr>
          <a:xfrm>
            <a:off x="5920309" y="423600"/>
            <a:ext cx="5800636" cy="6010796"/>
          </a:xfrm>
        </p:spPr>
        <p:txBody>
          <a:bodyPr anchor="t">
            <a:normAutofit/>
          </a:bodyPr>
          <a:lstStyle/>
          <a:p>
            <a:pPr marL="0" marR="0" lvl="0" indent="0" defTabSz="914400" rtl="0" eaLnBrk="0" fontAlgn="base" latinLnBrk="0" hangingPunct="0">
              <a:spcBef>
                <a:spcPct val="0"/>
              </a:spcBef>
              <a:spcAft>
                <a:spcPts val="600"/>
              </a:spcAft>
              <a:buClrTx/>
              <a:buSzTx/>
              <a:buFontTx/>
              <a:buNone/>
              <a:tabLst/>
            </a:pP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The three stages of Jasper, (2013)  ERA cycle contains :</a:t>
            </a:r>
            <a:endParaRPr kumimoji="0" lang="en-US" altLang="en-US" sz="2000" b="0" i="0" u="none" strike="noStrike" cap="none" normalizeH="0" baseline="0" dirty="0">
              <a:ln>
                <a:noFill/>
              </a:ln>
              <a:effectLst/>
            </a:endParaRPr>
          </a:p>
          <a:p>
            <a:pPr marL="0" marR="0" lvl="0" indent="0" defTabSz="914400" rtl="0" eaLnBrk="0" fontAlgn="base" latinLnBrk="0" hangingPunct="0">
              <a:spcBef>
                <a:spcPct val="0"/>
              </a:spcBef>
              <a:spcAft>
                <a:spcPts val="600"/>
              </a:spcAft>
              <a:buClrTx/>
              <a:buSzTx/>
              <a:buFontTx/>
              <a:buChar char="•"/>
              <a:tabLst/>
            </a:pP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 Experience</a:t>
            </a:r>
          </a:p>
          <a:p>
            <a:pPr marL="0" marR="0" lvl="0" indent="0" defTabSz="914400" rtl="0" eaLnBrk="0" fontAlgn="base" latinLnBrk="0" hangingPunct="0">
              <a:spcBef>
                <a:spcPct val="0"/>
              </a:spcBef>
              <a:spcAft>
                <a:spcPts val="600"/>
              </a:spcAft>
              <a:buClrTx/>
              <a:buSzTx/>
              <a:buFontTx/>
              <a:buChar char="•"/>
              <a:tabLst/>
            </a:pP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 Reflection </a:t>
            </a:r>
          </a:p>
          <a:p>
            <a:pPr marL="0" marR="0" lvl="0" indent="0" defTabSz="914400" rtl="0" eaLnBrk="0" fontAlgn="base" latinLnBrk="0" hangingPunct="0">
              <a:spcBef>
                <a:spcPct val="0"/>
              </a:spcBef>
              <a:spcAft>
                <a:spcPts val="600"/>
              </a:spcAft>
              <a:buClrTx/>
              <a:buSzTx/>
              <a:buFontTx/>
              <a:buChar char="•"/>
              <a:tabLst/>
            </a:pP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 Action</a:t>
            </a:r>
          </a:p>
          <a:p>
            <a:pPr marL="0" marR="0" lvl="0" indent="0" defTabSz="914400" rtl="0" eaLnBrk="0" fontAlgn="base" latinLnBrk="0" hangingPunct="0">
              <a:spcBef>
                <a:spcPct val="0"/>
              </a:spcBef>
              <a:spcAft>
                <a:spcPts val="600"/>
              </a:spcAft>
              <a:buClrTx/>
              <a:buSzTx/>
              <a:buFontTx/>
              <a:buNone/>
              <a:tabLst/>
            </a:pPr>
            <a:r>
              <a:rPr lang="en-US" altLang="en-US" sz="2000" b="1" dirty="0">
                <a:latin typeface="Arial" panose="020B0604020202020204" pitchFamily="34" charset="0"/>
                <a:cs typeface="Arial" panose="020B0604020202020204" pitchFamily="34" charset="0"/>
              </a:rPr>
              <a:t>S</a:t>
            </a:r>
            <a:r>
              <a:rPr kumimoji="0" lang="en-US" altLang="en-US" sz="2000" b="1" i="0" u="none" strike="noStrike" cap="none" normalizeH="0" baseline="0" dirty="0">
                <a:ln>
                  <a:noFill/>
                </a:ln>
                <a:effectLst/>
                <a:latin typeface="Arial" panose="020B0604020202020204" pitchFamily="34" charset="0"/>
                <a:cs typeface="Arial" panose="020B0604020202020204" pitchFamily="34" charset="0"/>
              </a:rPr>
              <a:t>tart with </a:t>
            </a:r>
            <a:r>
              <a:rPr lang="en-US" altLang="en-US" sz="2000" b="1" dirty="0">
                <a:latin typeface="Arial" panose="020B0604020202020204" pitchFamily="34" charset="0"/>
                <a:cs typeface="Arial" panose="020B0604020202020204" pitchFamily="34" charset="0"/>
              </a:rPr>
              <a:t>the</a:t>
            </a:r>
            <a:r>
              <a:rPr kumimoji="0" lang="en-US" altLang="en-US" sz="2000" b="1" i="0" u="none" strike="noStrike" cap="none" normalizeH="0" baseline="0" dirty="0">
                <a:ln>
                  <a:noFill/>
                </a:ln>
                <a:effectLst/>
                <a:latin typeface="Arial" panose="020B0604020202020204" pitchFamily="34" charset="0"/>
                <a:cs typeface="Arial" panose="020B0604020202020204" pitchFamily="34" charset="0"/>
              </a:rPr>
              <a:t> experience</a:t>
            </a: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 This experience can be positive or negative </a:t>
            </a:r>
            <a:r>
              <a:rPr lang="en-US" altLang="en-US" sz="2000" dirty="0">
                <a:latin typeface="Arial" panose="020B0604020202020204" pitchFamily="34" charset="0"/>
                <a:cs typeface="Arial" panose="020B0604020202020204" pitchFamily="34" charset="0"/>
              </a:rPr>
              <a:t>of a mixture of both</a:t>
            </a: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 </a:t>
            </a:r>
          </a:p>
          <a:p>
            <a:pPr marL="0" marR="0" lvl="0" indent="0" defTabSz="914400" rtl="0" eaLnBrk="0" fontAlgn="base" latinLnBrk="0" hangingPunct="0">
              <a:spcBef>
                <a:spcPct val="0"/>
              </a:spcBef>
              <a:spcAft>
                <a:spcPts val="600"/>
              </a:spcAft>
              <a:buClrTx/>
              <a:buSzTx/>
              <a:buFontTx/>
              <a:buNone/>
              <a:tabLst/>
            </a:pPr>
            <a:r>
              <a:rPr lang="en-US" altLang="en-US" sz="2000" b="1" dirty="0">
                <a:latin typeface="Arial" panose="020B0604020202020204" pitchFamily="34" charset="0"/>
                <a:cs typeface="Arial" panose="020B0604020202020204" pitchFamily="34" charset="0"/>
              </a:rPr>
              <a:t>R</a:t>
            </a:r>
            <a:r>
              <a:rPr kumimoji="0" lang="en-US" altLang="en-US" sz="2000" b="1" i="0" u="none" strike="noStrike" cap="none" normalizeH="0" baseline="0" dirty="0">
                <a:ln>
                  <a:noFill/>
                </a:ln>
                <a:effectLst/>
                <a:latin typeface="Arial" panose="020B0604020202020204" pitchFamily="34" charset="0"/>
                <a:cs typeface="Arial" panose="020B0604020202020204" pitchFamily="34" charset="0"/>
              </a:rPr>
              <a:t>eflect on what happened</a:t>
            </a: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 This will allow </a:t>
            </a:r>
            <a:r>
              <a:rPr lang="en-US" altLang="en-US" sz="2000" dirty="0">
                <a:latin typeface="Arial" panose="020B0604020202020204" pitchFamily="34" charset="0"/>
                <a:cs typeface="Arial" panose="020B0604020202020204" pitchFamily="34" charset="0"/>
              </a:rPr>
              <a:t>you</a:t>
            </a: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 to think through the experience, examine thoughts and feelings about what happened and decide on the next steps. </a:t>
            </a:r>
          </a:p>
          <a:p>
            <a:pPr marL="0" marR="0" lvl="0" indent="0" defTabSz="914400" rtl="0" eaLnBrk="0" fontAlgn="base" latinLnBrk="0" hangingPunct="0">
              <a:spcBef>
                <a:spcPct val="0"/>
              </a:spcBef>
              <a:spcAft>
                <a:spcPts val="600"/>
              </a:spcAft>
              <a:buClrTx/>
              <a:buSzTx/>
              <a:buFontTx/>
              <a:buNone/>
              <a:tabLst/>
            </a:pPr>
            <a:r>
              <a:rPr lang="en-US" altLang="en-US" sz="2000" b="1" dirty="0">
                <a:latin typeface="Arial" panose="020B0604020202020204" pitchFamily="34" charset="0"/>
                <a:cs typeface="Arial" panose="020B0604020202020204" pitchFamily="34" charset="0"/>
              </a:rPr>
              <a:t>T</a:t>
            </a:r>
            <a:r>
              <a:rPr kumimoji="0" lang="en-US" altLang="en-US" sz="2000" b="1" i="0" u="none" strike="noStrike" cap="none" normalizeH="0" baseline="0" dirty="0">
                <a:ln>
                  <a:noFill/>
                </a:ln>
                <a:effectLst/>
                <a:latin typeface="Arial" panose="020B0604020202020204" pitchFamily="34" charset="0"/>
                <a:cs typeface="Arial" panose="020B0604020202020204" pitchFamily="34" charset="0"/>
              </a:rPr>
              <a:t>aking an action</a:t>
            </a: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 What we do as a result of an experience will be different depending on the individual. </a:t>
            </a:r>
          </a:p>
          <a:p>
            <a:pPr marL="0" marR="0" lvl="0" indent="0" defTabSz="914400" rtl="0" eaLnBrk="0" fontAlgn="base" latinLnBrk="0" hangingPunct="0">
              <a:spcBef>
                <a:spcPct val="0"/>
              </a:spcBef>
              <a:spcAft>
                <a:spcPts val="600"/>
              </a:spcAft>
              <a:buClrTx/>
              <a:buSzTx/>
              <a:buFontTx/>
              <a:buNone/>
              <a:tabLst/>
            </a:pP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This action will result in another experience and the cycle will continue. </a:t>
            </a:r>
            <a:endParaRPr kumimoji="0" lang="en-US" altLang="en-US" sz="2000" b="0" i="0" u="none" strike="noStrike" cap="none" normalizeH="0" baseline="0" dirty="0">
              <a:ln>
                <a:noFill/>
              </a:ln>
              <a:effectLst/>
            </a:endParaRPr>
          </a:p>
          <a:p>
            <a:pPr marL="0" marR="0" lvl="0" indent="0" defTabSz="914400" rtl="0" eaLnBrk="0" fontAlgn="base" latinLnBrk="0" hangingPunct="0">
              <a:spcBef>
                <a:spcPct val="0"/>
              </a:spcBef>
              <a:spcAft>
                <a:spcPts val="600"/>
              </a:spcAft>
              <a:buClrTx/>
              <a:buSzTx/>
              <a:buFontTx/>
              <a:buNone/>
              <a:tabLst/>
            </a:pPr>
            <a:r>
              <a:rPr kumimoji="0" lang="en-US" altLang="en-US" sz="1400" b="0" i="0" u="none" strike="noStrike" cap="none" normalizeH="0" baseline="0" dirty="0">
                <a:ln>
                  <a:noFill/>
                </a:ln>
                <a:effectLst/>
                <a:latin typeface="Arial" panose="020B0604020202020204" pitchFamily="34" charset="0"/>
                <a:cs typeface="Arial" panose="020B0604020202020204" pitchFamily="34" charset="0"/>
              </a:rPr>
              <a:t>Jasper, M. (2013). Beginning Reflective Practice. Andover: Cengage Learning.</a:t>
            </a:r>
          </a:p>
        </p:txBody>
      </p:sp>
      <p:sp>
        <p:nvSpPr>
          <p:cNvPr id="2" name="Slide Number Placeholder 1">
            <a:extLst>
              <a:ext uri="{FF2B5EF4-FFF2-40B4-BE49-F238E27FC236}">
                <a16:creationId xmlns:a16="http://schemas.microsoft.com/office/drawing/2014/main" id="{C33E379E-9171-2202-E979-FFACC58FCAA9}"/>
              </a:ext>
            </a:extLst>
          </p:cNvPr>
          <p:cNvSpPr>
            <a:spLocks noGrp="1"/>
          </p:cNvSpPr>
          <p:nvPr>
            <p:ph type="sldNum" sz="quarter" idx="12"/>
          </p:nvPr>
        </p:nvSpPr>
        <p:spPr/>
        <p:txBody>
          <a:bodyPr/>
          <a:lstStyle/>
          <a:p>
            <a:fld id="{35470E4D-CFB8-FE4B-A9A4-B32541D0D757}" type="slidenum">
              <a:rPr lang="en-US" smtClean="0"/>
              <a:t>18</a:t>
            </a:fld>
            <a:endParaRPr lang="en-US"/>
          </a:p>
        </p:txBody>
      </p:sp>
      <p:sp>
        <p:nvSpPr>
          <p:cNvPr id="3" name="Footer Placeholder 2">
            <a:extLst>
              <a:ext uri="{FF2B5EF4-FFF2-40B4-BE49-F238E27FC236}">
                <a16:creationId xmlns:a16="http://schemas.microsoft.com/office/drawing/2014/main" id="{D71A09D5-B637-D94E-5494-A57DB063B3CA}"/>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340824275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p:cNvSpPr>
            <a:spLocks noGrp="1"/>
          </p:cNvSpPr>
          <p:nvPr>
            <p:ph type="title"/>
          </p:nvPr>
        </p:nvSpPr>
        <p:spPr>
          <a:xfrm>
            <a:off x="572493" y="238539"/>
            <a:ext cx="11018520" cy="1434415"/>
          </a:xfrm>
        </p:spPr>
        <p:txBody>
          <a:bodyPr anchor="b">
            <a:normAutofit/>
          </a:bodyPr>
          <a:lstStyle/>
          <a:p>
            <a:r>
              <a:rPr lang="en-GB" sz="5400"/>
              <a:t>Making a Start</a:t>
            </a:r>
          </a:p>
        </p:txBody>
      </p:sp>
      <p:sp>
        <p:nvSpPr>
          <p:cNvPr id="29"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p:cNvSpPr>
            <a:spLocks noGrp="1"/>
          </p:cNvSpPr>
          <p:nvPr>
            <p:ph idx="1"/>
          </p:nvPr>
        </p:nvSpPr>
        <p:spPr>
          <a:xfrm>
            <a:off x="572493" y="2071316"/>
            <a:ext cx="6713552" cy="4119172"/>
          </a:xfrm>
        </p:spPr>
        <p:txBody>
          <a:bodyPr anchor="t">
            <a:normAutofit/>
          </a:bodyPr>
          <a:lstStyle/>
          <a:p>
            <a:pPr marL="0" indent="0">
              <a:buNone/>
            </a:pPr>
            <a:r>
              <a:rPr lang="en-GB" sz="1900"/>
              <a:t>In Task 1 part a) you could consider for instance:</a:t>
            </a:r>
          </a:p>
          <a:p>
            <a:r>
              <a:rPr lang="en-GB" sz="1900"/>
              <a:t>What has supported you to become a more confident, competent and resilient practitioner and what could support you in the future in your continual professional development? </a:t>
            </a:r>
          </a:p>
          <a:p>
            <a:r>
              <a:rPr lang="en-GB" sz="1900"/>
              <a:t>Are there any barriers/obstacles to this?</a:t>
            </a:r>
          </a:p>
          <a:p>
            <a:r>
              <a:rPr lang="en-GB" sz="1900"/>
              <a:t>What areas of your future professional development do you think will be important for the people/families you work with and other professionals you work with? What is important to you and what is important to them?</a:t>
            </a:r>
          </a:p>
          <a:p>
            <a:r>
              <a:rPr lang="en-GB" sz="1900"/>
              <a:t>Identify and justify these future developmental needs under each of the 3 SCW learning outcomes of the programme.</a:t>
            </a:r>
          </a:p>
          <a:p>
            <a:r>
              <a:rPr lang="en-GB" sz="1900"/>
              <a:t>Consider how will you address these learning needs? E.g., through training, learning, supervision, research etc. </a:t>
            </a:r>
          </a:p>
          <a:p>
            <a:endParaRPr lang="en-GB" sz="1900" dirty="0">
              <a:highlight>
                <a:srgbClr val="FFFF00"/>
              </a:highlight>
            </a:endParaRPr>
          </a:p>
        </p:txBody>
      </p:sp>
      <p:pic>
        <p:nvPicPr>
          <p:cNvPr id="13" name="Picture 12" descr="White puzzle with one red piece">
            <a:extLst>
              <a:ext uri="{FF2B5EF4-FFF2-40B4-BE49-F238E27FC236}">
                <a16:creationId xmlns:a16="http://schemas.microsoft.com/office/drawing/2014/main" id="{B7B0649F-42C9-634B-B601-0D0BC1AB0720}"/>
              </a:ext>
            </a:extLst>
          </p:cNvPr>
          <p:cNvPicPr>
            <a:picLocks noChangeAspect="1"/>
          </p:cNvPicPr>
          <p:nvPr/>
        </p:nvPicPr>
        <p:blipFill rotWithShape="1">
          <a:blip r:embed="rId3"/>
          <a:srcRect l="23691" r="22194" b="2"/>
          <a:stretch/>
        </p:blipFill>
        <p:spPr>
          <a:xfrm>
            <a:off x="7675658" y="2093976"/>
            <a:ext cx="3941064" cy="4096512"/>
          </a:xfrm>
          <a:prstGeom prst="rect">
            <a:avLst/>
          </a:prstGeom>
        </p:spPr>
      </p:pic>
      <p:sp>
        <p:nvSpPr>
          <p:cNvPr id="5" name="Footer Placeholder 4">
            <a:extLst>
              <a:ext uri="{FF2B5EF4-FFF2-40B4-BE49-F238E27FC236}">
                <a16:creationId xmlns:a16="http://schemas.microsoft.com/office/drawing/2014/main" id="{BE3012F0-67FB-9C0F-15E0-D28189E34552}"/>
              </a:ext>
            </a:extLst>
          </p:cNvPr>
          <p:cNvSpPr>
            <a:spLocks noGrp="1"/>
          </p:cNvSpPr>
          <p:nvPr>
            <p:ph type="ftr" sz="quarter" idx="11"/>
          </p:nvPr>
        </p:nvSpPr>
        <p:spPr>
          <a:xfrm>
            <a:off x="4038600" y="6356350"/>
            <a:ext cx="4114800" cy="365125"/>
          </a:xfrm>
        </p:spPr>
        <p:txBody>
          <a:bodyPr>
            <a:normAutofit/>
          </a:bodyPr>
          <a:lstStyle/>
          <a:p>
            <a:pPr>
              <a:spcAft>
                <a:spcPts val="600"/>
              </a:spcAft>
            </a:pPr>
            <a:r>
              <a:rPr lang="en-US"/>
              <a:t>PORTH AGORED Consolidation of Social Work Practice</a:t>
            </a:r>
          </a:p>
        </p:txBody>
      </p:sp>
      <p:sp>
        <p:nvSpPr>
          <p:cNvPr id="3" name="Slide Number Placeholder 2"/>
          <p:cNvSpPr>
            <a:spLocks noGrp="1"/>
          </p:cNvSpPr>
          <p:nvPr>
            <p:ph type="sldNum" sz="quarter" idx="12"/>
          </p:nvPr>
        </p:nvSpPr>
        <p:spPr>
          <a:xfrm>
            <a:off x="8610600" y="6356350"/>
            <a:ext cx="2743200" cy="365125"/>
          </a:xfrm>
        </p:spPr>
        <p:txBody>
          <a:bodyPr>
            <a:normAutofit/>
          </a:bodyPr>
          <a:lstStyle/>
          <a:p>
            <a:pPr>
              <a:spcAft>
                <a:spcPts val="600"/>
              </a:spcAft>
            </a:pPr>
            <a:fld id="{1E2FB795-8CD3-4813-9C65-0932CECE18E1}" type="slidenum">
              <a:rPr lang="en-GB"/>
              <a:pPr>
                <a:spcAft>
                  <a:spcPts val="600"/>
                </a:spcAft>
              </a:pPr>
              <a:t>19</a:t>
            </a:fld>
            <a:endParaRPr lang="en-GB"/>
          </a:p>
        </p:txBody>
      </p:sp>
    </p:spTree>
    <p:extLst>
      <p:ext uri="{BB962C8B-B14F-4D97-AF65-F5344CB8AC3E}">
        <p14:creationId xmlns:p14="http://schemas.microsoft.com/office/powerpoint/2010/main" val="103660904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2493" y="238539"/>
            <a:ext cx="11018520" cy="1434415"/>
          </a:xfrm>
        </p:spPr>
        <p:txBody>
          <a:bodyPr anchor="b">
            <a:normAutofit/>
          </a:bodyPr>
          <a:lstStyle/>
          <a:p>
            <a:r>
              <a:rPr lang="en-GB" sz="5400" b="1"/>
              <a:t>Terminology</a:t>
            </a:r>
          </a:p>
        </p:txBody>
      </p:sp>
      <p:sp>
        <p:nvSpPr>
          <p:cNvPr id="24"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72493" y="2071316"/>
            <a:ext cx="6713552" cy="4119172"/>
          </a:xfrm>
        </p:spPr>
        <p:txBody>
          <a:bodyPr anchor="t">
            <a:normAutofit/>
          </a:bodyPr>
          <a:lstStyle/>
          <a:p>
            <a:r>
              <a:rPr lang="en-GB" sz="2000" b="1" dirty="0"/>
              <a:t>Identify - </a:t>
            </a:r>
            <a:r>
              <a:rPr lang="en-GB" sz="2000" dirty="0"/>
              <a:t>Usually asked for in the context of identifying key features or characteristics of something.  Do not simply produce a list, you need to state the relevance and/or function of the thing/s you have identified. Determine what are the key points to be addressed and implications thereof.</a:t>
            </a:r>
            <a:endParaRPr lang="en-GB" sz="2000" b="1" dirty="0"/>
          </a:p>
          <a:p>
            <a:r>
              <a:rPr lang="en-GB" sz="2000" b="1" dirty="0"/>
              <a:t>Justify - </a:t>
            </a:r>
            <a:r>
              <a:rPr lang="en-GB" sz="2000" dirty="0"/>
              <a:t>Make a case by providing a body of evidence to support your ideas and points of view. To give a reasons for a position or argument. You need to provide supporting evidence and explanations of your position showing adequate grounds as to why you have a particular learning need or have come to a certain conclusions about this in relation to the main objective of this task. </a:t>
            </a:r>
          </a:p>
          <a:p>
            <a:endParaRPr lang="en-GB" sz="2000"/>
          </a:p>
        </p:txBody>
      </p:sp>
      <p:pic>
        <p:nvPicPr>
          <p:cNvPr id="6" name="Picture 5" descr="Magnifying glass on clear background">
            <a:extLst>
              <a:ext uri="{FF2B5EF4-FFF2-40B4-BE49-F238E27FC236}">
                <a16:creationId xmlns:a16="http://schemas.microsoft.com/office/drawing/2014/main" id="{98497D4C-A690-E326-4BF7-F891D3EA4B55}"/>
              </a:ext>
            </a:extLst>
          </p:cNvPr>
          <p:cNvPicPr>
            <a:picLocks noChangeAspect="1"/>
          </p:cNvPicPr>
          <p:nvPr/>
        </p:nvPicPr>
        <p:blipFill rotWithShape="1">
          <a:blip r:embed="rId3"/>
          <a:srcRect l="30931" r="4853" b="2"/>
          <a:stretch/>
        </p:blipFill>
        <p:spPr>
          <a:xfrm>
            <a:off x="7675658" y="2093976"/>
            <a:ext cx="3941064" cy="4096512"/>
          </a:xfrm>
          <a:prstGeom prst="rect">
            <a:avLst/>
          </a:prstGeom>
        </p:spPr>
      </p:pic>
      <p:sp>
        <p:nvSpPr>
          <p:cNvPr id="5" name="Footer Placeholder 4">
            <a:extLst>
              <a:ext uri="{FF2B5EF4-FFF2-40B4-BE49-F238E27FC236}">
                <a16:creationId xmlns:a16="http://schemas.microsoft.com/office/drawing/2014/main" id="{68B37475-A297-6D12-0B64-66EA77274875}"/>
              </a:ext>
            </a:extLst>
          </p:cNvPr>
          <p:cNvSpPr>
            <a:spLocks noGrp="1"/>
          </p:cNvSpPr>
          <p:nvPr>
            <p:ph type="ftr" sz="quarter" idx="11"/>
          </p:nvPr>
        </p:nvSpPr>
        <p:spPr>
          <a:xfrm>
            <a:off x="4038600" y="6356350"/>
            <a:ext cx="4114800" cy="365125"/>
          </a:xfrm>
        </p:spPr>
        <p:txBody>
          <a:bodyPr>
            <a:normAutofit/>
          </a:bodyPr>
          <a:lstStyle/>
          <a:p>
            <a:pPr>
              <a:spcAft>
                <a:spcPts val="600"/>
              </a:spcAft>
            </a:pPr>
            <a:r>
              <a:rPr lang="en-US"/>
              <a:t>PORTH AGORED Consolidation of Social Work Practice</a:t>
            </a:r>
          </a:p>
        </p:txBody>
      </p:sp>
      <p:sp>
        <p:nvSpPr>
          <p:cNvPr id="4" name="Slide Number Placeholder 3"/>
          <p:cNvSpPr>
            <a:spLocks noGrp="1"/>
          </p:cNvSpPr>
          <p:nvPr>
            <p:ph type="sldNum" sz="quarter" idx="12"/>
          </p:nvPr>
        </p:nvSpPr>
        <p:spPr>
          <a:xfrm>
            <a:off x="8610600" y="6356350"/>
            <a:ext cx="2743200" cy="365125"/>
          </a:xfrm>
        </p:spPr>
        <p:txBody>
          <a:bodyPr>
            <a:normAutofit/>
          </a:bodyPr>
          <a:lstStyle/>
          <a:p>
            <a:pPr>
              <a:spcAft>
                <a:spcPts val="600"/>
              </a:spcAft>
            </a:pPr>
            <a:fld id="{1E2FB795-8CD3-4813-9C65-0932CECE18E1}" type="slidenum">
              <a:rPr lang="en-GB"/>
              <a:pPr>
                <a:spcAft>
                  <a:spcPts val="600"/>
                </a:spcAft>
              </a:pPr>
              <a:t>20</a:t>
            </a:fld>
            <a:endParaRPr lang="en-GB"/>
          </a:p>
        </p:txBody>
      </p:sp>
    </p:spTree>
    <p:extLst>
      <p:ext uri="{BB962C8B-B14F-4D97-AF65-F5344CB8AC3E}">
        <p14:creationId xmlns:p14="http://schemas.microsoft.com/office/powerpoint/2010/main" val="184829812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BFAB43-6ADA-3B85-CB68-E5798926BA57}"/>
              </a:ext>
            </a:extLst>
          </p:cNvPr>
          <p:cNvSpPr>
            <a:spLocks noGrp="1"/>
          </p:cNvSpPr>
          <p:nvPr>
            <p:ph type="title"/>
          </p:nvPr>
        </p:nvSpPr>
        <p:spPr>
          <a:xfrm>
            <a:off x="617220" y="468630"/>
            <a:ext cx="10736580" cy="1222058"/>
          </a:xfrm>
        </p:spPr>
        <p:txBody>
          <a:bodyPr>
            <a:normAutofit fontScale="90000"/>
          </a:bodyPr>
          <a:lstStyle/>
          <a:p>
            <a:r>
              <a:rPr lang="en-GB" b="1">
                <a:effectLst/>
                <a:latin typeface="Arial" panose="020B0604020202020204" pitchFamily="34" charset="0"/>
              </a:rPr>
              <a:t>Learning Outcomes for Task 1 part a</a:t>
            </a:r>
            <a:br>
              <a:rPr lang="en-GB" sz="1800" b="1">
                <a:effectLst/>
                <a:latin typeface="Arial" panose="020B0604020202020204" pitchFamily="34" charset="0"/>
              </a:rPr>
            </a:br>
            <a:br>
              <a:rPr lang="en-GB"/>
            </a:br>
            <a:endParaRPr lang="en-US" dirty="0"/>
          </a:p>
        </p:txBody>
      </p:sp>
      <p:sp>
        <p:nvSpPr>
          <p:cNvPr id="3" name="Content Placeholder 2">
            <a:extLst>
              <a:ext uri="{FF2B5EF4-FFF2-40B4-BE49-F238E27FC236}">
                <a16:creationId xmlns:a16="http://schemas.microsoft.com/office/drawing/2014/main" id="{A2C0C7BF-FC50-723E-F045-6DEE04542DC0}"/>
              </a:ext>
            </a:extLst>
          </p:cNvPr>
          <p:cNvSpPr>
            <a:spLocks noGrp="1"/>
          </p:cNvSpPr>
          <p:nvPr>
            <p:ph sz="half" idx="1"/>
          </p:nvPr>
        </p:nvSpPr>
        <p:spPr>
          <a:xfrm>
            <a:off x="7170420" y="2141537"/>
            <a:ext cx="5181600" cy="4351338"/>
          </a:xfrm>
        </p:spPr>
        <p:txBody>
          <a:bodyPr>
            <a:noAutofit/>
          </a:bodyPr>
          <a:lstStyle/>
          <a:p>
            <a:pPr marL="0" indent="0">
              <a:buNone/>
            </a:pPr>
            <a:r>
              <a:rPr lang="en-GB" sz="1800" b="1">
                <a:effectLst/>
                <a:latin typeface="ArialMT"/>
              </a:rPr>
              <a:t> </a:t>
            </a:r>
          </a:p>
          <a:p>
            <a:pPr marL="0" indent="0">
              <a:buNone/>
            </a:pPr>
            <a:endParaRPr lang="en-GB" sz="1800" b="1" dirty="0">
              <a:effectLst/>
              <a:latin typeface="ArialMT"/>
            </a:endParaRPr>
          </a:p>
        </p:txBody>
      </p:sp>
      <p:sp>
        <p:nvSpPr>
          <p:cNvPr id="6" name="Content Placeholder 5">
            <a:extLst>
              <a:ext uri="{FF2B5EF4-FFF2-40B4-BE49-F238E27FC236}">
                <a16:creationId xmlns:a16="http://schemas.microsoft.com/office/drawing/2014/main" id="{64BEBC6F-F7AD-BFBA-C02E-A76BFB66686B}"/>
              </a:ext>
            </a:extLst>
          </p:cNvPr>
          <p:cNvSpPr>
            <a:spLocks noGrp="1"/>
          </p:cNvSpPr>
          <p:nvPr>
            <p:ph sz="half" idx="2"/>
          </p:nvPr>
        </p:nvSpPr>
        <p:spPr>
          <a:xfrm>
            <a:off x="659130" y="1867296"/>
            <a:ext cx="4572000" cy="4351338"/>
          </a:xfrm>
        </p:spPr>
        <p:txBody>
          <a:bodyPr>
            <a:normAutofit/>
          </a:bodyPr>
          <a:lstStyle/>
          <a:p>
            <a:pPr marL="0" indent="0">
              <a:buNone/>
            </a:pPr>
            <a:r>
              <a:rPr lang="en-GB" sz="2800" b="1">
                <a:effectLst/>
                <a:latin typeface="ArialMT"/>
              </a:rPr>
              <a:t>Learning outcome</a:t>
            </a:r>
          </a:p>
          <a:p>
            <a:pPr marL="0" indent="0">
              <a:buNone/>
            </a:pPr>
            <a:r>
              <a:rPr lang="en-GB" sz="2800">
                <a:effectLst/>
                <a:latin typeface="ArialMT"/>
              </a:rPr>
              <a:t>1.5. - Be able to use critical reflection to evaluate own analysis in social work assessments</a:t>
            </a:r>
          </a:p>
          <a:p>
            <a:pPr marL="0" indent="0">
              <a:buNone/>
            </a:pPr>
            <a:endParaRPr lang="en-GB">
              <a:effectLst/>
            </a:endParaRPr>
          </a:p>
          <a:p>
            <a:endParaRPr lang="en-US" dirty="0"/>
          </a:p>
        </p:txBody>
      </p:sp>
      <p:sp>
        <p:nvSpPr>
          <p:cNvPr id="8" name="Text Placeholder 7">
            <a:extLst>
              <a:ext uri="{FF2B5EF4-FFF2-40B4-BE49-F238E27FC236}">
                <a16:creationId xmlns:a16="http://schemas.microsoft.com/office/drawing/2014/main" id="{DDD70E81-31EB-F18C-1EA2-E0C100CCD4C4}"/>
              </a:ext>
            </a:extLst>
          </p:cNvPr>
          <p:cNvSpPr>
            <a:spLocks noGrp="1"/>
          </p:cNvSpPr>
          <p:nvPr>
            <p:ph type="body" sz="quarter" idx="4294967295"/>
          </p:nvPr>
        </p:nvSpPr>
        <p:spPr>
          <a:xfrm>
            <a:off x="617220" y="905668"/>
            <a:ext cx="9144000" cy="823913"/>
          </a:xfrm>
        </p:spPr>
        <p:txBody>
          <a:bodyPr>
            <a:normAutofit fontScale="92500" lnSpcReduction="10000"/>
          </a:bodyPr>
          <a:lstStyle/>
          <a:p>
            <a:pPr marL="0" indent="0">
              <a:buNone/>
            </a:pPr>
            <a:r>
              <a:rPr lang="en-GB" sz="3200" b="1">
                <a:effectLst/>
                <a:latin typeface="Arial" panose="020B0604020202020204" pitchFamily="34" charset="0"/>
              </a:rPr>
              <a:t>1. Applying analysis in assessment to inform interventions</a:t>
            </a:r>
            <a:endParaRPr lang="en-GB" sz="3200"/>
          </a:p>
          <a:p>
            <a:endParaRPr lang="en-US" dirty="0"/>
          </a:p>
        </p:txBody>
      </p:sp>
      <p:sp>
        <p:nvSpPr>
          <p:cNvPr id="5" name="TextBox 4">
            <a:extLst>
              <a:ext uri="{FF2B5EF4-FFF2-40B4-BE49-F238E27FC236}">
                <a16:creationId xmlns:a16="http://schemas.microsoft.com/office/drawing/2014/main" id="{1FF1C439-9C50-504C-13AF-604C4713F2CB}"/>
              </a:ext>
            </a:extLst>
          </p:cNvPr>
          <p:cNvSpPr txBox="1"/>
          <p:nvPr/>
        </p:nvSpPr>
        <p:spPr>
          <a:xfrm>
            <a:off x="5798820" y="1729185"/>
            <a:ext cx="5901690" cy="4862870"/>
          </a:xfrm>
          <a:prstGeom prst="rect">
            <a:avLst/>
          </a:prstGeom>
          <a:noFill/>
        </p:spPr>
        <p:txBody>
          <a:bodyPr wrap="square" rtlCol="0">
            <a:spAutoFit/>
          </a:bodyPr>
          <a:lstStyle/>
          <a:p>
            <a:pPr marL="0" indent="0">
              <a:buNone/>
            </a:pPr>
            <a:r>
              <a:rPr lang="en-GB" sz="2800" b="1" dirty="0">
                <a:effectLst/>
                <a:latin typeface="Arial" panose="020B0604020202020204" pitchFamily="34" charset="0"/>
              </a:rPr>
              <a:t>Assessment criteria </a:t>
            </a:r>
            <a:endParaRPr lang="en-GB" sz="2800" b="1" dirty="0">
              <a:effectLst/>
            </a:endParaRPr>
          </a:p>
          <a:p>
            <a:r>
              <a:rPr lang="en-US" sz="2200" dirty="0"/>
              <a:t>The learner can: </a:t>
            </a:r>
          </a:p>
          <a:p>
            <a:r>
              <a:rPr lang="en-GB" sz="2200" dirty="0">
                <a:solidFill>
                  <a:srgbClr val="000000"/>
                </a:solidFill>
                <a:effectLst/>
                <a:latin typeface="Arial" panose="020B0604020202020204" pitchFamily="34" charset="0"/>
              </a:rPr>
              <a:t>1.5.1. Use critical reflection to evaluate personal</a:t>
            </a:r>
          </a:p>
          <a:p>
            <a:r>
              <a:rPr lang="en-GB" sz="2200" dirty="0">
                <a:solidFill>
                  <a:srgbClr val="000000"/>
                </a:solidFill>
                <a:effectLst/>
                <a:latin typeface="Arial" panose="020B0604020202020204" pitchFamily="34" charset="0"/>
              </a:rPr>
              <a:t>practice of analysis in social work assessments</a:t>
            </a:r>
          </a:p>
          <a:p>
            <a:r>
              <a:rPr lang="en-GB" sz="2200" dirty="0">
                <a:solidFill>
                  <a:srgbClr val="000000"/>
                </a:solidFill>
                <a:effectLst/>
                <a:latin typeface="Arial" panose="020B0604020202020204" pitchFamily="34" charset="0"/>
              </a:rPr>
              <a:t>1.5.2. Use evaluation of personal practice of analysis</a:t>
            </a:r>
          </a:p>
          <a:p>
            <a:r>
              <a:rPr lang="en-GB" sz="2200" dirty="0">
                <a:solidFill>
                  <a:srgbClr val="000000"/>
                </a:solidFill>
                <a:effectLst/>
                <a:latin typeface="Arial" panose="020B0604020202020204" pitchFamily="34" charset="0"/>
              </a:rPr>
              <a:t>in social work assessments to identify own</a:t>
            </a:r>
          </a:p>
          <a:p>
            <a:r>
              <a:rPr lang="en-GB" sz="2200" dirty="0">
                <a:solidFill>
                  <a:srgbClr val="000000"/>
                </a:solidFill>
                <a:effectLst/>
                <a:latin typeface="Arial" panose="020B0604020202020204" pitchFamily="34" charset="0"/>
              </a:rPr>
              <a:t>strengths and areas for learning and</a:t>
            </a:r>
          </a:p>
          <a:p>
            <a:r>
              <a:rPr lang="en-GB" sz="2200" dirty="0">
                <a:solidFill>
                  <a:srgbClr val="000000"/>
                </a:solidFill>
                <a:effectLst/>
                <a:latin typeface="Arial" panose="020B0604020202020204" pitchFamily="34" charset="0"/>
              </a:rPr>
              <a:t>development</a:t>
            </a:r>
          </a:p>
          <a:p>
            <a:r>
              <a:rPr lang="en-GB" sz="2200" dirty="0">
                <a:solidFill>
                  <a:srgbClr val="000000"/>
                </a:solidFill>
                <a:effectLst/>
                <a:latin typeface="Arial" panose="020B0604020202020204" pitchFamily="34" charset="0"/>
              </a:rPr>
              <a:t>1.5.3. Produce own professional learning and</a:t>
            </a:r>
          </a:p>
          <a:p>
            <a:r>
              <a:rPr lang="en-GB" sz="2200" dirty="0">
                <a:solidFill>
                  <a:srgbClr val="000000"/>
                </a:solidFill>
                <a:effectLst/>
                <a:latin typeface="Arial" panose="020B0604020202020204" pitchFamily="34" charset="0"/>
              </a:rPr>
              <a:t>development Plan.</a:t>
            </a:r>
          </a:p>
          <a:p>
            <a:endParaRPr lang="en-US" dirty="0"/>
          </a:p>
        </p:txBody>
      </p:sp>
      <p:sp>
        <p:nvSpPr>
          <p:cNvPr id="4" name="Slide Number Placeholder 3">
            <a:extLst>
              <a:ext uri="{FF2B5EF4-FFF2-40B4-BE49-F238E27FC236}">
                <a16:creationId xmlns:a16="http://schemas.microsoft.com/office/drawing/2014/main" id="{58293C66-EAAD-A438-D4B5-BA7EC7F83CAD}"/>
              </a:ext>
            </a:extLst>
          </p:cNvPr>
          <p:cNvSpPr>
            <a:spLocks noGrp="1"/>
          </p:cNvSpPr>
          <p:nvPr>
            <p:ph type="sldNum" sz="quarter" idx="12"/>
          </p:nvPr>
        </p:nvSpPr>
        <p:spPr/>
        <p:txBody>
          <a:bodyPr/>
          <a:lstStyle/>
          <a:p>
            <a:fld id="{35470E4D-CFB8-FE4B-A9A4-B32541D0D757}" type="slidenum">
              <a:rPr lang="en-US" smtClean="0"/>
              <a:t>21</a:t>
            </a:fld>
            <a:endParaRPr lang="en-US"/>
          </a:p>
        </p:txBody>
      </p:sp>
      <p:sp>
        <p:nvSpPr>
          <p:cNvPr id="7" name="Footer Placeholder 6">
            <a:extLst>
              <a:ext uri="{FF2B5EF4-FFF2-40B4-BE49-F238E27FC236}">
                <a16:creationId xmlns:a16="http://schemas.microsoft.com/office/drawing/2014/main" id="{205580D5-93B3-2440-7F63-374E24056C9C}"/>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307306698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a:extLst>
              <a:ext uri="{FF2B5EF4-FFF2-40B4-BE49-F238E27FC236}">
                <a16:creationId xmlns:a16="http://schemas.microsoft.com/office/drawing/2014/main" id="{1CD7C7A7-F24B-1239-2909-EE30B2D7D26C}"/>
              </a:ext>
            </a:extLst>
          </p:cNvPr>
          <p:cNvSpPr>
            <a:spLocks noGrp="1"/>
          </p:cNvSpPr>
          <p:nvPr>
            <p:ph type="title"/>
          </p:nvPr>
        </p:nvSpPr>
        <p:spPr>
          <a:xfrm>
            <a:off x="841248" y="548640"/>
            <a:ext cx="3600860" cy="5431536"/>
          </a:xfrm>
        </p:spPr>
        <p:txBody>
          <a:bodyPr vert="horz" lIns="91440" tIns="45720" rIns="91440" bIns="45720" rtlCol="0" anchor="ctr">
            <a:normAutofit/>
          </a:bodyPr>
          <a:lstStyle/>
          <a:p>
            <a:r>
              <a:rPr lang="en-US" sz="5400" kern="1200">
                <a:solidFill>
                  <a:schemeClr val="tx1"/>
                </a:solidFill>
                <a:latin typeface="+mj-lt"/>
                <a:ea typeface="+mj-ea"/>
                <a:cs typeface="+mj-cs"/>
              </a:rPr>
              <a:t>Analysis in Assessment </a:t>
            </a:r>
          </a:p>
        </p:txBody>
      </p:sp>
      <p:sp>
        <p:nvSpPr>
          <p:cNvPr id="15"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6C8FDA7B-08B8-53C0-71E1-1BF148030EA0}"/>
              </a:ext>
            </a:extLst>
          </p:cNvPr>
          <p:cNvSpPr>
            <a:spLocks/>
          </p:cNvSpPr>
          <p:nvPr/>
        </p:nvSpPr>
        <p:spPr>
          <a:xfrm>
            <a:off x="5126418" y="552091"/>
            <a:ext cx="6224335" cy="5431536"/>
          </a:xfrm>
          <a:prstGeom prst="rect">
            <a:avLst/>
          </a:prstGeom>
        </p:spPr>
        <p:txBody>
          <a:bodyPr vert="horz" lIns="91440" tIns="45720" rIns="91440" bIns="45720" rtlCol="0" anchor="ctr">
            <a:normAutofit/>
          </a:bodyPr>
          <a:lstStyle/>
          <a:p>
            <a:pPr>
              <a:lnSpc>
                <a:spcPct val="90000"/>
              </a:lnSpc>
              <a:spcAft>
                <a:spcPts val="600"/>
              </a:spcAft>
            </a:pPr>
            <a:r>
              <a:rPr lang="en-US" sz="2800" dirty="0"/>
              <a:t>To carry out assessment that is accurate and empowering workers need to develop a range of skill including: </a:t>
            </a:r>
          </a:p>
          <a:p>
            <a:pPr marL="342900" indent="-228600">
              <a:lnSpc>
                <a:spcPct val="90000"/>
              </a:lnSpc>
              <a:spcAft>
                <a:spcPts val="600"/>
              </a:spcAft>
              <a:buFont typeface="Arial" panose="020B0604020202020204" pitchFamily="34" charset="0"/>
              <a:buChar char="•"/>
            </a:pPr>
            <a:r>
              <a:rPr lang="en-US" sz="2800" dirty="0"/>
              <a:t>Communication</a:t>
            </a:r>
          </a:p>
          <a:p>
            <a:pPr marL="342900" indent="-228600">
              <a:lnSpc>
                <a:spcPct val="90000"/>
              </a:lnSpc>
              <a:spcAft>
                <a:spcPts val="600"/>
              </a:spcAft>
              <a:buFont typeface="Arial" panose="020B0604020202020204" pitchFamily="34" charset="0"/>
              <a:buChar char="•"/>
            </a:pPr>
            <a:r>
              <a:rPr lang="en-US" sz="2800" dirty="0"/>
              <a:t>Negotiation</a:t>
            </a:r>
          </a:p>
          <a:p>
            <a:pPr marL="342900" indent="-228600">
              <a:lnSpc>
                <a:spcPct val="90000"/>
              </a:lnSpc>
              <a:spcAft>
                <a:spcPts val="600"/>
              </a:spcAft>
              <a:buFont typeface="Arial" panose="020B0604020202020204" pitchFamily="34" charset="0"/>
              <a:buChar char="•"/>
            </a:pPr>
            <a:r>
              <a:rPr lang="en-US" sz="2800" dirty="0"/>
              <a:t>Decision making. </a:t>
            </a:r>
          </a:p>
          <a:p>
            <a:pPr marL="0" indent="-228600">
              <a:lnSpc>
                <a:spcPct val="90000"/>
              </a:lnSpc>
              <a:spcAft>
                <a:spcPts val="600"/>
              </a:spcAft>
              <a:buFont typeface="Arial" panose="020B0604020202020204" pitchFamily="34" charset="0"/>
              <a:buChar char="•"/>
            </a:pPr>
            <a:endParaRPr lang="en-US" sz="2200" dirty="0"/>
          </a:p>
        </p:txBody>
      </p:sp>
      <p:sp>
        <p:nvSpPr>
          <p:cNvPr id="2" name="Slide Number Placeholder 1">
            <a:extLst>
              <a:ext uri="{FF2B5EF4-FFF2-40B4-BE49-F238E27FC236}">
                <a16:creationId xmlns:a16="http://schemas.microsoft.com/office/drawing/2014/main" id="{5EA4A2EA-1525-102D-527D-E64CC10C7CC3}"/>
              </a:ext>
            </a:extLst>
          </p:cNvPr>
          <p:cNvSpPr>
            <a:spLocks/>
          </p:cNvSpPr>
          <p:nvPr/>
        </p:nvSpPr>
        <p:spPr>
          <a:xfrm>
            <a:off x="7917418" y="6033483"/>
            <a:ext cx="1880570" cy="250307"/>
          </a:xfrm>
          <a:prstGeom prst="rect">
            <a:avLst/>
          </a:prstGeom>
        </p:spPr>
        <p:txBody>
          <a:bodyPr/>
          <a:lstStyle/>
          <a:p>
            <a:pPr defTabSz="621792">
              <a:spcAft>
                <a:spcPts val="600"/>
              </a:spcAft>
            </a:pPr>
            <a:fld id="{35470E4D-CFB8-FE4B-A9A4-B32541D0D757}" type="slidenum">
              <a:rPr lang="en-US" sz="1224" kern="1200">
                <a:solidFill>
                  <a:schemeClr val="tx1"/>
                </a:solidFill>
                <a:latin typeface="+mn-lt"/>
                <a:ea typeface="+mn-ea"/>
                <a:cs typeface="+mn-cs"/>
              </a:rPr>
              <a:pPr defTabSz="621792">
                <a:spcAft>
                  <a:spcPts val="600"/>
                </a:spcAft>
              </a:pPr>
              <a:t>22</a:t>
            </a:fld>
            <a:endParaRPr lang="en-US" dirty="0"/>
          </a:p>
        </p:txBody>
      </p:sp>
      <p:sp>
        <p:nvSpPr>
          <p:cNvPr id="3" name="Footer Placeholder 2">
            <a:extLst>
              <a:ext uri="{FF2B5EF4-FFF2-40B4-BE49-F238E27FC236}">
                <a16:creationId xmlns:a16="http://schemas.microsoft.com/office/drawing/2014/main" id="{F0633675-B376-F4AC-6944-BFC02E2EB510}"/>
              </a:ext>
            </a:extLst>
          </p:cNvPr>
          <p:cNvSpPr>
            <a:spLocks/>
          </p:cNvSpPr>
          <p:nvPr/>
        </p:nvSpPr>
        <p:spPr>
          <a:xfrm>
            <a:off x="138673" y="6453476"/>
            <a:ext cx="3976127" cy="699364"/>
          </a:xfrm>
          <a:prstGeom prst="rect">
            <a:avLst/>
          </a:prstGeom>
        </p:spPr>
        <p:txBody>
          <a:bodyPr/>
          <a:lstStyle/>
          <a:p>
            <a:pPr defTabSz="621792">
              <a:spcAft>
                <a:spcPts val="600"/>
              </a:spcAft>
            </a:pPr>
            <a:r>
              <a:rPr lang="en-US" sz="1224" kern="1200" dirty="0">
                <a:solidFill>
                  <a:schemeClr val="tx1"/>
                </a:solidFill>
                <a:latin typeface="+mn-lt"/>
                <a:ea typeface="+mn-ea"/>
                <a:cs typeface="+mn-cs"/>
              </a:rPr>
              <a:t>PORTH AGORED Consolidation of Social Work Practice</a:t>
            </a:r>
            <a:endParaRPr lang="en-US" dirty="0"/>
          </a:p>
        </p:txBody>
      </p:sp>
    </p:spTree>
    <p:extLst>
      <p:ext uri="{BB962C8B-B14F-4D97-AF65-F5344CB8AC3E}">
        <p14:creationId xmlns:p14="http://schemas.microsoft.com/office/powerpoint/2010/main" val="49491284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8">
            <a:extLst>
              <a:ext uri="{FF2B5EF4-FFF2-40B4-BE49-F238E27FC236}">
                <a16:creationId xmlns:a16="http://schemas.microsoft.com/office/drawing/2014/main" id="{8F1E2841-574C-5B36-D5E4-F3850821EBE5}"/>
              </a:ext>
            </a:extLst>
          </p:cNvPr>
          <p:cNvSpPr>
            <a:spLocks noGrp="1"/>
          </p:cNvSpPr>
          <p:nvPr>
            <p:ph type="title"/>
          </p:nvPr>
        </p:nvSpPr>
        <p:spPr>
          <a:xfrm>
            <a:off x="841248" y="548640"/>
            <a:ext cx="3600860" cy="5431536"/>
          </a:xfrm>
        </p:spPr>
        <p:txBody>
          <a:bodyPr>
            <a:normAutofit/>
          </a:bodyPr>
          <a:lstStyle/>
          <a:p>
            <a:r>
              <a:rPr lang="en-US" sz="5400" kern="1200">
                <a:latin typeface="+mj-lt"/>
                <a:ea typeface="+mj-ea"/>
                <a:cs typeface="+mj-cs"/>
              </a:rPr>
              <a:t>Analysis in Assessment </a:t>
            </a:r>
            <a:endParaRPr lang="en-US" sz="5400"/>
          </a:p>
        </p:txBody>
      </p:sp>
      <p:sp>
        <p:nvSpPr>
          <p:cNvPr id="24"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9">
            <a:extLst>
              <a:ext uri="{FF2B5EF4-FFF2-40B4-BE49-F238E27FC236}">
                <a16:creationId xmlns:a16="http://schemas.microsoft.com/office/drawing/2014/main" id="{45D545AE-D666-7BC5-93E6-A5E3D5CF417D}"/>
              </a:ext>
            </a:extLst>
          </p:cNvPr>
          <p:cNvSpPr>
            <a:spLocks noGrp="1"/>
          </p:cNvSpPr>
          <p:nvPr>
            <p:ph idx="1"/>
          </p:nvPr>
        </p:nvSpPr>
        <p:spPr>
          <a:xfrm>
            <a:off x="4976288" y="308758"/>
            <a:ext cx="6423074" cy="6047592"/>
          </a:xfrm>
        </p:spPr>
        <p:txBody>
          <a:bodyPr anchor="ctr">
            <a:normAutofit/>
          </a:bodyPr>
          <a:lstStyle/>
          <a:p>
            <a:pPr marL="0" indent="0" defTabSz="621792">
              <a:spcAft>
                <a:spcPts val="600"/>
              </a:spcAft>
              <a:buNone/>
            </a:pPr>
            <a:r>
              <a:rPr lang="en-GB" sz="1500" kern="1200" dirty="0">
                <a:ea typeface="+mn-ea"/>
                <a:cs typeface="Arial" panose="020B0604020202020204" pitchFamily="34" charset="0"/>
              </a:rPr>
              <a:t>Identifies areas for:</a:t>
            </a:r>
          </a:p>
          <a:p>
            <a:pPr marL="342900" indent="-342900" defTabSz="621792">
              <a:spcAft>
                <a:spcPts val="600"/>
              </a:spcAft>
              <a:buFont typeface="Arial" panose="020B0604020202020204" pitchFamily="34" charset="0"/>
              <a:buChar char="•"/>
            </a:pPr>
            <a:r>
              <a:rPr lang="en-GB" sz="1500" kern="1200" dirty="0">
                <a:ea typeface="+mn-ea"/>
                <a:cs typeface="Arial" panose="020B0604020202020204" pitchFamily="34" charset="0"/>
              </a:rPr>
              <a:t>Planning future work </a:t>
            </a:r>
          </a:p>
          <a:p>
            <a:pPr marL="342900" indent="-342900" defTabSz="621792">
              <a:spcAft>
                <a:spcPts val="600"/>
              </a:spcAft>
              <a:buFont typeface="Arial" panose="020B0604020202020204" pitchFamily="34" charset="0"/>
              <a:buChar char="•"/>
            </a:pPr>
            <a:r>
              <a:rPr lang="en-GB" sz="1500" kern="1200" dirty="0">
                <a:ea typeface="+mn-ea"/>
                <a:cs typeface="Arial" panose="020B0604020202020204" pitchFamily="34" charset="0"/>
              </a:rPr>
              <a:t>Making sense of the situation</a:t>
            </a:r>
          </a:p>
          <a:p>
            <a:pPr marL="342900" indent="-342900" defTabSz="621792">
              <a:spcAft>
                <a:spcPts val="600"/>
              </a:spcAft>
              <a:buFont typeface="Arial" panose="020B0604020202020204" pitchFamily="34" charset="0"/>
              <a:buChar char="•"/>
            </a:pPr>
            <a:r>
              <a:rPr lang="en-GB" sz="1500" kern="1200" dirty="0">
                <a:ea typeface="+mn-ea"/>
                <a:cs typeface="Arial" panose="020B0604020202020204" pitchFamily="34" charset="0"/>
              </a:rPr>
              <a:t>Building a picture of the what's happening </a:t>
            </a:r>
          </a:p>
          <a:p>
            <a:pPr marL="342900" indent="-342900" defTabSz="621792">
              <a:spcAft>
                <a:spcPts val="600"/>
              </a:spcAft>
              <a:buFont typeface="Arial" panose="020B0604020202020204" pitchFamily="34" charset="0"/>
              <a:buChar char="•"/>
            </a:pPr>
            <a:r>
              <a:rPr lang="en-GB" sz="1500" kern="1200" dirty="0">
                <a:ea typeface="+mn-ea"/>
                <a:cs typeface="Arial" panose="020B0604020202020204" pitchFamily="34" charset="0"/>
              </a:rPr>
              <a:t>Understanding the situation in relation to professional knowledge base </a:t>
            </a:r>
          </a:p>
          <a:p>
            <a:pPr marL="342900" indent="-342900" defTabSz="621792">
              <a:spcAft>
                <a:spcPts val="600"/>
              </a:spcAft>
              <a:buFont typeface="Arial" panose="020B0604020202020204" pitchFamily="34" charset="0"/>
              <a:buChar char="•"/>
            </a:pPr>
            <a:r>
              <a:rPr lang="en-GB" sz="1500" kern="1200" dirty="0">
                <a:ea typeface="+mn-ea"/>
                <a:cs typeface="Arial" panose="020B0604020202020204" pitchFamily="34" charset="0"/>
              </a:rPr>
              <a:t>Identifying motivation, strengths and resources </a:t>
            </a:r>
          </a:p>
          <a:p>
            <a:pPr marL="342900" indent="-342900" defTabSz="621792">
              <a:spcAft>
                <a:spcPts val="600"/>
              </a:spcAft>
              <a:buFont typeface="Arial" panose="020B0604020202020204" pitchFamily="34" charset="0"/>
              <a:buChar char="•"/>
            </a:pPr>
            <a:r>
              <a:rPr lang="en-GB" sz="1500" kern="1200" dirty="0">
                <a:ea typeface="+mn-ea"/>
                <a:cs typeface="Arial" panose="020B0604020202020204" pitchFamily="34" charset="0"/>
              </a:rPr>
              <a:t>Culture, ethnicity and religion on needs of service provision</a:t>
            </a:r>
          </a:p>
          <a:p>
            <a:pPr marL="342900" indent="-342900" defTabSz="621792">
              <a:spcAft>
                <a:spcPts val="600"/>
              </a:spcAft>
              <a:buFont typeface="Arial" panose="020B0604020202020204" pitchFamily="34" charset="0"/>
              <a:buChar char="•"/>
            </a:pPr>
            <a:r>
              <a:rPr lang="en-GB" sz="1500" kern="1200" dirty="0">
                <a:ea typeface="+mn-ea"/>
                <a:cs typeface="Arial" panose="020B0604020202020204" pitchFamily="34" charset="0"/>
              </a:rPr>
              <a:t>Concern, growth and change </a:t>
            </a:r>
          </a:p>
          <a:p>
            <a:pPr marL="342900" indent="-342900" defTabSz="621792">
              <a:spcAft>
                <a:spcPts val="600"/>
              </a:spcAft>
              <a:buFont typeface="Arial" panose="020B0604020202020204" pitchFamily="34" charset="0"/>
              <a:buChar char="•"/>
            </a:pPr>
            <a:r>
              <a:rPr lang="en-GB" sz="1500" kern="1200" dirty="0">
                <a:ea typeface="+mn-ea"/>
                <a:cs typeface="Arial" panose="020B0604020202020204" pitchFamily="34" charset="0"/>
              </a:rPr>
              <a:t>Facilitating information sharing </a:t>
            </a:r>
          </a:p>
          <a:p>
            <a:pPr marL="342900" indent="-342900" defTabSz="621792">
              <a:spcAft>
                <a:spcPts val="600"/>
              </a:spcAft>
              <a:buFont typeface="Arial" panose="020B0604020202020204" pitchFamily="34" charset="0"/>
              <a:buChar char="•"/>
            </a:pPr>
            <a:r>
              <a:rPr lang="en-GB" sz="1500" kern="1200" dirty="0">
                <a:ea typeface="+mn-ea"/>
                <a:cs typeface="Arial" panose="020B0604020202020204" pitchFamily="34" charset="0"/>
              </a:rPr>
              <a:t>Informing safeguarding decisions</a:t>
            </a:r>
          </a:p>
          <a:p>
            <a:pPr marL="342900" indent="-342900" defTabSz="621792">
              <a:spcAft>
                <a:spcPts val="600"/>
              </a:spcAft>
              <a:buFont typeface="Arial" panose="020B0604020202020204" pitchFamily="34" charset="0"/>
              <a:buChar char="•"/>
            </a:pPr>
            <a:r>
              <a:rPr lang="en-GB" sz="1500" kern="1200" dirty="0">
                <a:ea typeface="+mn-ea"/>
                <a:cs typeface="Arial" panose="020B0604020202020204" pitchFamily="34" charset="0"/>
              </a:rPr>
              <a:t>Allocation of services </a:t>
            </a:r>
          </a:p>
          <a:p>
            <a:pPr marL="342900" indent="-342900" defTabSz="621792">
              <a:spcAft>
                <a:spcPts val="600"/>
              </a:spcAft>
              <a:buFont typeface="Arial" panose="020B0604020202020204" pitchFamily="34" charset="0"/>
              <a:buChar char="•"/>
            </a:pPr>
            <a:r>
              <a:rPr lang="en-GB" sz="1500" kern="1200" dirty="0">
                <a:ea typeface="+mn-ea"/>
                <a:cs typeface="Arial" panose="020B0604020202020204" pitchFamily="34" charset="0"/>
              </a:rPr>
              <a:t>Establishing base line from which to measure progress </a:t>
            </a:r>
          </a:p>
          <a:p>
            <a:pPr marL="342900" indent="-342900" defTabSz="621792">
              <a:spcAft>
                <a:spcPts val="600"/>
              </a:spcAft>
              <a:buFont typeface="Arial" panose="020B0604020202020204" pitchFamily="34" charset="0"/>
              <a:buChar char="•"/>
            </a:pPr>
            <a:r>
              <a:rPr lang="en-GB" sz="1500" kern="1200" dirty="0">
                <a:ea typeface="+mn-ea"/>
                <a:cs typeface="Arial" panose="020B0604020202020204" pitchFamily="34" charset="0"/>
              </a:rPr>
              <a:t>Contributing to service management and development. </a:t>
            </a:r>
          </a:p>
          <a:p>
            <a:endParaRPr lang="en-US" sz="1500" dirty="0"/>
          </a:p>
        </p:txBody>
      </p:sp>
      <p:sp>
        <p:nvSpPr>
          <p:cNvPr id="7" name="Footer Placeholder 6">
            <a:extLst>
              <a:ext uri="{FF2B5EF4-FFF2-40B4-BE49-F238E27FC236}">
                <a16:creationId xmlns:a16="http://schemas.microsoft.com/office/drawing/2014/main" id="{FEAAD790-BE6E-8D3F-D97E-7703BD0AE4BF}"/>
              </a:ext>
            </a:extLst>
          </p:cNvPr>
          <p:cNvSpPr>
            <a:spLocks noGrp="1"/>
          </p:cNvSpPr>
          <p:nvPr>
            <p:ph type="ftr" sz="quarter" idx="11"/>
          </p:nvPr>
        </p:nvSpPr>
        <p:spPr>
          <a:xfrm>
            <a:off x="4038600" y="6356350"/>
            <a:ext cx="4114800" cy="365125"/>
          </a:xfrm>
        </p:spPr>
        <p:txBody>
          <a:bodyPr>
            <a:normAutofit/>
          </a:bodyPr>
          <a:lstStyle/>
          <a:p>
            <a:pPr>
              <a:spcAft>
                <a:spcPts val="600"/>
              </a:spcAft>
            </a:pPr>
            <a:r>
              <a:rPr lang="en-US"/>
              <a:t>PORTH AGORED Consolidation of Social Work Practice</a:t>
            </a:r>
          </a:p>
        </p:txBody>
      </p:sp>
      <p:sp>
        <p:nvSpPr>
          <p:cNvPr id="8" name="Slide Number Placeholder 7">
            <a:extLst>
              <a:ext uri="{FF2B5EF4-FFF2-40B4-BE49-F238E27FC236}">
                <a16:creationId xmlns:a16="http://schemas.microsoft.com/office/drawing/2014/main" id="{717F9C2A-BDBC-FB9A-BEF9-44A838525A59}"/>
              </a:ext>
            </a:extLst>
          </p:cNvPr>
          <p:cNvSpPr>
            <a:spLocks noGrp="1"/>
          </p:cNvSpPr>
          <p:nvPr>
            <p:ph type="sldNum" sz="quarter" idx="12"/>
          </p:nvPr>
        </p:nvSpPr>
        <p:spPr>
          <a:xfrm>
            <a:off x="8610600" y="6356350"/>
            <a:ext cx="2743200" cy="365125"/>
          </a:xfrm>
        </p:spPr>
        <p:txBody>
          <a:bodyPr>
            <a:normAutofit/>
          </a:bodyPr>
          <a:lstStyle/>
          <a:p>
            <a:pPr>
              <a:spcAft>
                <a:spcPts val="600"/>
              </a:spcAft>
            </a:pPr>
            <a:fld id="{35470E4D-CFB8-FE4B-A9A4-B32541D0D757}" type="slidenum">
              <a:rPr lang="en-US" smtClean="0"/>
              <a:pPr>
                <a:spcAft>
                  <a:spcPts val="600"/>
                </a:spcAft>
              </a:pPr>
              <a:t>23</a:t>
            </a:fld>
            <a:endParaRPr lang="en-US"/>
          </a:p>
        </p:txBody>
      </p:sp>
    </p:spTree>
    <p:extLst>
      <p:ext uri="{BB962C8B-B14F-4D97-AF65-F5344CB8AC3E}">
        <p14:creationId xmlns:p14="http://schemas.microsoft.com/office/powerpoint/2010/main" val="329453493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614520-537B-0CCF-AECC-474C6F38BD12}"/>
              </a:ext>
            </a:extLst>
          </p:cNvPr>
          <p:cNvSpPr>
            <a:spLocks noGrp="1"/>
          </p:cNvSpPr>
          <p:nvPr>
            <p:ph type="title"/>
          </p:nvPr>
        </p:nvSpPr>
        <p:spPr>
          <a:xfrm>
            <a:off x="896112" y="609600"/>
            <a:ext cx="7860891" cy="1600200"/>
          </a:xfrm>
        </p:spPr>
        <p:txBody>
          <a:bodyPr anchor="b">
            <a:normAutofit/>
          </a:bodyPr>
          <a:lstStyle/>
          <a:p>
            <a:r>
              <a:rPr lang="en-GB" sz="3600" b="1" dirty="0">
                <a:effectLst/>
                <a:latin typeface="Arial" panose="020B0604020202020204" pitchFamily="34" charset="0"/>
              </a:rPr>
              <a:t>1. Applying analysis in assessment to inform interventions</a:t>
            </a:r>
            <a:br>
              <a:rPr lang="en-GB" sz="3600" dirty="0">
                <a:solidFill>
                  <a:schemeClr val="tx2"/>
                </a:solidFill>
              </a:rPr>
            </a:br>
            <a:endParaRPr lang="en-US" sz="3600" dirty="0">
              <a:solidFill>
                <a:schemeClr val="tx2"/>
              </a:solidFill>
            </a:endParaRPr>
          </a:p>
        </p:txBody>
      </p:sp>
      <p:sp>
        <p:nvSpPr>
          <p:cNvPr id="3" name="Content Placeholder 2">
            <a:extLst>
              <a:ext uri="{FF2B5EF4-FFF2-40B4-BE49-F238E27FC236}">
                <a16:creationId xmlns:a16="http://schemas.microsoft.com/office/drawing/2014/main" id="{EC5204AC-FD72-3C16-263C-7C085446076C}"/>
              </a:ext>
            </a:extLst>
          </p:cNvPr>
          <p:cNvSpPr>
            <a:spLocks noGrp="1"/>
          </p:cNvSpPr>
          <p:nvPr>
            <p:ph idx="1"/>
          </p:nvPr>
        </p:nvSpPr>
        <p:spPr>
          <a:xfrm>
            <a:off x="988616" y="1747139"/>
            <a:ext cx="9161224" cy="4501261"/>
          </a:xfrm>
        </p:spPr>
        <p:txBody>
          <a:bodyPr>
            <a:normAutofit lnSpcReduction="10000"/>
          </a:bodyPr>
          <a:lstStyle/>
          <a:p>
            <a:pPr marL="0" indent="0">
              <a:buNone/>
            </a:pPr>
            <a:r>
              <a:rPr lang="en-GB" sz="2400" b="1" dirty="0"/>
              <a:t>EXERCICE 3 </a:t>
            </a:r>
          </a:p>
          <a:p>
            <a:pPr marL="0" indent="0">
              <a:buNone/>
            </a:pPr>
            <a:r>
              <a:rPr lang="en-GB" sz="2400" b="1" dirty="0"/>
              <a:t>Question 1</a:t>
            </a:r>
          </a:p>
          <a:p>
            <a:pPr marL="0" indent="0">
              <a:buNone/>
            </a:pPr>
            <a:r>
              <a:rPr lang="en-GB" sz="2400" dirty="0"/>
              <a:t>In small groups;</a:t>
            </a:r>
          </a:p>
          <a:p>
            <a:r>
              <a:rPr lang="en-US" sz="2400" dirty="0"/>
              <a:t>Use a reflective model of your choice to look back at what you have achieved to date under the learning outcome applying analysis in assessment to inform intervention </a:t>
            </a:r>
          </a:p>
          <a:p>
            <a:r>
              <a:rPr lang="en-US" sz="2400" dirty="0"/>
              <a:t>Based on this identify and justify your future learning needs for the coming 12 months under this learning outcome</a:t>
            </a:r>
          </a:p>
          <a:p>
            <a:r>
              <a:rPr lang="en-GB" sz="2400" b="1" dirty="0">
                <a:effectLst/>
                <a:ea typeface="Calibri" panose="020F0502020204030204" pitchFamily="34" charset="0"/>
                <a:cs typeface="Times New Roman" panose="02020603050405020304" pitchFamily="18" charset="0"/>
              </a:rPr>
              <a:t>Consider</a:t>
            </a:r>
            <a:r>
              <a:rPr lang="en-GB" sz="2400" dirty="0">
                <a:effectLst/>
                <a:ea typeface="Calibri" panose="020F0502020204030204" pitchFamily="34" charset="0"/>
                <a:cs typeface="Times New Roman" panose="02020603050405020304" pitchFamily="18" charset="0"/>
              </a:rPr>
              <a:t>: learning supervision, training, research and how these have contributed to your professional development?</a:t>
            </a:r>
          </a:p>
          <a:p>
            <a:r>
              <a:rPr lang="en-GB" sz="2400" dirty="0">
                <a:ea typeface="Calibri" panose="020F0502020204030204" pitchFamily="34" charset="0"/>
                <a:cs typeface="Times New Roman" panose="02020603050405020304" pitchFamily="18" charset="0"/>
              </a:rPr>
              <a:t>You may find it helpful to record your answers in the workbook for future reference. </a:t>
            </a:r>
            <a:endParaRPr lang="en-GB" sz="2400" dirty="0">
              <a:effectLst/>
              <a:ea typeface="Calibri" panose="020F0502020204030204" pitchFamily="34" charset="0"/>
              <a:cs typeface="Times New Roman" panose="02020603050405020304" pitchFamily="18" charset="0"/>
            </a:endParaRPr>
          </a:p>
          <a:p>
            <a:endParaRPr lang="en-US" sz="1600" dirty="0">
              <a:solidFill>
                <a:schemeClr val="tx2"/>
              </a:solidFill>
            </a:endParaRPr>
          </a:p>
        </p:txBody>
      </p:sp>
      <p:grpSp>
        <p:nvGrpSpPr>
          <p:cNvPr id="22" name="Group 21">
            <a:extLst>
              <a:ext uri="{FF2B5EF4-FFF2-40B4-BE49-F238E27FC236}">
                <a16:creationId xmlns:a16="http://schemas.microsoft.com/office/drawing/2014/main" id="{F2C6548C-3B6A-8257-11A5-C6BC870A7A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82720" y="4015411"/>
            <a:ext cx="365077" cy="367579"/>
            <a:chOff x="10572581" y="4151226"/>
            <a:chExt cx="365077" cy="367579"/>
          </a:xfrm>
        </p:grpSpPr>
        <p:sp>
          <p:nvSpPr>
            <p:cNvPr id="9" name="Freeform: Shape 8">
              <a:extLst>
                <a:ext uri="{FF2B5EF4-FFF2-40B4-BE49-F238E27FC236}">
                  <a16:creationId xmlns:a16="http://schemas.microsoft.com/office/drawing/2014/main" id="{2256C25D-D3D8-F7A6-A6FE-5B7ADB0601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9479010">
              <a:off x="10572581" y="4151226"/>
              <a:ext cx="365077" cy="367579"/>
            </a:xfrm>
            <a:custGeom>
              <a:avLst/>
              <a:gdLst>
                <a:gd name="connsiteX0" fmla="*/ 2531073 w 4828010"/>
                <a:gd name="connsiteY0" fmla="*/ 0 h 4873559"/>
                <a:gd name="connsiteX1" fmla="*/ 3937963 w 4828010"/>
                <a:gd name="connsiteY1" fmla="*/ 437433 h 4873559"/>
                <a:gd name="connsiteX2" fmla="*/ 4806231 w 4828010"/>
                <a:gd name="connsiteY2" fmla="*/ 1773180 h 4873559"/>
                <a:gd name="connsiteX3" fmla="*/ 4448644 w 4828010"/>
                <a:gd name="connsiteY3" fmla="*/ 3933235 h 4873559"/>
                <a:gd name="connsiteX4" fmla="*/ 3192542 w 4828010"/>
                <a:gd name="connsiteY4" fmla="*/ 4716168 h 4873559"/>
                <a:gd name="connsiteX5" fmla="*/ 937448 w 4828010"/>
                <a:gd name="connsiteY5" fmla="*/ 4547691 h 4873559"/>
                <a:gd name="connsiteX6" fmla="*/ 12348 w 4828010"/>
                <a:gd name="connsiteY6" fmla="*/ 3026750 h 4873559"/>
                <a:gd name="connsiteX7" fmla="*/ 553508 w 4828010"/>
                <a:gd name="connsiteY7" fmla="*/ 740383 h 4873559"/>
                <a:gd name="connsiteX8" fmla="*/ 2531073 w 4828010"/>
                <a:gd name="connsiteY8" fmla="*/ 0 h 4873559"/>
                <a:gd name="connsiteX0" fmla="*/ 2531073 w 4828010"/>
                <a:gd name="connsiteY0" fmla="*/ 0 h 4853896"/>
                <a:gd name="connsiteX1" fmla="*/ 3937963 w 4828010"/>
                <a:gd name="connsiteY1" fmla="*/ 437433 h 4853896"/>
                <a:gd name="connsiteX2" fmla="*/ 4806231 w 4828010"/>
                <a:gd name="connsiteY2" fmla="*/ 1773180 h 4853896"/>
                <a:gd name="connsiteX3" fmla="*/ 4448644 w 4828010"/>
                <a:gd name="connsiteY3" fmla="*/ 3933235 h 4853896"/>
                <a:gd name="connsiteX4" fmla="*/ 3192542 w 4828010"/>
                <a:gd name="connsiteY4" fmla="*/ 4716168 h 4853896"/>
                <a:gd name="connsiteX5" fmla="*/ 1075671 w 4828010"/>
                <a:gd name="connsiteY5" fmla="*/ 4473263 h 4853896"/>
                <a:gd name="connsiteX6" fmla="*/ 12348 w 4828010"/>
                <a:gd name="connsiteY6" fmla="*/ 3026750 h 4853896"/>
                <a:gd name="connsiteX7" fmla="*/ 553508 w 4828010"/>
                <a:gd name="connsiteY7" fmla="*/ 740383 h 4853896"/>
                <a:gd name="connsiteX8" fmla="*/ 2531073 w 4828010"/>
                <a:gd name="connsiteY8" fmla="*/ 0 h 4853896"/>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84014 w 4780951"/>
                <a:gd name="connsiteY0" fmla="*/ 0 h 4850182"/>
                <a:gd name="connsiteX1" fmla="*/ 3890904 w 4780951"/>
                <a:gd name="connsiteY1" fmla="*/ 437433 h 4850182"/>
                <a:gd name="connsiteX2" fmla="*/ 4759172 w 4780951"/>
                <a:gd name="connsiteY2" fmla="*/ 1773180 h 4850182"/>
                <a:gd name="connsiteX3" fmla="*/ 4401585 w 4780951"/>
                <a:gd name="connsiteY3" fmla="*/ 3933235 h 4850182"/>
                <a:gd name="connsiteX4" fmla="*/ 3145483 w 4780951"/>
                <a:gd name="connsiteY4" fmla="*/ 4716168 h 4850182"/>
                <a:gd name="connsiteX5" fmla="*/ 1113673 w 4780951"/>
                <a:gd name="connsiteY5" fmla="*/ 4467947 h 4850182"/>
                <a:gd name="connsiteX6" fmla="*/ 39717 w 4780951"/>
                <a:gd name="connsiteY6" fmla="*/ 3101178 h 4850182"/>
                <a:gd name="connsiteX7" fmla="*/ 506449 w 4780951"/>
                <a:gd name="connsiteY7" fmla="*/ 740383 h 4850182"/>
                <a:gd name="connsiteX8" fmla="*/ 2484014 w 4780951"/>
                <a:gd name="connsiteY8" fmla="*/ 0 h 4850182"/>
                <a:gd name="connsiteX0" fmla="*/ 2484014 w 4780127"/>
                <a:gd name="connsiteY0" fmla="*/ 0 h 4850182"/>
                <a:gd name="connsiteX1" fmla="*/ 3890904 w 4780127"/>
                <a:gd name="connsiteY1" fmla="*/ 437433 h 4850182"/>
                <a:gd name="connsiteX2" fmla="*/ 4759172 w 4780127"/>
                <a:gd name="connsiteY2" fmla="*/ 1773180 h 4850182"/>
                <a:gd name="connsiteX3" fmla="*/ 4390953 w 4780127"/>
                <a:gd name="connsiteY3" fmla="*/ 3805644 h 4850182"/>
                <a:gd name="connsiteX4" fmla="*/ 3145483 w 4780127"/>
                <a:gd name="connsiteY4" fmla="*/ 4716168 h 4850182"/>
                <a:gd name="connsiteX5" fmla="*/ 1113673 w 4780127"/>
                <a:gd name="connsiteY5" fmla="*/ 4467947 h 4850182"/>
                <a:gd name="connsiteX6" fmla="*/ 39717 w 4780127"/>
                <a:gd name="connsiteY6" fmla="*/ 3101178 h 4850182"/>
                <a:gd name="connsiteX7" fmla="*/ 506449 w 4780127"/>
                <a:gd name="connsiteY7" fmla="*/ 740383 h 4850182"/>
                <a:gd name="connsiteX8" fmla="*/ 2484014 w 4780127"/>
                <a:gd name="connsiteY8" fmla="*/ 0 h 4850182"/>
                <a:gd name="connsiteX0" fmla="*/ 2484014 w 4778010"/>
                <a:gd name="connsiteY0" fmla="*/ 0 h 4846926"/>
                <a:gd name="connsiteX1" fmla="*/ 3890904 w 4778010"/>
                <a:gd name="connsiteY1" fmla="*/ 437433 h 4846926"/>
                <a:gd name="connsiteX2" fmla="*/ 4759172 w 4778010"/>
                <a:gd name="connsiteY2" fmla="*/ 1773180 h 4846926"/>
                <a:gd name="connsiteX3" fmla="*/ 4390953 w 4778010"/>
                <a:gd name="connsiteY3" fmla="*/ 3805644 h 4846926"/>
                <a:gd name="connsiteX4" fmla="*/ 3343914 w 4778010"/>
                <a:gd name="connsiteY4" fmla="*/ 4712128 h 4846926"/>
                <a:gd name="connsiteX5" fmla="*/ 1113673 w 4778010"/>
                <a:gd name="connsiteY5" fmla="*/ 4467947 h 4846926"/>
                <a:gd name="connsiteX6" fmla="*/ 39717 w 4778010"/>
                <a:gd name="connsiteY6" fmla="*/ 3101178 h 4846926"/>
                <a:gd name="connsiteX7" fmla="*/ 506449 w 4778010"/>
                <a:gd name="connsiteY7" fmla="*/ 740383 h 4846926"/>
                <a:gd name="connsiteX8" fmla="*/ 2484014 w 4778010"/>
                <a:gd name="connsiteY8" fmla="*/ 0 h 4846926"/>
                <a:gd name="connsiteX0" fmla="*/ 2484014 w 4782503"/>
                <a:gd name="connsiteY0" fmla="*/ 0 h 4846926"/>
                <a:gd name="connsiteX1" fmla="*/ 3890904 w 4782503"/>
                <a:gd name="connsiteY1" fmla="*/ 437433 h 4846926"/>
                <a:gd name="connsiteX2" fmla="*/ 4759172 w 4782503"/>
                <a:gd name="connsiteY2" fmla="*/ 1773180 h 4846926"/>
                <a:gd name="connsiteX3" fmla="*/ 4450482 w 4782503"/>
                <a:gd name="connsiteY3" fmla="*/ 3688481 h 4846926"/>
                <a:gd name="connsiteX4" fmla="*/ 3343914 w 4782503"/>
                <a:gd name="connsiteY4" fmla="*/ 4712128 h 4846926"/>
                <a:gd name="connsiteX5" fmla="*/ 1113673 w 4782503"/>
                <a:gd name="connsiteY5" fmla="*/ 4467947 h 4846926"/>
                <a:gd name="connsiteX6" fmla="*/ 39717 w 4782503"/>
                <a:gd name="connsiteY6" fmla="*/ 3101178 h 4846926"/>
                <a:gd name="connsiteX7" fmla="*/ 506449 w 4782503"/>
                <a:gd name="connsiteY7" fmla="*/ 740383 h 4846926"/>
                <a:gd name="connsiteX8" fmla="*/ 2484014 w 4782503"/>
                <a:gd name="connsiteY8" fmla="*/ 0 h 4846926"/>
                <a:gd name="connsiteX0" fmla="*/ 2484014 w 4784889"/>
                <a:gd name="connsiteY0" fmla="*/ 0 h 4846926"/>
                <a:gd name="connsiteX1" fmla="*/ 3890904 w 4784889"/>
                <a:gd name="connsiteY1" fmla="*/ 437433 h 4846926"/>
                <a:gd name="connsiteX2" fmla="*/ 4759172 w 4784889"/>
                <a:gd name="connsiteY2" fmla="*/ 1773180 h 4846926"/>
                <a:gd name="connsiteX3" fmla="*/ 4474294 w 4784889"/>
                <a:gd name="connsiteY3" fmla="*/ 3676361 h 4846926"/>
                <a:gd name="connsiteX4" fmla="*/ 3343914 w 4784889"/>
                <a:gd name="connsiteY4" fmla="*/ 4712128 h 4846926"/>
                <a:gd name="connsiteX5" fmla="*/ 1113673 w 4784889"/>
                <a:gd name="connsiteY5" fmla="*/ 4467947 h 4846926"/>
                <a:gd name="connsiteX6" fmla="*/ 39717 w 4784889"/>
                <a:gd name="connsiteY6" fmla="*/ 3101178 h 4846926"/>
                <a:gd name="connsiteX7" fmla="*/ 506449 w 4784889"/>
                <a:gd name="connsiteY7" fmla="*/ 740383 h 4846926"/>
                <a:gd name="connsiteX8" fmla="*/ 2484014 w 4784889"/>
                <a:gd name="connsiteY8" fmla="*/ 0 h 4846926"/>
                <a:gd name="connsiteX0" fmla="*/ 2484014 w 4784889"/>
                <a:gd name="connsiteY0" fmla="*/ 0 h 4860980"/>
                <a:gd name="connsiteX1" fmla="*/ 3890904 w 4784889"/>
                <a:gd name="connsiteY1" fmla="*/ 437433 h 4860980"/>
                <a:gd name="connsiteX2" fmla="*/ 4759172 w 4784889"/>
                <a:gd name="connsiteY2" fmla="*/ 1773180 h 4860980"/>
                <a:gd name="connsiteX3" fmla="*/ 4474294 w 4784889"/>
                <a:gd name="connsiteY3" fmla="*/ 3676361 h 4860980"/>
                <a:gd name="connsiteX4" fmla="*/ 3343914 w 4784889"/>
                <a:gd name="connsiteY4" fmla="*/ 4712128 h 4860980"/>
                <a:gd name="connsiteX5" fmla="*/ 1097799 w 4784889"/>
                <a:gd name="connsiteY5" fmla="*/ 4524510 h 4860980"/>
                <a:gd name="connsiteX6" fmla="*/ 39717 w 4784889"/>
                <a:gd name="connsiteY6" fmla="*/ 3101178 h 4860980"/>
                <a:gd name="connsiteX7" fmla="*/ 506449 w 4784889"/>
                <a:gd name="connsiteY7" fmla="*/ 740383 h 4860980"/>
                <a:gd name="connsiteX8" fmla="*/ 2484014 w 4784889"/>
                <a:gd name="connsiteY8" fmla="*/ 0 h 4860980"/>
                <a:gd name="connsiteX0" fmla="*/ 2484014 w 4783308"/>
                <a:gd name="connsiteY0" fmla="*/ 0 h 4860981"/>
                <a:gd name="connsiteX1" fmla="*/ 3890904 w 4783308"/>
                <a:gd name="connsiteY1" fmla="*/ 437433 h 4860981"/>
                <a:gd name="connsiteX2" fmla="*/ 4759172 w 4783308"/>
                <a:gd name="connsiteY2" fmla="*/ 1773180 h 4860981"/>
                <a:gd name="connsiteX3" fmla="*/ 4474294 w 4783308"/>
                <a:gd name="connsiteY3" fmla="*/ 3676361 h 4860981"/>
                <a:gd name="connsiteX4" fmla="*/ 3443129 w 4783308"/>
                <a:gd name="connsiteY4" fmla="*/ 4712129 h 4860981"/>
                <a:gd name="connsiteX5" fmla="*/ 1097799 w 4783308"/>
                <a:gd name="connsiteY5" fmla="*/ 4524510 h 4860981"/>
                <a:gd name="connsiteX6" fmla="*/ 39717 w 4783308"/>
                <a:gd name="connsiteY6" fmla="*/ 3101178 h 4860981"/>
                <a:gd name="connsiteX7" fmla="*/ 506449 w 4783308"/>
                <a:gd name="connsiteY7" fmla="*/ 740383 h 4860981"/>
                <a:gd name="connsiteX8" fmla="*/ 2484014 w 4783308"/>
                <a:gd name="connsiteY8" fmla="*/ 0 h 4860981"/>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532073 w 4784141"/>
                <a:gd name="connsiteY0" fmla="*/ 0 h 4773425"/>
                <a:gd name="connsiteX1" fmla="*/ 3891737 w 4784141"/>
                <a:gd name="connsiteY1" fmla="*/ 389356 h 4773425"/>
                <a:gd name="connsiteX2" fmla="*/ 4760005 w 4784141"/>
                <a:gd name="connsiteY2" fmla="*/ 1725103 h 4773425"/>
                <a:gd name="connsiteX3" fmla="*/ 4475127 w 4784141"/>
                <a:gd name="connsiteY3" fmla="*/ 3628284 h 4773425"/>
                <a:gd name="connsiteX4" fmla="*/ 3443962 w 4784141"/>
                <a:gd name="connsiteY4" fmla="*/ 4664052 h 4773425"/>
                <a:gd name="connsiteX5" fmla="*/ 1098632 w 4784141"/>
                <a:gd name="connsiteY5" fmla="*/ 4476433 h 4773425"/>
                <a:gd name="connsiteX6" fmla="*/ 40550 w 4784141"/>
                <a:gd name="connsiteY6" fmla="*/ 3053101 h 4773425"/>
                <a:gd name="connsiteX7" fmla="*/ 507282 w 4784141"/>
                <a:gd name="connsiteY7" fmla="*/ 692306 h 4773425"/>
                <a:gd name="connsiteX8" fmla="*/ 2532073 w 4784141"/>
                <a:gd name="connsiteY8" fmla="*/ 0 h 4773425"/>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58783 w 4784614"/>
                <a:gd name="connsiteY0" fmla="*/ 525 h 4757924"/>
                <a:gd name="connsiteX1" fmla="*/ 3892210 w 4784614"/>
                <a:gd name="connsiteY1" fmla="*/ 373855 h 4757924"/>
                <a:gd name="connsiteX2" fmla="*/ 4760478 w 4784614"/>
                <a:gd name="connsiteY2" fmla="*/ 1709602 h 4757924"/>
                <a:gd name="connsiteX3" fmla="*/ 4475600 w 4784614"/>
                <a:gd name="connsiteY3" fmla="*/ 3612783 h 4757924"/>
                <a:gd name="connsiteX4" fmla="*/ 3444435 w 4784614"/>
                <a:gd name="connsiteY4" fmla="*/ 4648551 h 4757924"/>
                <a:gd name="connsiteX5" fmla="*/ 1099105 w 4784614"/>
                <a:gd name="connsiteY5" fmla="*/ 4460932 h 4757924"/>
                <a:gd name="connsiteX6" fmla="*/ 41023 w 4784614"/>
                <a:gd name="connsiteY6" fmla="*/ 3037600 h 4757924"/>
                <a:gd name="connsiteX7" fmla="*/ 507755 w 4784614"/>
                <a:gd name="connsiteY7" fmla="*/ 676805 h 4757924"/>
                <a:gd name="connsiteX8" fmla="*/ 2558783 w 4784614"/>
                <a:gd name="connsiteY8" fmla="*/ 525 h 4757924"/>
                <a:gd name="connsiteX0" fmla="*/ 2558783 w 4784614"/>
                <a:gd name="connsiteY0" fmla="*/ 408 h 4757807"/>
                <a:gd name="connsiteX1" fmla="*/ 3907953 w 4784614"/>
                <a:gd name="connsiteY1" fmla="*/ 443183 h 4757807"/>
                <a:gd name="connsiteX2" fmla="*/ 4760478 w 4784614"/>
                <a:gd name="connsiteY2" fmla="*/ 1709485 h 4757807"/>
                <a:gd name="connsiteX3" fmla="*/ 4475600 w 4784614"/>
                <a:gd name="connsiteY3" fmla="*/ 3612666 h 4757807"/>
                <a:gd name="connsiteX4" fmla="*/ 3444435 w 4784614"/>
                <a:gd name="connsiteY4" fmla="*/ 4648434 h 4757807"/>
                <a:gd name="connsiteX5" fmla="*/ 1099105 w 4784614"/>
                <a:gd name="connsiteY5" fmla="*/ 4460815 h 4757807"/>
                <a:gd name="connsiteX6" fmla="*/ 41023 w 4784614"/>
                <a:gd name="connsiteY6" fmla="*/ 3037483 h 4757807"/>
                <a:gd name="connsiteX7" fmla="*/ 507755 w 4784614"/>
                <a:gd name="connsiteY7" fmla="*/ 676688 h 4757807"/>
                <a:gd name="connsiteX8" fmla="*/ 2558783 w 4784614"/>
                <a:gd name="connsiteY8" fmla="*/ 408 h 4757807"/>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90 h 4954518"/>
                <a:gd name="connsiteX1" fmla="*/ 3910127 w 4786788"/>
                <a:gd name="connsiteY1" fmla="*/ 639894 h 4954518"/>
                <a:gd name="connsiteX2" fmla="*/ 4762652 w 4786788"/>
                <a:gd name="connsiteY2" fmla="*/ 1906196 h 4954518"/>
                <a:gd name="connsiteX3" fmla="*/ 4477774 w 4786788"/>
                <a:gd name="connsiteY3" fmla="*/ 3809377 h 4954518"/>
                <a:gd name="connsiteX4" fmla="*/ 3446609 w 4786788"/>
                <a:gd name="connsiteY4" fmla="*/ 4845145 h 4954518"/>
                <a:gd name="connsiteX5" fmla="*/ 1101279 w 4786788"/>
                <a:gd name="connsiteY5" fmla="*/ 4657526 h 4954518"/>
                <a:gd name="connsiteX6" fmla="*/ 43197 w 4786788"/>
                <a:gd name="connsiteY6" fmla="*/ 3234194 h 4954518"/>
                <a:gd name="connsiteX7" fmla="*/ 509929 w 4786788"/>
                <a:gd name="connsiteY7" fmla="*/ 873399 h 4954518"/>
                <a:gd name="connsiteX8" fmla="*/ 2675744 w 4786788"/>
                <a:gd name="connsiteY8" fmla="*/ 290 h 4954518"/>
                <a:gd name="connsiteX0" fmla="*/ 2675744 w 4786788"/>
                <a:gd name="connsiteY0" fmla="*/ 326 h 4954554"/>
                <a:gd name="connsiteX1" fmla="*/ 3990884 w 4786788"/>
                <a:gd name="connsiteY1" fmla="*/ 591130 h 4954554"/>
                <a:gd name="connsiteX2" fmla="*/ 4762652 w 4786788"/>
                <a:gd name="connsiteY2" fmla="*/ 1906232 h 4954554"/>
                <a:gd name="connsiteX3" fmla="*/ 4477774 w 4786788"/>
                <a:gd name="connsiteY3" fmla="*/ 3809413 h 4954554"/>
                <a:gd name="connsiteX4" fmla="*/ 3446609 w 4786788"/>
                <a:gd name="connsiteY4" fmla="*/ 4845181 h 4954554"/>
                <a:gd name="connsiteX5" fmla="*/ 1101279 w 4786788"/>
                <a:gd name="connsiteY5" fmla="*/ 4657562 h 4954554"/>
                <a:gd name="connsiteX6" fmla="*/ 43197 w 4786788"/>
                <a:gd name="connsiteY6" fmla="*/ 3234230 h 4954554"/>
                <a:gd name="connsiteX7" fmla="*/ 509929 w 4786788"/>
                <a:gd name="connsiteY7" fmla="*/ 873435 h 4954554"/>
                <a:gd name="connsiteX8" fmla="*/ 2675744 w 4786788"/>
                <a:gd name="connsiteY8" fmla="*/ 326 h 4954554"/>
                <a:gd name="connsiteX0" fmla="*/ 2662196 w 4773240"/>
                <a:gd name="connsiteY0" fmla="*/ 326 h 4954554"/>
                <a:gd name="connsiteX1" fmla="*/ 3977336 w 4773240"/>
                <a:gd name="connsiteY1" fmla="*/ 591130 h 4954554"/>
                <a:gd name="connsiteX2" fmla="*/ 4749104 w 4773240"/>
                <a:gd name="connsiteY2" fmla="*/ 1906232 h 4954554"/>
                <a:gd name="connsiteX3" fmla="*/ 4464226 w 4773240"/>
                <a:gd name="connsiteY3" fmla="*/ 3809413 h 4954554"/>
                <a:gd name="connsiteX4" fmla="*/ 3433061 w 4773240"/>
                <a:gd name="connsiteY4" fmla="*/ 4845181 h 4954554"/>
                <a:gd name="connsiteX5" fmla="*/ 1087731 w 4773240"/>
                <a:gd name="connsiteY5" fmla="*/ 4657562 h 4954554"/>
                <a:gd name="connsiteX6" fmla="*/ 29649 w 4773240"/>
                <a:gd name="connsiteY6" fmla="*/ 3234230 h 4954554"/>
                <a:gd name="connsiteX7" fmla="*/ 640977 w 4773240"/>
                <a:gd name="connsiteY7" fmla="*/ 730117 h 4954554"/>
                <a:gd name="connsiteX8" fmla="*/ 2662196 w 4773240"/>
                <a:gd name="connsiteY8" fmla="*/ 326 h 4954554"/>
                <a:gd name="connsiteX0" fmla="*/ 2664762 w 4775806"/>
                <a:gd name="connsiteY0" fmla="*/ 326 h 4954554"/>
                <a:gd name="connsiteX1" fmla="*/ 3979902 w 4775806"/>
                <a:gd name="connsiteY1" fmla="*/ 591130 h 4954554"/>
                <a:gd name="connsiteX2" fmla="*/ 4751670 w 4775806"/>
                <a:gd name="connsiteY2" fmla="*/ 1906232 h 4954554"/>
                <a:gd name="connsiteX3" fmla="*/ 4466792 w 4775806"/>
                <a:gd name="connsiteY3" fmla="*/ 3809413 h 4954554"/>
                <a:gd name="connsiteX4" fmla="*/ 3435627 w 4775806"/>
                <a:gd name="connsiteY4" fmla="*/ 4845181 h 4954554"/>
                <a:gd name="connsiteX5" fmla="*/ 1090297 w 4775806"/>
                <a:gd name="connsiteY5" fmla="*/ 4657562 h 4954554"/>
                <a:gd name="connsiteX6" fmla="*/ 32215 w 4775806"/>
                <a:gd name="connsiteY6" fmla="*/ 3234230 h 4954554"/>
                <a:gd name="connsiteX7" fmla="*/ 607899 w 4775806"/>
                <a:gd name="connsiteY7" fmla="*/ 806182 h 4954554"/>
                <a:gd name="connsiteX8" fmla="*/ 2664762 w 4775806"/>
                <a:gd name="connsiteY8" fmla="*/ 326 h 4954554"/>
                <a:gd name="connsiteX0" fmla="*/ 2673549 w 4784593"/>
                <a:gd name="connsiteY0" fmla="*/ 326 h 4954554"/>
                <a:gd name="connsiteX1" fmla="*/ 3988689 w 4784593"/>
                <a:gd name="connsiteY1" fmla="*/ 591130 h 4954554"/>
                <a:gd name="connsiteX2" fmla="*/ 4760457 w 4784593"/>
                <a:gd name="connsiteY2" fmla="*/ 1906232 h 4954554"/>
                <a:gd name="connsiteX3" fmla="*/ 4475579 w 4784593"/>
                <a:gd name="connsiteY3" fmla="*/ 3809413 h 4954554"/>
                <a:gd name="connsiteX4" fmla="*/ 3444414 w 4784593"/>
                <a:gd name="connsiteY4" fmla="*/ 4845181 h 4954554"/>
                <a:gd name="connsiteX5" fmla="*/ 1099084 w 4784593"/>
                <a:gd name="connsiteY5" fmla="*/ 4657562 h 4954554"/>
                <a:gd name="connsiteX6" fmla="*/ 41002 w 4784593"/>
                <a:gd name="connsiteY6" fmla="*/ 3234230 h 4954554"/>
                <a:gd name="connsiteX7" fmla="*/ 616686 w 4784593"/>
                <a:gd name="connsiteY7" fmla="*/ 806182 h 4954554"/>
                <a:gd name="connsiteX8" fmla="*/ 2673549 w 4784593"/>
                <a:gd name="connsiteY8" fmla="*/ 326 h 4954554"/>
                <a:gd name="connsiteX0" fmla="*/ 2649000 w 4760044"/>
                <a:gd name="connsiteY0" fmla="*/ 326 h 4964273"/>
                <a:gd name="connsiteX1" fmla="*/ 3964140 w 4760044"/>
                <a:gd name="connsiteY1" fmla="*/ 591130 h 4964273"/>
                <a:gd name="connsiteX2" fmla="*/ 4735908 w 4760044"/>
                <a:gd name="connsiteY2" fmla="*/ 1906232 h 4964273"/>
                <a:gd name="connsiteX3" fmla="*/ 4451030 w 4760044"/>
                <a:gd name="connsiteY3" fmla="*/ 3809413 h 4964273"/>
                <a:gd name="connsiteX4" fmla="*/ 3419865 w 4760044"/>
                <a:gd name="connsiteY4" fmla="*/ 4845181 h 4964273"/>
                <a:gd name="connsiteX5" fmla="*/ 1074535 w 4760044"/>
                <a:gd name="connsiteY5" fmla="*/ 4657562 h 4964273"/>
                <a:gd name="connsiteX6" fmla="*/ 33359 w 4760044"/>
                <a:gd name="connsiteY6" fmla="*/ 2995991 h 4964273"/>
                <a:gd name="connsiteX7" fmla="*/ 592137 w 4760044"/>
                <a:gd name="connsiteY7" fmla="*/ 806182 h 4964273"/>
                <a:gd name="connsiteX8" fmla="*/ 2649000 w 4760044"/>
                <a:gd name="connsiteY8" fmla="*/ 326 h 4964273"/>
                <a:gd name="connsiteX0" fmla="*/ 2649000 w 4468508"/>
                <a:gd name="connsiteY0" fmla="*/ 326 h 4964273"/>
                <a:gd name="connsiteX1" fmla="*/ 3964140 w 4468508"/>
                <a:gd name="connsiteY1" fmla="*/ 591130 h 4964273"/>
                <a:gd name="connsiteX2" fmla="*/ 4451030 w 4468508"/>
                <a:gd name="connsiteY2" fmla="*/ 3809413 h 4964273"/>
                <a:gd name="connsiteX3" fmla="*/ 3419865 w 4468508"/>
                <a:gd name="connsiteY3" fmla="*/ 4845181 h 4964273"/>
                <a:gd name="connsiteX4" fmla="*/ 1074535 w 4468508"/>
                <a:gd name="connsiteY4" fmla="*/ 4657562 h 4964273"/>
                <a:gd name="connsiteX5" fmla="*/ 33359 w 4468508"/>
                <a:gd name="connsiteY5" fmla="*/ 2995991 h 4964273"/>
                <a:gd name="connsiteX6" fmla="*/ 592137 w 4468508"/>
                <a:gd name="connsiteY6" fmla="*/ 806182 h 4964273"/>
                <a:gd name="connsiteX7" fmla="*/ 2649000 w 4468508"/>
                <a:gd name="connsiteY7" fmla="*/ 326 h 4964273"/>
                <a:gd name="connsiteX0" fmla="*/ 2788684 w 4608192"/>
                <a:gd name="connsiteY0" fmla="*/ 326 h 4845177"/>
                <a:gd name="connsiteX1" fmla="*/ 4103824 w 4608192"/>
                <a:gd name="connsiteY1" fmla="*/ 591130 h 4845177"/>
                <a:gd name="connsiteX2" fmla="*/ 4590714 w 4608192"/>
                <a:gd name="connsiteY2" fmla="*/ 3809413 h 4845177"/>
                <a:gd name="connsiteX3" fmla="*/ 3559549 w 4608192"/>
                <a:gd name="connsiteY3" fmla="*/ 4845181 h 4845177"/>
                <a:gd name="connsiteX4" fmla="*/ 173043 w 4608192"/>
                <a:gd name="connsiteY4" fmla="*/ 2995991 h 4845177"/>
                <a:gd name="connsiteX5" fmla="*/ 731821 w 4608192"/>
                <a:gd name="connsiteY5" fmla="*/ 806182 h 4845177"/>
                <a:gd name="connsiteX6" fmla="*/ 2788684 w 4608192"/>
                <a:gd name="connsiteY6" fmla="*/ 326 h 4845177"/>
                <a:gd name="connsiteX0" fmla="*/ 2788684 w 4656382"/>
                <a:gd name="connsiteY0" fmla="*/ 326 h 4593408"/>
                <a:gd name="connsiteX1" fmla="*/ 4103824 w 4656382"/>
                <a:gd name="connsiteY1" fmla="*/ 591130 h 4593408"/>
                <a:gd name="connsiteX2" fmla="*/ 4590714 w 4656382"/>
                <a:gd name="connsiteY2" fmla="*/ 3809413 h 4593408"/>
                <a:gd name="connsiteX3" fmla="*/ 2737164 w 4656382"/>
                <a:gd name="connsiteY3" fmla="*/ 4593410 h 4593408"/>
                <a:gd name="connsiteX4" fmla="*/ 173043 w 4656382"/>
                <a:gd name="connsiteY4" fmla="*/ 2995991 h 4593408"/>
                <a:gd name="connsiteX5" fmla="*/ 731821 w 4656382"/>
                <a:gd name="connsiteY5" fmla="*/ 806182 h 4593408"/>
                <a:gd name="connsiteX6" fmla="*/ 2788684 w 4656382"/>
                <a:gd name="connsiteY6" fmla="*/ 326 h 4593408"/>
                <a:gd name="connsiteX0" fmla="*/ 2788684 w 4720632"/>
                <a:gd name="connsiteY0" fmla="*/ 326 h 4593408"/>
                <a:gd name="connsiteX1" fmla="*/ 4103824 w 4720632"/>
                <a:gd name="connsiteY1" fmla="*/ 591130 h 4593408"/>
                <a:gd name="connsiteX2" fmla="*/ 4661706 w 4720632"/>
                <a:gd name="connsiteY2" fmla="*/ 3597011 h 4593408"/>
                <a:gd name="connsiteX3" fmla="*/ 2737164 w 4720632"/>
                <a:gd name="connsiteY3" fmla="*/ 4593410 h 4593408"/>
                <a:gd name="connsiteX4" fmla="*/ 173043 w 4720632"/>
                <a:gd name="connsiteY4" fmla="*/ 2995991 h 4593408"/>
                <a:gd name="connsiteX5" fmla="*/ 731821 w 4720632"/>
                <a:gd name="connsiteY5" fmla="*/ 806182 h 4593408"/>
                <a:gd name="connsiteX6" fmla="*/ 2788684 w 4720632"/>
                <a:gd name="connsiteY6" fmla="*/ 326 h 4593408"/>
                <a:gd name="connsiteX0" fmla="*/ 2615637 w 4547585"/>
                <a:gd name="connsiteY0" fmla="*/ 326 h 4593408"/>
                <a:gd name="connsiteX1" fmla="*/ 3930777 w 4547585"/>
                <a:gd name="connsiteY1" fmla="*/ 591130 h 4593408"/>
                <a:gd name="connsiteX2" fmla="*/ 4488659 w 4547585"/>
                <a:gd name="connsiteY2" fmla="*/ 3597011 h 4593408"/>
                <a:gd name="connsiteX3" fmla="*/ 2564117 w 4547585"/>
                <a:gd name="connsiteY3" fmla="*/ 4593410 h 4593408"/>
                <a:gd name="connsiteX4" fmla="*/ -4 w 4547585"/>
                <a:gd name="connsiteY4" fmla="*/ 2995991 h 4593408"/>
                <a:gd name="connsiteX5" fmla="*/ 2615637 w 4547585"/>
                <a:gd name="connsiteY5" fmla="*/ 326 h 4593408"/>
                <a:gd name="connsiteX0" fmla="*/ 1599114 w 4547585"/>
                <a:gd name="connsiteY0" fmla="*/ 673 h 4392722"/>
                <a:gd name="connsiteX1" fmla="*/ 3930777 w 4547585"/>
                <a:gd name="connsiteY1" fmla="*/ 390444 h 4392722"/>
                <a:gd name="connsiteX2" fmla="*/ 4488659 w 4547585"/>
                <a:gd name="connsiteY2" fmla="*/ 3396325 h 4392722"/>
                <a:gd name="connsiteX3" fmla="*/ 2564117 w 4547585"/>
                <a:gd name="connsiteY3" fmla="*/ 4392724 h 4392722"/>
                <a:gd name="connsiteX4" fmla="*/ -4 w 4547585"/>
                <a:gd name="connsiteY4" fmla="*/ 2795305 h 4392722"/>
                <a:gd name="connsiteX5" fmla="*/ 1599114 w 4547585"/>
                <a:gd name="connsiteY5" fmla="*/ 673 h 4392722"/>
                <a:gd name="connsiteX0" fmla="*/ 1599114 w 4556102"/>
                <a:gd name="connsiteY0" fmla="*/ 673 h 4345138"/>
                <a:gd name="connsiteX1" fmla="*/ 3930777 w 4556102"/>
                <a:gd name="connsiteY1" fmla="*/ 390444 h 4345138"/>
                <a:gd name="connsiteX2" fmla="*/ 4488659 w 4556102"/>
                <a:gd name="connsiteY2" fmla="*/ 3396325 h 4345138"/>
                <a:gd name="connsiteX3" fmla="*/ 2425030 w 4556102"/>
                <a:gd name="connsiteY3" fmla="*/ 4345136 h 4345138"/>
                <a:gd name="connsiteX4" fmla="*/ -4 w 4556102"/>
                <a:gd name="connsiteY4" fmla="*/ 2795305 h 4345138"/>
                <a:gd name="connsiteX5" fmla="*/ 1599114 w 4556102"/>
                <a:gd name="connsiteY5" fmla="*/ 673 h 4345138"/>
                <a:gd name="connsiteX0" fmla="*/ 1308676 w 4265664"/>
                <a:gd name="connsiteY0" fmla="*/ 673 h 4345138"/>
                <a:gd name="connsiteX1" fmla="*/ 3640339 w 4265664"/>
                <a:gd name="connsiteY1" fmla="*/ 390444 h 4345138"/>
                <a:gd name="connsiteX2" fmla="*/ 4198221 w 4265664"/>
                <a:gd name="connsiteY2" fmla="*/ 3396325 h 4345138"/>
                <a:gd name="connsiteX3" fmla="*/ 2134592 w 4265664"/>
                <a:gd name="connsiteY3" fmla="*/ 4345136 h 4345138"/>
                <a:gd name="connsiteX4" fmla="*/ 2 w 4265664"/>
                <a:gd name="connsiteY4" fmla="*/ 2737868 h 4345138"/>
                <a:gd name="connsiteX5" fmla="*/ 1308676 w 4265664"/>
                <a:gd name="connsiteY5" fmla="*/ 673 h 4345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65664" h="4345138">
                  <a:moveTo>
                    <a:pt x="1308676" y="673"/>
                  </a:moveTo>
                  <a:cubicBezTo>
                    <a:pt x="1850442" y="-12337"/>
                    <a:pt x="3307336" y="165670"/>
                    <a:pt x="3640339" y="390444"/>
                  </a:cubicBezTo>
                  <a:cubicBezTo>
                    <a:pt x="3940677" y="1025292"/>
                    <a:pt x="4449179" y="2737210"/>
                    <a:pt x="4198221" y="3396325"/>
                  </a:cubicBezTo>
                  <a:cubicBezTo>
                    <a:pt x="3947263" y="4055440"/>
                    <a:pt x="2447418" y="4230167"/>
                    <a:pt x="2134592" y="4345136"/>
                  </a:cubicBezTo>
                  <a:cubicBezTo>
                    <a:pt x="1398314" y="4209566"/>
                    <a:pt x="471290" y="3411035"/>
                    <a:pt x="2" y="2737868"/>
                  </a:cubicBezTo>
                  <a:cubicBezTo>
                    <a:pt x="8589" y="1972354"/>
                    <a:pt x="653546" y="401483"/>
                    <a:pt x="1308676" y="673"/>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Shape 9">
              <a:extLst>
                <a:ext uri="{FF2B5EF4-FFF2-40B4-BE49-F238E27FC236}">
                  <a16:creationId xmlns:a16="http://schemas.microsoft.com/office/drawing/2014/main" id="{E56C2CA3-536C-6DE8-9D13-45366F3B4F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9479010">
              <a:off x="10572581" y="4151226"/>
              <a:ext cx="365077" cy="367579"/>
            </a:xfrm>
            <a:custGeom>
              <a:avLst/>
              <a:gdLst>
                <a:gd name="connsiteX0" fmla="*/ 2531073 w 4828010"/>
                <a:gd name="connsiteY0" fmla="*/ 0 h 4873559"/>
                <a:gd name="connsiteX1" fmla="*/ 3937963 w 4828010"/>
                <a:gd name="connsiteY1" fmla="*/ 437433 h 4873559"/>
                <a:gd name="connsiteX2" fmla="*/ 4806231 w 4828010"/>
                <a:gd name="connsiteY2" fmla="*/ 1773180 h 4873559"/>
                <a:gd name="connsiteX3" fmla="*/ 4448644 w 4828010"/>
                <a:gd name="connsiteY3" fmla="*/ 3933235 h 4873559"/>
                <a:gd name="connsiteX4" fmla="*/ 3192542 w 4828010"/>
                <a:gd name="connsiteY4" fmla="*/ 4716168 h 4873559"/>
                <a:gd name="connsiteX5" fmla="*/ 937448 w 4828010"/>
                <a:gd name="connsiteY5" fmla="*/ 4547691 h 4873559"/>
                <a:gd name="connsiteX6" fmla="*/ 12348 w 4828010"/>
                <a:gd name="connsiteY6" fmla="*/ 3026750 h 4873559"/>
                <a:gd name="connsiteX7" fmla="*/ 553508 w 4828010"/>
                <a:gd name="connsiteY7" fmla="*/ 740383 h 4873559"/>
                <a:gd name="connsiteX8" fmla="*/ 2531073 w 4828010"/>
                <a:gd name="connsiteY8" fmla="*/ 0 h 4873559"/>
                <a:gd name="connsiteX0" fmla="*/ 2531073 w 4828010"/>
                <a:gd name="connsiteY0" fmla="*/ 0 h 4853896"/>
                <a:gd name="connsiteX1" fmla="*/ 3937963 w 4828010"/>
                <a:gd name="connsiteY1" fmla="*/ 437433 h 4853896"/>
                <a:gd name="connsiteX2" fmla="*/ 4806231 w 4828010"/>
                <a:gd name="connsiteY2" fmla="*/ 1773180 h 4853896"/>
                <a:gd name="connsiteX3" fmla="*/ 4448644 w 4828010"/>
                <a:gd name="connsiteY3" fmla="*/ 3933235 h 4853896"/>
                <a:gd name="connsiteX4" fmla="*/ 3192542 w 4828010"/>
                <a:gd name="connsiteY4" fmla="*/ 4716168 h 4853896"/>
                <a:gd name="connsiteX5" fmla="*/ 1075671 w 4828010"/>
                <a:gd name="connsiteY5" fmla="*/ 4473263 h 4853896"/>
                <a:gd name="connsiteX6" fmla="*/ 12348 w 4828010"/>
                <a:gd name="connsiteY6" fmla="*/ 3026750 h 4853896"/>
                <a:gd name="connsiteX7" fmla="*/ 553508 w 4828010"/>
                <a:gd name="connsiteY7" fmla="*/ 740383 h 4853896"/>
                <a:gd name="connsiteX8" fmla="*/ 2531073 w 4828010"/>
                <a:gd name="connsiteY8" fmla="*/ 0 h 4853896"/>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84014 w 4780951"/>
                <a:gd name="connsiteY0" fmla="*/ 0 h 4850182"/>
                <a:gd name="connsiteX1" fmla="*/ 3890904 w 4780951"/>
                <a:gd name="connsiteY1" fmla="*/ 437433 h 4850182"/>
                <a:gd name="connsiteX2" fmla="*/ 4759172 w 4780951"/>
                <a:gd name="connsiteY2" fmla="*/ 1773180 h 4850182"/>
                <a:gd name="connsiteX3" fmla="*/ 4401585 w 4780951"/>
                <a:gd name="connsiteY3" fmla="*/ 3933235 h 4850182"/>
                <a:gd name="connsiteX4" fmla="*/ 3145483 w 4780951"/>
                <a:gd name="connsiteY4" fmla="*/ 4716168 h 4850182"/>
                <a:gd name="connsiteX5" fmla="*/ 1113673 w 4780951"/>
                <a:gd name="connsiteY5" fmla="*/ 4467947 h 4850182"/>
                <a:gd name="connsiteX6" fmla="*/ 39717 w 4780951"/>
                <a:gd name="connsiteY6" fmla="*/ 3101178 h 4850182"/>
                <a:gd name="connsiteX7" fmla="*/ 506449 w 4780951"/>
                <a:gd name="connsiteY7" fmla="*/ 740383 h 4850182"/>
                <a:gd name="connsiteX8" fmla="*/ 2484014 w 4780951"/>
                <a:gd name="connsiteY8" fmla="*/ 0 h 4850182"/>
                <a:gd name="connsiteX0" fmla="*/ 2484014 w 4780127"/>
                <a:gd name="connsiteY0" fmla="*/ 0 h 4850182"/>
                <a:gd name="connsiteX1" fmla="*/ 3890904 w 4780127"/>
                <a:gd name="connsiteY1" fmla="*/ 437433 h 4850182"/>
                <a:gd name="connsiteX2" fmla="*/ 4759172 w 4780127"/>
                <a:gd name="connsiteY2" fmla="*/ 1773180 h 4850182"/>
                <a:gd name="connsiteX3" fmla="*/ 4390953 w 4780127"/>
                <a:gd name="connsiteY3" fmla="*/ 3805644 h 4850182"/>
                <a:gd name="connsiteX4" fmla="*/ 3145483 w 4780127"/>
                <a:gd name="connsiteY4" fmla="*/ 4716168 h 4850182"/>
                <a:gd name="connsiteX5" fmla="*/ 1113673 w 4780127"/>
                <a:gd name="connsiteY5" fmla="*/ 4467947 h 4850182"/>
                <a:gd name="connsiteX6" fmla="*/ 39717 w 4780127"/>
                <a:gd name="connsiteY6" fmla="*/ 3101178 h 4850182"/>
                <a:gd name="connsiteX7" fmla="*/ 506449 w 4780127"/>
                <a:gd name="connsiteY7" fmla="*/ 740383 h 4850182"/>
                <a:gd name="connsiteX8" fmla="*/ 2484014 w 4780127"/>
                <a:gd name="connsiteY8" fmla="*/ 0 h 4850182"/>
                <a:gd name="connsiteX0" fmla="*/ 2484014 w 4778010"/>
                <a:gd name="connsiteY0" fmla="*/ 0 h 4846926"/>
                <a:gd name="connsiteX1" fmla="*/ 3890904 w 4778010"/>
                <a:gd name="connsiteY1" fmla="*/ 437433 h 4846926"/>
                <a:gd name="connsiteX2" fmla="*/ 4759172 w 4778010"/>
                <a:gd name="connsiteY2" fmla="*/ 1773180 h 4846926"/>
                <a:gd name="connsiteX3" fmla="*/ 4390953 w 4778010"/>
                <a:gd name="connsiteY3" fmla="*/ 3805644 h 4846926"/>
                <a:gd name="connsiteX4" fmla="*/ 3343914 w 4778010"/>
                <a:gd name="connsiteY4" fmla="*/ 4712128 h 4846926"/>
                <a:gd name="connsiteX5" fmla="*/ 1113673 w 4778010"/>
                <a:gd name="connsiteY5" fmla="*/ 4467947 h 4846926"/>
                <a:gd name="connsiteX6" fmla="*/ 39717 w 4778010"/>
                <a:gd name="connsiteY6" fmla="*/ 3101178 h 4846926"/>
                <a:gd name="connsiteX7" fmla="*/ 506449 w 4778010"/>
                <a:gd name="connsiteY7" fmla="*/ 740383 h 4846926"/>
                <a:gd name="connsiteX8" fmla="*/ 2484014 w 4778010"/>
                <a:gd name="connsiteY8" fmla="*/ 0 h 4846926"/>
                <a:gd name="connsiteX0" fmla="*/ 2484014 w 4782503"/>
                <a:gd name="connsiteY0" fmla="*/ 0 h 4846926"/>
                <a:gd name="connsiteX1" fmla="*/ 3890904 w 4782503"/>
                <a:gd name="connsiteY1" fmla="*/ 437433 h 4846926"/>
                <a:gd name="connsiteX2" fmla="*/ 4759172 w 4782503"/>
                <a:gd name="connsiteY2" fmla="*/ 1773180 h 4846926"/>
                <a:gd name="connsiteX3" fmla="*/ 4450482 w 4782503"/>
                <a:gd name="connsiteY3" fmla="*/ 3688481 h 4846926"/>
                <a:gd name="connsiteX4" fmla="*/ 3343914 w 4782503"/>
                <a:gd name="connsiteY4" fmla="*/ 4712128 h 4846926"/>
                <a:gd name="connsiteX5" fmla="*/ 1113673 w 4782503"/>
                <a:gd name="connsiteY5" fmla="*/ 4467947 h 4846926"/>
                <a:gd name="connsiteX6" fmla="*/ 39717 w 4782503"/>
                <a:gd name="connsiteY6" fmla="*/ 3101178 h 4846926"/>
                <a:gd name="connsiteX7" fmla="*/ 506449 w 4782503"/>
                <a:gd name="connsiteY7" fmla="*/ 740383 h 4846926"/>
                <a:gd name="connsiteX8" fmla="*/ 2484014 w 4782503"/>
                <a:gd name="connsiteY8" fmla="*/ 0 h 4846926"/>
                <a:gd name="connsiteX0" fmla="*/ 2484014 w 4784889"/>
                <a:gd name="connsiteY0" fmla="*/ 0 h 4846926"/>
                <a:gd name="connsiteX1" fmla="*/ 3890904 w 4784889"/>
                <a:gd name="connsiteY1" fmla="*/ 437433 h 4846926"/>
                <a:gd name="connsiteX2" fmla="*/ 4759172 w 4784889"/>
                <a:gd name="connsiteY2" fmla="*/ 1773180 h 4846926"/>
                <a:gd name="connsiteX3" fmla="*/ 4474294 w 4784889"/>
                <a:gd name="connsiteY3" fmla="*/ 3676361 h 4846926"/>
                <a:gd name="connsiteX4" fmla="*/ 3343914 w 4784889"/>
                <a:gd name="connsiteY4" fmla="*/ 4712128 h 4846926"/>
                <a:gd name="connsiteX5" fmla="*/ 1113673 w 4784889"/>
                <a:gd name="connsiteY5" fmla="*/ 4467947 h 4846926"/>
                <a:gd name="connsiteX6" fmla="*/ 39717 w 4784889"/>
                <a:gd name="connsiteY6" fmla="*/ 3101178 h 4846926"/>
                <a:gd name="connsiteX7" fmla="*/ 506449 w 4784889"/>
                <a:gd name="connsiteY7" fmla="*/ 740383 h 4846926"/>
                <a:gd name="connsiteX8" fmla="*/ 2484014 w 4784889"/>
                <a:gd name="connsiteY8" fmla="*/ 0 h 4846926"/>
                <a:gd name="connsiteX0" fmla="*/ 2484014 w 4784889"/>
                <a:gd name="connsiteY0" fmla="*/ 0 h 4860980"/>
                <a:gd name="connsiteX1" fmla="*/ 3890904 w 4784889"/>
                <a:gd name="connsiteY1" fmla="*/ 437433 h 4860980"/>
                <a:gd name="connsiteX2" fmla="*/ 4759172 w 4784889"/>
                <a:gd name="connsiteY2" fmla="*/ 1773180 h 4860980"/>
                <a:gd name="connsiteX3" fmla="*/ 4474294 w 4784889"/>
                <a:gd name="connsiteY3" fmla="*/ 3676361 h 4860980"/>
                <a:gd name="connsiteX4" fmla="*/ 3343914 w 4784889"/>
                <a:gd name="connsiteY4" fmla="*/ 4712128 h 4860980"/>
                <a:gd name="connsiteX5" fmla="*/ 1097799 w 4784889"/>
                <a:gd name="connsiteY5" fmla="*/ 4524510 h 4860980"/>
                <a:gd name="connsiteX6" fmla="*/ 39717 w 4784889"/>
                <a:gd name="connsiteY6" fmla="*/ 3101178 h 4860980"/>
                <a:gd name="connsiteX7" fmla="*/ 506449 w 4784889"/>
                <a:gd name="connsiteY7" fmla="*/ 740383 h 4860980"/>
                <a:gd name="connsiteX8" fmla="*/ 2484014 w 4784889"/>
                <a:gd name="connsiteY8" fmla="*/ 0 h 4860980"/>
                <a:gd name="connsiteX0" fmla="*/ 2484014 w 4783308"/>
                <a:gd name="connsiteY0" fmla="*/ 0 h 4860981"/>
                <a:gd name="connsiteX1" fmla="*/ 3890904 w 4783308"/>
                <a:gd name="connsiteY1" fmla="*/ 437433 h 4860981"/>
                <a:gd name="connsiteX2" fmla="*/ 4759172 w 4783308"/>
                <a:gd name="connsiteY2" fmla="*/ 1773180 h 4860981"/>
                <a:gd name="connsiteX3" fmla="*/ 4474294 w 4783308"/>
                <a:gd name="connsiteY3" fmla="*/ 3676361 h 4860981"/>
                <a:gd name="connsiteX4" fmla="*/ 3443129 w 4783308"/>
                <a:gd name="connsiteY4" fmla="*/ 4712129 h 4860981"/>
                <a:gd name="connsiteX5" fmla="*/ 1097799 w 4783308"/>
                <a:gd name="connsiteY5" fmla="*/ 4524510 h 4860981"/>
                <a:gd name="connsiteX6" fmla="*/ 39717 w 4783308"/>
                <a:gd name="connsiteY6" fmla="*/ 3101178 h 4860981"/>
                <a:gd name="connsiteX7" fmla="*/ 506449 w 4783308"/>
                <a:gd name="connsiteY7" fmla="*/ 740383 h 4860981"/>
                <a:gd name="connsiteX8" fmla="*/ 2484014 w 4783308"/>
                <a:gd name="connsiteY8" fmla="*/ 0 h 4860981"/>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532073 w 4784141"/>
                <a:gd name="connsiteY0" fmla="*/ 0 h 4773425"/>
                <a:gd name="connsiteX1" fmla="*/ 3891737 w 4784141"/>
                <a:gd name="connsiteY1" fmla="*/ 389356 h 4773425"/>
                <a:gd name="connsiteX2" fmla="*/ 4760005 w 4784141"/>
                <a:gd name="connsiteY2" fmla="*/ 1725103 h 4773425"/>
                <a:gd name="connsiteX3" fmla="*/ 4475127 w 4784141"/>
                <a:gd name="connsiteY3" fmla="*/ 3628284 h 4773425"/>
                <a:gd name="connsiteX4" fmla="*/ 3443962 w 4784141"/>
                <a:gd name="connsiteY4" fmla="*/ 4664052 h 4773425"/>
                <a:gd name="connsiteX5" fmla="*/ 1098632 w 4784141"/>
                <a:gd name="connsiteY5" fmla="*/ 4476433 h 4773425"/>
                <a:gd name="connsiteX6" fmla="*/ 40550 w 4784141"/>
                <a:gd name="connsiteY6" fmla="*/ 3053101 h 4773425"/>
                <a:gd name="connsiteX7" fmla="*/ 507282 w 4784141"/>
                <a:gd name="connsiteY7" fmla="*/ 692306 h 4773425"/>
                <a:gd name="connsiteX8" fmla="*/ 2532073 w 4784141"/>
                <a:gd name="connsiteY8" fmla="*/ 0 h 4773425"/>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58783 w 4784614"/>
                <a:gd name="connsiteY0" fmla="*/ 525 h 4757924"/>
                <a:gd name="connsiteX1" fmla="*/ 3892210 w 4784614"/>
                <a:gd name="connsiteY1" fmla="*/ 373855 h 4757924"/>
                <a:gd name="connsiteX2" fmla="*/ 4760478 w 4784614"/>
                <a:gd name="connsiteY2" fmla="*/ 1709602 h 4757924"/>
                <a:gd name="connsiteX3" fmla="*/ 4475600 w 4784614"/>
                <a:gd name="connsiteY3" fmla="*/ 3612783 h 4757924"/>
                <a:gd name="connsiteX4" fmla="*/ 3444435 w 4784614"/>
                <a:gd name="connsiteY4" fmla="*/ 4648551 h 4757924"/>
                <a:gd name="connsiteX5" fmla="*/ 1099105 w 4784614"/>
                <a:gd name="connsiteY5" fmla="*/ 4460932 h 4757924"/>
                <a:gd name="connsiteX6" fmla="*/ 41023 w 4784614"/>
                <a:gd name="connsiteY6" fmla="*/ 3037600 h 4757924"/>
                <a:gd name="connsiteX7" fmla="*/ 507755 w 4784614"/>
                <a:gd name="connsiteY7" fmla="*/ 676805 h 4757924"/>
                <a:gd name="connsiteX8" fmla="*/ 2558783 w 4784614"/>
                <a:gd name="connsiteY8" fmla="*/ 525 h 4757924"/>
                <a:gd name="connsiteX0" fmla="*/ 2558783 w 4784614"/>
                <a:gd name="connsiteY0" fmla="*/ 408 h 4757807"/>
                <a:gd name="connsiteX1" fmla="*/ 3907953 w 4784614"/>
                <a:gd name="connsiteY1" fmla="*/ 443183 h 4757807"/>
                <a:gd name="connsiteX2" fmla="*/ 4760478 w 4784614"/>
                <a:gd name="connsiteY2" fmla="*/ 1709485 h 4757807"/>
                <a:gd name="connsiteX3" fmla="*/ 4475600 w 4784614"/>
                <a:gd name="connsiteY3" fmla="*/ 3612666 h 4757807"/>
                <a:gd name="connsiteX4" fmla="*/ 3444435 w 4784614"/>
                <a:gd name="connsiteY4" fmla="*/ 4648434 h 4757807"/>
                <a:gd name="connsiteX5" fmla="*/ 1099105 w 4784614"/>
                <a:gd name="connsiteY5" fmla="*/ 4460815 h 4757807"/>
                <a:gd name="connsiteX6" fmla="*/ 41023 w 4784614"/>
                <a:gd name="connsiteY6" fmla="*/ 3037483 h 4757807"/>
                <a:gd name="connsiteX7" fmla="*/ 507755 w 4784614"/>
                <a:gd name="connsiteY7" fmla="*/ 676688 h 4757807"/>
                <a:gd name="connsiteX8" fmla="*/ 2558783 w 4784614"/>
                <a:gd name="connsiteY8" fmla="*/ 408 h 4757807"/>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90 h 4954518"/>
                <a:gd name="connsiteX1" fmla="*/ 3910127 w 4786788"/>
                <a:gd name="connsiteY1" fmla="*/ 639894 h 4954518"/>
                <a:gd name="connsiteX2" fmla="*/ 4762652 w 4786788"/>
                <a:gd name="connsiteY2" fmla="*/ 1906196 h 4954518"/>
                <a:gd name="connsiteX3" fmla="*/ 4477774 w 4786788"/>
                <a:gd name="connsiteY3" fmla="*/ 3809377 h 4954518"/>
                <a:gd name="connsiteX4" fmla="*/ 3446609 w 4786788"/>
                <a:gd name="connsiteY4" fmla="*/ 4845145 h 4954518"/>
                <a:gd name="connsiteX5" fmla="*/ 1101279 w 4786788"/>
                <a:gd name="connsiteY5" fmla="*/ 4657526 h 4954518"/>
                <a:gd name="connsiteX6" fmla="*/ 43197 w 4786788"/>
                <a:gd name="connsiteY6" fmla="*/ 3234194 h 4954518"/>
                <a:gd name="connsiteX7" fmla="*/ 509929 w 4786788"/>
                <a:gd name="connsiteY7" fmla="*/ 873399 h 4954518"/>
                <a:gd name="connsiteX8" fmla="*/ 2675744 w 4786788"/>
                <a:gd name="connsiteY8" fmla="*/ 290 h 4954518"/>
                <a:gd name="connsiteX0" fmla="*/ 2675744 w 4786788"/>
                <a:gd name="connsiteY0" fmla="*/ 326 h 4954554"/>
                <a:gd name="connsiteX1" fmla="*/ 3990884 w 4786788"/>
                <a:gd name="connsiteY1" fmla="*/ 591130 h 4954554"/>
                <a:gd name="connsiteX2" fmla="*/ 4762652 w 4786788"/>
                <a:gd name="connsiteY2" fmla="*/ 1906232 h 4954554"/>
                <a:gd name="connsiteX3" fmla="*/ 4477774 w 4786788"/>
                <a:gd name="connsiteY3" fmla="*/ 3809413 h 4954554"/>
                <a:gd name="connsiteX4" fmla="*/ 3446609 w 4786788"/>
                <a:gd name="connsiteY4" fmla="*/ 4845181 h 4954554"/>
                <a:gd name="connsiteX5" fmla="*/ 1101279 w 4786788"/>
                <a:gd name="connsiteY5" fmla="*/ 4657562 h 4954554"/>
                <a:gd name="connsiteX6" fmla="*/ 43197 w 4786788"/>
                <a:gd name="connsiteY6" fmla="*/ 3234230 h 4954554"/>
                <a:gd name="connsiteX7" fmla="*/ 509929 w 4786788"/>
                <a:gd name="connsiteY7" fmla="*/ 873435 h 4954554"/>
                <a:gd name="connsiteX8" fmla="*/ 2675744 w 4786788"/>
                <a:gd name="connsiteY8" fmla="*/ 326 h 4954554"/>
                <a:gd name="connsiteX0" fmla="*/ 2662196 w 4773240"/>
                <a:gd name="connsiteY0" fmla="*/ 326 h 4954554"/>
                <a:gd name="connsiteX1" fmla="*/ 3977336 w 4773240"/>
                <a:gd name="connsiteY1" fmla="*/ 591130 h 4954554"/>
                <a:gd name="connsiteX2" fmla="*/ 4749104 w 4773240"/>
                <a:gd name="connsiteY2" fmla="*/ 1906232 h 4954554"/>
                <a:gd name="connsiteX3" fmla="*/ 4464226 w 4773240"/>
                <a:gd name="connsiteY3" fmla="*/ 3809413 h 4954554"/>
                <a:gd name="connsiteX4" fmla="*/ 3433061 w 4773240"/>
                <a:gd name="connsiteY4" fmla="*/ 4845181 h 4954554"/>
                <a:gd name="connsiteX5" fmla="*/ 1087731 w 4773240"/>
                <a:gd name="connsiteY5" fmla="*/ 4657562 h 4954554"/>
                <a:gd name="connsiteX6" fmla="*/ 29649 w 4773240"/>
                <a:gd name="connsiteY6" fmla="*/ 3234230 h 4954554"/>
                <a:gd name="connsiteX7" fmla="*/ 640977 w 4773240"/>
                <a:gd name="connsiteY7" fmla="*/ 730117 h 4954554"/>
                <a:gd name="connsiteX8" fmla="*/ 2662196 w 4773240"/>
                <a:gd name="connsiteY8" fmla="*/ 326 h 4954554"/>
                <a:gd name="connsiteX0" fmla="*/ 2664762 w 4775806"/>
                <a:gd name="connsiteY0" fmla="*/ 326 h 4954554"/>
                <a:gd name="connsiteX1" fmla="*/ 3979902 w 4775806"/>
                <a:gd name="connsiteY1" fmla="*/ 591130 h 4954554"/>
                <a:gd name="connsiteX2" fmla="*/ 4751670 w 4775806"/>
                <a:gd name="connsiteY2" fmla="*/ 1906232 h 4954554"/>
                <a:gd name="connsiteX3" fmla="*/ 4466792 w 4775806"/>
                <a:gd name="connsiteY3" fmla="*/ 3809413 h 4954554"/>
                <a:gd name="connsiteX4" fmla="*/ 3435627 w 4775806"/>
                <a:gd name="connsiteY4" fmla="*/ 4845181 h 4954554"/>
                <a:gd name="connsiteX5" fmla="*/ 1090297 w 4775806"/>
                <a:gd name="connsiteY5" fmla="*/ 4657562 h 4954554"/>
                <a:gd name="connsiteX6" fmla="*/ 32215 w 4775806"/>
                <a:gd name="connsiteY6" fmla="*/ 3234230 h 4954554"/>
                <a:gd name="connsiteX7" fmla="*/ 607899 w 4775806"/>
                <a:gd name="connsiteY7" fmla="*/ 806182 h 4954554"/>
                <a:gd name="connsiteX8" fmla="*/ 2664762 w 4775806"/>
                <a:gd name="connsiteY8" fmla="*/ 326 h 4954554"/>
                <a:gd name="connsiteX0" fmla="*/ 2673549 w 4784593"/>
                <a:gd name="connsiteY0" fmla="*/ 326 h 4954554"/>
                <a:gd name="connsiteX1" fmla="*/ 3988689 w 4784593"/>
                <a:gd name="connsiteY1" fmla="*/ 591130 h 4954554"/>
                <a:gd name="connsiteX2" fmla="*/ 4760457 w 4784593"/>
                <a:gd name="connsiteY2" fmla="*/ 1906232 h 4954554"/>
                <a:gd name="connsiteX3" fmla="*/ 4475579 w 4784593"/>
                <a:gd name="connsiteY3" fmla="*/ 3809413 h 4954554"/>
                <a:gd name="connsiteX4" fmla="*/ 3444414 w 4784593"/>
                <a:gd name="connsiteY4" fmla="*/ 4845181 h 4954554"/>
                <a:gd name="connsiteX5" fmla="*/ 1099084 w 4784593"/>
                <a:gd name="connsiteY5" fmla="*/ 4657562 h 4954554"/>
                <a:gd name="connsiteX6" fmla="*/ 41002 w 4784593"/>
                <a:gd name="connsiteY6" fmla="*/ 3234230 h 4954554"/>
                <a:gd name="connsiteX7" fmla="*/ 616686 w 4784593"/>
                <a:gd name="connsiteY7" fmla="*/ 806182 h 4954554"/>
                <a:gd name="connsiteX8" fmla="*/ 2673549 w 4784593"/>
                <a:gd name="connsiteY8" fmla="*/ 326 h 4954554"/>
                <a:gd name="connsiteX0" fmla="*/ 2649000 w 4760044"/>
                <a:gd name="connsiteY0" fmla="*/ 326 h 4964273"/>
                <a:gd name="connsiteX1" fmla="*/ 3964140 w 4760044"/>
                <a:gd name="connsiteY1" fmla="*/ 591130 h 4964273"/>
                <a:gd name="connsiteX2" fmla="*/ 4735908 w 4760044"/>
                <a:gd name="connsiteY2" fmla="*/ 1906232 h 4964273"/>
                <a:gd name="connsiteX3" fmla="*/ 4451030 w 4760044"/>
                <a:gd name="connsiteY3" fmla="*/ 3809413 h 4964273"/>
                <a:gd name="connsiteX4" fmla="*/ 3419865 w 4760044"/>
                <a:gd name="connsiteY4" fmla="*/ 4845181 h 4964273"/>
                <a:gd name="connsiteX5" fmla="*/ 1074535 w 4760044"/>
                <a:gd name="connsiteY5" fmla="*/ 4657562 h 4964273"/>
                <a:gd name="connsiteX6" fmla="*/ 33359 w 4760044"/>
                <a:gd name="connsiteY6" fmla="*/ 2995991 h 4964273"/>
                <a:gd name="connsiteX7" fmla="*/ 592137 w 4760044"/>
                <a:gd name="connsiteY7" fmla="*/ 806182 h 4964273"/>
                <a:gd name="connsiteX8" fmla="*/ 2649000 w 4760044"/>
                <a:gd name="connsiteY8" fmla="*/ 326 h 4964273"/>
                <a:gd name="connsiteX0" fmla="*/ 2649000 w 4468508"/>
                <a:gd name="connsiteY0" fmla="*/ 326 h 4964273"/>
                <a:gd name="connsiteX1" fmla="*/ 3964140 w 4468508"/>
                <a:gd name="connsiteY1" fmla="*/ 591130 h 4964273"/>
                <a:gd name="connsiteX2" fmla="*/ 4451030 w 4468508"/>
                <a:gd name="connsiteY2" fmla="*/ 3809413 h 4964273"/>
                <a:gd name="connsiteX3" fmla="*/ 3419865 w 4468508"/>
                <a:gd name="connsiteY3" fmla="*/ 4845181 h 4964273"/>
                <a:gd name="connsiteX4" fmla="*/ 1074535 w 4468508"/>
                <a:gd name="connsiteY4" fmla="*/ 4657562 h 4964273"/>
                <a:gd name="connsiteX5" fmla="*/ 33359 w 4468508"/>
                <a:gd name="connsiteY5" fmla="*/ 2995991 h 4964273"/>
                <a:gd name="connsiteX6" fmla="*/ 592137 w 4468508"/>
                <a:gd name="connsiteY6" fmla="*/ 806182 h 4964273"/>
                <a:gd name="connsiteX7" fmla="*/ 2649000 w 4468508"/>
                <a:gd name="connsiteY7" fmla="*/ 326 h 4964273"/>
                <a:gd name="connsiteX0" fmla="*/ 2788684 w 4608192"/>
                <a:gd name="connsiteY0" fmla="*/ 326 h 4845177"/>
                <a:gd name="connsiteX1" fmla="*/ 4103824 w 4608192"/>
                <a:gd name="connsiteY1" fmla="*/ 591130 h 4845177"/>
                <a:gd name="connsiteX2" fmla="*/ 4590714 w 4608192"/>
                <a:gd name="connsiteY2" fmla="*/ 3809413 h 4845177"/>
                <a:gd name="connsiteX3" fmla="*/ 3559549 w 4608192"/>
                <a:gd name="connsiteY3" fmla="*/ 4845181 h 4845177"/>
                <a:gd name="connsiteX4" fmla="*/ 173043 w 4608192"/>
                <a:gd name="connsiteY4" fmla="*/ 2995991 h 4845177"/>
                <a:gd name="connsiteX5" fmla="*/ 731821 w 4608192"/>
                <a:gd name="connsiteY5" fmla="*/ 806182 h 4845177"/>
                <a:gd name="connsiteX6" fmla="*/ 2788684 w 4608192"/>
                <a:gd name="connsiteY6" fmla="*/ 326 h 4845177"/>
                <a:gd name="connsiteX0" fmla="*/ 2788684 w 4656382"/>
                <a:gd name="connsiteY0" fmla="*/ 326 h 4593408"/>
                <a:gd name="connsiteX1" fmla="*/ 4103824 w 4656382"/>
                <a:gd name="connsiteY1" fmla="*/ 591130 h 4593408"/>
                <a:gd name="connsiteX2" fmla="*/ 4590714 w 4656382"/>
                <a:gd name="connsiteY2" fmla="*/ 3809413 h 4593408"/>
                <a:gd name="connsiteX3" fmla="*/ 2737164 w 4656382"/>
                <a:gd name="connsiteY3" fmla="*/ 4593410 h 4593408"/>
                <a:gd name="connsiteX4" fmla="*/ 173043 w 4656382"/>
                <a:gd name="connsiteY4" fmla="*/ 2995991 h 4593408"/>
                <a:gd name="connsiteX5" fmla="*/ 731821 w 4656382"/>
                <a:gd name="connsiteY5" fmla="*/ 806182 h 4593408"/>
                <a:gd name="connsiteX6" fmla="*/ 2788684 w 4656382"/>
                <a:gd name="connsiteY6" fmla="*/ 326 h 4593408"/>
                <a:gd name="connsiteX0" fmla="*/ 2788684 w 4720632"/>
                <a:gd name="connsiteY0" fmla="*/ 326 h 4593408"/>
                <a:gd name="connsiteX1" fmla="*/ 4103824 w 4720632"/>
                <a:gd name="connsiteY1" fmla="*/ 591130 h 4593408"/>
                <a:gd name="connsiteX2" fmla="*/ 4661706 w 4720632"/>
                <a:gd name="connsiteY2" fmla="*/ 3597011 h 4593408"/>
                <a:gd name="connsiteX3" fmla="*/ 2737164 w 4720632"/>
                <a:gd name="connsiteY3" fmla="*/ 4593410 h 4593408"/>
                <a:gd name="connsiteX4" fmla="*/ 173043 w 4720632"/>
                <a:gd name="connsiteY4" fmla="*/ 2995991 h 4593408"/>
                <a:gd name="connsiteX5" fmla="*/ 731821 w 4720632"/>
                <a:gd name="connsiteY5" fmla="*/ 806182 h 4593408"/>
                <a:gd name="connsiteX6" fmla="*/ 2788684 w 4720632"/>
                <a:gd name="connsiteY6" fmla="*/ 326 h 4593408"/>
                <a:gd name="connsiteX0" fmla="*/ 2615637 w 4547585"/>
                <a:gd name="connsiteY0" fmla="*/ 326 h 4593408"/>
                <a:gd name="connsiteX1" fmla="*/ 3930777 w 4547585"/>
                <a:gd name="connsiteY1" fmla="*/ 591130 h 4593408"/>
                <a:gd name="connsiteX2" fmla="*/ 4488659 w 4547585"/>
                <a:gd name="connsiteY2" fmla="*/ 3597011 h 4593408"/>
                <a:gd name="connsiteX3" fmla="*/ 2564117 w 4547585"/>
                <a:gd name="connsiteY3" fmla="*/ 4593410 h 4593408"/>
                <a:gd name="connsiteX4" fmla="*/ -4 w 4547585"/>
                <a:gd name="connsiteY4" fmla="*/ 2995991 h 4593408"/>
                <a:gd name="connsiteX5" fmla="*/ 2615637 w 4547585"/>
                <a:gd name="connsiteY5" fmla="*/ 326 h 4593408"/>
                <a:gd name="connsiteX0" fmla="*/ 1599114 w 4547585"/>
                <a:gd name="connsiteY0" fmla="*/ 673 h 4392722"/>
                <a:gd name="connsiteX1" fmla="*/ 3930777 w 4547585"/>
                <a:gd name="connsiteY1" fmla="*/ 390444 h 4392722"/>
                <a:gd name="connsiteX2" fmla="*/ 4488659 w 4547585"/>
                <a:gd name="connsiteY2" fmla="*/ 3396325 h 4392722"/>
                <a:gd name="connsiteX3" fmla="*/ 2564117 w 4547585"/>
                <a:gd name="connsiteY3" fmla="*/ 4392724 h 4392722"/>
                <a:gd name="connsiteX4" fmla="*/ -4 w 4547585"/>
                <a:gd name="connsiteY4" fmla="*/ 2795305 h 4392722"/>
                <a:gd name="connsiteX5" fmla="*/ 1599114 w 4547585"/>
                <a:gd name="connsiteY5" fmla="*/ 673 h 4392722"/>
                <a:gd name="connsiteX0" fmla="*/ 1599114 w 4556102"/>
                <a:gd name="connsiteY0" fmla="*/ 673 h 4345138"/>
                <a:gd name="connsiteX1" fmla="*/ 3930777 w 4556102"/>
                <a:gd name="connsiteY1" fmla="*/ 390444 h 4345138"/>
                <a:gd name="connsiteX2" fmla="*/ 4488659 w 4556102"/>
                <a:gd name="connsiteY2" fmla="*/ 3396325 h 4345138"/>
                <a:gd name="connsiteX3" fmla="*/ 2425030 w 4556102"/>
                <a:gd name="connsiteY3" fmla="*/ 4345136 h 4345138"/>
                <a:gd name="connsiteX4" fmla="*/ -4 w 4556102"/>
                <a:gd name="connsiteY4" fmla="*/ 2795305 h 4345138"/>
                <a:gd name="connsiteX5" fmla="*/ 1599114 w 4556102"/>
                <a:gd name="connsiteY5" fmla="*/ 673 h 4345138"/>
                <a:gd name="connsiteX0" fmla="*/ 1308676 w 4265664"/>
                <a:gd name="connsiteY0" fmla="*/ 673 h 4345138"/>
                <a:gd name="connsiteX1" fmla="*/ 3640339 w 4265664"/>
                <a:gd name="connsiteY1" fmla="*/ 390444 h 4345138"/>
                <a:gd name="connsiteX2" fmla="*/ 4198221 w 4265664"/>
                <a:gd name="connsiteY2" fmla="*/ 3396325 h 4345138"/>
                <a:gd name="connsiteX3" fmla="*/ 2134592 w 4265664"/>
                <a:gd name="connsiteY3" fmla="*/ 4345136 h 4345138"/>
                <a:gd name="connsiteX4" fmla="*/ 2 w 4265664"/>
                <a:gd name="connsiteY4" fmla="*/ 2737868 h 4345138"/>
                <a:gd name="connsiteX5" fmla="*/ 1308676 w 4265664"/>
                <a:gd name="connsiteY5" fmla="*/ 673 h 4345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65664" h="4345138">
                  <a:moveTo>
                    <a:pt x="1308676" y="673"/>
                  </a:moveTo>
                  <a:cubicBezTo>
                    <a:pt x="1850442" y="-12337"/>
                    <a:pt x="3307336" y="165670"/>
                    <a:pt x="3640339" y="390444"/>
                  </a:cubicBezTo>
                  <a:cubicBezTo>
                    <a:pt x="3940677" y="1025292"/>
                    <a:pt x="4449179" y="2737210"/>
                    <a:pt x="4198221" y="3396325"/>
                  </a:cubicBezTo>
                  <a:cubicBezTo>
                    <a:pt x="3947263" y="4055440"/>
                    <a:pt x="2447418" y="4230167"/>
                    <a:pt x="2134592" y="4345136"/>
                  </a:cubicBezTo>
                  <a:cubicBezTo>
                    <a:pt x="1398314" y="4209566"/>
                    <a:pt x="471290" y="3411035"/>
                    <a:pt x="2" y="2737868"/>
                  </a:cubicBezTo>
                  <a:cubicBezTo>
                    <a:pt x="8589" y="1972354"/>
                    <a:pt x="653546" y="401483"/>
                    <a:pt x="1308676" y="673"/>
                  </a:cubicBezTo>
                  <a:close/>
                </a:path>
              </a:pathLst>
            </a:custGeom>
            <a:solidFill>
              <a:schemeClr val="accent3">
                <a:lumMod val="20000"/>
                <a:lumOff val="80000"/>
                <a:alpha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24" name="Group 23">
            <a:extLst>
              <a:ext uri="{FF2B5EF4-FFF2-40B4-BE49-F238E27FC236}">
                <a16:creationId xmlns:a16="http://schemas.microsoft.com/office/drawing/2014/main" id="{24C0A946-12C3-A520-F0B5-923DC75A80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7263076">
            <a:off x="10134779" y="4708386"/>
            <a:ext cx="1216404" cy="1834961"/>
            <a:chOff x="11571873" y="5176897"/>
            <a:chExt cx="1284318" cy="1937410"/>
          </a:xfrm>
        </p:grpSpPr>
        <p:sp>
          <p:nvSpPr>
            <p:cNvPr id="13" name="Freeform: Shape 12">
              <a:extLst>
                <a:ext uri="{FF2B5EF4-FFF2-40B4-BE49-F238E27FC236}">
                  <a16:creationId xmlns:a16="http://schemas.microsoft.com/office/drawing/2014/main" id="{7CD91F6F-C848-053D-FF98-DEB9F49DCA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516067" flipH="1">
              <a:off x="11571873" y="5176897"/>
              <a:ext cx="1284318" cy="1937410"/>
            </a:xfrm>
            <a:custGeom>
              <a:avLst/>
              <a:gdLst>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99666 w 1914334"/>
                <a:gd name="connsiteY28" fmla="*/ 437421 h 2986466"/>
                <a:gd name="connsiteX29" fmla="*/ 685894 w 1914334"/>
                <a:gd name="connsiteY29" fmla="*/ 678417 h 2986466"/>
                <a:gd name="connsiteX30" fmla="*/ 508792 w 1914334"/>
                <a:gd name="connsiteY30" fmla="*/ 1006120 h 2986466"/>
                <a:gd name="connsiteX31" fmla="*/ 511266 w 1914334"/>
                <a:gd name="connsiteY31" fmla="*/ 1050185 h 2986466"/>
                <a:gd name="connsiteX32" fmla="*/ 930004 w 1914334"/>
                <a:gd name="connsiteY32" fmla="*/ 813729 h 2986466"/>
                <a:gd name="connsiteX33" fmla="*/ 1422398 w 1914334"/>
                <a:gd name="connsiteY33" fmla="*/ 701643 h 2986466"/>
                <a:gd name="connsiteX34" fmla="*/ 1435000 w 1914334"/>
                <a:gd name="connsiteY34"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73669 w 1953003"/>
                <a:gd name="connsiteY0" fmla="*/ 708401 h 2986134"/>
                <a:gd name="connsiteX1" fmla="*/ 1411076 w 1953003"/>
                <a:gd name="connsiteY1" fmla="*/ 919813 h 2986134"/>
                <a:gd name="connsiteX2" fmla="*/ 1189873 w 1953003"/>
                <a:gd name="connsiteY2" fmla="*/ 1213129 h 2986134"/>
                <a:gd name="connsiteX3" fmla="*/ 908992 w 1953003"/>
                <a:gd name="connsiteY3" fmla="*/ 1450576 h 2986134"/>
                <a:gd name="connsiteX4" fmla="*/ 566731 w 1953003"/>
                <a:gd name="connsiteY4" fmla="*/ 1632245 h 2986134"/>
                <a:gd name="connsiteX5" fmla="*/ 737079 w 1953003"/>
                <a:gd name="connsiteY5" fmla="*/ 1653421 h 2986134"/>
                <a:gd name="connsiteX6" fmla="*/ 1274693 w 1953003"/>
                <a:gd name="connsiteY6" fmla="*/ 1655250 h 2986134"/>
                <a:gd name="connsiteX7" fmla="*/ 1674785 w 1953003"/>
                <a:gd name="connsiteY7" fmla="*/ 1749816 h 2986134"/>
                <a:gd name="connsiteX8" fmla="*/ 1932074 w 1953003"/>
                <a:gd name="connsiteY8" fmla="*/ 1866208 h 2986134"/>
                <a:gd name="connsiteX9" fmla="*/ 1905948 w 1953003"/>
                <a:gd name="connsiteY9" fmla="*/ 1943962 h 2986134"/>
                <a:gd name="connsiteX10" fmla="*/ 1652961 w 1953003"/>
                <a:gd name="connsiteY10" fmla="*/ 2106263 h 2986134"/>
                <a:gd name="connsiteX11" fmla="*/ 1252869 w 1953003"/>
                <a:gd name="connsiteY11" fmla="*/ 2208104 h 2986134"/>
                <a:gd name="connsiteX12" fmla="*/ 935554 w 1953003"/>
                <a:gd name="connsiteY12" fmla="*/ 2195250 h 2986134"/>
                <a:gd name="connsiteX13" fmla="*/ 578462 w 1953003"/>
                <a:gd name="connsiteY13" fmla="*/ 2089164 h 2986134"/>
                <a:gd name="connsiteX14" fmla="*/ 321668 w 1953003"/>
                <a:gd name="connsiteY14" fmla="*/ 1949541 h 2986134"/>
                <a:gd name="connsiteX15" fmla="*/ 291941 w 1953003"/>
                <a:gd name="connsiteY15" fmla="*/ 2002232 h 2986134"/>
                <a:gd name="connsiteX16" fmla="*/ 340903 w 1953003"/>
                <a:gd name="connsiteY16" fmla="*/ 2395326 h 2986134"/>
                <a:gd name="connsiteX17" fmla="*/ 426218 w 1953003"/>
                <a:gd name="connsiteY17" fmla="*/ 2772335 h 2986134"/>
                <a:gd name="connsiteX18" fmla="*/ 465002 w 1953003"/>
                <a:gd name="connsiteY18" fmla="*/ 2891702 h 2986134"/>
                <a:gd name="connsiteX19" fmla="*/ 246582 w 1953003"/>
                <a:gd name="connsiteY19" fmla="*/ 2986134 h 2986134"/>
                <a:gd name="connsiteX20" fmla="*/ 76777 w 1953003"/>
                <a:gd name="connsiteY20" fmla="*/ 2352917 h 2986134"/>
                <a:gd name="connsiteX21" fmla="*/ 131 w 1953003"/>
                <a:gd name="connsiteY21" fmla="*/ 1730652 h 2986134"/>
                <a:gd name="connsiteX22" fmla="*/ 105626 w 1953003"/>
                <a:gd name="connsiteY22" fmla="*/ 904785 h 2986134"/>
                <a:gd name="connsiteX23" fmla="*/ 278097 w 1953003"/>
                <a:gd name="connsiteY23" fmla="*/ 433148 h 2986134"/>
                <a:gd name="connsiteX24" fmla="*/ 443604 w 1953003"/>
                <a:gd name="connsiteY24" fmla="*/ 172515 h 2986134"/>
                <a:gd name="connsiteX25" fmla="*/ 612455 w 1953003"/>
                <a:gd name="connsiteY25" fmla="*/ 0 h 2986134"/>
                <a:gd name="connsiteX26" fmla="*/ 731677 w 1953003"/>
                <a:gd name="connsiteY26" fmla="*/ 332056 h 2986134"/>
                <a:gd name="connsiteX27" fmla="*/ 724563 w 1953003"/>
                <a:gd name="connsiteY27" fmla="*/ 678085 h 2986134"/>
                <a:gd name="connsiteX28" fmla="*/ 547461 w 1953003"/>
                <a:gd name="connsiteY28" fmla="*/ 1005788 h 2986134"/>
                <a:gd name="connsiteX29" fmla="*/ 549935 w 1953003"/>
                <a:gd name="connsiteY29" fmla="*/ 1049853 h 2986134"/>
                <a:gd name="connsiteX30" fmla="*/ 968673 w 1953003"/>
                <a:gd name="connsiteY30" fmla="*/ 813397 h 2986134"/>
                <a:gd name="connsiteX31" fmla="*/ 1461067 w 1953003"/>
                <a:gd name="connsiteY31" fmla="*/ 701311 h 2986134"/>
                <a:gd name="connsiteX32" fmla="*/ 1473669 w 1953003"/>
                <a:gd name="connsiteY32" fmla="*/ 708401 h 2986134"/>
                <a:gd name="connsiteX0" fmla="*/ 1473951 w 1953285"/>
                <a:gd name="connsiteY0" fmla="*/ 708401 h 2986134"/>
                <a:gd name="connsiteX1" fmla="*/ 1411358 w 1953285"/>
                <a:gd name="connsiteY1" fmla="*/ 919813 h 2986134"/>
                <a:gd name="connsiteX2" fmla="*/ 1190155 w 1953285"/>
                <a:gd name="connsiteY2" fmla="*/ 1213129 h 2986134"/>
                <a:gd name="connsiteX3" fmla="*/ 909274 w 1953285"/>
                <a:gd name="connsiteY3" fmla="*/ 1450576 h 2986134"/>
                <a:gd name="connsiteX4" fmla="*/ 567013 w 1953285"/>
                <a:gd name="connsiteY4" fmla="*/ 1632245 h 2986134"/>
                <a:gd name="connsiteX5" fmla="*/ 737361 w 1953285"/>
                <a:gd name="connsiteY5" fmla="*/ 1653421 h 2986134"/>
                <a:gd name="connsiteX6" fmla="*/ 1274975 w 1953285"/>
                <a:gd name="connsiteY6" fmla="*/ 1655250 h 2986134"/>
                <a:gd name="connsiteX7" fmla="*/ 1675067 w 1953285"/>
                <a:gd name="connsiteY7" fmla="*/ 1749816 h 2986134"/>
                <a:gd name="connsiteX8" fmla="*/ 1932356 w 1953285"/>
                <a:gd name="connsiteY8" fmla="*/ 1866208 h 2986134"/>
                <a:gd name="connsiteX9" fmla="*/ 1906230 w 1953285"/>
                <a:gd name="connsiteY9" fmla="*/ 1943962 h 2986134"/>
                <a:gd name="connsiteX10" fmla="*/ 1653243 w 1953285"/>
                <a:gd name="connsiteY10" fmla="*/ 2106263 h 2986134"/>
                <a:gd name="connsiteX11" fmla="*/ 1253151 w 1953285"/>
                <a:gd name="connsiteY11" fmla="*/ 2208104 h 2986134"/>
                <a:gd name="connsiteX12" fmla="*/ 935836 w 1953285"/>
                <a:gd name="connsiteY12" fmla="*/ 2195250 h 2986134"/>
                <a:gd name="connsiteX13" fmla="*/ 578744 w 1953285"/>
                <a:gd name="connsiteY13" fmla="*/ 2089164 h 2986134"/>
                <a:gd name="connsiteX14" fmla="*/ 321950 w 1953285"/>
                <a:gd name="connsiteY14" fmla="*/ 1949541 h 2986134"/>
                <a:gd name="connsiteX15" fmla="*/ 292223 w 1953285"/>
                <a:gd name="connsiteY15" fmla="*/ 2002232 h 2986134"/>
                <a:gd name="connsiteX16" fmla="*/ 341185 w 1953285"/>
                <a:gd name="connsiteY16" fmla="*/ 2395326 h 2986134"/>
                <a:gd name="connsiteX17" fmla="*/ 426500 w 1953285"/>
                <a:gd name="connsiteY17" fmla="*/ 2772335 h 2986134"/>
                <a:gd name="connsiteX18" fmla="*/ 465284 w 1953285"/>
                <a:gd name="connsiteY18" fmla="*/ 2891702 h 2986134"/>
                <a:gd name="connsiteX19" fmla="*/ 246864 w 1953285"/>
                <a:gd name="connsiteY19" fmla="*/ 2986134 h 2986134"/>
                <a:gd name="connsiteX20" fmla="*/ 48349 w 1953285"/>
                <a:gd name="connsiteY20" fmla="*/ 2358824 h 2986134"/>
                <a:gd name="connsiteX21" fmla="*/ 413 w 1953285"/>
                <a:gd name="connsiteY21" fmla="*/ 1730652 h 2986134"/>
                <a:gd name="connsiteX22" fmla="*/ 105908 w 1953285"/>
                <a:gd name="connsiteY22" fmla="*/ 904785 h 2986134"/>
                <a:gd name="connsiteX23" fmla="*/ 278379 w 1953285"/>
                <a:gd name="connsiteY23" fmla="*/ 433148 h 2986134"/>
                <a:gd name="connsiteX24" fmla="*/ 443886 w 1953285"/>
                <a:gd name="connsiteY24" fmla="*/ 172515 h 2986134"/>
                <a:gd name="connsiteX25" fmla="*/ 612737 w 1953285"/>
                <a:gd name="connsiteY25" fmla="*/ 0 h 2986134"/>
                <a:gd name="connsiteX26" fmla="*/ 731959 w 1953285"/>
                <a:gd name="connsiteY26" fmla="*/ 332056 h 2986134"/>
                <a:gd name="connsiteX27" fmla="*/ 724845 w 1953285"/>
                <a:gd name="connsiteY27" fmla="*/ 678085 h 2986134"/>
                <a:gd name="connsiteX28" fmla="*/ 547743 w 1953285"/>
                <a:gd name="connsiteY28" fmla="*/ 1005788 h 2986134"/>
                <a:gd name="connsiteX29" fmla="*/ 550217 w 1953285"/>
                <a:gd name="connsiteY29" fmla="*/ 1049853 h 2986134"/>
                <a:gd name="connsiteX30" fmla="*/ 968955 w 1953285"/>
                <a:gd name="connsiteY30" fmla="*/ 813397 h 2986134"/>
                <a:gd name="connsiteX31" fmla="*/ 1461349 w 1953285"/>
                <a:gd name="connsiteY31" fmla="*/ 701311 h 2986134"/>
                <a:gd name="connsiteX32" fmla="*/ 1473951 w 1953285"/>
                <a:gd name="connsiteY32" fmla="*/ 708401 h 2986134"/>
                <a:gd name="connsiteX0" fmla="*/ 1473856 w 1953190"/>
                <a:gd name="connsiteY0" fmla="*/ 708401 h 2991508"/>
                <a:gd name="connsiteX1" fmla="*/ 1411263 w 1953190"/>
                <a:gd name="connsiteY1" fmla="*/ 919813 h 2991508"/>
                <a:gd name="connsiteX2" fmla="*/ 1190060 w 1953190"/>
                <a:gd name="connsiteY2" fmla="*/ 1213129 h 2991508"/>
                <a:gd name="connsiteX3" fmla="*/ 909179 w 1953190"/>
                <a:gd name="connsiteY3" fmla="*/ 1450576 h 2991508"/>
                <a:gd name="connsiteX4" fmla="*/ 566918 w 1953190"/>
                <a:gd name="connsiteY4" fmla="*/ 1632245 h 2991508"/>
                <a:gd name="connsiteX5" fmla="*/ 737266 w 1953190"/>
                <a:gd name="connsiteY5" fmla="*/ 1653421 h 2991508"/>
                <a:gd name="connsiteX6" fmla="*/ 1274880 w 1953190"/>
                <a:gd name="connsiteY6" fmla="*/ 1655250 h 2991508"/>
                <a:gd name="connsiteX7" fmla="*/ 1674972 w 1953190"/>
                <a:gd name="connsiteY7" fmla="*/ 1749816 h 2991508"/>
                <a:gd name="connsiteX8" fmla="*/ 1932261 w 1953190"/>
                <a:gd name="connsiteY8" fmla="*/ 1866208 h 2991508"/>
                <a:gd name="connsiteX9" fmla="*/ 1906135 w 1953190"/>
                <a:gd name="connsiteY9" fmla="*/ 1943962 h 2991508"/>
                <a:gd name="connsiteX10" fmla="*/ 1653148 w 1953190"/>
                <a:gd name="connsiteY10" fmla="*/ 2106263 h 2991508"/>
                <a:gd name="connsiteX11" fmla="*/ 1253056 w 1953190"/>
                <a:gd name="connsiteY11" fmla="*/ 2208104 h 2991508"/>
                <a:gd name="connsiteX12" fmla="*/ 935741 w 1953190"/>
                <a:gd name="connsiteY12" fmla="*/ 2195250 h 2991508"/>
                <a:gd name="connsiteX13" fmla="*/ 578649 w 1953190"/>
                <a:gd name="connsiteY13" fmla="*/ 2089164 h 2991508"/>
                <a:gd name="connsiteX14" fmla="*/ 321855 w 1953190"/>
                <a:gd name="connsiteY14" fmla="*/ 1949541 h 2991508"/>
                <a:gd name="connsiteX15" fmla="*/ 292128 w 1953190"/>
                <a:gd name="connsiteY15" fmla="*/ 2002232 h 2991508"/>
                <a:gd name="connsiteX16" fmla="*/ 341090 w 1953190"/>
                <a:gd name="connsiteY16" fmla="*/ 2395326 h 2991508"/>
                <a:gd name="connsiteX17" fmla="*/ 426405 w 1953190"/>
                <a:gd name="connsiteY17" fmla="*/ 2772335 h 2991508"/>
                <a:gd name="connsiteX18" fmla="*/ 465189 w 1953190"/>
                <a:gd name="connsiteY18" fmla="*/ 2891702 h 2991508"/>
                <a:gd name="connsiteX19" fmla="*/ 220668 w 1953190"/>
                <a:gd name="connsiteY19" fmla="*/ 2991507 h 2991508"/>
                <a:gd name="connsiteX20" fmla="*/ 48254 w 1953190"/>
                <a:gd name="connsiteY20" fmla="*/ 2358824 h 2991508"/>
                <a:gd name="connsiteX21" fmla="*/ 318 w 1953190"/>
                <a:gd name="connsiteY21" fmla="*/ 1730652 h 2991508"/>
                <a:gd name="connsiteX22" fmla="*/ 105813 w 1953190"/>
                <a:gd name="connsiteY22" fmla="*/ 904785 h 2991508"/>
                <a:gd name="connsiteX23" fmla="*/ 278284 w 1953190"/>
                <a:gd name="connsiteY23" fmla="*/ 433148 h 2991508"/>
                <a:gd name="connsiteX24" fmla="*/ 443791 w 1953190"/>
                <a:gd name="connsiteY24" fmla="*/ 172515 h 2991508"/>
                <a:gd name="connsiteX25" fmla="*/ 612642 w 1953190"/>
                <a:gd name="connsiteY25" fmla="*/ 0 h 2991508"/>
                <a:gd name="connsiteX26" fmla="*/ 731864 w 1953190"/>
                <a:gd name="connsiteY26" fmla="*/ 332056 h 2991508"/>
                <a:gd name="connsiteX27" fmla="*/ 724750 w 1953190"/>
                <a:gd name="connsiteY27" fmla="*/ 678085 h 2991508"/>
                <a:gd name="connsiteX28" fmla="*/ 547648 w 1953190"/>
                <a:gd name="connsiteY28" fmla="*/ 1005788 h 2991508"/>
                <a:gd name="connsiteX29" fmla="*/ 550122 w 1953190"/>
                <a:gd name="connsiteY29" fmla="*/ 1049853 h 2991508"/>
                <a:gd name="connsiteX30" fmla="*/ 968860 w 1953190"/>
                <a:gd name="connsiteY30" fmla="*/ 813397 h 2991508"/>
                <a:gd name="connsiteX31" fmla="*/ 1461254 w 1953190"/>
                <a:gd name="connsiteY31" fmla="*/ 701311 h 2991508"/>
                <a:gd name="connsiteX32" fmla="*/ 1473856 w 1953190"/>
                <a:gd name="connsiteY32" fmla="*/ 708401 h 2991508"/>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35637 w 1983014"/>
                <a:gd name="connsiteY22" fmla="*/ 904785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750 w 1983084"/>
                <a:gd name="connsiteY0" fmla="*/ 708401 h 2991507"/>
                <a:gd name="connsiteX1" fmla="*/ 1441157 w 1983084"/>
                <a:gd name="connsiteY1" fmla="*/ 919813 h 2991507"/>
                <a:gd name="connsiteX2" fmla="*/ 1219954 w 1983084"/>
                <a:gd name="connsiteY2" fmla="*/ 1213129 h 2991507"/>
                <a:gd name="connsiteX3" fmla="*/ 939073 w 1983084"/>
                <a:gd name="connsiteY3" fmla="*/ 1450576 h 2991507"/>
                <a:gd name="connsiteX4" fmla="*/ 596812 w 1983084"/>
                <a:gd name="connsiteY4" fmla="*/ 1632245 h 2991507"/>
                <a:gd name="connsiteX5" fmla="*/ 767160 w 1983084"/>
                <a:gd name="connsiteY5" fmla="*/ 1653421 h 2991507"/>
                <a:gd name="connsiteX6" fmla="*/ 1304774 w 1983084"/>
                <a:gd name="connsiteY6" fmla="*/ 1655250 h 2991507"/>
                <a:gd name="connsiteX7" fmla="*/ 1704866 w 1983084"/>
                <a:gd name="connsiteY7" fmla="*/ 1749816 h 2991507"/>
                <a:gd name="connsiteX8" fmla="*/ 1962155 w 1983084"/>
                <a:gd name="connsiteY8" fmla="*/ 1866208 h 2991507"/>
                <a:gd name="connsiteX9" fmla="*/ 1936029 w 1983084"/>
                <a:gd name="connsiteY9" fmla="*/ 1943962 h 2991507"/>
                <a:gd name="connsiteX10" fmla="*/ 1683042 w 1983084"/>
                <a:gd name="connsiteY10" fmla="*/ 2106263 h 2991507"/>
                <a:gd name="connsiteX11" fmla="*/ 1282950 w 1983084"/>
                <a:gd name="connsiteY11" fmla="*/ 2208104 h 2991507"/>
                <a:gd name="connsiteX12" fmla="*/ 965635 w 1983084"/>
                <a:gd name="connsiteY12" fmla="*/ 2195250 h 2991507"/>
                <a:gd name="connsiteX13" fmla="*/ 608543 w 1983084"/>
                <a:gd name="connsiteY13" fmla="*/ 2089164 h 2991507"/>
                <a:gd name="connsiteX14" fmla="*/ 351749 w 1983084"/>
                <a:gd name="connsiteY14" fmla="*/ 1949541 h 2991507"/>
                <a:gd name="connsiteX15" fmla="*/ 342903 w 1983084"/>
                <a:gd name="connsiteY15" fmla="*/ 1997936 h 2991507"/>
                <a:gd name="connsiteX16" fmla="*/ 396859 w 1983084"/>
                <a:gd name="connsiteY16" fmla="*/ 2349194 h 2991507"/>
                <a:gd name="connsiteX17" fmla="*/ 489005 w 1983084"/>
                <a:gd name="connsiteY17" fmla="*/ 2732957 h 2991507"/>
                <a:gd name="connsiteX18" fmla="*/ 553043 w 1983084"/>
                <a:gd name="connsiteY18" fmla="*/ 2882494 h 2991507"/>
                <a:gd name="connsiteX19" fmla="*/ 250562 w 1983084"/>
                <a:gd name="connsiteY19" fmla="*/ 2991507 h 2991507"/>
                <a:gd name="connsiteX20" fmla="*/ 63305 w 1983084"/>
                <a:gd name="connsiteY20" fmla="*/ 2363639 h 2991507"/>
                <a:gd name="connsiteX21" fmla="*/ 199 w 1983084"/>
                <a:gd name="connsiteY21" fmla="*/ 1690577 h 2991507"/>
                <a:gd name="connsiteX22" fmla="*/ 120046 w 1983084"/>
                <a:gd name="connsiteY22" fmla="*/ 908009 h 2991507"/>
                <a:gd name="connsiteX23" fmla="*/ 308178 w 1983084"/>
                <a:gd name="connsiteY23" fmla="*/ 433148 h 2991507"/>
                <a:gd name="connsiteX24" fmla="*/ 473685 w 1983084"/>
                <a:gd name="connsiteY24" fmla="*/ 172515 h 2991507"/>
                <a:gd name="connsiteX25" fmla="*/ 642536 w 1983084"/>
                <a:gd name="connsiteY25" fmla="*/ 0 h 2991507"/>
                <a:gd name="connsiteX26" fmla="*/ 761758 w 1983084"/>
                <a:gd name="connsiteY26" fmla="*/ 332056 h 2991507"/>
                <a:gd name="connsiteX27" fmla="*/ 754644 w 1983084"/>
                <a:gd name="connsiteY27" fmla="*/ 678085 h 2991507"/>
                <a:gd name="connsiteX28" fmla="*/ 577542 w 1983084"/>
                <a:gd name="connsiteY28" fmla="*/ 1005788 h 2991507"/>
                <a:gd name="connsiteX29" fmla="*/ 580016 w 1983084"/>
                <a:gd name="connsiteY29" fmla="*/ 1049853 h 2991507"/>
                <a:gd name="connsiteX30" fmla="*/ 998754 w 1983084"/>
                <a:gd name="connsiteY30" fmla="*/ 813397 h 2991507"/>
                <a:gd name="connsiteX31" fmla="*/ 1491148 w 1983084"/>
                <a:gd name="connsiteY31" fmla="*/ 701311 h 2991507"/>
                <a:gd name="connsiteX32" fmla="*/ 1503750 w 1983084"/>
                <a:gd name="connsiteY32" fmla="*/ 708401 h 2991507"/>
                <a:gd name="connsiteX0" fmla="*/ 1503751 w 1983085"/>
                <a:gd name="connsiteY0" fmla="*/ 708401 h 2991507"/>
                <a:gd name="connsiteX1" fmla="*/ 1441158 w 1983085"/>
                <a:gd name="connsiteY1" fmla="*/ 919813 h 2991507"/>
                <a:gd name="connsiteX2" fmla="*/ 1219955 w 1983085"/>
                <a:gd name="connsiteY2" fmla="*/ 1213129 h 2991507"/>
                <a:gd name="connsiteX3" fmla="*/ 939074 w 1983085"/>
                <a:gd name="connsiteY3" fmla="*/ 1450576 h 2991507"/>
                <a:gd name="connsiteX4" fmla="*/ 596813 w 1983085"/>
                <a:gd name="connsiteY4" fmla="*/ 1632245 h 2991507"/>
                <a:gd name="connsiteX5" fmla="*/ 767161 w 1983085"/>
                <a:gd name="connsiteY5" fmla="*/ 1653421 h 2991507"/>
                <a:gd name="connsiteX6" fmla="*/ 1304775 w 1983085"/>
                <a:gd name="connsiteY6" fmla="*/ 1655250 h 2991507"/>
                <a:gd name="connsiteX7" fmla="*/ 1704867 w 1983085"/>
                <a:gd name="connsiteY7" fmla="*/ 1749816 h 2991507"/>
                <a:gd name="connsiteX8" fmla="*/ 1962156 w 1983085"/>
                <a:gd name="connsiteY8" fmla="*/ 1866208 h 2991507"/>
                <a:gd name="connsiteX9" fmla="*/ 1936030 w 1983085"/>
                <a:gd name="connsiteY9" fmla="*/ 1943962 h 2991507"/>
                <a:gd name="connsiteX10" fmla="*/ 1683043 w 1983085"/>
                <a:gd name="connsiteY10" fmla="*/ 2106263 h 2991507"/>
                <a:gd name="connsiteX11" fmla="*/ 1282951 w 1983085"/>
                <a:gd name="connsiteY11" fmla="*/ 2208104 h 2991507"/>
                <a:gd name="connsiteX12" fmla="*/ 965636 w 1983085"/>
                <a:gd name="connsiteY12" fmla="*/ 2195250 h 2991507"/>
                <a:gd name="connsiteX13" fmla="*/ 608544 w 1983085"/>
                <a:gd name="connsiteY13" fmla="*/ 2089164 h 2991507"/>
                <a:gd name="connsiteX14" fmla="*/ 351750 w 1983085"/>
                <a:gd name="connsiteY14" fmla="*/ 1949541 h 2991507"/>
                <a:gd name="connsiteX15" fmla="*/ 342904 w 1983085"/>
                <a:gd name="connsiteY15" fmla="*/ 1997936 h 2991507"/>
                <a:gd name="connsiteX16" fmla="*/ 396860 w 1983085"/>
                <a:gd name="connsiteY16" fmla="*/ 2349194 h 2991507"/>
                <a:gd name="connsiteX17" fmla="*/ 509109 w 1983085"/>
                <a:gd name="connsiteY17" fmla="*/ 2762247 h 2991507"/>
                <a:gd name="connsiteX18" fmla="*/ 553044 w 1983085"/>
                <a:gd name="connsiteY18" fmla="*/ 2882494 h 2991507"/>
                <a:gd name="connsiteX19" fmla="*/ 250563 w 1983085"/>
                <a:gd name="connsiteY19" fmla="*/ 2991507 h 2991507"/>
                <a:gd name="connsiteX20" fmla="*/ 63306 w 1983085"/>
                <a:gd name="connsiteY20" fmla="*/ 2363639 h 2991507"/>
                <a:gd name="connsiteX21" fmla="*/ 200 w 1983085"/>
                <a:gd name="connsiteY21" fmla="*/ 1690577 h 2991507"/>
                <a:gd name="connsiteX22" fmla="*/ 120047 w 1983085"/>
                <a:gd name="connsiteY22" fmla="*/ 908009 h 2991507"/>
                <a:gd name="connsiteX23" fmla="*/ 308179 w 1983085"/>
                <a:gd name="connsiteY23" fmla="*/ 433148 h 2991507"/>
                <a:gd name="connsiteX24" fmla="*/ 473686 w 1983085"/>
                <a:gd name="connsiteY24" fmla="*/ 172515 h 2991507"/>
                <a:gd name="connsiteX25" fmla="*/ 642537 w 1983085"/>
                <a:gd name="connsiteY25" fmla="*/ 0 h 2991507"/>
                <a:gd name="connsiteX26" fmla="*/ 761759 w 1983085"/>
                <a:gd name="connsiteY26" fmla="*/ 332056 h 2991507"/>
                <a:gd name="connsiteX27" fmla="*/ 754645 w 1983085"/>
                <a:gd name="connsiteY27" fmla="*/ 678085 h 2991507"/>
                <a:gd name="connsiteX28" fmla="*/ 577543 w 1983085"/>
                <a:gd name="connsiteY28" fmla="*/ 1005788 h 2991507"/>
                <a:gd name="connsiteX29" fmla="*/ 580017 w 1983085"/>
                <a:gd name="connsiteY29" fmla="*/ 1049853 h 2991507"/>
                <a:gd name="connsiteX30" fmla="*/ 998755 w 1983085"/>
                <a:gd name="connsiteY30" fmla="*/ 813397 h 2991507"/>
                <a:gd name="connsiteX31" fmla="*/ 1491149 w 1983085"/>
                <a:gd name="connsiteY31" fmla="*/ 701311 h 2991507"/>
                <a:gd name="connsiteX32" fmla="*/ 1503751 w 1983085"/>
                <a:gd name="connsiteY32" fmla="*/ 708401 h 2991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983085" h="2991507">
                  <a:moveTo>
                    <a:pt x="1503751" y="708401"/>
                  </a:moveTo>
                  <a:cubicBezTo>
                    <a:pt x="1523712" y="737061"/>
                    <a:pt x="1480707" y="845173"/>
                    <a:pt x="1441158" y="919813"/>
                  </a:cubicBezTo>
                  <a:cubicBezTo>
                    <a:pt x="1395959" y="1005116"/>
                    <a:pt x="1303636" y="1124669"/>
                    <a:pt x="1219955" y="1213129"/>
                  </a:cubicBezTo>
                  <a:cubicBezTo>
                    <a:pt x="1136275" y="1301590"/>
                    <a:pt x="1042931" y="1380723"/>
                    <a:pt x="939074" y="1450576"/>
                  </a:cubicBezTo>
                  <a:cubicBezTo>
                    <a:pt x="835217" y="1520429"/>
                    <a:pt x="606345" y="1620692"/>
                    <a:pt x="596813" y="1632245"/>
                  </a:cubicBezTo>
                  <a:cubicBezTo>
                    <a:pt x="587281" y="1643798"/>
                    <a:pt x="649167" y="1649587"/>
                    <a:pt x="767161" y="1653421"/>
                  </a:cubicBezTo>
                  <a:cubicBezTo>
                    <a:pt x="885155" y="1657255"/>
                    <a:pt x="1148491" y="1639184"/>
                    <a:pt x="1304775" y="1655250"/>
                  </a:cubicBezTo>
                  <a:cubicBezTo>
                    <a:pt x="1461059" y="1671316"/>
                    <a:pt x="1595303" y="1714658"/>
                    <a:pt x="1704867" y="1749816"/>
                  </a:cubicBezTo>
                  <a:cubicBezTo>
                    <a:pt x="1814430" y="1784976"/>
                    <a:pt x="1923629" y="1833850"/>
                    <a:pt x="1962156" y="1866208"/>
                  </a:cubicBezTo>
                  <a:cubicBezTo>
                    <a:pt x="2000683" y="1898565"/>
                    <a:pt x="1982548" y="1903952"/>
                    <a:pt x="1936030" y="1943962"/>
                  </a:cubicBezTo>
                  <a:cubicBezTo>
                    <a:pt x="1889511" y="1983971"/>
                    <a:pt x="1791890" y="2062239"/>
                    <a:pt x="1683043" y="2106263"/>
                  </a:cubicBezTo>
                  <a:cubicBezTo>
                    <a:pt x="1574197" y="2150286"/>
                    <a:pt x="1402519" y="2193274"/>
                    <a:pt x="1282951" y="2208104"/>
                  </a:cubicBezTo>
                  <a:cubicBezTo>
                    <a:pt x="1163382" y="2222935"/>
                    <a:pt x="1078036" y="2215074"/>
                    <a:pt x="965636" y="2195250"/>
                  </a:cubicBezTo>
                  <a:cubicBezTo>
                    <a:pt x="853235" y="2175427"/>
                    <a:pt x="710858" y="2130115"/>
                    <a:pt x="608544" y="2089164"/>
                  </a:cubicBezTo>
                  <a:cubicBezTo>
                    <a:pt x="506230" y="2048213"/>
                    <a:pt x="368968" y="1961518"/>
                    <a:pt x="351750" y="1949541"/>
                  </a:cubicBezTo>
                  <a:cubicBezTo>
                    <a:pt x="334532" y="1937564"/>
                    <a:pt x="335386" y="1931327"/>
                    <a:pt x="342904" y="1997936"/>
                  </a:cubicBezTo>
                  <a:cubicBezTo>
                    <a:pt x="350422" y="2064545"/>
                    <a:pt x="369159" y="2221809"/>
                    <a:pt x="396860" y="2349194"/>
                  </a:cubicBezTo>
                  <a:cubicBezTo>
                    <a:pt x="424561" y="2476579"/>
                    <a:pt x="467735" y="2639985"/>
                    <a:pt x="509109" y="2762247"/>
                  </a:cubicBezTo>
                  <a:lnTo>
                    <a:pt x="553044" y="2882494"/>
                  </a:lnTo>
                  <a:cubicBezTo>
                    <a:pt x="473777" y="2939687"/>
                    <a:pt x="326860" y="2968014"/>
                    <a:pt x="250563" y="2991507"/>
                  </a:cubicBezTo>
                  <a:cubicBezTo>
                    <a:pt x="170949" y="2783480"/>
                    <a:pt x="105033" y="2580461"/>
                    <a:pt x="63306" y="2363639"/>
                  </a:cubicBezTo>
                  <a:cubicBezTo>
                    <a:pt x="21579" y="2146817"/>
                    <a:pt x="-2461" y="1929490"/>
                    <a:pt x="200" y="1690577"/>
                  </a:cubicBezTo>
                  <a:cubicBezTo>
                    <a:pt x="2859" y="1451663"/>
                    <a:pt x="68717" y="1117581"/>
                    <a:pt x="120047" y="908009"/>
                  </a:cubicBezTo>
                  <a:cubicBezTo>
                    <a:pt x="171377" y="698438"/>
                    <a:pt x="249239" y="555730"/>
                    <a:pt x="308179" y="433148"/>
                  </a:cubicBezTo>
                  <a:cubicBezTo>
                    <a:pt x="367119" y="310566"/>
                    <a:pt x="414822" y="245163"/>
                    <a:pt x="473686" y="172515"/>
                  </a:cubicBezTo>
                  <a:cubicBezTo>
                    <a:pt x="525192" y="108949"/>
                    <a:pt x="595112" y="17610"/>
                    <a:pt x="642537" y="0"/>
                  </a:cubicBezTo>
                  <a:cubicBezTo>
                    <a:pt x="709556" y="115352"/>
                    <a:pt x="737990" y="210065"/>
                    <a:pt x="761759" y="332056"/>
                  </a:cubicBezTo>
                  <a:cubicBezTo>
                    <a:pt x="780973" y="477891"/>
                    <a:pt x="781276" y="547748"/>
                    <a:pt x="754645" y="678085"/>
                  </a:cubicBezTo>
                  <a:cubicBezTo>
                    <a:pt x="727497" y="810951"/>
                    <a:pt x="606647" y="943826"/>
                    <a:pt x="577543" y="1005788"/>
                  </a:cubicBezTo>
                  <a:cubicBezTo>
                    <a:pt x="548438" y="1067749"/>
                    <a:pt x="509816" y="1081918"/>
                    <a:pt x="580017" y="1049853"/>
                  </a:cubicBezTo>
                  <a:cubicBezTo>
                    <a:pt x="650219" y="1017789"/>
                    <a:pt x="846899" y="871489"/>
                    <a:pt x="998755" y="813397"/>
                  </a:cubicBezTo>
                  <a:cubicBezTo>
                    <a:pt x="1150609" y="755308"/>
                    <a:pt x="1446228" y="697135"/>
                    <a:pt x="1491149" y="701311"/>
                  </a:cubicBezTo>
                  <a:cubicBezTo>
                    <a:pt x="1496764" y="701833"/>
                    <a:pt x="1500901" y="704307"/>
                    <a:pt x="1503751" y="708401"/>
                  </a:cubicBezTo>
                  <a:close/>
                </a:path>
              </a:pathLst>
            </a:custGeom>
            <a:solidFill>
              <a:schemeClr val="accent3">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6392C8FD-8885-FF84-5554-64E7B7CA86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516067" flipH="1">
              <a:off x="11571873" y="5176897"/>
              <a:ext cx="1284318" cy="1937410"/>
            </a:xfrm>
            <a:custGeom>
              <a:avLst/>
              <a:gdLst>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99666 w 1914334"/>
                <a:gd name="connsiteY28" fmla="*/ 437421 h 2986466"/>
                <a:gd name="connsiteX29" fmla="*/ 685894 w 1914334"/>
                <a:gd name="connsiteY29" fmla="*/ 678417 h 2986466"/>
                <a:gd name="connsiteX30" fmla="*/ 508792 w 1914334"/>
                <a:gd name="connsiteY30" fmla="*/ 1006120 h 2986466"/>
                <a:gd name="connsiteX31" fmla="*/ 511266 w 1914334"/>
                <a:gd name="connsiteY31" fmla="*/ 1050185 h 2986466"/>
                <a:gd name="connsiteX32" fmla="*/ 930004 w 1914334"/>
                <a:gd name="connsiteY32" fmla="*/ 813729 h 2986466"/>
                <a:gd name="connsiteX33" fmla="*/ 1422398 w 1914334"/>
                <a:gd name="connsiteY33" fmla="*/ 701643 h 2986466"/>
                <a:gd name="connsiteX34" fmla="*/ 1435000 w 1914334"/>
                <a:gd name="connsiteY34"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73669 w 1953003"/>
                <a:gd name="connsiteY0" fmla="*/ 708401 h 2986134"/>
                <a:gd name="connsiteX1" fmla="*/ 1411076 w 1953003"/>
                <a:gd name="connsiteY1" fmla="*/ 919813 h 2986134"/>
                <a:gd name="connsiteX2" fmla="*/ 1189873 w 1953003"/>
                <a:gd name="connsiteY2" fmla="*/ 1213129 h 2986134"/>
                <a:gd name="connsiteX3" fmla="*/ 908992 w 1953003"/>
                <a:gd name="connsiteY3" fmla="*/ 1450576 h 2986134"/>
                <a:gd name="connsiteX4" fmla="*/ 566731 w 1953003"/>
                <a:gd name="connsiteY4" fmla="*/ 1632245 h 2986134"/>
                <a:gd name="connsiteX5" fmla="*/ 737079 w 1953003"/>
                <a:gd name="connsiteY5" fmla="*/ 1653421 h 2986134"/>
                <a:gd name="connsiteX6" fmla="*/ 1274693 w 1953003"/>
                <a:gd name="connsiteY6" fmla="*/ 1655250 h 2986134"/>
                <a:gd name="connsiteX7" fmla="*/ 1674785 w 1953003"/>
                <a:gd name="connsiteY7" fmla="*/ 1749816 h 2986134"/>
                <a:gd name="connsiteX8" fmla="*/ 1932074 w 1953003"/>
                <a:gd name="connsiteY8" fmla="*/ 1866208 h 2986134"/>
                <a:gd name="connsiteX9" fmla="*/ 1905948 w 1953003"/>
                <a:gd name="connsiteY9" fmla="*/ 1943962 h 2986134"/>
                <a:gd name="connsiteX10" fmla="*/ 1652961 w 1953003"/>
                <a:gd name="connsiteY10" fmla="*/ 2106263 h 2986134"/>
                <a:gd name="connsiteX11" fmla="*/ 1252869 w 1953003"/>
                <a:gd name="connsiteY11" fmla="*/ 2208104 h 2986134"/>
                <a:gd name="connsiteX12" fmla="*/ 935554 w 1953003"/>
                <a:gd name="connsiteY12" fmla="*/ 2195250 h 2986134"/>
                <a:gd name="connsiteX13" fmla="*/ 578462 w 1953003"/>
                <a:gd name="connsiteY13" fmla="*/ 2089164 h 2986134"/>
                <a:gd name="connsiteX14" fmla="*/ 321668 w 1953003"/>
                <a:gd name="connsiteY14" fmla="*/ 1949541 h 2986134"/>
                <a:gd name="connsiteX15" fmla="*/ 291941 w 1953003"/>
                <a:gd name="connsiteY15" fmla="*/ 2002232 h 2986134"/>
                <a:gd name="connsiteX16" fmla="*/ 340903 w 1953003"/>
                <a:gd name="connsiteY16" fmla="*/ 2395326 h 2986134"/>
                <a:gd name="connsiteX17" fmla="*/ 426218 w 1953003"/>
                <a:gd name="connsiteY17" fmla="*/ 2772335 h 2986134"/>
                <a:gd name="connsiteX18" fmla="*/ 465002 w 1953003"/>
                <a:gd name="connsiteY18" fmla="*/ 2891702 h 2986134"/>
                <a:gd name="connsiteX19" fmla="*/ 246582 w 1953003"/>
                <a:gd name="connsiteY19" fmla="*/ 2986134 h 2986134"/>
                <a:gd name="connsiteX20" fmla="*/ 76777 w 1953003"/>
                <a:gd name="connsiteY20" fmla="*/ 2352917 h 2986134"/>
                <a:gd name="connsiteX21" fmla="*/ 131 w 1953003"/>
                <a:gd name="connsiteY21" fmla="*/ 1730652 h 2986134"/>
                <a:gd name="connsiteX22" fmla="*/ 105626 w 1953003"/>
                <a:gd name="connsiteY22" fmla="*/ 904785 h 2986134"/>
                <a:gd name="connsiteX23" fmla="*/ 278097 w 1953003"/>
                <a:gd name="connsiteY23" fmla="*/ 433148 h 2986134"/>
                <a:gd name="connsiteX24" fmla="*/ 443604 w 1953003"/>
                <a:gd name="connsiteY24" fmla="*/ 172515 h 2986134"/>
                <a:gd name="connsiteX25" fmla="*/ 612455 w 1953003"/>
                <a:gd name="connsiteY25" fmla="*/ 0 h 2986134"/>
                <a:gd name="connsiteX26" fmla="*/ 731677 w 1953003"/>
                <a:gd name="connsiteY26" fmla="*/ 332056 h 2986134"/>
                <a:gd name="connsiteX27" fmla="*/ 724563 w 1953003"/>
                <a:gd name="connsiteY27" fmla="*/ 678085 h 2986134"/>
                <a:gd name="connsiteX28" fmla="*/ 547461 w 1953003"/>
                <a:gd name="connsiteY28" fmla="*/ 1005788 h 2986134"/>
                <a:gd name="connsiteX29" fmla="*/ 549935 w 1953003"/>
                <a:gd name="connsiteY29" fmla="*/ 1049853 h 2986134"/>
                <a:gd name="connsiteX30" fmla="*/ 968673 w 1953003"/>
                <a:gd name="connsiteY30" fmla="*/ 813397 h 2986134"/>
                <a:gd name="connsiteX31" fmla="*/ 1461067 w 1953003"/>
                <a:gd name="connsiteY31" fmla="*/ 701311 h 2986134"/>
                <a:gd name="connsiteX32" fmla="*/ 1473669 w 1953003"/>
                <a:gd name="connsiteY32" fmla="*/ 708401 h 2986134"/>
                <a:gd name="connsiteX0" fmla="*/ 1473951 w 1953285"/>
                <a:gd name="connsiteY0" fmla="*/ 708401 h 2986134"/>
                <a:gd name="connsiteX1" fmla="*/ 1411358 w 1953285"/>
                <a:gd name="connsiteY1" fmla="*/ 919813 h 2986134"/>
                <a:gd name="connsiteX2" fmla="*/ 1190155 w 1953285"/>
                <a:gd name="connsiteY2" fmla="*/ 1213129 h 2986134"/>
                <a:gd name="connsiteX3" fmla="*/ 909274 w 1953285"/>
                <a:gd name="connsiteY3" fmla="*/ 1450576 h 2986134"/>
                <a:gd name="connsiteX4" fmla="*/ 567013 w 1953285"/>
                <a:gd name="connsiteY4" fmla="*/ 1632245 h 2986134"/>
                <a:gd name="connsiteX5" fmla="*/ 737361 w 1953285"/>
                <a:gd name="connsiteY5" fmla="*/ 1653421 h 2986134"/>
                <a:gd name="connsiteX6" fmla="*/ 1274975 w 1953285"/>
                <a:gd name="connsiteY6" fmla="*/ 1655250 h 2986134"/>
                <a:gd name="connsiteX7" fmla="*/ 1675067 w 1953285"/>
                <a:gd name="connsiteY7" fmla="*/ 1749816 h 2986134"/>
                <a:gd name="connsiteX8" fmla="*/ 1932356 w 1953285"/>
                <a:gd name="connsiteY8" fmla="*/ 1866208 h 2986134"/>
                <a:gd name="connsiteX9" fmla="*/ 1906230 w 1953285"/>
                <a:gd name="connsiteY9" fmla="*/ 1943962 h 2986134"/>
                <a:gd name="connsiteX10" fmla="*/ 1653243 w 1953285"/>
                <a:gd name="connsiteY10" fmla="*/ 2106263 h 2986134"/>
                <a:gd name="connsiteX11" fmla="*/ 1253151 w 1953285"/>
                <a:gd name="connsiteY11" fmla="*/ 2208104 h 2986134"/>
                <a:gd name="connsiteX12" fmla="*/ 935836 w 1953285"/>
                <a:gd name="connsiteY12" fmla="*/ 2195250 h 2986134"/>
                <a:gd name="connsiteX13" fmla="*/ 578744 w 1953285"/>
                <a:gd name="connsiteY13" fmla="*/ 2089164 h 2986134"/>
                <a:gd name="connsiteX14" fmla="*/ 321950 w 1953285"/>
                <a:gd name="connsiteY14" fmla="*/ 1949541 h 2986134"/>
                <a:gd name="connsiteX15" fmla="*/ 292223 w 1953285"/>
                <a:gd name="connsiteY15" fmla="*/ 2002232 h 2986134"/>
                <a:gd name="connsiteX16" fmla="*/ 341185 w 1953285"/>
                <a:gd name="connsiteY16" fmla="*/ 2395326 h 2986134"/>
                <a:gd name="connsiteX17" fmla="*/ 426500 w 1953285"/>
                <a:gd name="connsiteY17" fmla="*/ 2772335 h 2986134"/>
                <a:gd name="connsiteX18" fmla="*/ 465284 w 1953285"/>
                <a:gd name="connsiteY18" fmla="*/ 2891702 h 2986134"/>
                <a:gd name="connsiteX19" fmla="*/ 246864 w 1953285"/>
                <a:gd name="connsiteY19" fmla="*/ 2986134 h 2986134"/>
                <a:gd name="connsiteX20" fmla="*/ 48349 w 1953285"/>
                <a:gd name="connsiteY20" fmla="*/ 2358824 h 2986134"/>
                <a:gd name="connsiteX21" fmla="*/ 413 w 1953285"/>
                <a:gd name="connsiteY21" fmla="*/ 1730652 h 2986134"/>
                <a:gd name="connsiteX22" fmla="*/ 105908 w 1953285"/>
                <a:gd name="connsiteY22" fmla="*/ 904785 h 2986134"/>
                <a:gd name="connsiteX23" fmla="*/ 278379 w 1953285"/>
                <a:gd name="connsiteY23" fmla="*/ 433148 h 2986134"/>
                <a:gd name="connsiteX24" fmla="*/ 443886 w 1953285"/>
                <a:gd name="connsiteY24" fmla="*/ 172515 h 2986134"/>
                <a:gd name="connsiteX25" fmla="*/ 612737 w 1953285"/>
                <a:gd name="connsiteY25" fmla="*/ 0 h 2986134"/>
                <a:gd name="connsiteX26" fmla="*/ 731959 w 1953285"/>
                <a:gd name="connsiteY26" fmla="*/ 332056 h 2986134"/>
                <a:gd name="connsiteX27" fmla="*/ 724845 w 1953285"/>
                <a:gd name="connsiteY27" fmla="*/ 678085 h 2986134"/>
                <a:gd name="connsiteX28" fmla="*/ 547743 w 1953285"/>
                <a:gd name="connsiteY28" fmla="*/ 1005788 h 2986134"/>
                <a:gd name="connsiteX29" fmla="*/ 550217 w 1953285"/>
                <a:gd name="connsiteY29" fmla="*/ 1049853 h 2986134"/>
                <a:gd name="connsiteX30" fmla="*/ 968955 w 1953285"/>
                <a:gd name="connsiteY30" fmla="*/ 813397 h 2986134"/>
                <a:gd name="connsiteX31" fmla="*/ 1461349 w 1953285"/>
                <a:gd name="connsiteY31" fmla="*/ 701311 h 2986134"/>
                <a:gd name="connsiteX32" fmla="*/ 1473951 w 1953285"/>
                <a:gd name="connsiteY32" fmla="*/ 708401 h 2986134"/>
                <a:gd name="connsiteX0" fmla="*/ 1473856 w 1953190"/>
                <a:gd name="connsiteY0" fmla="*/ 708401 h 2991508"/>
                <a:gd name="connsiteX1" fmla="*/ 1411263 w 1953190"/>
                <a:gd name="connsiteY1" fmla="*/ 919813 h 2991508"/>
                <a:gd name="connsiteX2" fmla="*/ 1190060 w 1953190"/>
                <a:gd name="connsiteY2" fmla="*/ 1213129 h 2991508"/>
                <a:gd name="connsiteX3" fmla="*/ 909179 w 1953190"/>
                <a:gd name="connsiteY3" fmla="*/ 1450576 h 2991508"/>
                <a:gd name="connsiteX4" fmla="*/ 566918 w 1953190"/>
                <a:gd name="connsiteY4" fmla="*/ 1632245 h 2991508"/>
                <a:gd name="connsiteX5" fmla="*/ 737266 w 1953190"/>
                <a:gd name="connsiteY5" fmla="*/ 1653421 h 2991508"/>
                <a:gd name="connsiteX6" fmla="*/ 1274880 w 1953190"/>
                <a:gd name="connsiteY6" fmla="*/ 1655250 h 2991508"/>
                <a:gd name="connsiteX7" fmla="*/ 1674972 w 1953190"/>
                <a:gd name="connsiteY7" fmla="*/ 1749816 h 2991508"/>
                <a:gd name="connsiteX8" fmla="*/ 1932261 w 1953190"/>
                <a:gd name="connsiteY8" fmla="*/ 1866208 h 2991508"/>
                <a:gd name="connsiteX9" fmla="*/ 1906135 w 1953190"/>
                <a:gd name="connsiteY9" fmla="*/ 1943962 h 2991508"/>
                <a:gd name="connsiteX10" fmla="*/ 1653148 w 1953190"/>
                <a:gd name="connsiteY10" fmla="*/ 2106263 h 2991508"/>
                <a:gd name="connsiteX11" fmla="*/ 1253056 w 1953190"/>
                <a:gd name="connsiteY11" fmla="*/ 2208104 h 2991508"/>
                <a:gd name="connsiteX12" fmla="*/ 935741 w 1953190"/>
                <a:gd name="connsiteY12" fmla="*/ 2195250 h 2991508"/>
                <a:gd name="connsiteX13" fmla="*/ 578649 w 1953190"/>
                <a:gd name="connsiteY13" fmla="*/ 2089164 h 2991508"/>
                <a:gd name="connsiteX14" fmla="*/ 321855 w 1953190"/>
                <a:gd name="connsiteY14" fmla="*/ 1949541 h 2991508"/>
                <a:gd name="connsiteX15" fmla="*/ 292128 w 1953190"/>
                <a:gd name="connsiteY15" fmla="*/ 2002232 h 2991508"/>
                <a:gd name="connsiteX16" fmla="*/ 341090 w 1953190"/>
                <a:gd name="connsiteY16" fmla="*/ 2395326 h 2991508"/>
                <a:gd name="connsiteX17" fmla="*/ 426405 w 1953190"/>
                <a:gd name="connsiteY17" fmla="*/ 2772335 h 2991508"/>
                <a:gd name="connsiteX18" fmla="*/ 465189 w 1953190"/>
                <a:gd name="connsiteY18" fmla="*/ 2891702 h 2991508"/>
                <a:gd name="connsiteX19" fmla="*/ 220668 w 1953190"/>
                <a:gd name="connsiteY19" fmla="*/ 2991507 h 2991508"/>
                <a:gd name="connsiteX20" fmla="*/ 48254 w 1953190"/>
                <a:gd name="connsiteY20" fmla="*/ 2358824 h 2991508"/>
                <a:gd name="connsiteX21" fmla="*/ 318 w 1953190"/>
                <a:gd name="connsiteY21" fmla="*/ 1730652 h 2991508"/>
                <a:gd name="connsiteX22" fmla="*/ 105813 w 1953190"/>
                <a:gd name="connsiteY22" fmla="*/ 904785 h 2991508"/>
                <a:gd name="connsiteX23" fmla="*/ 278284 w 1953190"/>
                <a:gd name="connsiteY23" fmla="*/ 433148 h 2991508"/>
                <a:gd name="connsiteX24" fmla="*/ 443791 w 1953190"/>
                <a:gd name="connsiteY24" fmla="*/ 172515 h 2991508"/>
                <a:gd name="connsiteX25" fmla="*/ 612642 w 1953190"/>
                <a:gd name="connsiteY25" fmla="*/ 0 h 2991508"/>
                <a:gd name="connsiteX26" fmla="*/ 731864 w 1953190"/>
                <a:gd name="connsiteY26" fmla="*/ 332056 h 2991508"/>
                <a:gd name="connsiteX27" fmla="*/ 724750 w 1953190"/>
                <a:gd name="connsiteY27" fmla="*/ 678085 h 2991508"/>
                <a:gd name="connsiteX28" fmla="*/ 547648 w 1953190"/>
                <a:gd name="connsiteY28" fmla="*/ 1005788 h 2991508"/>
                <a:gd name="connsiteX29" fmla="*/ 550122 w 1953190"/>
                <a:gd name="connsiteY29" fmla="*/ 1049853 h 2991508"/>
                <a:gd name="connsiteX30" fmla="*/ 968860 w 1953190"/>
                <a:gd name="connsiteY30" fmla="*/ 813397 h 2991508"/>
                <a:gd name="connsiteX31" fmla="*/ 1461254 w 1953190"/>
                <a:gd name="connsiteY31" fmla="*/ 701311 h 2991508"/>
                <a:gd name="connsiteX32" fmla="*/ 1473856 w 1953190"/>
                <a:gd name="connsiteY32" fmla="*/ 708401 h 2991508"/>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35637 w 1983014"/>
                <a:gd name="connsiteY22" fmla="*/ 904785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750 w 1983084"/>
                <a:gd name="connsiteY0" fmla="*/ 708401 h 2991507"/>
                <a:gd name="connsiteX1" fmla="*/ 1441157 w 1983084"/>
                <a:gd name="connsiteY1" fmla="*/ 919813 h 2991507"/>
                <a:gd name="connsiteX2" fmla="*/ 1219954 w 1983084"/>
                <a:gd name="connsiteY2" fmla="*/ 1213129 h 2991507"/>
                <a:gd name="connsiteX3" fmla="*/ 939073 w 1983084"/>
                <a:gd name="connsiteY3" fmla="*/ 1450576 h 2991507"/>
                <a:gd name="connsiteX4" fmla="*/ 596812 w 1983084"/>
                <a:gd name="connsiteY4" fmla="*/ 1632245 h 2991507"/>
                <a:gd name="connsiteX5" fmla="*/ 767160 w 1983084"/>
                <a:gd name="connsiteY5" fmla="*/ 1653421 h 2991507"/>
                <a:gd name="connsiteX6" fmla="*/ 1304774 w 1983084"/>
                <a:gd name="connsiteY6" fmla="*/ 1655250 h 2991507"/>
                <a:gd name="connsiteX7" fmla="*/ 1704866 w 1983084"/>
                <a:gd name="connsiteY7" fmla="*/ 1749816 h 2991507"/>
                <a:gd name="connsiteX8" fmla="*/ 1962155 w 1983084"/>
                <a:gd name="connsiteY8" fmla="*/ 1866208 h 2991507"/>
                <a:gd name="connsiteX9" fmla="*/ 1936029 w 1983084"/>
                <a:gd name="connsiteY9" fmla="*/ 1943962 h 2991507"/>
                <a:gd name="connsiteX10" fmla="*/ 1683042 w 1983084"/>
                <a:gd name="connsiteY10" fmla="*/ 2106263 h 2991507"/>
                <a:gd name="connsiteX11" fmla="*/ 1282950 w 1983084"/>
                <a:gd name="connsiteY11" fmla="*/ 2208104 h 2991507"/>
                <a:gd name="connsiteX12" fmla="*/ 965635 w 1983084"/>
                <a:gd name="connsiteY12" fmla="*/ 2195250 h 2991507"/>
                <a:gd name="connsiteX13" fmla="*/ 608543 w 1983084"/>
                <a:gd name="connsiteY13" fmla="*/ 2089164 h 2991507"/>
                <a:gd name="connsiteX14" fmla="*/ 351749 w 1983084"/>
                <a:gd name="connsiteY14" fmla="*/ 1949541 h 2991507"/>
                <a:gd name="connsiteX15" fmla="*/ 342903 w 1983084"/>
                <a:gd name="connsiteY15" fmla="*/ 1997936 h 2991507"/>
                <a:gd name="connsiteX16" fmla="*/ 396859 w 1983084"/>
                <a:gd name="connsiteY16" fmla="*/ 2349194 h 2991507"/>
                <a:gd name="connsiteX17" fmla="*/ 489005 w 1983084"/>
                <a:gd name="connsiteY17" fmla="*/ 2732957 h 2991507"/>
                <a:gd name="connsiteX18" fmla="*/ 553043 w 1983084"/>
                <a:gd name="connsiteY18" fmla="*/ 2882494 h 2991507"/>
                <a:gd name="connsiteX19" fmla="*/ 250562 w 1983084"/>
                <a:gd name="connsiteY19" fmla="*/ 2991507 h 2991507"/>
                <a:gd name="connsiteX20" fmla="*/ 63305 w 1983084"/>
                <a:gd name="connsiteY20" fmla="*/ 2363639 h 2991507"/>
                <a:gd name="connsiteX21" fmla="*/ 199 w 1983084"/>
                <a:gd name="connsiteY21" fmla="*/ 1690577 h 2991507"/>
                <a:gd name="connsiteX22" fmla="*/ 120046 w 1983084"/>
                <a:gd name="connsiteY22" fmla="*/ 908009 h 2991507"/>
                <a:gd name="connsiteX23" fmla="*/ 308178 w 1983084"/>
                <a:gd name="connsiteY23" fmla="*/ 433148 h 2991507"/>
                <a:gd name="connsiteX24" fmla="*/ 473685 w 1983084"/>
                <a:gd name="connsiteY24" fmla="*/ 172515 h 2991507"/>
                <a:gd name="connsiteX25" fmla="*/ 642536 w 1983084"/>
                <a:gd name="connsiteY25" fmla="*/ 0 h 2991507"/>
                <a:gd name="connsiteX26" fmla="*/ 761758 w 1983084"/>
                <a:gd name="connsiteY26" fmla="*/ 332056 h 2991507"/>
                <a:gd name="connsiteX27" fmla="*/ 754644 w 1983084"/>
                <a:gd name="connsiteY27" fmla="*/ 678085 h 2991507"/>
                <a:gd name="connsiteX28" fmla="*/ 577542 w 1983084"/>
                <a:gd name="connsiteY28" fmla="*/ 1005788 h 2991507"/>
                <a:gd name="connsiteX29" fmla="*/ 580016 w 1983084"/>
                <a:gd name="connsiteY29" fmla="*/ 1049853 h 2991507"/>
                <a:gd name="connsiteX30" fmla="*/ 998754 w 1983084"/>
                <a:gd name="connsiteY30" fmla="*/ 813397 h 2991507"/>
                <a:gd name="connsiteX31" fmla="*/ 1491148 w 1983084"/>
                <a:gd name="connsiteY31" fmla="*/ 701311 h 2991507"/>
                <a:gd name="connsiteX32" fmla="*/ 1503750 w 1983084"/>
                <a:gd name="connsiteY32" fmla="*/ 708401 h 2991507"/>
                <a:gd name="connsiteX0" fmla="*/ 1503751 w 1983085"/>
                <a:gd name="connsiteY0" fmla="*/ 708401 h 2991507"/>
                <a:gd name="connsiteX1" fmla="*/ 1441158 w 1983085"/>
                <a:gd name="connsiteY1" fmla="*/ 919813 h 2991507"/>
                <a:gd name="connsiteX2" fmla="*/ 1219955 w 1983085"/>
                <a:gd name="connsiteY2" fmla="*/ 1213129 h 2991507"/>
                <a:gd name="connsiteX3" fmla="*/ 939074 w 1983085"/>
                <a:gd name="connsiteY3" fmla="*/ 1450576 h 2991507"/>
                <a:gd name="connsiteX4" fmla="*/ 596813 w 1983085"/>
                <a:gd name="connsiteY4" fmla="*/ 1632245 h 2991507"/>
                <a:gd name="connsiteX5" fmla="*/ 767161 w 1983085"/>
                <a:gd name="connsiteY5" fmla="*/ 1653421 h 2991507"/>
                <a:gd name="connsiteX6" fmla="*/ 1304775 w 1983085"/>
                <a:gd name="connsiteY6" fmla="*/ 1655250 h 2991507"/>
                <a:gd name="connsiteX7" fmla="*/ 1704867 w 1983085"/>
                <a:gd name="connsiteY7" fmla="*/ 1749816 h 2991507"/>
                <a:gd name="connsiteX8" fmla="*/ 1962156 w 1983085"/>
                <a:gd name="connsiteY8" fmla="*/ 1866208 h 2991507"/>
                <a:gd name="connsiteX9" fmla="*/ 1936030 w 1983085"/>
                <a:gd name="connsiteY9" fmla="*/ 1943962 h 2991507"/>
                <a:gd name="connsiteX10" fmla="*/ 1683043 w 1983085"/>
                <a:gd name="connsiteY10" fmla="*/ 2106263 h 2991507"/>
                <a:gd name="connsiteX11" fmla="*/ 1282951 w 1983085"/>
                <a:gd name="connsiteY11" fmla="*/ 2208104 h 2991507"/>
                <a:gd name="connsiteX12" fmla="*/ 965636 w 1983085"/>
                <a:gd name="connsiteY12" fmla="*/ 2195250 h 2991507"/>
                <a:gd name="connsiteX13" fmla="*/ 608544 w 1983085"/>
                <a:gd name="connsiteY13" fmla="*/ 2089164 h 2991507"/>
                <a:gd name="connsiteX14" fmla="*/ 351750 w 1983085"/>
                <a:gd name="connsiteY14" fmla="*/ 1949541 h 2991507"/>
                <a:gd name="connsiteX15" fmla="*/ 342904 w 1983085"/>
                <a:gd name="connsiteY15" fmla="*/ 1997936 h 2991507"/>
                <a:gd name="connsiteX16" fmla="*/ 396860 w 1983085"/>
                <a:gd name="connsiteY16" fmla="*/ 2349194 h 2991507"/>
                <a:gd name="connsiteX17" fmla="*/ 509109 w 1983085"/>
                <a:gd name="connsiteY17" fmla="*/ 2762247 h 2991507"/>
                <a:gd name="connsiteX18" fmla="*/ 553044 w 1983085"/>
                <a:gd name="connsiteY18" fmla="*/ 2882494 h 2991507"/>
                <a:gd name="connsiteX19" fmla="*/ 250563 w 1983085"/>
                <a:gd name="connsiteY19" fmla="*/ 2991507 h 2991507"/>
                <a:gd name="connsiteX20" fmla="*/ 63306 w 1983085"/>
                <a:gd name="connsiteY20" fmla="*/ 2363639 h 2991507"/>
                <a:gd name="connsiteX21" fmla="*/ 200 w 1983085"/>
                <a:gd name="connsiteY21" fmla="*/ 1690577 h 2991507"/>
                <a:gd name="connsiteX22" fmla="*/ 120047 w 1983085"/>
                <a:gd name="connsiteY22" fmla="*/ 908009 h 2991507"/>
                <a:gd name="connsiteX23" fmla="*/ 308179 w 1983085"/>
                <a:gd name="connsiteY23" fmla="*/ 433148 h 2991507"/>
                <a:gd name="connsiteX24" fmla="*/ 473686 w 1983085"/>
                <a:gd name="connsiteY24" fmla="*/ 172515 h 2991507"/>
                <a:gd name="connsiteX25" fmla="*/ 642537 w 1983085"/>
                <a:gd name="connsiteY25" fmla="*/ 0 h 2991507"/>
                <a:gd name="connsiteX26" fmla="*/ 761759 w 1983085"/>
                <a:gd name="connsiteY26" fmla="*/ 332056 h 2991507"/>
                <a:gd name="connsiteX27" fmla="*/ 754645 w 1983085"/>
                <a:gd name="connsiteY27" fmla="*/ 678085 h 2991507"/>
                <a:gd name="connsiteX28" fmla="*/ 577543 w 1983085"/>
                <a:gd name="connsiteY28" fmla="*/ 1005788 h 2991507"/>
                <a:gd name="connsiteX29" fmla="*/ 580017 w 1983085"/>
                <a:gd name="connsiteY29" fmla="*/ 1049853 h 2991507"/>
                <a:gd name="connsiteX30" fmla="*/ 998755 w 1983085"/>
                <a:gd name="connsiteY30" fmla="*/ 813397 h 2991507"/>
                <a:gd name="connsiteX31" fmla="*/ 1491149 w 1983085"/>
                <a:gd name="connsiteY31" fmla="*/ 701311 h 2991507"/>
                <a:gd name="connsiteX32" fmla="*/ 1503751 w 1983085"/>
                <a:gd name="connsiteY32" fmla="*/ 708401 h 2991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983085" h="2991507">
                  <a:moveTo>
                    <a:pt x="1503751" y="708401"/>
                  </a:moveTo>
                  <a:cubicBezTo>
                    <a:pt x="1523712" y="737061"/>
                    <a:pt x="1480707" y="845173"/>
                    <a:pt x="1441158" y="919813"/>
                  </a:cubicBezTo>
                  <a:cubicBezTo>
                    <a:pt x="1395959" y="1005116"/>
                    <a:pt x="1303636" y="1124669"/>
                    <a:pt x="1219955" y="1213129"/>
                  </a:cubicBezTo>
                  <a:cubicBezTo>
                    <a:pt x="1136275" y="1301590"/>
                    <a:pt x="1042931" y="1380723"/>
                    <a:pt x="939074" y="1450576"/>
                  </a:cubicBezTo>
                  <a:cubicBezTo>
                    <a:pt x="835217" y="1520429"/>
                    <a:pt x="606345" y="1620692"/>
                    <a:pt x="596813" y="1632245"/>
                  </a:cubicBezTo>
                  <a:cubicBezTo>
                    <a:pt x="587281" y="1643798"/>
                    <a:pt x="649167" y="1649587"/>
                    <a:pt x="767161" y="1653421"/>
                  </a:cubicBezTo>
                  <a:cubicBezTo>
                    <a:pt x="885155" y="1657255"/>
                    <a:pt x="1148491" y="1639184"/>
                    <a:pt x="1304775" y="1655250"/>
                  </a:cubicBezTo>
                  <a:cubicBezTo>
                    <a:pt x="1461059" y="1671316"/>
                    <a:pt x="1595303" y="1714658"/>
                    <a:pt x="1704867" y="1749816"/>
                  </a:cubicBezTo>
                  <a:cubicBezTo>
                    <a:pt x="1814430" y="1784976"/>
                    <a:pt x="1923629" y="1833850"/>
                    <a:pt x="1962156" y="1866208"/>
                  </a:cubicBezTo>
                  <a:cubicBezTo>
                    <a:pt x="2000683" y="1898565"/>
                    <a:pt x="1982548" y="1903952"/>
                    <a:pt x="1936030" y="1943962"/>
                  </a:cubicBezTo>
                  <a:cubicBezTo>
                    <a:pt x="1889511" y="1983971"/>
                    <a:pt x="1791890" y="2062239"/>
                    <a:pt x="1683043" y="2106263"/>
                  </a:cubicBezTo>
                  <a:cubicBezTo>
                    <a:pt x="1574197" y="2150286"/>
                    <a:pt x="1402519" y="2193274"/>
                    <a:pt x="1282951" y="2208104"/>
                  </a:cubicBezTo>
                  <a:cubicBezTo>
                    <a:pt x="1163382" y="2222935"/>
                    <a:pt x="1078036" y="2215074"/>
                    <a:pt x="965636" y="2195250"/>
                  </a:cubicBezTo>
                  <a:cubicBezTo>
                    <a:pt x="853235" y="2175427"/>
                    <a:pt x="710858" y="2130115"/>
                    <a:pt x="608544" y="2089164"/>
                  </a:cubicBezTo>
                  <a:cubicBezTo>
                    <a:pt x="506230" y="2048213"/>
                    <a:pt x="368968" y="1961518"/>
                    <a:pt x="351750" y="1949541"/>
                  </a:cubicBezTo>
                  <a:cubicBezTo>
                    <a:pt x="334532" y="1937564"/>
                    <a:pt x="335386" y="1931327"/>
                    <a:pt x="342904" y="1997936"/>
                  </a:cubicBezTo>
                  <a:cubicBezTo>
                    <a:pt x="350422" y="2064545"/>
                    <a:pt x="369159" y="2221809"/>
                    <a:pt x="396860" y="2349194"/>
                  </a:cubicBezTo>
                  <a:cubicBezTo>
                    <a:pt x="424561" y="2476579"/>
                    <a:pt x="467735" y="2639985"/>
                    <a:pt x="509109" y="2762247"/>
                  </a:cubicBezTo>
                  <a:lnTo>
                    <a:pt x="553044" y="2882494"/>
                  </a:lnTo>
                  <a:cubicBezTo>
                    <a:pt x="473777" y="2939687"/>
                    <a:pt x="326860" y="2968014"/>
                    <a:pt x="250563" y="2991507"/>
                  </a:cubicBezTo>
                  <a:cubicBezTo>
                    <a:pt x="170949" y="2783480"/>
                    <a:pt x="105033" y="2580461"/>
                    <a:pt x="63306" y="2363639"/>
                  </a:cubicBezTo>
                  <a:cubicBezTo>
                    <a:pt x="21579" y="2146817"/>
                    <a:pt x="-2461" y="1929490"/>
                    <a:pt x="200" y="1690577"/>
                  </a:cubicBezTo>
                  <a:cubicBezTo>
                    <a:pt x="2859" y="1451663"/>
                    <a:pt x="68717" y="1117581"/>
                    <a:pt x="120047" y="908009"/>
                  </a:cubicBezTo>
                  <a:cubicBezTo>
                    <a:pt x="171377" y="698438"/>
                    <a:pt x="249239" y="555730"/>
                    <a:pt x="308179" y="433148"/>
                  </a:cubicBezTo>
                  <a:cubicBezTo>
                    <a:pt x="367119" y="310566"/>
                    <a:pt x="414822" y="245163"/>
                    <a:pt x="473686" y="172515"/>
                  </a:cubicBezTo>
                  <a:cubicBezTo>
                    <a:pt x="525192" y="108949"/>
                    <a:pt x="595112" y="17610"/>
                    <a:pt x="642537" y="0"/>
                  </a:cubicBezTo>
                  <a:cubicBezTo>
                    <a:pt x="709556" y="115352"/>
                    <a:pt x="737990" y="210065"/>
                    <a:pt x="761759" y="332056"/>
                  </a:cubicBezTo>
                  <a:cubicBezTo>
                    <a:pt x="780973" y="477891"/>
                    <a:pt x="781276" y="547748"/>
                    <a:pt x="754645" y="678085"/>
                  </a:cubicBezTo>
                  <a:cubicBezTo>
                    <a:pt x="727497" y="810951"/>
                    <a:pt x="606647" y="943826"/>
                    <a:pt x="577543" y="1005788"/>
                  </a:cubicBezTo>
                  <a:cubicBezTo>
                    <a:pt x="548438" y="1067749"/>
                    <a:pt x="509816" y="1081918"/>
                    <a:pt x="580017" y="1049853"/>
                  </a:cubicBezTo>
                  <a:cubicBezTo>
                    <a:pt x="650219" y="1017789"/>
                    <a:pt x="846899" y="871489"/>
                    <a:pt x="998755" y="813397"/>
                  </a:cubicBezTo>
                  <a:cubicBezTo>
                    <a:pt x="1150609" y="755308"/>
                    <a:pt x="1446228" y="697135"/>
                    <a:pt x="1491149" y="701311"/>
                  </a:cubicBezTo>
                  <a:cubicBezTo>
                    <a:pt x="1496764" y="701833"/>
                    <a:pt x="1500901" y="704307"/>
                    <a:pt x="1503751" y="708401"/>
                  </a:cubicBezTo>
                  <a:close/>
                </a:path>
              </a:pathLst>
            </a:custGeom>
            <a:solidFill>
              <a:schemeClr val="accent4">
                <a:lumMod val="40000"/>
                <a:lumOff val="60000"/>
                <a:alpha val="3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16" name="Freeform: Shape 15">
            <a:extLst>
              <a:ext uri="{FF2B5EF4-FFF2-40B4-BE49-F238E27FC236}">
                <a16:creationId xmlns:a16="http://schemas.microsoft.com/office/drawing/2014/main" id="{19E9BDDB-EF4A-B813-8CFD-D3946F339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735102">
            <a:off x="11096058" y="3990944"/>
            <a:ext cx="1614456" cy="429493"/>
          </a:xfrm>
          <a:custGeom>
            <a:avLst/>
            <a:gdLst>
              <a:gd name="connsiteX0" fmla="*/ 0 w 1614456"/>
              <a:gd name="connsiteY0" fmla="*/ 233076 h 429493"/>
              <a:gd name="connsiteX1" fmla="*/ 569664 w 1614456"/>
              <a:gd name="connsiteY1" fmla="*/ 0 h 429493"/>
              <a:gd name="connsiteX2" fmla="*/ 596278 w 1614456"/>
              <a:gd name="connsiteY2" fmla="*/ 6094 h 429493"/>
              <a:gd name="connsiteX3" fmla="*/ 1614456 w 1614456"/>
              <a:gd name="connsiteY3" fmla="*/ 248091 h 429493"/>
              <a:gd name="connsiteX4" fmla="*/ 1568315 w 1614456"/>
              <a:gd name="connsiteY4" fmla="*/ 429321 h 429493"/>
              <a:gd name="connsiteX5" fmla="*/ 483047 w 1614456"/>
              <a:gd name="connsiteY5" fmla="*/ 298906 h 429493"/>
              <a:gd name="connsiteX6" fmla="*/ 123310 w 1614456"/>
              <a:gd name="connsiteY6" fmla="*/ 250486 h 429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14456" h="429493">
                <a:moveTo>
                  <a:pt x="0" y="233076"/>
                </a:moveTo>
                <a:lnTo>
                  <a:pt x="569664" y="0"/>
                </a:lnTo>
                <a:lnTo>
                  <a:pt x="596278" y="6094"/>
                </a:lnTo>
                <a:cubicBezTo>
                  <a:pt x="1057638" y="111306"/>
                  <a:pt x="1579983" y="228791"/>
                  <a:pt x="1614456" y="248091"/>
                </a:cubicBezTo>
                <a:cubicBezTo>
                  <a:pt x="1609756" y="287567"/>
                  <a:pt x="1584661" y="435225"/>
                  <a:pt x="1568315" y="429321"/>
                </a:cubicBezTo>
                <a:cubicBezTo>
                  <a:pt x="1529762" y="431108"/>
                  <a:pt x="711697" y="365581"/>
                  <a:pt x="483047" y="298906"/>
                </a:cubicBezTo>
                <a:cubicBezTo>
                  <a:pt x="352306" y="279085"/>
                  <a:pt x="230642" y="264484"/>
                  <a:pt x="123310" y="250486"/>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Slide Number Placeholder 3">
            <a:extLst>
              <a:ext uri="{FF2B5EF4-FFF2-40B4-BE49-F238E27FC236}">
                <a16:creationId xmlns:a16="http://schemas.microsoft.com/office/drawing/2014/main" id="{EF499F9D-7C48-0E91-F082-E2506BAD4F3C}"/>
              </a:ext>
            </a:extLst>
          </p:cNvPr>
          <p:cNvSpPr>
            <a:spLocks noGrp="1"/>
          </p:cNvSpPr>
          <p:nvPr>
            <p:ph type="sldNum" sz="quarter" idx="12"/>
          </p:nvPr>
        </p:nvSpPr>
        <p:spPr/>
        <p:txBody>
          <a:bodyPr/>
          <a:lstStyle/>
          <a:p>
            <a:fld id="{35470E4D-CFB8-FE4B-A9A4-B32541D0D757}" type="slidenum">
              <a:rPr lang="en-US" smtClean="0"/>
              <a:t>24</a:t>
            </a:fld>
            <a:endParaRPr lang="en-US"/>
          </a:p>
        </p:txBody>
      </p:sp>
      <p:sp>
        <p:nvSpPr>
          <p:cNvPr id="5" name="Footer Placeholder 4">
            <a:extLst>
              <a:ext uri="{FF2B5EF4-FFF2-40B4-BE49-F238E27FC236}">
                <a16:creationId xmlns:a16="http://schemas.microsoft.com/office/drawing/2014/main" id="{AEC7AA56-4A34-835E-D3BE-22BA48847168}"/>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224804234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2F090-5EDA-10D7-4148-52A46E10F9B4}"/>
              </a:ext>
            </a:extLst>
          </p:cNvPr>
          <p:cNvSpPr>
            <a:spLocks noGrp="1"/>
          </p:cNvSpPr>
          <p:nvPr>
            <p:ph type="title"/>
          </p:nvPr>
        </p:nvSpPr>
        <p:spPr>
          <a:xfrm>
            <a:off x="692536" y="646316"/>
            <a:ext cx="10542298" cy="1698264"/>
          </a:xfrm>
        </p:spPr>
        <p:txBody>
          <a:bodyPr>
            <a:normAutofit fontScale="90000"/>
          </a:bodyPr>
          <a:lstStyle/>
          <a:p>
            <a:r>
              <a:rPr lang="en-GB" sz="3600" b="1" dirty="0">
                <a:effectLst/>
                <a:latin typeface="Arial" panose="020B0604020202020204" pitchFamily="34" charset="0"/>
              </a:rPr>
              <a:t>2. Working collaboratively with people in need of care and support, their carers and other professionals</a:t>
            </a:r>
            <a:br>
              <a:rPr lang="en-GB" sz="1050" dirty="0"/>
            </a:br>
            <a:br>
              <a:rPr lang="en-GB" sz="1800" b="1" dirty="0">
                <a:effectLst/>
                <a:latin typeface="Arial" panose="020B0604020202020204" pitchFamily="34" charset="0"/>
              </a:rPr>
            </a:br>
            <a:br>
              <a:rPr lang="en-GB" dirty="0">
                <a:effectLst/>
              </a:rPr>
            </a:br>
            <a:endParaRPr lang="en-US" dirty="0"/>
          </a:p>
        </p:txBody>
      </p:sp>
      <p:sp>
        <p:nvSpPr>
          <p:cNvPr id="3" name="Text Placeholder 2">
            <a:extLst>
              <a:ext uri="{FF2B5EF4-FFF2-40B4-BE49-F238E27FC236}">
                <a16:creationId xmlns:a16="http://schemas.microsoft.com/office/drawing/2014/main" id="{4BF8C13B-0392-BB0A-5B19-22C18B5AF60B}"/>
              </a:ext>
            </a:extLst>
          </p:cNvPr>
          <p:cNvSpPr>
            <a:spLocks noGrp="1"/>
          </p:cNvSpPr>
          <p:nvPr>
            <p:ph type="body" idx="1"/>
          </p:nvPr>
        </p:nvSpPr>
        <p:spPr>
          <a:xfrm>
            <a:off x="692536" y="1510191"/>
            <a:ext cx="5157787" cy="823912"/>
          </a:xfrm>
        </p:spPr>
        <p:txBody>
          <a:bodyPr>
            <a:normAutofit/>
          </a:bodyPr>
          <a:lstStyle/>
          <a:p>
            <a:r>
              <a:rPr lang="en-GB" sz="2800" b="1" dirty="0">
                <a:effectLst/>
                <a:latin typeface="ArialMT"/>
              </a:rPr>
              <a:t>Learning outcome</a:t>
            </a:r>
          </a:p>
          <a:p>
            <a:endParaRPr lang="en-US" dirty="0"/>
          </a:p>
        </p:txBody>
      </p:sp>
      <p:sp>
        <p:nvSpPr>
          <p:cNvPr id="4" name="Content Placeholder 3">
            <a:extLst>
              <a:ext uri="{FF2B5EF4-FFF2-40B4-BE49-F238E27FC236}">
                <a16:creationId xmlns:a16="http://schemas.microsoft.com/office/drawing/2014/main" id="{4C44DE92-7A5F-CBCD-F4C7-1C72EE362CA2}"/>
              </a:ext>
            </a:extLst>
          </p:cNvPr>
          <p:cNvSpPr>
            <a:spLocks noGrp="1"/>
          </p:cNvSpPr>
          <p:nvPr>
            <p:ph sz="half" idx="2"/>
          </p:nvPr>
        </p:nvSpPr>
        <p:spPr>
          <a:xfrm>
            <a:off x="761734" y="1922147"/>
            <a:ext cx="5088589" cy="4297940"/>
          </a:xfrm>
        </p:spPr>
        <p:txBody>
          <a:bodyPr>
            <a:normAutofit fontScale="70000" lnSpcReduction="20000"/>
          </a:bodyPr>
          <a:lstStyle/>
          <a:p>
            <a:pPr marL="0" indent="0">
              <a:buNone/>
            </a:pPr>
            <a:r>
              <a:rPr lang="en-GB" sz="3400" dirty="0">
                <a:effectLst/>
                <a:latin typeface="ArialMT"/>
              </a:rPr>
              <a:t>2.3. </a:t>
            </a:r>
          </a:p>
          <a:p>
            <a:pPr marL="0" indent="0">
              <a:buNone/>
            </a:pPr>
            <a:r>
              <a:rPr lang="en-GB" sz="3400" dirty="0">
                <a:effectLst/>
                <a:latin typeface="ArialMT"/>
              </a:rPr>
              <a:t>Critically reflect on own collaborative working </a:t>
            </a:r>
            <a:endParaRPr lang="en-GB" sz="3400" dirty="0">
              <a:effectLst/>
            </a:endParaRPr>
          </a:p>
          <a:p>
            <a:pPr marL="0" indent="0">
              <a:buNone/>
            </a:pPr>
            <a:r>
              <a:rPr lang="en-GB" sz="3400" dirty="0">
                <a:effectLst/>
                <a:latin typeface="ArialMT"/>
              </a:rPr>
              <a:t>3.2.</a:t>
            </a:r>
            <a:br>
              <a:rPr lang="en-GB" sz="3400" dirty="0">
                <a:effectLst/>
                <a:latin typeface="ArialMT"/>
              </a:rPr>
            </a:br>
            <a:r>
              <a:rPr lang="en-GB" sz="3400" dirty="0">
                <a:effectLst/>
                <a:latin typeface="ArialMT"/>
              </a:rPr>
              <a:t>Be able to manage your role as a social worker in increasingly complex situations </a:t>
            </a:r>
          </a:p>
          <a:p>
            <a:endParaRPr lang="en-US" dirty="0"/>
          </a:p>
        </p:txBody>
      </p:sp>
      <p:sp>
        <p:nvSpPr>
          <p:cNvPr id="5" name="Text Placeholder 4">
            <a:extLst>
              <a:ext uri="{FF2B5EF4-FFF2-40B4-BE49-F238E27FC236}">
                <a16:creationId xmlns:a16="http://schemas.microsoft.com/office/drawing/2014/main" id="{19832F93-AC7E-FD0A-897B-8CA69C96A7F9}"/>
              </a:ext>
            </a:extLst>
          </p:cNvPr>
          <p:cNvSpPr>
            <a:spLocks noGrp="1"/>
          </p:cNvSpPr>
          <p:nvPr>
            <p:ph type="body" sz="quarter" idx="3"/>
          </p:nvPr>
        </p:nvSpPr>
        <p:spPr>
          <a:xfrm>
            <a:off x="6095999" y="1681163"/>
            <a:ext cx="4406213" cy="823912"/>
          </a:xfrm>
        </p:spPr>
        <p:txBody>
          <a:bodyPr>
            <a:normAutofit/>
          </a:bodyPr>
          <a:lstStyle/>
          <a:p>
            <a:r>
              <a:rPr lang="en-GB" sz="2800" b="1" dirty="0">
                <a:latin typeface="ArialMT"/>
              </a:rPr>
              <a:t>Assessment criteria </a:t>
            </a:r>
          </a:p>
          <a:p>
            <a:endParaRPr lang="en-US" dirty="0"/>
          </a:p>
        </p:txBody>
      </p:sp>
      <p:sp>
        <p:nvSpPr>
          <p:cNvPr id="6" name="Content Placeholder 5">
            <a:extLst>
              <a:ext uri="{FF2B5EF4-FFF2-40B4-BE49-F238E27FC236}">
                <a16:creationId xmlns:a16="http://schemas.microsoft.com/office/drawing/2014/main" id="{06FA876E-3110-71E0-DEC6-AB27CF4783A3}"/>
              </a:ext>
            </a:extLst>
          </p:cNvPr>
          <p:cNvSpPr>
            <a:spLocks noGrp="1"/>
          </p:cNvSpPr>
          <p:nvPr>
            <p:ph sz="quarter" idx="4"/>
          </p:nvPr>
        </p:nvSpPr>
        <p:spPr>
          <a:xfrm>
            <a:off x="6096000" y="2093118"/>
            <a:ext cx="5769842" cy="4559141"/>
          </a:xfrm>
        </p:spPr>
        <p:txBody>
          <a:bodyPr>
            <a:normAutofit fontScale="70000" lnSpcReduction="20000"/>
          </a:bodyPr>
          <a:lstStyle/>
          <a:p>
            <a:pPr marL="0" indent="0">
              <a:buNone/>
            </a:pPr>
            <a:r>
              <a:rPr lang="en-GB" sz="2800" dirty="0">
                <a:effectLst/>
                <a:latin typeface="ArialMT"/>
              </a:rPr>
              <a:t>This should include: </a:t>
            </a:r>
          </a:p>
          <a:p>
            <a:pPr marL="0" indent="0">
              <a:buNone/>
            </a:pPr>
            <a:r>
              <a:rPr lang="en-GB" dirty="0">
                <a:solidFill>
                  <a:srgbClr val="000000"/>
                </a:solidFill>
                <a:effectLst/>
                <a:latin typeface="Arial" panose="020B0604020202020204" pitchFamily="34" charset="0"/>
              </a:rPr>
              <a:t>2.3.1 - </a:t>
            </a:r>
            <a:r>
              <a:rPr lang="en-GB" sz="2800" dirty="0">
                <a:effectLst/>
                <a:latin typeface="ArialMT"/>
              </a:rPr>
              <a:t>Critically reflect on own performance in collaborative working, identifying areas of good practice and those to be developed, during work with:</a:t>
            </a:r>
            <a:r>
              <a:rPr lang="en-GB" sz="2800" dirty="0">
                <a:latin typeface="ArialMT"/>
              </a:rPr>
              <a:t> </a:t>
            </a:r>
            <a:r>
              <a:rPr lang="en-GB" sz="2800" dirty="0">
                <a:effectLst/>
                <a:latin typeface="ArialMT"/>
              </a:rPr>
              <a:t>people with care and support needs, carers, advocates, colleagues and other professionals. </a:t>
            </a:r>
            <a:endParaRPr lang="en-GB" sz="2800" dirty="0">
              <a:effectLst/>
            </a:endParaRPr>
          </a:p>
          <a:p>
            <a:pPr marL="0" indent="0">
              <a:buNone/>
            </a:pPr>
            <a:r>
              <a:rPr lang="en-GB" dirty="0">
                <a:solidFill>
                  <a:srgbClr val="000000"/>
                </a:solidFill>
                <a:effectLst/>
                <a:latin typeface="Arial" panose="020B0604020202020204" pitchFamily="34" charset="0"/>
              </a:rPr>
              <a:t>3.2.8. - </a:t>
            </a:r>
            <a:r>
              <a:rPr lang="en-GB" sz="2800" dirty="0">
                <a:effectLst/>
                <a:latin typeface="ArialMT"/>
              </a:rPr>
              <a:t>Use supervision and mentoring to consider and manage interventions and professional judgements in complex situations </a:t>
            </a:r>
          </a:p>
          <a:p>
            <a:pPr marL="0" indent="0">
              <a:buNone/>
            </a:pPr>
            <a:r>
              <a:rPr lang="en-GB" dirty="0">
                <a:solidFill>
                  <a:srgbClr val="000000"/>
                </a:solidFill>
                <a:effectLst/>
                <a:latin typeface="Arial" panose="020B0604020202020204" pitchFamily="34" charset="0"/>
              </a:rPr>
              <a:t>3.2.9. - Critically reflect on own performance within complex situations to:</a:t>
            </a:r>
          </a:p>
          <a:p>
            <a:pPr marL="0" indent="0">
              <a:buNone/>
            </a:pPr>
            <a:r>
              <a:rPr lang="en-GB" dirty="0">
                <a:solidFill>
                  <a:srgbClr val="000000"/>
                </a:solidFill>
                <a:effectLst/>
                <a:latin typeface="Arial" panose="020B0604020202020204" pitchFamily="34" charset="0"/>
              </a:rPr>
              <a:t>• identify areas of good practice</a:t>
            </a:r>
          </a:p>
          <a:p>
            <a:pPr marL="0" indent="0">
              <a:buNone/>
            </a:pPr>
            <a:r>
              <a:rPr lang="en-GB" dirty="0">
                <a:solidFill>
                  <a:srgbClr val="000000"/>
                </a:solidFill>
                <a:effectLst/>
                <a:latin typeface="Arial" panose="020B0604020202020204" pitchFamily="34" charset="0"/>
              </a:rPr>
              <a:t>• identify practice areas that need to be developed</a:t>
            </a:r>
          </a:p>
          <a:p>
            <a:pPr marL="0" indent="0">
              <a:buNone/>
            </a:pPr>
            <a:r>
              <a:rPr lang="en-GB" dirty="0">
                <a:solidFill>
                  <a:srgbClr val="000000"/>
                </a:solidFill>
                <a:effectLst/>
                <a:latin typeface="Arial" panose="020B0604020202020204" pitchFamily="34" charset="0"/>
              </a:rPr>
              <a:t>• develop and strengthen personal resilience.</a:t>
            </a:r>
          </a:p>
          <a:p>
            <a:endParaRPr lang="en-US" dirty="0"/>
          </a:p>
        </p:txBody>
      </p:sp>
      <p:sp>
        <p:nvSpPr>
          <p:cNvPr id="7" name="Slide Number Placeholder 6">
            <a:extLst>
              <a:ext uri="{FF2B5EF4-FFF2-40B4-BE49-F238E27FC236}">
                <a16:creationId xmlns:a16="http://schemas.microsoft.com/office/drawing/2014/main" id="{1AC653E8-C043-64B8-1027-9060C40D400B}"/>
              </a:ext>
            </a:extLst>
          </p:cNvPr>
          <p:cNvSpPr>
            <a:spLocks noGrp="1"/>
          </p:cNvSpPr>
          <p:nvPr>
            <p:ph type="sldNum" sz="quarter" idx="12"/>
          </p:nvPr>
        </p:nvSpPr>
        <p:spPr/>
        <p:txBody>
          <a:bodyPr/>
          <a:lstStyle/>
          <a:p>
            <a:fld id="{35470E4D-CFB8-FE4B-A9A4-B32541D0D757}" type="slidenum">
              <a:rPr lang="en-US" smtClean="0"/>
              <a:t>25</a:t>
            </a:fld>
            <a:endParaRPr lang="en-US"/>
          </a:p>
        </p:txBody>
      </p:sp>
      <p:sp>
        <p:nvSpPr>
          <p:cNvPr id="8" name="Footer Placeholder 7">
            <a:extLst>
              <a:ext uri="{FF2B5EF4-FFF2-40B4-BE49-F238E27FC236}">
                <a16:creationId xmlns:a16="http://schemas.microsoft.com/office/drawing/2014/main" id="{5D22A290-6D94-7061-6B85-DB1BE4D0A479}"/>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410782670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rrowheads="1"/>
          </p:cNvSpPr>
          <p:nvPr>
            <p:ph type="title"/>
          </p:nvPr>
        </p:nvSpPr>
        <p:spPr>
          <a:xfrm>
            <a:off x="556684" y="387878"/>
            <a:ext cx="10972800" cy="951593"/>
          </a:xfrm>
        </p:spPr>
        <p:txBody>
          <a:bodyPr>
            <a:noAutofit/>
          </a:bodyPr>
          <a:lstStyle/>
          <a:p>
            <a:r>
              <a:rPr lang="cy-GB" dirty="0"/>
              <a:t>Resilliance and Collabrative Working</a:t>
            </a:r>
            <a:endParaRPr lang="en-GB" sz="4400" dirty="0"/>
          </a:p>
        </p:txBody>
      </p:sp>
      <p:sp>
        <p:nvSpPr>
          <p:cNvPr id="6148" name="Rectangle 4"/>
          <p:cNvSpPr>
            <a:spLocks noGrp="1" noRot="1" noChangeArrowheads="1"/>
          </p:cNvSpPr>
          <p:nvPr>
            <p:ph sz="quarter" idx="2"/>
          </p:nvPr>
        </p:nvSpPr>
        <p:spPr/>
        <p:txBody>
          <a:bodyPr>
            <a:normAutofit/>
          </a:bodyPr>
          <a:lstStyle/>
          <a:p>
            <a:pPr>
              <a:lnSpc>
                <a:spcPct val="90000"/>
              </a:lnSpc>
            </a:pPr>
            <a:endParaRPr lang="en-GB" sz="2000" dirty="0">
              <a:sym typeface="Arial" charset="0"/>
            </a:endParaRPr>
          </a:p>
          <a:p>
            <a:pPr>
              <a:lnSpc>
                <a:spcPct val="90000"/>
              </a:lnSpc>
            </a:pPr>
            <a:endParaRPr lang="en-GB" sz="2000" dirty="0"/>
          </a:p>
        </p:txBody>
      </p:sp>
      <p:sp>
        <p:nvSpPr>
          <p:cNvPr id="6149" name="Rectangle 5"/>
          <p:cNvSpPr>
            <a:spLocks noGrp="1" noRot="1" noChangeArrowheads="1"/>
          </p:cNvSpPr>
          <p:nvPr>
            <p:ph sz="quarter" idx="4"/>
          </p:nvPr>
        </p:nvSpPr>
        <p:spPr>
          <a:xfrm>
            <a:off x="556684" y="1495651"/>
            <a:ext cx="8196943" cy="5413705"/>
          </a:xfrm>
        </p:spPr>
        <p:txBody>
          <a:bodyPr>
            <a:normAutofit/>
          </a:bodyPr>
          <a:lstStyle/>
          <a:p>
            <a:pPr marL="0" indent="0">
              <a:lnSpc>
                <a:spcPct val="90000"/>
              </a:lnSpc>
              <a:buNone/>
            </a:pPr>
            <a:r>
              <a:rPr lang="en-GB" sz="2800" dirty="0">
                <a:sym typeface="Arial" charset="0"/>
              </a:rPr>
              <a:t>Research into the professional development of newly qualified social workers identified two key factors that ensure social workers:</a:t>
            </a:r>
          </a:p>
          <a:p>
            <a:pPr>
              <a:lnSpc>
                <a:spcPct val="90000"/>
              </a:lnSpc>
            </a:pPr>
            <a:r>
              <a:rPr lang="en-GB" sz="2800" dirty="0"/>
              <a:t>Have an enhanced resilience to stress</a:t>
            </a:r>
          </a:p>
          <a:p>
            <a:pPr>
              <a:lnSpc>
                <a:spcPct val="90000"/>
              </a:lnSpc>
            </a:pPr>
            <a:r>
              <a:rPr lang="en-GB" sz="2800" dirty="0"/>
              <a:t>Foster their own and other’s wellbeing</a:t>
            </a:r>
          </a:p>
          <a:p>
            <a:pPr>
              <a:lnSpc>
                <a:spcPct val="90000"/>
              </a:lnSpc>
            </a:pPr>
            <a:r>
              <a:rPr lang="en-GB" sz="2800" dirty="0"/>
              <a:t>Become “social workers who fly” after their first year in practice.</a:t>
            </a:r>
          </a:p>
          <a:p>
            <a:pPr marL="109537" indent="0">
              <a:lnSpc>
                <a:spcPct val="90000"/>
              </a:lnSpc>
              <a:buNone/>
            </a:pPr>
            <a:r>
              <a:rPr lang="en-GB" sz="2800" b="1" dirty="0"/>
              <a:t>These key factors are:</a:t>
            </a:r>
          </a:p>
          <a:p>
            <a:r>
              <a:rPr lang="en-GB" sz="2800" dirty="0"/>
              <a:t>Emotional Intelligence </a:t>
            </a:r>
          </a:p>
          <a:p>
            <a:r>
              <a:rPr lang="en-GB" sz="2800" dirty="0"/>
              <a:t>Reflection                                                    </a:t>
            </a:r>
          </a:p>
          <a:p>
            <a:pPr marL="109537" indent="0">
              <a:buNone/>
            </a:pPr>
            <a:r>
              <a:rPr lang="en-GB" sz="1400" dirty="0">
                <a:sym typeface="Arial" charset="0"/>
              </a:rPr>
              <a:t>                                                         Grant and </a:t>
            </a:r>
            <a:r>
              <a:rPr lang="en-GB" sz="1400" dirty="0" err="1">
                <a:sym typeface="Arial" charset="0"/>
              </a:rPr>
              <a:t>Kinman’s</a:t>
            </a:r>
            <a:r>
              <a:rPr lang="en-GB" sz="1400" dirty="0">
                <a:sym typeface="Arial" charset="0"/>
              </a:rPr>
              <a:t> (2009)</a:t>
            </a:r>
            <a:endParaRPr lang="en-GB" sz="1400" dirty="0"/>
          </a:p>
          <a:p>
            <a:pPr>
              <a:lnSpc>
                <a:spcPct val="90000"/>
              </a:lnSpc>
            </a:pPr>
            <a:endParaRPr lang="en-GB" sz="2000" dirty="0">
              <a:sym typeface="Arial" charset="0"/>
            </a:endParaRPr>
          </a:p>
          <a:p>
            <a:pPr>
              <a:lnSpc>
                <a:spcPct val="90000"/>
              </a:lnSpc>
            </a:pPr>
            <a:endParaRPr lang="en-GB" sz="2000" dirty="0"/>
          </a:p>
        </p:txBody>
      </p:sp>
      <p:sp>
        <p:nvSpPr>
          <p:cNvPr id="5" name="Slide Number Placeholder 4"/>
          <p:cNvSpPr>
            <a:spLocks noGrp="1"/>
          </p:cNvSpPr>
          <p:nvPr>
            <p:ph type="sldNum" sz="quarter" idx="12"/>
          </p:nvPr>
        </p:nvSpPr>
        <p:spPr/>
        <p:txBody>
          <a:bodyPr/>
          <a:lstStyle/>
          <a:p>
            <a:fld id="{1E2FB795-8CD3-4813-9C65-0932CECE18E1}" type="slidenum">
              <a:rPr lang="en-GB" sz="2800" b="1">
                <a:solidFill>
                  <a:schemeClr val="bg1"/>
                </a:solidFill>
              </a:rPr>
              <a:pPr/>
              <a:t>26</a:t>
            </a:fld>
            <a:endParaRPr lang="en-GB" sz="2800" b="1" dirty="0">
              <a:solidFill>
                <a:schemeClr val="bg1"/>
              </a:solidFill>
            </a:endParaRPr>
          </a:p>
        </p:txBody>
      </p:sp>
      <p:pic>
        <p:nvPicPr>
          <p:cNvPr id="11" name="Picture 10">
            <a:extLst>
              <a:ext uri="{FF2B5EF4-FFF2-40B4-BE49-F238E27FC236}">
                <a16:creationId xmlns:a16="http://schemas.microsoft.com/office/drawing/2014/main" id="{74408B7D-3A3C-F2BA-1AC0-5D8E8F2FCD3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504482" y="2379167"/>
            <a:ext cx="3513951" cy="2597568"/>
          </a:xfrm>
          <a:prstGeom prst="rect">
            <a:avLst/>
          </a:prstGeom>
        </p:spPr>
      </p:pic>
      <p:sp>
        <p:nvSpPr>
          <p:cNvPr id="2" name="Footer Placeholder 1">
            <a:extLst>
              <a:ext uri="{FF2B5EF4-FFF2-40B4-BE49-F238E27FC236}">
                <a16:creationId xmlns:a16="http://schemas.microsoft.com/office/drawing/2014/main" id="{007413D4-BA17-520F-C886-A0765308E0B9}"/>
              </a:ext>
            </a:extLst>
          </p:cNvPr>
          <p:cNvSpPr>
            <a:spLocks noGrp="1"/>
          </p:cNvSpPr>
          <p:nvPr>
            <p:ph type="ftr" sz="quarter" idx="11"/>
          </p:nvPr>
        </p:nvSpPr>
        <p:spPr/>
        <p:txBody>
          <a:bodyPr/>
          <a:lstStyle/>
          <a:p>
            <a:r>
              <a:rPr lang="en-US"/>
              <a:t>PORTH AGORED Consolidation of Social Work Practice</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Oval 6">
            <a:extLst>
              <a:ext uri="{FF2B5EF4-FFF2-40B4-BE49-F238E27FC236}">
                <a16:creationId xmlns:a16="http://schemas.microsoft.com/office/drawing/2014/main" id="{9C8C27F5-ACD6-B06B-E0E5-B522949A0CA9}"/>
              </a:ext>
            </a:extLst>
          </p:cNvPr>
          <p:cNvSpPr>
            <a:spLocks noChangeArrowheads="1"/>
          </p:cNvSpPr>
          <p:nvPr/>
        </p:nvSpPr>
        <p:spPr bwMode="auto">
          <a:xfrm>
            <a:off x="4616801" y="4731006"/>
            <a:ext cx="3060397" cy="1978404"/>
          </a:xfrm>
          <a:prstGeom prst="ellipse">
            <a:avLst/>
          </a:prstGeom>
          <a:solidFill>
            <a:srgbClr val="00B050"/>
          </a:solidFill>
          <a:ln w="9525">
            <a:solidFill>
              <a:srgbClr val="000000"/>
            </a:solidFill>
            <a:round/>
            <a:headEnd/>
            <a:tailEnd/>
          </a:ln>
        </p:spPr>
        <p:txBody>
          <a:bodyPr rot="0" vert="horz" wrap="square" lIns="91440" tIns="45720" rIns="91440" bIns="45720" anchor="t" anchorCtr="0" upright="1">
            <a:noAutofit/>
          </a:bodyPr>
          <a:lstStyle/>
          <a:p>
            <a:pPr algn="ctr" defTabSz="822960">
              <a:spcAft>
                <a:spcPts val="600"/>
              </a:spcAft>
            </a:pPr>
            <a:r>
              <a:rPr lang="en-GB" kern="1200" dirty="0">
                <a:solidFill>
                  <a:schemeClr val="bg1"/>
                </a:solidFill>
                <a:latin typeface="Calibri" panose="020F0502020204030204" pitchFamily="34" charset="0"/>
                <a:ea typeface="+mn-ea"/>
                <a:cs typeface="Times New Roman" panose="02020603050405020304" pitchFamily="18" charset="0"/>
              </a:rPr>
              <a:t>Inter-professional Collaboration &amp; Building and Maintaining Relationships</a:t>
            </a:r>
            <a:endParaRPr lang="en-GB"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p:txBody>
      </p:sp>
      <p:graphicFrame>
        <p:nvGraphicFramePr>
          <p:cNvPr id="8" name="Table 7">
            <a:extLst>
              <a:ext uri="{FF2B5EF4-FFF2-40B4-BE49-F238E27FC236}">
                <a16:creationId xmlns:a16="http://schemas.microsoft.com/office/drawing/2014/main" id="{66452A3F-F9BA-5785-9D94-AF89C03938D8}"/>
              </a:ext>
            </a:extLst>
          </p:cNvPr>
          <p:cNvGraphicFramePr>
            <a:graphicFrameLocks noGrp="1"/>
          </p:cNvGraphicFramePr>
          <p:nvPr>
            <p:extLst>
              <p:ext uri="{D42A27DB-BD31-4B8C-83A1-F6EECF244321}">
                <p14:modId xmlns:p14="http://schemas.microsoft.com/office/powerpoint/2010/main" val="2294115649"/>
              </p:ext>
            </p:extLst>
          </p:nvPr>
        </p:nvGraphicFramePr>
        <p:xfrm>
          <a:off x="1065855" y="870525"/>
          <a:ext cx="3476684" cy="4691890"/>
        </p:xfrm>
        <a:graphic>
          <a:graphicData uri="http://schemas.openxmlformats.org/drawingml/2006/table">
            <a:tbl>
              <a:tblPr firstRow="1" firstCol="1" bandRow="1">
                <a:tableStyleId>{5C22544A-7EE6-4342-B048-85BDC9FD1C3A}</a:tableStyleId>
              </a:tblPr>
              <a:tblGrid>
                <a:gridCol w="3476684">
                  <a:extLst>
                    <a:ext uri="{9D8B030D-6E8A-4147-A177-3AD203B41FA5}">
                      <a16:colId xmlns:a16="http://schemas.microsoft.com/office/drawing/2014/main" val="557903885"/>
                    </a:ext>
                  </a:extLst>
                </a:gridCol>
              </a:tblGrid>
              <a:tr h="40361">
                <a:tc>
                  <a:txBody>
                    <a:bodyPr/>
                    <a:lstStyle/>
                    <a:p>
                      <a:pPr algn="ctr"/>
                      <a:r>
                        <a:rPr lang="en-GB" sz="1800" dirty="0">
                          <a:effectLst/>
                        </a:rPr>
                        <a:t>Inter-Personal Skills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511614735"/>
                  </a:ext>
                </a:extLst>
              </a:tr>
              <a:tr h="1171537">
                <a:tc>
                  <a:txBody>
                    <a:bodyPr/>
                    <a:lstStyle/>
                    <a:p>
                      <a:pPr marL="342900" lvl="0" indent="-342900" algn="l">
                        <a:buFont typeface="Symbol" pitchFamily="2" charset="2"/>
                        <a:buChar char=""/>
                      </a:pPr>
                      <a:r>
                        <a:rPr lang="en-GB" sz="1800">
                          <a:effectLst/>
                        </a:rPr>
                        <a:t>Communication Skills (negotiating, listening, articulating, dealing with conflict).</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986268275"/>
                  </a:ext>
                </a:extLst>
              </a:tr>
              <a:tr h="749773">
                <a:tc>
                  <a:txBody>
                    <a:bodyPr/>
                    <a:lstStyle/>
                    <a:p>
                      <a:pPr marL="342900" lvl="0" indent="-342900" algn="l">
                        <a:buFont typeface="Symbol" pitchFamily="2" charset="2"/>
                        <a:buChar char=""/>
                      </a:pPr>
                      <a:r>
                        <a:rPr lang="en-GB" sz="1800">
                          <a:effectLst/>
                        </a:rPr>
                        <a:t>Skills to manage interpersonal relationships.</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127465112"/>
                  </a:ext>
                </a:extLst>
              </a:tr>
              <a:tr h="374887">
                <a:tc>
                  <a:txBody>
                    <a:bodyPr/>
                    <a:lstStyle/>
                    <a:p>
                      <a:pPr marL="342900" lvl="0" indent="-342900" algn="l">
                        <a:buFont typeface="Symbol" pitchFamily="2" charset="2"/>
                        <a:buChar char=""/>
                      </a:pPr>
                      <a:r>
                        <a:rPr lang="en-GB" sz="1800">
                          <a:effectLst/>
                        </a:rPr>
                        <a:t>Empathy</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91581532"/>
                  </a:ext>
                </a:extLst>
              </a:tr>
              <a:tr h="749773">
                <a:tc>
                  <a:txBody>
                    <a:bodyPr/>
                    <a:lstStyle/>
                    <a:p>
                      <a:pPr marL="342900" lvl="0" indent="-342900" algn="l">
                        <a:buFont typeface="Symbol" pitchFamily="2" charset="2"/>
                        <a:buChar char=""/>
                      </a:pPr>
                      <a:r>
                        <a:rPr lang="en-GB" sz="1800">
                          <a:effectLst/>
                        </a:rPr>
                        <a:t>Person-centred and holistic practice skills.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747412249"/>
                  </a:ext>
                </a:extLst>
              </a:tr>
              <a:tr h="685188">
                <a:tc>
                  <a:txBody>
                    <a:bodyPr/>
                    <a:lstStyle/>
                    <a:p>
                      <a:pPr marL="342900" lvl="0" indent="-342900" algn="l">
                        <a:buFont typeface="Symbol" pitchFamily="2" charset="2"/>
                        <a:buChar char=""/>
                      </a:pPr>
                      <a:r>
                        <a:rPr lang="en-GB" sz="1800" dirty="0">
                          <a:effectLst/>
                        </a:rPr>
                        <a:t>Skills to demonstrate trust, respect and honesty.</a:t>
                      </a:r>
                    </a:p>
                    <a:p>
                      <a:pPr marL="342900" lvl="0" indent="-342900" algn="l">
                        <a:buFont typeface="Symbol" pitchFamily="2"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Value feedback from individuals/families/carers on our practice. </a:t>
                      </a:r>
                    </a:p>
                  </a:txBody>
                  <a:tcPr marL="68580" marR="68580" marT="0" marB="0"/>
                </a:tc>
                <a:extLst>
                  <a:ext uri="{0D108BD9-81ED-4DB2-BD59-A6C34878D82A}">
                    <a16:rowId xmlns:a16="http://schemas.microsoft.com/office/drawing/2014/main" val="3485753341"/>
                  </a:ext>
                </a:extLst>
              </a:tr>
            </a:tbl>
          </a:graphicData>
        </a:graphic>
      </p:graphicFrame>
      <p:cxnSp>
        <p:nvCxnSpPr>
          <p:cNvPr id="9" name="AutoShape 3">
            <a:extLst>
              <a:ext uri="{FF2B5EF4-FFF2-40B4-BE49-F238E27FC236}">
                <a16:creationId xmlns:a16="http://schemas.microsoft.com/office/drawing/2014/main" id="{A025F27C-D867-E18C-0848-FE71B2C09B4C}"/>
              </a:ext>
            </a:extLst>
          </p:cNvPr>
          <p:cNvCxnSpPr>
            <a:cxnSpLocks noChangeShapeType="1"/>
          </p:cNvCxnSpPr>
          <p:nvPr/>
        </p:nvCxnSpPr>
        <p:spPr bwMode="auto">
          <a:xfrm flipH="1" flipV="1">
            <a:off x="4753912" y="3316644"/>
            <a:ext cx="1064422" cy="1362573"/>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graphicFrame>
        <p:nvGraphicFramePr>
          <p:cNvPr id="10" name="Table 9">
            <a:extLst>
              <a:ext uri="{FF2B5EF4-FFF2-40B4-BE49-F238E27FC236}">
                <a16:creationId xmlns:a16="http://schemas.microsoft.com/office/drawing/2014/main" id="{0C53FCB3-C550-3821-69FB-4855257AD8DD}"/>
              </a:ext>
            </a:extLst>
          </p:cNvPr>
          <p:cNvGraphicFramePr>
            <a:graphicFrameLocks noGrp="1"/>
          </p:cNvGraphicFramePr>
          <p:nvPr>
            <p:extLst>
              <p:ext uri="{D42A27DB-BD31-4B8C-83A1-F6EECF244321}">
                <p14:modId xmlns:p14="http://schemas.microsoft.com/office/powerpoint/2010/main" val="1323856967"/>
              </p:ext>
            </p:extLst>
          </p:nvPr>
        </p:nvGraphicFramePr>
        <p:xfrm>
          <a:off x="7872415" y="1062990"/>
          <a:ext cx="3476684" cy="4080187"/>
        </p:xfrm>
        <a:graphic>
          <a:graphicData uri="http://schemas.openxmlformats.org/drawingml/2006/table">
            <a:tbl>
              <a:tblPr firstRow="1" firstCol="1" bandRow="1">
                <a:tableStyleId>{5C22544A-7EE6-4342-B048-85BDC9FD1C3A}</a:tableStyleId>
              </a:tblPr>
              <a:tblGrid>
                <a:gridCol w="3476684">
                  <a:extLst>
                    <a:ext uri="{9D8B030D-6E8A-4147-A177-3AD203B41FA5}">
                      <a16:colId xmlns:a16="http://schemas.microsoft.com/office/drawing/2014/main" val="1460733739"/>
                    </a:ext>
                  </a:extLst>
                </a:gridCol>
              </a:tblGrid>
              <a:tr h="174754">
                <a:tc>
                  <a:txBody>
                    <a:bodyPr/>
                    <a:lstStyle/>
                    <a:p>
                      <a:pPr algn="ctr"/>
                      <a:r>
                        <a:rPr lang="en-GB" sz="1800" dirty="0">
                          <a:effectLst/>
                        </a:rPr>
                        <a:t>Personal Skills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830077508"/>
                  </a:ext>
                </a:extLst>
              </a:tr>
              <a:tr h="377616">
                <a:tc>
                  <a:txBody>
                    <a:bodyPr/>
                    <a:lstStyle/>
                    <a:p>
                      <a:pPr marL="342900" lvl="0" indent="-342900" algn="l">
                        <a:buFont typeface="Symbol" pitchFamily="2" charset="2"/>
                        <a:buChar char=""/>
                      </a:pPr>
                      <a:r>
                        <a:rPr lang="en-GB" sz="1800" dirty="0">
                          <a:effectLst/>
                        </a:rPr>
                        <a:t>Self-Awareness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635908836"/>
                  </a:ext>
                </a:extLst>
              </a:tr>
              <a:tr h="449761">
                <a:tc>
                  <a:txBody>
                    <a:bodyPr/>
                    <a:lstStyle/>
                    <a:p>
                      <a:pPr marL="342900" lvl="0" indent="-342900" algn="l">
                        <a:buFont typeface="Symbol" pitchFamily="2" charset="2"/>
                        <a:buChar char=""/>
                      </a:pPr>
                      <a:r>
                        <a:rPr lang="en-GB" sz="1800">
                          <a:effectLst/>
                        </a:rPr>
                        <a:t>Reflexivity</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394042440"/>
                  </a:ext>
                </a:extLst>
              </a:tr>
              <a:tr h="569931">
                <a:tc>
                  <a:txBody>
                    <a:bodyPr/>
                    <a:lstStyle/>
                    <a:p>
                      <a:pPr marL="342900" lvl="0" indent="-342900" algn="l">
                        <a:buFont typeface="Symbol" pitchFamily="2" charset="2"/>
                        <a:buChar char=""/>
                      </a:pPr>
                      <a:r>
                        <a:rPr lang="en-GB" sz="1800" dirty="0">
                          <a:effectLst/>
                        </a:rPr>
                        <a:t>Skills to practise with confidence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881407619"/>
                  </a:ext>
                </a:extLst>
              </a:tr>
              <a:tr h="569931">
                <a:tc>
                  <a:txBody>
                    <a:bodyPr/>
                    <a:lstStyle/>
                    <a:p>
                      <a:pPr marL="342900" lvl="0" indent="-342900" algn="l">
                        <a:buFont typeface="Symbol" pitchFamily="2" charset="2"/>
                        <a:buChar char=""/>
                      </a:pPr>
                      <a:r>
                        <a:rPr lang="en-GB" sz="1800">
                          <a:effectLst/>
                        </a:rPr>
                        <a:t>Emotional awareness/ intelligence</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345000302"/>
                  </a:ext>
                </a:extLst>
              </a:tr>
              <a:tr h="449761">
                <a:tc>
                  <a:txBody>
                    <a:bodyPr/>
                    <a:lstStyle/>
                    <a:p>
                      <a:pPr marL="342900" lvl="0" indent="-342900" algn="l">
                        <a:buFont typeface="Symbol" pitchFamily="2" charset="2"/>
                        <a:buChar char=""/>
                      </a:pPr>
                      <a:r>
                        <a:rPr lang="en-GB" sz="1800">
                          <a:effectLst/>
                        </a:rPr>
                        <a:t>Integrity</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093934373"/>
                  </a:ext>
                </a:extLst>
              </a:tr>
              <a:tr h="449761">
                <a:tc>
                  <a:txBody>
                    <a:bodyPr/>
                    <a:lstStyle/>
                    <a:p>
                      <a:pPr marL="342900" lvl="0" indent="-342900" algn="l">
                        <a:buFont typeface="Symbol" pitchFamily="2" charset="2"/>
                        <a:buChar char=""/>
                      </a:pPr>
                      <a:r>
                        <a:rPr lang="en-GB" sz="1800">
                          <a:effectLst/>
                        </a:rPr>
                        <a:t>Problem-solving skills.</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009812112"/>
                  </a:ext>
                </a:extLst>
              </a:tr>
              <a:tr h="489345">
                <a:tc>
                  <a:txBody>
                    <a:bodyPr/>
                    <a:lstStyle/>
                    <a:p>
                      <a:pPr marL="342900" lvl="0" indent="-342900" algn="l">
                        <a:buFont typeface="Symbol" pitchFamily="2" charset="2"/>
                        <a:buChar char=""/>
                      </a:pPr>
                      <a:r>
                        <a:rPr lang="en-GB" sz="1800" dirty="0">
                          <a:effectLst/>
                        </a:rPr>
                        <a:t>Critical thinking skills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121427644"/>
                  </a:ext>
                </a:extLst>
              </a:tr>
              <a:tr h="449761">
                <a:tc>
                  <a:txBody>
                    <a:bodyPr/>
                    <a:lstStyle/>
                    <a:p>
                      <a:pPr marL="342900" lvl="0" indent="-342900" algn="l">
                        <a:buFont typeface="Symbol" pitchFamily="2" charset="2"/>
                        <a:buChar char=""/>
                      </a:pPr>
                      <a:r>
                        <a:rPr lang="en-GB" sz="1800" dirty="0">
                          <a:effectLst/>
                        </a:rPr>
                        <a:t>A sense of responsibility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773497767"/>
                  </a:ext>
                </a:extLst>
              </a:tr>
            </a:tbl>
          </a:graphicData>
        </a:graphic>
      </p:graphicFrame>
      <p:cxnSp>
        <p:nvCxnSpPr>
          <p:cNvPr id="11" name="AutoShape 4">
            <a:extLst>
              <a:ext uri="{FF2B5EF4-FFF2-40B4-BE49-F238E27FC236}">
                <a16:creationId xmlns:a16="http://schemas.microsoft.com/office/drawing/2014/main" id="{C573BFC6-29C5-1843-0FD3-6F7D01E4FE45}"/>
              </a:ext>
            </a:extLst>
          </p:cNvPr>
          <p:cNvCxnSpPr>
            <a:cxnSpLocks noChangeShapeType="1"/>
          </p:cNvCxnSpPr>
          <p:nvPr/>
        </p:nvCxnSpPr>
        <p:spPr bwMode="auto">
          <a:xfrm flipV="1">
            <a:off x="6743428" y="3252029"/>
            <a:ext cx="831219" cy="1480609"/>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sp>
        <p:nvSpPr>
          <p:cNvPr id="14" name="TextBox 13">
            <a:extLst>
              <a:ext uri="{FF2B5EF4-FFF2-40B4-BE49-F238E27FC236}">
                <a16:creationId xmlns:a16="http://schemas.microsoft.com/office/drawing/2014/main" id="{DD5237F6-73B5-933F-2394-FCE3DDF97EDB}"/>
              </a:ext>
            </a:extLst>
          </p:cNvPr>
          <p:cNvSpPr txBox="1"/>
          <p:nvPr/>
        </p:nvSpPr>
        <p:spPr>
          <a:xfrm>
            <a:off x="1159167" y="285750"/>
            <a:ext cx="10189931" cy="584775"/>
          </a:xfrm>
          <a:prstGeom prst="rect">
            <a:avLst/>
          </a:prstGeom>
          <a:noFill/>
        </p:spPr>
        <p:txBody>
          <a:bodyPr wrap="square" rtlCol="0">
            <a:spAutoFit/>
          </a:bodyPr>
          <a:lstStyle/>
          <a:p>
            <a:pPr algn="ctr"/>
            <a:r>
              <a:rPr lang="en-US" sz="3200" b="1" dirty="0"/>
              <a:t>Skills in Collaborative Working  </a:t>
            </a:r>
          </a:p>
        </p:txBody>
      </p:sp>
      <p:sp>
        <p:nvSpPr>
          <p:cNvPr id="2" name="Slide Number Placeholder 1">
            <a:extLst>
              <a:ext uri="{FF2B5EF4-FFF2-40B4-BE49-F238E27FC236}">
                <a16:creationId xmlns:a16="http://schemas.microsoft.com/office/drawing/2014/main" id="{98C1AB77-BFD9-7443-55C2-6B3321946EB1}"/>
              </a:ext>
            </a:extLst>
          </p:cNvPr>
          <p:cNvSpPr>
            <a:spLocks noGrp="1"/>
          </p:cNvSpPr>
          <p:nvPr>
            <p:ph type="sldNum" sz="quarter" idx="12"/>
          </p:nvPr>
        </p:nvSpPr>
        <p:spPr/>
        <p:txBody>
          <a:bodyPr/>
          <a:lstStyle/>
          <a:p>
            <a:fld id="{35470E4D-CFB8-FE4B-A9A4-B32541D0D757}" type="slidenum">
              <a:rPr lang="en-US" smtClean="0"/>
              <a:t>27</a:t>
            </a:fld>
            <a:endParaRPr lang="en-US"/>
          </a:p>
        </p:txBody>
      </p:sp>
      <p:sp>
        <p:nvSpPr>
          <p:cNvPr id="3" name="Footer Placeholder 2">
            <a:extLst>
              <a:ext uri="{FF2B5EF4-FFF2-40B4-BE49-F238E27FC236}">
                <a16:creationId xmlns:a16="http://schemas.microsoft.com/office/drawing/2014/main" id="{705DD282-FFB3-D43B-27BA-A0B899149A01}"/>
              </a:ext>
            </a:extLst>
          </p:cNvPr>
          <p:cNvSpPr>
            <a:spLocks noGrp="1"/>
          </p:cNvSpPr>
          <p:nvPr>
            <p:ph type="ftr" sz="quarter" idx="11"/>
          </p:nvPr>
        </p:nvSpPr>
        <p:spPr>
          <a:xfrm>
            <a:off x="56182" y="6391910"/>
            <a:ext cx="4114800" cy="365125"/>
          </a:xfrm>
        </p:spPr>
        <p:txBody>
          <a:bodyPr/>
          <a:lstStyle/>
          <a:p>
            <a:r>
              <a:rPr lang="en-US" dirty="0"/>
              <a:t>PORTH AGORED Consolidation of Social Work Practice</a:t>
            </a:r>
          </a:p>
        </p:txBody>
      </p:sp>
    </p:spTree>
    <p:extLst>
      <p:ext uri="{BB962C8B-B14F-4D97-AF65-F5344CB8AC3E}">
        <p14:creationId xmlns:p14="http://schemas.microsoft.com/office/powerpoint/2010/main" val="118196858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373C157-0CAC-459D-6C54-82F1E95DC46C}"/>
              </a:ext>
            </a:extLst>
          </p:cNvPr>
          <p:cNvSpPr>
            <a:spLocks noGrp="1"/>
          </p:cNvSpPr>
          <p:nvPr>
            <p:ph type="title"/>
          </p:nvPr>
        </p:nvSpPr>
        <p:spPr>
          <a:xfrm>
            <a:off x="700643" y="133078"/>
            <a:ext cx="10502741" cy="1600200"/>
          </a:xfrm>
        </p:spPr>
        <p:txBody>
          <a:bodyPr anchor="b">
            <a:normAutofit/>
          </a:bodyPr>
          <a:lstStyle/>
          <a:p>
            <a:r>
              <a:rPr lang="en-GB" sz="3300" b="1" dirty="0">
                <a:effectLst/>
                <a:latin typeface="Arial" panose="020B0604020202020204" pitchFamily="34" charset="0"/>
              </a:rPr>
              <a:t>2. Working collaboratively with people in need of care and support, their carers and other professionals</a:t>
            </a:r>
            <a:endParaRPr lang="en-US" sz="3300" dirty="0"/>
          </a:p>
        </p:txBody>
      </p:sp>
      <p:sp>
        <p:nvSpPr>
          <p:cNvPr id="8" name="Content Placeholder 7">
            <a:extLst>
              <a:ext uri="{FF2B5EF4-FFF2-40B4-BE49-F238E27FC236}">
                <a16:creationId xmlns:a16="http://schemas.microsoft.com/office/drawing/2014/main" id="{9EB96AAA-F4C8-7C83-A338-E3A9756ED363}"/>
              </a:ext>
            </a:extLst>
          </p:cNvPr>
          <p:cNvSpPr>
            <a:spLocks noGrp="1"/>
          </p:cNvSpPr>
          <p:nvPr>
            <p:ph idx="1"/>
          </p:nvPr>
        </p:nvSpPr>
        <p:spPr>
          <a:xfrm>
            <a:off x="907541" y="1822072"/>
            <a:ext cx="9269611" cy="4530831"/>
          </a:xfrm>
        </p:spPr>
        <p:txBody>
          <a:bodyPr>
            <a:normAutofit/>
          </a:bodyPr>
          <a:lstStyle/>
          <a:p>
            <a:pPr marL="0" indent="0">
              <a:buNone/>
            </a:pPr>
            <a:r>
              <a:rPr lang="en-GB" sz="2400" b="1" dirty="0"/>
              <a:t>Exercise 3 </a:t>
            </a:r>
          </a:p>
          <a:p>
            <a:pPr marL="0" indent="0">
              <a:buNone/>
            </a:pPr>
            <a:r>
              <a:rPr lang="en-GB" sz="2400" b="1" dirty="0"/>
              <a:t>Question 2</a:t>
            </a:r>
          </a:p>
          <a:p>
            <a:pPr marL="0" indent="0">
              <a:buNone/>
            </a:pPr>
            <a:r>
              <a:rPr lang="en-GB" sz="2400" dirty="0"/>
              <a:t>In small groups:</a:t>
            </a:r>
          </a:p>
          <a:p>
            <a:pPr marL="0" indent="0">
              <a:buNone/>
            </a:pPr>
            <a:r>
              <a:rPr lang="en-GB" sz="2400" dirty="0"/>
              <a:t>U</a:t>
            </a:r>
            <a:r>
              <a:rPr lang="en-US" sz="2400" dirty="0"/>
              <a:t>se a reflective model to: </a:t>
            </a:r>
          </a:p>
          <a:p>
            <a:r>
              <a:rPr lang="en-US" sz="2400" dirty="0"/>
              <a:t>Look back at your experience so far of working collaboratively with individuals/families and/or </a:t>
            </a:r>
            <a:r>
              <a:rPr lang="en-US" sz="2400" dirty="0" err="1"/>
              <a:t>carers</a:t>
            </a:r>
            <a:r>
              <a:rPr lang="en-US" sz="2400" dirty="0"/>
              <a:t> as well as other professionals.</a:t>
            </a:r>
          </a:p>
          <a:p>
            <a:r>
              <a:rPr lang="en-US" sz="2400" dirty="0"/>
              <a:t>Based on this identify and justify what your learning needs are under this learning outcome for the coming 12 months under this learning outcome</a:t>
            </a:r>
          </a:p>
          <a:p>
            <a:r>
              <a:rPr lang="en-GB" sz="2400" b="1" dirty="0">
                <a:effectLst/>
                <a:ea typeface="Calibri" panose="020F0502020204030204" pitchFamily="34" charset="0"/>
                <a:cs typeface="Times New Roman" panose="02020603050405020304" pitchFamily="18" charset="0"/>
              </a:rPr>
              <a:t>Consider</a:t>
            </a:r>
            <a:r>
              <a:rPr lang="en-GB" sz="2400" dirty="0">
                <a:effectLst/>
                <a:ea typeface="Calibri" panose="020F0502020204030204" pitchFamily="34" charset="0"/>
                <a:cs typeface="Times New Roman" panose="02020603050405020304" pitchFamily="18" charset="0"/>
              </a:rPr>
              <a:t>: learning supervision, training, research and how these have contributed to your professional development?</a:t>
            </a:r>
          </a:p>
          <a:p>
            <a:endParaRPr lang="en-US" sz="1600" dirty="0">
              <a:solidFill>
                <a:schemeClr val="tx2"/>
              </a:solidFill>
            </a:endParaRPr>
          </a:p>
          <a:p>
            <a:endParaRPr lang="en-US" sz="1600" dirty="0">
              <a:solidFill>
                <a:schemeClr val="tx2"/>
              </a:solidFill>
            </a:endParaRPr>
          </a:p>
        </p:txBody>
      </p:sp>
      <p:grpSp>
        <p:nvGrpSpPr>
          <p:cNvPr id="30" name="Group 29">
            <a:extLst>
              <a:ext uri="{FF2B5EF4-FFF2-40B4-BE49-F238E27FC236}">
                <a16:creationId xmlns:a16="http://schemas.microsoft.com/office/drawing/2014/main" id="{F2C6548C-3B6A-8257-11A5-C6BC870A7A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82720" y="4015411"/>
            <a:ext cx="365077" cy="367579"/>
            <a:chOff x="10572581" y="4151226"/>
            <a:chExt cx="365077" cy="367579"/>
          </a:xfrm>
        </p:grpSpPr>
        <p:sp>
          <p:nvSpPr>
            <p:cNvPr id="31" name="Freeform: Shape 30">
              <a:extLst>
                <a:ext uri="{FF2B5EF4-FFF2-40B4-BE49-F238E27FC236}">
                  <a16:creationId xmlns:a16="http://schemas.microsoft.com/office/drawing/2014/main" id="{2256C25D-D3D8-F7A6-A6FE-5B7ADB0601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9479010">
              <a:off x="10572581" y="4151226"/>
              <a:ext cx="365077" cy="367579"/>
            </a:xfrm>
            <a:custGeom>
              <a:avLst/>
              <a:gdLst>
                <a:gd name="connsiteX0" fmla="*/ 2531073 w 4828010"/>
                <a:gd name="connsiteY0" fmla="*/ 0 h 4873559"/>
                <a:gd name="connsiteX1" fmla="*/ 3937963 w 4828010"/>
                <a:gd name="connsiteY1" fmla="*/ 437433 h 4873559"/>
                <a:gd name="connsiteX2" fmla="*/ 4806231 w 4828010"/>
                <a:gd name="connsiteY2" fmla="*/ 1773180 h 4873559"/>
                <a:gd name="connsiteX3" fmla="*/ 4448644 w 4828010"/>
                <a:gd name="connsiteY3" fmla="*/ 3933235 h 4873559"/>
                <a:gd name="connsiteX4" fmla="*/ 3192542 w 4828010"/>
                <a:gd name="connsiteY4" fmla="*/ 4716168 h 4873559"/>
                <a:gd name="connsiteX5" fmla="*/ 937448 w 4828010"/>
                <a:gd name="connsiteY5" fmla="*/ 4547691 h 4873559"/>
                <a:gd name="connsiteX6" fmla="*/ 12348 w 4828010"/>
                <a:gd name="connsiteY6" fmla="*/ 3026750 h 4873559"/>
                <a:gd name="connsiteX7" fmla="*/ 553508 w 4828010"/>
                <a:gd name="connsiteY7" fmla="*/ 740383 h 4873559"/>
                <a:gd name="connsiteX8" fmla="*/ 2531073 w 4828010"/>
                <a:gd name="connsiteY8" fmla="*/ 0 h 4873559"/>
                <a:gd name="connsiteX0" fmla="*/ 2531073 w 4828010"/>
                <a:gd name="connsiteY0" fmla="*/ 0 h 4853896"/>
                <a:gd name="connsiteX1" fmla="*/ 3937963 w 4828010"/>
                <a:gd name="connsiteY1" fmla="*/ 437433 h 4853896"/>
                <a:gd name="connsiteX2" fmla="*/ 4806231 w 4828010"/>
                <a:gd name="connsiteY2" fmla="*/ 1773180 h 4853896"/>
                <a:gd name="connsiteX3" fmla="*/ 4448644 w 4828010"/>
                <a:gd name="connsiteY3" fmla="*/ 3933235 h 4853896"/>
                <a:gd name="connsiteX4" fmla="*/ 3192542 w 4828010"/>
                <a:gd name="connsiteY4" fmla="*/ 4716168 h 4853896"/>
                <a:gd name="connsiteX5" fmla="*/ 1075671 w 4828010"/>
                <a:gd name="connsiteY5" fmla="*/ 4473263 h 4853896"/>
                <a:gd name="connsiteX6" fmla="*/ 12348 w 4828010"/>
                <a:gd name="connsiteY6" fmla="*/ 3026750 h 4853896"/>
                <a:gd name="connsiteX7" fmla="*/ 553508 w 4828010"/>
                <a:gd name="connsiteY7" fmla="*/ 740383 h 4853896"/>
                <a:gd name="connsiteX8" fmla="*/ 2531073 w 4828010"/>
                <a:gd name="connsiteY8" fmla="*/ 0 h 4853896"/>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84014 w 4780951"/>
                <a:gd name="connsiteY0" fmla="*/ 0 h 4850182"/>
                <a:gd name="connsiteX1" fmla="*/ 3890904 w 4780951"/>
                <a:gd name="connsiteY1" fmla="*/ 437433 h 4850182"/>
                <a:gd name="connsiteX2" fmla="*/ 4759172 w 4780951"/>
                <a:gd name="connsiteY2" fmla="*/ 1773180 h 4850182"/>
                <a:gd name="connsiteX3" fmla="*/ 4401585 w 4780951"/>
                <a:gd name="connsiteY3" fmla="*/ 3933235 h 4850182"/>
                <a:gd name="connsiteX4" fmla="*/ 3145483 w 4780951"/>
                <a:gd name="connsiteY4" fmla="*/ 4716168 h 4850182"/>
                <a:gd name="connsiteX5" fmla="*/ 1113673 w 4780951"/>
                <a:gd name="connsiteY5" fmla="*/ 4467947 h 4850182"/>
                <a:gd name="connsiteX6" fmla="*/ 39717 w 4780951"/>
                <a:gd name="connsiteY6" fmla="*/ 3101178 h 4850182"/>
                <a:gd name="connsiteX7" fmla="*/ 506449 w 4780951"/>
                <a:gd name="connsiteY7" fmla="*/ 740383 h 4850182"/>
                <a:gd name="connsiteX8" fmla="*/ 2484014 w 4780951"/>
                <a:gd name="connsiteY8" fmla="*/ 0 h 4850182"/>
                <a:gd name="connsiteX0" fmla="*/ 2484014 w 4780127"/>
                <a:gd name="connsiteY0" fmla="*/ 0 h 4850182"/>
                <a:gd name="connsiteX1" fmla="*/ 3890904 w 4780127"/>
                <a:gd name="connsiteY1" fmla="*/ 437433 h 4850182"/>
                <a:gd name="connsiteX2" fmla="*/ 4759172 w 4780127"/>
                <a:gd name="connsiteY2" fmla="*/ 1773180 h 4850182"/>
                <a:gd name="connsiteX3" fmla="*/ 4390953 w 4780127"/>
                <a:gd name="connsiteY3" fmla="*/ 3805644 h 4850182"/>
                <a:gd name="connsiteX4" fmla="*/ 3145483 w 4780127"/>
                <a:gd name="connsiteY4" fmla="*/ 4716168 h 4850182"/>
                <a:gd name="connsiteX5" fmla="*/ 1113673 w 4780127"/>
                <a:gd name="connsiteY5" fmla="*/ 4467947 h 4850182"/>
                <a:gd name="connsiteX6" fmla="*/ 39717 w 4780127"/>
                <a:gd name="connsiteY6" fmla="*/ 3101178 h 4850182"/>
                <a:gd name="connsiteX7" fmla="*/ 506449 w 4780127"/>
                <a:gd name="connsiteY7" fmla="*/ 740383 h 4850182"/>
                <a:gd name="connsiteX8" fmla="*/ 2484014 w 4780127"/>
                <a:gd name="connsiteY8" fmla="*/ 0 h 4850182"/>
                <a:gd name="connsiteX0" fmla="*/ 2484014 w 4778010"/>
                <a:gd name="connsiteY0" fmla="*/ 0 h 4846926"/>
                <a:gd name="connsiteX1" fmla="*/ 3890904 w 4778010"/>
                <a:gd name="connsiteY1" fmla="*/ 437433 h 4846926"/>
                <a:gd name="connsiteX2" fmla="*/ 4759172 w 4778010"/>
                <a:gd name="connsiteY2" fmla="*/ 1773180 h 4846926"/>
                <a:gd name="connsiteX3" fmla="*/ 4390953 w 4778010"/>
                <a:gd name="connsiteY3" fmla="*/ 3805644 h 4846926"/>
                <a:gd name="connsiteX4" fmla="*/ 3343914 w 4778010"/>
                <a:gd name="connsiteY4" fmla="*/ 4712128 h 4846926"/>
                <a:gd name="connsiteX5" fmla="*/ 1113673 w 4778010"/>
                <a:gd name="connsiteY5" fmla="*/ 4467947 h 4846926"/>
                <a:gd name="connsiteX6" fmla="*/ 39717 w 4778010"/>
                <a:gd name="connsiteY6" fmla="*/ 3101178 h 4846926"/>
                <a:gd name="connsiteX7" fmla="*/ 506449 w 4778010"/>
                <a:gd name="connsiteY7" fmla="*/ 740383 h 4846926"/>
                <a:gd name="connsiteX8" fmla="*/ 2484014 w 4778010"/>
                <a:gd name="connsiteY8" fmla="*/ 0 h 4846926"/>
                <a:gd name="connsiteX0" fmla="*/ 2484014 w 4782503"/>
                <a:gd name="connsiteY0" fmla="*/ 0 h 4846926"/>
                <a:gd name="connsiteX1" fmla="*/ 3890904 w 4782503"/>
                <a:gd name="connsiteY1" fmla="*/ 437433 h 4846926"/>
                <a:gd name="connsiteX2" fmla="*/ 4759172 w 4782503"/>
                <a:gd name="connsiteY2" fmla="*/ 1773180 h 4846926"/>
                <a:gd name="connsiteX3" fmla="*/ 4450482 w 4782503"/>
                <a:gd name="connsiteY3" fmla="*/ 3688481 h 4846926"/>
                <a:gd name="connsiteX4" fmla="*/ 3343914 w 4782503"/>
                <a:gd name="connsiteY4" fmla="*/ 4712128 h 4846926"/>
                <a:gd name="connsiteX5" fmla="*/ 1113673 w 4782503"/>
                <a:gd name="connsiteY5" fmla="*/ 4467947 h 4846926"/>
                <a:gd name="connsiteX6" fmla="*/ 39717 w 4782503"/>
                <a:gd name="connsiteY6" fmla="*/ 3101178 h 4846926"/>
                <a:gd name="connsiteX7" fmla="*/ 506449 w 4782503"/>
                <a:gd name="connsiteY7" fmla="*/ 740383 h 4846926"/>
                <a:gd name="connsiteX8" fmla="*/ 2484014 w 4782503"/>
                <a:gd name="connsiteY8" fmla="*/ 0 h 4846926"/>
                <a:gd name="connsiteX0" fmla="*/ 2484014 w 4784889"/>
                <a:gd name="connsiteY0" fmla="*/ 0 h 4846926"/>
                <a:gd name="connsiteX1" fmla="*/ 3890904 w 4784889"/>
                <a:gd name="connsiteY1" fmla="*/ 437433 h 4846926"/>
                <a:gd name="connsiteX2" fmla="*/ 4759172 w 4784889"/>
                <a:gd name="connsiteY2" fmla="*/ 1773180 h 4846926"/>
                <a:gd name="connsiteX3" fmla="*/ 4474294 w 4784889"/>
                <a:gd name="connsiteY3" fmla="*/ 3676361 h 4846926"/>
                <a:gd name="connsiteX4" fmla="*/ 3343914 w 4784889"/>
                <a:gd name="connsiteY4" fmla="*/ 4712128 h 4846926"/>
                <a:gd name="connsiteX5" fmla="*/ 1113673 w 4784889"/>
                <a:gd name="connsiteY5" fmla="*/ 4467947 h 4846926"/>
                <a:gd name="connsiteX6" fmla="*/ 39717 w 4784889"/>
                <a:gd name="connsiteY6" fmla="*/ 3101178 h 4846926"/>
                <a:gd name="connsiteX7" fmla="*/ 506449 w 4784889"/>
                <a:gd name="connsiteY7" fmla="*/ 740383 h 4846926"/>
                <a:gd name="connsiteX8" fmla="*/ 2484014 w 4784889"/>
                <a:gd name="connsiteY8" fmla="*/ 0 h 4846926"/>
                <a:gd name="connsiteX0" fmla="*/ 2484014 w 4784889"/>
                <a:gd name="connsiteY0" fmla="*/ 0 h 4860980"/>
                <a:gd name="connsiteX1" fmla="*/ 3890904 w 4784889"/>
                <a:gd name="connsiteY1" fmla="*/ 437433 h 4860980"/>
                <a:gd name="connsiteX2" fmla="*/ 4759172 w 4784889"/>
                <a:gd name="connsiteY2" fmla="*/ 1773180 h 4860980"/>
                <a:gd name="connsiteX3" fmla="*/ 4474294 w 4784889"/>
                <a:gd name="connsiteY3" fmla="*/ 3676361 h 4860980"/>
                <a:gd name="connsiteX4" fmla="*/ 3343914 w 4784889"/>
                <a:gd name="connsiteY4" fmla="*/ 4712128 h 4860980"/>
                <a:gd name="connsiteX5" fmla="*/ 1097799 w 4784889"/>
                <a:gd name="connsiteY5" fmla="*/ 4524510 h 4860980"/>
                <a:gd name="connsiteX6" fmla="*/ 39717 w 4784889"/>
                <a:gd name="connsiteY6" fmla="*/ 3101178 h 4860980"/>
                <a:gd name="connsiteX7" fmla="*/ 506449 w 4784889"/>
                <a:gd name="connsiteY7" fmla="*/ 740383 h 4860980"/>
                <a:gd name="connsiteX8" fmla="*/ 2484014 w 4784889"/>
                <a:gd name="connsiteY8" fmla="*/ 0 h 4860980"/>
                <a:gd name="connsiteX0" fmla="*/ 2484014 w 4783308"/>
                <a:gd name="connsiteY0" fmla="*/ 0 h 4860981"/>
                <a:gd name="connsiteX1" fmla="*/ 3890904 w 4783308"/>
                <a:gd name="connsiteY1" fmla="*/ 437433 h 4860981"/>
                <a:gd name="connsiteX2" fmla="*/ 4759172 w 4783308"/>
                <a:gd name="connsiteY2" fmla="*/ 1773180 h 4860981"/>
                <a:gd name="connsiteX3" fmla="*/ 4474294 w 4783308"/>
                <a:gd name="connsiteY3" fmla="*/ 3676361 h 4860981"/>
                <a:gd name="connsiteX4" fmla="*/ 3443129 w 4783308"/>
                <a:gd name="connsiteY4" fmla="*/ 4712129 h 4860981"/>
                <a:gd name="connsiteX5" fmla="*/ 1097799 w 4783308"/>
                <a:gd name="connsiteY5" fmla="*/ 4524510 h 4860981"/>
                <a:gd name="connsiteX6" fmla="*/ 39717 w 4783308"/>
                <a:gd name="connsiteY6" fmla="*/ 3101178 h 4860981"/>
                <a:gd name="connsiteX7" fmla="*/ 506449 w 4783308"/>
                <a:gd name="connsiteY7" fmla="*/ 740383 h 4860981"/>
                <a:gd name="connsiteX8" fmla="*/ 2484014 w 4783308"/>
                <a:gd name="connsiteY8" fmla="*/ 0 h 4860981"/>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532073 w 4784141"/>
                <a:gd name="connsiteY0" fmla="*/ 0 h 4773425"/>
                <a:gd name="connsiteX1" fmla="*/ 3891737 w 4784141"/>
                <a:gd name="connsiteY1" fmla="*/ 389356 h 4773425"/>
                <a:gd name="connsiteX2" fmla="*/ 4760005 w 4784141"/>
                <a:gd name="connsiteY2" fmla="*/ 1725103 h 4773425"/>
                <a:gd name="connsiteX3" fmla="*/ 4475127 w 4784141"/>
                <a:gd name="connsiteY3" fmla="*/ 3628284 h 4773425"/>
                <a:gd name="connsiteX4" fmla="*/ 3443962 w 4784141"/>
                <a:gd name="connsiteY4" fmla="*/ 4664052 h 4773425"/>
                <a:gd name="connsiteX5" fmla="*/ 1098632 w 4784141"/>
                <a:gd name="connsiteY5" fmla="*/ 4476433 h 4773425"/>
                <a:gd name="connsiteX6" fmla="*/ 40550 w 4784141"/>
                <a:gd name="connsiteY6" fmla="*/ 3053101 h 4773425"/>
                <a:gd name="connsiteX7" fmla="*/ 507282 w 4784141"/>
                <a:gd name="connsiteY7" fmla="*/ 692306 h 4773425"/>
                <a:gd name="connsiteX8" fmla="*/ 2532073 w 4784141"/>
                <a:gd name="connsiteY8" fmla="*/ 0 h 4773425"/>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58783 w 4784614"/>
                <a:gd name="connsiteY0" fmla="*/ 525 h 4757924"/>
                <a:gd name="connsiteX1" fmla="*/ 3892210 w 4784614"/>
                <a:gd name="connsiteY1" fmla="*/ 373855 h 4757924"/>
                <a:gd name="connsiteX2" fmla="*/ 4760478 w 4784614"/>
                <a:gd name="connsiteY2" fmla="*/ 1709602 h 4757924"/>
                <a:gd name="connsiteX3" fmla="*/ 4475600 w 4784614"/>
                <a:gd name="connsiteY3" fmla="*/ 3612783 h 4757924"/>
                <a:gd name="connsiteX4" fmla="*/ 3444435 w 4784614"/>
                <a:gd name="connsiteY4" fmla="*/ 4648551 h 4757924"/>
                <a:gd name="connsiteX5" fmla="*/ 1099105 w 4784614"/>
                <a:gd name="connsiteY5" fmla="*/ 4460932 h 4757924"/>
                <a:gd name="connsiteX6" fmla="*/ 41023 w 4784614"/>
                <a:gd name="connsiteY6" fmla="*/ 3037600 h 4757924"/>
                <a:gd name="connsiteX7" fmla="*/ 507755 w 4784614"/>
                <a:gd name="connsiteY7" fmla="*/ 676805 h 4757924"/>
                <a:gd name="connsiteX8" fmla="*/ 2558783 w 4784614"/>
                <a:gd name="connsiteY8" fmla="*/ 525 h 4757924"/>
                <a:gd name="connsiteX0" fmla="*/ 2558783 w 4784614"/>
                <a:gd name="connsiteY0" fmla="*/ 408 h 4757807"/>
                <a:gd name="connsiteX1" fmla="*/ 3907953 w 4784614"/>
                <a:gd name="connsiteY1" fmla="*/ 443183 h 4757807"/>
                <a:gd name="connsiteX2" fmla="*/ 4760478 w 4784614"/>
                <a:gd name="connsiteY2" fmla="*/ 1709485 h 4757807"/>
                <a:gd name="connsiteX3" fmla="*/ 4475600 w 4784614"/>
                <a:gd name="connsiteY3" fmla="*/ 3612666 h 4757807"/>
                <a:gd name="connsiteX4" fmla="*/ 3444435 w 4784614"/>
                <a:gd name="connsiteY4" fmla="*/ 4648434 h 4757807"/>
                <a:gd name="connsiteX5" fmla="*/ 1099105 w 4784614"/>
                <a:gd name="connsiteY5" fmla="*/ 4460815 h 4757807"/>
                <a:gd name="connsiteX6" fmla="*/ 41023 w 4784614"/>
                <a:gd name="connsiteY6" fmla="*/ 3037483 h 4757807"/>
                <a:gd name="connsiteX7" fmla="*/ 507755 w 4784614"/>
                <a:gd name="connsiteY7" fmla="*/ 676688 h 4757807"/>
                <a:gd name="connsiteX8" fmla="*/ 2558783 w 4784614"/>
                <a:gd name="connsiteY8" fmla="*/ 408 h 4757807"/>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90 h 4954518"/>
                <a:gd name="connsiteX1" fmla="*/ 3910127 w 4786788"/>
                <a:gd name="connsiteY1" fmla="*/ 639894 h 4954518"/>
                <a:gd name="connsiteX2" fmla="*/ 4762652 w 4786788"/>
                <a:gd name="connsiteY2" fmla="*/ 1906196 h 4954518"/>
                <a:gd name="connsiteX3" fmla="*/ 4477774 w 4786788"/>
                <a:gd name="connsiteY3" fmla="*/ 3809377 h 4954518"/>
                <a:gd name="connsiteX4" fmla="*/ 3446609 w 4786788"/>
                <a:gd name="connsiteY4" fmla="*/ 4845145 h 4954518"/>
                <a:gd name="connsiteX5" fmla="*/ 1101279 w 4786788"/>
                <a:gd name="connsiteY5" fmla="*/ 4657526 h 4954518"/>
                <a:gd name="connsiteX6" fmla="*/ 43197 w 4786788"/>
                <a:gd name="connsiteY6" fmla="*/ 3234194 h 4954518"/>
                <a:gd name="connsiteX7" fmla="*/ 509929 w 4786788"/>
                <a:gd name="connsiteY7" fmla="*/ 873399 h 4954518"/>
                <a:gd name="connsiteX8" fmla="*/ 2675744 w 4786788"/>
                <a:gd name="connsiteY8" fmla="*/ 290 h 4954518"/>
                <a:gd name="connsiteX0" fmla="*/ 2675744 w 4786788"/>
                <a:gd name="connsiteY0" fmla="*/ 326 h 4954554"/>
                <a:gd name="connsiteX1" fmla="*/ 3990884 w 4786788"/>
                <a:gd name="connsiteY1" fmla="*/ 591130 h 4954554"/>
                <a:gd name="connsiteX2" fmla="*/ 4762652 w 4786788"/>
                <a:gd name="connsiteY2" fmla="*/ 1906232 h 4954554"/>
                <a:gd name="connsiteX3" fmla="*/ 4477774 w 4786788"/>
                <a:gd name="connsiteY3" fmla="*/ 3809413 h 4954554"/>
                <a:gd name="connsiteX4" fmla="*/ 3446609 w 4786788"/>
                <a:gd name="connsiteY4" fmla="*/ 4845181 h 4954554"/>
                <a:gd name="connsiteX5" fmla="*/ 1101279 w 4786788"/>
                <a:gd name="connsiteY5" fmla="*/ 4657562 h 4954554"/>
                <a:gd name="connsiteX6" fmla="*/ 43197 w 4786788"/>
                <a:gd name="connsiteY6" fmla="*/ 3234230 h 4954554"/>
                <a:gd name="connsiteX7" fmla="*/ 509929 w 4786788"/>
                <a:gd name="connsiteY7" fmla="*/ 873435 h 4954554"/>
                <a:gd name="connsiteX8" fmla="*/ 2675744 w 4786788"/>
                <a:gd name="connsiteY8" fmla="*/ 326 h 4954554"/>
                <a:gd name="connsiteX0" fmla="*/ 2662196 w 4773240"/>
                <a:gd name="connsiteY0" fmla="*/ 326 h 4954554"/>
                <a:gd name="connsiteX1" fmla="*/ 3977336 w 4773240"/>
                <a:gd name="connsiteY1" fmla="*/ 591130 h 4954554"/>
                <a:gd name="connsiteX2" fmla="*/ 4749104 w 4773240"/>
                <a:gd name="connsiteY2" fmla="*/ 1906232 h 4954554"/>
                <a:gd name="connsiteX3" fmla="*/ 4464226 w 4773240"/>
                <a:gd name="connsiteY3" fmla="*/ 3809413 h 4954554"/>
                <a:gd name="connsiteX4" fmla="*/ 3433061 w 4773240"/>
                <a:gd name="connsiteY4" fmla="*/ 4845181 h 4954554"/>
                <a:gd name="connsiteX5" fmla="*/ 1087731 w 4773240"/>
                <a:gd name="connsiteY5" fmla="*/ 4657562 h 4954554"/>
                <a:gd name="connsiteX6" fmla="*/ 29649 w 4773240"/>
                <a:gd name="connsiteY6" fmla="*/ 3234230 h 4954554"/>
                <a:gd name="connsiteX7" fmla="*/ 640977 w 4773240"/>
                <a:gd name="connsiteY7" fmla="*/ 730117 h 4954554"/>
                <a:gd name="connsiteX8" fmla="*/ 2662196 w 4773240"/>
                <a:gd name="connsiteY8" fmla="*/ 326 h 4954554"/>
                <a:gd name="connsiteX0" fmla="*/ 2664762 w 4775806"/>
                <a:gd name="connsiteY0" fmla="*/ 326 h 4954554"/>
                <a:gd name="connsiteX1" fmla="*/ 3979902 w 4775806"/>
                <a:gd name="connsiteY1" fmla="*/ 591130 h 4954554"/>
                <a:gd name="connsiteX2" fmla="*/ 4751670 w 4775806"/>
                <a:gd name="connsiteY2" fmla="*/ 1906232 h 4954554"/>
                <a:gd name="connsiteX3" fmla="*/ 4466792 w 4775806"/>
                <a:gd name="connsiteY3" fmla="*/ 3809413 h 4954554"/>
                <a:gd name="connsiteX4" fmla="*/ 3435627 w 4775806"/>
                <a:gd name="connsiteY4" fmla="*/ 4845181 h 4954554"/>
                <a:gd name="connsiteX5" fmla="*/ 1090297 w 4775806"/>
                <a:gd name="connsiteY5" fmla="*/ 4657562 h 4954554"/>
                <a:gd name="connsiteX6" fmla="*/ 32215 w 4775806"/>
                <a:gd name="connsiteY6" fmla="*/ 3234230 h 4954554"/>
                <a:gd name="connsiteX7" fmla="*/ 607899 w 4775806"/>
                <a:gd name="connsiteY7" fmla="*/ 806182 h 4954554"/>
                <a:gd name="connsiteX8" fmla="*/ 2664762 w 4775806"/>
                <a:gd name="connsiteY8" fmla="*/ 326 h 4954554"/>
                <a:gd name="connsiteX0" fmla="*/ 2673549 w 4784593"/>
                <a:gd name="connsiteY0" fmla="*/ 326 h 4954554"/>
                <a:gd name="connsiteX1" fmla="*/ 3988689 w 4784593"/>
                <a:gd name="connsiteY1" fmla="*/ 591130 h 4954554"/>
                <a:gd name="connsiteX2" fmla="*/ 4760457 w 4784593"/>
                <a:gd name="connsiteY2" fmla="*/ 1906232 h 4954554"/>
                <a:gd name="connsiteX3" fmla="*/ 4475579 w 4784593"/>
                <a:gd name="connsiteY3" fmla="*/ 3809413 h 4954554"/>
                <a:gd name="connsiteX4" fmla="*/ 3444414 w 4784593"/>
                <a:gd name="connsiteY4" fmla="*/ 4845181 h 4954554"/>
                <a:gd name="connsiteX5" fmla="*/ 1099084 w 4784593"/>
                <a:gd name="connsiteY5" fmla="*/ 4657562 h 4954554"/>
                <a:gd name="connsiteX6" fmla="*/ 41002 w 4784593"/>
                <a:gd name="connsiteY6" fmla="*/ 3234230 h 4954554"/>
                <a:gd name="connsiteX7" fmla="*/ 616686 w 4784593"/>
                <a:gd name="connsiteY7" fmla="*/ 806182 h 4954554"/>
                <a:gd name="connsiteX8" fmla="*/ 2673549 w 4784593"/>
                <a:gd name="connsiteY8" fmla="*/ 326 h 4954554"/>
                <a:gd name="connsiteX0" fmla="*/ 2649000 w 4760044"/>
                <a:gd name="connsiteY0" fmla="*/ 326 h 4964273"/>
                <a:gd name="connsiteX1" fmla="*/ 3964140 w 4760044"/>
                <a:gd name="connsiteY1" fmla="*/ 591130 h 4964273"/>
                <a:gd name="connsiteX2" fmla="*/ 4735908 w 4760044"/>
                <a:gd name="connsiteY2" fmla="*/ 1906232 h 4964273"/>
                <a:gd name="connsiteX3" fmla="*/ 4451030 w 4760044"/>
                <a:gd name="connsiteY3" fmla="*/ 3809413 h 4964273"/>
                <a:gd name="connsiteX4" fmla="*/ 3419865 w 4760044"/>
                <a:gd name="connsiteY4" fmla="*/ 4845181 h 4964273"/>
                <a:gd name="connsiteX5" fmla="*/ 1074535 w 4760044"/>
                <a:gd name="connsiteY5" fmla="*/ 4657562 h 4964273"/>
                <a:gd name="connsiteX6" fmla="*/ 33359 w 4760044"/>
                <a:gd name="connsiteY6" fmla="*/ 2995991 h 4964273"/>
                <a:gd name="connsiteX7" fmla="*/ 592137 w 4760044"/>
                <a:gd name="connsiteY7" fmla="*/ 806182 h 4964273"/>
                <a:gd name="connsiteX8" fmla="*/ 2649000 w 4760044"/>
                <a:gd name="connsiteY8" fmla="*/ 326 h 4964273"/>
                <a:gd name="connsiteX0" fmla="*/ 2649000 w 4468508"/>
                <a:gd name="connsiteY0" fmla="*/ 326 h 4964273"/>
                <a:gd name="connsiteX1" fmla="*/ 3964140 w 4468508"/>
                <a:gd name="connsiteY1" fmla="*/ 591130 h 4964273"/>
                <a:gd name="connsiteX2" fmla="*/ 4451030 w 4468508"/>
                <a:gd name="connsiteY2" fmla="*/ 3809413 h 4964273"/>
                <a:gd name="connsiteX3" fmla="*/ 3419865 w 4468508"/>
                <a:gd name="connsiteY3" fmla="*/ 4845181 h 4964273"/>
                <a:gd name="connsiteX4" fmla="*/ 1074535 w 4468508"/>
                <a:gd name="connsiteY4" fmla="*/ 4657562 h 4964273"/>
                <a:gd name="connsiteX5" fmla="*/ 33359 w 4468508"/>
                <a:gd name="connsiteY5" fmla="*/ 2995991 h 4964273"/>
                <a:gd name="connsiteX6" fmla="*/ 592137 w 4468508"/>
                <a:gd name="connsiteY6" fmla="*/ 806182 h 4964273"/>
                <a:gd name="connsiteX7" fmla="*/ 2649000 w 4468508"/>
                <a:gd name="connsiteY7" fmla="*/ 326 h 4964273"/>
                <a:gd name="connsiteX0" fmla="*/ 2788684 w 4608192"/>
                <a:gd name="connsiteY0" fmla="*/ 326 h 4845177"/>
                <a:gd name="connsiteX1" fmla="*/ 4103824 w 4608192"/>
                <a:gd name="connsiteY1" fmla="*/ 591130 h 4845177"/>
                <a:gd name="connsiteX2" fmla="*/ 4590714 w 4608192"/>
                <a:gd name="connsiteY2" fmla="*/ 3809413 h 4845177"/>
                <a:gd name="connsiteX3" fmla="*/ 3559549 w 4608192"/>
                <a:gd name="connsiteY3" fmla="*/ 4845181 h 4845177"/>
                <a:gd name="connsiteX4" fmla="*/ 173043 w 4608192"/>
                <a:gd name="connsiteY4" fmla="*/ 2995991 h 4845177"/>
                <a:gd name="connsiteX5" fmla="*/ 731821 w 4608192"/>
                <a:gd name="connsiteY5" fmla="*/ 806182 h 4845177"/>
                <a:gd name="connsiteX6" fmla="*/ 2788684 w 4608192"/>
                <a:gd name="connsiteY6" fmla="*/ 326 h 4845177"/>
                <a:gd name="connsiteX0" fmla="*/ 2788684 w 4656382"/>
                <a:gd name="connsiteY0" fmla="*/ 326 h 4593408"/>
                <a:gd name="connsiteX1" fmla="*/ 4103824 w 4656382"/>
                <a:gd name="connsiteY1" fmla="*/ 591130 h 4593408"/>
                <a:gd name="connsiteX2" fmla="*/ 4590714 w 4656382"/>
                <a:gd name="connsiteY2" fmla="*/ 3809413 h 4593408"/>
                <a:gd name="connsiteX3" fmla="*/ 2737164 w 4656382"/>
                <a:gd name="connsiteY3" fmla="*/ 4593410 h 4593408"/>
                <a:gd name="connsiteX4" fmla="*/ 173043 w 4656382"/>
                <a:gd name="connsiteY4" fmla="*/ 2995991 h 4593408"/>
                <a:gd name="connsiteX5" fmla="*/ 731821 w 4656382"/>
                <a:gd name="connsiteY5" fmla="*/ 806182 h 4593408"/>
                <a:gd name="connsiteX6" fmla="*/ 2788684 w 4656382"/>
                <a:gd name="connsiteY6" fmla="*/ 326 h 4593408"/>
                <a:gd name="connsiteX0" fmla="*/ 2788684 w 4720632"/>
                <a:gd name="connsiteY0" fmla="*/ 326 h 4593408"/>
                <a:gd name="connsiteX1" fmla="*/ 4103824 w 4720632"/>
                <a:gd name="connsiteY1" fmla="*/ 591130 h 4593408"/>
                <a:gd name="connsiteX2" fmla="*/ 4661706 w 4720632"/>
                <a:gd name="connsiteY2" fmla="*/ 3597011 h 4593408"/>
                <a:gd name="connsiteX3" fmla="*/ 2737164 w 4720632"/>
                <a:gd name="connsiteY3" fmla="*/ 4593410 h 4593408"/>
                <a:gd name="connsiteX4" fmla="*/ 173043 w 4720632"/>
                <a:gd name="connsiteY4" fmla="*/ 2995991 h 4593408"/>
                <a:gd name="connsiteX5" fmla="*/ 731821 w 4720632"/>
                <a:gd name="connsiteY5" fmla="*/ 806182 h 4593408"/>
                <a:gd name="connsiteX6" fmla="*/ 2788684 w 4720632"/>
                <a:gd name="connsiteY6" fmla="*/ 326 h 4593408"/>
                <a:gd name="connsiteX0" fmla="*/ 2615637 w 4547585"/>
                <a:gd name="connsiteY0" fmla="*/ 326 h 4593408"/>
                <a:gd name="connsiteX1" fmla="*/ 3930777 w 4547585"/>
                <a:gd name="connsiteY1" fmla="*/ 591130 h 4593408"/>
                <a:gd name="connsiteX2" fmla="*/ 4488659 w 4547585"/>
                <a:gd name="connsiteY2" fmla="*/ 3597011 h 4593408"/>
                <a:gd name="connsiteX3" fmla="*/ 2564117 w 4547585"/>
                <a:gd name="connsiteY3" fmla="*/ 4593410 h 4593408"/>
                <a:gd name="connsiteX4" fmla="*/ -4 w 4547585"/>
                <a:gd name="connsiteY4" fmla="*/ 2995991 h 4593408"/>
                <a:gd name="connsiteX5" fmla="*/ 2615637 w 4547585"/>
                <a:gd name="connsiteY5" fmla="*/ 326 h 4593408"/>
                <a:gd name="connsiteX0" fmla="*/ 1599114 w 4547585"/>
                <a:gd name="connsiteY0" fmla="*/ 673 h 4392722"/>
                <a:gd name="connsiteX1" fmla="*/ 3930777 w 4547585"/>
                <a:gd name="connsiteY1" fmla="*/ 390444 h 4392722"/>
                <a:gd name="connsiteX2" fmla="*/ 4488659 w 4547585"/>
                <a:gd name="connsiteY2" fmla="*/ 3396325 h 4392722"/>
                <a:gd name="connsiteX3" fmla="*/ 2564117 w 4547585"/>
                <a:gd name="connsiteY3" fmla="*/ 4392724 h 4392722"/>
                <a:gd name="connsiteX4" fmla="*/ -4 w 4547585"/>
                <a:gd name="connsiteY4" fmla="*/ 2795305 h 4392722"/>
                <a:gd name="connsiteX5" fmla="*/ 1599114 w 4547585"/>
                <a:gd name="connsiteY5" fmla="*/ 673 h 4392722"/>
                <a:gd name="connsiteX0" fmla="*/ 1599114 w 4556102"/>
                <a:gd name="connsiteY0" fmla="*/ 673 h 4345138"/>
                <a:gd name="connsiteX1" fmla="*/ 3930777 w 4556102"/>
                <a:gd name="connsiteY1" fmla="*/ 390444 h 4345138"/>
                <a:gd name="connsiteX2" fmla="*/ 4488659 w 4556102"/>
                <a:gd name="connsiteY2" fmla="*/ 3396325 h 4345138"/>
                <a:gd name="connsiteX3" fmla="*/ 2425030 w 4556102"/>
                <a:gd name="connsiteY3" fmla="*/ 4345136 h 4345138"/>
                <a:gd name="connsiteX4" fmla="*/ -4 w 4556102"/>
                <a:gd name="connsiteY4" fmla="*/ 2795305 h 4345138"/>
                <a:gd name="connsiteX5" fmla="*/ 1599114 w 4556102"/>
                <a:gd name="connsiteY5" fmla="*/ 673 h 4345138"/>
                <a:gd name="connsiteX0" fmla="*/ 1308676 w 4265664"/>
                <a:gd name="connsiteY0" fmla="*/ 673 h 4345138"/>
                <a:gd name="connsiteX1" fmla="*/ 3640339 w 4265664"/>
                <a:gd name="connsiteY1" fmla="*/ 390444 h 4345138"/>
                <a:gd name="connsiteX2" fmla="*/ 4198221 w 4265664"/>
                <a:gd name="connsiteY2" fmla="*/ 3396325 h 4345138"/>
                <a:gd name="connsiteX3" fmla="*/ 2134592 w 4265664"/>
                <a:gd name="connsiteY3" fmla="*/ 4345136 h 4345138"/>
                <a:gd name="connsiteX4" fmla="*/ 2 w 4265664"/>
                <a:gd name="connsiteY4" fmla="*/ 2737868 h 4345138"/>
                <a:gd name="connsiteX5" fmla="*/ 1308676 w 4265664"/>
                <a:gd name="connsiteY5" fmla="*/ 673 h 4345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65664" h="4345138">
                  <a:moveTo>
                    <a:pt x="1308676" y="673"/>
                  </a:moveTo>
                  <a:cubicBezTo>
                    <a:pt x="1850442" y="-12337"/>
                    <a:pt x="3307336" y="165670"/>
                    <a:pt x="3640339" y="390444"/>
                  </a:cubicBezTo>
                  <a:cubicBezTo>
                    <a:pt x="3940677" y="1025292"/>
                    <a:pt x="4449179" y="2737210"/>
                    <a:pt x="4198221" y="3396325"/>
                  </a:cubicBezTo>
                  <a:cubicBezTo>
                    <a:pt x="3947263" y="4055440"/>
                    <a:pt x="2447418" y="4230167"/>
                    <a:pt x="2134592" y="4345136"/>
                  </a:cubicBezTo>
                  <a:cubicBezTo>
                    <a:pt x="1398314" y="4209566"/>
                    <a:pt x="471290" y="3411035"/>
                    <a:pt x="2" y="2737868"/>
                  </a:cubicBezTo>
                  <a:cubicBezTo>
                    <a:pt x="8589" y="1972354"/>
                    <a:pt x="653546" y="401483"/>
                    <a:pt x="1308676" y="673"/>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Shape 31">
              <a:extLst>
                <a:ext uri="{FF2B5EF4-FFF2-40B4-BE49-F238E27FC236}">
                  <a16:creationId xmlns:a16="http://schemas.microsoft.com/office/drawing/2014/main" id="{E56C2CA3-536C-6DE8-9D13-45366F3B4F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9479010">
              <a:off x="10572581" y="4151226"/>
              <a:ext cx="365077" cy="367579"/>
            </a:xfrm>
            <a:custGeom>
              <a:avLst/>
              <a:gdLst>
                <a:gd name="connsiteX0" fmla="*/ 2531073 w 4828010"/>
                <a:gd name="connsiteY0" fmla="*/ 0 h 4873559"/>
                <a:gd name="connsiteX1" fmla="*/ 3937963 w 4828010"/>
                <a:gd name="connsiteY1" fmla="*/ 437433 h 4873559"/>
                <a:gd name="connsiteX2" fmla="*/ 4806231 w 4828010"/>
                <a:gd name="connsiteY2" fmla="*/ 1773180 h 4873559"/>
                <a:gd name="connsiteX3" fmla="*/ 4448644 w 4828010"/>
                <a:gd name="connsiteY3" fmla="*/ 3933235 h 4873559"/>
                <a:gd name="connsiteX4" fmla="*/ 3192542 w 4828010"/>
                <a:gd name="connsiteY4" fmla="*/ 4716168 h 4873559"/>
                <a:gd name="connsiteX5" fmla="*/ 937448 w 4828010"/>
                <a:gd name="connsiteY5" fmla="*/ 4547691 h 4873559"/>
                <a:gd name="connsiteX6" fmla="*/ 12348 w 4828010"/>
                <a:gd name="connsiteY6" fmla="*/ 3026750 h 4873559"/>
                <a:gd name="connsiteX7" fmla="*/ 553508 w 4828010"/>
                <a:gd name="connsiteY7" fmla="*/ 740383 h 4873559"/>
                <a:gd name="connsiteX8" fmla="*/ 2531073 w 4828010"/>
                <a:gd name="connsiteY8" fmla="*/ 0 h 4873559"/>
                <a:gd name="connsiteX0" fmla="*/ 2531073 w 4828010"/>
                <a:gd name="connsiteY0" fmla="*/ 0 h 4853896"/>
                <a:gd name="connsiteX1" fmla="*/ 3937963 w 4828010"/>
                <a:gd name="connsiteY1" fmla="*/ 437433 h 4853896"/>
                <a:gd name="connsiteX2" fmla="*/ 4806231 w 4828010"/>
                <a:gd name="connsiteY2" fmla="*/ 1773180 h 4853896"/>
                <a:gd name="connsiteX3" fmla="*/ 4448644 w 4828010"/>
                <a:gd name="connsiteY3" fmla="*/ 3933235 h 4853896"/>
                <a:gd name="connsiteX4" fmla="*/ 3192542 w 4828010"/>
                <a:gd name="connsiteY4" fmla="*/ 4716168 h 4853896"/>
                <a:gd name="connsiteX5" fmla="*/ 1075671 w 4828010"/>
                <a:gd name="connsiteY5" fmla="*/ 4473263 h 4853896"/>
                <a:gd name="connsiteX6" fmla="*/ 12348 w 4828010"/>
                <a:gd name="connsiteY6" fmla="*/ 3026750 h 4853896"/>
                <a:gd name="connsiteX7" fmla="*/ 553508 w 4828010"/>
                <a:gd name="connsiteY7" fmla="*/ 740383 h 4853896"/>
                <a:gd name="connsiteX8" fmla="*/ 2531073 w 4828010"/>
                <a:gd name="connsiteY8" fmla="*/ 0 h 4853896"/>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84014 w 4780951"/>
                <a:gd name="connsiteY0" fmla="*/ 0 h 4850182"/>
                <a:gd name="connsiteX1" fmla="*/ 3890904 w 4780951"/>
                <a:gd name="connsiteY1" fmla="*/ 437433 h 4850182"/>
                <a:gd name="connsiteX2" fmla="*/ 4759172 w 4780951"/>
                <a:gd name="connsiteY2" fmla="*/ 1773180 h 4850182"/>
                <a:gd name="connsiteX3" fmla="*/ 4401585 w 4780951"/>
                <a:gd name="connsiteY3" fmla="*/ 3933235 h 4850182"/>
                <a:gd name="connsiteX4" fmla="*/ 3145483 w 4780951"/>
                <a:gd name="connsiteY4" fmla="*/ 4716168 h 4850182"/>
                <a:gd name="connsiteX5" fmla="*/ 1113673 w 4780951"/>
                <a:gd name="connsiteY5" fmla="*/ 4467947 h 4850182"/>
                <a:gd name="connsiteX6" fmla="*/ 39717 w 4780951"/>
                <a:gd name="connsiteY6" fmla="*/ 3101178 h 4850182"/>
                <a:gd name="connsiteX7" fmla="*/ 506449 w 4780951"/>
                <a:gd name="connsiteY7" fmla="*/ 740383 h 4850182"/>
                <a:gd name="connsiteX8" fmla="*/ 2484014 w 4780951"/>
                <a:gd name="connsiteY8" fmla="*/ 0 h 4850182"/>
                <a:gd name="connsiteX0" fmla="*/ 2484014 w 4780127"/>
                <a:gd name="connsiteY0" fmla="*/ 0 h 4850182"/>
                <a:gd name="connsiteX1" fmla="*/ 3890904 w 4780127"/>
                <a:gd name="connsiteY1" fmla="*/ 437433 h 4850182"/>
                <a:gd name="connsiteX2" fmla="*/ 4759172 w 4780127"/>
                <a:gd name="connsiteY2" fmla="*/ 1773180 h 4850182"/>
                <a:gd name="connsiteX3" fmla="*/ 4390953 w 4780127"/>
                <a:gd name="connsiteY3" fmla="*/ 3805644 h 4850182"/>
                <a:gd name="connsiteX4" fmla="*/ 3145483 w 4780127"/>
                <a:gd name="connsiteY4" fmla="*/ 4716168 h 4850182"/>
                <a:gd name="connsiteX5" fmla="*/ 1113673 w 4780127"/>
                <a:gd name="connsiteY5" fmla="*/ 4467947 h 4850182"/>
                <a:gd name="connsiteX6" fmla="*/ 39717 w 4780127"/>
                <a:gd name="connsiteY6" fmla="*/ 3101178 h 4850182"/>
                <a:gd name="connsiteX7" fmla="*/ 506449 w 4780127"/>
                <a:gd name="connsiteY7" fmla="*/ 740383 h 4850182"/>
                <a:gd name="connsiteX8" fmla="*/ 2484014 w 4780127"/>
                <a:gd name="connsiteY8" fmla="*/ 0 h 4850182"/>
                <a:gd name="connsiteX0" fmla="*/ 2484014 w 4778010"/>
                <a:gd name="connsiteY0" fmla="*/ 0 h 4846926"/>
                <a:gd name="connsiteX1" fmla="*/ 3890904 w 4778010"/>
                <a:gd name="connsiteY1" fmla="*/ 437433 h 4846926"/>
                <a:gd name="connsiteX2" fmla="*/ 4759172 w 4778010"/>
                <a:gd name="connsiteY2" fmla="*/ 1773180 h 4846926"/>
                <a:gd name="connsiteX3" fmla="*/ 4390953 w 4778010"/>
                <a:gd name="connsiteY3" fmla="*/ 3805644 h 4846926"/>
                <a:gd name="connsiteX4" fmla="*/ 3343914 w 4778010"/>
                <a:gd name="connsiteY4" fmla="*/ 4712128 h 4846926"/>
                <a:gd name="connsiteX5" fmla="*/ 1113673 w 4778010"/>
                <a:gd name="connsiteY5" fmla="*/ 4467947 h 4846926"/>
                <a:gd name="connsiteX6" fmla="*/ 39717 w 4778010"/>
                <a:gd name="connsiteY6" fmla="*/ 3101178 h 4846926"/>
                <a:gd name="connsiteX7" fmla="*/ 506449 w 4778010"/>
                <a:gd name="connsiteY7" fmla="*/ 740383 h 4846926"/>
                <a:gd name="connsiteX8" fmla="*/ 2484014 w 4778010"/>
                <a:gd name="connsiteY8" fmla="*/ 0 h 4846926"/>
                <a:gd name="connsiteX0" fmla="*/ 2484014 w 4782503"/>
                <a:gd name="connsiteY0" fmla="*/ 0 h 4846926"/>
                <a:gd name="connsiteX1" fmla="*/ 3890904 w 4782503"/>
                <a:gd name="connsiteY1" fmla="*/ 437433 h 4846926"/>
                <a:gd name="connsiteX2" fmla="*/ 4759172 w 4782503"/>
                <a:gd name="connsiteY2" fmla="*/ 1773180 h 4846926"/>
                <a:gd name="connsiteX3" fmla="*/ 4450482 w 4782503"/>
                <a:gd name="connsiteY3" fmla="*/ 3688481 h 4846926"/>
                <a:gd name="connsiteX4" fmla="*/ 3343914 w 4782503"/>
                <a:gd name="connsiteY4" fmla="*/ 4712128 h 4846926"/>
                <a:gd name="connsiteX5" fmla="*/ 1113673 w 4782503"/>
                <a:gd name="connsiteY5" fmla="*/ 4467947 h 4846926"/>
                <a:gd name="connsiteX6" fmla="*/ 39717 w 4782503"/>
                <a:gd name="connsiteY6" fmla="*/ 3101178 h 4846926"/>
                <a:gd name="connsiteX7" fmla="*/ 506449 w 4782503"/>
                <a:gd name="connsiteY7" fmla="*/ 740383 h 4846926"/>
                <a:gd name="connsiteX8" fmla="*/ 2484014 w 4782503"/>
                <a:gd name="connsiteY8" fmla="*/ 0 h 4846926"/>
                <a:gd name="connsiteX0" fmla="*/ 2484014 w 4784889"/>
                <a:gd name="connsiteY0" fmla="*/ 0 h 4846926"/>
                <a:gd name="connsiteX1" fmla="*/ 3890904 w 4784889"/>
                <a:gd name="connsiteY1" fmla="*/ 437433 h 4846926"/>
                <a:gd name="connsiteX2" fmla="*/ 4759172 w 4784889"/>
                <a:gd name="connsiteY2" fmla="*/ 1773180 h 4846926"/>
                <a:gd name="connsiteX3" fmla="*/ 4474294 w 4784889"/>
                <a:gd name="connsiteY3" fmla="*/ 3676361 h 4846926"/>
                <a:gd name="connsiteX4" fmla="*/ 3343914 w 4784889"/>
                <a:gd name="connsiteY4" fmla="*/ 4712128 h 4846926"/>
                <a:gd name="connsiteX5" fmla="*/ 1113673 w 4784889"/>
                <a:gd name="connsiteY5" fmla="*/ 4467947 h 4846926"/>
                <a:gd name="connsiteX6" fmla="*/ 39717 w 4784889"/>
                <a:gd name="connsiteY6" fmla="*/ 3101178 h 4846926"/>
                <a:gd name="connsiteX7" fmla="*/ 506449 w 4784889"/>
                <a:gd name="connsiteY7" fmla="*/ 740383 h 4846926"/>
                <a:gd name="connsiteX8" fmla="*/ 2484014 w 4784889"/>
                <a:gd name="connsiteY8" fmla="*/ 0 h 4846926"/>
                <a:gd name="connsiteX0" fmla="*/ 2484014 w 4784889"/>
                <a:gd name="connsiteY0" fmla="*/ 0 h 4860980"/>
                <a:gd name="connsiteX1" fmla="*/ 3890904 w 4784889"/>
                <a:gd name="connsiteY1" fmla="*/ 437433 h 4860980"/>
                <a:gd name="connsiteX2" fmla="*/ 4759172 w 4784889"/>
                <a:gd name="connsiteY2" fmla="*/ 1773180 h 4860980"/>
                <a:gd name="connsiteX3" fmla="*/ 4474294 w 4784889"/>
                <a:gd name="connsiteY3" fmla="*/ 3676361 h 4860980"/>
                <a:gd name="connsiteX4" fmla="*/ 3343914 w 4784889"/>
                <a:gd name="connsiteY4" fmla="*/ 4712128 h 4860980"/>
                <a:gd name="connsiteX5" fmla="*/ 1097799 w 4784889"/>
                <a:gd name="connsiteY5" fmla="*/ 4524510 h 4860980"/>
                <a:gd name="connsiteX6" fmla="*/ 39717 w 4784889"/>
                <a:gd name="connsiteY6" fmla="*/ 3101178 h 4860980"/>
                <a:gd name="connsiteX7" fmla="*/ 506449 w 4784889"/>
                <a:gd name="connsiteY7" fmla="*/ 740383 h 4860980"/>
                <a:gd name="connsiteX8" fmla="*/ 2484014 w 4784889"/>
                <a:gd name="connsiteY8" fmla="*/ 0 h 4860980"/>
                <a:gd name="connsiteX0" fmla="*/ 2484014 w 4783308"/>
                <a:gd name="connsiteY0" fmla="*/ 0 h 4860981"/>
                <a:gd name="connsiteX1" fmla="*/ 3890904 w 4783308"/>
                <a:gd name="connsiteY1" fmla="*/ 437433 h 4860981"/>
                <a:gd name="connsiteX2" fmla="*/ 4759172 w 4783308"/>
                <a:gd name="connsiteY2" fmla="*/ 1773180 h 4860981"/>
                <a:gd name="connsiteX3" fmla="*/ 4474294 w 4783308"/>
                <a:gd name="connsiteY3" fmla="*/ 3676361 h 4860981"/>
                <a:gd name="connsiteX4" fmla="*/ 3443129 w 4783308"/>
                <a:gd name="connsiteY4" fmla="*/ 4712129 h 4860981"/>
                <a:gd name="connsiteX5" fmla="*/ 1097799 w 4783308"/>
                <a:gd name="connsiteY5" fmla="*/ 4524510 h 4860981"/>
                <a:gd name="connsiteX6" fmla="*/ 39717 w 4783308"/>
                <a:gd name="connsiteY6" fmla="*/ 3101178 h 4860981"/>
                <a:gd name="connsiteX7" fmla="*/ 506449 w 4783308"/>
                <a:gd name="connsiteY7" fmla="*/ 740383 h 4860981"/>
                <a:gd name="connsiteX8" fmla="*/ 2484014 w 4783308"/>
                <a:gd name="connsiteY8" fmla="*/ 0 h 4860981"/>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532073 w 4784141"/>
                <a:gd name="connsiteY0" fmla="*/ 0 h 4773425"/>
                <a:gd name="connsiteX1" fmla="*/ 3891737 w 4784141"/>
                <a:gd name="connsiteY1" fmla="*/ 389356 h 4773425"/>
                <a:gd name="connsiteX2" fmla="*/ 4760005 w 4784141"/>
                <a:gd name="connsiteY2" fmla="*/ 1725103 h 4773425"/>
                <a:gd name="connsiteX3" fmla="*/ 4475127 w 4784141"/>
                <a:gd name="connsiteY3" fmla="*/ 3628284 h 4773425"/>
                <a:gd name="connsiteX4" fmla="*/ 3443962 w 4784141"/>
                <a:gd name="connsiteY4" fmla="*/ 4664052 h 4773425"/>
                <a:gd name="connsiteX5" fmla="*/ 1098632 w 4784141"/>
                <a:gd name="connsiteY5" fmla="*/ 4476433 h 4773425"/>
                <a:gd name="connsiteX6" fmla="*/ 40550 w 4784141"/>
                <a:gd name="connsiteY6" fmla="*/ 3053101 h 4773425"/>
                <a:gd name="connsiteX7" fmla="*/ 507282 w 4784141"/>
                <a:gd name="connsiteY7" fmla="*/ 692306 h 4773425"/>
                <a:gd name="connsiteX8" fmla="*/ 2532073 w 4784141"/>
                <a:gd name="connsiteY8" fmla="*/ 0 h 4773425"/>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58783 w 4784614"/>
                <a:gd name="connsiteY0" fmla="*/ 525 h 4757924"/>
                <a:gd name="connsiteX1" fmla="*/ 3892210 w 4784614"/>
                <a:gd name="connsiteY1" fmla="*/ 373855 h 4757924"/>
                <a:gd name="connsiteX2" fmla="*/ 4760478 w 4784614"/>
                <a:gd name="connsiteY2" fmla="*/ 1709602 h 4757924"/>
                <a:gd name="connsiteX3" fmla="*/ 4475600 w 4784614"/>
                <a:gd name="connsiteY3" fmla="*/ 3612783 h 4757924"/>
                <a:gd name="connsiteX4" fmla="*/ 3444435 w 4784614"/>
                <a:gd name="connsiteY4" fmla="*/ 4648551 h 4757924"/>
                <a:gd name="connsiteX5" fmla="*/ 1099105 w 4784614"/>
                <a:gd name="connsiteY5" fmla="*/ 4460932 h 4757924"/>
                <a:gd name="connsiteX6" fmla="*/ 41023 w 4784614"/>
                <a:gd name="connsiteY6" fmla="*/ 3037600 h 4757924"/>
                <a:gd name="connsiteX7" fmla="*/ 507755 w 4784614"/>
                <a:gd name="connsiteY7" fmla="*/ 676805 h 4757924"/>
                <a:gd name="connsiteX8" fmla="*/ 2558783 w 4784614"/>
                <a:gd name="connsiteY8" fmla="*/ 525 h 4757924"/>
                <a:gd name="connsiteX0" fmla="*/ 2558783 w 4784614"/>
                <a:gd name="connsiteY0" fmla="*/ 408 h 4757807"/>
                <a:gd name="connsiteX1" fmla="*/ 3907953 w 4784614"/>
                <a:gd name="connsiteY1" fmla="*/ 443183 h 4757807"/>
                <a:gd name="connsiteX2" fmla="*/ 4760478 w 4784614"/>
                <a:gd name="connsiteY2" fmla="*/ 1709485 h 4757807"/>
                <a:gd name="connsiteX3" fmla="*/ 4475600 w 4784614"/>
                <a:gd name="connsiteY3" fmla="*/ 3612666 h 4757807"/>
                <a:gd name="connsiteX4" fmla="*/ 3444435 w 4784614"/>
                <a:gd name="connsiteY4" fmla="*/ 4648434 h 4757807"/>
                <a:gd name="connsiteX5" fmla="*/ 1099105 w 4784614"/>
                <a:gd name="connsiteY5" fmla="*/ 4460815 h 4757807"/>
                <a:gd name="connsiteX6" fmla="*/ 41023 w 4784614"/>
                <a:gd name="connsiteY6" fmla="*/ 3037483 h 4757807"/>
                <a:gd name="connsiteX7" fmla="*/ 507755 w 4784614"/>
                <a:gd name="connsiteY7" fmla="*/ 676688 h 4757807"/>
                <a:gd name="connsiteX8" fmla="*/ 2558783 w 4784614"/>
                <a:gd name="connsiteY8" fmla="*/ 408 h 4757807"/>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90 h 4954518"/>
                <a:gd name="connsiteX1" fmla="*/ 3910127 w 4786788"/>
                <a:gd name="connsiteY1" fmla="*/ 639894 h 4954518"/>
                <a:gd name="connsiteX2" fmla="*/ 4762652 w 4786788"/>
                <a:gd name="connsiteY2" fmla="*/ 1906196 h 4954518"/>
                <a:gd name="connsiteX3" fmla="*/ 4477774 w 4786788"/>
                <a:gd name="connsiteY3" fmla="*/ 3809377 h 4954518"/>
                <a:gd name="connsiteX4" fmla="*/ 3446609 w 4786788"/>
                <a:gd name="connsiteY4" fmla="*/ 4845145 h 4954518"/>
                <a:gd name="connsiteX5" fmla="*/ 1101279 w 4786788"/>
                <a:gd name="connsiteY5" fmla="*/ 4657526 h 4954518"/>
                <a:gd name="connsiteX6" fmla="*/ 43197 w 4786788"/>
                <a:gd name="connsiteY6" fmla="*/ 3234194 h 4954518"/>
                <a:gd name="connsiteX7" fmla="*/ 509929 w 4786788"/>
                <a:gd name="connsiteY7" fmla="*/ 873399 h 4954518"/>
                <a:gd name="connsiteX8" fmla="*/ 2675744 w 4786788"/>
                <a:gd name="connsiteY8" fmla="*/ 290 h 4954518"/>
                <a:gd name="connsiteX0" fmla="*/ 2675744 w 4786788"/>
                <a:gd name="connsiteY0" fmla="*/ 326 h 4954554"/>
                <a:gd name="connsiteX1" fmla="*/ 3990884 w 4786788"/>
                <a:gd name="connsiteY1" fmla="*/ 591130 h 4954554"/>
                <a:gd name="connsiteX2" fmla="*/ 4762652 w 4786788"/>
                <a:gd name="connsiteY2" fmla="*/ 1906232 h 4954554"/>
                <a:gd name="connsiteX3" fmla="*/ 4477774 w 4786788"/>
                <a:gd name="connsiteY3" fmla="*/ 3809413 h 4954554"/>
                <a:gd name="connsiteX4" fmla="*/ 3446609 w 4786788"/>
                <a:gd name="connsiteY4" fmla="*/ 4845181 h 4954554"/>
                <a:gd name="connsiteX5" fmla="*/ 1101279 w 4786788"/>
                <a:gd name="connsiteY5" fmla="*/ 4657562 h 4954554"/>
                <a:gd name="connsiteX6" fmla="*/ 43197 w 4786788"/>
                <a:gd name="connsiteY6" fmla="*/ 3234230 h 4954554"/>
                <a:gd name="connsiteX7" fmla="*/ 509929 w 4786788"/>
                <a:gd name="connsiteY7" fmla="*/ 873435 h 4954554"/>
                <a:gd name="connsiteX8" fmla="*/ 2675744 w 4786788"/>
                <a:gd name="connsiteY8" fmla="*/ 326 h 4954554"/>
                <a:gd name="connsiteX0" fmla="*/ 2662196 w 4773240"/>
                <a:gd name="connsiteY0" fmla="*/ 326 h 4954554"/>
                <a:gd name="connsiteX1" fmla="*/ 3977336 w 4773240"/>
                <a:gd name="connsiteY1" fmla="*/ 591130 h 4954554"/>
                <a:gd name="connsiteX2" fmla="*/ 4749104 w 4773240"/>
                <a:gd name="connsiteY2" fmla="*/ 1906232 h 4954554"/>
                <a:gd name="connsiteX3" fmla="*/ 4464226 w 4773240"/>
                <a:gd name="connsiteY3" fmla="*/ 3809413 h 4954554"/>
                <a:gd name="connsiteX4" fmla="*/ 3433061 w 4773240"/>
                <a:gd name="connsiteY4" fmla="*/ 4845181 h 4954554"/>
                <a:gd name="connsiteX5" fmla="*/ 1087731 w 4773240"/>
                <a:gd name="connsiteY5" fmla="*/ 4657562 h 4954554"/>
                <a:gd name="connsiteX6" fmla="*/ 29649 w 4773240"/>
                <a:gd name="connsiteY6" fmla="*/ 3234230 h 4954554"/>
                <a:gd name="connsiteX7" fmla="*/ 640977 w 4773240"/>
                <a:gd name="connsiteY7" fmla="*/ 730117 h 4954554"/>
                <a:gd name="connsiteX8" fmla="*/ 2662196 w 4773240"/>
                <a:gd name="connsiteY8" fmla="*/ 326 h 4954554"/>
                <a:gd name="connsiteX0" fmla="*/ 2664762 w 4775806"/>
                <a:gd name="connsiteY0" fmla="*/ 326 h 4954554"/>
                <a:gd name="connsiteX1" fmla="*/ 3979902 w 4775806"/>
                <a:gd name="connsiteY1" fmla="*/ 591130 h 4954554"/>
                <a:gd name="connsiteX2" fmla="*/ 4751670 w 4775806"/>
                <a:gd name="connsiteY2" fmla="*/ 1906232 h 4954554"/>
                <a:gd name="connsiteX3" fmla="*/ 4466792 w 4775806"/>
                <a:gd name="connsiteY3" fmla="*/ 3809413 h 4954554"/>
                <a:gd name="connsiteX4" fmla="*/ 3435627 w 4775806"/>
                <a:gd name="connsiteY4" fmla="*/ 4845181 h 4954554"/>
                <a:gd name="connsiteX5" fmla="*/ 1090297 w 4775806"/>
                <a:gd name="connsiteY5" fmla="*/ 4657562 h 4954554"/>
                <a:gd name="connsiteX6" fmla="*/ 32215 w 4775806"/>
                <a:gd name="connsiteY6" fmla="*/ 3234230 h 4954554"/>
                <a:gd name="connsiteX7" fmla="*/ 607899 w 4775806"/>
                <a:gd name="connsiteY7" fmla="*/ 806182 h 4954554"/>
                <a:gd name="connsiteX8" fmla="*/ 2664762 w 4775806"/>
                <a:gd name="connsiteY8" fmla="*/ 326 h 4954554"/>
                <a:gd name="connsiteX0" fmla="*/ 2673549 w 4784593"/>
                <a:gd name="connsiteY0" fmla="*/ 326 h 4954554"/>
                <a:gd name="connsiteX1" fmla="*/ 3988689 w 4784593"/>
                <a:gd name="connsiteY1" fmla="*/ 591130 h 4954554"/>
                <a:gd name="connsiteX2" fmla="*/ 4760457 w 4784593"/>
                <a:gd name="connsiteY2" fmla="*/ 1906232 h 4954554"/>
                <a:gd name="connsiteX3" fmla="*/ 4475579 w 4784593"/>
                <a:gd name="connsiteY3" fmla="*/ 3809413 h 4954554"/>
                <a:gd name="connsiteX4" fmla="*/ 3444414 w 4784593"/>
                <a:gd name="connsiteY4" fmla="*/ 4845181 h 4954554"/>
                <a:gd name="connsiteX5" fmla="*/ 1099084 w 4784593"/>
                <a:gd name="connsiteY5" fmla="*/ 4657562 h 4954554"/>
                <a:gd name="connsiteX6" fmla="*/ 41002 w 4784593"/>
                <a:gd name="connsiteY6" fmla="*/ 3234230 h 4954554"/>
                <a:gd name="connsiteX7" fmla="*/ 616686 w 4784593"/>
                <a:gd name="connsiteY7" fmla="*/ 806182 h 4954554"/>
                <a:gd name="connsiteX8" fmla="*/ 2673549 w 4784593"/>
                <a:gd name="connsiteY8" fmla="*/ 326 h 4954554"/>
                <a:gd name="connsiteX0" fmla="*/ 2649000 w 4760044"/>
                <a:gd name="connsiteY0" fmla="*/ 326 h 4964273"/>
                <a:gd name="connsiteX1" fmla="*/ 3964140 w 4760044"/>
                <a:gd name="connsiteY1" fmla="*/ 591130 h 4964273"/>
                <a:gd name="connsiteX2" fmla="*/ 4735908 w 4760044"/>
                <a:gd name="connsiteY2" fmla="*/ 1906232 h 4964273"/>
                <a:gd name="connsiteX3" fmla="*/ 4451030 w 4760044"/>
                <a:gd name="connsiteY3" fmla="*/ 3809413 h 4964273"/>
                <a:gd name="connsiteX4" fmla="*/ 3419865 w 4760044"/>
                <a:gd name="connsiteY4" fmla="*/ 4845181 h 4964273"/>
                <a:gd name="connsiteX5" fmla="*/ 1074535 w 4760044"/>
                <a:gd name="connsiteY5" fmla="*/ 4657562 h 4964273"/>
                <a:gd name="connsiteX6" fmla="*/ 33359 w 4760044"/>
                <a:gd name="connsiteY6" fmla="*/ 2995991 h 4964273"/>
                <a:gd name="connsiteX7" fmla="*/ 592137 w 4760044"/>
                <a:gd name="connsiteY7" fmla="*/ 806182 h 4964273"/>
                <a:gd name="connsiteX8" fmla="*/ 2649000 w 4760044"/>
                <a:gd name="connsiteY8" fmla="*/ 326 h 4964273"/>
                <a:gd name="connsiteX0" fmla="*/ 2649000 w 4468508"/>
                <a:gd name="connsiteY0" fmla="*/ 326 h 4964273"/>
                <a:gd name="connsiteX1" fmla="*/ 3964140 w 4468508"/>
                <a:gd name="connsiteY1" fmla="*/ 591130 h 4964273"/>
                <a:gd name="connsiteX2" fmla="*/ 4451030 w 4468508"/>
                <a:gd name="connsiteY2" fmla="*/ 3809413 h 4964273"/>
                <a:gd name="connsiteX3" fmla="*/ 3419865 w 4468508"/>
                <a:gd name="connsiteY3" fmla="*/ 4845181 h 4964273"/>
                <a:gd name="connsiteX4" fmla="*/ 1074535 w 4468508"/>
                <a:gd name="connsiteY4" fmla="*/ 4657562 h 4964273"/>
                <a:gd name="connsiteX5" fmla="*/ 33359 w 4468508"/>
                <a:gd name="connsiteY5" fmla="*/ 2995991 h 4964273"/>
                <a:gd name="connsiteX6" fmla="*/ 592137 w 4468508"/>
                <a:gd name="connsiteY6" fmla="*/ 806182 h 4964273"/>
                <a:gd name="connsiteX7" fmla="*/ 2649000 w 4468508"/>
                <a:gd name="connsiteY7" fmla="*/ 326 h 4964273"/>
                <a:gd name="connsiteX0" fmla="*/ 2788684 w 4608192"/>
                <a:gd name="connsiteY0" fmla="*/ 326 h 4845177"/>
                <a:gd name="connsiteX1" fmla="*/ 4103824 w 4608192"/>
                <a:gd name="connsiteY1" fmla="*/ 591130 h 4845177"/>
                <a:gd name="connsiteX2" fmla="*/ 4590714 w 4608192"/>
                <a:gd name="connsiteY2" fmla="*/ 3809413 h 4845177"/>
                <a:gd name="connsiteX3" fmla="*/ 3559549 w 4608192"/>
                <a:gd name="connsiteY3" fmla="*/ 4845181 h 4845177"/>
                <a:gd name="connsiteX4" fmla="*/ 173043 w 4608192"/>
                <a:gd name="connsiteY4" fmla="*/ 2995991 h 4845177"/>
                <a:gd name="connsiteX5" fmla="*/ 731821 w 4608192"/>
                <a:gd name="connsiteY5" fmla="*/ 806182 h 4845177"/>
                <a:gd name="connsiteX6" fmla="*/ 2788684 w 4608192"/>
                <a:gd name="connsiteY6" fmla="*/ 326 h 4845177"/>
                <a:gd name="connsiteX0" fmla="*/ 2788684 w 4656382"/>
                <a:gd name="connsiteY0" fmla="*/ 326 h 4593408"/>
                <a:gd name="connsiteX1" fmla="*/ 4103824 w 4656382"/>
                <a:gd name="connsiteY1" fmla="*/ 591130 h 4593408"/>
                <a:gd name="connsiteX2" fmla="*/ 4590714 w 4656382"/>
                <a:gd name="connsiteY2" fmla="*/ 3809413 h 4593408"/>
                <a:gd name="connsiteX3" fmla="*/ 2737164 w 4656382"/>
                <a:gd name="connsiteY3" fmla="*/ 4593410 h 4593408"/>
                <a:gd name="connsiteX4" fmla="*/ 173043 w 4656382"/>
                <a:gd name="connsiteY4" fmla="*/ 2995991 h 4593408"/>
                <a:gd name="connsiteX5" fmla="*/ 731821 w 4656382"/>
                <a:gd name="connsiteY5" fmla="*/ 806182 h 4593408"/>
                <a:gd name="connsiteX6" fmla="*/ 2788684 w 4656382"/>
                <a:gd name="connsiteY6" fmla="*/ 326 h 4593408"/>
                <a:gd name="connsiteX0" fmla="*/ 2788684 w 4720632"/>
                <a:gd name="connsiteY0" fmla="*/ 326 h 4593408"/>
                <a:gd name="connsiteX1" fmla="*/ 4103824 w 4720632"/>
                <a:gd name="connsiteY1" fmla="*/ 591130 h 4593408"/>
                <a:gd name="connsiteX2" fmla="*/ 4661706 w 4720632"/>
                <a:gd name="connsiteY2" fmla="*/ 3597011 h 4593408"/>
                <a:gd name="connsiteX3" fmla="*/ 2737164 w 4720632"/>
                <a:gd name="connsiteY3" fmla="*/ 4593410 h 4593408"/>
                <a:gd name="connsiteX4" fmla="*/ 173043 w 4720632"/>
                <a:gd name="connsiteY4" fmla="*/ 2995991 h 4593408"/>
                <a:gd name="connsiteX5" fmla="*/ 731821 w 4720632"/>
                <a:gd name="connsiteY5" fmla="*/ 806182 h 4593408"/>
                <a:gd name="connsiteX6" fmla="*/ 2788684 w 4720632"/>
                <a:gd name="connsiteY6" fmla="*/ 326 h 4593408"/>
                <a:gd name="connsiteX0" fmla="*/ 2615637 w 4547585"/>
                <a:gd name="connsiteY0" fmla="*/ 326 h 4593408"/>
                <a:gd name="connsiteX1" fmla="*/ 3930777 w 4547585"/>
                <a:gd name="connsiteY1" fmla="*/ 591130 h 4593408"/>
                <a:gd name="connsiteX2" fmla="*/ 4488659 w 4547585"/>
                <a:gd name="connsiteY2" fmla="*/ 3597011 h 4593408"/>
                <a:gd name="connsiteX3" fmla="*/ 2564117 w 4547585"/>
                <a:gd name="connsiteY3" fmla="*/ 4593410 h 4593408"/>
                <a:gd name="connsiteX4" fmla="*/ -4 w 4547585"/>
                <a:gd name="connsiteY4" fmla="*/ 2995991 h 4593408"/>
                <a:gd name="connsiteX5" fmla="*/ 2615637 w 4547585"/>
                <a:gd name="connsiteY5" fmla="*/ 326 h 4593408"/>
                <a:gd name="connsiteX0" fmla="*/ 1599114 w 4547585"/>
                <a:gd name="connsiteY0" fmla="*/ 673 h 4392722"/>
                <a:gd name="connsiteX1" fmla="*/ 3930777 w 4547585"/>
                <a:gd name="connsiteY1" fmla="*/ 390444 h 4392722"/>
                <a:gd name="connsiteX2" fmla="*/ 4488659 w 4547585"/>
                <a:gd name="connsiteY2" fmla="*/ 3396325 h 4392722"/>
                <a:gd name="connsiteX3" fmla="*/ 2564117 w 4547585"/>
                <a:gd name="connsiteY3" fmla="*/ 4392724 h 4392722"/>
                <a:gd name="connsiteX4" fmla="*/ -4 w 4547585"/>
                <a:gd name="connsiteY4" fmla="*/ 2795305 h 4392722"/>
                <a:gd name="connsiteX5" fmla="*/ 1599114 w 4547585"/>
                <a:gd name="connsiteY5" fmla="*/ 673 h 4392722"/>
                <a:gd name="connsiteX0" fmla="*/ 1599114 w 4556102"/>
                <a:gd name="connsiteY0" fmla="*/ 673 h 4345138"/>
                <a:gd name="connsiteX1" fmla="*/ 3930777 w 4556102"/>
                <a:gd name="connsiteY1" fmla="*/ 390444 h 4345138"/>
                <a:gd name="connsiteX2" fmla="*/ 4488659 w 4556102"/>
                <a:gd name="connsiteY2" fmla="*/ 3396325 h 4345138"/>
                <a:gd name="connsiteX3" fmla="*/ 2425030 w 4556102"/>
                <a:gd name="connsiteY3" fmla="*/ 4345136 h 4345138"/>
                <a:gd name="connsiteX4" fmla="*/ -4 w 4556102"/>
                <a:gd name="connsiteY4" fmla="*/ 2795305 h 4345138"/>
                <a:gd name="connsiteX5" fmla="*/ 1599114 w 4556102"/>
                <a:gd name="connsiteY5" fmla="*/ 673 h 4345138"/>
                <a:gd name="connsiteX0" fmla="*/ 1308676 w 4265664"/>
                <a:gd name="connsiteY0" fmla="*/ 673 h 4345138"/>
                <a:gd name="connsiteX1" fmla="*/ 3640339 w 4265664"/>
                <a:gd name="connsiteY1" fmla="*/ 390444 h 4345138"/>
                <a:gd name="connsiteX2" fmla="*/ 4198221 w 4265664"/>
                <a:gd name="connsiteY2" fmla="*/ 3396325 h 4345138"/>
                <a:gd name="connsiteX3" fmla="*/ 2134592 w 4265664"/>
                <a:gd name="connsiteY3" fmla="*/ 4345136 h 4345138"/>
                <a:gd name="connsiteX4" fmla="*/ 2 w 4265664"/>
                <a:gd name="connsiteY4" fmla="*/ 2737868 h 4345138"/>
                <a:gd name="connsiteX5" fmla="*/ 1308676 w 4265664"/>
                <a:gd name="connsiteY5" fmla="*/ 673 h 4345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65664" h="4345138">
                  <a:moveTo>
                    <a:pt x="1308676" y="673"/>
                  </a:moveTo>
                  <a:cubicBezTo>
                    <a:pt x="1850442" y="-12337"/>
                    <a:pt x="3307336" y="165670"/>
                    <a:pt x="3640339" y="390444"/>
                  </a:cubicBezTo>
                  <a:cubicBezTo>
                    <a:pt x="3940677" y="1025292"/>
                    <a:pt x="4449179" y="2737210"/>
                    <a:pt x="4198221" y="3396325"/>
                  </a:cubicBezTo>
                  <a:cubicBezTo>
                    <a:pt x="3947263" y="4055440"/>
                    <a:pt x="2447418" y="4230167"/>
                    <a:pt x="2134592" y="4345136"/>
                  </a:cubicBezTo>
                  <a:cubicBezTo>
                    <a:pt x="1398314" y="4209566"/>
                    <a:pt x="471290" y="3411035"/>
                    <a:pt x="2" y="2737868"/>
                  </a:cubicBezTo>
                  <a:cubicBezTo>
                    <a:pt x="8589" y="1972354"/>
                    <a:pt x="653546" y="401483"/>
                    <a:pt x="1308676" y="673"/>
                  </a:cubicBezTo>
                  <a:close/>
                </a:path>
              </a:pathLst>
            </a:custGeom>
            <a:solidFill>
              <a:schemeClr val="accent3">
                <a:lumMod val="20000"/>
                <a:lumOff val="80000"/>
                <a:alpha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34" name="Group 33">
            <a:extLst>
              <a:ext uri="{FF2B5EF4-FFF2-40B4-BE49-F238E27FC236}">
                <a16:creationId xmlns:a16="http://schemas.microsoft.com/office/drawing/2014/main" id="{24C0A946-12C3-A520-F0B5-923DC75A80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7263076">
            <a:off x="10134779" y="4708386"/>
            <a:ext cx="1216404" cy="1834961"/>
            <a:chOff x="11571873" y="5176897"/>
            <a:chExt cx="1284318" cy="1937410"/>
          </a:xfrm>
        </p:grpSpPr>
        <p:sp>
          <p:nvSpPr>
            <p:cNvPr id="35" name="Freeform: Shape 34">
              <a:extLst>
                <a:ext uri="{FF2B5EF4-FFF2-40B4-BE49-F238E27FC236}">
                  <a16:creationId xmlns:a16="http://schemas.microsoft.com/office/drawing/2014/main" id="{7CD91F6F-C848-053D-FF98-DEB9F49DCA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516067" flipH="1">
              <a:off x="11571873" y="5176897"/>
              <a:ext cx="1284318" cy="1937410"/>
            </a:xfrm>
            <a:custGeom>
              <a:avLst/>
              <a:gdLst>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99666 w 1914334"/>
                <a:gd name="connsiteY28" fmla="*/ 437421 h 2986466"/>
                <a:gd name="connsiteX29" fmla="*/ 685894 w 1914334"/>
                <a:gd name="connsiteY29" fmla="*/ 678417 h 2986466"/>
                <a:gd name="connsiteX30" fmla="*/ 508792 w 1914334"/>
                <a:gd name="connsiteY30" fmla="*/ 1006120 h 2986466"/>
                <a:gd name="connsiteX31" fmla="*/ 511266 w 1914334"/>
                <a:gd name="connsiteY31" fmla="*/ 1050185 h 2986466"/>
                <a:gd name="connsiteX32" fmla="*/ 930004 w 1914334"/>
                <a:gd name="connsiteY32" fmla="*/ 813729 h 2986466"/>
                <a:gd name="connsiteX33" fmla="*/ 1422398 w 1914334"/>
                <a:gd name="connsiteY33" fmla="*/ 701643 h 2986466"/>
                <a:gd name="connsiteX34" fmla="*/ 1435000 w 1914334"/>
                <a:gd name="connsiteY34"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73669 w 1953003"/>
                <a:gd name="connsiteY0" fmla="*/ 708401 h 2986134"/>
                <a:gd name="connsiteX1" fmla="*/ 1411076 w 1953003"/>
                <a:gd name="connsiteY1" fmla="*/ 919813 h 2986134"/>
                <a:gd name="connsiteX2" fmla="*/ 1189873 w 1953003"/>
                <a:gd name="connsiteY2" fmla="*/ 1213129 h 2986134"/>
                <a:gd name="connsiteX3" fmla="*/ 908992 w 1953003"/>
                <a:gd name="connsiteY3" fmla="*/ 1450576 h 2986134"/>
                <a:gd name="connsiteX4" fmla="*/ 566731 w 1953003"/>
                <a:gd name="connsiteY4" fmla="*/ 1632245 h 2986134"/>
                <a:gd name="connsiteX5" fmla="*/ 737079 w 1953003"/>
                <a:gd name="connsiteY5" fmla="*/ 1653421 h 2986134"/>
                <a:gd name="connsiteX6" fmla="*/ 1274693 w 1953003"/>
                <a:gd name="connsiteY6" fmla="*/ 1655250 h 2986134"/>
                <a:gd name="connsiteX7" fmla="*/ 1674785 w 1953003"/>
                <a:gd name="connsiteY7" fmla="*/ 1749816 h 2986134"/>
                <a:gd name="connsiteX8" fmla="*/ 1932074 w 1953003"/>
                <a:gd name="connsiteY8" fmla="*/ 1866208 h 2986134"/>
                <a:gd name="connsiteX9" fmla="*/ 1905948 w 1953003"/>
                <a:gd name="connsiteY9" fmla="*/ 1943962 h 2986134"/>
                <a:gd name="connsiteX10" fmla="*/ 1652961 w 1953003"/>
                <a:gd name="connsiteY10" fmla="*/ 2106263 h 2986134"/>
                <a:gd name="connsiteX11" fmla="*/ 1252869 w 1953003"/>
                <a:gd name="connsiteY11" fmla="*/ 2208104 h 2986134"/>
                <a:gd name="connsiteX12" fmla="*/ 935554 w 1953003"/>
                <a:gd name="connsiteY12" fmla="*/ 2195250 h 2986134"/>
                <a:gd name="connsiteX13" fmla="*/ 578462 w 1953003"/>
                <a:gd name="connsiteY13" fmla="*/ 2089164 h 2986134"/>
                <a:gd name="connsiteX14" fmla="*/ 321668 w 1953003"/>
                <a:gd name="connsiteY14" fmla="*/ 1949541 h 2986134"/>
                <a:gd name="connsiteX15" fmla="*/ 291941 w 1953003"/>
                <a:gd name="connsiteY15" fmla="*/ 2002232 h 2986134"/>
                <a:gd name="connsiteX16" fmla="*/ 340903 w 1953003"/>
                <a:gd name="connsiteY16" fmla="*/ 2395326 h 2986134"/>
                <a:gd name="connsiteX17" fmla="*/ 426218 w 1953003"/>
                <a:gd name="connsiteY17" fmla="*/ 2772335 h 2986134"/>
                <a:gd name="connsiteX18" fmla="*/ 465002 w 1953003"/>
                <a:gd name="connsiteY18" fmla="*/ 2891702 h 2986134"/>
                <a:gd name="connsiteX19" fmla="*/ 246582 w 1953003"/>
                <a:gd name="connsiteY19" fmla="*/ 2986134 h 2986134"/>
                <a:gd name="connsiteX20" fmla="*/ 76777 w 1953003"/>
                <a:gd name="connsiteY20" fmla="*/ 2352917 h 2986134"/>
                <a:gd name="connsiteX21" fmla="*/ 131 w 1953003"/>
                <a:gd name="connsiteY21" fmla="*/ 1730652 h 2986134"/>
                <a:gd name="connsiteX22" fmla="*/ 105626 w 1953003"/>
                <a:gd name="connsiteY22" fmla="*/ 904785 h 2986134"/>
                <a:gd name="connsiteX23" fmla="*/ 278097 w 1953003"/>
                <a:gd name="connsiteY23" fmla="*/ 433148 h 2986134"/>
                <a:gd name="connsiteX24" fmla="*/ 443604 w 1953003"/>
                <a:gd name="connsiteY24" fmla="*/ 172515 h 2986134"/>
                <a:gd name="connsiteX25" fmla="*/ 612455 w 1953003"/>
                <a:gd name="connsiteY25" fmla="*/ 0 h 2986134"/>
                <a:gd name="connsiteX26" fmla="*/ 731677 w 1953003"/>
                <a:gd name="connsiteY26" fmla="*/ 332056 h 2986134"/>
                <a:gd name="connsiteX27" fmla="*/ 724563 w 1953003"/>
                <a:gd name="connsiteY27" fmla="*/ 678085 h 2986134"/>
                <a:gd name="connsiteX28" fmla="*/ 547461 w 1953003"/>
                <a:gd name="connsiteY28" fmla="*/ 1005788 h 2986134"/>
                <a:gd name="connsiteX29" fmla="*/ 549935 w 1953003"/>
                <a:gd name="connsiteY29" fmla="*/ 1049853 h 2986134"/>
                <a:gd name="connsiteX30" fmla="*/ 968673 w 1953003"/>
                <a:gd name="connsiteY30" fmla="*/ 813397 h 2986134"/>
                <a:gd name="connsiteX31" fmla="*/ 1461067 w 1953003"/>
                <a:gd name="connsiteY31" fmla="*/ 701311 h 2986134"/>
                <a:gd name="connsiteX32" fmla="*/ 1473669 w 1953003"/>
                <a:gd name="connsiteY32" fmla="*/ 708401 h 2986134"/>
                <a:gd name="connsiteX0" fmla="*/ 1473951 w 1953285"/>
                <a:gd name="connsiteY0" fmla="*/ 708401 h 2986134"/>
                <a:gd name="connsiteX1" fmla="*/ 1411358 w 1953285"/>
                <a:gd name="connsiteY1" fmla="*/ 919813 h 2986134"/>
                <a:gd name="connsiteX2" fmla="*/ 1190155 w 1953285"/>
                <a:gd name="connsiteY2" fmla="*/ 1213129 h 2986134"/>
                <a:gd name="connsiteX3" fmla="*/ 909274 w 1953285"/>
                <a:gd name="connsiteY3" fmla="*/ 1450576 h 2986134"/>
                <a:gd name="connsiteX4" fmla="*/ 567013 w 1953285"/>
                <a:gd name="connsiteY4" fmla="*/ 1632245 h 2986134"/>
                <a:gd name="connsiteX5" fmla="*/ 737361 w 1953285"/>
                <a:gd name="connsiteY5" fmla="*/ 1653421 h 2986134"/>
                <a:gd name="connsiteX6" fmla="*/ 1274975 w 1953285"/>
                <a:gd name="connsiteY6" fmla="*/ 1655250 h 2986134"/>
                <a:gd name="connsiteX7" fmla="*/ 1675067 w 1953285"/>
                <a:gd name="connsiteY7" fmla="*/ 1749816 h 2986134"/>
                <a:gd name="connsiteX8" fmla="*/ 1932356 w 1953285"/>
                <a:gd name="connsiteY8" fmla="*/ 1866208 h 2986134"/>
                <a:gd name="connsiteX9" fmla="*/ 1906230 w 1953285"/>
                <a:gd name="connsiteY9" fmla="*/ 1943962 h 2986134"/>
                <a:gd name="connsiteX10" fmla="*/ 1653243 w 1953285"/>
                <a:gd name="connsiteY10" fmla="*/ 2106263 h 2986134"/>
                <a:gd name="connsiteX11" fmla="*/ 1253151 w 1953285"/>
                <a:gd name="connsiteY11" fmla="*/ 2208104 h 2986134"/>
                <a:gd name="connsiteX12" fmla="*/ 935836 w 1953285"/>
                <a:gd name="connsiteY12" fmla="*/ 2195250 h 2986134"/>
                <a:gd name="connsiteX13" fmla="*/ 578744 w 1953285"/>
                <a:gd name="connsiteY13" fmla="*/ 2089164 h 2986134"/>
                <a:gd name="connsiteX14" fmla="*/ 321950 w 1953285"/>
                <a:gd name="connsiteY14" fmla="*/ 1949541 h 2986134"/>
                <a:gd name="connsiteX15" fmla="*/ 292223 w 1953285"/>
                <a:gd name="connsiteY15" fmla="*/ 2002232 h 2986134"/>
                <a:gd name="connsiteX16" fmla="*/ 341185 w 1953285"/>
                <a:gd name="connsiteY16" fmla="*/ 2395326 h 2986134"/>
                <a:gd name="connsiteX17" fmla="*/ 426500 w 1953285"/>
                <a:gd name="connsiteY17" fmla="*/ 2772335 h 2986134"/>
                <a:gd name="connsiteX18" fmla="*/ 465284 w 1953285"/>
                <a:gd name="connsiteY18" fmla="*/ 2891702 h 2986134"/>
                <a:gd name="connsiteX19" fmla="*/ 246864 w 1953285"/>
                <a:gd name="connsiteY19" fmla="*/ 2986134 h 2986134"/>
                <a:gd name="connsiteX20" fmla="*/ 48349 w 1953285"/>
                <a:gd name="connsiteY20" fmla="*/ 2358824 h 2986134"/>
                <a:gd name="connsiteX21" fmla="*/ 413 w 1953285"/>
                <a:gd name="connsiteY21" fmla="*/ 1730652 h 2986134"/>
                <a:gd name="connsiteX22" fmla="*/ 105908 w 1953285"/>
                <a:gd name="connsiteY22" fmla="*/ 904785 h 2986134"/>
                <a:gd name="connsiteX23" fmla="*/ 278379 w 1953285"/>
                <a:gd name="connsiteY23" fmla="*/ 433148 h 2986134"/>
                <a:gd name="connsiteX24" fmla="*/ 443886 w 1953285"/>
                <a:gd name="connsiteY24" fmla="*/ 172515 h 2986134"/>
                <a:gd name="connsiteX25" fmla="*/ 612737 w 1953285"/>
                <a:gd name="connsiteY25" fmla="*/ 0 h 2986134"/>
                <a:gd name="connsiteX26" fmla="*/ 731959 w 1953285"/>
                <a:gd name="connsiteY26" fmla="*/ 332056 h 2986134"/>
                <a:gd name="connsiteX27" fmla="*/ 724845 w 1953285"/>
                <a:gd name="connsiteY27" fmla="*/ 678085 h 2986134"/>
                <a:gd name="connsiteX28" fmla="*/ 547743 w 1953285"/>
                <a:gd name="connsiteY28" fmla="*/ 1005788 h 2986134"/>
                <a:gd name="connsiteX29" fmla="*/ 550217 w 1953285"/>
                <a:gd name="connsiteY29" fmla="*/ 1049853 h 2986134"/>
                <a:gd name="connsiteX30" fmla="*/ 968955 w 1953285"/>
                <a:gd name="connsiteY30" fmla="*/ 813397 h 2986134"/>
                <a:gd name="connsiteX31" fmla="*/ 1461349 w 1953285"/>
                <a:gd name="connsiteY31" fmla="*/ 701311 h 2986134"/>
                <a:gd name="connsiteX32" fmla="*/ 1473951 w 1953285"/>
                <a:gd name="connsiteY32" fmla="*/ 708401 h 2986134"/>
                <a:gd name="connsiteX0" fmla="*/ 1473856 w 1953190"/>
                <a:gd name="connsiteY0" fmla="*/ 708401 h 2991508"/>
                <a:gd name="connsiteX1" fmla="*/ 1411263 w 1953190"/>
                <a:gd name="connsiteY1" fmla="*/ 919813 h 2991508"/>
                <a:gd name="connsiteX2" fmla="*/ 1190060 w 1953190"/>
                <a:gd name="connsiteY2" fmla="*/ 1213129 h 2991508"/>
                <a:gd name="connsiteX3" fmla="*/ 909179 w 1953190"/>
                <a:gd name="connsiteY3" fmla="*/ 1450576 h 2991508"/>
                <a:gd name="connsiteX4" fmla="*/ 566918 w 1953190"/>
                <a:gd name="connsiteY4" fmla="*/ 1632245 h 2991508"/>
                <a:gd name="connsiteX5" fmla="*/ 737266 w 1953190"/>
                <a:gd name="connsiteY5" fmla="*/ 1653421 h 2991508"/>
                <a:gd name="connsiteX6" fmla="*/ 1274880 w 1953190"/>
                <a:gd name="connsiteY6" fmla="*/ 1655250 h 2991508"/>
                <a:gd name="connsiteX7" fmla="*/ 1674972 w 1953190"/>
                <a:gd name="connsiteY7" fmla="*/ 1749816 h 2991508"/>
                <a:gd name="connsiteX8" fmla="*/ 1932261 w 1953190"/>
                <a:gd name="connsiteY8" fmla="*/ 1866208 h 2991508"/>
                <a:gd name="connsiteX9" fmla="*/ 1906135 w 1953190"/>
                <a:gd name="connsiteY9" fmla="*/ 1943962 h 2991508"/>
                <a:gd name="connsiteX10" fmla="*/ 1653148 w 1953190"/>
                <a:gd name="connsiteY10" fmla="*/ 2106263 h 2991508"/>
                <a:gd name="connsiteX11" fmla="*/ 1253056 w 1953190"/>
                <a:gd name="connsiteY11" fmla="*/ 2208104 h 2991508"/>
                <a:gd name="connsiteX12" fmla="*/ 935741 w 1953190"/>
                <a:gd name="connsiteY12" fmla="*/ 2195250 h 2991508"/>
                <a:gd name="connsiteX13" fmla="*/ 578649 w 1953190"/>
                <a:gd name="connsiteY13" fmla="*/ 2089164 h 2991508"/>
                <a:gd name="connsiteX14" fmla="*/ 321855 w 1953190"/>
                <a:gd name="connsiteY14" fmla="*/ 1949541 h 2991508"/>
                <a:gd name="connsiteX15" fmla="*/ 292128 w 1953190"/>
                <a:gd name="connsiteY15" fmla="*/ 2002232 h 2991508"/>
                <a:gd name="connsiteX16" fmla="*/ 341090 w 1953190"/>
                <a:gd name="connsiteY16" fmla="*/ 2395326 h 2991508"/>
                <a:gd name="connsiteX17" fmla="*/ 426405 w 1953190"/>
                <a:gd name="connsiteY17" fmla="*/ 2772335 h 2991508"/>
                <a:gd name="connsiteX18" fmla="*/ 465189 w 1953190"/>
                <a:gd name="connsiteY18" fmla="*/ 2891702 h 2991508"/>
                <a:gd name="connsiteX19" fmla="*/ 220668 w 1953190"/>
                <a:gd name="connsiteY19" fmla="*/ 2991507 h 2991508"/>
                <a:gd name="connsiteX20" fmla="*/ 48254 w 1953190"/>
                <a:gd name="connsiteY20" fmla="*/ 2358824 h 2991508"/>
                <a:gd name="connsiteX21" fmla="*/ 318 w 1953190"/>
                <a:gd name="connsiteY21" fmla="*/ 1730652 h 2991508"/>
                <a:gd name="connsiteX22" fmla="*/ 105813 w 1953190"/>
                <a:gd name="connsiteY22" fmla="*/ 904785 h 2991508"/>
                <a:gd name="connsiteX23" fmla="*/ 278284 w 1953190"/>
                <a:gd name="connsiteY23" fmla="*/ 433148 h 2991508"/>
                <a:gd name="connsiteX24" fmla="*/ 443791 w 1953190"/>
                <a:gd name="connsiteY24" fmla="*/ 172515 h 2991508"/>
                <a:gd name="connsiteX25" fmla="*/ 612642 w 1953190"/>
                <a:gd name="connsiteY25" fmla="*/ 0 h 2991508"/>
                <a:gd name="connsiteX26" fmla="*/ 731864 w 1953190"/>
                <a:gd name="connsiteY26" fmla="*/ 332056 h 2991508"/>
                <a:gd name="connsiteX27" fmla="*/ 724750 w 1953190"/>
                <a:gd name="connsiteY27" fmla="*/ 678085 h 2991508"/>
                <a:gd name="connsiteX28" fmla="*/ 547648 w 1953190"/>
                <a:gd name="connsiteY28" fmla="*/ 1005788 h 2991508"/>
                <a:gd name="connsiteX29" fmla="*/ 550122 w 1953190"/>
                <a:gd name="connsiteY29" fmla="*/ 1049853 h 2991508"/>
                <a:gd name="connsiteX30" fmla="*/ 968860 w 1953190"/>
                <a:gd name="connsiteY30" fmla="*/ 813397 h 2991508"/>
                <a:gd name="connsiteX31" fmla="*/ 1461254 w 1953190"/>
                <a:gd name="connsiteY31" fmla="*/ 701311 h 2991508"/>
                <a:gd name="connsiteX32" fmla="*/ 1473856 w 1953190"/>
                <a:gd name="connsiteY32" fmla="*/ 708401 h 2991508"/>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35637 w 1983014"/>
                <a:gd name="connsiteY22" fmla="*/ 904785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750 w 1983084"/>
                <a:gd name="connsiteY0" fmla="*/ 708401 h 2991507"/>
                <a:gd name="connsiteX1" fmla="*/ 1441157 w 1983084"/>
                <a:gd name="connsiteY1" fmla="*/ 919813 h 2991507"/>
                <a:gd name="connsiteX2" fmla="*/ 1219954 w 1983084"/>
                <a:gd name="connsiteY2" fmla="*/ 1213129 h 2991507"/>
                <a:gd name="connsiteX3" fmla="*/ 939073 w 1983084"/>
                <a:gd name="connsiteY3" fmla="*/ 1450576 h 2991507"/>
                <a:gd name="connsiteX4" fmla="*/ 596812 w 1983084"/>
                <a:gd name="connsiteY4" fmla="*/ 1632245 h 2991507"/>
                <a:gd name="connsiteX5" fmla="*/ 767160 w 1983084"/>
                <a:gd name="connsiteY5" fmla="*/ 1653421 h 2991507"/>
                <a:gd name="connsiteX6" fmla="*/ 1304774 w 1983084"/>
                <a:gd name="connsiteY6" fmla="*/ 1655250 h 2991507"/>
                <a:gd name="connsiteX7" fmla="*/ 1704866 w 1983084"/>
                <a:gd name="connsiteY7" fmla="*/ 1749816 h 2991507"/>
                <a:gd name="connsiteX8" fmla="*/ 1962155 w 1983084"/>
                <a:gd name="connsiteY8" fmla="*/ 1866208 h 2991507"/>
                <a:gd name="connsiteX9" fmla="*/ 1936029 w 1983084"/>
                <a:gd name="connsiteY9" fmla="*/ 1943962 h 2991507"/>
                <a:gd name="connsiteX10" fmla="*/ 1683042 w 1983084"/>
                <a:gd name="connsiteY10" fmla="*/ 2106263 h 2991507"/>
                <a:gd name="connsiteX11" fmla="*/ 1282950 w 1983084"/>
                <a:gd name="connsiteY11" fmla="*/ 2208104 h 2991507"/>
                <a:gd name="connsiteX12" fmla="*/ 965635 w 1983084"/>
                <a:gd name="connsiteY12" fmla="*/ 2195250 h 2991507"/>
                <a:gd name="connsiteX13" fmla="*/ 608543 w 1983084"/>
                <a:gd name="connsiteY13" fmla="*/ 2089164 h 2991507"/>
                <a:gd name="connsiteX14" fmla="*/ 351749 w 1983084"/>
                <a:gd name="connsiteY14" fmla="*/ 1949541 h 2991507"/>
                <a:gd name="connsiteX15" fmla="*/ 342903 w 1983084"/>
                <a:gd name="connsiteY15" fmla="*/ 1997936 h 2991507"/>
                <a:gd name="connsiteX16" fmla="*/ 396859 w 1983084"/>
                <a:gd name="connsiteY16" fmla="*/ 2349194 h 2991507"/>
                <a:gd name="connsiteX17" fmla="*/ 489005 w 1983084"/>
                <a:gd name="connsiteY17" fmla="*/ 2732957 h 2991507"/>
                <a:gd name="connsiteX18" fmla="*/ 553043 w 1983084"/>
                <a:gd name="connsiteY18" fmla="*/ 2882494 h 2991507"/>
                <a:gd name="connsiteX19" fmla="*/ 250562 w 1983084"/>
                <a:gd name="connsiteY19" fmla="*/ 2991507 h 2991507"/>
                <a:gd name="connsiteX20" fmla="*/ 63305 w 1983084"/>
                <a:gd name="connsiteY20" fmla="*/ 2363639 h 2991507"/>
                <a:gd name="connsiteX21" fmla="*/ 199 w 1983084"/>
                <a:gd name="connsiteY21" fmla="*/ 1690577 h 2991507"/>
                <a:gd name="connsiteX22" fmla="*/ 120046 w 1983084"/>
                <a:gd name="connsiteY22" fmla="*/ 908009 h 2991507"/>
                <a:gd name="connsiteX23" fmla="*/ 308178 w 1983084"/>
                <a:gd name="connsiteY23" fmla="*/ 433148 h 2991507"/>
                <a:gd name="connsiteX24" fmla="*/ 473685 w 1983084"/>
                <a:gd name="connsiteY24" fmla="*/ 172515 h 2991507"/>
                <a:gd name="connsiteX25" fmla="*/ 642536 w 1983084"/>
                <a:gd name="connsiteY25" fmla="*/ 0 h 2991507"/>
                <a:gd name="connsiteX26" fmla="*/ 761758 w 1983084"/>
                <a:gd name="connsiteY26" fmla="*/ 332056 h 2991507"/>
                <a:gd name="connsiteX27" fmla="*/ 754644 w 1983084"/>
                <a:gd name="connsiteY27" fmla="*/ 678085 h 2991507"/>
                <a:gd name="connsiteX28" fmla="*/ 577542 w 1983084"/>
                <a:gd name="connsiteY28" fmla="*/ 1005788 h 2991507"/>
                <a:gd name="connsiteX29" fmla="*/ 580016 w 1983084"/>
                <a:gd name="connsiteY29" fmla="*/ 1049853 h 2991507"/>
                <a:gd name="connsiteX30" fmla="*/ 998754 w 1983084"/>
                <a:gd name="connsiteY30" fmla="*/ 813397 h 2991507"/>
                <a:gd name="connsiteX31" fmla="*/ 1491148 w 1983084"/>
                <a:gd name="connsiteY31" fmla="*/ 701311 h 2991507"/>
                <a:gd name="connsiteX32" fmla="*/ 1503750 w 1983084"/>
                <a:gd name="connsiteY32" fmla="*/ 708401 h 2991507"/>
                <a:gd name="connsiteX0" fmla="*/ 1503751 w 1983085"/>
                <a:gd name="connsiteY0" fmla="*/ 708401 h 2991507"/>
                <a:gd name="connsiteX1" fmla="*/ 1441158 w 1983085"/>
                <a:gd name="connsiteY1" fmla="*/ 919813 h 2991507"/>
                <a:gd name="connsiteX2" fmla="*/ 1219955 w 1983085"/>
                <a:gd name="connsiteY2" fmla="*/ 1213129 h 2991507"/>
                <a:gd name="connsiteX3" fmla="*/ 939074 w 1983085"/>
                <a:gd name="connsiteY3" fmla="*/ 1450576 h 2991507"/>
                <a:gd name="connsiteX4" fmla="*/ 596813 w 1983085"/>
                <a:gd name="connsiteY4" fmla="*/ 1632245 h 2991507"/>
                <a:gd name="connsiteX5" fmla="*/ 767161 w 1983085"/>
                <a:gd name="connsiteY5" fmla="*/ 1653421 h 2991507"/>
                <a:gd name="connsiteX6" fmla="*/ 1304775 w 1983085"/>
                <a:gd name="connsiteY6" fmla="*/ 1655250 h 2991507"/>
                <a:gd name="connsiteX7" fmla="*/ 1704867 w 1983085"/>
                <a:gd name="connsiteY7" fmla="*/ 1749816 h 2991507"/>
                <a:gd name="connsiteX8" fmla="*/ 1962156 w 1983085"/>
                <a:gd name="connsiteY8" fmla="*/ 1866208 h 2991507"/>
                <a:gd name="connsiteX9" fmla="*/ 1936030 w 1983085"/>
                <a:gd name="connsiteY9" fmla="*/ 1943962 h 2991507"/>
                <a:gd name="connsiteX10" fmla="*/ 1683043 w 1983085"/>
                <a:gd name="connsiteY10" fmla="*/ 2106263 h 2991507"/>
                <a:gd name="connsiteX11" fmla="*/ 1282951 w 1983085"/>
                <a:gd name="connsiteY11" fmla="*/ 2208104 h 2991507"/>
                <a:gd name="connsiteX12" fmla="*/ 965636 w 1983085"/>
                <a:gd name="connsiteY12" fmla="*/ 2195250 h 2991507"/>
                <a:gd name="connsiteX13" fmla="*/ 608544 w 1983085"/>
                <a:gd name="connsiteY13" fmla="*/ 2089164 h 2991507"/>
                <a:gd name="connsiteX14" fmla="*/ 351750 w 1983085"/>
                <a:gd name="connsiteY14" fmla="*/ 1949541 h 2991507"/>
                <a:gd name="connsiteX15" fmla="*/ 342904 w 1983085"/>
                <a:gd name="connsiteY15" fmla="*/ 1997936 h 2991507"/>
                <a:gd name="connsiteX16" fmla="*/ 396860 w 1983085"/>
                <a:gd name="connsiteY16" fmla="*/ 2349194 h 2991507"/>
                <a:gd name="connsiteX17" fmla="*/ 509109 w 1983085"/>
                <a:gd name="connsiteY17" fmla="*/ 2762247 h 2991507"/>
                <a:gd name="connsiteX18" fmla="*/ 553044 w 1983085"/>
                <a:gd name="connsiteY18" fmla="*/ 2882494 h 2991507"/>
                <a:gd name="connsiteX19" fmla="*/ 250563 w 1983085"/>
                <a:gd name="connsiteY19" fmla="*/ 2991507 h 2991507"/>
                <a:gd name="connsiteX20" fmla="*/ 63306 w 1983085"/>
                <a:gd name="connsiteY20" fmla="*/ 2363639 h 2991507"/>
                <a:gd name="connsiteX21" fmla="*/ 200 w 1983085"/>
                <a:gd name="connsiteY21" fmla="*/ 1690577 h 2991507"/>
                <a:gd name="connsiteX22" fmla="*/ 120047 w 1983085"/>
                <a:gd name="connsiteY22" fmla="*/ 908009 h 2991507"/>
                <a:gd name="connsiteX23" fmla="*/ 308179 w 1983085"/>
                <a:gd name="connsiteY23" fmla="*/ 433148 h 2991507"/>
                <a:gd name="connsiteX24" fmla="*/ 473686 w 1983085"/>
                <a:gd name="connsiteY24" fmla="*/ 172515 h 2991507"/>
                <a:gd name="connsiteX25" fmla="*/ 642537 w 1983085"/>
                <a:gd name="connsiteY25" fmla="*/ 0 h 2991507"/>
                <a:gd name="connsiteX26" fmla="*/ 761759 w 1983085"/>
                <a:gd name="connsiteY26" fmla="*/ 332056 h 2991507"/>
                <a:gd name="connsiteX27" fmla="*/ 754645 w 1983085"/>
                <a:gd name="connsiteY27" fmla="*/ 678085 h 2991507"/>
                <a:gd name="connsiteX28" fmla="*/ 577543 w 1983085"/>
                <a:gd name="connsiteY28" fmla="*/ 1005788 h 2991507"/>
                <a:gd name="connsiteX29" fmla="*/ 580017 w 1983085"/>
                <a:gd name="connsiteY29" fmla="*/ 1049853 h 2991507"/>
                <a:gd name="connsiteX30" fmla="*/ 998755 w 1983085"/>
                <a:gd name="connsiteY30" fmla="*/ 813397 h 2991507"/>
                <a:gd name="connsiteX31" fmla="*/ 1491149 w 1983085"/>
                <a:gd name="connsiteY31" fmla="*/ 701311 h 2991507"/>
                <a:gd name="connsiteX32" fmla="*/ 1503751 w 1983085"/>
                <a:gd name="connsiteY32" fmla="*/ 708401 h 2991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983085" h="2991507">
                  <a:moveTo>
                    <a:pt x="1503751" y="708401"/>
                  </a:moveTo>
                  <a:cubicBezTo>
                    <a:pt x="1523712" y="737061"/>
                    <a:pt x="1480707" y="845173"/>
                    <a:pt x="1441158" y="919813"/>
                  </a:cubicBezTo>
                  <a:cubicBezTo>
                    <a:pt x="1395959" y="1005116"/>
                    <a:pt x="1303636" y="1124669"/>
                    <a:pt x="1219955" y="1213129"/>
                  </a:cubicBezTo>
                  <a:cubicBezTo>
                    <a:pt x="1136275" y="1301590"/>
                    <a:pt x="1042931" y="1380723"/>
                    <a:pt x="939074" y="1450576"/>
                  </a:cubicBezTo>
                  <a:cubicBezTo>
                    <a:pt x="835217" y="1520429"/>
                    <a:pt x="606345" y="1620692"/>
                    <a:pt x="596813" y="1632245"/>
                  </a:cubicBezTo>
                  <a:cubicBezTo>
                    <a:pt x="587281" y="1643798"/>
                    <a:pt x="649167" y="1649587"/>
                    <a:pt x="767161" y="1653421"/>
                  </a:cubicBezTo>
                  <a:cubicBezTo>
                    <a:pt x="885155" y="1657255"/>
                    <a:pt x="1148491" y="1639184"/>
                    <a:pt x="1304775" y="1655250"/>
                  </a:cubicBezTo>
                  <a:cubicBezTo>
                    <a:pt x="1461059" y="1671316"/>
                    <a:pt x="1595303" y="1714658"/>
                    <a:pt x="1704867" y="1749816"/>
                  </a:cubicBezTo>
                  <a:cubicBezTo>
                    <a:pt x="1814430" y="1784976"/>
                    <a:pt x="1923629" y="1833850"/>
                    <a:pt x="1962156" y="1866208"/>
                  </a:cubicBezTo>
                  <a:cubicBezTo>
                    <a:pt x="2000683" y="1898565"/>
                    <a:pt x="1982548" y="1903952"/>
                    <a:pt x="1936030" y="1943962"/>
                  </a:cubicBezTo>
                  <a:cubicBezTo>
                    <a:pt x="1889511" y="1983971"/>
                    <a:pt x="1791890" y="2062239"/>
                    <a:pt x="1683043" y="2106263"/>
                  </a:cubicBezTo>
                  <a:cubicBezTo>
                    <a:pt x="1574197" y="2150286"/>
                    <a:pt x="1402519" y="2193274"/>
                    <a:pt x="1282951" y="2208104"/>
                  </a:cubicBezTo>
                  <a:cubicBezTo>
                    <a:pt x="1163382" y="2222935"/>
                    <a:pt x="1078036" y="2215074"/>
                    <a:pt x="965636" y="2195250"/>
                  </a:cubicBezTo>
                  <a:cubicBezTo>
                    <a:pt x="853235" y="2175427"/>
                    <a:pt x="710858" y="2130115"/>
                    <a:pt x="608544" y="2089164"/>
                  </a:cubicBezTo>
                  <a:cubicBezTo>
                    <a:pt x="506230" y="2048213"/>
                    <a:pt x="368968" y="1961518"/>
                    <a:pt x="351750" y="1949541"/>
                  </a:cubicBezTo>
                  <a:cubicBezTo>
                    <a:pt x="334532" y="1937564"/>
                    <a:pt x="335386" y="1931327"/>
                    <a:pt x="342904" y="1997936"/>
                  </a:cubicBezTo>
                  <a:cubicBezTo>
                    <a:pt x="350422" y="2064545"/>
                    <a:pt x="369159" y="2221809"/>
                    <a:pt x="396860" y="2349194"/>
                  </a:cubicBezTo>
                  <a:cubicBezTo>
                    <a:pt x="424561" y="2476579"/>
                    <a:pt x="467735" y="2639985"/>
                    <a:pt x="509109" y="2762247"/>
                  </a:cubicBezTo>
                  <a:lnTo>
                    <a:pt x="553044" y="2882494"/>
                  </a:lnTo>
                  <a:cubicBezTo>
                    <a:pt x="473777" y="2939687"/>
                    <a:pt x="326860" y="2968014"/>
                    <a:pt x="250563" y="2991507"/>
                  </a:cubicBezTo>
                  <a:cubicBezTo>
                    <a:pt x="170949" y="2783480"/>
                    <a:pt x="105033" y="2580461"/>
                    <a:pt x="63306" y="2363639"/>
                  </a:cubicBezTo>
                  <a:cubicBezTo>
                    <a:pt x="21579" y="2146817"/>
                    <a:pt x="-2461" y="1929490"/>
                    <a:pt x="200" y="1690577"/>
                  </a:cubicBezTo>
                  <a:cubicBezTo>
                    <a:pt x="2859" y="1451663"/>
                    <a:pt x="68717" y="1117581"/>
                    <a:pt x="120047" y="908009"/>
                  </a:cubicBezTo>
                  <a:cubicBezTo>
                    <a:pt x="171377" y="698438"/>
                    <a:pt x="249239" y="555730"/>
                    <a:pt x="308179" y="433148"/>
                  </a:cubicBezTo>
                  <a:cubicBezTo>
                    <a:pt x="367119" y="310566"/>
                    <a:pt x="414822" y="245163"/>
                    <a:pt x="473686" y="172515"/>
                  </a:cubicBezTo>
                  <a:cubicBezTo>
                    <a:pt x="525192" y="108949"/>
                    <a:pt x="595112" y="17610"/>
                    <a:pt x="642537" y="0"/>
                  </a:cubicBezTo>
                  <a:cubicBezTo>
                    <a:pt x="709556" y="115352"/>
                    <a:pt x="737990" y="210065"/>
                    <a:pt x="761759" y="332056"/>
                  </a:cubicBezTo>
                  <a:cubicBezTo>
                    <a:pt x="780973" y="477891"/>
                    <a:pt x="781276" y="547748"/>
                    <a:pt x="754645" y="678085"/>
                  </a:cubicBezTo>
                  <a:cubicBezTo>
                    <a:pt x="727497" y="810951"/>
                    <a:pt x="606647" y="943826"/>
                    <a:pt x="577543" y="1005788"/>
                  </a:cubicBezTo>
                  <a:cubicBezTo>
                    <a:pt x="548438" y="1067749"/>
                    <a:pt x="509816" y="1081918"/>
                    <a:pt x="580017" y="1049853"/>
                  </a:cubicBezTo>
                  <a:cubicBezTo>
                    <a:pt x="650219" y="1017789"/>
                    <a:pt x="846899" y="871489"/>
                    <a:pt x="998755" y="813397"/>
                  </a:cubicBezTo>
                  <a:cubicBezTo>
                    <a:pt x="1150609" y="755308"/>
                    <a:pt x="1446228" y="697135"/>
                    <a:pt x="1491149" y="701311"/>
                  </a:cubicBezTo>
                  <a:cubicBezTo>
                    <a:pt x="1496764" y="701833"/>
                    <a:pt x="1500901" y="704307"/>
                    <a:pt x="1503751" y="708401"/>
                  </a:cubicBezTo>
                  <a:close/>
                </a:path>
              </a:pathLst>
            </a:custGeom>
            <a:solidFill>
              <a:schemeClr val="accent3">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6" name="Freeform: Shape 35">
              <a:extLst>
                <a:ext uri="{FF2B5EF4-FFF2-40B4-BE49-F238E27FC236}">
                  <a16:creationId xmlns:a16="http://schemas.microsoft.com/office/drawing/2014/main" id="{6392C8FD-8885-FF84-5554-64E7B7CA86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516067" flipH="1">
              <a:off x="11571873" y="5176897"/>
              <a:ext cx="1284318" cy="1937410"/>
            </a:xfrm>
            <a:custGeom>
              <a:avLst/>
              <a:gdLst>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99666 w 1914334"/>
                <a:gd name="connsiteY28" fmla="*/ 437421 h 2986466"/>
                <a:gd name="connsiteX29" fmla="*/ 685894 w 1914334"/>
                <a:gd name="connsiteY29" fmla="*/ 678417 h 2986466"/>
                <a:gd name="connsiteX30" fmla="*/ 508792 w 1914334"/>
                <a:gd name="connsiteY30" fmla="*/ 1006120 h 2986466"/>
                <a:gd name="connsiteX31" fmla="*/ 511266 w 1914334"/>
                <a:gd name="connsiteY31" fmla="*/ 1050185 h 2986466"/>
                <a:gd name="connsiteX32" fmla="*/ 930004 w 1914334"/>
                <a:gd name="connsiteY32" fmla="*/ 813729 h 2986466"/>
                <a:gd name="connsiteX33" fmla="*/ 1422398 w 1914334"/>
                <a:gd name="connsiteY33" fmla="*/ 701643 h 2986466"/>
                <a:gd name="connsiteX34" fmla="*/ 1435000 w 1914334"/>
                <a:gd name="connsiteY34"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73669 w 1953003"/>
                <a:gd name="connsiteY0" fmla="*/ 708401 h 2986134"/>
                <a:gd name="connsiteX1" fmla="*/ 1411076 w 1953003"/>
                <a:gd name="connsiteY1" fmla="*/ 919813 h 2986134"/>
                <a:gd name="connsiteX2" fmla="*/ 1189873 w 1953003"/>
                <a:gd name="connsiteY2" fmla="*/ 1213129 h 2986134"/>
                <a:gd name="connsiteX3" fmla="*/ 908992 w 1953003"/>
                <a:gd name="connsiteY3" fmla="*/ 1450576 h 2986134"/>
                <a:gd name="connsiteX4" fmla="*/ 566731 w 1953003"/>
                <a:gd name="connsiteY4" fmla="*/ 1632245 h 2986134"/>
                <a:gd name="connsiteX5" fmla="*/ 737079 w 1953003"/>
                <a:gd name="connsiteY5" fmla="*/ 1653421 h 2986134"/>
                <a:gd name="connsiteX6" fmla="*/ 1274693 w 1953003"/>
                <a:gd name="connsiteY6" fmla="*/ 1655250 h 2986134"/>
                <a:gd name="connsiteX7" fmla="*/ 1674785 w 1953003"/>
                <a:gd name="connsiteY7" fmla="*/ 1749816 h 2986134"/>
                <a:gd name="connsiteX8" fmla="*/ 1932074 w 1953003"/>
                <a:gd name="connsiteY8" fmla="*/ 1866208 h 2986134"/>
                <a:gd name="connsiteX9" fmla="*/ 1905948 w 1953003"/>
                <a:gd name="connsiteY9" fmla="*/ 1943962 h 2986134"/>
                <a:gd name="connsiteX10" fmla="*/ 1652961 w 1953003"/>
                <a:gd name="connsiteY10" fmla="*/ 2106263 h 2986134"/>
                <a:gd name="connsiteX11" fmla="*/ 1252869 w 1953003"/>
                <a:gd name="connsiteY11" fmla="*/ 2208104 h 2986134"/>
                <a:gd name="connsiteX12" fmla="*/ 935554 w 1953003"/>
                <a:gd name="connsiteY12" fmla="*/ 2195250 h 2986134"/>
                <a:gd name="connsiteX13" fmla="*/ 578462 w 1953003"/>
                <a:gd name="connsiteY13" fmla="*/ 2089164 h 2986134"/>
                <a:gd name="connsiteX14" fmla="*/ 321668 w 1953003"/>
                <a:gd name="connsiteY14" fmla="*/ 1949541 h 2986134"/>
                <a:gd name="connsiteX15" fmla="*/ 291941 w 1953003"/>
                <a:gd name="connsiteY15" fmla="*/ 2002232 h 2986134"/>
                <a:gd name="connsiteX16" fmla="*/ 340903 w 1953003"/>
                <a:gd name="connsiteY16" fmla="*/ 2395326 h 2986134"/>
                <a:gd name="connsiteX17" fmla="*/ 426218 w 1953003"/>
                <a:gd name="connsiteY17" fmla="*/ 2772335 h 2986134"/>
                <a:gd name="connsiteX18" fmla="*/ 465002 w 1953003"/>
                <a:gd name="connsiteY18" fmla="*/ 2891702 h 2986134"/>
                <a:gd name="connsiteX19" fmla="*/ 246582 w 1953003"/>
                <a:gd name="connsiteY19" fmla="*/ 2986134 h 2986134"/>
                <a:gd name="connsiteX20" fmla="*/ 76777 w 1953003"/>
                <a:gd name="connsiteY20" fmla="*/ 2352917 h 2986134"/>
                <a:gd name="connsiteX21" fmla="*/ 131 w 1953003"/>
                <a:gd name="connsiteY21" fmla="*/ 1730652 h 2986134"/>
                <a:gd name="connsiteX22" fmla="*/ 105626 w 1953003"/>
                <a:gd name="connsiteY22" fmla="*/ 904785 h 2986134"/>
                <a:gd name="connsiteX23" fmla="*/ 278097 w 1953003"/>
                <a:gd name="connsiteY23" fmla="*/ 433148 h 2986134"/>
                <a:gd name="connsiteX24" fmla="*/ 443604 w 1953003"/>
                <a:gd name="connsiteY24" fmla="*/ 172515 h 2986134"/>
                <a:gd name="connsiteX25" fmla="*/ 612455 w 1953003"/>
                <a:gd name="connsiteY25" fmla="*/ 0 h 2986134"/>
                <a:gd name="connsiteX26" fmla="*/ 731677 w 1953003"/>
                <a:gd name="connsiteY26" fmla="*/ 332056 h 2986134"/>
                <a:gd name="connsiteX27" fmla="*/ 724563 w 1953003"/>
                <a:gd name="connsiteY27" fmla="*/ 678085 h 2986134"/>
                <a:gd name="connsiteX28" fmla="*/ 547461 w 1953003"/>
                <a:gd name="connsiteY28" fmla="*/ 1005788 h 2986134"/>
                <a:gd name="connsiteX29" fmla="*/ 549935 w 1953003"/>
                <a:gd name="connsiteY29" fmla="*/ 1049853 h 2986134"/>
                <a:gd name="connsiteX30" fmla="*/ 968673 w 1953003"/>
                <a:gd name="connsiteY30" fmla="*/ 813397 h 2986134"/>
                <a:gd name="connsiteX31" fmla="*/ 1461067 w 1953003"/>
                <a:gd name="connsiteY31" fmla="*/ 701311 h 2986134"/>
                <a:gd name="connsiteX32" fmla="*/ 1473669 w 1953003"/>
                <a:gd name="connsiteY32" fmla="*/ 708401 h 2986134"/>
                <a:gd name="connsiteX0" fmla="*/ 1473951 w 1953285"/>
                <a:gd name="connsiteY0" fmla="*/ 708401 h 2986134"/>
                <a:gd name="connsiteX1" fmla="*/ 1411358 w 1953285"/>
                <a:gd name="connsiteY1" fmla="*/ 919813 h 2986134"/>
                <a:gd name="connsiteX2" fmla="*/ 1190155 w 1953285"/>
                <a:gd name="connsiteY2" fmla="*/ 1213129 h 2986134"/>
                <a:gd name="connsiteX3" fmla="*/ 909274 w 1953285"/>
                <a:gd name="connsiteY3" fmla="*/ 1450576 h 2986134"/>
                <a:gd name="connsiteX4" fmla="*/ 567013 w 1953285"/>
                <a:gd name="connsiteY4" fmla="*/ 1632245 h 2986134"/>
                <a:gd name="connsiteX5" fmla="*/ 737361 w 1953285"/>
                <a:gd name="connsiteY5" fmla="*/ 1653421 h 2986134"/>
                <a:gd name="connsiteX6" fmla="*/ 1274975 w 1953285"/>
                <a:gd name="connsiteY6" fmla="*/ 1655250 h 2986134"/>
                <a:gd name="connsiteX7" fmla="*/ 1675067 w 1953285"/>
                <a:gd name="connsiteY7" fmla="*/ 1749816 h 2986134"/>
                <a:gd name="connsiteX8" fmla="*/ 1932356 w 1953285"/>
                <a:gd name="connsiteY8" fmla="*/ 1866208 h 2986134"/>
                <a:gd name="connsiteX9" fmla="*/ 1906230 w 1953285"/>
                <a:gd name="connsiteY9" fmla="*/ 1943962 h 2986134"/>
                <a:gd name="connsiteX10" fmla="*/ 1653243 w 1953285"/>
                <a:gd name="connsiteY10" fmla="*/ 2106263 h 2986134"/>
                <a:gd name="connsiteX11" fmla="*/ 1253151 w 1953285"/>
                <a:gd name="connsiteY11" fmla="*/ 2208104 h 2986134"/>
                <a:gd name="connsiteX12" fmla="*/ 935836 w 1953285"/>
                <a:gd name="connsiteY12" fmla="*/ 2195250 h 2986134"/>
                <a:gd name="connsiteX13" fmla="*/ 578744 w 1953285"/>
                <a:gd name="connsiteY13" fmla="*/ 2089164 h 2986134"/>
                <a:gd name="connsiteX14" fmla="*/ 321950 w 1953285"/>
                <a:gd name="connsiteY14" fmla="*/ 1949541 h 2986134"/>
                <a:gd name="connsiteX15" fmla="*/ 292223 w 1953285"/>
                <a:gd name="connsiteY15" fmla="*/ 2002232 h 2986134"/>
                <a:gd name="connsiteX16" fmla="*/ 341185 w 1953285"/>
                <a:gd name="connsiteY16" fmla="*/ 2395326 h 2986134"/>
                <a:gd name="connsiteX17" fmla="*/ 426500 w 1953285"/>
                <a:gd name="connsiteY17" fmla="*/ 2772335 h 2986134"/>
                <a:gd name="connsiteX18" fmla="*/ 465284 w 1953285"/>
                <a:gd name="connsiteY18" fmla="*/ 2891702 h 2986134"/>
                <a:gd name="connsiteX19" fmla="*/ 246864 w 1953285"/>
                <a:gd name="connsiteY19" fmla="*/ 2986134 h 2986134"/>
                <a:gd name="connsiteX20" fmla="*/ 48349 w 1953285"/>
                <a:gd name="connsiteY20" fmla="*/ 2358824 h 2986134"/>
                <a:gd name="connsiteX21" fmla="*/ 413 w 1953285"/>
                <a:gd name="connsiteY21" fmla="*/ 1730652 h 2986134"/>
                <a:gd name="connsiteX22" fmla="*/ 105908 w 1953285"/>
                <a:gd name="connsiteY22" fmla="*/ 904785 h 2986134"/>
                <a:gd name="connsiteX23" fmla="*/ 278379 w 1953285"/>
                <a:gd name="connsiteY23" fmla="*/ 433148 h 2986134"/>
                <a:gd name="connsiteX24" fmla="*/ 443886 w 1953285"/>
                <a:gd name="connsiteY24" fmla="*/ 172515 h 2986134"/>
                <a:gd name="connsiteX25" fmla="*/ 612737 w 1953285"/>
                <a:gd name="connsiteY25" fmla="*/ 0 h 2986134"/>
                <a:gd name="connsiteX26" fmla="*/ 731959 w 1953285"/>
                <a:gd name="connsiteY26" fmla="*/ 332056 h 2986134"/>
                <a:gd name="connsiteX27" fmla="*/ 724845 w 1953285"/>
                <a:gd name="connsiteY27" fmla="*/ 678085 h 2986134"/>
                <a:gd name="connsiteX28" fmla="*/ 547743 w 1953285"/>
                <a:gd name="connsiteY28" fmla="*/ 1005788 h 2986134"/>
                <a:gd name="connsiteX29" fmla="*/ 550217 w 1953285"/>
                <a:gd name="connsiteY29" fmla="*/ 1049853 h 2986134"/>
                <a:gd name="connsiteX30" fmla="*/ 968955 w 1953285"/>
                <a:gd name="connsiteY30" fmla="*/ 813397 h 2986134"/>
                <a:gd name="connsiteX31" fmla="*/ 1461349 w 1953285"/>
                <a:gd name="connsiteY31" fmla="*/ 701311 h 2986134"/>
                <a:gd name="connsiteX32" fmla="*/ 1473951 w 1953285"/>
                <a:gd name="connsiteY32" fmla="*/ 708401 h 2986134"/>
                <a:gd name="connsiteX0" fmla="*/ 1473856 w 1953190"/>
                <a:gd name="connsiteY0" fmla="*/ 708401 h 2991508"/>
                <a:gd name="connsiteX1" fmla="*/ 1411263 w 1953190"/>
                <a:gd name="connsiteY1" fmla="*/ 919813 h 2991508"/>
                <a:gd name="connsiteX2" fmla="*/ 1190060 w 1953190"/>
                <a:gd name="connsiteY2" fmla="*/ 1213129 h 2991508"/>
                <a:gd name="connsiteX3" fmla="*/ 909179 w 1953190"/>
                <a:gd name="connsiteY3" fmla="*/ 1450576 h 2991508"/>
                <a:gd name="connsiteX4" fmla="*/ 566918 w 1953190"/>
                <a:gd name="connsiteY4" fmla="*/ 1632245 h 2991508"/>
                <a:gd name="connsiteX5" fmla="*/ 737266 w 1953190"/>
                <a:gd name="connsiteY5" fmla="*/ 1653421 h 2991508"/>
                <a:gd name="connsiteX6" fmla="*/ 1274880 w 1953190"/>
                <a:gd name="connsiteY6" fmla="*/ 1655250 h 2991508"/>
                <a:gd name="connsiteX7" fmla="*/ 1674972 w 1953190"/>
                <a:gd name="connsiteY7" fmla="*/ 1749816 h 2991508"/>
                <a:gd name="connsiteX8" fmla="*/ 1932261 w 1953190"/>
                <a:gd name="connsiteY8" fmla="*/ 1866208 h 2991508"/>
                <a:gd name="connsiteX9" fmla="*/ 1906135 w 1953190"/>
                <a:gd name="connsiteY9" fmla="*/ 1943962 h 2991508"/>
                <a:gd name="connsiteX10" fmla="*/ 1653148 w 1953190"/>
                <a:gd name="connsiteY10" fmla="*/ 2106263 h 2991508"/>
                <a:gd name="connsiteX11" fmla="*/ 1253056 w 1953190"/>
                <a:gd name="connsiteY11" fmla="*/ 2208104 h 2991508"/>
                <a:gd name="connsiteX12" fmla="*/ 935741 w 1953190"/>
                <a:gd name="connsiteY12" fmla="*/ 2195250 h 2991508"/>
                <a:gd name="connsiteX13" fmla="*/ 578649 w 1953190"/>
                <a:gd name="connsiteY13" fmla="*/ 2089164 h 2991508"/>
                <a:gd name="connsiteX14" fmla="*/ 321855 w 1953190"/>
                <a:gd name="connsiteY14" fmla="*/ 1949541 h 2991508"/>
                <a:gd name="connsiteX15" fmla="*/ 292128 w 1953190"/>
                <a:gd name="connsiteY15" fmla="*/ 2002232 h 2991508"/>
                <a:gd name="connsiteX16" fmla="*/ 341090 w 1953190"/>
                <a:gd name="connsiteY16" fmla="*/ 2395326 h 2991508"/>
                <a:gd name="connsiteX17" fmla="*/ 426405 w 1953190"/>
                <a:gd name="connsiteY17" fmla="*/ 2772335 h 2991508"/>
                <a:gd name="connsiteX18" fmla="*/ 465189 w 1953190"/>
                <a:gd name="connsiteY18" fmla="*/ 2891702 h 2991508"/>
                <a:gd name="connsiteX19" fmla="*/ 220668 w 1953190"/>
                <a:gd name="connsiteY19" fmla="*/ 2991507 h 2991508"/>
                <a:gd name="connsiteX20" fmla="*/ 48254 w 1953190"/>
                <a:gd name="connsiteY20" fmla="*/ 2358824 h 2991508"/>
                <a:gd name="connsiteX21" fmla="*/ 318 w 1953190"/>
                <a:gd name="connsiteY21" fmla="*/ 1730652 h 2991508"/>
                <a:gd name="connsiteX22" fmla="*/ 105813 w 1953190"/>
                <a:gd name="connsiteY22" fmla="*/ 904785 h 2991508"/>
                <a:gd name="connsiteX23" fmla="*/ 278284 w 1953190"/>
                <a:gd name="connsiteY23" fmla="*/ 433148 h 2991508"/>
                <a:gd name="connsiteX24" fmla="*/ 443791 w 1953190"/>
                <a:gd name="connsiteY24" fmla="*/ 172515 h 2991508"/>
                <a:gd name="connsiteX25" fmla="*/ 612642 w 1953190"/>
                <a:gd name="connsiteY25" fmla="*/ 0 h 2991508"/>
                <a:gd name="connsiteX26" fmla="*/ 731864 w 1953190"/>
                <a:gd name="connsiteY26" fmla="*/ 332056 h 2991508"/>
                <a:gd name="connsiteX27" fmla="*/ 724750 w 1953190"/>
                <a:gd name="connsiteY27" fmla="*/ 678085 h 2991508"/>
                <a:gd name="connsiteX28" fmla="*/ 547648 w 1953190"/>
                <a:gd name="connsiteY28" fmla="*/ 1005788 h 2991508"/>
                <a:gd name="connsiteX29" fmla="*/ 550122 w 1953190"/>
                <a:gd name="connsiteY29" fmla="*/ 1049853 h 2991508"/>
                <a:gd name="connsiteX30" fmla="*/ 968860 w 1953190"/>
                <a:gd name="connsiteY30" fmla="*/ 813397 h 2991508"/>
                <a:gd name="connsiteX31" fmla="*/ 1461254 w 1953190"/>
                <a:gd name="connsiteY31" fmla="*/ 701311 h 2991508"/>
                <a:gd name="connsiteX32" fmla="*/ 1473856 w 1953190"/>
                <a:gd name="connsiteY32" fmla="*/ 708401 h 2991508"/>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35637 w 1983014"/>
                <a:gd name="connsiteY22" fmla="*/ 904785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750 w 1983084"/>
                <a:gd name="connsiteY0" fmla="*/ 708401 h 2991507"/>
                <a:gd name="connsiteX1" fmla="*/ 1441157 w 1983084"/>
                <a:gd name="connsiteY1" fmla="*/ 919813 h 2991507"/>
                <a:gd name="connsiteX2" fmla="*/ 1219954 w 1983084"/>
                <a:gd name="connsiteY2" fmla="*/ 1213129 h 2991507"/>
                <a:gd name="connsiteX3" fmla="*/ 939073 w 1983084"/>
                <a:gd name="connsiteY3" fmla="*/ 1450576 h 2991507"/>
                <a:gd name="connsiteX4" fmla="*/ 596812 w 1983084"/>
                <a:gd name="connsiteY4" fmla="*/ 1632245 h 2991507"/>
                <a:gd name="connsiteX5" fmla="*/ 767160 w 1983084"/>
                <a:gd name="connsiteY5" fmla="*/ 1653421 h 2991507"/>
                <a:gd name="connsiteX6" fmla="*/ 1304774 w 1983084"/>
                <a:gd name="connsiteY6" fmla="*/ 1655250 h 2991507"/>
                <a:gd name="connsiteX7" fmla="*/ 1704866 w 1983084"/>
                <a:gd name="connsiteY7" fmla="*/ 1749816 h 2991507"/>
                <a:gd name="connsiteX8" fmla="*/ 1962155 w 1983084"/>
                <a:gd name="connsiteY8" fmla="*/ 1866208 h 2991507"/>
                <a:gd name="connsiteX9" fmla="*/ 1936029 w 1983084"/>
                <a:gd name="connsiteY9" fmla="*/ 1943962 h 2991507"/>
                <a:gd name="connsiteX10" fmla="*/ 1683042 w 1983084"/>
                <a:gd name="connsiteY10" fmla="*/ 2106263 h 2991507"/>
                <a:gd name="connsiteX11" fmla="*/ 1282950 w 1983084"/>
                <a:gd name="connsiteY11" fmla="*/ 2208104 h 2991507"/>
                <a:gd name="connsiteX12" fmla="*/ 965635 w 1983084"/>
                <a:gd name="connsiteY12" fmla="*/ 2195250 h 2991507"/>
                <a:gd name="connsiteX13" fmla="*/ 608543 w 1983084"/>
                <a:gd name="connsiteY13" fmla="*/ 2089164 h 2991507"/>
                <a:gd name="connsiteX14" fmla="*/ 351749 w 1983084"/>
                <a:gd name="connsiteY14" fmla="*/ 1949541 h 2991507"/>
                <a:gd name="connsiteX15" fmla="*/ 342903 w 1983084"/>
                <a:gd name="connsiteY15" fmla="*/ 1997936 h 2991507"/>
                <a:gd name="connsiteX16" fmla="*/ 396859 w 1983084"/>
                <a:gd name="connsiteY16" fmla="*/ 2349194 h 2991507"/>
                <a:gd name="connsiteX17" fmla="*/ 489005 w 1983084"/>
                <a:gd name="connsiteY17" fmla="*/ 2732957 h 2991507"/>
                <a:gd name="connsiteX18" fmla="*/ 553043 w 1983084"/>
                <a:gd name="connsiteY18" fmla="*/ 2882494 h 2991507"/>
                <a:gd name="connsiteX19" fmla="*/ 250562 w 1983084"/>
                <a:gd name="connsiteY19" fmla="*/ 2991507 h 2991507"/>
                <a:gd name="connsiteX20" fmla="*/ 63305 w 1983084"/>
                <a:gd name="connsiteY20" fmla="*/ 2363639 h 2991507"/>
                <a:gd name="connsiteX21" fmla="*/ 199 w 1983084"/>
                <a:gd name="connsiteY21" fmla="*/ 1690577 h 2991507"/>
                <a:gd name="connsiteX22" fmla="*/ 120046 w 1983084"/>
                <a:gd name="connsiteY22" fmla="*/ 908009 h 2991507"/>
                <a:gd name="connsiteX23" fmla="*/ 308178 w 1983084"/>
                <a:gd name="connsiteY23" fmla="*/ 433148 h 2991507"/>
                <a:gd name="connsiteX24" fmla="*/ 473685 w 1983084"/>
                <a:gd name="connsiteY24" fmla="*/ 172515 h 2991507"/>
                <a:gd name="connsiteX25" fmla="*/ 642536 w 1983084"/>
                <a:gd name="connsiteY25" fmla="*/ 0 h 2991507"/>
                <a:gd name="connsiteX26" fmla="*/ 761758 w 1983084"/>
                <a:gd name="connsiteY26" fmla="*/ 332056 h 2991507"/>
                <a:gd name="connsiteX27" fmla="*/ 754644 w 1983084"/>
                <a:gd name="connsiteY27" fmla="*/ 678085 h 2991507"/>
                <a:gd name="connsiteX28" fmla="*/ 577542 w 1983084"/>
                <a:gd name="connsiteY28" fmla="*/ 1005788 h 2991507"/>
                <a:gd name="connsiteX29" fmla="*/ 580016 w 1983084"/>
                <a:gd name="connsiteY29" fmla="*/ 1049853 h 2991507"/>
                <a:gd name="connsiteX30" fmla="*/ 998754 w 1983084"/>
                <a:gd name="connsiteY30" fmla="*/ 813397 h 2991507"/>
                <a:gd name="connsiteX31" fmla="*/ 1491148 w 1983084"/>
                <a:gd name="connsiteY31" fmla="*/ 701311 h 2991507"/>
                <a:gd name="connsiteX32" fmla="*/ 1503750 w 1983084"/>
                <a:gd name="connsiteY32" fmla="*/ 708401 h 2991507"/>
                <a:gd name="connsiteX0" fmla="*/ 1503751 w 1983085"/>
                <a:gd name="connsiteY0" fmla="*/ 708401 h 2991507"/>
                <a:gd name="connsiteX1" fmla="*/ 1441158 w 1983085"/>
                <a:gd name="connsiteY1" fmla="*/ 919813 h 2991507"/>
                <a:gd name="connsiteX2" fmla="*/ 1219955 w 1983085"/>
                <a:gd name="connsiteY2" fmla="*/ 1213129 h 2991507"/>
                <a:gd name="connsiteX3" fmla="*/ 939074 w 1983085"/>
                <a:gd name="connsiteY3" fmla="*/ 1450576 h 2991507"/>
                <a:gd name="connsiteX4" fmla="*/ 596813 w 1983085"/>
                <a:gd name="connsiteY4" fmla="*/ 1632245 h 2991507"/>
                <a:gd name="connsiteX5" fmla="*/ 767161 w 1983085"/>
                <a:gd name="connsiteY5" fmla="*/ 1653421 h 2991507"/>
                <a:gd name="connsiteX6" fmla="*/ 1304775 w 1983085"/>
                <a:gd name="connsiteY6" fmla="*/ 1655250 h 2991507"/>
                <a:gd name="connsiteX7" fmla="*/ 1704867 w 1983085"/>
                <a:gd name="connsiteY7" fmla="*/ 1749816 h 2991507"/>
                <a:gd name="connsiteX8" fmla="*/ 1962156 w 1983085"/>
                <a:gd name="connsiteY8" fmla="*/ 1866208 h 2991507"/>
                <a:gd name="connsiteX9" fmla="*/ 1936030 w 1983085"/>
                <a:gd name="connsiteY9" fmla="*/ 1943962 h 2991507"/>
                <a:gd name="connsiteX10" fmla="*/ 1683043 w 1983085"/>
                <a:gd name="connsiteY10" fmla="*/ 2106263 h 2991507"/>
                <a:gd name="connsiteX11" fmla="*/ 1282951 w 1983085"/>
                <a:gd name="connsiteY11" fmla="*/ 2208104 h 2991507"/>
                <a:gd name="connsiteX12" fmla="*/ 965636 w 1983085"/>
                <a:gd name="connsiteY12" fmla="*/ 2195250 h 2991507"/>
                <a:gd name="connsiteX13" fmla="*/ 608544 w 1983085"/>
                <a:gd name="connsiteY13" fmla="*/ 2089164 h 2991507"/>
                <a:gd name="connsiteX14" fmla="*/ 351750 w 1983085"/>
                <a:gd name="connsiteY14" fmla="*/ 1949541 h 2991507"/>
                <a:gd name="connsiteX15" fmla="*/ 342904 w 1983085"/>
                <a:gd name="connsiteY15" fmla="*/ 1997936 h 2991507"/>
                <a:gd name="connsiteX16" fmla="*/ 396860 w 1983085"/>
                <a:gd name="connsiteY16" fmla="*/ 2349194 h 2991507"/>
                <a:gd name="connsiteX17" fmla="*/ 509109 w 1983085"/>
                <a:gd name="connsiteY17" fmla="*/ 2762247 h 2991507"/>
                <a:gd name="connsiteX18" fmla="*/ 553044 w 1983085"/>
                <a:gd name="connsiteY18" fmla="*/ 2882494 h 2991507"/>
                <a:gd name="connsiteX19" fmla="*/ 250563 w 1983085"/>
                <a:gd name="connsiteY19" fmla="*/ 2991507 h 2991507"/>
                <a:gd name="connsiteX20" fmla="*/ 63306 w 1983085"/>
                <a:gd name="connsiteY20" fmla="*/ 2363639 h 2991507"/>
                <a:gd name="connsiteX21" fmla="*/ 200 w 1983085"/>
                <a:gd name="connsiteY21" fmla="*/ 1690577 h 2991507"/>
                <a:gd name="connsiteX22" fmla="*/ 120047 w 1983085"/>
                <a:gd name="connsiteY22" fmla="*/ 908009 h 2991507"/>
                <a:gd name="connsiteX23" fmla="*/ 308179 w 1983085"/>
                <a:gd name="connsiteY23" fmla="*/ 433148 h 2991507"/>
                <a:gd name="connsiteX24" fmla="*/ 473686 w 1983085"/>
                <a:gd name="connsiteY24" fmla="*/ 172515 h 2991507"/>
                <a:gd name="connsiteX25" fmla="*/ 642537 w 1983085"/>
                <a:gd name="connsiteY25" fmla="*/ 0 h 2991507"/>
                <a:gd name="connsiteX26" fmla="*/ 761759 w 1983085"/>
                <a:gd name="connsiteY26" fmla="*/ 332056 h 2991507"/>
                <a:gd name="connsiteX27" fmla="*/ 754645 w 1983085"/>
                <a:gd name="connsiteY27" fmla="*/ 678085 h 2991507"/>
                <a:gd name="connsiteX28" fmla="*/ 577543 w 1983085"/>
                <a:gd name="connsiteY28" fmla="*/ 1005788 h 2991507"/>
                <a:gd name="connsiteX29" fmla="*/ 580017 w 1983085"/>
                <a:gd name="connsiteY29" fmla="*/ 1049853 h 2991507"/>
                <a:gd name="connsiteX30" fmla="*/ 998755 w 1983085"/>
                <a:gd name="connsiteY30" fmla="*/ 813397 h 2991507"/>
                <a:gd name="connsiteX31" fmla="*/ 1491149 w 1983085"/>
                <a:gd name="connsiteY31" fmla="*/ 701311 h 2991507"/>
                <a:gd name="connsiteX32" fmla="*/ 1503751 w 1983085"/>
                <a:gd name="connsiteY32" fmla="*/ 708401 h 2991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983085" h="2991507">
                  <a:moveTo>
                    <a:pt x="1503751" y="708401"/>
                  </a:moveTo>
                  <a:cubicBezTo>
                    <a:pt x="1523712" y="737061"/>
                    <a:pt x="1480707" y="845173"/>
                    <a:pt x="1441158" y="919813"/>
                  </a:cubicBezTo>
                  <a:cubicBezTo>
                    <a:pt x="1395959" y="1005116"/>
                    <a:pt x="1303636" y="1124669"/>
                    <a:pt x="1219955" y="1213129"/>
                  </a:cubicBezTo>
                  <a:cubicBezTo>
                    <a:pt x="1136275" y="1301590"/>
                    <a:pt x="1042931" y="1380723"/>
                    <a:pt x="939074" y="1450576"/>
                  </a:cubicBezTo>
                  <a:cubicBezTo>
                    <a:pt x="835217" y="1520429"/>
                    <a:pt x="606345" y="1620692"/>
                    <a:pt x="596813" y="1632245"/>
                  </a:cubicBezTo>
                  <a:cubicBezTo>
                    <a:pt x="587281" y="1643798"/>
                    <a:pt x="649167" y="1649587"/>
                    <a:pt x="767161" y="1653421"/>
                  </a:cubicBezTo>
                  <a:cubicBezTo>
                    <a:pt x="885155" y="1657255"/>
                    <a:pt x="1148491" y="1639184"/>
                    <a:pt x="1304775" y="1655250"/>
                  </a:cubicBezTo>
                  <a:cubicBezTo>
                    <a:pt x="1461059" y="1671316"/>
                    <a:pt x="1595303" y="1714658"/>
                    <a:pt x="1704867" y="1749816"/>
                  </a:cubicBezTo>
                  <a:cubicBezTo>
                    <a:pt x="1814430" y="1784976"/>
                    <a:pt x="1923629" y="1833850"/>
                    <a:pt x="1962156" y="1866208"/>
                  </a:cubicBezTo>
                  <a:cubicBezTo>
                    <a:pt x="2000683" y="1898565"/>
                    <a:pt x="1982548" y="1903952"/>
                    <a:pt x="1936030" y="1943962"/>
                  </a:cubicBezTo>
                  <a:cubicBezTo>
                    <a:pt x="1889511" y="1983971"/>
                    <a:pt x="1791890" y="2062239"/>
                    <a:pt x="1683043" y="2106263"/>
                  </a:cubicBezTo>
                  <a:cubicBezTo>
                    <a:pt x="1574197" y="2150286"/>
                    <a:pt x="1402519" y="2193274"/>
                    <a:pt x="1282951" y="2208104"/>
                  </a:cubicBezTo>
                  <a:cubicBezTo>
                    <a:pt x="1163382" y="2222935"/>
                    <a:pt x="1078036" y="2215074"/>
                    <a:pt x="965636" y="2195250"/>
                  </a:cubicBezTo>
                  <a:cubicBezTo>
                    <a:pt x="853235" y="2175427"/>
                    <a:pt x="710858" y="2130115"/>
                    <a:pt x="608544" y="2089164"/>
                  </a:cubicBezTo>
                  <a:cubicBezTo>
                    <a:pt x="506230" y="2048213"/>
                    <a:pt x="368968" y="1961518"/>
                    <a:pt x="351750" y="1949541"/>
                  </a:cubicBezTo>
                  <a:cubicBezTo>
                    <a:pt x="334532" y="1937564"/>
                    <a:pt x="335386" y="1931327"/>
                    <a:pt x="342904" y="1997936"/>
                  </a:cubicBezTo>
                  <a:cubicBezTo>
                    <a:pt x="350422" y="2064545"/>
                    <a:pt x="369159" y="2221809"/>
                    <a:pt x="396860" y="2349194"/>
                  </a:cubicBezTo>
                  <a:cubicBezTo>
                    <a:pt x="424561" y="2476579"/>
                    <a:pt x="467735" y="2639985"/>
                    <a:pt x="509109" y="2762247"/>
                  </a:cubicBezTo>
                  <a:lnTo>
                    <a:pt x="553044" y="2882494"/>
                  </a:lnTo>
                  <a:cubicBezTo>
                    <a:pt x="473777" y="2939687"/>
                    <a:pt x="326860" y="2968014"/>
                    <a:pt x="250563" y="2991507"/>
                  </a:cubicBezTo>
                  <a:cubicBezTo>
                    <a:pt x="170949" y="2783480"/>
                    <a:pt x="105033" y="2580461"/>
                    <a:pt x="63306" y="2363639"/>
                  </a:cubicBezTo>
                  <a:cubicBezTo>
                    <a:pt x="21579" y="2146817"/>
                    <a:pt x="-2461" y="1929490"/>
                    <a:pt x="200" y="1690577"/>
                  </a:cubicBezTo>
                  <a:cubicBezTo>
                    <a:pt x="2859" y="1451663"/>
                    <a:pt x="68717" y="1117581"/>
                    <a:pt x="120047" y="908009"/>
                  </a:cubicBezTo>
                  <a:cubicBezTo>
                    <a:pt x="171377" y="698438"/>
                    <a:pt x="249239" y="555730"/>
                    <a:pt x="308179" y="433148"/>
                  </a:cubicBezTo>
                  <a:cubicBezTo>
                    <a:pt x="367119" y="310566"/>
                    <a:pt x="414822" y="245163"/>
                    <a:pt x="473686" y="172515"/>
                  </a:cubicBezTo>
                  <a:cubicBezTo>
                    <a:pt x="525192" y="108949"/>
                    <a:pt x="595112" y="17610"/>
                    <a:pt x="642537" y="0"/>
                  </a:cubicBezTo>
                  <a:cubicBezTo>
                    <a:pt x="709556" y="115352"/>
                    <a:pt x="737990" y="210065"/>
                    <a:pt x="761759" y="332056"/>
                  </a:cubicBezTo>
                  <a:cubicBezTo>
                    <a:pt x="780973" y="477891"/>
                    <a:pt x="781276" y="547748"/>
                    <a:pt x="754645" y="678085"/>
                  </a:cubicBezTo>
                  <a:cubicBezTo>
                    <a:pt x="727497" y="810951"/>
                    <a:pt x="606647" y="943826"/>
                    <a:pt x="577543" y="1005788"/>
                  </a:cubicBezTo>
                  <a:cubicBezTo>
                    <a:pt x="548438" y="1067749"/>
                    <a:pt x="509816" y="1081918"/>
                    <a:pt x="580017" y="1049853"/>
                  </a:cubicBezTo>
                  <a:cubicBezTo>
                    <a:pt x="650219" y="1017789"/>
                    <a:pt x="846899" y="871489"/>
                    <a:pt x="998755" y="813397"/>
                  </a:cubicBezTo>
                  <a:cubicBezTo>
                    <a:pt x="1150609" y="755308"/>
                    <a:pt x="1446228" y="697135"/>
                    <a:pt x="1491149" y="701311"/>
                  </a:cubicBezTo>
                  <a:cubicBezTo>
                    <a:pt x="1496764" y="701833"/>
                    <a:pt x="1500901" y="704307"/>
                    <a:pt x="1503751" y="708401"/>
                  </a:cubicBezTo>
                  <a:close/>
                </a:path>
              </a:pathLst>
            </a:custGeom>
            <a:solidFill>
              <a:schemeClr val="accent4">
                <a:lumMod val="40000"/>
                <a:lumOff val="60000"/>
                <a:alpha val="3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38" name="Freeform: Shape 37">
            <a:extLst>
              <a:ext uri="{FF2B5EF4-FFF2-40B4-BE49-F238E27FC236}">
                <a16:creationId xmlns:a16="http://schemas.microsoft.com/office/drawing/2014/main" id="{19E9BDDB-EF4A-B813-8CFD-D3946F339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735102">
            <a:off x="11096058" y="3990944"/>
            <a:ext cx="1614456" cy="429493"/>
          </a:xfrm>
          <a:custGeom>
            <a:avLst/>
            <a:gdLst>
              <a:gd name="connsiteX0" fmla="*/ 0 w 1614456"/>
              <a:gd name="connsiteY0" fmla="*/ 233076 h 429493"/>
              <a:gd name="connsiteX1" fmla="*/ 569664 w 1614456"/>
              <a:gd name="connsiteY1" fmla="*/ 0 h 429493"/>
              <a:gd name="connsiteX2" fmla="*/ 596278 w 1614456"/>
              <a:gd name="connsiteY2" fmla="*/ 6094 h 429493"/>
              <a:gd name="connsiteX3" fmla="*/ 1614456 w 1614456"/>
              <a:gd name="connsiteY3" fmla="*/ 248091 h 429493"/>
              <a:gd name="connsiteX4" fmla="*/ 1568315 w 1614456"/>
              <a:gd name="connsiteY4" fmla="*/ 429321 h 429493"/>
              <a:gd name="connsiteX5" fmla="*/ 483047 w 1614456"/>
              <a:gd name="connsiteY5" fmla="*/ 298906 h 429493"/>
              <a:gd name="connsiteX6" fmla="*/ 123310 w 1614456"/>
              <a:gd name="connsiteY6" fmla="*/ 250486 h 429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14456" h="429493">
                <a:moveTo>
                  <a:pt x="0" y="233076"/>
                </a:moveTo>
                <a:lnTo>
                  <a:pt x="569664" y="0"/>
                </a:lnTo>
                <a:lnTo>
                  <a:pt x="596278" y="6094"/>
                </a:lnTo>
                <a:cubicBezTo>
                  <a:pt x="1057638" y="111306"/>
                  <a:pt x="1579983" y="228791"/>
                  <a:pt x="1614456" y="248091"/>
                </a:cubicBezTo>
                <a:cubicBezTo>
                  <a:pt x="1609756" y="287567"/>
                  <a:pt x="1584661" y="435225"/>
                  <a:pt x="1568315" y="429321"/>
                </a:cubicBezTo>
                <a:cubicBezTo>
                  <a:pt x="1529762" y="431108"/>
                  <a:pt x="711697" y="365581"/>
                  <a:pt x="483047" y="298906"/>
                </a:cubicBezTo>
                <a:cubicBezTo>
                  <a:pt x="352306" y="279085"/>
                  <a:pt x="230642" y="264484"/>
                  <a:pt x="123310" y="250486"/>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Footer Placeholder 2">
            <a:extLst>
              <a:ext uri="{FF2B5EF4-FFF2-40B4-BE49-F238E27FC236}">
                <a16:creationId xmlns:a16="http://schemas.microsoft.com/office/drawing/2014/main" id="{CFEBDEE7-49E8-669F-45C0-638EED315C7E}"/>
              </a:ext>
            </a:extLst>
          </p:cNvPr>
          <p:cNvSpPr>
            <a:spLocks noGrp="1"/>
          </p:cNvSpPr>
          <p:nvPr>
            <p:ph type="ftr" sz="quarter" idx="11"/>
          </p:nvPr>
        </p:nvSpPr>
        <p:spPr>
          <a:xfrm>
            <a:off x="7223760" y="6356350"/>
            <a:ext cx="4297680" cy="365125"/>
          </a:xfrm>
        </p:spPr>
        <p:txBody>
          <a:bodyPr>
            <a:normAutofit/>
          </a:bodyPr>
          <a:lstStyle/>
          <a:p>
            <a:pPr algn="r">
              <a:spcAft>
                <a:spcPts val="600"/>
              </a:spcAft>
            </a:pPr>
            <a:r>
              <a:rPr lang="en-US" sz="1000" dirty="0">
                <a:solidFill>
                  <a:schemeClr val="tx2"/>
                </a:solidFill>
              </a:rPr>
              <a:t>PORTH AGORED Consolidation of Social Work Practice</a:t>
            </a:r>
          </a:p>
        </p:txBody>
      </p:sp>
      <p:sp>
        <p:nvSpPr>
          <p:cNvPr id="2" name="Slide Number Placeholder 1">
            <a:extLst>
              <a:ext uri="{FF2B5EF4-FFF2-40B4-BE49-F238E27FC236}">
                <a16:creationId xmlns:a16="http://schemas.microsoft.com/office/drawing/2014/main" id="{A0760AB6-92FE-0641-34DD-89153F767D83}"/>
              </a:ext>
            </a:extLst>
          </p:cNvPr>
          <p:cNvSpPr>
            <a:spLocks noGrp="1"/>
          </p:cNvSpPr>
          <p:nvPr>
            <p:ph type="sldNum" sz="quarter" idx="12"/>
          </p:nvPr>
        </p:nvSpPr>
        <p:spPr>
          <a:xfrm>
            <a:off x="11445238" y="6356350"/>
            <a:ext cx="548640" cy="365125"/>
          </a:xfrm>
        </p:spPr>
        <p:txBody>
          <a:bodyPr>
            <a:normAutofit/>
          </a:bodyPr>
          <a:lstStyle/>
          <a:p>
            <a:pPr>
              <a:spcAft>
                <a:spcPts val="600"/>
              </a:spcAft>
            </a:pPr>
            <a:fld id="{35470E4D-CFB8-FE4B-A9A4-B32541D0D757}" type="slidenum">
              <a:rPr lang="en-US">
                <a:solidFill>
                  <a:schemeClr val="tx2"/>
                </a:solidFill>
              </a:rPr>
              <a:pPr>
                <a:spcAft>
                  <a:spcPts val="600"/>
                </a:spcAft>
              </a:pPr>
              <a:t>28</a:t>
            </a:fld>
            <a:endParaRPr lang="en-US">
              <a:solidFill>
                <a:schemeClr val="tx2"/>
              </a:solidFill>
            </a:endParaRPr>
          </a:p>
        </p:txBody>
      </p:sp>
    </p:spTree>
    <p:extLst>
      <p:ext uri="{BB962C8B-B14F-4D97-AF65-F5344CB8AC3E}">
        <p14:creationId xmlns:p14="http://schemas.microsoft.com/office/powerpoint/2010/main" val="41491422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2F090-5EDA-10D7-4148-52A46E10F9B4}"/>
              </a:ext>
            </a:extLst>
          </p:cNvPr>
          <p:cNvSpPr>
            <a:spLocks noGrp="1"/>
          </p:cNvSpPr>
          <p:nvPr>
            <p:ph type="title"/>
          </p:nvPr>
        </p:nvSpPr>
        <p:spPr>
          <a:xfrm>
            <a:off x="746342" y="150673"/>
            <a:ext cx="10515600" cy="1325563"/>
          </a:xfrm>
        </p:spPr>
        <p:txBody>
          <a:bodyPr>
            <a:normAutofit fontScale="90000"/>
          </a:bodyPr>
          <a:lstStyle/>
          <a:p>
            <a:br>
              <a:rPr lang="en-GB" sz="1800" b="1" dirty="0">
                <a:effectLst/>
                <a:latin typeface="Arial" panose="020B0604020202020204" pitchFamily="34" charset="0"/>
              </a:rPr>
            </a:br>
            <a:br>
              <a:rPr lang="en-GB" dirty="0">
                <a:effectLst/>
              </a:rPr>
            </a:br>
            <a:r>
              <a:rPr lang="en-GB" b="1" dirty="0">
                <a:effectLst/>
                <a:latin typeface="+mn-lt"/>
              </a:rPr>
              <a:t>3 - </a:t>
            </a:r>
            <a:r>
              <a:rPr lang="en-GB" sz="4000" b="1" dirty="0">
                <a:effectLst/>
                <a:latin typeface="Arial" panose="020B0604020202020204" pitchFamily="34" charset="0"/>
              </a:rPr>
              <a:t>Intervention and application of professional judgement in increasingly complex situations</a:t>
            </a:r>
            <a:br>
              <a:rPr lang="en-US" dirty="0"/>
            </a:br>
            <a:endParaRPr lang="en-US" dirty="0"/>
          </a:p>
        </p:txBody>
      </p:sp>
      <p:sp>
        <p:nvSpPr>
          <p:cNvPr id="3" name="Text Placeholder 2">
            <a:extLst>
              <a:ext uri="{FF2B5EF4-FFF2-40B4-BE49-F238E27FC236}">
                <a16:creationId xmlns:a16="http://schemas.microsoft.com/office/drawing/2014/main" id="{4BF8C13B-0392-BB0A-5B19-22C18B5AF60B}"/>
              </a:ext>
            </a:extLst>
          </p:cNvPr>
          <p:cNvSpPr>
            <a:spLocks noGrp="1"/>
          </p:cNvSpPr>
          <p:nvPr>
            <p:ph type="body" idx="1"/>
          </p:nvPr>
        </p:nvSpPr>
        <p:spPr>
          <a:xfrm>
            <a:off x="746342" y="1843737"/>
            <a:ext cx="5157787" cy="823912"/>
          </a:xfrm>
        </p:spPr>
        <p:txBody>
          <a:bodyPr>
            <a:normAutofit/>
          </a:bodyPr>
          <a:lstStyle/>
          <a:p>
            <a:r>
              <a:rPr lang="en-GB" sz="3200" b="1" dirty="0">
                <a:effectLst/>
                <a:latin typeface="Arial" panose="020B0604020202020204" pitchFamily="34" charset="0"/>
              </a:rPr>
              <a:t>Learning Outcomes </a:t>
            </a:r>
            <a:endParaRPr lang="en-GB" sz="3200" dirty="0"/>
          </a:p>
          <a:p>
            <a:endParaRPr lang="en-US" dirty="0"/>
          </a:p>
        </p:txBody>
      </p:sp>
      <p:sp>
        <p:nvSpPr>
          <p:cNvPr id="4" name="Content Placeholder 3">
            <a:extLst>
              <a:ext uri="{FF2B5EF4-FFF2-40B4-BE49-F238E27FC236}">
                <a16:creationId xmlns:a16="http://schemas.microsoft.com/office/drawing/2014/main" id="{4C44DE92-7A5F-CBCD-F4C7-1C72EE362CA2}"/>
              </a:ext>
            </a:extLst>
          </p:cNvPr>
          <p:cNvSpPr>
            <a:spLocks noGrp="1"/>
          </p:cNvSpPr>
          <p:nvPr>
            <p:ph sz="half" idx="2"/>
          </p:nvPr>
        </p:nvSpPr>
        <p:spPr>
          <a:xfrm>
            <a:off x="6104155" y="2255693"/>
            <a:ext cx="5157787" cy="3684588"/>
          </a:xfrm>
        </p:spPr>
        <p:txBody>
          <a:bodyPr>
            <a:normAutofit/>
          </a:bodyPr>
          <a:lstStyle/>
          <a:p>
            <a:pPr marL="0" indent="0">
              <a:buNone/>
            </a:pPr>
            <a:r>
              <a:rPr lang="en-GB" sz="2800" dirty="0">
                <a:effectLst/>
                <a:latin typeface="ArialMT"/>
              </a:rPr>
              <a:t>The learner can: </a:t>
            </a:r>
            <a:endParaRPr lang="en-GB" sz="2400" dirty="0"/>
          </a:p>
          <a:p>
            <a:pPr marL="0" indent="0">
              <a:buNone/>
            </a:pPr>
            <a:r>
              <a:rPr lang="en-GB" sz="2800" dirty="0">
                <a:effectLst/>
                <a:latin typeface="ArialMT"/>
              </a:rPr>
              <a:t>3.7.3. Use supervision and guidance to critically reflect on: </a:t>
            </a:r>
            <a:endParaRPr lang="en-GB" dirty="0">
              <a:effectLst/>
            </a:endParaRPr>
          </a:p>
          <a:p>
            <a:pPr marL="0" indent="0">
              <a:buNone/>
            </a:pPr>
            <a:r>
              <a:rPr lang="en-GB" sz="2800" dirty="0">
                <a:effectLst/>
                <a:latin typeface="ArialMT"/>
              </a:rPr>
              <a:t>• Professional accountability </a:t>
            </a:r>
          </a:p>
          <a:p>
            <a:pPr marL="0" indent="0">
              <a:buNone/>
            </a:pPr>
            <a:r>
              <a:rPr lang="en-GB" sz="2800" dirty="0">
                <a:effectLst/>
                <a:latin typeface="ArialMT"/>
              </a:rPr>
              <a:t>• Professional development. </a:t>
            </a:r>
            <a:endParaRPr lang="en-GB" dirty="0">
              <a:effectLst/>
            </a:endParaRPr>
          </a:p>
          <a:p>
            <a:endParaRPr lang="en-US" dirty="0"/>
          </a:p>
        </p:txBody>
      </p:sp>
      <p:sp>
        <p:nvSpPr>
          <p:cNvPr id="5" name="Text Placeholder 4">
            <a:extLst>
              <a:ext uri="{FF2B5EF4-FFF2-40B4-BE49-F238E27FC236}">
                <a16:creationId xmlns:a16="http://schemas.microsoft.com/office/drawing/2014/main" id="{19832F93-AC7E-FD0A-897B-8CA69C96A7F9}"/>
              </a:ext>
            </a:extLst>
          </p:cNvPr>
          <p:cNvSpPr>
            <a:spLocks noGrp="1"/>
          </p:cNvSpPr>
          <p:nvPr>
            <p:ph type="body" sz="quarter" idx="3"/>
          </p:nvPr>
        </p:nvSpPr>
        <p:spPr>
          <a:xfrm>
            <a:off x="6169024" y="1843737"/>
            <a:ext cx="5183188" cy="823912"/>
          </a:xfrm>
        </p:spPr>
        <p:txBody>
          <a:bodyPr>
            <a:normAutofit/>
          </a:bodyPr>
          <a:lstStyle/>
          <a:p>
            <a:r>
              <a:rPr lang="en-GB" sz="3200" b="1" dirty="0">
                <a:effectLst/>
                <a:latin typeface="Arial" panose="020B0604020202020204" pitchFamily="34" charset="0"/>
              </a:rPr>
              <a:t>Assessment criteria </a:t>
            </a:r>
            <a:endParaRPr lang="en-GB" sz="3200" b="1" dirty="0"/>
          </a:p>
          <a:p>
            <a:endParaRPr lang="en-US" dirty="0"/>
          </a:p>
        </p:txBody>
      </p:sp>
      <p:sp>
        <p:nvSpPr>
          <p:cNvPr id="6" name="Content Placeholder 5">
            <a:extLst>
              <a:ext uri="{FF2B5EF4-FFF2-40B4-BE49-F238E27FC236}">
                <a16:creationId xmlns:a16="http://schemas.microsoft.com/office/drawing/2014/main" id="{06FA876E-3110-71E0-DEC6-AB27CF4783A3}"/>
              </a:ext>
            </a:extLst>
          </p:cNvPr>
          <p:cNvSpPr>
            <a:spLocks noGrp="1"/>
          </p:cNvSpPr>
          <p:nvPr>
            <p:ph sz="quarter" idx="4"/>
          </p:nvPr>
        </p:nvSpPr>
        <p:spPr>
          <a:xfrm>
            <a:off x="668339" y="2348058"/>
            <a:ext cx="5183188" cy="3684588"/>
          </a:xfrm>
        </p:spPr>
        <p:txBody>
          <a:bodyPr>
            <a:normAutofit/>
          </a:bodyPr>
          <a:lstStyle/>
          <a:p>
            <a:pPr marL="0" indent="0">
              <a:buNone/>
            </a:pPr>
            <a:r>
              <a:rPr lang="en-GB" sz="3200" dirty="0">
                <a:effectLst/>
                <a:latin typeface="ArialMT"/>
              </a:rPr>
              <a:t>3.7. - Be able to exercise professional accountability in increasingly complex situations </a:t>
            </a:r>
            <a:endParaRPr lang="en-GB" sz="3200" dirty="0">
              <a:effectLst/>
            </a:endParaRPr>
          </a:p>
          <a:p>
            <a:endParaRPr lang="en-US" dirty="0"/>
          </a:p>
        </p:txBody>
      </p:sp>
      <p:sp>
        <p:nvSpPr>
          <p:cNvPr id="7" name="Slide Number Placeholder 6">
            <a:extLst>
              <a:ext uri="{FF2B5EF4-FFF2-40B4-BE49-F238E27FC236}">
                <a16:creationId xmlns:a16="http://schemas.microsoft.com/office/drawing/2014/main" id="{9807689F-B7CA-65EF-839B-2272876D4F47}"/>
              </a:ext>
            </a:extLst>
          </p:cNvPr>
          <p:cNvSpPr>
            <a:spLocks noGrp="1"/>
          </p:cNvSpPr>
          <p:nvPr>
            <p:ph type="sldNum" sz="quarter" idx="12"/>
          </p:nvPr>
        </p:nvSpPr>
        <p:spPr/>
        <p:txBody>
          <a:bodyPr/>
          <a:lstStyle/>
          <a:p>
            <a:fld id="{35470E4D-CFB8-FE4B-A9A4-B32541D0D757}" type="slidenum">
              <a:rPr lang="en-US" smtClean="0"/>
              <a:t>29</a:t>
            </a:fld>
            <a:endParaRPr lang="en-US"/>
          </a:p>
        </p:txBody>
      </p:sp>
      <p:sp>
        <p:nvSpPr>
          <p:cNvPr id="8" name="Footer Placeholder 7">
            <a:extLst>
              <a:ext uri="{FF2B5EF4-FFF2-40B4-BE49-F238E27FC236}">
                <a16:creationId xmlns:a16="http://schemas.microsoft.com/office/drawing/2014/main" id="{F7789F3D-889A-463A-629C-CE4693832075}"/>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74266053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B9058314-04EB-8A89-27EC-C40FF0F64CBD}"/>
              </a:ext>
            </a:extLst>
          </p:cNvPr>
          <p:cNvSpPr>
            <a:spLocks noGrp="1"/>
          </p:cNvSpPr>
          <p:nvPr>
            <p:ph type="body" idx="1"/>
          </p:nvPr>
        </p:nvSpPr>
        <p:spPr>
          <a:xfrm>
            <a:off x="736918" y="1555433"/>
            <a:ext cx="5157787" cy="823912"/>
          </a:xfrm>
        </p:spPr>
        <p:txBody>
          <a:bodyPr>
            <a:normAutofit/>
          </a:bodyPr>
          <a:lstStyle/>
          <a:p>
            <a:r>
              <a:rPr lang="en-US" dirty="0"/>
              <a:t>Learning outcomes - how to meet them:</a:t>
            </a:r>
          </a:p>
        </p:txBody>
      </p:sp>
      <p:sp>
        <p:nvSpPr>
          <p:cNvPr id="4" name="Content Placeholder 3">
            <a:extLst>
              <a:ext uri="{FF2B5EF4-FFF2-40B4-BE49-F238E27FC236}">
                <a16:creationId xmlns:a16="http://schemas.microsoft.com/office/drawing/2014/main" id="{68546ECE-0B93-6070-B03D-E4307F280156}"/>
              </a:ext>
            </a:extLst>
          </p:cNvPr>
          <p:cNvSpPr>
            <a:spLocks noGrp="1"/>
          </p:cNvSpPr>
          <p:nvPr>
            <p:ph sz="half" idx="2"/>
          </p:nvPr>
        </p:nvSpPr>
        <p:spPr/>
        <p:txBody>
          <a:bodyPr>
            <a:normAutofit fontScale="85000" lnSpcReduction="20000"/>
          </a:bodyPr>
          <a:lstStyle/>
          <a:p>
            <a:r>
              <a:rPr lang="en-US" b="1" dirty="0"/>
              <a:t>Supervision </a:t>
            </a:r>
            <a:r>
              <a:rPr lang="en-US" dirty="0"/>
              <a:t>– Critically reflective on practice, accountability, support, professional development </a:t>
            </a:r>
          </a:p>
          <a:p>
            <a:r>
              <a:rPr lang="en-US" b="1" dirty="0"/>
              <a:t>Training</a:t>
            </a:r>
            <a:r>
              <a:rPr lang="en-US" dirty="0"/>
              <a:t> –coaching, training courses undertake and planed for the future</a:t>
            </a:r>
          </a:p>
          <a:p>
            <a:r>
              <a:rPr lang="en-US" b="1" dirty="0"/>
              <a:t>Research</a:t>
            </a:r>
            <a:r>
              <a:rPr lang="en-US" dirty="0"/>
              <a:t> – journals, sites, other sources? Current materials (last 5-10 years)</a:t>
            </a:r>
          </a:p>
          <a:p>
            <a:r>
              <a:rPr lang="en-US" b="1" dirty="0"/>
              <a:t>Learning</a:t>
            </a:r>
            <a:r>
              <a:rPr lang="en-US" dirty="0"/>
              <a:t> – shadowing, mentoring, working with more experienced practitioners, learning what other teams/agencies do. </a:t>
            </a:r>
          </a:p>
        </p:txBody>
      </p:sp>
      <p:sp>
        <p:nvSpPr>
          <p:cNvPr id="5" name="Text Placeholder 4">
            <a:extLst>
              <a:ext uri="{FF2B5EF4-FFF2-40B4-BE49-F238E27FC236}">
                <a16:creationId xmlns:a16="http://schemas.microsoft.com/office/drawing/2014/main" id="{DA3E6191-3C96-2E6D-4A20-381ECF0B6B97}"/>
              </a:ext>
            </a:extLst>
          </p:cNvPr>
          <p:cNvSpPr>
            <a:spLocks noGrp="1"/>
          </p:cNvSpPr>
          <p:nvPr>
            <p:ph type="body" sz="quarter" idx="3"/>
          </p:nvPr>
        </p:nvSpPr>
        <p:spPr>
          <a:xfrm>
            <a:off x="6095999" y="1211105"/>
            <a:ext cx="4981893" cy="823912"/>
          </a:xfrm>
        </p:spPr>
        <p:txBody>
          <a:bodyPr>
            <a:normAutofit/>
          </a:bodyPr>
          <a:lstStyle/>
          <a:p>
            <a:r>
              <a:rPr lang="en-US" dirty="0"/>
              <a:t>Mentoring </a:t>
            </a:r>
          </a:p>
        </p:txBody>
      </p:sp>
      <p:sp>
        <p:nvSpPr>
          <p:cNvPr id="6" name="Content Placeholder 5">
            <a:extLst>
              <a:ext uri="{FF2B5EF4-FFF2-40B4-BE49-F238E27FC236}">
                <a16:creationId xmlns:a16="http://schemas.microsoft.com/office/drawing/2014/main" id="{383BC92A-6768-F828-1230-C0EE53314F2D}"/>
              </a:ext>
            </a:extLst>
          </p:cNvPr>
          <p:cNvSpPr>
            <a:spLocks noGrp="1"/>
          </p:cNvSpPr>
          <p:nvPr>
            <p:ph sz="quarter" idx="4"/>
          </p:nvPr>
        </p:nvSpPr>
        <p:spPr/>
        <p:txBody>
          <a:bodyPr>
            <a:normAutofit fontScale="85000" lnSpcReduction="20000"/>
          </a:bodyPr>
          <a:lstStyle/>
          <a:p>
            <a:r>
              <a:rPr lang="en-US" dirty="0"/>
              <a:t>Identify future professional development needs under the 3 SCW learning outcomes </a:t>
            </a:r>
          </a:p>
          <a:p>
            <a:r>
              <a:rPr lang="en-US" dirty="0"/>
              <a:t>A place to reflect and explore</a:t>
            </a:r>
          </a:p>
          <a:p>
            <a:r>
              <a:rPr lang="en-US" dirty="0"/>
              <a:t>Discuss task and set deadlines</a:t>
            </a:r>
          </a:p>
          <a:p>
            <a:r>
              <a:rPr lang="en-US" dirty="0"/>
              <a:t>Plan observation and safeguarding task 3</a:t>
            </a:r>
          </a:p>
          <a:p>
            <a:r>
              <a:rPr lang="en-US" dirty="0"/>
              <a:t>Build confidence and competence. </a:t>
            </a:r>
          </a:p>
        </p:txBody>
      </p:sp>
      <p:sp>
        <p:nvSpPr>
          <p:cNvPr id="8" name="Title 7">
            <a:extLst>
              <a:ext uri="{FF2B5EF4-FFF2-40B4-BE49-F238E27FC236}">
                <a16:creationId xmlns:a16="http://schemas.microsoft.com/office/drawing/2014/main" id="{C1D1CEA8-229F-295A-43E1-C1C8DF425F3C}"/>
              </a:ext>
            </a:extLst>
          </p:cNvPr>
          <p:cNvSpPr>
            <a:spLocks noGrp="1"/>
          </p:cNvSpPr>
          <p:nvPr>
            <p:ph type="title"/>
          </p:nvPr>
        </p:nvSpPr>
        <p:spPr/>
        <p:txBody>
          <a:bodyPr/>
          <a:lstStyle/>
          <a:p>
            <a:r>
              <a:rPr lang="en-US" b="1" dirty="0"/>
              <a:t>Accountability and Professional Judgement</a:t>
            </a:r>
          </a:p>
        </p:txBody>
      </p:sp>
      <p:sp>
        <p:nvSpPr>
          <p:cNvPr id="2" name="Slide Number Placeholder 1">
            <a:extLst>
              <a:ext uri="{FF2B5EF4-FFF2-40B4-BE49-F238E27FC236}">
                <a16:creationId xmlns:a16="http://schemas.microsoft.com/office/drawing/2014/main" id="{8A53B0A0-6F25-27E6-40BD-376068D505B7}"/>
              </a:ext>
            </a:extLst>
          </p:cNvPr>
          <p:cNvSpPr>
            <a:spLocks noGrp="1"/>
          </p:cNvSpPr>
          <p:nvPr>
            <p:ph type="sldNum" sz="quarter" idx="12"/>
          </p:nvPr>
        </p:nvSpPr>
        <p:spPr/>
        <p:txBody>
          <a:bodyPr/>
          <a:lstStyle/>
          <a:p>
            <a:fld id="{35470E4D-CFB8-FE4B-A9A4-B32541D0D757}" type="slidenum">
              <a:rPr lang="en-US" smtClean="0"/>
              <a:t>30</a:t>
            </a:fld>
            <a:endParaRPr lang="en-US"/>
          </a:p>
        </p:txBody>
      </p:sp>
      <p:sp>
        <p:nvSpPr>
          <p:cNvPr id="7" name="Footer Placeholder 6">
            <a:extLst>
              <a:ext uri="{FF2B5EF4-FFF2-40B4-BE49-F238E27FC236}">
                <a16:creationId xmlns:a16="http://schemas.microsoft.com/office/drawing/2014/main" id="{E9C91553-0467-5870-2F6D-F466322889C9}"/>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115403644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561" name="Rectangle 2356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53068D43-1FD0-6049-8233-4929012098C5}"/>
              </a:ext>
            </a:extLst>
          </p:cNvPr>
          <p:cNvSpPr>
            <a:spLocks noGrp="1"/>
          </p:cNvSpPr>
          <p:nvPr>
            <p:ph type="title"/>
          </p:nvPr>
        </p:nvSpPr>
        <p:spPr>
          <a:xfrm>
            <a:off x="526773" y="-66611"/>
            <a:ext cx="11018520" cy="1434415"/>
          </a:xfrm>
        </p:spPr>
        <p:txBody>
          <a:bodyPr anchor="b">
            <a:normAutofit/>
          </a:bodyPr>
          <a:lstStyle/>
          <a:p>
            <a:pPr>
              <a:defRPr/>
            </a:pPr>
            <a:r>
              <a:rPr lang="en-GB" altLang="en-US" sz="4600" dirty="0">
                <a:latin typeface="Arial" panose="020B0604020202020204" pitchFamily="34" charset="0"/>
              </a:rPr>
              <a:t>Supervision - Purpose and Functions</a:t>
            </a:r>
            <a:endParaRPr lang="en-GB" sz="4600" dirty="0"/>
          </a:p>
        </p:txBody>
      </p:sp>
      <p:sp>
        <p:nvSpPr>
          <p:cNvPr id="2357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54" name="Content Placeholder 1">
            <a:extLst>
              <a:ext uri="{FF2B5EF4-FFF2-40B4-BE49-F238E27FC236}">
                <a16:creationId xmlns:a16="http://schemas.microsoft.com/office/drawing/2014/main" id="{52990E29-951D-864E-86F6-918C0C52FD71}"/>
              </a:ext>
            </a:extLst>
          </p:cNvPr>
          <p:cNvSpPr>
            <a:spLocks noGrp="1"/>
          </p:cNvSpPr>
          <p:nvPr>
            <p:ph idx="1"/>
          </p:nvPr>
        </p:nvSpPr>
        <p:spPr>
          <a:xfrm>
            <a:off x="445770" y="1843786"/>
            <a:ext cx="7886699" cy="4512564"/>
          </a:xfrm>
        </p:spPr>
        <p:txBody>
          <a:bodyPr anchor="t">
            <a:normAutofit lnSpcReduction="10000"/>
          </a:bodyPr>
          <a:lstStyle/>
          <a:p>
            <a:r>
              <a:rPr lang="en-GB" altLang="en-US" sz="2400" dirty="0">
                <a:cs typeface="Times New Roman" panose="02020603050405020304" pitchFamily="18" charset="0"/>
              </a:rPr>
              <a:t>Supervision is undertaken in order to ensure that we and the individuals we work with are protected </a:t>
            </a:r>
          </a:p>
          <a:p>
            <a:r>
              <a:rPr lang="en-GB" sz="2400" dirty="0"/>
              <a:t>Supervision is extremely important to monitor, to support and to develop staff</a:t>
            </a:r>
          </a:p>
          <a:p>
            <a:r>
              <a:rPr lang="en-GB" altLang="en-US" sz="2400" dirty="0">
                <a:cs typeface="Times New Roman" panose="02020603050405020304" pitchFamily="18" charset="0"/>
              </a:rPr>
              <a:t>It ensures that practitioners maintain professional standards and good principles of professional practice and that work expected from the organization is interpreted through a professional lens and delivered by professional and competent workers (Payne, 1996). </a:t>
            </a:r>
          </a:p>
          <a:p>
            <a:r>
              <a:rPr lang="en-GB" sz="2400" dirty="0"/>
              <a:t>Supervision should create a reflective space in which individuals can debrief; increase their understanding and develop the capacity and skill to explore and understand what is happening for individuals. </a:t>
            </a:r>
            <a:endParaRPr lang="en-GB" altLang="en-US" sz="2400" dirty="0">
              <a:cs typeface="Times New Roman" panose="02020603050405020304" pitchFamily="18" charset="0"/>
            </a:endParaRPr>
          </a:p>
          <a:p>
            <a:endParaRPr lang="en-GB" altLang="en-US" sz="2200" dirty="0"/>
          </a:p>
        </p:txBody>
      </p:sp>
      <p:pic>
        <p:nvPicPr>
          <p:cNvPr id="23556" name="Picture 3">
            <a:extLst>
              <a:ext uri="{FF2B5EF4-FFF2-40B4-BE49-F238E27FC236}">
                <a16:creationId xmlns:a16="http://schemas.microsoft.com/office/drawing/2014/main" id="{30B83870-7E1B-1340-8BA8-606A9D599C1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374" r="3" b="3"/>
          <a:stretch/>
        </p:blipFill>
        <p:spPr bwMode="auto">
          <a:xfrm>
            <a:off x="8448328" y="2626412"/>
            <a:ext cx="2878802" cy="2992351"/>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Slide Number Placeholder 3">
            <a:extLst>
              <a:ext uri="{FF2B5EF4-FFF2-40B4-BE49-F238E27FC236}">
                <a16:creationId xmlns:a16="http://schemas.microsoft.com/office/drawing/2014/main" id="{C0AB5FD5-F89B-F422-AE52-327306E9772E}"/>
              </a:ext>
            </a:extLst>
          </p:cNvPr>
          <p:cNvSpPr>
            <a:spLocks noGrp="1"/>
          </p:cNvSpPr>
          <p:nvPr>
            <p:ph type="sldNum" sz="quarter" idx="12"/>
          </p:nvPr>
        </p:nvSpPr>
        <p:spPr/>
        <p:txBody>
          <a:bodyPr/>
          <a:lstStyle/>
          <a:p>
            <a:fld id="{35470E4D-CFB8-FE4B-A9A4-B32541D0D757}" type="slidenum">
              <a:rPr lang="en-US" smtClean="0"/>
              <a:t>31</a:t>
            </a:fld>
            <a:endParaRPr lang="en-US"/>
          </a:p>
        </p:txBody>
      </p:sp>
      <p:sp>
        <p:nvSpPr>
          <p:cNvPr id="5" name="Footer Placeholder 4">
            <a:extLst>
              <a:ext uri="{FF2B5EF4-FFF2-40B4-BE49-F238E27FC236}">
                <a16:creationId xmlns:a16="http://schemas.microsoft.com/office/drawing/2014/main" id="{A2091FB8-334C-2D22-17F4-32F49850D7FE}"/>
              </a:ext>
            </a:extLst>
          </p:cNvPr>
          <p:cNvSpPr>
            <a:spLocks noGrp="1"/>
          </p:cNvSpPr>
          <p:nvPr>
            <p:ph type="ftr" sz="quarter" idx="11"/>
          </p:nvPr>
        </p:nvSpPr>
        <p:spPr/>
        <p:txBody>
          <a:bodyPr/>
          <a:lstStyle/>
          <a:p>
            <a:r>
              <a:rPr lang="en-US"/>
              <a:t>PORTH AGORED Consolidation of Social Work Practice</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253E1411-88F0-4E2F-5D26-237B41FA5BB5}"/>
              </a:ext>
            </a:extLst>
          </p:cNvPr>
          <p:cNvSpPr>
            <a:spLocks noGrp="1"/>
          </p:cNvSpPr>
          <p:nvPr>
            <p:ph type="title"/>
          </p:nvPr>
        </p:nvSpPr>
        <p:spPr>
          <a:xfrm>
            <a:off x="896112" y="358140"/>
            <a:ext cx="9939528" cy="1600200"/>
          </a:xfrm>
        </p:spPr>
        <p:txBody>
          <a:bodyPr anchor="b">
            <a:normAutofit fontScale="90000"/>
          </a:bodyPr>
          <a:lstStyle/>
          <a:p>
            <a:r>
              <a:rPr lang="en-GB" sz="3600" b="1" dirty="0">
                <a:latin typeface="Arial" panose="020B0604020202020204" pitchFamily="34" charset="0"/>
              </a:rPr>
              <a:t>3 - P</a:t>
            </a:r>
            <a:r>
              <a:rPr lang="en-GB" sz="3600" b="1" dirty="0">
                <a:effectLst/>
                <a:latin typeface="Arial" panose="020B0604020202020204" pitchFamily="34" charset="0"/>
              </a:rPr>
              <a:t>rofessional judgement in increasingly complex situations </a:t>
            </a:r>
            <a:br>
              <a:rPr lang="en-GB" sz="2500" b="1" dirty="0">
                <a:solidFill>
                  <a:schemeClr val="tx2"/>
                </a:solidFill>
                <a:effectLst/>
                <a:latin typeface="Arial" panose="020B0604020202020204" pitchFamily="34" charset="0"/>
              </a:rPr>
            </a:br>
            <a:br>
              <a:rPr lang="en-US" sz="2500" dirty="0">
                <a:solidFill>
                  <a:schemeClr val="tx2"/>
                </a:solidFill>
              </a:rPr>
            </a:br>
            <a:endParaRPr lang="en-US" sz="2500" dirty="0">
              <a:solidFill>
                <a:schemeClr val="tx2"/>
              </a:solidFill>
            </a:endParaRPr>
          </a:p>
        </p:txBody>
      </p:sp>
      <p:sp>
        <p:nvSpPr>
          <p:cNvPr id="7" name="Content Placeholder 5">
            <a:extLst>
              <a:ext uri="{FF2B5EF4-FFF2-40B4-BE49-F238E27FC236}">
                <a16:creationId xmlns:a16="http://schemas.microsoft.com/office/drawing/2014/main" id="{93C673AD-A370-F84C-F029-22143BE983BE}"/>
              </a:ext>
            </a:extLst>
          </p:cNvPr>
          <p:cNvSpPr>
            <a:spLocks noGrp="1"/>
          </p:cNvSpPr>
          <p:nvPr>
            <p:ph idx="1"/>
          </p:nvPr>
        </p:nvSpPr>
        <p:spPr>
          <a:xfrm>
            <a:off x="896112" y="1440180"/>
            <a:ext cx="7743911" cy="4377837"/>
          </a:xfrm>
        </p:spPr>
        <p:txBody>
          <a:bodyPr>
            <a:normAutofit/>
          </a:bodyPr>
          <a:lstStyle/>
          <a:p>
            <a:pPr marL="0" indent="0">
              <a:buNone/>
            </a:pPr>
            <a:r>
              <a:rPr lang="en-GB" sz="2400" b="1" dirty="0"/>
              <a:t>Exercise 3 </a:t>
            </a:r>
          </a:p>
          <a:p>
            <a:pPr marL="0" indent="0">
              <a:buNone/>
            </a:pPr>
            <a:r>
              <a:rPr lang="en-GB" sz="2400" b="1" dirty="0"/>
              <a:t>Question 3</a:t>
            </a:r>
          </a:p>
          <a:p>
            <a:pPr marL="0" indent="0">
              <a:buNone/>
            </a:pPr>
            <a:r>
              <a:rPr lang="en-GB" sz="2400" dirty="0"/>
              <a:t>U</a:t>
            </a:r>
            <a:r>
              <a:rPr lang="en-US" sz="2400" dirty="0"/>
              <a:t>se a reflective model to: </a:t>
            </a:r>
          </a:p>
          <a:p>
            <a:r>
              <a:rPr lang="en-US" sz="2400" dirty="0"/>
              <a:t>Look back at your experience so far of making professional judgements in increasingly complex situations</a:t>
            </a:r>
          </a:p>
          <a:p>
            <a:r>
              <a:rPr lang="en-US" sz="2400" dirty="0"/>
              <a:t>Based on this identify and justify what your future learning needs are under this learning outcome for the coming 12 months under this learning outcome</a:t>
            </a:r>
          </a:p>
          <a:p>
            <a:r>
              <a:rPr lang="en-GB" sz="2400" b="1" dirty="0">
                <a:effectLst/>
                <a:ea typeface="Calibri" panose="020F0502020204030204" pitchFamily="34" charset="0"/>
                <a:cs typeface="Times New Roman" panose="02020603050405020304" pitchFamily="18" charset="0"/>
              </a:rPr>
              <a:t>Consider</a:t>
            </a:r>
            <a:r>
              <a:rPr lang="en-GB" sz="2400" dirty="0">
                <a:effectLst/>
                <a:ea typeface="Calibri" panose="020F0502020204030204" pitchFamily="34" charset="0"/>
                <a:cs typeface="Times New Roman" panose="02020603050405020304" pitchFamily="18" charset="0"/>
              </a:rPr>
              <a:t>: learning supervision, training, research and how these have contributed to your professional development?</a:t>
            </a:r>
          </a:p>
          <a:p>
            <a:pPr marL="0" indent="0">
              <a:buNone/>
            </a:pPr>
            <a:endParaRPr lang="en-US" sz="1600" dirty="0">
              <a:solidFill>
                <a:schemeClr val="tx2"/>
              </a:solidFill>
            </a:endParaRPr>
          </a:p>
        </p:txBody>
      </p:sp>
      <p:grpSp>
        <p:nvGrpSpPr>
          <p:cNvPr id="13" name="Group 12">
            <a:extLst>
              <a:ext uri="{FF2B5EF4-FFF2-40B4-BE49-F238E27FC236}">
                <a16:creationId xmlns:a16="http://schemas.microsoft.com/office/drawing/2014/main" id="{F2C6548C-3B6A-8257-11A5-C6BC870A7A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82720" y="4015411"/>
            <a:ext cx="365077" cy="367579"/>
            <a:chOff x="10572581" y="4151226"/>
            <a:chExt cx="365077" cy="367579"/>
          </a:xfrm>
        </p:grpSpPr>
        <p:sp>
          <p:nvSpPr>
            <p:cNvPr id="14" name="Freeform: Shape 13">
              <a:extLst>
                <a:ext uri="{FF2B5EF4-FFF2-40B4-BE49-F238E27FC236}">
                  <a16:creationId xmlns:a16="http://schemas.microsoft.com/office/drawing/2014/main" id="{2256C25D-D3D8-F7A6-A6FE-5B7ADB0601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9479010">
              <a:off x="10572581" y="4151226"/>
              <a:ext cx="365077" cy="367579"/>
            </a:xfrm>
            <a:custGeom>
              <a:avLst/>
              <a:gdLst>
                <a:gd name="connsiteX0" fmla="*/ 2531073 w 4828010"/>
                <a:gd name="connsiteY0" fmla="*/ 0 h 4873559"/>
                <a:gd name="connsiteX1" fmla="*/ 3937963 w 4828010"/>
                <a:gd name="connsiteY1" fmla="*/ 437433 h 4873559"/>
                <a:gd name="connsiteX2" fmla="*/ 4806231 w 4828010"/>
                <a:gd name="connsiteY2" fmla="*/ 1773180 h 4873559"/>
                <a:gd name="connsiteX3" fmla="*/ 4448644 w 4828010"/>
                <a:gd name="connsiteY3" fmla="*/ 3933235 h 4873559"/>
                <a:gd name="connsiteX4" fmla="*/ 3192542 w 4828010"/>
                <a:gd name="connsiteY4" fmla="*/ 4716168 h 4873559"/>
                <a:gd name="connsiteX5" fmla="*/ 937448 w 4828010"/>
                <a:gd name="connsiteY5" fmla="*/ 4547691 h 4873559"/>
                <a:gd name="connsiteX6" fmla="*/ 12348 w 4828010"/>
                <a:gd name="connsiteY6" fmla="*/ 3026750 h 4873559"/>
                <a:gd name="connsiteX7" fmla="*/ 553508 w 4828010"/>
                <a:gd name="connsiteY7" fmla="*/ 740383 h 4873559"/>
                <a:gd name="connsiteX8" fmla="*/ 2531073 w 4828010"/>
                <a:gd name="connsiteY8" fmla="*/ 0 h 4873559"/>
                <a:gd name="connsiteX0" fmla="*/ 2531073 w 4828010"/>
                <a:gd name="connsiteY0" fmla="*/ 0 h 4853896"/>
                <a:gd name="connsiteX1" fmla="*/ 3937963 w 4828010"/>
                <a:gd name="connsiteY1" fmla="*/ 437433 h 4853896"/>
                <a:gd name="connsiteX2" fmla="*/ 4806231 w 4828010"/>
                <a:gd name="connsiteY2" fmla="*/ 1773180 h 4853896"/>
                <a:gd name="connsiteX3" fmla="*/ 4448644 w 4828010"/>
                <a:gd name="connsiteY3" fmla="*/ 3933235 h 4853896"/>
                <a:gd name="connsiteX4" fmla="*/ 3192542 w 4828010"/>
                <a:gd name="connsiteY4" fmla="*/ 4716168 h 4853896"/>
                <a:gd name="connsiteX5" fmla="*/ 1075671 w 4828010"/>
                <a:gd name="connsiteY5" fmla="*/ 4473263 h 4853896"/>
                <a:gd name="connsiteX6" fmla="*/ 12348 w 4828010"/>
                <a:gd name="connsiteY6" fmla="*/ 3026750 h 4853896"/>
                <a:gd name="connsiteX7" fmla="*/ 553508 w 4828010"/>
                <a:gd name="connsiteY7" fmla="*/ 740383 h 4853896"/>
                <a:gd name="connsiteX8" fmla="*/ 2531073 w 4828010"/>
                <a:gd name="connsiteY8" fmla="*/ 0 h 4853896"/>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84014 w 4780951"/>
                <a:gd name="connsiteY0" fmla="*/ 0 h 4850182"/>
                <a:gd name="connsiteX1" fmla="*/ 3890904 w 4780951"/>
                <a:gd name="connsiteY1" fmla="*/ 437433 h 4850182"/>
                <a:gd name="connsiteX2" fmla="*/ 4759172 w 4780951"/>
                <a:gd name="connsiteY2" fmla="*/ 1773180 h 4850182"/>
                <a:gd name="connsiteX3" fmla="*/ 4401585 w 4780951"/>
                <a:gd name="connsiteY3" fmla="*/ 3933235 h 4850182"/>
                <a:gd name="connsiteX4" fmla="*/ 3145483 w 4780951"/>
                <a:gd name="connsiteY4" fmla="*/ 4716168 h 4850182"/>
                <a:gd name="connsiteX5" fmla="*/ 1113673 w 4780951"/>
                <a:gd name="connsiteY5" fmla="*/ 4467947 h 4850182"/>
                <a:gd name="connsiteX6" fmla="*/ 39717 w 4780951"/>
                <a:gd name="connsiteY6" fmla="*/ 3101178 h 4850182"/>
                <a:gd name="connsiteX7" fmla="*/ 506449 w 4780951"/>
                <a:gd name="connsiteY7" fmla="*/ 740383 h 4850182"/>
                <a:gd name="connsiteX8" fmla="*/ 2484014 w 4780951"/>
                <a:gd name="connsiteY8" fmla="*/ 0 h 4850182"/>
                <a:gd name="connsiteX0" fmla="*/ 2484014 w 4780127"/>
                <a:gd name="connsiteY0" fmla="*/ 0 h 4850182"/>
                <a:gd name="connsiteX1" fmla="*/ 3890904 w 4780127"/>
                <a:gd name="connsiteY1" fmla="*/ 437433 h 4850182"/>
                <a:gd name="connsiteX2" fmla="*/ 4759172 w 4780127"/>
                <a:gd name="connsiteY2" fmla="*/ 1773180 h 4850182"/>
                <a:gd name="connsiteX3" fmla="*/ 4390953 w 4780127"/>
                <a:gd name="connsiteY3" fmla="*/ 3805644 h 4850182"/>
                <a:gd name="connsiteX4" fmla="*/ 3145483 w 4780127"/>
                <a:gd name="connsiteY4" fmla="*/ 4716168 h 4850182"/>
                <a:gd name="connsiteX5" fmla="*/ 1113673 w 4780127"/>
                <a:gd name="connsiteY5" fmla="*/ 4467947 h 4850182"/>
                <a:gd name="connsiteX6" fmla="*/ 39717 w 4780127"/>
                <a:gd name="connsiteY6" fmla="*/ 3101178 h 4850182"/>
                <a:gd name="connsiteX7" fmla="*/ 506449 w 4780127"/>
                <a:gd name="connsiteY7" fmla="*/ 740383 h 4850182"/>
                <a:gd name="connsiteX8" fmla="*/ 2484014 w 4780127"/>
                <a:gd name="connsiteY8" fmla="*/ 0 h 4850182"/>
                <a:gd name="connsiteX0" fmla="*/ 2484014 w 4778010"/>
                <a:gd name="connsiteY0" fmla="*/ 0 h 4846926"/>
                <a:gd name="connsiteX1" fmla="*/ 3890904 w 4778010"/>
                <a:gd name="connsiteY1" fmla="*/ 437433 h 4846926"/>
                <a:gd name="connsiteX2" fmla="*/ 4759172 w 4778010"/>
                <a:gd name="connsiteY2" fmla="*/ 1773180 h 4846926"/>
                <a:gd name="connsiteX3" fmla="*/ 4390953 w 4778010"/>
                <a:gd name="connsiteY3" fmla="*/ 3805644 h 4846926"/>
                <a:gd name="connsiteX4" fmla="*/ 3343914 w 4778010"/>
                <a:gd name="connsiteY4" fmla="*/ 4712128 h 4846926"/>
                <a:gd name="connsiteX5" fmla="*/ 1113673 w 4778010"/>
                <a:gd name="connsiteY5" fmla="*/ 4467947 h 4846926"/>
                <a:gd name="connsiteX6" fmla="*/ 39717 w 4778010"/>
                <a:gd name="connsiteY6" fmla="*/ 3101178 h 4846926"/>
                <a:gd name="connsiteX7" fmla="*/ 506449 w 4778010"/>
                <a:gd name="connsiteY7" fmla="*/ 740383 h 4846926"/>
                <a:gd name="connsiteX8" fmla="*/ 2484014 w 4778010"/>
                <a:gd name="connsiteY8" fmla="*/ 0 h 4846926"/>
                <a:gd name="connsiteX0" fmla="*/ 2484014 w 4782503"/>
                <a:gd name="connsiteY0" fmla="*/ 0 h 4846926"/>
                <a:gd name="connsiteX1" fmla="*/ 3890904 w 4782503"/>
                <a:gd name="connsiteY1" fmla="*/ 437433 h 4846926"/>
                <a:gd name="connsiteX2" fmla="*/ 4759172 w 4782503"/>
                <a:gd name="connsiteY2" fmla="*/ 1773180 h 4846926"/>
                <a:gd name="connsiteX3" fmla="*/ 4450482 w 4782503"/>
                <a:gd name="connsiteY3" fmla="*/ 3688481 h 4846926"/>
                <a:gd name="connsiteX4" fmla="*/ 3343914 w 4782503"/>
                <a:gd name="connsiteY4" fmla="*/ 4712128 h 4846926"/>
                <a:gd name="connsiteX5" fmla="*/ 1113673 w 4782503"/>
                <a:gd name="connsiteY5" fmla="*/ 4467947 h 4846926"/>
                <a:gd name="connsiteX6" fmla="*/ 39717 w 4782503"/>
                <a:gd name="connsiteY6" fmla="*/ 3101178 h 4846926"/>
                <a:gd name="connsiteX7" fmla="*/ 506449 w 4782503"/>
                <a:gd name="connsiteY7" fmla="*/ 740383 h 4846926"/>
                <a:gd name="connsiteX8" fmla="*/ 2484014 w 4782503"/>
                <a:gd name="connsiteY8" fmla="*/ 0 h 4846926"/>
                <a:gd name="connsiteX0" fmla="*/ 2484014 w 4784889"/>
                <a:gd name="connsiteY0" fmla="*/ 0 h 4846926"/>
                <a:gd name="connsiteX1" fmla="*/ 3890904 w 4784889"/>
                <a:gd name="connsiteY1" fmla="*/ 437433 h 4846926"/>
                <a:gd name="connsiteX2" fmla="*/ 4759172 w 4784889"/>
                <a:gd name="connsiteY2" fmla="*/ 1773180 h 4846926"/>
                <a:gd name="connsiteX3" fmla="*/ 4474294 w 4784889"/>
                <a:gd name="connsiteY3" fmla="*/ 3676361 h 4846926"/>
                <a:gd name="connsiteX4" fmla="*/ 3343914 w 4784889"/>
                <a:gd name="connsiteY4" fmla="*/ 4712128 h 4846926"/>
                <a:gd name="connsiteX5" fmla="*/ 1113673 w 4784889"/>
                <a:gd name="connsiteY5" fmla="*/ 4467947 h 4846926"/>
                <a:gd name="connsiteX6" fmla="*/ 39717 w 4784889"/>
                <a:gd name="connsiteY6" fmla="*/ 3101178 h 4846926"/>
                <a:gd name="connsiteX7" fmla="*/ 506449 w 4784889"/>
                <a:gd name="connsiteY7" fmla="*/ 740383 h 4846926"/>
                <a:gd name="connsiteX8" fmla="*/ 2484014 w 4784889"/>
                <a:gd name="connsiteY8" fmla="*/ 0 h 4846926"/>
                <a:gd name="connsiteX0" fmla="*/ 2484014 w 4784889"/>
                <a:gd name="connsiteY0" fmla="*/ 0 h 4860980"/>
                <a:gd name="connsiteX1" fmla="*/ 3890904 w 4784889"/>
                <a:gd name="connsiteY1" fmla="*/ 437433 h 4860980"/>
                <a:gd name="connsiteX2" fmla="*/ 4759172 w 4784889"/>
                <a:gd name="connsiteY2" fmla="*/ 1773180 h 4860980"/>
                <a:gd name="connsiteX3" fmla="*/ 4474294 w 4784889"/>
                <a:gd name="connsiteY3" fmla="*/ 3676361 h 4860980"/>
                <a:gd name="connsiteX4" fmla="*/ 3343914 w 4784889"/>
                <a:gd name="connsiteY4" fmla="*/ 4712128 h 4860980"/>
                <a:gd name="connsiteX5" fmla="*/ 1097799 w 4784889"/>
                <a:gd name="connsiteY5" fmla="*/ 4524510 h 4860980"/>
                <a:gd name="connsiteX6" fmla="*/ 39717 w 4784889"/>
                <a:gd name="connsiteY6" fmla="*/ 3101178 h 4860980"/>
                <a:gd name="connsiteX7" fmla="*/ 506449 w 4784889"/>
                <a:gd name="connsiteY7" fmla="*/ 740383 h 4860980"/>
                <a:gd name="connsiteX8" fmla="*/ 2484014 w 4784889"/>
                <a:gd name="connsiteY8" fmla="*/ 0 h 4860980"/>
                <a:gd name="connsiteX0" fmla="*/ 2484014 w 4783308"/>
                <a:gd name="connsiteY0" fmla="*/ 0 h 4860981"/>
                <a:gd name="connsiteX1" fmla="*/ 3890904 w 4783308"/>
                <a:gd name="connsiteY1" fmla="*/ 437433 h 4860981"/>
                <a:gd name="connsiteX2" fmla="*/ 4759172 w 4783308"/>
                <a:gd name="connsiteY2" fmla="*/ 1773180 h 4860981"/>
                <a:gd name="connsiteX3" fmla="*/ 4474294 w 4783308"/>
                <a:gd name="connsiteY3" fmla="*/ 3676361 h 4860981"/>
                <a:gd name="connsiteX4" fmla="*/ 3443129 w 4783308"/>
                <a:gd name="connsiteY4" fmla="*/ 4712129 h 4860981"/>
                <a:gd name="connsiteX5" fmla="*/ 1097799 w 4783308"/>
                <a:gd name="connsiteY5" fmla="*/ 4524510 h 4860981"/>
                <a:gd name="connsiteX6" fmla="*/ 39717 w 4783308"/>
                <a:gd name="connsiteY6" fmla="*/ 3101178 h 4860981"/>
                <a:gd name="connsiteX7" fmla="*/ 506449 w 4783308"/>
                <a:gd name="connsiteY7" fmla="*/ 740383 h 4860981"/>
                <a:gd name="connsiteX8" fmla="*/ 2484014 w 4783308"/>
                <a:gd name="connsiteY8" fmla="*/ 0 h 4860981"/>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532073 w 4784141"/>
                <a:gd name="connsiteY0" fmla="*/ 0 h 4773425"/>
                <a:gd name="connsiteX1" fmla="*/ 3891737 w 4784141"/>
                <a:gd name="connsiteY1" fmla="*/ 389356 h 4773425"/>
                <a:gd name="connsiteX2" fmla="*/ 4760005 w 4784141"/>
                <a:gd name="connsiteY2" fmla="*/ 1725103 h 4773425"/>
                <a:gd name="connsiteX3" fmla="*/ 4475127 w 4784141"/>
                <a:gd name="connsiteY3" fmla="*/ 3628284 h 4773425"/>
                <a:gd name="connsiteX4" fmla="*/ 3443962 w 4784141"/>
                <a:gd name="connsiteY4" fmla="*/ 4664052 h 4773425"/>
                <a:gd name="connsiteX5" fmla="*/ 1098632 w 4784141"/>
                <a:gd name="connsiteY5" fmla="*/ 4476433 h 4773425"/>
                <a:gd name="connsiteX6" fmla="*/ 40550 w 4784141"/>
                <a:gd name="connsiteY6" fmla="*/ 3053101 h 4773425"/>
                <a:gd name="connsiteX7" fmla="*/ 507282 w 4784141"/>
                <a:gd name="connsiteY7" fmla="*/ 692306 h 4773425"/>
                <a:gd name="connsiteX8" fmla="*/ 2532073 w 4784141"/>
                <a:gd name="connsiteY8" fmla="*/ 0 h 4773425"/>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58783 w 4784614"/>
                <a:gd name="connsiteY0" fmla="*/ 525 h 4757924"/>
                <a:gd name="connsiteX1" fmla="*/ 3892210 w 4784614"/>
                <a:gd name="connsiteY1" fmla="*/ 373855 h 4757924"/>
                <a:gd name="connsiteX2" fmla="*/ 4760478 w 4784614"/>
                <a:gd name="connsiteY2" fmla="*/ 1709602 h 4757924"/>
                <a:gd name="connsiteX3" fmla="*/ 4475600 w 4784614"/>
                <a:gd name="connsiteY3" fmla="*/ 3612783 h 4757924"/>
                <a:gd name="connsiteX4" fmla="*/ 3444435 w 4784614"/>
                <a:gd name="connsiteY4" fmla="*/ 4648551 h 4757924"/>
                <a:gd name="connsiteX5" fmla="*/ 1099105 w 4784614"/>
                <a:gd name="connsiteY5" fmla="*/ 4460932 h 4757924"/>
                <a:gd name="connsiteX6" fmla="*/ 41023 w 4784614"/>
                <a:gd name="connsiteY6" fmla="*/ 3037600 h 4757924"/>
                <a:gd name="connsiteX7" fmla="*/ 507755 w 4784614"/>
                <a:gd name="connsiteY7" fmla="*/ 676805 h 4757924"/>
                <a:gd name="connsiteX8" fmla="*/ 2558783 w 4784614"/>
                <a:gd name="connsiteY8" fmla="*/ 525 h 4757924"/>
                <a:gd name="connsiteX0" fmla="*/ 2558783 w 4784614"/>
                <a:gd name="connsiteY0" fmla="*/ 408 h 4757807"/>
                <a:gd name="connsiteX1" fmla="*/ 3907953 w 4784614"/>
                <a:gd name="connsiteY1" fmla="*/ 443183 h 4757807"/>
                <a:gd name="connsiteX2" fmla="*/ 4760478 w 4784614"/>
                <a:gd name="connsiteY2" fmla="*/ 1709485 h 4757807"/>
                <a:gd name="connsiteX3" fmla="*/ 4475600 w 4784614"/>
                <a:gd name="connsiteY3" fmla="*/ 3612666 h 4757807"/>
                <a:gd name="connsiteX4" fmla="*/ 3444435 w 4784614"/>
                <a:gd name="connsiteY4" fmla="*/ 4648434 h 4757807"/>
                <a:gd name="connsiteX5" fmla="*/ 1099105 w 4784614"/>
                <a:gd name="connsiteY5" fmla="*/ 4460815 h 4757807"/>
                <a:gd name="connsiteX6" fmla="*/ 41023 w 4784614"/>
                <a:gd name="connsiteY6" fmla="*/ 3037483 h 4757807"/>
                <a:gd name="connsiteX7" fmla="*/ 507755 w 4784614"/>
                <a:gd name="connsiteY7" fmla="*/ 676688 h 4757807"/>
                <a:gd name="connsiteX8" fmla="*/ 2558783 w 4784614"/>
                <a:gd name="connsiteY8" fmla="*/ 408 h 4757807"/>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90 h 4954518"/>
                <a:gd name="connsiteX1" fmla="*/ 3910127 w 4786788"/>
                <a:gd name="connsiteY1" fmla="*/ 639894 h 4954518"/>
                <a:gd name="connsiteX2" fmla="*/ 4762652 w 4786788"/>
                <a:gd name="connsiteY2" fmla="*/ 1906196 h 4954518"/>
                <a:gd name="connsiteX3" fmla="*/ 4477774 w 4786788"/>
                <a:gd name="connsiteY3" fmla="*/ 3809377 h 4954518"/>
                <a:gd name="connsiteX4" fmla="*/ 3446609 w 4786788"/>
                <a:gd name="connsiteY4" fmla="*/ 4845145 h 4954518"/>
                <a:gd name="connsiteX5" fmla="*/ 1101279 w 4786788"/>
                <a:gd name="connsiteY5" fmla="*/ 4657526 h 4954518"/>
                <a:gd name="connsiteX6" fmla="*/ 43197 w 4786788"/>
                <a:gd name="connsiteY6" fmla="*/ 3234194 h 4954518"/>
                <a:gd name="connsiteX7" fmla="*/ 509929 w 4786788"/>
                <a:gd name="connsiteY7" fmla="*/ 873399 h 4954518"/>
                <a:gd name="connsiteX8" fmla="*/ 2675744 w 4786788"/>
                <a:gd name="connsiteY8" fmla="*/ 290 h 4954518"/>
                <a:gd name="connsiteX0" fmla="*/ 2675744 w 4786788"/>
                <a:gd name="connsiteY0" fmla="*/ 326 h 4954554"/>
                <a:gd name="connsiteX1" fmla="*/ 3990884 w 4786788"/>
                <a:gd name="connsiteY1" fmla="*/ 591130 h 4954554"/>
                <a:gd name="connsiteX2" fmla="*/ 4762652 w 4786788"/>
                <a:gd name="connsiteY2" fmla="*/ 1906232 h 4954554"/>
                <a:gd name="connsiteX3" fmla="*/ 4477774 w 4786788"/>
                <a:gd name="connsiteY3" fmla="*/ 3809413 h 4954554"/>
                <a:gd name="connsiteX4" fmla="*/ 3446609 w 4786788"/>
                <a:gd name="connsiteY4" fmla="*/ 4845181 h 4954554"/>
                <a:gd name="connsiteX5" fmla="*/ 1101279 w 4786788"/>
                <a:gd name="connsiteY5" fmla="*/ 4657562 h 4954554"/>
                <a:gd name="connsiteX6" fmla="*/ 43197 w 4786788"/>
                <a:gd name="connsiteY6" fmla="*/ 3234230 h 4954554"/>
                <a:gd name="connsiteX7" fmla="*/ 509929 w 4786788"/>
                <a:gd name="connsiteY7" fmla="*/ 873435 h 4954554"/>
                <a:gd name="connsiteX8" fmla="*/ 2675744 w 4786788"/>
                <a:gd name="connsiteY8" fmla="*/ 326 h 4954554"/>
                <a:gd name="connsiteX0" fmla="*/ 2662196 w 4773240"/>
                <a:gd name="connsiteY0" fmla="*/ 326 h 4954554"/>
                <a:gd name="connsiteX1" fmla="*/ 3977336 w 4773240"/>
                <a:gd name="connsiteY1" fmla="*/ 591130 h 4954554"/>
                <a:gd name="connsiteX2" fmla="*/ 4749104 w 4773240"/>
                <a:gd name="connsiteY2" fmla="*/ 1906232 h 4954554"/>
                <a:gd name="connsiteX3" fmla="*/ 4464226 w 4773240"/>
                <a:gd name="connsiteY3" fmla="*/ 3809413 h 4954554"/>
                <a:gd name="connsiteX4" fmla="*/ 3433061 w 4773240"/>
                <a:gd name="connsiteY4" fmla="*/ 4845181 h 4954554"/>
                <a:gd name="connsiteX5" fmla="*/ 1087731 w 4773240"/>
                <a:gd name="connsiteY5" fmla="*/ 4657562 h 4954554"/>
                <a:gd name="connsiteX6" fmla="*/ 29649 w 4773240"/>
                <a:gd name="connsiteY6" fmla="*/ 3234230 h 4954554"/>
                <a:gd name="connsiteX7" fmla="*/ 640977 w 4773240"/>
                <a:gd name="connsiteY7" fmla="*/ 730117 h 4954554"/>
                <a:gd name="connsiteX8" fmla="*/ 2662196 w 4773240"/>
                <a:gd name="connsiteY8" fmla="*/ 326 h 4954554"/>
                <a:gd name="connsiteX0" fmla="*/ 2664762 w 4775806"/>
                <a:gd name="connsiteY0" fmla="*/ 326 h 4954554"/>
                <a:gd name="connsiteX1" fmla="*/ 3979902 w 4775806"/>
                <a:gd name="connsiteY1" fmla="*/ 591130 h 4954554"/>
                <a:gd name="connsiteX2" fmla="*/ 4751670 w 4775806"/>
                <a:gd name="connsiteY2" fmla="*/ 1906232 h 4954554"/>
                <a:gd name="connsiteX3" fmla="*/ 4466792 w 4775806"/>
                <a:gd name="connsiteY3" fmla="*/ 3809413 h 4954554"/>
                <a:gd name="connsiteX4" fmla="*/ 3435627 w 4775806"/>
                <a:gd name="connsiteY4" fmla="*/ 4845181 h 4954554"/>
                <a:gd name="connsiteX5" fmla="*/ 1090297 w 4775806"/>
                <a:gd name="connsiteY5" fmla="*/ 4657562 h 4954554"/>
                <a:gd name="connsiteX6" fmla="*/ 32215 w 4775806"/>
                <a:gd name="connsiteY6" fmla="*/ 3234230 h 4954554"/>
                <a:gd name="connsiteX7" fmla="*/ 607899 w 4775806"/>
                <a:gd name="connsiteY7" fmla="*/ 806182 h 4954554"/>
                <a:gd name="connsiteX8" fmla="*/ 2664762 w 4775806"/>
                <a:gd name="connsiteY8" fmla="*/ 326 h 4954554"/>
                <a:gd name="connsiteX0" fmla="*/ 2673549 w 4784593"/>
                <a:gd name="connsiteY0" fmla="*/ 326 h 4954554"/>
                <a:gd name="connsiteX1" fmla="*/ 3988689 w 4784593"/>
                <a:gd name="connsiteY1" fmla="*/ 591130 h 4954554"/>
                <a:gd name="connsiteX2" fmla="*/ 4760457 w 4784593"/>
                <a:gd name="connsiteY2" fmla="*/ 1906232 h 4954554"/>
                <a:gd name="connsiteX3" fmla="*/ 4475579 w 4784593"/>
                <a:gd name="connsiteY3" fmla="*/ 3809413 h 4954554"/>
                <a:gd name="connsiteX4" fmla="*/ 3444414 w 4784593"/>
                <a:gd name="connsiteY4" fmla="*/ 4845181 h 4954554"/>
                <a:gd name="connsiteX5" fmla="*/ 1099084 w 4784593"/>
                <a:gd name="connsiteY5" fmla="*/ 4657562 h 4954554"/>
                <a:gd name="connsiteX6" fmla="*/ 41002 w 4784593"/>
                <a:gd name="connsiteY6" fmla="*/ 3234230 h 4954554"/>
                <a:gd name="connsiteX7" fmla="*/ 616686 w 4784593"/>
                <a:gd name="connsiteY7" fmla="*/ 806182 h 4954554"/>
                <a:gd name="connsiteX8" fmla="*/ 2673549 w 4784593"/>
                <a:gd name="connsiteY8" fmla="*/ 326 h 4954554"/>
                <a:gd name="connsiteX0" fmla="*/ 2649000 w 4760044"/>
                <a:gd name="connsiteY0" fmla="*/ 326 h 4964273"/>
                <a:gd name="connsiteX1" fmla="*/ 3964140 w 4760044"/>
                <a:gd name="connsiteY1" fmla="*/ 591130 h 4964273"/>
                <a:gd name="connsiteX2" fmla="*/ 4735908 w 4760044"/>
                <a:gd name="connsiteY2" fmla="*/ 1906232 h 4964273"/>
                <a:gd name="connsiteX3" fmla="*/ 4451030 w 4760044"/>
                <a:gd name="connsiteY3" fmla="*/ 3809413 h 4964273"/>
                <a:gd name="connsiteX4" fmla="*/ 3419865 w 4760044"/>
                <a:gd name="connsiteY4" fmla="*/ 4845181 h 4964273"/>
                <a:gd name="connsiteX5" fmla="*/ 1074535 w 4760044"/>
                <a:gd name="connsiteY5" fmla="*/ 4657562 h 4964273"/>
                <a:gd name="connsiteX6" fmla="*/ 33359 w 4760044"/>
                <a:gd name="connsiteY6" fmla="*/ 2995991 h 4964273"/>
                <a:gd name="connsiteX7" fmla="*/ 592137 w 4760044"/>
                <a:gd name="connsiteY7" fmla="*/ 806182 h 4964273"/>
                <a:gd name="connsiteX8" fmla="*/ 2649000 w 4760044"/>
                <a:gd name="connsiteY8" fmla="*/ 326 h 4964273"/>
                <a:gd name="connsiteX0" fmla="*/ 2649000 w 4468508"/>
                <a:gd name="connsiteY0" fmla="*/ 326 h 4964273"/>
                <a:gd name="connsiteX1" fmla="*/ 3964140 w 4468508"/>
                <a:gd name="connsiteY1" fmla="*/ 591130 h 4964273"/>
                <a:gd name="connsiteX2" fmla="*/ 4451030 w 4468508"/>
                <a:gd name="connsiteY2" fmla="*/ 3809413 h 4964273"/>
                <a:gd name="connsiteX3" fmla="*/ 3419865 w 4468508"/>
                <a:gd name="connsiteY3" fmla="*/ 4845181 h 4964273"/>
                <a:gd name="connsiteX4" fmla="*/ 1074535 w 4468508"/>
                <a:gd name="connsiteY4" fmla="*/ 4657562 h 4964273"/>
                <a:gd name="connsiteX5" fmla="*/ 33359 w 4468508"/>
                <a:gd name="connsiteY5" fmla="*/ 2995991 h 4964273"/>
                <a:gd name="connsiteX6" fmla="*/ 592137 w 4468508"/>
                <a:gd name="connsiteY6" fmla="*/ 806182 h 4964273"/>
                <a:gd name="connsiteX7" fmla="*/ 2649000 w 4468508"/>
                <a:gd name="connsiteY7" fmla="*/ 326 h 4964273"/>
                <a:gd name="connsiteX0" fmla="*/ 2788684 w 4608192"/>
                <a:gd name="connsiteY0" fmla="*/ 326 h 4845177"/>
                <a:gd name="connsiteX1" fmla="*/ 4103824 w 4608192"/>
                <a:gd name="connsiteY1" fmla="*/ 591130 h 4845177"/>
                <a:gd name="connsiteX2" fmla="*/ 4590714 w 4608192"/>
                <a:gd name="connsiteY2" fmla="*/ 3809413 h 4845177"/>
                <a:gd name="connsiteX3" fmla="*/ 3559549 w 4608192"/>
                <a:gd name="connsiteY3" fmla="*/ 4845181 h 4845177"/>
                <a:gd name="connsiteX4" fmla="*/ 173043 w 4608192"/>
                <a:gd name="connsiteY4" fmla="*/ 2995991 h 4845177"/>
                <a:gd name="connsiteX5" fmla="*/ 731821 w 4608192"/>
                <a:gd name="connsiteY5" fmla="*/ 806182 h 4845177"/>
                <a:gd name="connsiteX6" fmla="*/ 2788684 w 4608192"/>
                <a:gd name="connsiteY6" fmla="*/ 326 h 4845177"/>
                <a:gd name="connsiteX0" fmla="*/ 2788684 w 4656382"/>
                <a:gd name="connsiteY0" fmla="*/ 326 h 4593408"/>
                <a:gd name="connsiteX1" fmla="*/ 4103824 w 4656382"/>
                <a:gd name="connsiteY1" fmla="*/ 591130 h 4593408"/>
                <a:gd name="connsiteX2" fmla="*/ 4590714 w 4656382"/>
                <a:gd name="connsiteY2" fmla="*/ 3809413 h 4593408"/>
                <a:gd name="connsiteX3" fmla="*/ 2737164 w 4656382"/>
                <a:gd name="connsiteY3" fmla="*/ 4593410 h 4593408"/>
                <a:gd name="connsiteX4" fmla="*/ 173043 w 4656382"/>
                <a:gd name="connsiteY4" fmla="*/ 2995991 h 4593408"/>
                <a:gd name="connsiteX5" fmla="*/ 731821 w 4656382"/>
                <a:gd name="connsiteY5" fmla="*/ 806182 h 4593408"/>
                <a:gd name="connsiteX6" fmla="*/ 2788684 w 4656382"/>
                <a:gd name="connsiteY6" fmla="*/ 326 h 4593408"/>
                <a:gd name="connsiteX0" fmla="*/ 2788684 w 4720632"/>
                <a:gd name="connsiteY0" fmla="*/ 326 h 4593408"/>
                <a:gd name="connsiteX1" fmla="*/ 4103824 w 4720632"/>
                <a:gd name="connsiteY1" fmla="*/ 591130 h 4593408"/>
                <a:gd name="connsiteX2" fmla="*/ 4661706 w 4720632"/>
                <a:gd name="connsiteY2" fmla="*/ 3597011 h 4593408"/>
                <a:gd name="connsiteX3" fmla="*/ 2737164 w 4720632"/>
                <a:gd name="connsiteY3" fmla="*/ 4593410 h 4593408"/>
                <a:gd name="connsiteX4" fmla="*/ 173043 w 4720632"/>
                <a:gd name="connsiteY4" fmla="*/ 2995991 h 4593408"/>
                <a:gd name="connsiteX5" fmla="*/ 731821 w 4720632"/>
                <a:gd name="connsiteY5" fmla="*/ 806182 h 4593408"/>
                <a:gd name="connsiteX6" fmla="*/ 2788684 w 4720632"/>
                <a:gd name="connsiteY6" fmla="*/ 326 h 4593408"/>
                <a:gd name="connsiteX0" fmla="*/ 2615637 w 4547585"/>
                <a:gd name="connsiteY0" fmla="*/ 326 h 4593408"/>
                <a:gd name="connsiteX1" fmla="*/ 3930777 w 4547585"/>
                <a:gd name="connsiteY1" fmla="*/ 591130 h 4593408"/>
                <a:gd name="connsiteX2" fmla="*/ 4488659 w 4547585"/>
                <a:gd name="connsiteY2" fmla="*/ 3597011 h 4593408"/>
                <a:gd name="connsiteX3" fmla="*/ 2564117 w 4547585"/>
                <a:gd name="connsiteY3" fmla="*/ 4593410 h 4593408"/>
                <a:gd name="connsiteX4" fmla="*/ -4 w 4547585"/>
                <a:gd name="connsiteY4" fmla="*/ 2995991 h 4593408"/>
                <a:gd name="connsiteX5" fmla="*/ 2615637 w 4547585"/>
                <a:gd name="connsiteY5" fmla="*/ 326 h 4593408"/>
                <a:gd name="connsiteX0" fmla="*/ 1599114 w 4547585"/>
                <a:gd name="connsiteY0" fmla="*/ 673 h 4392722"/>
                <a:gd name="connsiteX1" fmla="*/ 3930777 w 4547585"/>
                <a:gd name="connsiteY1" fmla="*/ 390444 h 4392722"/>
                <a:gd name="connsiteX2" fmla="*/ 4488659 w 4547585"/>
                <a:gd name="connsiteY2" fmla="*/ 3396325 h 4392722"/>
                <a:gd name="connsiteX3" fmla="*/ 2564117 w 4547585"/>
                <a:gd name="connsiteY3" fmla="*/ 4392724 h 4392722"/>
                <a:gd name="connsiteX4" fmla="*/ -4 w 4547585"/>
                <a:gd name="connsiteY4" fmla="*/ 2795305 h 4392722"/>
                <a:gd name="connsiteX5" fmla="*/ 1599114 w 4547585"/>
                <a:gd name="connsiteY5" fmla="*/ 673 h 4392722"/>
                <a:gd name="connsiteX0" fmla="*/ 1599114 w 4556102"/>
                <a:gd name="connsiteY0" fmla="*/ 673 h 4345138"/>
                <a:gd name="connsiteX1" fmla="*/ 3930777 w 4556102"/>
                <a:gd name="connsiteY1" fmla="*/ 390444 h 4345138"/>
                <a:gd name="connsiteX2" fmla="*/ 4488659 w 4556102"/>
                <a:gd name="connsiteY2" fmla="*/ 3396325 h 4345138"/>
                <a:gd name="connsiteX3" fmla="*/ 2425030 w 4556102"/>
                <a:gd name="connsiteY3" fmla="*/ 4345136 h 4345138"/>
                <a:gd name="connsiteX4" fmla="*/ -4 w 4556102"/>
                <a:gd name="connsiteY4" fmla="*/ 2795305 h 4345138"/>
                <a:gd name="connsiteX5" fmla="*/ 1599114 w 4556102"/>
                <a:gd name="connsiteY5" fmla="*/ 673 h 4345138"/>
                <a:gd name="connsiteX0" fmla="*/ 1308676 w 4265664"/>
                <a:gd name="connsiteY0" fmla="*/ 673 h 4345138"/>
                <a:gd name="connsiteX1" fmla="*/ 3640339 w 4265664"/>
                <a:gd name="connsiteY1" fmla="*/ 390444 h 4345138"/>
                <a:gd name="connsiteX2" fmla="*/ 4198221 w 4265664"/>
                <a:gd name="connsiteY2" fmla="*/ 3396325 h 4345138"/>
                <a:gd name="connsiteX3" fmla="*/ 2134592 w 4265664"/>
                <a:gd name="connsiteY3" fmla="*/ 4345136 h 4345138"/>
                <a:gd name="connsiteX4" fmla="*/ 2 w 4265664"/>
                <a:gd name="connsiteY4" fmla="*/ 2737868 h 4345138"/>
                <a:gd name="connsiteX5" fmla="*/ 1308676 w 4265664"/>
                <a:gd name="connsiteY5" fmla="*/ 673 h 4345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65664" h="4345138">
                  <a:moveTo>
                    <a:pt x="1308676" y="673"/>
                  </a:moveTo>
                  <a:cubicBezTo>
                    <a:pt x="1850442" y="-12337"/>
                    <a:pt x="3307336" y="165670"/>
                    <a:pt x="3640339" y="390444"/>
                  </a:cubicBezTo>
                  <a:cubicBezTo>
                    <a:pt x="3940677" y="1025292"/>
                    <a:pt x="4449179" y="2737210"/>
                    <a:pt x="4198221" y="3396325"/>
                  </a:cubicBezTo>
                  <a:cubicBezTo>
                    <a:pt x="3947263" y="4055440"/>
                    <a:pt x="2447418" y="4230167"/>
                    <a:pt x="2134592" y="4345136"/>
                  </a:cubicBezTo>
                  <a:cubicBezTo>
                    <a:pt x="1398314" y="4209566"/>
                    <a:pt x="471290" y="3411035"/>
                    <a:pt x="2" y="2737868"/>
                  </a:cubicBezTo>
                  <a:cubicBezTo>
                    <a:pt x="8589" y="1972354"/>
                    <a:pt x="653546" y="401483"/>
                    <a:pt x="1308676" y="673"/>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E56C2CA3-536C-6DE8-9D13-45366F3B4F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9479010">
              <a:off x="10572581" y="4151226"/>
              <a:ext cx="365077" cy="367579"/>
            </a:xfrm>
            <a:custGeom>
              <a:avLst/>
              <a:gdLst>
                <a:gd name="connsiteX0" fmla="*/ 2531073 w 4828010"/>
                <a:gd name="connsiteY0" fmla="*/ 0 h 4873559"/>
                <a:gd name="connsiteX1" fmla="*/ 3937963 w 4828010"/>
                <a:gd name="connsiteY1" fmla="*/ 437433 h 4873559"/>
                <a:gd name="connsiteX2" fmla="*/ 4806231 w 4828010"/>
                <a:gd name="connsiteY2" fmla="*/ 1773180 h 4873559"/>
                <a:gd name="connsiteX3" fmla="*/ 4448644 w 4828010"/>
                <a:gd name="connsiteY3" fmla="*/ 3933235 h 4873559"/>
                <a:gd name="connsiteX4" fmla="*/ 3192542 w 4828010"/>
                <a:gd name="connsiteY4" fmla="*/ 4716168 h 4873559"/>
                <a:gd name="connsiteX5" fmla="*/ 937448 w 4828010"/>
                <a:gd name="connsiteY5" fmla="*/ 4547691 h 4873559"/>
                <a:gd name="connsiteX6" fmla="*/ 12348 w 4828010"/>
                <a:gd name="connsiteY6" fmla="*/ 3026750 h 4873559"/>
                <a:gd name="connsiteX7" fmla="*/ 553508 w 4828010"/>
                <a:gd name="connsiteY7" fmla="*/ 740383 h 4873559"/>
                <a:gd name="connsiteX8" fmla="*/ 2531073 w 4828010"/>
                <a:gd name="connsiteY8" fmla="*/ 0 h 4873559"/>
                <a:gd name="connsiteX0" fmla="*/ 2531073 w 4828010"/>
                <a:gd name="connsiteY0" fmla="*/ 0 h 4853896"/>
                <a:gd name="connsiteX1" fmla="*/ 3937963 w 4828010"/>
                <a:gd name="connsiteY1" fmla="*/ 437433 h 4853896"/>
                <a:gd name="connsiteX2" fmla="*/ 4806231 w 4828010"/>
                <a:gd name="connsiteY2" fmla="*/ 1773180 h 4853896"/>
                <a:gd name="connsiteX3" fmla="*/ 4448644 w 4828010"/>
                <a:gd name="connsiteY3" fmla="*/ 3933235 h 4853896"/>
                <a:gd name="connsiteX4" fmla="*/ 3192542 w 4828010"/>
                <a:gd name="connsiteY4" fmla="*/ 4716168 h 4853896"/>
                <a:gd name="connsiteX5" fmla="*/ 1075671 w 4828010"/>
                <a:gd name="connsiteY5" fmla="*/ 4473263 h 4853896"/>
                <a:gd name="connsiteX6" fmla="*/ 12348 w 4828010"/>
                <a:gd name="connsiteY6" fmla="*/ 3026750 h 4853896"/>
                <a:gd name="connsiteX7" fmla="*/ 553508 w 4828010"/>
                <a:gd name="connsiteY7" fmla="*/ 740383 h 4853896"/>
                <a:gd name="connsiteX8" fmla="*/ 2531073 w 4828010"/>
                <a:gd name="connsiteY8" fmla="*/ 0 h 4853896"/>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84014 w 4780951"/>
                <a:gd name="connsiteY0" fmla="*/ 0 h 4850182"/>
                <a:gd name="connsiteX1" fmla="*/ 3890904 w 4780951"/>
                <a:gd name="connsiteY1" fmla="*/ 437433 h 4850182"/>
                <a:gd name="connsiteX2" fmla="*/ 4759172 w 4780951"/>
                <a:gd name="connsiteY2" fmla="*/ 1773180 h 4850182"/>
                <a:gd name="connsiteX3" fmla="*/ 4401585 w 4780951"/>
                <a:gd name="connsiteY3" fmla="*/ 3933235 h 4850182"/>
                <a:gd name="connsiteX4" fmla="*/ 3145483 w 4780951"/>
                <a:gd name="connsiteY4" fmla="*/ 4716168 h 4850182"/>
                <a:gd name="connsiteX5" fmla="*/ 1113673 w 4780951"/>
                <a:gd name="connsiteY5" fmla="*/ 4467947 h 4850182"/>
                <a:gd name="connsiteX6" fmla="*/ 39717 w 4780951"/>
                <a:gd name="connsiteY6" fmla="*/ 3101178 h 4850182"/>
                <a:gd name="connsiteX7" fmla="*/ 506449 w 4780951"/>
                <a:gd name="connsiteY7" fmla="*/ 740383 h 4850182"/>
                <a:gd name="connsiteX8" fmla="*/ 2484014 w 4780951"/>
                <a:gd name="connsiteY8" fmla="*/ 0 h 4850182"/>
                <a:gd name="connsiteX0" fmla="*/ 2484014 w 4780127"/>
                <a:gd name="connsiteY0" fmla="*/ 0 h 4850182"/>
                <a:gd name="connsiteX1" fmla="*/ 3890904 w 4780127"/>
                <a:gd name="connsiteY1" fmla="*/ 437433 h 4850182"/>
                <a:gd name="connsiteX2" fmla="*/ 4759172 w 4780127"/>
                <a:gd name="connsiteY2" fmla="*/ 1773180 h 4850182"/>
                <a:gd name="connsiteX3" fmla="*/ 4390953 w 4780127"/>
                <a:gd name="connsiteY3" fmla="*/ 3805644 h 4850182"/>
                <a:gd name="connsiteX4" fmla="*/ 3145483 w 4780127"/>
                <a:gd name="connsiteY4" fmla="*/ 4716168 h 4850182"/>
                <a:gd name="connsiteX5" fmla="*/ 1113673 w 4780127"/>
                <a:gd name="connsiteY5" fmla="*/ 4467947 h 4850182"/>
                <a:gd name="connsiteX6" fmla="*/ 39717 w 4780127"/>
                <a:gd name="connsiteY6" fmla="*/ 3101178 h 4850182"/>
                <a:gd name="connsiteX7" fmla="*/ 506449 w 4780127"/>
                <a:gd name="connsiteY7" fmla="*/ 740383 h 4850182"/>
                <a:gd name="connsiteX8" fmla="*/ 2484014 w 4780127"/>
                <a:gd name="connsiteY8" fmla="*/ 0 h 4850182"/>
                <a:gd name="connsiteX0" fmla="*/ 2484014 w 4778010"/>
                <a:gd name="connsiteY0" fmla="*/ 0 h 4846926"/>
                <a:gd name="connsiteX1" fmla="*/ 3890904 w 4778010"/>
                <a:gd name="connsiteY1" fmla="*/ 437433 h 4846926"/>
                <a:gd name="connsiteX2" fmla="*/ 4759172 w 4778010"/>
                <a:gd name="connsiteY2" fmla="*/ 1773180 h 4846926"/>
                <a:gd name="connsiteX3" fmla="*/ 4390953 w 4778010"/>
                <a:gd name="connsiteY3" fmla="*/ 3805644 h 4846926"/>
                <a:gd name="connsiteX4" fmla="*/ 3343914 w 4778010"/>
                <a:gd name="connsiteY4" fmla="*/ 4712128 h 4846926"/>
                <a:gd name="connsiteX5" fmla="*/ 1113673 w 4778010"/>
                <a:gd name="connsiteY5" fmla="*/ 4467947 h 4846926"/>
                <a:gd name="connsiteX6" fmla="*/ 39717 w 4778010"/>
                <a:gd name="connsiteY6" fmla="*/ 3101178 h 4846926"/>
                <a:gd name="connsiteX7" fmla="*/ 506449 w 4778010"/>
                <a:gd name="connsiteY7" fmla="*/ 740383 h 4846926"/>
                <a:gd name="connsiteX8" fmla="*/ 2484014 w 4778010"/>
                <a:gd name="connsiteY8" fmla="*/ 0 h 4846926"/>
                <a:gd name="connsiteX0" fmla="*/ 2484014 w 4782503"/>
                <a:gd name="connsiteY0" fmla="*/ 0 h 4846926"/>
                <a:gd name="connsiteX1" fmla="*/ 3890904 w 4782503"/>
                <a:gd name="connsiteY1" fmla="*/ 437433 h 4846926"/>
                <a:gd name="connsiteX2" fmla="*/ 4759172 w 4782503"/>
                <a:gd name="connsiteY2" fmla="*/ 1773180 h 4846926"/>
                <a:gd name="connsiteX3" fmla="*/ 4450482 w 4782503"/>
                <a:gd name="connsiteY3" fmla="*/ 3688481 h 4846926"/>
                <a:gd name="connsiteX4" fmla="*/ 3343914 w 4782503"/>
                <a:gd name="connsiteY4" fmla="*/ 4712128 h 4846926"/>
                <a:gd name="connsiteX5" fmla="*/ 1113673 w 4782503"/>
                <a:gd name="connsiteY5" fmla="*/ 4467947 h 4846926"/>
                <a:gd name="connsiteX6" fmla="*/ 39717 w 4782503"/>
                <a:gd name="connsiteY6" fmla="*/ 3101178 h 4846926"/>
                <a:gd name="connsiteX7" fmla="*/ 506449 w 4782503"/>
                <a:gd name="connsiteY7" fmla="*/ 740383 h 4846926"/>
                <a:gd name="connsiteX8" fmla="*/ 2484014 w 4782503"/>
                <a:gd name="connsiteY8" fmla="*/ 0 h 4846926"/>
                <a:gd name="connsiteX0" fmla="*/ 2484014 w 4784889"/>
                <a:gd name="connsiteY0" fmla="*/ 0 h 4846926"/>
                <a:gd name="connsiteX1" fmla="*/ 3890904 w 4784889"/>
                <a:gd name="connsiteY1" fmla="*/ 437433 h 4846926"/>
                <a:gd name="connsiteX2" fmla="*/ 4759172 w 4784889"/>
                <a:gd name="connsiteY2" fmla="*/ 1773180 h 4846926"/>
                <a:gd name="connsiteX3" fmla="*/ 4474294 w 4784889"/>
                <a:gd name="connsiteY3" fmla="*/ 3676361 h 4846926"/>
                <a:gd name="connsiteX4" fmla="*/ 3343914 w 4784889"/>
                <a:gd name="connsiteY4" fmla="*/ 4712128 h 4846926"/>
                <a:gd name="connsiteX5" fmla="*/ 1113673 w 4784889"/>
                <a:gd name="connsiteY5" fmla="*/ 4467947 h 4846926"/>
                <a:gd name="connsiteX6" fmla="*/ 39717 w 4784889"/>
                <a:gd name="connsiteY6" fmla="*/ 3101178 h 4846926"/>
                <a:gd name="connsiteX7" fmla="*/ 506449 w 4784889"/>
                <a:gd name="connsiteY7" fmla="*/ 740383 h 4846926"/>
                <a:gd name="connsiteX8" fmla="*/ 2484014 w 4784889"/>
                <a:gd name="connsiteY8" fmla="*/ 0 h 4846926"/>
                <a:gd name="connsiteX0" fmla="*/ 2484014 w 4784889"/>
                <a:gd name="connsiteY0" fmla="*/ 0 h 4860980"/>
                <a:gd name="connsiteX1" fmla="*/ 3890904 w 4784889"/>
                <a:gd name="connsiteY1" fmla="*/ 437433 h 4860980"/>
                <a:gd name="connsiteX2" fmla="*/ 4759172 w 4784889"/>
                <a:gd name="connsiteY2" fmla="*/ 1773180 h 4860980"/>
                <a:gd name="connsiteX3" fmla="*/ 4474294 w 4784889"/>
                <a:gd name="connsiteY3" fmla="*/ 3676361 h 4860980"/>
                <a:gd name="connsiteX4" fmla="*/ 3343914 w 4784889"/>
                <a:gd name="connsiteY4" fmla="*/ 4712128 h 4860980"/>
                <a:gd name="connsiteX5" fmla="*/ 1097799 w 4784889"/>
                <a:gd name="connsiteY5" fmla="*/ 4524510 h 4860980"/>
                <a:gd name="connsiteX6" fmla="*/ 39717 w 4784889"/>
                <a:gd name="connsiteY6" fmla="*/ 3101178 h 4860980"/>
                <a:gd name="connsiteX7" fmla="*/ 506449 w 4784889"/>
                <a:gd name="connsiteY7" fmla="*/ 740383 h 4860980"/>
                <a:gd name="connsiteX8" fmla="*/ 2484014 w 4784889"/>
                <a:gd name="connsiteY8" fmla="*/ 0 h 4860980"/>
                <a:gd name="connsiteX0" fmla="*/ 2484014 w 4783308"/>
                <a:gd name="connsiteY0" fmla="*/ 0 h 4860981"/>
                <a:gd name="connsiteX1" fmla="*/ 3890904 w 4783308"/>
                <a:gd name="connsiteY1" fmla="*/ 437433 h 4860981"/>
                <a:gd name="connsiteX2" fmla="*/ 4759172 w 4783308"/>
                <a:gd name="connsiteY2" fmla="*/ 1773180 h 4860981"/>
                <a:gd name="connsiteX3" fmla="*/ 4474294 w 4783308"/>
                <a:gd name="connsiteY3" fmla="*/ 3676361 h 4860981"/>
                <a:gd name="connsiteX4" fmla="*/ 3443129 w 4783308"/>
                <a:gd name="connsiteY4" fmla="*/ 4712129 h 4860981"/>
                <a:gd name="connsiteX5" fmla="*/ 1097799 w 4783308"/>
                <a:gd name="connsiteY5" fmla="*/ 4524510 h 4860981"/>
                <a:gd name="connsiteX6" fmla="*/ 39717 w 4783308"/>
                <a:gd name="connsiteY6" fmla="*/ 3101178 h 4860981"/>
                <a:gd name="connsiteX7" fmla="*/ 506449 w 4783308"/>
                <a:gd name="connsiteY7" fmla="*/ 740383 h 4860981"/>
                <a:gd name="connsiteX8" fmla="*/ 2484014 w 4783308"/>
                <a:gd name="connsiteY8" fmla="*/ 0 h 4860981"/>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532073 w 4784141"/>
                <a:gd name="connsiteY0" fmla="*/ 0 h 4773425"/>
                <a:gd name="connsiteX1" fmla="*/ 3891737 w 4784141"/>
                <a:gd name="connsiteY1" fmla="*/ 389356 h 4773425"/>
                <a:gd name="connsiteX2" fmla="*/ 4760005 w 4784141"/>
                <a:gd name="connsiteY2" fmla="*/ 1725103 h 4773425"/>
                <a:gd name="connsiteX3" fmla="*/ 4475127 w 4784141"/>
                <a:gd name="connsiteY3" fmla="*/ 3628284 h 4773425"/>
                <a:gd name="connsiteX4" fmla="*/ 3443962 w 4784141"/>
                <a:gd name="connsiteY4" fmla="*/ 4664052 h 4773425"/>
                <a:gd name="connsiteX5" fmla="*/ 1098632 w 4784141"/>
                <a:gd name="connsiteY5" fmla="*/ 4476433 h 4773425"/>
                <a:gd name="connsiteX6" fmla="*/ 40550 w 4784141"/>
                <a:gd name="connsiteY6" fmla="*/ 3053101 h 4773425"/>
                <a:gd name="connsiteX7" fmla="*/ 507282 w 4784141"/>
                <a:gd name="connsiteY7" fmla="*/ 692306 h 4773425"/>
                <a:gd name="connsiteX8" fmla="*/ 2532073 w 4784141"/>
                <a:gd name="connsiteY8" fmla="*/ 0 h 4773425"/>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58783 w 4784614"/>
                <a:gd name="connsiteY0" fmla="*/ 525 h 4757924"/>
                <a:gd name="connsiteX1" fmla="*/ 3892210 w 4784614"/>
                <a:gd name="connsiteY1" fmla="*/ 373855 h 4757924"/>
                <a:gd name="connsiteX2" fmla="*/ 4760478 w 4784614"/>
                <a:gd name="connsiteY2" fmla="*/ 1709602 h 4757924"/>
                <a:gd name="connsiteX3" fmla="*/ 4475600 w 4784614"/>
                <a:gd name="connsiteY3" fmla="*/ 3612783 h 4757924"/>
                <a:gd name="connsiteX4" fmla="*/ 3444435 w 4784614"/>
                <a:gd name="connsiteY4" fmla="*/ 4648551 h 4757924"/>
                <a:gd name="connsiteX5" fmla="*/ 1099105 w 4784614"/>
                <a:gd name="connsiteY5" fmla="*/ 4460932 h 4757924"/>
                <a:gd name="connsiteX6" fmla="*/ 41023 w 4784614"/>
                <a:gd name="connsiteY6" fmla="*/ 3037600 h 4757924"/>
                <a:gd name="connsiteX7" fmla="*/ 507755 w 4784614"/>
                <a:gd name="connsiteY7" fmla="*/ 676805 h 4757924"/>
                <a:gd name="connsiteX8" fmla="*/ 2558783 w 4784614"/>
                <a:gd name="connsiteY8" fmla="*/ 525 h 4757924"/>
                <a:gd name="connsiteX0" fmla="*/ 2558783 w 4784614"/>
                <a:gd name="connsiteY0" fmla="*/ 408 h 4757807"/>
                <a:gd name="connsiteX1" fmla="*/ 3907953 w 4784614"/>
                <a:gd name="connsiteY1" fmla="*/ 443183 h 4757807"/>
                <a:gd name="connsiteX2" fmla="*/ 4760478 w 4784614"/>
                <a:gd name="connsiteY2" fmla="*/ 1709485 h 4757807"/>
                <a:gd name="connsiteX3" fmla="*/ 4475600 w 4784614"/>
                <a:gd name="connsiteY3" fmla="*/ 3612666 h 4757807"/>
                <a:gd name="connsiteX4" fmla="*/ 3444435 w 4784614"/>
                <a:gd name="connsiteY4" fmla="*/ 4648434 h 4757807"/>
                <a:gd name="connsiteX5" fmla="*/ 1099105 w 4784614"/>
                <a:gd name="connsiteY5" fmla="*/ 4460815 h 4757807"/>
                <a:gd name="connsiteX6" fmla="*/ 41023 w 4784614"/>
                <a:gd name="connsiteY6" fmla="*/ 3037483 h 4757807"/>
                <a:gd name="connsiteX7" fmla="*/ 507755 w 4784614"/>
                <a:gd name="connsiteY7" fmla="*/ 676688 h 4757807"/>
                <a:gd name="connsiteX8" fmla="*/ 2558783 w 4784614"/>
                <a:gd name="connsiteY8" fmla="*/ 408 h 4757807"/>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90 h 4954518"/>
                <a:gd name="connsiteX1" fmla="*/ 3910127 w 4786788"/>
                <a:gd name="connsiteY1" fmla="*/ 639894 h 4954518"/>
                <a:gd name="connsiteX2" fmla="*/ 4762652 w 4786788"/>
                <a:gd name="connsiteY2" fmla="*/ 1906196 h 4954518"/>
                <a:gd name="connsiteX3" fmla="*/ 4477774 w 4786788"/>
                <a:gd name="connsiteY3" fmla="*/ 3809377 h 4954518"/>
                <a:gd name="connsiteX4" fmla="*/ 3446609 w 4786788"/>
                <a:gd name="connsiteY4" fmla="*/ 4845145 h 4954518"/>
                <a:gd name="connsiteX5" fmla="*/ 1101279 w 4786788"/>
                <a:gd name="connsiteY5" fmla="*/ 4657526 h 4954518"/>
                <a:gd name="connsiteX6" fmla="*/ 43197 w 4786788"/>
                <a:gd name="connsiteY6" fmla="*/ 3234194 h 4954518"/>
                <a:gd name="connsiteX7" fmla="*/ 509929 w 4786788"/>
                <a:gd name="connsiteY7" fmla="*/ 873399 h 4954518"/>
                <a:gd name="connsiteX8" fmla="*/ 2675744 w 4786788"/>
                <a:gd name="connsiteY8" fmla="*/ 290 h 4954518"/>
                <a:gd name="connsiteX0" fmla="*/ 2675744 w 4786788"/>
                <a:gd name="connsiteY0" fmla="*/ 326 h 4954554"/>
                <a:gd name="connsiteX1" fmla="*/ 3990884 w 4786788"/>
                <a:gd name="connsiteY1" fmla="*/ 591130 h 4954554"/>
                <a:gd name="connsiteX2" fmla="*/ 4762652 w 4786788"/>
                <a:gd name="connsiteY2" fmla="*/ 1906232 h 4954554"/>
                <a:gd name="connsiteX3" fmla="*/ 4477774 w 4786788"/>
                <a:gd name="connsiteY3" fmla="*/ 3809413 h 4954554"/>
                <a:gd name="connsiteX4" fmla="*/ 3446609 w 4786788"/>
                <a:gd name="connsiteY4" fmla="*/ 4845181 h 4954554"/>
                <a:gd name="connsiteX5" fmla="*/ 1101279 w 4786788"/>
                <a:gd name="connsiteY5" fmla="*/ 4657562 h 4954554"/>
                <a:gd name="connsiteX6" fmla="*/ 43197 w 4786788"/>
                <a:gd name="connsiteY6" fmla="*/ 3234230 h 4954554"/>
                <a:gd name="connsiteX7" fmla="*/ 509929 w 4786788"/>
                <a:gd name="connsiteY7" fmla="*/ 873435 h 4954554"/>
                <a:gd name="connsiteX8" fmla="*/ 2675744 w 4786788"/>
                <a:gd name="connsiteY8" fmla="*/ 326 h 4954554"/>
                <a:gd name="connsiteX0" fmla="*/ 2662196 w 4773240"/>
                <a:gd name="connsiteY0" fmla="*/ 326 h 4954554"/>
                <a:gd name="connsiteX1" fmla="*/ 3977336 w 4773240"/>
                <a:gd name="connsiteY1" fmla="*/ 591130 h 4954554"/>
                <a:gd name="connsiteX2" fmla="*/ 4749104 w 4773240"/>
                <a:gd name="connsiteY2" fmla="*/ 1906232 h 4954554"/>
                <a:gd name="connsiteX3" fmla="*/ 4464226 w 4773240"/>
                <a:gd name="connsiteY3" fmla="*/ 3809413 h 4954554"/>
                <a:gd name="connsiteX4" fmla="*/ 3433061 w 4773240"/>
                <a:gd name="connsiteY4" fmla="*/ 4845181 h 4954554"/>
                <a:gd name="connsiteX5" fmla="*/ 1087731 w 4773240"/>
                <a:gd name="connsiteY5" fmla="*/ 4657562 h 4954554"/>
                <a:gd name="connsiteX6" fmla="*/ 29649 w 4773240"/>
                <a:gd name="connsiteY6" fmla="*/ 3234230 h 4954554"/>
                <a:gd name="connsiteX7" fmla="*/ 640977 w 4773240"/>
                <a:gd name="connsiteY7" fmla="*/ 730117 h 4954554"/>
                <a:gd name="connsiteX8" fmla="*/ 2662196 w 4773240"/>
                <a:gd name="connsiteY8" fmla="*/ 326 h 4954554"/>
                <a:gd name="connsiteX0" fmla="*/ 2664762 w 4775806"/>
                <a:gd name="connsiteY0" fmla="*/ 326 h 4954554"/>
                <a:gd name="connsiteX1" fmla="*/ 3979902 w 4775806"/>
                <a:gd name="connsiteY1" fmla="*/ 591130 h 4954554"/>
                <a:gd name="connsiteX2" fmla="*/ 4751670 w 4775806"/>
                <a:gd name="connsiteY2" fmla="*/ 1906232 h 4954554"/>
                <a:gd name="connsiteX3" fmla="*/ 4466792 w 4775806"/>
                <a:gd name="connsiteY3" fmla="*/ 3809413 h 4954554"/>
                <a:gd name="connsiteX4" fmla="*/ 3435627 w 4775806"/>
                <a:gd name="connsiteY4" fmla="*/ 4845181 h 4954554"/>
                <a:gd name="connsiteX5" fmla="*/ 1090297 w 4775806"/>
                <a:gd name="connsiteY5" fmla="*/ 4657562 h 4954554"/>
                <a:gd name="connsiteX6" fmla="*/ 32215 w 4775806"/>
                <a:gd name="connsiteY6" fmla="*/ 3234230 h 4954554"/>
                <a:gd name="connsiteX7" fmla="*/ 607899 w 4775806"/>
                <a:gd name="connsiteY7" fmla="*/ 806182 h 4954554"/>
                <a:gd name="connsiteX8" fmla="*/ 2664762 w 4775806"/>
                <a:gd name="connsiteY8" fmla="*/ 326 h 4954554"/>
                <a:gd name="connsiteX0" fmla="*/ 2673549 w 4784593"/>
                <a:gd name="connsiteY0" fmla="*/ 326 h 4954554"/>
                <a:gd name="connsiteX1" fmla="*/ 3988689 w 4784593"/>
                <a:gd name="connsiteY1" fmla="*/ 591130 h 4954554"/>
                <a:gd name="connsiteX2" fmla="*/ 4760457 w 4784593"/>
                <a:gd name="connsiteY2" fmla="*/ 1906232 h 4954554"/>
                <a:gd name="connsiteX3" fmla="*/ 4475579 w 4784593"/>
                <a:gd name="connsiteY3" fmla="*/ 3809413 h 4954554"/>
                <a:gd name="connsiteX4" fmla="*/ 3444414 w 4784593"/>
                <a:gd name="connsiteY4" fmla="*/ 4845181 h 4954554"/>
                <a:gd name="connsiteX5" fmla="*/ 1099084 w 4784593"/>
                <a:gd name="connsiteY5" fmla="*/ 4657562 h 4954554"/>
                <a:gd name="connsiteX6" fmla="*/ 41002 w 4784593"/>
                <a:gd name="connsiteY6" fmla="*/ 3234230 h 4954554"/>
                <a:gd name="connsiteX7" fmla="*/ 616686 w 4784593"/>
                <a:gd name="connsiteY7" fmla="*/ 806182 h 4954554"/>
                <a:gd name="connsiteX8" fmla="*/ 2673549 w 4784593"/>
                <a:gd name="connsiteY8" fmla="*/ 326 h 4954554"/>
                <a:gd name="connsiteX0" fmla="*/ 2649000 w 4760044"/>
                <a:gd name="connsiteY0" fmla="*/ 326 h 4964273"/>
                <a:gd name="connsiteX1" fmla="*/ 3964140 w 4760044"/>
                <a:gd name="connsiteY1" fmla="*/ 591130 h 4964273"/>
                <a:gd name="connsiteX2" fmla="*/ 4735908 w 4760044"/>
                <a:gd name="connsiteY2" fmla="*/ 1906232 h 4964273"/>
                <a:gd name="connsiteX3" fmla="*/ 4451030 w 4760044"/>
                <a:gd name="connsiteY3" fmla="*/ 3809413 h 4964273"/>
                <a:gd name="connsiteX4" fmla="*/ 3419865 w 4760044"/>
                <a:gd name="connsiteY4" fmla="*/ 4845181 h 4964273"/>
                <a:gd name="connsiteX5" fmla="*/ 1074535 w 4760044"/>
                <a:gd name="connsiteY5" fmla="*/ 4657562 h 4964273"/>
                <a:gd name="connsiteX6" fmla="*/ 33359 w 4760044"/>
                <a:gd name="connsiteY6" fmla="*/ 2995991 h 4964273"/>
                <a:gd name="connsiteX7" fmla="*/ 592137 w 4760044"/>
                <a:gd name="connsiteY7" fmla="*/ 806182 h 4964273"/>
                <a:gd name="connsiteX8" fmla="*/ 2649000 w 4760044"/>
                <a:gd name="connsiteY8" fmla="*/ 326 h 4964273"/>
                <a:gd name="connsiteX0" fmla="*/ 2649000 w 4468508"/>
                <a:gd name="connsiteY0" fmla="*/ 326 h 4964273"/>
                <a:gd name="connsiteX1" fmla="*/ 3964140 w 4468508"/>
                <a:gd name="connsiteY1" fmla="*/ 591130 h 4964273"/>
                <a:gd name="connsiteX2" fmla="*/ 4451030 w 4468508"/>
                <a:gd name="connsiteY2" fmla="*/ 3809413 h 4964273"/>
                <a:gd name="connsiteX3" fmla="*/ 3419865 w 4468508"/>
                <a:gd name="connsiteY3" fmla="*/ 4845181 h 4964273"/>
                <a:gd name="connsiteX4" fmla="*/ 1074535 w 4468508"/>
                <a:gd name="connsiteY4" fmla="*/ 4657562 h 4964273"/>
                <a:gd name="connsiteX5" fmla="*/ 33359 w 4468508"/>
                <a:gd name="connsiteY5" fmla="*/ 2995991 h 4964273"/>
                <a:gd name="connsiteX6" fmla="*/ 592137 w 4468508"/>
                <a:gd name="connsiteY6" fmla="*/ 806182 h 4964273"/>
                <a:gd name="connsiteX7" fmla="*/ 2649000 w 4468508"/>
                <a:gd name="connsiteY7" fmla="*/ 326 h 4964273"/>
                <a:gd name="connsiteX0" fmla="*/ 2788684 w 4608192"/>
                <a:gd name="connsiteY0" fmla="*/ 326 h 4845177"/>
                <a:gd name="connsiteX1" fmla="*/ 4103824 w 4608192"/>
                <a:gd name="connsiteY1" fmla="*/ 591130 h 4845177"/>
                <a:gd name="connsiteX2" fmla="*/ 4590714 w 4608192"/>
                <a:gd name="connsiteY2" fmla="*/ 3809413 h 4845177"/>
                <a:gd name="connsiteX3" fmla="*/ 3559549 w 4608192"/>
                <a:gd name="connsiteY3" fmla="*/ 4845181 h 4845177"/>
                <a:gd name="connsiteX4" fmla="*/ 173043 w 4608192"/>
                <a:gd name="connsiteY4" fmla="*/ 2995991 h 4845177"/>
                <a:gd name="connsiteX5" fmla="*/ 731821 w 4608192"/>
                <a:gd name="connsiteY5" fmla="*/ 806182 h 4845177"/>
                <a:gd name="connsiteX6" fmla="*/ 2788684 w 4608192"/>
                <a:gd name="connsiteY6" fmla="*/ 326 h 4845177"/>
                <a:gd name="connsiteX0" fmla="*/ 2788684 w 4656382"/>
                <a:gd name="connsiteY0" fmla="*/ 326 h 4593408"/>
                <a:gd name="connsiteX1" fmla="*/ 4103824 w 4656382"/>
                <a:gd name="connsiteY1" fmla="*/ 591130 h 4593408"/>
                <a:gd name="connsiteX2" fmla="*/ 4590714 w 4656382"/>
                <a:gd name="connsiteY2" fmla="*/ 3809413 h 4593408"/>
                <a:gd name="connsiteX3" fmla="*/ 2737164 w 4656382"/>
                <a:gd name="connsiteY3" fmla="*/ 4593410 h 4593408"/>
                <a:gd name="connsiteX4" fmla="*/ 173043 w 4656382"/>
                <a:gd name="connsiteY4" fmla="*/ 2995991 h 4593408"/>
                <a:gd name="connsiteX5" fmla="*/ 731821 w 4656382"/>
                <a:gd name="connsiteY5" fmla="*/ 806182 h 4593408"/>
                <a:gd name="connsiteX6" fmla="*/ 2788684 w 4656382"/>
                <a:gd name="connsiteY6" fmla="*/ 326 h 4593408"/>
                <a:gd name="connsiteX0" fmla="*/ 2788684 w 4720632"/>
                <a:gd name="connsiteY0" fmla="*/ 326 h 4593408"/>
                <a:gd name="connsiteX1" fmla="*/ 4103824 w 4720632"/>
                <a:gd name="connsiteY1" fmla="*/ 591130 h 4593408"/>
                <a:gd name="connsiteX2" fmla="*/ 4661706 w 4720632"/>
                <a:gd name="connsiteY2" fmla="*/ 3597011 h 4593408"/>
                <a:gd name="connsiteX3" fmla="*/ 2737164 w 4720632"/>
                <a:gd name="connsiteY3" fmla="*/ 4593410 h 4593408"/>
                <a:gd name="connsiteX4" fmla="*/ 173043 w 4720632"/>
                <a:gd name="connsiteY4" fmla="*/ 2995991 h 4593408"/>
                <a:gd name="connsiteX5" fmla="*/ 731821 w 4720632"/>
                <a:gd name="connsiteY5" fmla="*/ 806182 h 4593408"/>
                <a:gd name="connsiteX6" fmla="*/ 2788684 w 4720632"/>
                <a:gd name="connsiteY6" fmla="*/ 326 h 4593408"/>
                <a:gd name="connsiteX0" fmla="*/ 2615637 w 4547585"/>
                <a:gd name="connsiteY0" fmla="*/ 326 h 4593408"/>
                <a:gd name="connsiteX1" fmla="*/ 3930777 w 4547585"/>
                <a:gd name="connsiteY1" fmla="*/ 591130 h 4593408"/>
                <a:gd name="connsiteX2" fmla="*/ 4488659 w 4547585"/>
                <a:gd name="connsiteY2" fmla="*/ 3597011 h 4593408"/>
                <a:gd name="connsiteX3" fmla="*/ 2564117 w 4547585"/>
                <a:gd name="connsiteY3" fmla="*/ 4593410 h 4593408"/>
                <a:gd name="connsiteX4" fmla="*/ -4 w 4547585"/>
                <a:gd name="connsiteY4" fmla="*/ 2995991 h 4593408"/>
                <a:gd name="connsiteX5" fmla="*/ 2615637 w 4547585"/>
                <a:gd name="connsiteY5" fmla="*/ 326 h 4593408"/>
                <a:gd name="connsiteX0" fmla="*/ 1599114 w 4547585"/>
                <a:gd name="connsiteY0" fmla="*/ 673 h 4392722"/>
                <a:gd name="connsiteX1" fmla="*/ 3930777 w 4547585"/>
                <a:gd name="connsiteY1" fmla="*/ 390444 h 4392722"/>
                <a:gd name="connsiteX2" fmla="*/ 4488659 w 4547585"/>
                <a:gd name="connsiteY2" fmla="*/ 3396325 h 4392722"/>
                <a:gd name="connsiteX3" fmla="*/ 2564117 w 4547585"/>
                <a:gd name="connsiteY3" fmla="*/ 4392724 h 4392722"/>
                <a:gd name="connsiteX4" fmla="*/ -4 w 4547585"/>
                <a:gd name="connsiteY4" fmla="*/ 2795305 h 4392722"/>
                <a:gd name="connsiteX5" fmla="*/ 1599114 w 4547585"/>
                <a:gd name="connsiteY5" fmla="*/ 673 h 4392722"/>
                <a:gd name="connsiteX0" fmla="*/ 1599114 w 4556102"/>
                <a:gd name="connsiteY0" fmla="*/ 673 h 4345138"/>
                <a:gd name="connsiteX1" fmla="*/ 3930777 w 4556102"/>
                <a:gd name="connsiteY1" fmla="*/ 390444 h 4345138"/>
                <a:gd name="connsiteX2" fmla="*/ 4488659 w 4556102"/>
                <a:gd name="connsiteY2" fmla="*/ 3396325 h 4345138"/>
                <a:gd name="connsiteX3" fmla="*/ 2425030 w 4556102"/>
                <a:gd name="connsiteY3" fmla="*/ 4345136 h 4345138"/>
                <a:gd name="connsiteX4" fmla="*/ -4 w 4556102"/>
                <a:gd name="connsiteY4" fmla="*/ 2795305 h 4345138"/>
                <a:gd name="connsiteX5" fmla="*/ 1599114 w 4556102"/>
                <a:gd name="connsiteY5" fmla="*/ 673 h 4345138"/>
                <a:gd name="connsiteX0" fmla="*/ 1308676 w 4265664"/>
                <a:gd name="connsiteY0" fmla="*/ 673 h 4345138"/>
                <a:gd name="connsiteX1" fmla="*/ 3640339 w 4265664"/>
                <a:gd name="connsiteY1" fmla="*/ 390444 h 4345138"/>
                <a:gd name="connsiteX2" fmla="*/ 4198221 w 4265664"/>
                <a:gd name="connsiteY2" fmla="*/ 3396325 h 4345138"/>
                <a:gd name="connsiteX3" fmla="*/ 2134592 w 4265664"/>
                <a:gd name="connsiteY3" fmla="*/ 4345136 h 4345138"/>
                <a:gd name="connsiteX4" fmla="*/ 2 w 4265664"/>
                <a:gd name="connsiteY4" fmla="*/ 2737868 h 4345138"/>
                <a:gd name="connsiteX5" fmla="*/ 1308676 w 4265664"/>
                <a:gd name="connsiteY5" fmla="*/ 673 h 4345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65664" h="4345138">
                  <a:moveTo>
                    <a:pt x="1308676" y="673"/>
                  </a:moveTo>
                  <a:cubicBezTo>
                    <a:pt x="1850442" y="-12337"/>
                    <a:pt x="3307336" y="165670"/>
                    <a:pt x="3640339" y="390444"/>
                  </a:cubicBezTo>
                  <a:cubicBezTo>
                    <a:pt x="3940677" y="1025292"/>
                    <a:pt x="4449179" y="2737210"/>
                    <a:pt x="4198221" y="3396325"/>
                  </a:cubicBezTo>
                  <a:cubicBezTo>
                    <a:pt x="3947263" y="4055440"/>
                    <a:pt x="2447418" y="4230167"/>
                    <a:pt x="2134592" y="4345136"/>
                  </a:cubicBezTo>
                  <a:cubicBezTo>
                    <a:pt x="1398314" y="4209566"/>
                    <a:pt x="471290" y="3411035"/>
                    <a:pt x="2" y="2737868"/>
                  </a:cubicBezTo>
                  <a:cubicBezTo>
                    <a:pt x="8589" y="1972354"/>
                    <a:pt x="653546" y="401483"/>
                    <a:pt x="1308676" y="673"/>
                  </a:cubicBezTo>
                  <a:close/>
                </a:path>
              </a:pathLst>
            </a:custGeom>
            <a:solidFill>
              <a:schemeClr val="accent3">
                <a:lumMod val="20000"/>
                <a:lumOff val="80000"/>
                <a:alpha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7" name="Group 16">
            <a:extLst>
              <a:ext uri="{FF2B5EF4-FFF2-40B4-BE49-F238E27FC236}">
                <a16:creationId xmlns:a16="http://schemas.microsoft.com/office/drawing/2014/main" id="{24C0A946-12C3-A520-F0B5-923DC75A80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7263076">
            <a:off x="10134779" y="4708386"/>
            <a:ext cx="1216404" cy="1834961"/>
            <a:chOff x="11571873" y="5176897"/>
            <a:chExt cx="1284318" cy="1937410"/>
          </a:xfrm>
        </p:grpSpPr>
        <p:sp>
          <p:nvSpPr>
            <p:cNvPr id="18" name="Freeform: Shape 17">
              <a:extLst>
                <a:ext uri="{FF2B5EF4-FFF2-40B4-BE49-F238E27FC236}">
                  <a16:creationId xmlns:a16="http://schemas.microsoft.com/office/drawing/2014/main" id="{7CD91F6F-C848-053D-FF98-DEB9F49DCA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516067" flipH="1">
              <a:off x="11571873" y="5176897"/>
              <a:ext cx="1284318" cy="1937410"/>
            </a:xfrm>
            <a:custGeom>
              <a:avLst/>
              <a:gdLst>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99666 w 1914334"/>
                <a:gd name="connsiteY28" fmla="*/ 437421 h 2986466"/>
                <a:gd name="connsiteX29" fmla="*/ 685894 w 1914334"/>
                <a:gd name="connsiteY29" fmla="*/ 678417 h 2986466"/>
                <a:gd name="connsiteX30" fmla="*/ 508792 w 1914334"/>
                <a:gd name="connsiteY30" fmla="*/ 1006120 h 2986466"/>
                <a:gd name="connsiteX31" fmla="*/ 511266 w 1914334"/>
                <a:gd name="connsiteY31" fmla="*/ 1050185 h 2986466"/>
                <a:gd name="connsiteX32" fmla="*/ 930004 w 1914334"/>
                <a:gd name="connsiteY32" fmla="*/ 813729 h 2986466"/>
                <a:gd name="connsiteX33" fmla="*/ 1422398 w 1914334"/>
                <a:gd name="connsiteY33" fmla="*/ 701643 h 2986466"/>
                <a:gd name="connsiteX34" fmla="*/ 1435000 w 1914334"/>
                <a:gd name="connsiteY34"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73669 w 1953003"/>
                <a:gd name="connsiteY0" fmla="*/ 708401 h 2986134"/>
                <a:gd name="connsiteX1" fmla="*/ 1411076 w 1953003"/>
                <a:gd name="connsiteY1" fmla="*/ 919813 h 2986134"/>
                <a:gd name="connsiteX2" fmla="*/ 1189873 w 1953003"/>
                <a:gd name="connsiteY2" fmla="*/ 1213129 h 2986134"/>
                <a:gd name="connsiteX3" fmla="*/ 908992 w 1953003"/>
                <a:gd name="connsiteY3" fmla="*/ 1450576 h 2986134"/>
                <a:gd name="connsiteX4" fmla="*/ 566731 w 1953003"/>
                <a:gd name="connsiteY4" fmla="*/ 1632245 h 2986134"/>
                <a:gd name="connsiteX5" fmla="*/ 737079 w 1953003"/>
                <a:gd name="connsiteY5" fmla="*/ 1653421 h 2986134"/>
                <a:gd name="connsiteX6" fmla="*/ 1274693 w 1953003"/>
                <a:gd name="connsiteY6" fmla="*/ 1655250 h 2986134"/>
                <a:gd name="connsiteX7" fmla="*/ 1674785 w 1953003"/>
                <a:gd name="connsiteY7" fmla="*/ 1749816 h 2986134"/>
                <a:gd name="connsiteX8" fmla="*/ 1932074 w 1953003"/>
                <a:gd name="connsiteY8" fmla="*/ 1866208 h 2986134"/>
                <a:gd name="connsiteX9" fmla="*/ 1905948 w 1953003"/>
                <a:gd name="connsiteY9" fmla="*/ 1943962 h 2986134"/>
                <a:gd name="connsiteX10" fmla="*/ 1652961 w 1953003"/>
                <a:gd name="connsiteY10" fmla="*/ 2106263 h 2986134"/>
                <a:gd name="connsiteX11" fmla="*/ 1252869 w 1953003"/>
                <a:gd name="connsiteY11" fmla="*/ 2208104 h 2986134"/>
                <a:gd name="connsiteX12" fmla="*/ 935554 w 1953003"/>
                <a:gd name="connsiteY12" fmla="*/ 2195250 h 2986134"/>
                <a:gd name="connsiteX13" fmla="*/ 578462 w 1953003"/>
                <a:gd name="connsiteY13" fmla="*/ 2089164 h 2986134"/>
                <a:gd name="connsiteX14" fmla="*/ 321668 w 1953003"/>
                <a:gd name="connsiteY14" fmla="*/ 1949541 h 2986134"/>
                <a:gd name="connsiteX15" fmla="*/ 291941 w 1953003"/>
                <a:gd name="connsiteY15" fmla="*/ 2002232 h 2986134"/>
                <a:gd name="connsiteX16" fmla="*/ 340903 w 1953003"/>
                <a:gd name="connsiteY16" fmla="*/ 2395326 h 2986134"/>
                <a:gd name="connsiteX17" fmla="*/ 426218 w 1953003"/>
                <a:gd name="connsiteY17" fmla="*/ 2772335 h 2986134"/>
                <a:gd name="connsiteX18" fmla="*/ 465002 w 1953003"/>
                <a:gd name="connsiteY18" fmla="*/ 2891702 h 2986134"/>
                <a:gd name="connsiteX19" fmla="*/ 246582 w 1953003"/>
                <a:gd name="connsiteY19" fmla="*/ 2986134 h 2986134"/>
                <a:gd name="connsiteX20" fmla="*/ 76777 w 1953003"/>
                <a:gd name="connsiteY20" fmla="*/ 2352917 h 2986134"/>
                <a:gd name="connsiteX21" fmla="*/ 131 w 1953003"/>
                <a:gd name="connsiteY21" fmla="*/ 1730652 h 2986134"/>
                <a:gd name="connsiteX22" fmla="*/ 105626 w 1953003"/>
                <a:gd name="connsiteY22" fmla="*/ 904785 h 2986134"/>
                <a:gd name="connsiteX23" fmla="*/ 278097 w 1953003"/>
                <a:gd name="connsiteY23" fmla="*/ 433148 h 2986134"/>
                <a:gd name="connsiteX24" fmla="*/ 443604 w 1953003"/>
                <a:gd name="connsiteY24" fmla="*/ 172515 h 2986134"/>
                <a:gd name="connsiteX25" fmla="*/ 612455 w 1953003"/>
                <a:gd name="connsiteY25" fmla="*/ 0 h 2986134"/>
                <a:gd name="connsiteX26" fmla="*/ 731677 w 1953003"/>
                <a:gd name="connsiteY26" fmla="*/ 332056 h 2986134"/>
                <a:gd name="connsiteX27" fmla="*/ 724563 w 1953003"/>
                <a:gd name="connsiteY27" fmla="*/ 678085 h 2986134"/>
                <a:gd name="connsiteX28" fmla="*/ 547461 w 1953003"/>
                <a:gd name="connsiteY28" fmla="*/ 1005788 h 2986134"/>
                <a:gd name="connsiteX29" fmla="*/ 549935 w 1953003"/>
                <a:gd name="connsiteY29" fmla="*/ 1049853 h 2986134"/>
                <a:gd name="connsiteX30" fmla="*/ 968673 w 1953003"/>
                <a:gd name="connsiteY30" fmla="*/ 813397 h 2986134"/>
                <a:gd name="connsiteX31" fmla="*/ 1461067 w 1953003"/>
                <a:gd name="connsiteY31" fmla="*/ 701311 h 2986134"/>
                <a:gd name="connsiteX32" fmla="*/ 1473669 w 1953003"/>
                <a:gd name="connsiteY32" fmla="*/ 708401 h 2986134"/>
                <a:gd name="connsiteX0" fmla="*/ 1473951 w 1953285"/>
                <a:gd name="connsiteY0" fmla="*/ 708401 h 2986134"/>
                <a:gd name="connsiteX1" fmla="*/ 1411358 w 1953285"/>
                <a:gd name="connsiteY1" fmla="*/ 919813 h 2986134"/>
                <a:gd name="connsiteX2" fmla="*/ 1190155 w 1953285"/>
                <a:gd name="connsiteY2" fmla="*/ 1213129 h 2986134"/>
                <a:gd name="connsiteX3" fmla="*/ 909274 w 1953285"/>
                <a:gd name="connsiteY3" fmla="*/ 1450576 h 2986134"/>
                <a:gd name="connsiteX4" fmla="*/ 567013 w 1953285"/>
                <a:gd name="connsiteY4" fmla="*/ 1632245 h 2986134"/>
                <a:gd name="connsiteX5" fmla="*/ 737361 w 1953285"/>
                <a:gd name="connsiteY5" fmla="*/ 1653421 h 2986134"/>
                <a:gd name="connsiteX6" fmla="*/ 1274975 w 1953285"/>
                <a:gd name="connsiteY6" fmla="*/ 1655250 h 2986134"/>
                <a:gd name="connsiteX7" fmla="*/ 1675067 w 1953285"/>
                <a:gd name="connsiteY7" fmla="*/ 1749816 h 2986134"/>
                <a:gd name="connsiteX8" fmla="*/ 1932356 w 1953285"/>
                <a:gd name="connsiteY8" fmla="*/ 1866208 h 2986134"/>
                <a:gd name="connsiteX9" fmla="*/ 1906230 w 1953285"/>
                <a:gd name="connsiteY9" fmla="*/ 1943962 h 2986134"/>
                <a:gd name="connsiteX10" fmla="*/ 1653243 w 1953285"/>
                <a:gd name="connsiteY10" fmla="*/ 2106263 h 2986134"/>
                <a:gd name="connsiteX11" fmla="*/ 1253151 w 1953285"/>
                <a:gd name="connsiteY11" fmla="*/ 2208104 h 2986134"/>
                <a:gd name="connsiteX12" fmla="*/ 935836 w 1953285"/>
                <a:gd name="connsiteY12" fmla="*/ 2195250 h 2986134"/>
                <a:gd name="connsiteX13" fmla="*/ 578744 w 1953285"/>
                <a:gd name="connsiteY13" fmla="*/ 2089164 h 2986134"/>
                <a:gd name="connsiteX14" fmla="*/ 321950 w 1953285"/>
                <a:gd name="connsiteY14" fmla="*/ 1949541 h 2986134"/>
                <a:gd name="connsiteX15" fmla="*/ 292223 w 1953285"/>
                <a:gd name="connsiteY15" fmla="*/ 2002232 h 2986134"/>
                <a:gd name="connsiteX16" fmla="*/ 341185 w 1953285"/>
                <a:gd name="connsiteY16" fmla="*/ 2395326 h 2986134"/>
                <a:gd name="connsiteX17" fmla="*/ 426500 w 1953285"/>
                <a:gd name="connsiteY17" fmla="*/ 2772335 h 2986134"/>
                <a:gd name="connsiteX18" fmla="*/ 465284 w 1953285"/>
                <a:gd name="connsiteY18" fmla="*/ 2891702 h 2986134"/>
                <a:gd name="connsiteX19" fmla="*/ 246864 w 1953285"/>
                <a:gd name="connsiteY19" fmla="*/ 2986134 h 2986134"/>
                <a:gd name="connsiteX20" fmla="*/ 48349 w 1953285"/>
                <a:gd name="connsiteY20" fmla="*/ 2358824 h 2986134"/>
                <a:gd name="connsiteX21" fmla="*/ 413 w 1953285"/>
                <a:gd name="connsiteY21" fmla="*/ 1730652 h 2986134"/>
                <a:gd name="connsiteX22" fmla="*/ 105908 w 1953285"/>
                <a:gd name="connsiteY22" fmla="*/ 904785 h 2986134"/>
                <a:gd name="connsiteX23" fmla="*/ 278379 w 1953285"/>
                <a:gd name="connsiteY23" fmla="*/ 433148 h 2986134"/>
                <a:gd name="connsiteX24" fmla="*/ 443886 w 1953285"/>
                <a:gd name="connsiteY24" fmla="*/ 172515 h 2986134"/>
                <a:gd name="connsiteX25" fmla="*/ 612737 w 1953285"/>
                <a:gd name="connsiteY25" fmla="*/ 0 h 2986134"/>
                <a:gd name="connsiteX26" fmla="*/ 731959 w 1953285"/>
                <a:gd name="connsiteY26" fmla="*/ 332056 h 2986134"/>
                <a:gd name="connsiteX27" fmla="*/ 724845 w 1953285"/>
                <a:gd name="connsiteY27" fmla="*/ 678085 h 2986134"/>
                <a:gd name="connsiteX28" fmla="*/ 547743 w 1953285"/>
                <a:gd name="connsiteY28" fmla="*/ 1005788 h 2986134"/>
                <a:gd name="connsiteX29" fmla="*/ 550217 w 1953285"/>
                <a:gd name="connsiteY29" fmla="*/ 1049853 h 2986134"/>
                <a:gd name="connsiteX30" fmla="*/ 968955 w 1953285"/>
                <a:gd name="connsiteY30" fmla="*/ 813397 h 2986134"/>
                <a:gd name="connsiteX31" fmla="*/ 1461349 w 1953285"/>
                <a:gd name="connsiteY31" fmla="*/ 701311 h 2986134"/>
                <a:gd name="connsiteX32" fmla="*/ 1473951 w 1953285"/>
                <a:gd name="connsiteY32" fmla="*/ 708401 h 2986134"/>
                <a:gd name="connsiteX0" fmla="*/ 1473856 w 1953190"/>
                <a:gd name="connsiteY0" fmla="*/ 708401 h 2991508"/>
                <a:gd name="connsiteX1" fmla="*/ 1411263 w 1953190"/>
                <a:gd name="connsiteY1" fmla="*/ 919813 h 2991508"/>
                <a:gd name="connsiteX2" fmla="*/ 1190060 w 1953190"/>
                <a:gd name="connsiteY2" fmla="*/ 1213129 h 2991508"/>
                <a:gd name="connsiteX3" fmla="*/ 909179 w 1953190"/>
                <a:gd name="connsiteY3" fmla="*/ 1450576 h 2991508"/>
                <a:gd name="connsiteX4" fmla="*/ 566918 w 1953190"/>
                <a:gd name="connsiteY4" fmla="*/ 1632245 h 2991508"/>
                <a:gd name="connsiteX5" fmla="*/ 737266 w 1953190"/>
                <a:gd name="connsiteY5" fmla="*/ 1653421 h 2991508"/>
                <a:gd name="connsiteX6" fmla="*/ 1274880 w 1953190"/>
                <a:gd name="connsiteY6" fmla="*/ 1655250 h 2991508"/>
                <a:gd name="connsiteX7" fmla="*/ 1674972 w 1953190"/>
                <a:gd name="connsiteY7" fmla="*/ 1749816 h 2991508"/>
                <a:gd name="connsiteX8" fmla="*/ 1932261 w 1953190"/>
                <a:gd name="connsiteY8" fmla="*/ 1866208 h 2991508"/>
                <a:gd name="connsiteX9" fmla="*/ 1906135 w 1953190"/>
                <a:gd name="connsiteY9" fmla="*/ 1943962 h 2991508"/>
                <a:gd name="connsiteX10" fmla="*/ 1653148 w 1953190"/>
                <a:gd name="connsiteY10" fmla="*/ 2106263 h 2991508"/>
                <a:gd name="connsiteX11" fmla="*/ 1253056 w 1953190"/>
                <a:gd name="connsiteY11" fmla="*/ 2208104 h 2991508"/>
                <a:gd name="connsiteX12" fmla="*/ 935741 w 1953190"/>
                <a:gd name="connsiteY12" fmla="*/ 2195250 h 2991508"/>
                <a:gd name="connsiteX13" fmla="*/ 578649 w 1953190"/>
                <a:gd name="connsiteY13" fmla="*/ 2089164 h 2991508"/>
                <a:gd name="connsiteX14" fmla="*/ 321855 w 1953190"/>
                <a:gd name="connsiteY14" fmla="*/ 1949541 h 2991508"/>
                <a:gd name="connsiteX15" fmla="*/ 292128 w 1953190"/>
                <a:gd name="connsiteY15" fmla="*/ 2002232 h 2991508"/>
                <a:gd name="connsiteX16" fmla="*/ 341090 w 1953190"/>
                <a:gd name="connsiteY16" fmla="*/ 2395326 h 2991508"/>
                <a:gd name="connsiteX17" fmla="*/ 426405 w 1953190"/>
                <a:gd name="connsiteY17" fmla="*/ 2772335 h 2991508"/>
                <a:gd name="connsiteX18" fmla="*/ 465189 w 1953190"/>
                <a:gd name="connsiteY18" fmla="*/ 2891702 h 2991508"/>
                <a:gd name="connsiteX19" fmla="*/ 220668 w 1953190"/>
                <a:gd name="connsiteY19" fmla="*/ 2991507 h 2991508"/>
                <a:gd name="connsiteX20" fmla="*/ 48254 w 1953190"/>
                <a:gd name="connsiteY20" fmla="*/ 2358824 h 2991508"/>
                <a:gd name="connsiteX21" fmla="*/ 318 w 1953190"/>
                <a:gd name="connsiteY21" fmla="*/ 1730652 h 2991508"/>
                <a:gd name="connsiteX22" fmla="*/ 105813 w 1953190"/>
                <a:gd name="connsiteY22" fmla="*/ 904785 h 2991508"/>
                <a:gd name="connsiteX23" fmla="*/ 278284 w 1953190"/>
                <a:gd name="connsiteY23" fmla="*/ 433148 h 2991508"/>
                <a:gd name="connsiteX24" fmla="*/ 443791 w 1953190"/>
                <a:gd name="connsiteY24" fmla="*/ 172515 h 2991508"/>
                <a:gd name="connsiteX25" fmla="*/ 612642 w 1953190"/>
                <a:gd name="connsiteY25" fmla="*/ 0 h 2991508"/>
                <a:gd name="connsiteX26" fmla="*/ 731864 w 1953190"/>
                <a:gd name="connsiteY26" fmla="*/ 332056 h 2991508"/>
                <a:gd name="connsiteX27" fmla="*/ 724750 w 1953190"/>
                <a:gd name="connsiteY27" fmla="*/ 678085 h 2991508"/>
                <a:gd name="connsiteX28" fmla="*/ 547648 w 1953190"/>
                <a:gd name="connsiteY28" fmla="*/ 1005788 h 2991508"/>
                <a:gd name="connsiteX29" fmla="*/ 550122 w 1953190"/>
                <a:gd name="connsiteY29" fmla="*/ 1049853 h 2991508"/>
                <a:gd name="connsiteX30" fmla="*/ 968860 w 1953190"/>
                <a:gd name="connsiteY30" fmla="*/ 813397 h 2991508"/>
                <a:gd name="connsiteX31" fmla="*/ 1461254 w 1953190"/>
                <a:gd name="connsiteY31" fmla="*/ 701311 h 2991508"/>
                <a:gd name="connsiteX32" fmla="*/ 1473856 w 1953190"/>
                <a:gd name="connsiteY32" fmla="*/ 708401 h 2991508"/>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35637 w 1983014"/>
                <a:gd name="connsiteY22" fmla="*/ 904785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750 w 1983084"/>
                <a:gd name="connsiteY0" fmla="*/ 708401 h 2991507"/>
                <a:gd name="connsiteX1" fmla="*/ 1441157 w 1983084"/>
                <a:gd name="connsiteY1" fmla="*/ 919813 h 2991507"/>
                <a:gd name="connsiteX2" fmla="*/ 1219954 w 1983084"/>
                <a:gd name="connsiteY2" fmla="*/ 1213129 h 2991507"/>
                <a:gd name="connsiteX3" fmla="*/ 939073 w 1983084"/>
                <a:gd name="connsiteY3" fmla="*/ 1450576 h 2991507"/>
                <a:gd name="connsiteX4" fmla="*/ 596812 w 1983084"/>
                <a:gd name="connsiteY4" fmla="*/ 1632245 h 2991507"/>
                <a:gd name="connsiteX5" fmla="*/ 767160 w 1983084"/>
                <a:gd name="connsiteY5" fmla="*/ 1653421 h 2991507"/>
                <a:gd name="connsiteX6" fmla="*/ 1304774 w 1983084"/>
                <a:gd name="connsiteY6" fmla="*/ 1655250 h 2991507"/>
                <a:gd name="connsiteX7" fmla="*/ 1704866 w 1983084"/>
                <a:gd name="connsiteY7" fmla="*/ 1749816 h 2991507"/>
                <a:gd name="connsiteX8" fmla="*/ 1962155 w 1983084"/>
                <a:gd name="connsiteY8" fmla="*/ 1866208 h 2991507"/>
                <a:gd name="connsiteX9" fmla="*/ 1936029 w 1983084"/>
                <a:gd name="connsiteY9" fmla="*/ 1943962 h 2991507"/>
                <a:gd name="connsiteX10" fmla="*/ 1683042 w 1983084"/>
                <a:gd name="connsiteY10" fmla="*/ 2106263 h 2991507"/>
                <a:gd name="connsiteX11" fmla="*/ 1282950 w 1983084"/>
                <a:gd name="connsiteY11" fmla="*/ 2208104 h 2991507"/>
                <a:gd name="connsiteX12" fmla="*/ 965635 w 1983084"/>
                <a:gd name="connsiteY12" fmla="*/ 2195250 h 2991507"/>
                <a:gd name="connsiteX13" fmla="*/ 608543 w 1983084"/>
                <a:gd name="connsiteY13" fmla="*/ 2089164 h 2991507"/>
                <a:gd name="connsiteX14" fmla="*/ 351749 w 1983084"/>
                <a:gd name="connsiteY14" fmla="*/ 1949541 h 2991507"/>
                <a:gd name="connsiteX15" fmla="*/ 342903 w 1983084"/>
                <a:gd name="connsiteY15" fmla="*/ 1997936 h 2991507"/>
                <a:gd name="connsiteX16" fmla="*/ 396859 w 1983084"/>
                <a:gd name="connsiteY16" fmla="*/ 2349194 h 2991507"/>
                <a:gd name="connsiteX17" fmla="*/ 489005 w 1983084"/>
                <a:gd name="connsiteY17" fmla="*/ 2732957 h 2991507"/>
                <a:gd name="connsiteX18" fmla="*/ 553043 w 1983084"/>
                <a:gd name="connsiteY18" fmla="*/ 2882494 h 2991507"/>
                <a:gd name="connsiteX19" fmla="*/ 250562 w 1983084"/>
                <a:gd name="connsiteY19" fmla="*/ 2991507 h 2991507"/>
                <a:gd name="connsiteX20" fmla="*/ 63305 w 1983084"/>
                <a:gd name="connsiteY20" fmla="*/ 2363639 h 2991507"/>
                <a:gd name="connsiteX21" fmla="*/ 199 w 1983084"/>
                <a:gd name="connsiteY21" fmla="*/ 1690577 h 2991507"/>
                <a:gd name="connsiteX22" fmla="*/ 120046 w 1983084"/>
                <a:gd name="connsiteY22" fmla="*/ 908009 h 2991507"/>
                <a:gd name="connsiteX23" fmla="*/ 308178 w 1983084"/>
                <a:gd name="connsiteY23" fmla="*/ 433148 h 2991507"/>
                <a:gd name="connsiteX24" fmla="*/ 473685 w 1983084"/>
                <a:gd name="connsiteY24" fmla="*/ 172515 h 2991507"/>
                <a:gd name="connsiteX25" fmla="*/ 642536 w 1983084"/>
                <a:gd name="connsiteY25" fmla="*/ 0 h 2991507"/>
                <a:gd name="connsiteX26" fmla="*/ 761758 w 1983084"/>
                <a:gd name="connsiteY26" fmla="*/ 332056 h 2991507"/>
                <a:gd name="connsiteX27" fmla="*/ 754644 w 1983084"/>
                <a:gd name="connsiteY27" fmla="*/ 678085 h 2991507"/>
                <a:gd name="connsiteX28" fmla="*/ 577542 w 1983084"/>
                <a:gd name="connsiteY28" fmla="*/ 1005788 h 2991507"/>
                <a:gd name="connsiteX29" fmla="*/ 580016 w 1983084"/>
                <a:gd name="connsiteY29" fmla="*/ 1049853 h 2991507"/>
                <a:gd name="connsiteX30" fmla="*/ 998754 w 1983084"/>
                <a:gd name="connsiteY30" fmla="*/ 813397 h 2991507"/>
                <a:gd name="connsiteX31" fmla="*/ 1491148 w 1983084"/>
                <a:gd name="connsiteY31" fmla="*/ 701311 h 2991507"/>
                <a:gd name="connsiteX32" fmla="*/ 1503750 w 1983084"/>
                <a:gd name="connsiteY32" fmla="*/ 708401 h 2991507"/>
                <a:gd name="connsiteX0" fmla="*/ 1503751 w 1983085"/>
                <a:gd name="connsiteY0" fmla="*/ 708401 h 2991507"/>
                <a:gd name="connsiteX1" fmla="*/ 1441158 w 1983085"/>
                <a:gd name="connsiteY1" fmla="*/ 919813 h 2991507"/>
                <a:gd name="connsiteX2" fmla="*/ 1219955 w 1983085"/>
                <a:gd name="connsiteY2" fmla="*/ 1213129 h 2991507"/>
                <a:gd name="connsiteX3" fmla="*/ 939074 w 1983085"/>
                <a:gd name="connsiteY3" fmla="*/ 1450576 h 2991507"/>
                <a:gd name="connsiteX4" fmla="*/ 596813 w 1983085"/>
                <a:gd name="connsiteY4" fmla="*/ 1632245 h 2991507"/>
                <a:gd name="connsiteX5" fmla="*/ 767161 w 1983085"/>
                <a:gd name="connsiteY5" fmla="*/ 1653421 h 2991507"/>
                <a:gd name="connsiteX6" fmla="*/ 1304775 w 1983085"/>
                <a:gd name="connsiteY6" fmla="*/ 1655250 h 2991507"/>
                <a:gd name="connsiteX7" fmla="*/ 1704867 w 1983085"/>
                <a:gd name="connsiteY7" fmla="*/ 1749816 h 2991507"/>
                <a:gd name="connsiteX8" fmla="*/ 1962156 w 1983085"/>
                <a:gd name="connsiteY8" fmla="*/ 1866208 h 2991507"/>
                <a:gd name="connsiteX9" fmla="*/ 1936030 w 1983085"/>
                <a:gd name="connsiteY9" fmla="*/ 1943962 h 2991507"/>
                <a:gd name="connsiteX10" fmla="*/ 1683043 w 1983085"/>
                <a:gd name="connsiteY10" fmla="*/ 2106263 h 2991507"/>
                <a:gd name="connsiteX11" fmla="*/ 1282951 w 1983085"/>
                <a:gd name="connsiteY11" fmla="*/ 2208104 h 2991507"/>
                <a:gd name="connsiteX12" fmla="*/ 965636 w 1983085"/>
                <a:gd name="connsiteY12" fmla="*/ 2195250 h 2991507"/>
                <a:gd name="connsiteX13" fmla="*/ 608544 w 1983085"/>
                <a:gd name="connsiteY13" fmla="*/ 2089164 h 2991507"/>
                <a:gd name="connsiteX14" fmla="*/ 351750 w 1983085"/>
                <a:gd name="connsiteY14" fmla="*/ 1949541 h 2991507"/>
                <a:gd name="connsiteX15" fmla="*/ 342904 w 1983085"/>
                <a:gd name="connsiteY15" fmla="*/ 1997936 h 2991507"/>
                <a:gd name="connsiteX16" fmla="*/ 396860 w 1983085"/>
                <a:gd name="connsiteY16" fmla="*/ 2349194 h 2991507"/>
                <a:gd name="connsiteX17" fmla="*/ 509109 w 1983085"/>
                <a:gd name="connsiteY17" fmla="*/ 2762247 h 2991507"/>
                <a:gd name="connsiteX18" fmla="*/ 553044 w 1983085"/>
                <a:gd name="connsiteY18" fmla="*/ 2882494 h 2991507"/>
                <a:gd name="connsiteX19" fmla="*/ 250563 w 1983085"/>
                <a:gd name="connsiteY19" fmla="*/ 2991507 h 2991507"/>
                <a:gd name="connsiteX20" fmla="*/ 63306 w 1983085"/>
                <a:gd name="connsiteY20" fmla="*/ 2363639 h 2991507"/>
                <a:gd name="connsiteX21" fmla="*/ 200 w 1983085"/>
                <a:gd name="connsiteY21" fmla="*/ 1690577 h 2991507"/>
                <a:gd name="connsiteX22" fmla="*/ 120047 w 1983085"/>
                <a:gd name="connsiteY22" fmla="*/ 908009 h 2991507"/>
                <a:gd name="connsiteX23" fmla="*/ 308179 w 1983085"/>
                <a:gd name="connsiteY23" fmla="*/ 433148 h 2991507"/>
                <a:gd name="connsiteX24" fmla="*/ 473686 w 1983085"/>
                <a:gd name="connsiteY24" fmla="*/ 172515 h 2991507"/>
                <a:gd name="connsiteX25" fmla="*/ 642537 w 1983085"/>
                <a:gd name="connsiteY25" fmla="*/ 0 h 2991507"/>
                <a:gd name="connsiteX26" fmla="*/ 761759 w 1983085"/>
                <a:gd name="connsiteY26" fmla="*/ 332056 h 2991507"/>
                <a:gd name="connsiteX27" fmla="*/ 754645 w 1983085"/>
                <a:gd name="connsiteY27" fmla="*/ 678085 h 2991507"/>
                <a:gd name="connsiteX28" fmla="*/ 577543 w 1983085"/>
                <a:gd name="connsiteY28" fmla="*/ 1005788 h 2991507"/>
                <a:gd name="connsiteX29" fmla="*/ 580017 w 1983085"/>
                <a:gd name="connsiteY29" fmla="*/ 1049853 h 2991507"/>
                <a:gd name="connsiteX30" fmla="*/ 998755 w 1983085"/>
                <a:gd name="connsiteY30" fmla="*/ 813397 h 2991507"/>
                <a:gd name="connsiteX31" fmla="*/ 1491149 w 1983085"/>
                <a:gd name="connsiteY31" fmla="*/ 701311 h 2991507"/>
                <a:gd name="connsiteX32" fmla="*/ 1503751 w 1983085"/>
                <a:gd name="connsiteY32" fmla="*/ 708401 h 2991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983085" h="2991507">
                  <a:moveTo>
                    <a:pt x="1503751" y="708401"/>
                  </a:moveTo>
                  <a:cubicBezTo>
                    <a:pt x="1523712" y="737061"/>
                    <a:pt x="1480707" y="845173"/>
                    <a:pt x="1441158" y="919813"/>
                  </a:cubicBezTo>
                  <a:cubicBezTo>
                    <a:pt x="1395959" y="1005116"/>
                    <a:pt x="1303636" y="1124669"/>
                    <a:pt x="1219955" y="1213129"/>
                  </a:cubicBezTo>
                  <a:cubicBezTo>
                    <a:pt x="1136275" y="1301590"/>
                    <a:pt x="1042931" y="1380723"/>
                    <a:pt x="939074" y="1450576"/>
                  </a:cubicBezTo>
                  <a:cubicBezTo>
                    <a:pt x="835217" y="1520429"/>
                    <a:pt x="606345" y="1620692"/>
                    <a:pt x="596813" y="1632245"/>
                  </a:cubicBezTo>
                  <a:cubicBezTo>
                    <a:pt x="587281" y="1643798"/>
                    <a:pt x="649167" y="1649587"/>
                    <a:pt x="767161" y="1653421"/>
                  </a:cubicBezTo>
                  <a:cubicBezTo>
                    <a:pt x="885155" y="1657255"/>
                    <a:pt x="1148491" y="1639184"/>
                    <a:pt x="1304775" y="1655250"/>
                  </a:cubicBezTo>
                  <a:cubicBezTo>
                    <a:pt x="1461059" y="1671316"/>
                    <a:pt x="1595303" y="1714658"/>
                    <a:pt x="1704867" y="1749816"/>
                  </a:cubicBezTo>
                  <a:cubicBezTo>
                    <a:pt x="1814430" y="1784976"/>
                    <a:pt x="1923629" y="1833850"/>
                    <a:pt x="1962156" y="1866208"/>
                  </a:cubicBezTo>
                  <a:cubicBezTo>
                    <a:pt x="2000683" y="1898565"/>
                    <a:pt x="1982548" y="1903952"/>
                    <a:pt x="1936030" y="1943962"/>
                  </a:cubicBezTo>
                  <a:cubicBezTo>
                    <a:pt x="1889511" y="1983971"/>
                    <a:pt x="1791890" y="2062239"/>
                    <a:pt x="1683043" y="2106263"/>
                  </a:cubicBezTo>
                  <a:cubicBezTo>
                    <a:pt x="1574197" y="2150286"/>
                    <a:pt x="1402519" y="2193274"/>
                    <a:pt x="1282951" y="2208104"/>
                  </a:cubicBezTo>
                  <a:cubicBezTo>
                    <a:pt x="1163382" y="2222935"/>
                    <a:pt x="1078036" y="2215074"/>
                    <a:pt x="965636" y="2195250"/>
                  </a:cubicBezTo>
                  <a:cubicBezTo>
                    <a:pt x="853235" y="2175427"/>
                    <a:pt x="710858" y="2130115"/>
                    <a:pt x="608544" y="2089164"/>
                  </a:cubicBezTo>
                  <a:cubicBezTo>
                    <a:pt x="506230" y="2048213"/>
                    <a:pt x="368968" y="1961518"/>
                    <a:pt x="351750" y="1949541"/>
                  </a:cubicBezTo>
                  <a:cubicBezTo>
                    <a:pt x="334532" y="1937564"/>
                    <a:pt x="335386" y="1931327"/>
                    <a:pt x="342904" y="1997936"/>
                  </a:cubicBezTo>
                  <a:cubicBezTo>
                    <a:pt x="350422" y="2064545"/>
                    <a:pt x="369159" y="2221809"/>
                    <a:pt x="396860" y="2349194"/>
                  </a:cubicBezTo>
                  <a:cubicBezTo>
                    <a:pt x="424561" y="2476579"/>
                    <a:pt x="467735" y="2639985"/>
                    <a:pt x="509109" y="2762247"/>
                  </a:cubicBezTo>
                  <a:lnTo>
                    <a:pt x="553044" y="2882494"/>
                  </a:lnTo>
                  <a:cubicBezTo>
                    <a:pt x="473777" y="2939687"/>
                    <a:pt x="326860" y="2968014"/>
                    <a:pt x="250563" y="2991507"/>
                  </a:cubicBezTo>
                  <a:cubicBezTo>
                    <a:pt x="170949" y="2783480"/>
                    <a:pt x="105033" y="2580461"/>
                    <a:pt x="63306" y="2363639"/>
                  </a:cubicBezTo>
                  <a:cubicBezTo>
                    <a:pt x="21579" y="2146817"/>
                    <a:pt x="-2461" y="1929490"/>
                    <a:pt x="200" y="1690577"/>
                  </a:cubicBezTo>
                  <a:cubicBezTo>
                    <a:pt x="2859" y="1451663"/>
                    <a:pt x="68717" y="1117581"/>
                    <a:pt x="120047" y="908009"/>
                  </a:cubicBezTo>
                  <a:cubicBezTo>
                    <a:pt x="171377" y="698438"/>
                    <a:pt x="249239" y="555730"/>
                    <a:pt x="308179" y="433148"/>
                  </a:cubicBezTo>
                  <a:cubicBezTo>
                    <a:pt x="367119" y="310566"/>
                    <a:pt x="414822" y="245163"/>
                    <a:pt x="473686" y="172515"/>
                  </a:cubicBezTo>
                  <a:cubicBezTo>
                    <a:pt x="525192" y="108949"/>
                    <a:pt x="595112" y="17610"/>
                    <a:pt x="642537" y="0"/>
                  </a:cubicBezTo>
                  <a:cubicBezTo>
                    <a:pt x="709556" y="115352"/>
                    <a:pt x="737990" y="210065"/>
                    <a:pt x="761759" y="332056"/>
                  </a:cubicBezTo>
                  <a:cubicBezTo>
                    <a:pt x="780973" y="477891"/>
                    <a:pt x="781276" y="547748"/>
                    <a:pt x="754645" y="678085"/>
                  </a:cubicBezTo>
                  <a:cubicBezTo>
                    <a:pt x="727497" y="810951"/>
                    <a:pt x="606647" y="943826"/>
                    <a:pt x="577543" y="1005788"/>
                  </a:cubicBezTo>
                  <a:cubicBezTo>
                    <a:pt x="548438" y="1067749"/>
                    <a:pt x="509816" y="1081918"/>
                    <a:pt x="580017" y="1049853"/>
                  </a:cubicBezTo>
                  <a:cubicBezTo>
                    <a:pt x="650219" y="1017789"/>
                    <a:pt x="846899" y="871489"/>
                    <a:pt x="998755" y="813397"/>
                  </a:cubicBezTo>
                  <a:cubicBezTo>
                    <a:pt x="1150609" y="755308"/>
                    <a:pt x="1446228" y="697135"/>
                    <a:pt x="1491149" y="701311"/>
                  </a:cubicBezTo>
                  <a:cubicBezTo>
                    <a:pt x="1496764" y="701833"/>
                    <a:pt x="1500901" y="704307"/>
                    <a:pt x="1503751" y="708401"/>
                  </a:cubicBezTo>
                  <a:close/>
                </a:path>
              </a:pathLst>
            </a:custGeom>
            <a:solidFill>
              <a:schemeClr val="accent3">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6392C8FD-8885-FF84-5554-64E7B7CA86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516067" flipH="1">
              <a:off x="11571873" y="5176897"/>
              <a:ext cx="1284318" cy="1937410"/>
            </a:xfrm>
            <a:custGeom>
              <a:avLst/>
              <a:gdLst>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99666 w 1914334"/>
                <a:gd name="connsiteY28" fmla="*/ 437421 h 2986466"/>
                <a:gd name="connsiteX29" fmla="*/ 685894 w 1914334"/>
                <a:gd name="connsiteY29" fmla="*/ 678417 h 2986466"/>
                <a:gd name="connsiteX30" fmla="*/ 508792 w 1914334"/>
                <a:gd name="connsiteY30" fmla="*/ 1006120 h 2986466"/>
                <a:gd name="connsiteX31" fmla="*/ 511266 w 1914334"/>
                <a:gd name="connsiteY31" fmla="*/ 1050185 h 2986466"/>
                <a:gd name="connsiteX32" fmla="*/ 930004 w 1914334"/>
                <a:gd name="connsiteY32" fmla="*/ 813729 h 2986466"/>
                <a:gd name="connsiteX33" fmla="*/ 1422398 w 1914334"/>
                <a:gd name="connsiteY33" fmla="*/ 701643 h 2986466"/>
                <a:gd name="connsiteX34" fmla="*/ 1435000 w 1914334"/>
                <a:gd name="connsiteY34"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73669 w 1953003"/>
                <a:gd name="connsiteY0" fmla="*/ 708401 h 2986134"/>
                <a:gd name="connsiteX1" fmla="*/ 1411076 w 1953003"/>
                <a:gd name="connsiteY1" fmla="*/ 919813 h 2986134"/>
                <a:gd name="connsiteX2" fmla="*/ 1189873 w 1953003"/>
                <a:gd name="connsiteY2" fmla="*/ 1213129 h 2986134"/>
                <a:gd name="connsiteX3" fmla="*/ 908992 w 1953003"/>
                <a:gd name="connsiteY3" fmla="*/ 1450576 h 2986134"/>
                <a:gd name="connsiteX4" fmla="*/ 566731 w 1953003"/>
                <a:gd name="connsiteY4" fmla="*/ 1632245 h 2986134"/>
                <a:gd name="connsiteX5" fmla="*/ 737079 w 1953003"/>
                <a:gd name="connsiteY5" fmla="*/ 1653421 h 2986134"/>
                <a:gd name="connsiteX6" fmla="*/ 1274693 w 1953003"/>
                <a:gd name="connsiteY6" fmla="*/ 1655250 h 2986134"/>
                <a:gd name="connsiteX7" fmla="*/ 1674785 w 1953003"/>
                <a:gd name="connsiteY7" fmla="*/ 1749816 h 2986134"/>
                <a:gd name="connsiteX8" fmla="*/ 1932074 w 1953003"/>
                <a:gd name="connsiteY8" fmla="*/ 1866208 h 2986134"/>
                <a:gd name="connsiteX9" fmla="*/ 1905948 w 1953003"/>
                <a:gd name="connsiteY9" fmla="*/ 1943962 h 2986134"/>
                <a:gd name="connsiteX10" fmla="*/ 1652961 w 1953003"/>
                <a:gd name="connsiteY10" fmla="*/ 2106263 h 2986134"/>
                <a:gd name="connsiteX11" fmla="*/ 1252869 w 1953003"/>
                <a:gd name="connsiteY11" fmla="*/ 2208104 h 2986134"/>
                <a:gd name="connsiteX12" fmla="*/ 935554 w 1953003"/>
                <a:gd name="connsiteY12" fmla="*/ 2195250 h 2986134"/>
                <a:gd name="connsiteX13" fmla="*/ 578462 w 1953003"/>
                <a:gd name="connsiteY13" fmla="*/ 2089164 h 2986134"/>
                <a:gd name="connsiteX14" fmla="*/ 321668 w 1953003"/>
                <a:gd name="connsiteY14" fmla="*/ 1949541 h 2986134"/>
                <a:gd name="connsiteX15" fmla="*/ 291941 w 1953003"/>
                <a:gd name="connsiteY15" fmla="*/ 2002232 h 2986134"/>
                <a:gd name="connsiteX16" fmla="*/ 340903 w 1953003"/>
                <a:gd name="connsiteY16" fmla="*/ 2395326 h 2986134"/>
                <a:gd name="connsiteX17" fmla="*/ 426218 w 1953003"/>
                <a:gd name="connsiteY17" fmla="*/ 2772335 h 2986134"/>
                <a:gd name="connsiteX18" fmla="*/ 465002 w 1953003"/>
                <a:gd name="connsiteY18" fmla="*/ 2891702 h 2986134"/>
                <a:gd name="connsiteX19" fmla="*/ 246582 w 1953003"/>
                <a:gd name="connsiteY19" fmla="*/ 2986134 h 2986134"/>
                <a:gd name="connsiteX20" fmla="*/ 76777 w 1953003"/>
                <a:gd name="connsiteY20" fmla="*/ 2352917 h 2986134"/>
                <a:gd name="connsiteX21" fmla="*/ 131 w 1953003"/>
                <a:gd name="connsiteY21" fmla="*/ 1730652 h 2986134"/>
                <a:gd name="connsiteX22" fmla="*/ 105626 w 1953003"/>
                <a:gd name="connsiteY22" fmla="*/ 904785 h 2986134"/>
                <a:gd name="connsiteX23" fmla="*/ 278097 w 1953003"/>
                <a:gd name="connsiteY23" fmla="*/ 433148 h 2986134"/>
                <a:gd name="connsiteX24" fmla="*/ 443604 w 1953003"/>
                <a:gd name="connsiteY24" fmla="*/ 172515 h 2986134"/>
                <a:gd name="connsiteX25" fmla="*/ 612455 w 1953003"/>
                <a:gd name="connsiteY25" fmla="*/ 0 h 2986134"/>
                <a:gd name="connsiteX26" fmla="*/ 731677 w 1953003"/>
                <a:gd name="connsiteY26" fmla="*/ 332056 h 2986134"/>
                <a:gd name="connsiteX27" fmla="*/ 724563 w 1953003"/>
                <a:gd name="connsiteY27" fmla="*/ 678085 h 2986134"/>
                <a:gd name="connsiteX28" fmla="*/ 547461 w 1953003"/>
                <a:gd name="connsiteY28" fmla="*/ 1005788 h 2986134"/>
                <a:gd name="connsiteX29" fmla="*/ 549935 w 1953003"/>
                <a:gd name="connsiteY29" fmla="*/ 1049853 h 2986134"/>
                <a:gd name="connsiteX30" fmla="*/ 968673 w 1953003"/>
                <a:gd name="connsiteY30" fmla="*/ 813397 h 2986134"/>
                <a:gd name="connsiteX31" fmla="*/ 1461067 w 1953003"/>
                <a:gd name="connsiteY31" fmla="*/ 701311 h 2986134"/>
                <a:gd name="connsiteX32" fmla="*/ 1473669 w 1953003"/>
                <a:gd name="connsiteY32" fmla="*/ 708401 h 2986134"/>
                <a:gd name="connsiteX0" fmla="*/ 1473951 w 1953285"/>
                <a:gd name="connsiteY0" fmla="*/ 708401 h 2986134"/>
                <a:gd name="connsiteX1" fmla="*/ 1411358 w 1953285"/>
                <a:gd name="connsiteY1" fmla="*/ 919813 h 2986134"/>
                <a:gd name="connsiteX2" fmla="*/ 1190155 w 1953285"/>
                <a:gd name="connsiteY2" fmla="*/ 1213129 h 2986134"/>
                <a:gd name="connsiteX3" fmla="*/ 909274 w 1953285"/>
                <a:gd name="connsiteY3" fmla="*/ 1450576 h 2986134"/>
                <a:gd name="connsiteX4" fmla="*/ 567013 w 1953285"/>
                <a:gd name="connsiteY4" fmla="*/ 1632245 h 2986134"/>
                <a:gd name="connsiteX5" fmla="*/ 737361 w 1953285"/>
                <a:gd name="connsiteY5" fmla="*/ 1653421 h 2986134"/>
                <a:gd name="connsiteX6" fmla="*/ 1274975 w 1953285"/>
                <a:gd name="connsiteY6" fmla="*/ 1655250 h 2986134"/>
                <a:gd name="connsiteX7" fmla="*/ 1675067 w 1953285"/>
                <a:gd name="connsiteY7" fmla="*/ 1749816 h 2986134"/>
                <a:gd name="connsiteX8" fmla="*/ 1932356 w 1953285"/>
                <a:gd name="connsiteY8" fmla="*/ 1866208 h 2986134"/>
                <a:gd name="connsiteX9" fmla="*/ 1906230 w 1953285"/>
                <a:gd name="connsiteY9" fmla="*/ 1943962 h 2986134"/>
                <a:gd name="connsiteX10" fmla="*/ 1653243 w 1953285"/>
                <a:gd name="connsiteY10" fmla="*/ 2106263 h 2986134"/>
                <a:gd name="connsiteX11" fmla="*/ 1253151 w 1953285"/>
                <a:gd name="connsiteY11" fmla="*/ 2208104 h 2986134"/>
                <a:gd name="connsiteX12" fmla="*/ 935836 w 1953285"/>
                <a:gd name="connsiteY12" fmla="*/ 2195250 h 2986134"/>
                <a:gd name="connsiteX13" fmla="*/ 578744 w 1953285"/>
                <a:gd name="connsiteY13" fmla="*/ 2089164 h 2986134"/>
                <a:gd name="connsiteX14" fmla="*/ 321950 w 1953285"/>
                <a:gd name="connsiteY14" fmla="*/ 1949541 h 2986134"/>
                <a:gd name="connsiteX15" fmla="*/ 292223 w 1953285"/>
                <a:gd name="connsiteY15" fmla="*/ 2002232 h 2986134"/>
                <a:gd name="connsiteX16" fmla="*/ 341185 w 1953285"/>
                <a:gd name="connsiteY16" fmla="*/ 2395326 h 2986134"/>
                <a:gd name="connsiteX17" fmla="*/ 426500 w 1953285"/>
                <a:gd name="connsiteY17" fmla="*/ 2772335 h 2986134"/>
                <a:gd name="connsiteX18" fmla="*/ 465284 w 1953285"/>
                <a:gd name="connsiteY18" fmla="*/ 2891702 h 2986134"/>
                <a:gd name="connsiteX19" fmla="*/ 246864 w 1953285"/>
                <a:gd name="connsiteY19" fmla="*/ 2986134 h 2986134"/>
                <a:gd name="connsiteX20" fmla="*/ 48349 w 1953285"/>
                <a:gd name="connsiteY20" fmla="*/ 2358824 h 2986134"/>
                <a:gd name="connsiteX21" fmla="*/ 413 w 1953285"/>
                <a:gd name="connsiteY21" fmla="*/ 1730652 h 2986134"/>
                <a:gd name="connsiteX22" fmla="*/ 105908 w 1953285"/>
                <a:gd name="connsiteY22" fmla="*/ 904785 h 2986134"/>
                <a:gd name="connsiteX23" fmla="*/ 278379 w 1953285"/>
                <a:gd name="connsiteY23" fmla="*/ 433148 h 2986134"/>
                <a:gd name="connsiteX24" fmla="*/ 443886 w 1953285"/>
                <a:gd name="connsiteY24" fmla="*/ 172515 h 2986134"/>
                <a:gd name="connsiteX25" fmla="*/ 612737 w 1953285"/>
                <a:gd name="connsiteY25" fmla="*/ 0 h 2986134"/>
                <a:gd name="connsiteX26" fmla="*/ 731959 w 1953285"/>
                <a:gd name="connsiteY26" fmla="*/ 332056 h 2986134"/>
                <a:gd name="connsiteX27" fmla="*/ 724845 w 1953285"/>
                <a:gd name="connsiteY27" fmla="*/ 678085 h 2986134"/>
                <a:gd name="connsiteX28" fmla="*/ 547743 w 1953285"/>
                <a:gd name="connsiteY28" fmla="*/ 1005788 h 2986134"/>
                <a:gd name="connsiteX29" fmla="*/ 550217 w 1953285"/>
                <a:gd name="connsiteY29" fmla="*/ 1049853 h 2986134"/>
                <a:gd name="connsiteX30" fmla="*/ 968955 w 1953285"/>
                <a:gd name="connsiteY30" fmla="*/ 813397 h 2986134"/>
                <a:gd name="connsiteX31" fmla="*/ 1461349 w 1953285"/>
                <a:gd name="connsiteY31" fmla="*/ 701311 h 2986134"/>
                <a:gd name="connsiteX32" fmla="*/ 1473951 w 1953285"/>
                <a:gd name="connsiteY32" fmla="*/ 708401 h 2986134"/>
                <a:gd name="connsiteX0" fmla="*/ 1473856 w 1953190"/>
                <a:gd name="connsiteY0" fmla="*/ 708401 h 2991508"/>
                <a:gd name="connsiteX1" fmla="*/ 1411263 w 1953190"/>
                <a:gd name="connsiteY1" fmla="*/ 919813 h 2991508"/>
                <a:gd name="connsiteX2" fmla="*/ 1190060 w 1953190"/>
                <a:gd name="connsiteY2" fmla="*/ 1213129 h 2991508"/>
                <a:gd name="connsiteX3" fmla="*/ 909179 w 1953190"/>
                <a:gd name="connsiteY3" fmla="*/ 1450576 h 2991508"/>
                <a:gd name="connsiteX4" fmla="*/ 566918 w 1953190"/>
                <a:gd name="connsiteY4" fmla="*/ 1632245 h 2991508"/>
                <a:gd name="connsiteX5" fmla="*/ 737266 w 1953190"/>
                <a:gd name="connsiteY5" fmla="*/ 1653421 h 2991508"/>
                <a:gd name="connsiteX6" fmla="*/ 1274880 w 1953190"/>
                <a:gd name="connsiteY6" fmla="*/ 1655250 h 2991508"/>
                <a:gd name="connsiteX7" fmla="*/ 1674972 w 1953190"/>
                <a:gd name="connsiteY7" fmla="*/ 1749816 h 2991508"/>
                <a:gd name="connsiteX8" fmla="*/ 1932261 w 1953190"/>
                <a:gd name="connsiteY8" fmla="*/ 1866208 h 2991508"/>
                <a:gd name="connsiteX9" fmla="*/ 1906135 w 1953190"/>
                <a:gd name="connsiteY9" fmla="*/ 1943962 h 2991508"/>
                <a:gd name="connsiteX10" fmla="*/ 1653148 w 1953190"/>
                <a:gd name="connsiteY10" fmla="*/ 2106263 h 2991508"/>
                <a:gd name="connsiteX11" fmla="*/ 1253056 w 1953190"/>
                <a:gd name="connsiteY11" fmla="*/ 2208104 h 2991508"/>
                <a:gd name="connsiteX12" fmla="*/ 935741 w 1953190"/>
                <a:gd name="connsiteY12" fmla="*/ 2195250 h 2991508"/>
                <a:gd name="connsiteX13" fmla="*/ 578649 w 1953190"/>
                <a:gd name="connsiteY13" fmla="*/ 2089164 h 2991508"/>
                <a:gd name="connsiteX14" fmla="*/ 321855 w 1953190"/>
                <a:gd name="connsiteY14" fmla="*/ 1949541 h 2991508"/>
                <a:gd name="connsiteX15" fmla="*/ 292128 w 1953190"/>
                <a:gd name="connsiteY15" fmla="*/ 2002232 h 2991508"/>
                <a:gd name="connsiteX16" fmla="*/ 341090 w 1953190"/>
                <a:gd name="connsiteY16" fmla="*/ 2395326 h 2991508"/>
                <a:gd name="connsiteX17" fmla="*/ 426405 w 1953190"/>
                <a:gd name="connsiteY17" fmla="*/ 2772335 h 2991508"/>
                <a:gd name="connsiteX18" fmla="*/ 465189 w 1953190"/>
                <a:gd name="connsiteY18" fmla="*/ 2891702 h 2991508"/>
                <a:gd name="connsiteX19" fmla="*/ 220668 w 1953190"/>
                <a:gd name="connsiteY19" fmla="*/ 2991507 h 2991508"/>
                <a:gd name="connsiteX20" fmla="*/ 48254 w 1953190"/>
                <a:gd name="connsiteY20" fmla="*/ 2358824 h 2991508"/>
                <a:gd name="connsiteX21" fmla="*/ 318 w 1953190"/>
                <a:gd name="connsiteY21" fmla="*/ 1730652 h 2991508"/>
                <a:gd name="connsiteX22" fmla="*/ 105813 w 1953190"/>
                <a:gd name="connsiteY22" fmla="*/ 904785 h 2991508"/>
                <a:gd name="connsiteX23" fmla="*/ 278284 w 1953190"/>
                <a:gd name="connsiteY23" fmla="*/ 433148 h 2991508"/>
                <a:gd name="connsiteX24" fmla="*/ 443791 w 1953190"/>
                <a:gd name="connsiteY24" fmla="*/ 172515 h 2991508"/>
                <a:gd name="connsiteX25" fmla="*/ 612642 w 1953190"/>
                <a:gd name="connsiteY25" fmla="*/ 0 h 2991508"/>
                <a:gd name="connsiteX26" fmla="*/ 731864 w 1953190"/>
                <a:gd name="connsiteY26" fmla="*/ 332056 h 2991508"/>
                <a:gd name="connsiteX27" fmla="*/ 724750 w 1953190"/>
                <a:gd name="connsiteY27" fmla="*/ 678085 h 2991508"/>
                <a:gd name="connsiteX28" fmla="*/ 547648 w 1953190"/>
                <a:gd name="connsiteY28" fmla="*/ 1005788 h 2991508"/>
                <a:gd name="connsiteX29" fmla="*/ 550122 w 1953190"/>
                <a:gd name="connsiteY29" fmla="*/ 1049853 h 2991508"/>
                <a:gd name="connsiteX30" fmla="*/ 968860 w 1953190"/>
                <a:gd name="connsiteY30" fmla="*/ 813397 h 2991508"/>
                <a:gd name="connsiteX31" fmla="*/ 1461254 w 1953190"/>
                <a:gd name="connsiteY31" fmla="*/ 701311 h 2991508"/>
                <a:gd name="connsiteX32" fmla="*/ 1473856 w 1953190"/>
                <a:gd name="connsiteY32" fmla="*/ 708401 h 2991508"/>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35637 w 1983014"/>
                <a:gd name="connsiteY22" fmla="*/ 904785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750 w 1983084"/>
                <a:gd name="connsiteY0" fmla="*/ 708401 h 2991507"/>
                <a:gd name="connsiteX1" fmla="*/ 1441157 w 1983084"/>
                <a:gd name="connsiteY1" fmla="*/ 919813 h 2991507"/>
                <a:gd name="connsiteX2" fmla="*/ 1219954 w 1983084"/>
                <a:gd name="connsiteY2" fmla="*/ 1213129 h 2991507"/>
                <a:gd name="connsiteX3" fmla="*/ 939073 w 1983084"/>
                <a:gd name="connsiteY3" fmla="*/ 1450576 h 2991507"/>
                <a:gd name="connsiteX4" fmla="*/ 596812 w 1983084"/>
                <a:gd name="connsiteY4" fmla="*/ 1632245 h 2991507"/>
                <a:gd name="connsiteX5" fmla="*/ 767160 w 1983084"/>
                <a:gd name="connsiteY5" fmla="*/ 1653421 h 2991507"/>
                <a:gd name="connsiteX6" fmla="*/ 1304774 w 1983084"/>
                <a:gd name="connsiteY6" fmla="*/ 1655250 h 2991507"/>
                <a:gd name="connsiteX7" fmla="*/ 1704866 w 1983084"/>
                <a:gd name="connsiteY7" fmla="*/ 1749816 h 2991507"/>
                <a:gd name="connsiteX8" fmla="*/ 1962155 w 1983084"/>
                <a:gd name="connsiteY8" fmla="*/ 1866208 h 2991507"/>
                <a:gd name="connsiteX9" fmla="*/ 1936029 w 1983084"/>
                <a:gd name="connsiteY9" fmla="*/ 1943962 h 2991507"/>
                <a:gd name="connsiteX10" fmla="*/ 1683042 w 1983084"/>
                <a:gd name="connsiteY10" fmla="*/ 2106263 h 2991507"/>
                <a:gd name="connsiteX11" fmla="*/ 1282950 w 1983084"/>
                <a:gd name="connsiteY11" fmla="*/ 2208104 h 2991507"/>
                <a:gd name="connsiteX12" fmla="*/ 965635 w 1983084"/>
                <a:gd name="connsiteY12" fmla="*/ 2195250 h 2991507"/>
                <a:gd name="connsiteX13" fmla="*/ 608543 w 1983084"/>
                <a:gd name="connsiteY13" fmla="*/ 2089164 h 2991507"/>
                <a:gd name="connsiteX14" fmla="*/ 351749 w 1983084"/>
                <a:gd name="connsiteY14" fmla="*/ 1949541 h 2991507"/>
                <a:gd name="connsiteX15" fmla="*/ 342903 w 1983084"/>
                <a:gd name="connsiteY15" fmla="*/ 1997936 h 2991507"/>
                <a:gd name="connsiteX16" fmla="*/ 396859 w 1983084"/>
                <a:gd name="connsiteY16" fmla="*/ 2349194 h 2991507"/>
                <a:gd name="connsiteX17" fmla="*/ 489005 w 1983084"/>
                <a:gd name="connsiteY17" fmla="*/ 2732957 h 2991507"/>
                <a:gd name="connsiteX18" fmla="*/ 553043 w 1983084"/>
                <a:gd name="connsiteY18" fmla="*/ 2882494 h 2991507"/>
                <a:gd name="connsiteX19" fmla="*/ 250562 w 1983084"/>
                <a:gd name="connsiteY19" fmla="*/ 2991507 h 2991507"/>
                <a:gd name="connsiteX20" fmla="*/ 63305 w 1983084"/>
                <a:gd name="connsiteY20" fmla="*/ 2363639 h 2991507"/>
                <a:gd name="connsiteX21" fmla="*/ 199 w 1983084"/>
                <a:gd name="connsiteY21" fmla="*/ 1690577 h 2991507"/>
                <a:gd name="connsiteX22" fmla="*/ 120046 w 1983084"/>
                <a:gd name="connsiteY22" fmla="*/ 908009 h 2991507"/>
                <a:gd name="connsiteX23" fmla="*/ 308178 w 1983084"/>
                <a:gd name="connsiteY23" fmla="*/ 433148 h 2991507"/>
                <a:gd name="connsiteX24" fmla="*/ 473685 w 1983084"/>
                <a:gd name="connsiteY24" fmla="*/ 172515 h 2991507"/>
                <a:gd name="connsiteX25" fmla="*/ 642536 w 1983084"/>
                <a:gd name="connsiteY25" fmla="*/ 0 h 2991507"/>
                <a:gd name="connsiteX26" fmla="*/ 761758 w 1983084"/>
                <a:gd name="connsiteY26" fmla="*/ 332056 h 2991507"/>
                <a:gd name="connsiteX27" fmla="*/ 754644 w 1983084"/>
                <a:gd name="connsiteY27" fmla="*/ 678085 h 2991507"/>
                <a:gd name="connsiteX28" fmla="*/ 577542 w 1983084"/>
                <a:gd name="connsiteY28" fmla="*/ 1005788 h 2991507"/>
                <a:gd name="connsiteX29" fmla="*/ 580016 w 1983084"/>
                <a:gd name="connsiteY29" fmla="*/ 1049853 h 2991507"/>
                <a:gd name="connsiteX30" fmla="*/ 998754 w 1983084"/>
                <a:gd name="connsiteY30" fmla="*/ 813397 h 2991507"/>
                <a:gd name="connsiteX31" fmla="*/ 1491148 w 1983084"/>
                <a:gd name="connsiteY31" fmla="*/ 701311 h 2991507"/>
                <a:gd name="connsiteX32" fmla="*/ 1503750 w 1983084"/>
                <a:gd name="connsiteY32" fmla="*/ 708401 h 2991507"/>
                <a:gd name="connsiteX0" fmla="*/ 1503751 w 1983085"/>
                <a:gd name="connsiteY0" fmla="*/ 708401 h 2991507"/>
                <a:gd name="connsiteX1" fmla="*/ 1441158 w 1983085"/>
                <a:gd name="connsiteY1" fmla="*/ 919813 h 2991507"/>
                <a:gd name="connsiteX2" fmla="*/ 1219955 w 1983085"/>
                <a:gd name="connsiteY2" fmla="*/ 1213129 h 2991507"/>
                <a:gd name="connsiteX3" fmla="*/ 939074 w 1983085"/>
                <a:gd name="connsiteY3" fmla="*/ 1450576 h 2991507"/>
                <a:gd name="connsiteX4" fmla="*/ 596813 w 1983085"/>
                <a:gd name="connsiteY4" fmla="*/ 1632245 h 2991507"/>
                <a:gd name="connsiteX5" fmla="*/ 767161 w 1983085"/>
                <a:gd name="connsiteY5" fmla="*/ 1653421 h 2991507"/>
                <a:gd name="connsiteX6" fmla="*/ 1304775 w 1983085"/>
                <a:gd name="connsiteY6" fmla="*/ 1655250 h 2991507"/>
                <a:gd name="connsiteX7" fmla="*/ 1704867 w 1983085"/>
                <a:gd name="connsiteY7" fmla="*/ 1749816 h 2991507"/>
                <a:gd name="connsiteX8" fmla="*/ 1962156 w 1983085"/>
                <a:gd name="connsiteY8" fmla="*/ 1866208 h 2991507"/>
                <a:gd name="connsiteX9" fmla="*/ 1936030 w 1983085"/>
                <a:gd name="connsiteY9" fmla="*/ 1943962 h 2991507"/>
                <a:gd name="connsiteX10" fmla="*/ 1683043 w 1983085"/>
                <a:gd name="connsiteY10" fmla="*/ 2106263 h 2991507"/>
                <a:gd name="connsiteX11" fmla="*/ 1282951 w 1983085"/>
                <a:gd name="connsiteY11" fmla="*/ 2208104 h 2991507"/>
                <a:gd name="connsiteX12" fmla="*/ 965636 w 1983085"/>
                <a:gd name="connsiteY12" fmla="*/ 2195250 h 2991507"/>
                <a:gd name="connsiteX13" fmla="*/ 608544 w 1983085"/>
                <a:gd name="connsiteY13" fmla="*/ 2089164 h 2991507"/>
                <a:gd name="connsiteX14" fmla="*/ 351750 w 1983085"/>
                <a:gd name="connsiteY14" fmla="*/ 1949541 h 2991507"/>
                <a:gd name="connsiteX15" fmla="*/ 342904 w 1983085"/>
                <a:gd name="connsiteY15" fmla="*/ 1997936 h 2991507"/>
                <a:gd name="connsiteX16" fmla="*/ 396860 w 1983085"/>
                <a:gd name="connsiteY16" fmla="*/ 2349194 h 2991507"/>
                <a:gd name="connsiteX17" fmla="*/ 509109 w 1983085"/>
                <a:gd name="connsiteY17" fmla="*/ 2762247 h 2991507"/>
                <a:gd name="connsiteX18" fmla="*/ 553044 w 1983085"/>
                <a:gd name="connsiteY18" fmla="*/ 2882494 h 2991507"/>
                <a:gd name="connsiteX19" fmla="*/ 250563 w 1983085"/>
                <a:gd name="connsiteY19" fmla="*/ 2991507 h 2991507"/>
                <a:gd name="connsiteX20" fmla="*/ 63306 w 1983085"/>
                <a:gd name="connsiteY20" fmla="*/ 2363639 h 2991507"/>
                <a:gd name="connsiteX21" fmla="*/ 200 w 1983085"/>
                <a:gd name="connsiteY21" fmla="*/ 1690577 h 2991507"/>
                <a:gd name="connsiteX22" fmla="*/ 120047 w 1983085"/>
                <a:gd name="connsiteY22" fmla="*/ 908009 h 2991507"/>
                <a:gd name="connsiteX23" fmla="*/ 308179 w 1983085"/>
                <a:gd name="connsiteY23" fmla="*/ 433148 h 2991507"/>
                <a:gd name="connsiteX24" fmla="*/ 473686 w 1983085"/>
                <a:gd name="connsiteY24" fmla="*/ 172515 h 2991507"/>
                <a:gd name="connsiteX25" fmla="*/ 642537 w 1983085"/>
                <a:gd name="connsiteY25" fmla="*/ 0 h 2991507"/>
                <a:gd name="connsiteX26" fmla="*/ 761759 w 1983085"/>
                <a:gd name="connsiteY26" fmla="*/ 332056 h 2991507"/>
                <a:gd name="connsiteX27" fmla="*/ 754645 w 1983085"/>
                <a:gd name="connsiteY27" fmla="*/ 678085 h 2991507"/>
                <a:gd name="connsiteX28" fmla="*/ 577543 w 1983085"/>
                <a:gd name="connsiteY28" fmla="*/ 1005788 h 2991507"/>
                <a:gd name="connsiteX29" fmla="*/ 580017 w 1983085"/>
                <a:gd name="connsiteY29" fmla="*/ 1049853 h 2991507"/>
                <a:gd name="connsiteX30" fmla="*/ 998755 w 1983085"/>
                <a:gd name="connsiteY30" fmla="*/ 813397 h 2991507"/>
                <a:gd name="connsiteX31" fmla="*/ 1491149 w 1983085"/>
                <a:gd name="connsiteY31" fmla="*/ 701311 h 2991507"/>
                <a:gd name="connsiteX32" fmla="*/ 1503751 w 1983085"/>
                <a:gd name="connsiteY32" fmla="*/ 708401 h 2991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983085" h="2991507">
                  <a:moveTo>
                    <a:pt x="1503751" y="708401"/>
                  </a:moveTo>
                  <a:cubicBezTo>
                    <a:pt x="1523712" y="737061"/>
                    <a:pt x="1480707" y="845173"/>
                    <a:pt x="1441158" y="919813"/>
                  </a:cubicBezTo>
                  <a:cubicBezTo>
                    <a:pt x="1395959" y="1005116"/>
                    <a:pt x="1303636" y="1124669"/>
                    <a:pt x="1219955" y="1213129"/>
                  </a:cubicBezTo>
                  <a:cubicBezTo>
                    <a:pt x="1136275" y="1301590"/>
                    <a:pt x="1042931" y="1380723"/>
                    <a:pt x="939074" y="1450576"/>
                  </a:cubicBezTo>
                  <a:cubicBezTo>
                    <a:pt x="835217" y="1520429"/>
                    <a:pt x="606345" y="1620692"/>
                    <a:pt x="596813" y="1632245"/>
                  </a:cubicBezTo>
                  <a:cubicBezTo>
                    <a:pt x="587281" y="1643798"/>
                    <a:pt x="649167" y="1649587"/>
                    <a:pt x="767161" y="1653421"/>
                  </a:cubicBezTo>
                  <a:cubicBezTo>
                    <a:pt x="885155" y="1657255"/>
                    <a:pt x="1148491" y="1639184"/>
                    <a:pt x="1304775" y="1655250"/>
                  </a:cubicBezTo>
                  <a:cubicBezTo>
                    <a:pt x="1461059" y="1671316"/>
                    <a:pt x="1595303" y="1714658"/>
                    <a:pt x="1704867" y="1749816"/>
                  </a:cubicBezTo>
                  <a:cubicBezTo>
                    <a:pt x="1814430" y="1784976"/>
                    <a:pt x="1923629" y="1833850"/>
                    <a:pt x="1962156" y="1866208"/>
                  </a:cubicBezTo>
                  <a:cubicBezTo>
                    <a:pt x="2000683" y="1898565"/>
                    <a:pt x="1982548" y="1903952"/>
                    <a:pt x="1936030" y="1943962"/>
                  </a:cubicBezTo>
                  <a:cubicBezTo>
                    <a:pt x="1889511" y="1983971"/>
                    <a:pt x="1791890" y="2062239"/>
                    <a:pt x="1683043" y="2106263"/>
                  </a:cubicBezTo>
                  <a:cubicBezTo>
                    <a:pt x="1574197" y="2150286"/>
                    <a:pt x="1402519" y="2193274"/>
                    <a:pt x="1282951" y="2208104"/>
                  </a:cubicBezTo>
                  <a:cubicBezTo>
                    <a:pt x="1163382" y="2222935"/>
                    <a:pt x="1078036" y="2215074"/>
                    <a:pt x="965636" y="2195250"/>
                  </a:cubicBezTo>
                  <a:cubicBezTo>
                    <a:pt x="853235" y="2175427"/>
                    <a:pt x="710858" y="2130115"/>
                    <a:pt x="608544" y="2089164"/>
                  </a:cubicBezTo>
                  <a:cubicBezTo>
                    <a:pt x="506230" y="2048213"/>
                    <a:pt x="368968" y="1961518"/>
                    <a:pt x="351750" y="1949541"/>
                  </a:cubicBezTo>
                  <a:cubicBezTo>
                    <a:pt x="334532" y="1937564"/>
                    <a:pt x="335386" y="1931327"/>
                    <a:pt x="342904" y="1997936"/>
                  </a:cubicBezTo>
                  <a:cubicBezTo>
                    <a:pt x="350422" y="2064545"/>
                    <a:pt x="369159" y="2221809"/>
                    <a:pt x="396860" y="2349194"/>
                  </a:cubicBezTo>
                  <a:cubicBezTo>
                    <a:pt x="424561" y="2476579"/>
                    <a:pt x="467735" y="2639985"/>
                    <a:pt x="509109" y="2762247"/>
                  </a:cubicBezTo>
                  <a:lnTo>
                    <a:pt x="553044" y="2882494"/>
                  </a:lnTo>
                  <a:cubicBezTo>
                    <a:pt x="473777" y="2939687"/>
                    <a:pt x="326860" y="2968014"/>
                    <a:pt x="250563" y="2991507"/>
                  </a:cubicBezTo>
                  <a:cubicBezTo>
                    <a:pt x="170949" y="2783480"/>
                    <a:pt x="105033" y="2580461"/>
                    <a:pt x="63306" y="2363639"/>
                  </a:cubicBezTo>
                  <a:cubicBezTo>
                    <a:pt x="21579" y="2146817"/>
                    <a:pt x="-2461" y="1929490"/>
                    <a:pt x="200" y="1690577"/>
                  </a:cubicBezTo>
                  <a:cubicBezTo>
                    <a:pt x="2859" y="1451663"/>
                    <a:pt x="68717" y="1117581"/>
                    <a:pt x="120047" y="908009"/>
                  </a:cubicBezTo>
                  <a:cubicBezTo>
                    <a:pt x="171377" y="698438"/>
                    <a:pt x="249239" y="555730"/>
                    <a:pt x="308179" y="433148"/>
                  </a:cubicBezTo>
                  <a:cubicBezTo>
                    <a:pt x="367119" y="310566"/>
                    <a:pt x="414822" y="245163"/>
                    <a:pt x="473686" y="172515"/>
                  </a:cubicBezTo>
                  <a:cubicBezTo>
                    <a:pt x="525192" y="108949"/>
                    <a:pt x="595112" y="17610"/>
                    <a:pt x="642537" y="0"/>
                  </a:cubicBezTo>
                  <a:cubicBezTo>
                    <a:pt x="709556" y="115352"/>
                    <a:pt x="737990" y="210065"/>
                    <a:pt x="761759" y="332056"/>
                  </a:cubicBezTo>
                  <a:cubicBezTo>
                    <a:pt x="780973" y="477891"/>
                    <a:pt x="781276" y="547748"/>
                    <a:pt x="754645" y="678085"/>
                  </a:cubicBezTo>
                  <a:cubicBezTo>
                    <a:pt x="727497" y="810951"/>
                    <a:pt x="606647" y="943826"/>
                    <a:pt x="577543" y="1005788"/>
                  </a:cubicBezTo>
                  <a:cubicBezTo>
                    <a:pt x="548438" y="1067749"/>
                    <a:pt x="509816" y="1081918"/>
                    <a:pt x="580017" y="1049853"/>
                  </a:cubicBezTo>
                  <a:cubicBezTo>
                    <a:pt x="650219" y="1017789"/>
                    <a:pt x="846899" y="871489"/>
                    <a:pt x="998755" y="813397"/>
                  </a:cubicBezTo>
                  <a:cubicBezTo>
                    <a:pt x="1150609" y="755308"/>
                    <a:pt x="1446228" y="697135"/>
                    <a:pt x="1491149" y="701311"/>
                  </a:cubicBezTo>
                  <a:cubicBezTo>
                    <a:pt x="1496764" y="701833"/>
                    <a:pt x="1500901" y="704307"/>
                    <a:pt x="1503751" y="708401"/>
                  </a:cubicBezTo>
                  <a:close/>
                </a:path>
              </a:pathLst>
            </a:custGeom>
            <a:solidFill>
              <a:schemeClr val="accent4">
                <a:lumMod val="40000"/>
                <a:lumOff val="60000"/>
                <a:alpha val="3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1" name="Freeform: Shape 20">
            <a:extLst>
              <a:ext uri="{FF2B5EF4-FFF2-40B4-BE49-F238E27FC236}">
                <a16:creationId xmlns:a16="http://schemas.microsoft.com/office/drawing/2014/main" id="{19E9BDDB-EF4A-B813-8CFD-D3946F339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735102">
            <a:off x="11096058" y="3990944"/>
            <a:ext cx="1614456" cy="429493"/>
          </a:xfrm>
          <a:custGeom>
            <a:avLst/>
            <a:gdLst>
              <a:gd name="connsiteX0" fmla="*/ 0 w 1614456"/>
              <a:gd name="connsiteY0" fmla="*/ 233076 h 429493"/>
              <a:gd name="connsiteX1" fmla="*/ 569664 w 1614456"/>
              <a:gd name="connsiteY1" fmla="*/ 0 h 429493"/>
              <a:gd name="connsiteX2" fmla="*/ 596278 w 1614456"/>
              <a:gd name="connsiteY2" fmla="*/ 6094 h 429493"/>
              <a:gd name="connsiteX3" fmla="*/ 1614456 w 1614456"/>
              <a:gd name="connsiteY3" fmla="*/ 248091 h 429493"/>
              <a:gd name="connsiteX4" fmla="*/ 1568315 w 1614456"/>
              <a:gd name="connsiteY4" fmla="*/ 429321 h 429493"/>
              <a:gd name="connsiteX5" fmla="*/ 483047 w 1614456"/>
              <a:gd name="connsiteY5" fmla="*/ 298906 h 429493"/>
              <a:gd name="connsiteX6" fmla="*/ 123310 w 1614456"/>
              <a:gd name="connsiteY6" fmla="*/ 250486 h 429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14456" h="429493">
                <a:moveTo>
                  <a:pt x="0" y="233076"/>
                </a:moveTo>
                <a:lnTo>
                  <a:pt x="569664" y="0"/>
                </a:lnTo>
                <a:lnTo>
                  <a:pt x="596278" y="6094"/>
                </a:lnTo>
                <a:cubicBezTo>
                  <a:pt x="1057638" y="111306"/>
                  <a:pt x="1579983" y="228791"/>
                  <a:pt x="1614456" y="248091"/>
                </a:cubicBezTo>
                <a:cubicBezTo>
                  <a:pt x="1609756" y="287567"/>
                  <a:pt x="1584661" y="435225"/>
                  <a:pt x="1568315" y="429321"/>
                </a:cubicBezTo>
                <a:cubicBezTo>
                  <a:pt x="1529762" y="431108"/>
                  <a:pt x="711697" y="365581"/>
                  <a:pt x="483047" y="298906"/>
                </a:cubicBezTo>
                <a:cubicBezTo>
                  <a:pt x="352306" y="279085"/>
                  <a:pt x="230642" y="264484"/>
                  <a:pt x="123310" y="250486"/>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Slide Number Placeholder 1">
            <a:extLst>
              <a:ext uri="{FF2B5EF4-FFF2-40B4-BE49-F238E27FC236}">
                <a16:creationId xmlns:a16="http://schemas.microsoft.com/office/drawing/2014/main" id="{11E3D80A-09E3-B576-D089-56CC69BB9EA2}"/>
              </a:ext>
            </a:extLst>
          </p:cNvPr>
          <p:cNvSpPr>
            <a:spLocks noGrp="1"/>
          </p:cNvSpPr>
          <p:nvPr>
            <p:ph type="sldNum" sz="quarter" idx="12"/>
          </p:nvPr>
        </p:nvSpPr>
        <p:spPr/>
        <p:txBody>
          <a:bodyPr/>
          <a:lstStyle/>
          <a:p>
            <a:fld id="{35470E4D-CFB8-FE4B-A9A4-B32541D0D757}" type="slidenum">
              <a:rPr lang="en-US" smtClean="0"/>
              <a:t>32</a:t>
            </a:fld>
            <a:endParaRPr lang="en-US"/>
          </a:p>
        </p:txBody>
      </p:sp>
      <p:sp>
        <p:nvSpPr>
          <p:cNvPr id="3" name="Footer Placeholder 2">
            <a:extLst>
              <a:ext uri="{FF2B5EF4-FFF2-40B4-BE49-F238E27FC236}">
                <a16:creationId xmlns:a16="http://schemas.microsoft.com/office/drawing/2014/main" id="{5C95ACA9-E628-75D4-407E-AEFCDC08DA22}"/>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252915866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normAutofit/>
          </a:bodyPr>
          <a:lstStyle/>
          <a:p>
            <a:r>
              <a:rPr lang="en-GB" dirty="0"/>
              <a:t>Developing Reflection</a:t>
            </a:r>
          </a:p>
        </p:txBody>
      </p:sp>
      <p:sp>
        <p:nvSpPr>
          <p:cNvPr id="14" name="Content Placeholder 4">
            <a:extLst>
              <a:ext uri="{FF2B5EF4-FFF2-40B4-BE49-F238E27FC236}">
                <a16:creationId xmlns:a16="http://schemas.microsoft.com/office/drawing/2014/main" id="{7909B619-BF00-4612-B370-6DDDBDB330D8}"/>
              </a:ext>
            </a:extLst>
          </p:cNvPr>
          <p:cNvSpPr>
            <a:spLocks noGrp="1"/>
          </p:cNvSpPr>
          <p:nvPr>
            <p:ph sz="quarter" idx="2"/>
          </p:nvPr>
        </p:nvSpPr>
        <p:spPr/>
        <p:txBody>
          <a:bodyPr/>
          <a:lstStyle/>
          <a:p>
            <a:endParaRPr lang="en-US"/>
          </a:p>
        </p:txBody>
      </p:sp>
      <p:graphicFrame>
        <p:nvGraphicFramePr>
          <p:cNvPr id="11" name="Content Placeholder 2">
            <a:extLst>
              <a:ext uri="{FF2B5EF4-FFF2-40B4-BE49-F238E27FC236}">
                <a16:creationId xmlns:a16="http://schemas.microsoft.com/office/drawing/2014/main" id="{375A3BFF-C9DC-484B-8707-32F62E2B695F}"/>
              </a:ext>
            </a:extLst>
          </p:cNvPr>
          <p:cNvGraphicFramePr>
            <a:graphicFrameLocks noGrp="1"/>
          </p:cNvGraphicFramePr>
          <p:nvPr>
            <p:ph sz="quarter" idx="4"/>
          </p:nvPr>
        </p:nvGraphicFramePr>
        <p:xfrm>
          <a:off x="408215" y="1143000"/>
          <a:ext cx="11381014" cy="56308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p:cNvSpPr>
            <a:spLocks noGrp="1"/>
          </p:cNvSpPr>
          <p:nvPr>
            <p:ph type="sldNum" sz="quarter" idx="12"/>
          </p:nvPr>
        </p:nvSpPr>
        <p:spPr/>
        <p:txBody>
          <a:bodyPr wrap="square" anchor="b">
            <a:normAutofit/>
          </a:bodyPr>
          <a:lstStyle/>
          <a:p>
            <a:pPr>
              <a:spcAft>
                <a:spcPts val="600"/>
              </a:spcAft>
            </a:pPr>
            <a:fld id="{1E2FB795-8CD3-4813-9C65-0932CECE18E1}" type="slidenum">
              <a:rPr lang="en-GB" smtClean="0"/>
              <a:pPr>
                <a:spcAft>
                  <a:spcPts val="600"/>
                </a:spcAft>
              </a:pPr>
              <a:t>33</a:t>
            </a:fld>
            <a:endParaRPr lang="en-GB"/>
          </a:p>
        </p:txBody>
      </p:sp>
      <p:sp>
        <p:nvSpPr>
          <p:cNvPr id="3" name="Footer Placeholder 2">
            <a:extLst>
              <a:ext uri="{FF2B5EF4-FFF2-40B4-BE49-F238E27FC236}">
                <a16:creationId xmlns:a16="http://schemas.microsoft.com/office/drawing/2014/main" id="{4B18566A-3A47-9D97-541A-B6E00160183B}"/>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190816673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10972800" cy="1143000"/>
          </a:xfrm>
        </p:spPr>
        <p:txBody>
          <a:bodyPr anchor="ctr">
            <a:normAutofit/>
          </a:bodyPr>
          <a:lstStyle/>
          <a:p>
            <a:r>
              <a:rPr lang="en-GB" b="1" dirty="0"/>
              <a:t>Questions to Aid Critical Reflection</a:t>
            </a:r>
          </a:p>
        </p:txBody>
      </p:sp>
      <p:sp>
        <p:nvSpPr>
          <p:cNvPr id="3" name="Content Placeholder 2"/>
          <p:cNvSpPr>
            <a:spLocks noGrp="1"/>
          </p:cNvSpPr>
          <p:nvPr>
            <p:ph sz="quarter" idx="2"/>
          </p:nvPr>
        </p:nvSpPr>
        <p:spPr>
          <a:xfrm>
            <a:off x="609600" y="1444295"/>
            <a:ext cx="5791200" cy="4964444"/>
          </a:xfrm>
        </p:spPr>
        <p:txBody>
          <a:bodyPr wrap="square" anchor="t">
            <a:normAutofit/>
          </a:bodyPr>
          <a:lstStyle/>
          <a:p>
            <a:pPr marL="0" indent="0">
              <a:buNone/>
            </a:pPr>
            <a:r>
              <a:rPr lang="en-GB" sz="3200" dirty="0"/>
              <a:t>What does my account imply about:</a:t>
            </a:r>
          </a:p>
          <a:p>
            <a:r>
              <a:rPr lang="en-GB" sz="3200" dirty="0"/>
              <a:t>My basic ideals or values</a:t>
            </a:r>
          </a:p>
          <a:p>
            <a:r>
              <a:rPr lang="en-GB" sz="3200" dirty="0"/>
              <a:t>My beliefs ideals or values</a:t>
            </a:r>
          </a:p>
          <a:p>
            <a:r>
              <a:rPr lang="en-GB" sz="3200" dirty="0"/>
              <a:t>My view of myself and other people</a:t>
            </a:r>
          </a:p>
          <a:p>
            <a:r>
              <a:rPr lang="en-GB" sz="3200" dirty="0"/>
              <a:t>What I believe about professionalism.</a:t>
            </a:r>
          </a:p>
        </p:txBody>
      </p:sp>
      <p:pic>
        <p:nvPicPr>
          <p:cNvPr id="7" name="Picture 6" descr="Icon&#10;&#10;Description automatically generated"/>
          <p:cNvPicPr>
            <a:picLocks noChangeAspect="1"/>
          </p:cNvPicPr>
          <p:nvPr/>
        </p:nvPicPr>
        <p:blipFill>
          <a:blip r:embed="rId3"/>
          <a:stretch>
            <a:fillRect/>
          </a:stretch>
        </p:blipFill>
        <p:spPr>
          <a:xfrm>
            <a:off x="6193368" y="1589641"/>
            <a:ext cx="5389033" cy="3651070"/>
          </a:xfrm>
          <a:prstGeom prst="rect">
            <a:avLst/>
          </a:prstGeom>
          <a:noFill/>
          <a:ln>
            <a:noFill/>
            <a:prstDash val="sysDash"/>
            <a:miter lim="800000"/>
          </a:ln>
        </p:spPr>
      </p:pic>
      <p:sp>
        <p:nvSpPr>
          <p:cNvPr id="4" name="Slide Number Placeholder 3"/>
          <p:cNvSpPr>
            <a:spLocks noGrp="1"/>
          </p:cNvSpPr>
          <p:nvPr>
            <p:ph type="sldNum" sz="quarter" idx="12"/>
          </p:nvPr>
        </p:nvSpPr>
        <p:spPr>
          <a:xfrm>
            <a:off x="11529484" y="6408739"/>
            <a:ext cx="488949" cy="365125"/>
          </a:xfrm>
        </p:spPr>
        <p:txBody>
          <a:bodyPr wrap="square" anchor="b">
            <a:normAutofit/>
          </a:bodyPr>
          <a:lstStyle/>
          <a:p>
            <a:pPr>
              <a:spcAft>
                <a:spcPts val="600"/>
              </a:spcAft>
            </a:pPr>
            <a:fld id="{1E2FB795-8CD3-4813-9C65-0932CECE18E1}" type="slidenum">
              <a:rPr lang="en-GB" smtClean="0"/>
              <a:pPr>
                <a:spcAft>
                  <a:spcPts val="600"/>
                </a:spcAft>
              </a:pPr>
              <a:t>34</a:t>
            </a:fld>
            <a:endParaRPr lang="en-GB"/>
          </a:p>
        </p:txBody>
      </p:sp>
      <p:sp>
        <p:nvSpPr>
          <p:cNvPr id="5" name="Footer Placeholder 4">
            <a:extLst>
              <a:ext uri="{FF2B5EF4-FFF2-40B4-BE49-F238E27FC236}">
                <a16:creationId xmlns:a16="http://schemas.microsoft.com/office/drawing/2014/main" id="{C41C748F-D807-C5C6-93FF-9CA44BA023C5}"/>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246787233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02473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9" descr="Different coloured question marks">
            <a:extLst>
              <a:ext uri="{FF2B5EF4-FFF2-40B4-BE49-F238E27FC236}">
                <a16:creationId xmlns:a16="http://schemas.microsoft.com/office/drawing/2014/main" id="{7E27F345-7909-8E8A-1510-F36694622E3A}"/>
              </a:ext>
            </a:extLst>
          </p:cNvPr>
          <p:cNvPicPr>
            <a:picLocks noChangeAspect="1"/>
          </p:cNvPicPr>
          <p:nvPr/>
        </p:nvPicPr>
        <p:blipFill rotWithShape="1">
          <a:blip r:embed="rId3"/>
          <a:srcRect l="30722" r="34634"/>
          <a:stretch/>
        </p:blipFill>
        <p:spPr>
          <a:xfrm>
            <a:off x="7968222" y="10"/>
            <a:ext cx="4223778" cy="6857990"/>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p:spPr>
      </p:pic>
      <p:sp>
        <p:nvSpPr>
          <p:cNvPr id="2" name="Title 1">
            <a:extLst>
              <a:ext uri="{FF2B5EF4-FFF2-40B4-BE49-F238E27FC236}">
                <a16:creationId xmlns:a16="http://schemas.microsoft.com/office/drawing/2014/main" id="{6F7D1B4A-DC28-7C32-BBE1-E88C5B1382D3}"/>
              </a:ext>
            </a:extLst>
          </p:cNvPr>
          <p:cNvSpPr>
            <a:spLocks noGrp="1"/>
          </p:cNvSpPr>
          <p:nvPr>
            <p:ph type="title"/>
          </p:nvPr>
        </p:nvSpPr>
        <p:spPr>
          <a:xfrm>
            <a:off x="163830" y="323850"/>
            <a:ext cx="8446770" cy="1322887"/>
          </a:xfrm>
        </p:spPr>
        <p:txBody>
          <a:bodyPr>
            <a:normAutofit/>
          </a:bodyPr>
          <a:lstStyle/>
          <a:p>
            <a:r>
              <a:rPr lang="en-GB" b="1" dirty="0"/>
              <a:t>Questions to Aid Critical Reflection</a:t>
            </a:r>
            <a:endParaRPr lang="en-US" b="1" dirty="0"/>
          </a:p>
        </p:txBody>
      </p:sp>
      <p:sp>
        <p:nvSpPr>
          <p:cNvPr id="8" name="Content Placeholder 7">
            <a:extLst>
              <a:ext uri="{FF2B5EF4-FFF2-40B4-BE49-F238E27FC236}">
                <a16:creationId xmlns:a16="http://schemas.microsoft.com/office/drawing/2014/main" id="{2D1A60F8-2004-01DA-35B1-05AE68339C3B}"/>
              </a:ext>
            </a:extLst>
          </p:cNvPr>
          <p:cNvSpPr>
            <a:spLocks noGrp="1"/>
          </p:cNvSpPr>
          <p:nvPr>
            <p:ph idx="1"/>
          </p:nvPr>
        </p:nvSpPr>
        <p:spPr>
          <a:xfrm>
            <a:off x="445770" y="1520190"/>
            <a:ext cx="7406640" cy="4836159"/>
          </a:xfrm>
        </p:spPr>
        <p:txBody>
          <a:bodyPr>
            <a:normAutofit/>
          </a:bodyPr>
          <a:lstStyle/>
          <a:p>
            <a:pPr marL="0" indent="0">
              <a:spcAft>
                <a:spcPts val="500"/>
              </a:spcAft>
              <a:buNone/>
            </a:pPr>
            <a:r>
              <a:rPr lang="en-GB" sz="2400" dirty="0"/>
              <a:t>Context:</a:t>
            </a:r>
          </a:p>
          <a:p>
            <a:pPr>
              <a:spcAft>
                <a:spcPts val="500"/>
              </a:spcAft>
            </a:pPr>
            <a:r>
              <a:rPr lang="en-GB" sz="2400" dirty="0"/>
              <a:t>Risk, uncertainty, changeability, complexity</a:t>
            </a:r>
          </a:p>
          <a:p>
            <a:pPr>
              <a:spcAft>
                <a:spcPts val="500"/>
              </a:spcAft>
            </a:pPr>
            <a:r>
              <a:rPr lang="en-GB" sz="2400" dirty="0"/>
              <a:t>Practice must deal with unpredictability</a:t>
            </a:r>
          </a:p>
          <a:p>
            <a:pPr>
              <a:spcAft>
                <a:spcPts val="500"/>
              </a:spcAft>
            </a:pPr>
            <a:r>
              <a:rPr lang="en-GB" sz="2400" dirty="0"/>
              <a:t>Challenge to abstract theories which are inadequate for professional practice</a:t>
            </a:r>
          </a:p>
          <a:p>
            <a:pPr>
              <a:spcAft>
                <a:spcPts val="500"/>
              </a:spcAft>
            </a:pPr>
            <a:r>
              <a:rPr lang="en-GB" sz="2400" dirty="0"/>
              <a:t>Challenges presented to social work values by economic considerations/resources etc</a:t>
            </a:r>
          </a:p>
          <a:p>
            <a:pPr>
              <a:spcAft>
                <a:spcPts val="500"/>
              </a:spcAft>
            </a:pPr>
            <a:r>
              <a:rPr lang="en-GB" sz="2400" dirty="0"/>
              <a:t>Practice knowledge must be remade in relation to changing contexts.</a:t>
            </a:r>
          </a:p>
          <a:p>
            <a:endParaRPr lang="en-US" sz="2000" dirty="0"/>
          </a:p>
        </p:txBody>
      </p:sp>
      <p:sp>
        <p:nvSpPr>
          <p:cNvPr id="7" name="Slide Number Placeholder 6">
            <a:extLst>
              <a:ext uri="{FF2B5EF4-FFF2-40B4-BE49-F238E27FC236}">
                <a16:creationId xmlns:a16="http://schemas.microsoft.com/office/drawing/2014/main" id="{55FD54BB-9078-1AD0-6AB0-4EC4802D8EFE}"/>
              </a:ext>
            </a:extLst>
          </p:cNvPr>
          <p:cNvSpPr>
            <a:spLocks noGrp="1"/>
          </p:cNvSpPr>
          <p:nvPr>
            <p:ph type="sldNum" sz="quarter" idx="12"/>
          </p:nvPr>
        </p:nvSpPr>
        <p:spPr>
          <a:xfrm>
            <a:off x="8610600" y="6356350"/>
            <a:ext cx="2743200" cy="365125"/>
          </a:xfrm>
        </p:spPr>
        <p:txBody>
          <a:bodyPr>
            <a:normAutofit/>
          </a:bodyPr>
          <a:lstStyle/>
          <a:p>
            <a:pPr>
              <a:spcAft>
                <a:spcPts val="600"/>
              </a:spcAft>
              <a:defRPr/>
            </a:pPr>
            <a:fld id="{78435ECF-4F80-4BF0-B528-2B58F0D004F7}" type="slidenum">
              <a:rPr lang="en-GB" altLang="en-US" sz="1000">
                <a:solidFill>
                  <a:srgbClr val="FFFFFF"/>
                </a:solidFill>
              </a:rPr>
              <a:pPr>
                <a:spcAft>
                  <a:spcPts val="600"/>
                </a:spcAft>
                <a:defRPr/>
              </a:pPr>
              <a:t>35</a:t>
            </a:fld>
            <a:endParaRPr lang="en-GB" altLang="en-US" sz="1000">
              <a:solidFill>
                <a:srgbClr val="FFFFFF"/>
              </a:solidFill>
            </a:endParaRPr>
          </a:p>
        </p:txBody>
      </p:sp>
      <p:sp>
        <p:nvSpPr>
          <p:cNvPr id="3" name="Footer Placeholder 2">
            <a:extLst>
              <a:ext uri="{FF2B5EF4-FFF2-40B4-BE49-F238E27FC236}">
                <a16:creationId xmlns:a16="http://schemas.microsoft.com/office/drawing/2014/main" id="{BC2A1EFC-192E-865B-ADC4-38EAA11E9AC1}"/>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278845765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31147" y="-119271"/>
            <a:ext cx="10515600" cy="1325563"/>
          </a:xfrm>
        </p:spPr>
        <p:txBody>
          <a:bodyPr anchor="ctr">
            <a:noAutofit/>
          </a:bodyPr>
          <a:lstStyle/>
          <a:p>
            <a:pPr>
              <a:lnSpc>
                <a:spcPct val="90000"/>
              </a:lnSpc>
            </a:pPr>
            <a:br>
              <a:rPr lang="en-GB" sz="3200" dirty="0">
                <a:effectLst>
                  <a:outerShdw blurRad="38100" dist="38100" dir="2700000" algn="tl">
                    <a:srgbClr val="000000">
                      <a:alpha val="43137"/>
                    </a:srgbClr>
                  </a:outerShdw>
                </a:effectLst>
              </a:rPr>
            </a:br>
            <a:r>
              <a:rPr lang="en-GB" sz="3200" dirty="0">
                <a:effectLst>
                  <a:outerShdw blurRad="38100" dist="38100" dir="2700000" algn="tl">
                    <a:srgbClr val="000000">
                      <a:alpha val="43137"/>
                    </a:srgbClr>
                  </a:outerShdw>
                </a:effectLst>
              </a:rPr>
              <a:t>Levels of Reflective Writing (Hatton and Smith 1995)</a:t>
            </a:r>
          </a:p>
        </p:txBody>
      </p:sp>
      <p:sp>
        <p:nvSpPr>
          <p:cNvPr id="3" name="Content Placeholder 2"/>
          <p:cNvSpPr>
            <a:spLocks noGrp="1"/>
          </p:cNvSpPr>
          <p:nvPr>
            <p:ph sz="quarter" idx="2"/>
          </p:nvPr>
        </p:nvSpPr>
        <p:spPr>
          <a:xfrm>
            <a:off x="609600" y="1444295"/>
            <a:ext cx="6210925" cy="4671692"/>
          </a:xfrm>
        </p:spPr>
        <p:txBody>
          <a:bodyPr wrap="square" anchor="t">
            <a:normAutofit lnSpcReduction="10000"/>
          </a:bodyPr>
          <a:lstStyle/>
          <a:p>
            <a:pPr>
              <a:lnSpc>
                <a:spcPct val="90000"/>
              </a:lnSpc>
            </a:pPr>
            <a:r>
              <a:rPr lang="en-GB" b="1" dirty="0"/>
              <a:t>Descriptive</a:t>
            </a:r>
          </a:p>
          <a:p>
            <a:pPr>
              <a:lnSpc>
                <a:spcPct val="90000"/>
              </a:lnSpc>
            </a:pPr>
            <a:r>
              <a:rPr lang="en-GB" b="1" dirty="0"/>
              <a:t>Descriptive reflective</a:t>
            </a:r>
            <a:r>
              <a:rPr lang="en-GB" dirty="0"/>
              <a:t>: description of events with some deeper consideration</a:t>
            </a:r>
          </a:p>
          <a:p>
            <a:pPr>
              <a:lnSpc>
                <a:spcPct val="90000"/>
              </a:lnSpc>
            </a:pPr>
            <a:r>
              <a:rPr lang="en-GB" b="1" dirty="0"/>
              <a:t>Dialogic reflective</a:t>
            </a:r>
            <a:r>
              <a:rPr lang="en-GB" dirty="0"/>
              <a:t>: steps back from the situation, explores own role and hypothesises about what could have been done differently. Analyses the situation making wider links and exploring different perspectives </a:t>
            </a:r>
          </a:p>
          <a:p>
            <a:pPr>
              <a:lnSpc>
                <a:spcPct val="90000"/>
              </a:lnSpc>
            </a:pPr>
            <a:r>
              <a:rPr lang="en-GB" b="1" dirty="0"/>
              <a:t>Critically reflective</a:t>
            </a:r>
            <a:r>
              <a:rPr lang="en-GB" dirty="0"/>
              <a:t>: as above but also shows consideration of socio-political context (particularly power).</a:t>
            </a:r>
          </a:p>
        </p:txBody>
      </p:sp>
      <p:sp>
        <p:nvSpPr>
          <p:cNvPr id="4" name="Slide Number Placeholder 3"/>
          <p:cNvSpPr>
            <a:spLocks noGrp="1"/>
          </p:cNvSpPr>
          <p:nvPr>
            <p:ph type="sldNum" sz="quarter" idx="12"/>
          </p:nvPr>
        </p:nvSpPr>
        <p:spPr/>
        <p:txBody>
          <a:bodyPr wrap="square" anchor="b">
            <a:normAutofit/>
          </a:bodyPr>
          <a:lstStyle/>
          <a:p>
            <a:pPr>
              <a:spcAft>
                <a:spcPts val="600"/>
              </a:spcAft>
            </a:pPr>
            <a:fld id="{1E2FB795-8CD3-4813-9C65-0932CECE18E1}" type="slidenum">
              <a:rPr lang="en-GB" smtClean="0"/>
              <a:pPr>
                <a:spcAft>
                  <a:spcPts val="600"/>
                </a:spcAft>
              </a:pPr>
              <a:t>36</a:t>
            </a:fld>
            <a:endParaRPr lang="en-GB"/>
          </a:p>
        </p:txBody>
      </p:sp>
      <p:pic>
        <p:nvPicPr>
          <p:cNvPr id="6" name="Picture 5"/>
          <p:cNvPicPr>
            <a:picLocks noChangeAspect="1"/>
          </p:cNvPicPr>
          <p:nvPr/>
        </p:nvPicPr>
        <p:blipFill>
          <a:blip r:embed="rId3"/>
          <a:stretch>
            <a:fillRect/>
          </a:stretch>
        </p:blipFill>
        <p:spPr>
          <a:xfrm>
            <a:off x="7015397" y="1623323"/>
            <a:ext cx="4567004" cy="3653215"/>
          </a:xfrm>
          <a:prstGeom prst="rect">
            <a:avLst/>
          </a:prstGeom>
          <a:noFill/>
          <a:ln>
            <a:noFill/>
            <a:prstDash val="sysDash"/>
            <a:miter lim="800000"/>
          </a:ln>
        </p:spPr>
      </p:pic>
      <p:sp>
        <p:nvSpPr>
          <p:cNvPr id="5" name="Footer Placeholder 4">
            <a:extLst>
              <a:ext uri="{FF2B5EF4-FFF2-40B4-BE49-F238E27FC236}">
                <a16:creationId xmlns:a16="http://schemas.microsoft.com/office/drawing/2014/main" id="{C2BC85A5-D481-D5DC-AAAA-29AE9B283B9C}"/>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267129187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 name="Title 2">
            <a:extLst>
              <a:ext uri="{FF2B5EF4-FFF2-40B4-BE49-F238E27FC236}">
                <a16:creationId xmlns:a16="http://schemas.microsoft.com/office/drawing/2014/main" id="{C53FC12B-142D-207B-0936-C2867D33B31A}"/>
              </a:ext>
            </a:extLst>
          </p:cNvPr>
          <p:cNvSpPr>
            <a:spLocks noGrp="1"/>
          </p:cNvSpPr>
          <p:nvPr>
            <p:ph type="title"/>
          </p:nvPr>
        </p:nvSpPr>
        <p:spPr>
          <a:xfrm>
            <a:off x="702639" y="50562"/>
            <a:ext cx="5393361" cy="1325563"/>
          </a:xfrm>
        </p:spPr>
        <p:txBody>
          <a:bodyPr vert="horz" lIns="91440" tIns="45720" rIns="91440" bIns="45720" rtlCol="0" anchor="ctr">
            <a:normAutofit/>
          </a:bodyPr>
          <a:lstStyle/>
          <a:p>
            <a:r>
              <a:rPr lang="en-US" kern="1200" dirty="0">
                <a:solidFill>
                  <a:schemeClr val="tx1"/>
                </a:solidFill>
                <a:latin typeface="+mj-lt"/>
                <a:ea typeface="+mj-ea"/>
                <a:cs typeface="+mj-cs"/>
              </a:rPr>
              <a:t>Hints and Tips</a:t>
            </a:r>
          </a:p>
        </p:txBody>
      </p:sp>
      <p:sp>
        <p:nvSpPr>
          <p:cNvPr id="13" name="Freeform: Shape 12">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Content Placeholder 1">
            <a:extLst>
              <a:ext uri="{FF2B5EF4-FFF2-40B4-BE49-F238E27FC236}">
                <a16:creationId xmlns:a16="http://schemas.microsoft.com/office/drawing/2014/main" id="{1FAC76FC-A3D8-D4F6-C04A-3993D447E3C2}"/>
              </a:ext>
            </a:extLst>
          </p:cNvPr>
          <p:cNvSpPr>
            <a:spLocks noGrp="1"/>
          </p:cNvSpPr>
          <p:nvPr>
            <p:ph sz="quarter" idx="2"/>
          </p:nvPr>
        </p:nvSpPr>
        <p:spPr>
          <a:xfrm>
            <a:off x="400050" y="1216485"/>
            <a:ext cx="6018858" cy="5392545"/>
          </a:xfrm>
        </p:spPr>
        <p:txBody>
          <a:bodyPr vert="horz" lIns="91440" tIns="45720" rIns="91440" bIns="45720" rtlCol="0">
            <a:normAutofit fontScale="92500" lnSpcReduction="20000"/>
          </a:bodyPr>
          <a:lstStyle/>
          <a:p>
            <a:r>
              <a:rPr lang="en-US" sz="2000" dirty="0"/>
              <a:t>Start task 1 part a) as soon as possible as it is very difficult to write in retrospect </a:t>
            </a:r>
          </a:p>
          <a:p>
            <a:r>
              <a:rPr lang="en-US" sz="2000" dirty="0"/>
              <a:t>Answer the question fully</a:t>
            </a:r>
          </a:p>
          <a:p>
            <a:r>
              <a:rPr lang="en-US" sz="2000" dirty="0"/>
              <a:t>Integrate and reference a reflective model in part a (and b)</a:t>
            </a:r>
          </a:p>
          <a:p>
            <a:r>
              <a:rPr lang="en-US" sz="2000" dirty="0"/>
              <a:t>Provide reference and link to evidence throughout the task</a:t>
            </a:r>
          </a:p>
          <a:p>
            <a:r>
              <a:rPr lang="en-US" sz="2000" dirty="0"/>
              <a:t>Make sure you do not just focus on what you have done since qualifying until now, this should only be about 25% of the task, and 25% for each of the 3-learning outcome looking forward.</a:t>
            </a:r>
          </a:p>
          <a:p>
            <a:r>
              <a:rPr lang="en-US" sz="2000" dirty="0"/>
              <a:t>Ensure you clearly refer to future areas of development under each of the 3 learning outcomes by identifying and justifying what these are and how you intend to meet them e.g., learning, training, supervision and research  etc. </a:t>
            </a:r>
          </a:p>
          <a:p>
            <a:r>
              <a:rPr lang="en-US" sz="2000" b="1" dirty="0"/>
              <a:t>Preparation for workshop 2 </a:t>
            </a:r>
            <a:r>
              <a:rPr lang="en-US" sz="2000" dirty="0"/>
              <a:t>- please consider before hand with your mentor a suitable case you could use for the Task 2 Observation of Practice. Guidance can be found in the portfolio under task 2 and the handbook. </a:t>
            </a:r>
          </a:p>
          <a:p>
            <a:endParaRPr lang="en-US" sz="1800" dirty="0"/>
          </a:p>
        </p:txBody>
      </p:sp>
      <p:sp>
        <p:nvSpPr>
          <p:cNvPr id="15" name="Oval 14">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Icon&#10;&#10;Description automatically generated with medium confidence">
            <a:extLst>
              <a:ext uri="{FF2B5EF4-FFF2-40B4-BE49-F238E27FC236}">
                <a16:creationId xmlns:a16="http://schemas.microsoft.com/office/drawing/2014/main" id="{50963D3B-24F5-64E3-E158-FB6F32C225F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887184" y="1216485"/>
            <a:ext cx="3781051" cy="3781051"/>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a:noFill/>
        </p:spPr>
      </p:pic>
      <p:sp>
        <p:nvSpPr>
          <p:cNvPr id="17" name="Freeform: Shape 16">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19" name="Straight Connector 18">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1" name="Freeform: Shape 20">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Slide Number Placeholder 3">
            <a:extLst>
              <a:ext uri="{FF2B5EF4-FFF2-40B4-BE49-F238E27FC236}">
                <a16:creationId xmlns:a16="http://schemas.microsoft.com/office/drawing/2014/main" id="{B2AD034D-4616-3C66-F402-96B6926D346C}"/>
              </a:ext>
            </a:extLst>
          </p:cNvPr>
          <p:cNvSpPr>
            <a:spLocks noGrp="1"/>
          </p:cNvSpPr>
          <p:nvPr>
            <p:ph type="sldNum" sz="quarter" idx="12"/>
          </p:nvPr>
        </p:nvSpPr>
        <p:spPr>
          <a:xfrm>
            <a:off x="10030244" y="6356350"/>
            <a:ext cx="1323555" cy="365125"/>
          </a:xfrm>
        </p:spPr>
        <p:txBody>
          <a:bodyPr vert="horz" lIns="91440" tIns="45720" rIns="91440" bIns="45720" rtlCol="0" anchor="ctr">
            <a:normAutofit/>
          </a:bodyPr>
          <a:lstStyle/>
          <a:p>
            <a:pPr>
              <a:spcAft>
                <a:spcPts val="600"/>
              </a:spcAft>
              <a:defRPr/>
            </a:pPr>
            <a:fld id="{7774C298-7B0E-45D6-A1A1-14F34D0A5FD3}" type="slidenum">
              <a:rPr lang="en-US" altLang="en-US" smtClean="0"/>
              <a:pPr>
                <a:spcAft>
                  <a:spcPts val="600"/>
                </a:spcAft>
                <a:defRPr/>
              </a:pPr>
              <a:t>37</a:t>
            </a:fld>
            <a:endParaRPr lang="en-US" altLang="en-US"/>
          </a:p>
        </p:txBody>
      </p:sp>
      <p:sp>
        <p:nvSpPr>
          <p:cNvPr id="25" name="Freeform: Shape 24">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5" name="Footer Placeholder 4">
            <a:extLst>
              <a:ext uri="{FF2B5EF4-FFF2-40B4-BE49-F238E27FC236}">
                <a16:creationId xmlns:a16="http://schemas.microsoft.com/office/drawing/2014/main" id="{C1A37596-5A15-1A56-0EFD-CC74D9792C7D}"/>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186980939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B89A842-16B8-4A2C-E12C-FF3E0627B52B}"/>
              </a:ext>
            </a:extLst>
          </p:cNvPr>
          <p:cNvSpPr>
            <a:spLocks noGrp="1"/>
          </p:cNvSpPr>
          <p:nvPr>
            <p:ph type="title"/>
          </p:nvPr>
        </p:nvSpPr>
        <p:spPr/>
        <p:txBody>
          <a:bodyPr anchor="ctr">
            <a:normAutofit/>
          </a:bodyPr>
          <a:lstStyle/>
          <a:p>
            <a:r>
              <a:rPr lang="en-US" dirty="0"/>
              <a:t>Evaluation </a:t>
            </a:r>
          </a:p>
        </p:txBody>
      </p:sp>
      <p:graphicFrame>
        <p:nvGraphicFramePr>
          <p:cNvPr id="5" name="Content Placeholder 4">
            <a:extLst>
              <a:ext uri="{FF2B5EF4-FFF2-40B4-BE49-F238E27FC236}">
                <a16:creationId xmlns:a16="http://schemas.microsoft.com/office/drawing/2014/main" id="{E7A38FB7-598C-CE86-7799-75F86697BD24}"/>
              </a:ext>
            </a:extLst>
          </p:cNvPr>
          <p:cNvGraphicFramePr>
            <a:graphicFrameLocks noGrp="1"/>
          </p:cNvGraphicFramePr>
          <p:nvPr>
            <p:ph sz="quarter" idx="2"/>
            <p:extLst>
              <p:ext uri="{D42A27DB-BD31-4B8C-83A1-F6EECF244321}">
                <p14:modId xmlns:p14="http://schemas.microsoft.com/office/powerpoint/2010/main" val="2090171718"/>
              </p:ext>
            </p:extLst>
          </p:nvPr>
        </p:nvGraphicFramePr>
        <p:xfrm>
          <a:off x="609600" y="1416050"/>
          <a:ext cx="5386917" cy="4624985"/>
        </p:xfrm>
        <a:graphic>
          <a:graphicData uri="http://schemas.openxmlformats.org/drawingml/2006/table">
            <a:tbl>
              <a:tblPr firstRow="1" firstCol="1" bandRow="1">
                <a:noFill/>
                <a:tableStyleId>{5C22544A-7EE6-4342-B048-85BDC9FD1C3A}</a:tableStyleId>
              </a:tblPr>
              <a:tblGrid>
                <a:gridCol w="5386917">
                  <a:extLst>
                    <a:ext uri="{9D8B030D-6E8A-4147-A177-3AD203B41FA5}">
                      <a16:colId xmlns:a16="http://schemas.microsoft.com/office/drawing/2014/main" val="3659162764"/>
                    </a:ext>
                  </a:extLst>
                </a:gridCol>
              </a:tblGrid>
              <a:tr h="1399510">
                <a:tc>
                  <a:txBody>
                    <a:bodyPr/>
                    <a:lstStyle/>
                    <a:p>
                      <a:r>
                        <a:rPr lang="en-GB" sz="1900" b="1" dirty="0">
                          <a:solidFill>
                            <a:srgbClr val="FFFFFF"/>
                          </a:solidFill>
                          <a:effectLst/>
                        </a:rPr>
                        <a:t>What do you think worked well in the workshop/what did you find helpful today?</a:t>
                      </a:r>
                      <a:endParaRPr lang="en-GB" sz="1900" b="1"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265784" marR="159470" marT="159470" marB="159470" anchor="ctr">
                    <a:lnL w="38100" cap="flat" cmpd="sng" algn="ctr">
                      <a:noFill/>
                      <a:prstDash val="solid"/>
                    </a:lnL>
                    <a:lnR w="38100" cap="flat" cmpd="sng" algn="ctr">
                      <a:noFill/>
                      <a:prstDash val="solid"/>
                    </a:lnR>
                    <a:lnT w="38100" cap="flat" cmpd="sng" algn="ctr">
                      <a:no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2454308226"/>
                  </a:ext>
                </a:extLst>
              </a:tr>
              <a:tr h="1442194">
                <a:tc>
                  <a:txBody>
                    <a:bodyPr/>
                    <a:lstStyle/>
                    <a:p>
                      <a:r>
                        <a:rPr lang="en-GB" sz="1900" b="1" dirty="0">
                          <a:solidFill>
                            <a:srgbClr val="FFFFFF"/>
                          </a:solidFill>
                          <a:effectLst/>
                        </a:rPr>
                        <a:t>Was there anything you didn’t think worked so well? </a:t>
                      </a:r>
                    </a:p>
                    <a:p>
                      <a:r>
                        <a:rPr lang="en-GB" sz="1900" b="1" dirty="0">
                          <a:solidFill>
                            <a:srgbClr val="FFFFFF"/>
                          </a:solidFill>
                          <a:effectLst/>
                        </a:rPr>
                        <a:t> </a:t>
                      </a:r>
                      <a:endParaRPr lang="en-GB" sz="1900" b="1"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265784" marR="159470" marT="159470" marB="159470" anchor="ctr">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1567399577"/>
                  </a:ext>
                </a:extLst>
              </a:tr>
              <a:tr h="1783281">
                <a:tc>
                  <a:txBody>
                    <a:bodyPr/>
                    <a:lstStyle/>
                    <a:p>
                      <a:r>
                        <a:rPr lang="en-GB" sz="1900" b="1" dirty="0">
                          <a:solidFill>
                            <a:srgbClr val="FFFFFF"/>
                          </a:solidFill>
                          <a:effectLst/>
                        </a:rPr>
                        <a:t>Do you have any suggestions of ways we could improve this workshops?</a:t>
                      </a:r>
                    </a:p>
                    <a:p>
                      <a:br>
                        <a:rPr lang="en-GB" sz="1900" b="1" dirty="0">
                          <a:solidFill>
                            <a:srgbClr val="FFFFFF"/>
                          </a:solidFill>
                          <a:effectLst/>
                        </a:rPr>
                      </a:br>
                      <a:endParaRPr lang="en-GB" sz="1900" b="1"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265784" marR="159470" marT="159470" marB="159470" anchor="ctr">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noFill/>
                      <a:prstDash val="solid"/>
                    </a:lnB>
                    <a:solidFill>
                      <a:srgbClr val="636B68">
                        <a:alpha val="69804"/>
                      </a:srgbClr>
                    </a:solidFill>
                  </a:tcPr>
                </a:tc>
                <a:extLst>
                  <a:ext uri="{0D108BD9-81ED-4DB2-BD59-A6C34878D82A}">
                    <a16:rowId xmlns:a16="http://schemas.microsoft.com/office/drawing/2014/main" val="2856407520"/>
                  </a:ext>
                </a:extLst>
              </a:tr>
            </a:tbl>
          </a:graphicData>
        </a:graphic>
      </p:graphicFrame>
      <p:sp>
        <p:nvSpPr>
          <p:cNvPr id="14" name="Content Placeholder 4">
            <a:extLst>
              <a:ext uri="{FF2B5EF4-FFF2-40B4-BE49-F238E27FC236}">
                <a16:creationId xmlns:a16="http://schemas.microsoft.com/office/drawing/2014/main" id="{4CB5EB5F-DB26-4B3C-3E16-7A512836BD90}"/>
              </a:ext>
            </a:extLst>
          </p:cNvPr>
          <p:cNvSpPr>
            <a:spLocks noGrp="1"/>
          </p:cNvSpPr>
          <p:nvPr>
            <p:ph sz="quarter" idx="4"/>
          </p:nvPr>
        </p:nvSpPr>
        <p:spPr>
          <a:xfrm>
            <a:off x="6399212" y="1690688"/>
            <a:ext cx="5183188" cy="3684588"/>
          </a:xfrm>
        </p:spPr>
        <p:txBody>
          <a:bodyPr wrap="square" anchor="t">
            <a:normAutofit fontScale="92500" lnSpcReduction="10000"/>
          </a:bodyPr>
          <a:lstStyle/>
          <a:p>
            <a:pPr>
              <a:spcAft>
                <a:spcPts val="600"/>
              </a:spcAft>
            </a:pPr>
            <a:r>
              <a:rPr lang="en-US" dirty="0"/>
              <a:t>The trainers will leave you for 5 minutes to do an evaluation of the day. </a:t>
            </a:r>
          </a:p>
          <a:p>
            <a:pPr>
              <a:spcAft>
                <a:spcPts val="600"/>
              </a:spcAft>
            </a:pPr>
            <a:r>
              <a:rPr lang="en-US" dirty="0"/>
              <a:t>Please could one of you take notes of the feedback from the group and pass on to the trainer (either type into the discussion/chat box if online or on a flip chart if face to face). </a:t>
            </a:r>
          </a:p>
          <a:p>
            <a:pPr marL="109537" indent="0">
              <a:spcAft>
                <a:spcPts val="600"/>
              </a:spcAft>
              <a:buNone/>
            </a:pPr>
            <a:r>
              <a:rPr lang="en-US" dirty="0"/>
              <a:t>                 Thankyou. </a:t>
            </a:r>
          </a:p>
        </p:txBody>
      </p:sp>
      <p:sp>
        <p:nvSpPr>
          <p:cNvPr id="4" name="Slide Number Placeholder 3">
            <a:extLst>
              <a:ext uri="{FF2B5EF4-FFF2-40B4-BE49-F238E27FC236}">
                <a16:creationId xmlns:a16="http://schemas.microsoft.com/office/drawing/2014/main" id="{3E6CBAF6-033B-BDF6-9B93-FE7FF3A54AF2}"/>
              </a:ext>
            </a:extLst>
          </p:cNvPr>
          <p:cNvSpPr>
            <a:spLocks noGrp="1"/>
          </p:cNvSpPr>
          <p:nvPr>
            <p:ph type="sldNum" sz="quarter" idx="12"/>
          </p:nvPr>
        </p:nvSpPr>
        <p:spPr/>
        <p:txBody>
          <a:bodyPr wrap="square" anchor="b">
            <a:normAutofit/>
          </a:bodyPr>
          <a:lstStyle/>
          <a:p>
            <a:pPr>
              <a:spcAft>
                <a:spcPts val="600"/>
              </a:spcAft>
              <a:defRPr/>
            </a:pPr>
            <a:fld id="{7774C298-7B0E-45D6-A1A1-14F34D0A5FD3}" type="slidenum">
              <a:rPr lang="en-GB" altLang="en-US" smtClean="0"/>
              <a:pPr>
                <a:spcAft>
                  <a:spcPts val="600"/>
                </a:spcAft>
                <a:defRPr/>
              </a:pPr>
              <a:t>38</a:t>
            </a:fld>
            <a:endParaRPr lang="en-GB" altLang="en-US"/>
          </a:p>
        </p:txBody>
      </p:sp>
      <p:sp>
        <p:nvSpPr>
          <p:cNvPr id="2" name="Footer Placeholder 1">
            <a:extLst>
              <a:ext uri="{FF2B5EF4-FFF2-40B4-BE49-F238E27FC236}">
                <a16:creationId xmlns:a16="http://schemas.microsoft.com/office/drawing/2014/main" id="{53F1443E-543F-1AFA-D985-EED3A3C3D3C5}"/>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218230846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18456</TotalTime>
  <Words>3595</Words>
  <Application>Microsoft Macintosh PowerPoint</Application>
  <PresentationFormat>Widescreen</PresentationFormat>
  <Paragraphs>383</Paragraphs>
  <Slides>38</Slides>
  <Notes>34</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38</vt:i4>
      </vt:variant>
    </vt:vector>
  </HeadingPairs>
  <TitlesOfParts>
    <vt:vector size="46" baseType="lpstr">
      <vt:lpstr>Arial</vt:lpstr>
      <vt:lpstr>ArialMT</vt:lpstr>
      <vt:lpstr>Calibri</vt:lpstr>
      <vt:lpstr>Calibri Light</vt:lpstr>
      <vt:lpstr>Symbol</vt:lpstr>
      <vt:lpstr>Wingdings</vt:lpstr>
      <vt:lpstr>YouTube Sans</vt:lpstr>
      <vt:lpstr>Office Theme</vt:lpstr>
      <vt:lpstr>Porth Agored Graduate Certificate</vt:lpstr>
      <vt:lpstr> Expectations /Ground Rules for Workshops</vt:lpstr>
      <vt:lpstr>Introduction</vt:lpstr>
      <vt:lpstr>Workshops Format</vt:lpstr>
      <vt:lpstr>Catching Up </vt:lpstr>
      <vt:lpstr>Portfolio Requirements  See the handbook for further details</vt:lpstr>
      <vt:lpstr>Social Care Wales Learning Outcomes </vt:lpstr>
      <vt:lpstr> Task 1 – Developmental Review (Part a)</vt:lpstr>
      <vt:lpstr>The Question - Task 1 Part a</vt:lpstr>
      <vt:lpstr>Reflection </vt:lpstr>
      <vt:lpstr> Reflective Practice in Social Work</vt:lpstr>
      <vt:lpstr>Key Aspects of Critically Reflective Practice</vt:lpstr>
      <vt:lpstr>Emotional Intelligence </vt:lpstr>
      <vt:lpstr> </vt:lpstr>
      <vt:lpstr>Theory of Reflection </vt:lpstr>
      <vt:lpstr>Borton’s Model of Reflection</vt:lpstr>
      <vt:lpstr>Kolb provides a model of experiential adult learning  easily adapts to a reflective model</vt:lpstr>
      <vt:lpstr>ERA Cycle of Reflection  Jasper, (2013)</vt:lpstr>
      <vt:lpstr>Making a Start</vt:lpstr>
      <vt:lpstr>Terminology</vt:lpstr>
      <vt:lpstr>Learning Outcomes for Task 1 part a  </vt:lpstr>
      <vt:lpstr>Analysis in Assessment </vt:lpstr>
      <vt:lpstr>Analysis in Assessment </vt:lpstr>
      <vt:lpstr>1. Applying analysis in assessment to inform interventions </vt:lpstr>
      <vt:lpstr>2. Working collaboratively with people in need of care and support, their carers and other professionals   </vt:lpstr>
      <vt:lpstr>Resilliance and Collabrative Working</vt:lpstr>
      <vt:lpstr>PowerPoint Presentation</vt:lpstr>
      <vt:lpstr>2. Working collaboratively with people in need of care and support, their carers and other professionals</vt:lpstr>
      <vt:lpstr>  3 - Intervention and application of professional judgement in increasingly complex situations </vt:lpstr>
      <vt:lpstr>Accountability and Professional Judgement</vt:lpstr>
      <vt:lpstr>Supervision - Purpose and Functions</vt:lpstr>
      <vt:lpstr>3 - Professional judgement in increasingly complex situations   </vt:lpstr>
      <vt:lpstr>Developing Reflection</vt:lpstr>
      <vt:lpstr>Questions to Aid Critical Reflection</vt:lpstr>
      <vt:lpstr>Questions to Aid Critical Reflection</vt:lpstr>
      <vt:lpstr> Levels of Reflective Writing (Hatton and Smith 1995)</vt:lpstr>
      <vt:lpstr>Hints and Tips</vt:lpstr>
      <vt:lpstr>Evaluation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Porth Agored Graduate Certificate</dc:title>
  <dc:creator>Paula McCreary</dc:creator>
  <cp:lastModifiedBy>Paula McCreary</cp:lastModifiedBy>
  <cp:revision>34</cp:revision>
  <dcterms:created xsi:type="dcterms:W3CDTF">2023-10-08T14:52:49Z</dcterms:created>
  <dcterms:modified xsi:type="dcterms:W3CDTF">2023-11-09T09:08:42Z</dcterms:modified>
</cp:coreProperties>
</file>