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0" r:id="rId5"/>
    <p:sldId id="261" r:id="rId6"/>
    <p:sldId id="262" r:id="rId7"/>
    <p:sldId id="268" r:id="rId8"/>
    <p:sldId id="271" r:id="rId9"/>
    <p:sldId id="272" r:id="rId10"/>
    <p:sldId id="273" r:id="rId11"/>
    <p:sldId id="269" r:id="rId12"/>
    <p:sldId id="270" r:id="rId13"/>
    <p:sldId id="263" r:id="rId14"/>
    <p:sldId id="274" r:id="rId15"/>
    <p:sldId id="275" r:id="rId16"/>
    <p:sldId id="276" r:id="rId17"/>
    <p:sldId id="264" r:id="rId18"/>
    <p:sldId id="277" r:id="rId19"/>
    <p:sldId id="278" r:id="rId20"/>
    <p:sldId id="279" r:id="rId21"/>
    <p:sldId id="280" r:id="rId22"/>
    <p:sldId id="281" r:id="rId23"/>
    <p:sldId id="282" r:id="rId24"/>
    <p:sldId id="284" r:id="rId25"/>
    <p:sldId id="283"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98FE1-3133-A7FF-6757-91CB09F9C392}" v="25" dt="2025-12-02T20:17:01.410"/>
    <p1510:client id="{59234037-71D8-D57B-105B-6ECC98C55EF0}" v="233" dt="2025-12-02T23:47:00.038"/>
    <p1510:client id="{5D6E0DD3-8E4E-1340-8129-FE2D158AAFC0}" v="7" dt="2025-12-02T23:31:30.129"/>
    <p1510:client id="{63BB42D8-24DE-75B9-3300-5F0DB86BDEB4}" v="796" dt="2025-12-02T23:28:17.512"/>
    <p1510:client id="{8D1541BF-D2FB-5479-DF79-0844D6C36A11}" v="380" dt="2025-12-02T22:17:51.528"/>
    <p1510:client id="{BD27E8A3-8E4F-B381-C6A7-40C7D917B1EE}" v="177" dt="2025-12-02T23:58:18.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slan Kysil (2425345)" userId="S::2425345@student.uwtsd.ac.uk::013a6cb5-81cb-46a5-b363-e9264e804eb4" providerId="AD" clId="Web-{63BB42D8-24DE-75B9-3300-5F0DB86BDEB4}"/>
    <pc:docChg chg="addSld delSld modSld sldOrd">
      <pc:chgData name="Ruslan Kysil (2425345)" userId="S::2425345@student.uwtsd.ac.uk::013a6cb5-81cb-46a5-b363-e9264e804eb4" providerId="AD" clId="Web-{63BB42D8-24DE-75B9-3300-5F0DB86BDEB4}" dt="2025-12-02T23:28:17.512" v="562" actId="1076"/>
      <pc:docMkLst>
        <pc:docMk/>
      </pc:docMkLst>
      <pc:sldChg chg="modSp addAnim">
        <pc:chgData name="Ruslan Kysil (2425345)" userId="S::2425345@student.uwtsd.ac.uk::013a6cb5-81cb-46a5-b363-e9264e804eb4" providerId="AD" clId="Web-{63BB42D8-24DE-75B9-3300-5F0DB86BDEB4}" dt="2025-12-02T22:27:31.155" v="91"/>
        <pc:sldMkLst>
          <pc:docMk/>
          <pc:sldMk cId="3396855748" sldId="260"/>
        </pc:sldMkLst>
        <pc:spChg chg="mod">
          <ac:chgData name="Ruslan Kysil (2425345)" userId="S::2425345@student.uwtsd.ac.uk::013a6cb5-81cb-46a5-b363-e9264e804eb4" providerId="AD" clId="Web-{63BB42D8-24DE-75B9-3300-5F0DB86BDEB4}" dt="2025-12-02T22:26:35.825" v="80" actId="14100"/>
          <ac:spMkLst>
            <pc:docMk/>
            <pc:sldMk cId="3396855748" sldId="260"/>
            <ac:spMk id="15" creationId="{4AF8D1D4-46F0-9AC8-220E-D3A57655BA68}"/>
          </ac:spMkLst>
        </pc:spChg>
      </pc:sldChg>
      <pc:sldChg chg="addSp delSp modSp">
        <pc:chgData name="Ruslan Kysil (2425345)" userId="S::2425345@student.uwtsd.ac.uk::013a6cb5-81cb-46a5-b363-e9264e804eb4" providerId="AD" clId="Web-{63BB42D8-24DE-75B9-3300-5F0DB86BDEB4}" dt="2025-12-02T22:19:35.625" v="16" actId="20577"/>
        <pc:sldMkLst>
          <pc:docMk/>
          <pc:sldMk cId="1002712174" sldId="261"/>
        </pc:sldMkLst>
        <pc:spChg chg="add mod">
          <ac:chgData name="Ruslan Kysil (2425345)" userId="S::2425345@student.uwtsd.ac.uk::013a6cb5-81cb-46a5-b363-e9264e804eb4" providerId="AD" clId="Web-{63BB42D8-24DE-75B9-3300-5F0DB86BDEB4}" dt="2025-12-02T22:19:35.625" v="16" actId="20577"/>
          <ac:spMkLst>
            <pc:docMk/>
            <pc:sldMk cId="1002712174" sldId="261"/>
            <ac:spMk id="3" creationId="{709B0012-B823-1825-397A-EBEC9535562D}"/>
          </ac:spMkLst>
        </pc:spChg>
        <pc:picChg chg="del">
          <ac:chgData name="Ruslan Kysil (2425345)" userId="S::2425345@student.uwtsd.ac.uk::013a6cb5-81cb-46a5-b363-e9264e804eb4" providerId="AD" clId="Web-{63BB42D8-24DE-75B9-3300-5F0DB86BDEB4}" dt="2025-12-02T22:18:06.998" v="0"/>
          <ac:picMkLst>
            <pc:docMk/>
            <pc:sldMk cId="1002712174" sldId="261"/>
            <ac:picMk id="8" creationId="{FCFC53A4-C3B9-BECF-A74C-8E978B4ADA54}"/>
          </ac:picMkLst>
        </pc:picChg>
      </pc:sldChg>
      <pc:sldChg chg="addSp delSp modSp add">
        <pc:chgData name="Ruslan Kysil (2425345)" userId="S::2425345@student.uwtsd.ac.uk::013a6cb5-81cb-46a5-b363-e9264e804eb4" providerId="AD" clId="Web-{63BB42D8-24DE-75B9-3300-5F0DB86BDEB4}" dt="2025-12-02T22:21:13.854" v="36" actId="1076"/>
        <pc:sldMkLst>
          <pc:docMk/>
          <pc:sldMk cId="3220267163" sldId="262"/>
        </pc:sldMkLst>
        <pc:spChg chg="add mod">
          <ac:chgData name="Ruslan Kysil (2425345)" userId="S::2425345@student.uwtsd.ac.uk::013a6cb5-81cb-46a5-b363-e9264e804eb4" providerId="AD" clId="Web-{63BB42D8-24DE-75B9-3300-5F0DB86BDEB4}" dt="2025-12-02T22:20:21.271" v="29" actId="1076"/>
          <ac:spMkLst>
            <pc:docMk/>
            <pc:sldMk cId="3220267163" sldId="262"/>
            <ac:spMk id="2" creationId="{2FD4C610-795A-B014-1BC4-F532E699EA74}"/>
          </ac:spMkLst>
        </pc:spChg>
        <pc:spChg chg="add mod">
          <ac:chgData name="Ruslan Kysil (2425345)" userId="S::2425345@student.uwtsd.ac.uk::013a6cb5-81cb-46a5-b363-e9264e804eb4" providerId="AD" clId="Web-{63BB42D8-24DE-75B9-3300-5F0DB86BDEB4}" dt="2025-12-02T22:21:13.854" v="36" actId="1076"/>
          <ac:spMkLst>
            <pc:docMk/>
            <pc:sldMk cId="3220267163" sldId="262"/>
            <ac:spMk id="6" creationId="{68442562-5A79-2421-1142-1BABAF5BA45F}"/>
          </ac:spMkLst>
        </pc:spChg>
        <pc:picChg chg="del">
          <ac:chgData name="Ruslan Kysil (2425345)" userId="S::2425345@student.uwtsd.ac.uk::013a6cb5-81cb-46a5-b363-e9264e804eb4" providerId="AD" clId="Web-{63BB42D8-24DE-75B9-3300-5F0DB86BDEB4}" dt="2025-12-02T22:19:43.845" v="19"/>
          <ac:picMkLst>
            <pc:docMk/>
            <pc:sldMk cId="3220267163" sldId="262"/>
            <ac:picMk id="3" creationId="{37DBC260-5525-AC3E-D625-5F010A183FF9}"/>
          </ac:picMkLst>
        </pc:picChg>
        <pc:picChg chg="del">
          <ac:chgData name="Ruslan Kysil (2425345)" userId="S::2425345@student.uwtsd.ac.uk::013a6cb5-81cb-46a5-b363-e9264e804eb4" providerId="AD" clId="Web-{63BB42D8-24DE-75B9-3300-5F0DB86BDEB4}" dt="2025-12-02T22:19:41.766" v="18"/>
          <ac:picMkLst>
            <pc:docMk/>
            <pc:sldMk cId="3220267163" sldId="262"/>
            <ac:picMk id="4" creationId="{A62808A1-5D15-CF73-D5E2-8468FBB9141B}"/>
          </ac:picMkLst>
        </pc:picChg>
      </pc:sldChg>
      <pc:sldChg chg="addSp delSp modSp add addAnim delAnim">
        <pc:chgData name="Ruslan Kysil (2425345)" userId="S::2425345@student.uwtsd.ac.uk::013a6cb5-81cb-46a5-b363-e9264e804eb4" providerId="AD" clId="Web-{63BB42D8-24DE-75B9-3300-5F0DB86BDEB4}" dt="2025-12-02T23:18:33.201" v="537"/>
        <pc:sldMkLst>
          <pc:docMk/>
          <pc:sldMk cId="1356613123" sldId="263"/>
        </pc:sldMkLst>
        <pc:spChg chg="del">
          <ac:chgData name="Ruslan Kysil (2425345)" userId="S::2425345@student.uwtsd.ac.uk::013a6cb5-81cb-46a5-b363-e9264e804eb4" providerId="AD" clId="Web-{63BB42D8-24DE-75B9-3300-5F0DB86BDEB4}" dt="2025-12-02T22:50:04.758" v="345"/>
          <ac:spMkLst>
            <pc:docMk/>
            <pc:sldMk cId="1356613123" sldId="263"/>
            <ac:spMk id="4" creationId="{AE57BEA4-F903-BA6E-CEDA-5C2DABA2133B}"/>
          </ac:spMkLst>
        </pc:spChg>
        <pc:spChg chg="del">
          <ac:chgData name="Ruslan Kysil (2425345)" userId="S::2425345@student.uwtsd.ac.uk::013a6cb5-81cb-46a5-b363-e9264e804eb4" providerId="AD" clId="Web-{63BB42D8-24DE-75B9-3300-5F0DB86BDEB4}" dt="2025-12-02T22:50:04.758" v="344"/>
          <ac:spMkLst>
            <pc:docMk/>
            <pc:sldMk cId="1356613123" sldId="263"/>
            <ac:spMk id="5" creationId="{F3980E54-B7DD-E7DE-203C-B0EF635EA49B}"/>
          </ac:spMkLst>
        </pc:spChg>
        <pc:spChg chg="del">
          <ac:chgData name="Ruslan Kysil (2425345)" userId="S::2425345@student.uwtsd.ac.uk::013a6cb5-81cb-46a5-b363-e9264e804eb4" providerId="AD" clId="Web-{63BB42D8-24DE-75B9-3300-5F0DB86BDEB4}" dt="2025-12-02T22:50:04.758" v="343"/>
          <ac:spMkLst>
            <pc:docMk/>
            <pc:sldMk cId="1356613123" sldId="263"/>
            <ac:spMk id="6" creationId="{2634DB43-A96A-4FE1-0F84-6455D34D19B4}"/>
          </ac:spMkLst>
        </pc:spChg>
        <pc:spChg chg="add mod">
          <ac:chgData name="Ruslan Kysil (2425345)" userId="S::2425345@student.uwtsd.ac.uk::013a6cb5-81cb-46a5-b363-e9264e804eb4" providerId="AD" clId="Web-{63BB42D8-24DE-75B9-3300-5F0DB86BDEB4}" dt="2025-12-02T22:50:43.680" v="353" actId="1076"/>
          <ac:spMkLst>
            <pc:docMk/>
            <pc:sldMk cId="1356613123" sldId="263"/>
            <ac:spMk id="7" creationId="{8283B3C7-88D5-2A57-28AF-AF7416206350}"/>
          </ac:spMkLst>
        </pc:spChg>
        <pc:spChg chg="add mod">
          <ac:chgData name="Ruslan Kysil (2425345)" userId="S::2425345@student.uwtsd.ac.uk::013a6cb5-81cb-46a5-b363-e9264e804eb4" providerId="AD" clId="Web-{63BB42D8-24DE-75B9-3300-5F0DB86BDEB4}" dt="2025-12-02T22:51:20.181" v="363" actId="14100"/>
          <ac:spMkLst>
            <pc:docMk/>
            <pc:sldMk cId="1356613123" sldId="263"/>
            <ac:spMk id="8" creationId="{0290ABC0-3205-4AF9-33FF-92382FF890F1}"/>
          </ac:spMkLst>
        </pc:spChg>
        <pc:spChg chg="add mod">
          <ac:chgData name="Ruslan Kysil (2425345)" userId="S::2425345@student.uwtsd.ac.uk::013a6cb5-81cb-46a5-b363-e9264e804eb4" providerId="AD" clId="Web-{63BB42D8-24DE-75B9-3300-5F0DB86BDEB4}" dt="2025-12-02T22:51:58.416" v="372" actId="1076"/>
          <ac:spMkLst>
            <pc:docMk/>
            <pc:sldMk cId="1356613123" sldId="263"/>
            <ac:spMk id="9" creationId="{CE34C02A-DDCF-62BD-DD05-EDB2AD213705}"/>
          </ac:spMkLst>
        </pc:spChg>
        <pc:picChg chg="mod">
          <ac:chgData name="Ruslan Kysil (2425345)" userId="S::2425345@student.uwtsd.ac.uk::013a6cb5-81cb-46a5-b363-e9264e804eb4" providerId="AD" clId="Web-{63BB42D8-24DE-75B9-3300-5F0DB86BDEB4}" dt="2025-12-02T22:49:48.430" v="342" actId="1076"/>
          <ac:picMkLst>
            <pc:docMk/>
            <pc:sldMk cId="1356613123" sldId="263"/>
            <ac:picMk id="2" creationId="{5AB462E3-9EA0-5A16-DFC0-E567EA129B12}"/>
          </ac:picMkLst>
        </pc:picChg>
      </pc:sldChg>
      <pc:sldChg chg="addSp delSp modSp add">
        <pc:chgData name="Ruslan Kysil (2425345)" userId="S::2425345@student.uwtsd.ac.uk::013a6cb5-81cb-46a5-b363-e9264e804eb4" providerId="AD" clId="Web-{63BB42D8-24DE-75B9-3300-5F0DB86BDEB4}" dt="2025-12-02T23:14:41.083" v="505"/>
        <pc:sldMkLst>
          <pc:docMk/>
          <pc:sldMk cId="3086028678" sldId="264"/>
        </pc:sldMkLst>
        <pc:spChg chg="mod">
          <ac:chgData name="Ruslan Kysil (2425345)" userId="S::2425345@student.uwtsd.ac.uk::013a6cb5-81cb-46a5-b363-e9264e804eb4" providerId="AD" clId="Web-{63BB42D8-24DE-75B9-3300-5F0DB86BDEB4}" dt="2025-12-02T23:13:34.797" v="496" actId="1076"/>
          <ac:spMkLst>
            <pc:docMk/>
            <pc:sldMk cId="3086028678" sldId="264"/>
            <ac:spMk id="3" creationId="{37AB63E7-46CE-6D03-72C6-36247FCA45D8}"/>
          </ac:spMkLst>
        </pc:spChg>
        <pc:picChg chg="mod">
          <ac:chgData name="Ruslan Kysil (2425345)" userId="S::2425345@student.uwtsd.ac.uk::013a6cb5-81cb-46a5-b363-e9264e804eb4" providerId="AD" clId="Web-{63BB42D8-24DE-75B9-3300-5F0DB86BDEB4}" dt="2025-12-02T23:08:16.606" v="492" actId="1076"/>
          <ac:picMkLst>
            <pc:docMk/>
            <pc:sldMk cId="3086028678" sldId="264"/>
            <ac:picMk id="2" creationId="{27CAA2DF-F812-92C0-39F0-77298D930443}"/>
          </ac:picMkLst>
        </pc:picChg>
        <pc:picChg chg="del">
          <ac:chgData name="Ruslan Kysil (2425345)" userId="S::2425345@student.uwtsd.ac.uk::013a6cb5-81cb-46a5-b363-e9264e804eb4" providerId="AD" clId="Web-{63BB42D8-24DE-75B9-3300-5F0DB86BDEB4}" dt="2025-12-02T23:07:42.121" v="463"/>
          <ac:picMkLst>
            <pc:docMk/>
            <pc:sldMk cId="3086028678" sldId="264"/>
            <ac:picMk id="4" creationId="{5E3FD443-CFB0-D5E5-FF23-18E72C5D4714}"/>
          </ac:picMkLst>
        </pc:picChg>
        <pc:picChg chg="del">
          <ac:chgData name="Ruslan Kysil (2425345)" userId="S::2425345@student.uwtsd.ac.uk::013a6cb5-81cb-46a5-b363-e9264e804eb4" providerId="AD" clId="Web-{63BB42D8-24DE-75B9-3300-5F0DB86BDEB4}" dt="2025-12-02T23:07:43.809" v="464"/>
          <ac:picMkLst>
            <pc:docMk/>
            <pc:sldMk cId="3086028678" sldId="264"/>
            <ac:picMk id="5" creationId="{611B710F-6CF5-5418-FDE9-3804660E3D09}"/>
          </ac:picMkLst>
        </pc:picChg>
        <pc:picChg chg="add mod ord">
          <ac:chgData name="Ruslan Kysil (2425345)" userId="S::2425345@student.uwtsd.ac.uk::013a6cb5-81cb-46a5-b363-e9264e804eb4" providerId="AD" clId="Web-{63BB42D8-24DE-75B9-3300-5F0DB86BDEB4}" dt="2025-12-02T23:14:15.675" v="503" actId="1076"/>
          <ac:picMkLst>
            <pc:docMk/>
            <pc:sldMk cId="3086028678" sldId="264"/>
            <ac:picMk id="6" creationId="{5F18A8D2-7DD7-EB1B-23A0-C8D634A955F6}"/>
          </ac:picMkLst>
        </pc:picChg>
        <pc:picChg chg="add mod ord">
          <ac:chgData name="Ruslan Kysil (2425345)" userId="S::2425345@student.uwtsd.ac.uk::013a6cb5-81cb-46a5-b363-e9264e804eb4" providerId="AD" clId="Web-{63BB42D8-24DE-75B9-3300-5F0DB86BDEB4}" dt="2025-12-02T23:14:41.083" v="505"/>
          <ac:picMkLst>
            <pc:docMk/>
            <pc:sldMk cId="3086028678" sldId="264"/>
            <ac:picMk id="7" creationId="{784239EE-AB74-EE24-672A-E4E3DBDF8F67}"/>
          </ac:picMkLst>
        </pc:picChg>
      </pc:sldChg>
      <pc:sldChg chg="addSp modSp add addAnim">
        <pc:chgData name="Ruslan Kysil (2425345)" userId="S::2425345@student.uwtsd.ac.uk::013a6cb5-81cb-46a5-b363-e9264e804eb4" providerId="AD" clId="Web-{63BB42D8-24DE-75B9-3300-5F0DB86BDEB4}" dt="2025-12-02T22:26:04.339" v="76"/>
        <pc:sldMkLst>
          <pc:docMk/>
          <pc:sldMk cId="231155967" sldId="268"/>
        </pc:sldMkLst>
        <pc:spChg chg="mod">
          <ac:chgData name="Ruslan Kysil (2425345)" userId="S::2425345@student.uwtsd.ac.uk::013a6cb5-81cb-46a5-b363-e9264e804eb4" providerId="AD" clId="Web-{63BB42D8-24DE-75B9-3300-5F0DB86BDEB4}" dt="2025-12-02T22:23:04.534" v="47" actId="1076"/>
          <ac:spMkLst>
            <pc:docMk/>
            <pc:sldMk cId="231155967" sldId="268"/>
            <ac:spMk id="3" creationId="{E08CB671-4F5B-3829-347C-B43E64E3204D}"/>
          </ac:spMkLst>
        </pc:spChg>
        <pc:spChg chg="add mod">
          <ac:chgData name="Ruslan Kysil (2425345)" userId="S::2425345@student.uwtsd.ac.uk::013a6cb5-81cb-46a5-b363-e9264e804eb4" providerId="AD" clId="Web-{63BB42D8-24DE-75B9-3300-5F0DB86BDEB4}" dt="2025-12-02T22:24:41.227" v="63" actId="14100"/>
          <ac:spMkLst>
            <pc:docMk/>
            <pc:sldMk cId="231155967" sldId="268"/>
            <ac:spMk id="4" creationId="{EA6974D0-77E5-45B5-09F3-718AE4F56601}"/>
          </ac:spMkLst>
        </pc:spChg>
        <pc:spChg chg="add mod">
          <ac:chgData name="Ruslan Kysil (2425345)" userId="S::2425345@student.uwtsd.ac.uk::013a6cb5-81cb-46a5-b363-e9264e804eb4" providerId="AD" clId="Web-{63BB42D8-24DE-75B9-3300-5F0DB86BDEB4}" dt="2025-12-02T22:24:45.383" v="64" actId="14100"/>
          <ac:spMkLst>
            <pc:docMk/>
            <pc:sldMk cId="231155967" sldId="268"/>
            <ac:spMk id="5" creationId="{5C559BD2-C640-8646-7A23-C00A8946ADC1}"/>
          </ac:spMkLst>
        </pc:spChg>
        <pc:spChg chg="add mod">
          <ac:chgData name="Ruslan Kysil (2425345)" userId="S::2425345@student.uwtsd.ac.uk::013a6cb5-81cb-46a5-b363-e9264e804eb4" providerId="AD" clId="Web-{63BB42D8-24DE-75B9-3300-5F0DB86BDEB4}" dt="2025-12-02T22:25:50.089" v="74" actId="1076"/>
          <ac:spMkLst>
            <pc:docMk/>
            <pc:sldMk cId="231155967" sldId="268"/>
            <ac:spMk id="6" creationId="{99FE9A7F-0377-D835-B6FD-CE08EE2C1ACA}"/>
          </ac:spMkLst>
        </pc:spChg>
      </pc:sldChg>
      <pc:sldChg chg="addSp delSp modSp add ord">
        <pc:chgData name="Ruslan Kysil (2425345)" userId="S::2425345@student.uwtsd.ac.uk::013a6cb5-81cb-46a5-b363-e9264e804eb4" providerId="AD" clId="Web-{63BB42D8-24DE-75B9-3300-5F0DB86BDEB4}" dt="2025-12-02T22:48:03.553" v="335"/>
        <pc:sldMkLst>
          <pc:docMk/>
          <pc:sldMk cId="3712777489" sldId="269"/>
        </pc:sldMkLst>
        <pc:spChg chg="mod">
          <ac:chgData name="Ruslan Kysil (2425345)" userId="S::2425345@student.uwtsd.ac.uk::013a6cb5-81cb-46a5-b363-e9264e804eb4" providerId="AD" clId="Web-{63BB42D8-24DE-75B9-3300-5F0DB86BDEB4}" dt="2025-12-02T22:28:31.500" v="99" actId="20577"/>
          <ac:spMkLst>
            <pc:docMk/>
            <pc:sldMk cId="3712777489" sldId="269"/>
            <ac:spMk id="3" creationId="{E08CB671-4F5B-3829-347C-B43E64E3204D}"/>
          </ac:spMkLst>
        </pc:spChg>
        <pc:spChg chg="add mod">
          <ac:chgData name="Ruslan Kysil (2425345)" userId="S::2425345@student.uwtsd.ac.uk::013a6cb5-81cb-46a5-b363-e9264e804eb4" providerId="AD" clId="Web-{63BB42D8-24DE-75B9-3300-5F0DB86BDEB4}" dt="2025-12-02T22:34:04.074" v="184" actId="1076"/>
          <ac:spMkLst>
            <pc:docMk/>
            <pc:sldMk cId="3712777489" sldId="269"/>
            <ac:spMk id="4" creationId="{3ADC2CEA-6204-3840-0443-CF65499ACA7D}"/>
          </ac:spMkLst>
        </pc:spChg>
        <pc:spChg chg="add del mod">
          <ac:chgData name="Ruslan Kysil (2425345)" userId="S::2425345@student.uwtsd.ac.uk::013a6cb5-81cb-46a5-b363-e9264e804eb4" providerId="AD" clId="Web-{63BB42D8-24DE-75B9-3300-5F0DB86BDEB4}" dt="2025-12-02T22:33:35.589" v="176"/>
          <ac:spMkLst>
            <pc:docMk/>
            <pc:sldMk cId="3712777489" sldId="269"/>
            <ac:spMk id="5" creationId="{197207DB-E763-42C3-014B-9FF0CAB57DC9}"/>
          </ac:spMkLst>
        </pc:spChg>
        <pc:spChg chg="add del mod">
          <ac:chgData name="Ruslan Kysil (2425345)" userId="S::2425345@student.uwtsd.ac.uk::013a6cb5-81cb-46a5-b363-e9264e804eb4" providerId="AD" clId="Web-{63BB42D8-24DE-75B9-3300-5F0DB86BDEB4}" dt="2025-12-02T22:33:38.714" v="177"/>
          <ac:spMkLst>
            <pc:docMk/>
            <pc:sldMk cId="3712777489" sldId="269"/>
            <ac:spMk id="6" creationId="{0BF54329-7B2A-3448-53E0-1AC5CE22848B}"/>
          </ac:spMkLst>
        </pc:spChg>
        <pc:spChg chg="add del mod">
          <ac:chgData name="Ruslan Kysil (2425345)" userId="S::2425345@student.uwtsd.ac.uk::013a6cb5-81cb-46a5-b363-e9264e804eb4" providerId="AD" clId="Web-{63BB42D8-24DE-75B9-3300-5F0DB86BDEB4}" dt="2025-12-02T22:33:40.527" v="178"/>
          <ac:spMkLst>
            <pc:docMk/>
            <pc:sldMk cId="3712777489" sldId="269"/>
            <ac:spMk id="7" creationId="{DF3BEAD2-A637-9AE5-0A0B-78811513C9BA}"/>
          </ac:spMkLst>
        </pc:spChg>
        <pc:picChg chg="mod">
          <ac:chgData name="Ruslan Kysil (2425345)" userId="S::2425345@student.uwtsd.ac.uk::013a6cb5-81cb-46a5-b363-e9264e804eb4" providerId="AD" clId="Web-{63BB42D8-24DE-75B9-3300-5F0DB86BDEB4}" dt="2025-12-02T22:33:26.011" v="172" actId="1076"/>
          <ac:picMkLst>
            <pc:docMk/>
            <pc:sldMk cId="3712777489" sldId="269"/>
            <ac:picMk id="2" creationId="{A83F1F44-9041-E739-98D6-E988E4F5F97A}"/>
          </ac:picMkLst>
        </pc:picChg>
      </pc:sldChg>
      <pc:sldChg chg="addSp delSp modSp add ord addAnim">
        <pc:chgData name="Ruslan Kysil (2425345)" userId="S::2425345@student.uwtsd.ac.uk::013a6cb5-81cb-46a5-b363-e9264e804eb4" providerId="AD" clId="Web-{63BB42D8-24DE-75B9-3300-5F0DB86BDEB4}" dt="2025-12-02T22:49:22.304" v="340"/>
        <pc:sldMkLst>
          <pc:docMk/>
          <pc:sldMk cId="3217080726" sldId="270"/>
        </pc:sldMkLst>
        <pc:spChg chg="mod">
          <ac:chgData name="Ruslan Kysil (2425345)" userId="S::2425345@student.uwtsd.ac.uk::013a6cb5-81cb-46a5-b363-e9264e804eb4" providerId="AD" clId="Web-{63BB42D8-24DE-75B9-3300-5F0DB86BDEB4}" dt="2025-12-02T22:31:54.619" v="144" actId="20577"/>
          <ac:spMkLst>
            <pc:docMk/>
            <pc:sldMk cId="3217080726" sldId="270"/>
            <ac:spMk id="3" creationId="{E08CB671-4F5B-3829-347C-B43E64E3204D}"/>
          </ac:spMkLst>
        </pc:spChg>
        <pc:spChg chg="add mod">
          <ac:chgData name="Ruslan Kysil (2425345)" userId="S::2425345@student.uwtsd.ac.uk::013a6cb5-81cb-46a5-b363-e9264e804eb4" providerId="AD" clId="Web-{63BB42D8-24DE-75B9-3300-5F0DB86BDEB4}" dt="2025-12-02T22:32:07.432" v="148" actId="14100"/>
          <ac:spMkLst>
            <pc:docMk/>
            <pc:sldMk cId="3217080726" sldId="270"/>
            <ac:spMk id="4" creationId="{FF63DD25-D1B3-3382-8098-F36B6EF7F870}"/>
          </ac:spMkLst>
        </pc:spChg>
        <pc:spChg chg="add mod">
          <ac:chgData name="Ruslan Kysil (2425345)" userId="S::2425345@student.uwtsd.ac.uk::013a6cb5-81cb-46a5-b363-e9264e804eb4" providerId="AD" clId="Web-{63BB42D8-24DE-75B9-3300-5F0DB86BDEB4}" dt="2025-12-02T22:33:14.792" v="170" actId="1076"/>
          <ac:spMkLst>
            <pc:docMk/>
            <pc:sldMk cId="3217080726" sldId="270"/>
            <ac:spMk id="5" creationId="{E1B88216-1E24-0943-2D58-4947E25F6B88}"/>
          </ac:spMkLst>
        </pc:spChg>
        <pc:spChg chg="add mod">
          <ac:chgData name="Ruslan Kysil (2425345)" userId="S::2425345@student.uwtsd.ac.uk::013a6cb5-81cb-46a5-b363-e9264e804eb4" providerId="AD" clId="Web-{63BB42D8-24DE-75B9-3300-5F0DB86BDEB4}" dt="2025-12-02T22:33:10.870" v="169" actId="1076"/>
          <ac:spMkLst>
            <pc:docMk/>
            <pc:sldMk cId="3217080726" sldId="270"/>
            <ac:spMk id="6" creationId="{85E20B33-D5FC-44A6-E258-4B40A30884D2}"/>
          </ac:spMkLst>
        </pc:spChg>
        <pc:spChg chg="add mod">
          <ac:chgData name="Ruslan Kysil (2425345)" userId="S::2425345@student.uwtsd.ac.uk::013a6cb5-81cb-46a5-b363-e9264e804eb4" providerId="AD" clId="Web-{63BB42D8-24DE-75B9-3300-5F0DB86BDEB4}" dt="2025-12-02T22:34:33.105" v="194" actId="14100"/>
          <ac:spMkLst>
            <pc:docMk/>
            <pc:sldMk cId="3217080726" sldId="270"/>
            <ac:spMk id="7" creationId="{CB5B3EAA-909A-B16D-7F96-C1447E6E7A4F}"/>
          </ac:spMkLst>
        </pc:spChg>
        <pc:spChg chg="add del mod">
          <ac:chgData name="Ruslan Kysil (2425345)" userId="S::2425345@student.uwtsd.ac.uk::013a6cb5-81cb-46a5-b363-e9264e804eb4" providerId="AD" clId="Web-{63BB42D8-24DE-75B9-3300-5F0DB86BDEB4}" dt="2025-12-02T22:49:22.304" v="340"/>
          <ac:spMkLst>
            <pc:docMk/>
            <pc:sldMk cId="3217080726" sldId="270"/>
            <ac:spMk id="8" creationId="{D4F192AD-B07B-D7FC-769A-C7B6C63B78A4}"/>
          </ac:spMkLst>
        </pc:spChg>
      </pc:sldChg>
      <pc:sldChg chg="addSp delSp modSp add ord replId addAnim">
        <pc:chgData name="Ruslan Kysil (2425345)" userId="S::2425345@student.uwtsd.ac.uk::013a6cb5-81cb-46a5-b363-e9264e804eb4" providerId="AD" clId="Web-{63BB42D8-24DE-75B9-3300-5F0DB86BDEB4}" dt="2025-12-02T22:37:33.036" v="242"/>
        <pc:sldMkLst>
          <pc:docMk/>
          <pc:sldMk cId="1395504748" sldId="271"/>
        </pc:sldMkLst>
        <pc:spChg chg="mod">
          <ac:chgData name="Ruslan Kysil (2425345)" userId="S::2425345@student.uwtsd.ac.uk::013a6cb5-81cb-46a5-b363-e9264e804eb4" providerId="AD" clId="Web-{63BB42D8-24DE-75B9-3300-5F0DB86BDEB4}" dt="2025-12-02T22:36:15.966" v="224" actId="1076"/>
          <ac:spMkLst>
            <pc:docMk/>
            <pc:sldMk cId="1395504748" sldId="271"/>
            <ac:spMk id="3" creationId="{D1956832-9845-A3B5-D93B-7E614EA4A4F4}"/>
          </ac:spMkLst>
        </pc:spChg>
        <pc:spChg chg="del">
          <ac:chgData name="Ruslan Kysil (2425345)" userId="S::2425345@student.uwtsd.ac.uk::013a6cb5-81cb-46a5-b363-e9264e804eb4" providerId="AD" clId="Web-{63BB42D8-24DE-75B9-3300-5F0DB86BDEB4}" dt="2025-12-02T22:35:36.403" v="197"/>
          <ac:spMkLst>
            <pc:docMk/>
            <pc:sldMk cId="1395504748" sldId="271"/>
            <ac:spMk id="4" creationId="{7787FF17-F280-853F-3BBD-B7B61A319436}"/>
          </ac:spMkLst>
        </pc:spChg>
        <pc:spChg chg="add mod">
          <ac:chgData name="Ruslan Kysil (2425345)" userId="S::2425345@student.uwtsd.ac.uk::013a6cb5-81cb-46a5-b363-e9264e804eb4" providerId="AD" clId="Web-{63BB42D8-24DE-75B9-3300-5F0DB86BDEB4}" dt="2025-12-02T22:36:53.516" v="232" actId="14100"/>
          <ac:spMkLst>
            <pc:docMk/>
            <pc:sldMk cId="1395504748" sldId="271"/>
            <ac:spMk id="5" creationId="{B23B75A0-FEB9-2710-9763-6E6DDF7521E8}"/>
          </ac:spMkLst>
        </pc:spChg>
        <pc:spChg chg="add mod">
          <ac:chgData name="Ruslan Kysil (2425345)" userId="S::2425345@student.uwtsd.ac.uk::013a6cb5-81cb-46a5-b363-e9264e804eb4" providerId="AD" clId="Web-{63BB42D8-24DE-75B9-3300-5F0DB86BDEB4}" dt="2025-12-02T22:37:25.895" v="241" actId="1076"/>
          <ac:spMkLst>
            <pc:docMk/>
            <pc:sldMk cId="1395504748" sldId="271"/>
            <ac:spMk id="6" creationId="{AD3FFCF9-919A-7D1D-8B27-83DF9F3F86DE}"/>
          </ac:spMkLst>
        </pc:spChg>
        <pc:picChg chg="mod">
          <ac:chgData name="Ruslan Kysil (2425345)" userId="S::2425345@student.uwtsd.ac.uk::013a6cb5-81cb-46a5-b363-e9264e804eb4" providerId="AD" clId="Web-{63BB42D8-24DE-75B9-3300-5F0DB86BDEB4}" dt="2025-12-02T22:36:11.841" v="223" actId="1076"/>
          <ac:picMkLst>
            <pc:docMk/>
            <pc:sldMk cId="1395504748" sldId="271"/>
            <ac:picMk id="2" creationId="{CFBD3175-0B6A-E7A7-0323-9A4217C954EE}"/>
          </ac:picMkLst>
        </pc:picChg>
      </pc:sldChg>
      <pc:sldChg chg="addSp delSp modSp add replId addAnim delAnim">
        <pc:chgData name="Ruslan Kysil (2425345)" userId="S::2425345@student.uwtsd.ac.uk::013a6cb5-81cb-46a5-b363-e9264e804eb4" providerId="AD" clId="Web-{63BB42D8-24DE-75B9-3300-5F0DB86BDEB4}" dt="2025-12-02T22:44:16.419" v="325"/>
        <pc:sldMkLst>
          <pc:docMk/>
          <pc:sldMk cId="2449126746" sldId="272"/>
        </pc:sldMkLst>
        <pc:spChg chg="mod">
          <ac:chgData name="Ruslan Kysil (2425345)" userId="S::2425345@student.uwtsd.ac.uk::013a6cb5-81cb-46a5-b363-e9264e804eb4" providerId="AD" clId="Web-{63BB42D8-24DE-75B9-3300-5F0DB86BDEB4}" dt="2025-12-02T22:41:20.787" v="276" actId="20577"/>
          <ac:spMkLst>
            <pc:docMk/>
            <pc:sldMk cId="2449126746" sldId="272"/>
            <ac:spMk id="3" creationId="{8D081FB8-9884-1F03-51B0-6E8D4F9B9E2C}"/>
          </ac:spMkLst>
        </pc:spChg>
        <pc:spChg chg="add del mod">
          <ac:chgData name="Ruslan Kysil (2425345)" userId="S::2425345@student.uwtsd.ac.uk::013a6cb5-81cb-46a5-b363-e9264e804eb4" providerId="AD" clId="Web-{63BB42D8-24DE-75B9-3300-5F0DB86BDEB4}" dt="2025-12-02T22:41:16.709" v="274"/>
          <ac:spMkLst>
            <pc:docMk/>
            <pc:sldMk cId="2449126746" sldId="272"/>
            <ac:spMk id="4" creationId="{BA94011E-B863-AD1F-0D3A-2B6B6EAFA353}"/>
          </ac:spMkLst>
        </pc:spChg>
        <pc:spChg chg="del">
          <ac:chgData name="Ruslan Kysil (2425345)" userId="S::2425345@student.uwtsd.ac.uk::013a6cb5-81cb-46a5-b363-e9264e804eb4" providerId="AD" clId="Web-{63BB42D8-24DE-75B9-3300-5F0DB86BDEB4}" dt="2025-12-02T22:39:52.673" v="249"/>
          <ac:spMkLst>
            <pc:docMk/>
            <pc:sldMk cId="2449126746" sldId="272"/>
            <ac:spMk id="5" creationId="{EA45E26F-796D-6BD3-2606-089A8DC82A9B}"/>
          </ac:spMkLst>
        </pc:spChg>
        <pc:spChg chg="del">
          <ac:chgData name="Ruslan Kysil (2425345)" userId="S::2425345@student.uwtsd.ac.uk::013a6cb5-81cb-46a5-b363-e9264e804eb4" providerId="AD" clId="Web-{63BB42D8-24DE-75B9-3300-5F0DB86BDEB4}" dt="2025-12-02T22:39:37.047" v="248"/>
          <ac:spMkLst>
            <pc:docMk/>
            <pc:sldMk cId="2449126746" sldId="272"/>
            <ac:spMk id="6" creationId="{51503C5F-893E-B1AE-B9C5-62C8CAD8A13D}"/>
          </ac:spMkLst>
        </pc:spChg>
        <pc:spChg chg="add mod">
          <ac:chgData name="Ruslan Kysil (2425345)" userId="S::2425345@student.uwtsd.ac.uk::013a6cb5-81cb-46a5-b363-e9264e804eb4" providerId="AD" clId="Web-{63BB42D8-24DE-75B9-3300-5F0DB86BDEB4}" dt="2025-12-02T22:41:44.788" v="284" actId="14100"/>
          <ac:spMkLst>
            <pc:docMk/>
            <pc:sldMk cId="2449126746" sldId="272"/>
            <ac:spMk id="7" creationId="{6AF7AB36-7175-4D47-53A5-A13F97D81BCF}"/>
          </ac:spMkLst>
        </pc:spChg>
        <pc:spChg chg="add mod">
          <ac:chgData name="Ruslan Kysil (2425345)" userId="S::2425345@student.uwtsd.ac.uk::013a6cb5-81cb-46a5-b363-e9264e804eb4" providerId="AD" clId="Web-{63BB42D8-24DE-75B9-3300-5F0DB86BDEB4}" dt="2025-12-02T22:42:11.868" v="291" actId="1076"/>
          <ac:spMkLst>
            <pc:docMk/>
            <pc:sldMk cId="2449126746" sldId="272"/>
            <ac:spMk id="8" creationId="{F3F63B6F-2072-F469-FA67-352E80002699}"/>
          </ac:spMkLst>
        </pc:spChg>
        <pc:spChg chg="add mod">
          <ac:chgData name="Ruslan Kysil (2425345)" userId="S::2425345@student.uwtsd.ac.uk::013a6cb5-81cb-46a5-b363-e9264e804eb4" providerId="AD" clId="Web-{63BB42D8-24DE-75B9-3300-5F0DB86BDEB4}" dt="2025-12-02T22:42:29.493" v="298" actId="1076"/>
          <ac:spMkLst>
            <pc:docMk/>
            <pc:sldMk cId="2449126746" sldId="272"/>
            <ac:spMk id="9" creationId="{1403711B-D1BE-1BAF-14C5-532BE440C9AA}"/>
          </ac:spMkLst>
        </pc:spChg>
        <pc:spChg chg="add mod">
          <ac:chgData name="Ruslan Kysil (2425345)" userId="S::2425345@student.uwtsd.ac.uk::013a6cb5-81cb-46a5-b363-e9264e804eb4" providerId="AD" clId="Web-{63BB42D8-24DE-75B9-3300-5F0DB86BDEB4}" dt="2025-12-02T22:43:59.544" v="319" actId="1076"/>
          <ac:spMkLst>
            <pc:docMk/>
            <pc:sldMk cId="2449126746" sldId="272"/>
            <ac:spMk id="10" creationId="{386C4EDA-5210-9990-8131-9532A5007B49}"/>
          </ac:spMkLst>
        </pc:spChg>
        <pc:spChg chg="add mod">
          <ac:chgData name="Ruslan Kysil (2425345)" userId="S::2425345@student.uwtsd.ac.uk::013a6cb5-81cb-46a5-b363-e9264e804eb4" providerId="AD" clId="Web-{63BB42D8-24DE-75B9-3300-5F0DB86BDEB4}" dt="2025-12-02T22:44:13.700" v="324" actId="1076"/>
          <ac:spMkLst>
            <pc:docMk/>
            <pc:sldMk cId="2449126746" sldId="272"/>
            <ac:spMk id="11" creationId="{0F27420B-AE3B-F52A-7F5D-C58F0CCEE965}"/>
          </ac:spMkLst>
        </pc:spChg>
        <pc:picChg chg="mod">
          <ac:chgData name="Ruslan Kysil (2425345)" userId="S::2425345@student.uwtsd.ac.uk::013a6cb5-81cb-46a5-b363-e9264e804eb4" providerId="AD" clId="Web-{63BB42D8-24DE-75B9-3300-5F0DB86BDEB4}" dt="2025-12-02T22:42:52.682" v="303" actId="1076"/>
          <ac:picMkLst>
            <pc:docMk/>
            <pc:sldMk cId="2449126746" sldId="272"/>
            <ac:picMk id="2" creationId="{5EE973DE-7412-50D7-62CD-51AB51E2D2DD}"/>
          </ac:picMkLst>
        </pc:picChg>
      </pc:sldChg>
      <pc:sldChg chg="addSp delSp modSp add ord replId">
        <pc:chgData name="Ruslan Kysil (2425345)" userId="S::2425345@student.uwtsd.ac.uk::013a6cb5-81cb-46a5-b363-e9264e804eb4" providerId="AD" clId="Web-{63BB42D8-24DE-75B9-3300-5F0DB86BDEB4}" dt="2025-12-02T22:44:59.112" v="334" actId="14100"/>
        <pc:sldMkLst>
          <pc:docMk/>
          <pc:sldMk cId="348422363" sldId="273"/>
        </pc:sldMkLst>
        <pc:spChg chg="del">
          <ac:chgData name="Ruslan Kysil (2425345)" userId="S::2425345@student.uwtsd.ac.uk::013a6cb5-81cb-46a5-b363-e9264e804eb4" providerId="AD" clId="Web-{63BB42D8-24DE-75B9-3300-5F0DB86BDEB4}" dt="2025-12-02T22:44:35.533" v="328"/>
          <ac:spMkLst>
            <pc:docMk/>
            <pc:sldMk cId="348422363" sldId="273"/>
            <ac:spMk id="3" creationId="{12FEA42C-13EF-5001-BD25-A42291952DE8}"/>
          </ac:spMkLst>
        </pc:spChg>
        <pc:spChg chg="del">
          <ac:chgData name="Ruslan Kysil (2425345)" userId="S::2425345@student.uwtsd.ac.uk::013a6cb5-81cb-46a5-b363-e9264e804eb4" providerId="AD" clId="Web-{63BB42D8-24DE-75B9-3300-5F0DB86BDEB4}" dt="2025-12-02T22:44:38.377" v="329"/>
          <ac:spMkLst>
            <pc:docMk/>
            <pc:sldMk cId="348422363" sldId="273"/>
            <ac:spMk id="4" creationId="{E41EEA81-2474-4F18-96DF-E4D27A1787F1}"/>
          </ac:spMkLst>
        </pc:spChg>
        <pc:picChg chg="add mod">
          <ac:chgData name="Ruslan Kysil (2425345)" userId="S::2425345@student.uwtsd.ac.uk::013a6cb5-81cb-46a5-b363-e9264e804eb4" providerId="AD" clId="Web-{63BB42D8-24DE-75B9-3300-5F0DB86BDEB4}" dt="2025-12-02T22:44:59.112" v="334" actId="14100"/>
          <ac:picMkLst>
            <pc:docMk/>
            <pc:sldMk cId="348422363" sldId="273"/>
            <ac:picMk id="5" creationId="{43EF606C-FA44-5CA9-EA5E-02549ED7FDC2}"/>
          </ac:picMkLst>
        </pc:picChg>
      </pc:sldChg>
      <pc:sldChg chg="addSp delSp modSp add replId addAnim delAnim">
        <pc:chgData name="Ruslan Kysil (2425345)" userId="S::2425345@student.uwtsd.ac.uk::013a6cb5-81cb-46a5-b363-e9264e804eb4" providerId="AD" clId="Web-{63BB42D8-24DE-75B9-3300-5F0DB86BDEB4}" dt="2025-12-02T23:18:38.842" v="539"/>
        <pc:sldMkLst>
          <pc:docMk/>
          <pc:sldMk cId="259642044" sldId="274"/>
        </pc:sldMkLst>
        <pc:spChg chg="add mod">
          <ac:chgData name="Ruslan Kysil (2425345)" userId="S::2425345@student.uwtsd.ac.uk::013a6cb5-81cb-46a5-b363-e9264e804eb4" providerId="AD" clId="Web-{63BB42D8-24DE-75B9-3300-5F0DB86BDEB4}" dt="2025-12-02T22:53:59.639" v="406" actId="1076"/>
          <ac:spMkLst>
            <pc:docMk/>
            <pc:sldMk cId="259642044" sldId="274"/>
            <ac:spMk id="4" creationId="{BBFE3913-2645-6CEC-A49D-B99D3345917B}"/>
          </ac:spMkLst>
        </pc:spChg>
        <pc:spChg chg="add mod">
          <ac:chgData name="Ruslan Kysil (2425345)" userId="S::2425345@student.uwtsd.ac.uk::013a6cb5-81cb-46a5-b363-e9264e804eb4" providerId="AD" clId="Web-{63BB42D8-24DE-75B9-3300-5F0DB86BDEB4}" dt="2025-12-02T22:54:49.054" v="417" actId="1076"/>
          <ac:spMkLst>
            <pc:docMk/>
            <pc:sldMk cId="259642044" sldId="274"/>
            <ac:spMk id="5" creationId="{9B0369AB-6279-91CA-BB16-481331E09308}"/>
          </ac:spMkLst>
        </pc:spChg>
        <pc:spChg chg="del">
          <ac:chgData name="Ruslan Kysil (2425345)" userId="S::2425345@student.uwtsd.ac.uk::013a6cb5-81cb-46a5-b363-e9264e804eb4" providerId="AD" clId="Web-{63BB42D8-24DE-75B9-3300-5F0DB86BDEB4}" dt="2025-12-02T22:53:32.214" v="397"/>
          <ac:spMkLst>
            <pc:docMk/>
            <pc:sldMk cId="259642044" sldId="274"/>
            <ac:spMk id="7" creationId="{E67E14C0-B44D-A462-6EF7-91D8B17CB5F2}"/>
          </ac:spMkLst>
        </pc:spChg>
        <pc:spChg chg="del">
          <ac:chgData name="Ruslan Kysil (2425345)" userId="S::2425345@student.uwtsd.ac.uk::013a6cb5-81cb-46a5-b363-e9264e804eb4" providerId="AD" clId="Web-{63BB42D8-24DE-75B9-3300-5F0DB86BDEB4}" dt="2025-12-02T22:53:32.214" v="396"/>
          <ac:spMkLst>
            <pc:docMk/>
            <pc:sldMk cId="259642044" sldId="274"/>
            <ac:spMk id="8" creationId="{560B3064-AB1A-4AF9-D0CA-79AE9F60A228}"/>
          </ac:spMkLst>
        </pc:spChg>
        <pc:spChg chg="del">
          <ac:chgData name="Ruslan Kysil (2425345)" userId="S::2425345@student.uwtsd.ac.uk::013a6cb5-81cb-46a5-b363-e9264e804eb4" providerId="AD" clId="Web-{63BB42D8-24DE-75B9-3300-5F0DB86BDEB4}" dt="2025-12-02T22:53:32.214" v="395"/>
          <ac:spMkLst>
            <pc:docMk/>
            <pc:sldMk cId="259642044" sldId="274"/>
            <ac:spMk id="9" creationId="{7FEBF151-1C58-EAB4-CA74-653FCA58C24A}"/>
          </ac:spMkLst>
        </pc:spChg>
      </pc:sldChg>
      <pc:sldChg chg="addSp delSp add del replId addAnim delAnim">
        <pc:chgData name="Ruslan Kysil (2425345)" userId="S::2425345@student.uwtsd.ac.uk::013a6cb5-81cb-46a5-b363-e9264e804eb4" providerId="AD" clId="Web-{63BB42D8-24DE-75B9-3300-5F0DB86BDEB4}" dt="2025-12-02T22:53:15.948" v="392"/>
        <pc:sldMkLst>
          <pc:docMk/>
          <pc:sldMk cId="1856070597" sldId="274"/>
        </pc:sldMkLst>
        <pc:spChg chg="add del">
          <ac:chgData name="Ruslan Kysil (2425345)" userId="S::2425345@student.uwtsd.ac.uk::013a6cb5-81cb-46a5-b363-e9264e804eb4" providerId="AD" clId="Web-{63BB42D8-24DE-75B9-3300-5F0DB86BDEB4}" dt="2025-12-02T22:53:15.713" v="389"/>
          <ac:spMkLst>
            <pc:docMk/>
            <pc:sldMk cId="1856070597" sldId="274"/>
            <ac:spMk id="7" creationId="{B11FD8B8-8285-6496-8BE6-A933FC789A1D}"/>
          </ac:spMkLst>
        </pc:spChg>
        <pc:spChg chg="add del">
          <ac:chgData name="Ruslan Kysil (2425345)" userId="S::2425345@student.uwtsd.ac.uk::013a6cb5-81cb-46a5-b363-e9264e804eb4" providerId="AD" clId="Web-{63BB42D8-24DE-75B9-3300-5F0DB86BDEB4}" dt="2025-12-02T22:53:15.713" v="390"/>
          <ac:spMkLst>
            <pc:docMk/>
            <pc:sldMk cId="1856070597" sldId="274"/>
            <ac:spMk id="8" creationId="{0DC25553-4CAD-134A-26FC-39B1F73B6BB3}"/>
          </ac:spMkLst>
        </pc:spChg>
        <pc:spChg chg="add del">
          <ac:chgData name="Ruslan Kysil (2425345)" userId="S::2425345@student.uwtsd.ac.uk::013a6cb5-81cb-46a5-b363-e9264e804eb4" providerId="AD" clId="Web-{63BB42D8-24DE-75B9-3300-5F0DB86BDEB4}" dt="2025-12-02T22:53:15.713" v="391"/>
          <ac:spMkLst>
            <pc:docMk/>
            <pc:sldMk cId="1856070597" sldId="274"/>
            <ac:spMk id="9" creationId="{B1D90B51-2E0F-789E-09F4-E33EF882110F}"/>
          </ac:spMkLst>
        </pc:spChg>
        <pc:picChg chg="add del">
          <ac:chgData name="Ruslan Kysil (2425345)" userId="S::2425345@student.uwtsd.ac.uk::013a6cb5-81cb-46a5-b363-e9264e804eb4" providerId="AD" clId="Web-{63BB42D8-24DE-75B9-3300-5F0DB86BDEB4}" dt="2025-12-02T22:53:15.713" v="388"/>
          <ac:picMkLst>
            <pc:docMk/>
            <pc:sldMk cId="1856070597" sldId="274"/>
            <ac:picMk id="2" creationId="{6864AF76-5E0D-C0BD-D390-8A5B11E0E50B}"/>
          </ac:picMkLst>
        </pc:picChg>
      </pc:sldChg>
      <pc:sldChg chg="addSp delSp modSp add replId">
        <pc:chgData name="Ruslan Kysil (2425345)" userId="S::2425345@student.uwtsd.ac.uk::013a6cb5-81cb-46a5-b363-e9264e804eb4" providerId="AD" clId="Web-{63BB42D8-24DE-75B9-3300-5F0DB86BDEB4}" dt="2025-12-02T22:56:03.904" v="443" actId="14100"/>
        <pc:sldMkLst>
          <pc:docMk/>
          <pc:sldMk cId="1218478850" sldId="275"/>
        </pc:sldMkLst>
        <pc:spChg chg="mod">
          <ac:chgData name="Ruslan Kysil (2425345)" userId="S::2425345@student.uwtsd.ac.uk::013a6cb5-81cb-46a5-b363-e9264e804eb4" providerId="AD" clId="Web-{63BB42D8-24DE-75B9-3300-5F0DB86BDEB4}" dt="2025-12-02T22:55:34.589" v="433" actId="20577"/>
          <ac:spMkLst>
            <pc:docMk/>
            <pc:sldMk cId="1218478850" sldId="275"/>
            <ac:spMk id="3" creationId="{14DB12CA-A8A1-D927-6544-1ADD8AF692F0}"/>
          </ac:spMkLst>
        </pc:spChg>
        <pc:spChg chg="del">
          <ac:chgData name="Ruslan Kysil (2425345)" userId="S::2425345@student.uwtsd.ac.uk::013a6cb5-81cb-46a5-b363-e9264e804eb4" providerId="AD" clId="Web-{63BB42D8-24DE-75B9-3300-5F0DB86BDEB4}" dt="2025-12-02T22:55:15.744" v="420"/>
          <ac:spMkLst>
            <pc:docMk/>
            <pc:sldMk cId="1218478850" sldId="275"/>
            <ac:spMk id="4" creationId="{DB797C7D-2182-6DF3-5A71-1DDB903107CB}"/>
          </ac:spMkLst>
        </pc:spChg>
        <pc:spChg chg="del">
          <ac:chgData name="Ruslan Kysil (2425345)" userId="S::2425345@student.uwtsd.ac.uk::013a6cb5-81cb-46a5-b363-e9264e804eb4" providerId="AD" clId="Web-{63BB42D8-24DE-75B9-3300-5F0DB86BDEB4}" dt="2025-12-02T22:55:15.744" v="419"/>
          <ac:spMkLst>
            <pc:docMk/>
            <pc:sldMk cId="1218478850" sldId="275"/>
            <ac:spMk id="5" creationId="{72E785A3-2E26-465E-09BF-C90FCB866D85}"/>
          </ac:spMkLst>
        </pc:spChg>
        <pc:picChg chg="add mod">
          <ac:chgData name="Ruslan Kysil (2425345)" userId="S::2425345@student.uwtsd.ac.uk::013a6cb5-81cb-46a5-b363-e9264e804eb4" providerId="AD" clId="Web-{63BB42D8-24DE-75B9-3300-5F0DB86BDEB4}" dt="2025-12-02T22:56:03.904" v="443" actId="14100"/>
          <ac:picMkLst>
            <pc:docMk/>
            <pc:sldMk cId="1218478850" sldId="275"/>
            <ac:picMk id="6" creationId="{A564B7D3-CC1E-4BAE-01A5-731889E0FE0F}"/>
          </ac:picMkLst>
        </pc:picChg>
        <pc:picChg chg="add mod">
          <ac:chgData name="Ruslan Kysil (2425345)" userId="S::2425345@student.uwtsd.ac.uk::013a6cb5-81cb-46a5-b363-e9264e804eb4" providerId="AD" clId="Web-{63BB42D8-24DE-75B9-3300-5F0DB86BDEB4}" dt="2025-12-02T22:56:01.701" v="442" actId="14100"/>
          <ac:picMkLst>
            <pc:docMk/>
            <pc:sldMk cId="1218478850" sldId="275"/>
            <ac:picMk id="7" creationId="{DCA6E40F-9D59-6E21-683D-BD2F5902B085}"/>
          </ac:picMkLst>
        </pc:picChg>
      </pc:sldChg>
      <pc:sldChg chg="addSp delSp modSp add replId">
        <pc:chgData name="Ruslan Kysil (2425345)" userId="S::2425345@student.uwtsd.ac.uk::013a6cb5-81cb-46a5-b363-e9264e804eb4" providerId="AD" clId="Web-{63BB42D8-24DE-75B9-3300-5F0DB86BDEB4}" dt="2025-12-02T23:06:45.902" v="458"/>
        <pc:sldMkLst>
          <pc:docMk/>
          <pc:sldMk cId="29313817" sldId="276"/>
        </pc:sldMkLst>
        <pc:spChg chg="del mod">
          <ac:chgData name="Ruslan Kysil (2425345)" userId="S::2425345@student.uwtsd.ac.uk::013a6cb5-81cb-46a5-b363-e9264e804eb4" providerId="AD" clId="Web-{63BB42D8-24DE-75B9-3300-5F0DB86BDEB4}" dt="2025-12-02T23:06:33.214" v="457"/>
          <ac:spMkLst>
            <pc:docMk/>
            <pc:sldMk cId="29313817" sldId="276"/>
            <ac:spMk id="3" creationId="{62A9213D-88A0-D00E-013A-3D8440A09662}"/>
          </ac:spMkLst>
        </pc:spChg>
        <pc:picChg chg="add mod">
          <ac:chgData name="Ruslan Kysil (2425345)" userId="S::2425345@student.uwtsd.ac.uk::013a6cb5-81cb-46a5-b363-e9264e804eb4" providerId="AD" clId="Web-{63BB42D8-24DE-75B9-3300-5F0DB86BDEB4}" dt="2025-12-02T23:06:45.902" v="458"/>
          <ac:picMkLst>
            <pc:docMk/>
            <pc:sldMk cId="29313817" sldId="276"/>
            <ac:picMk id="4" creationId="{4AB4181F-6684-6A40-9961-2088930DDD83}"/>
          </ac:picMkLst>
        </pc:picChg>
        <pc:picChg chg="del">
          <ac:chgData name="Ruslan Kysil (2425345)" userId="S::2425345@student.uwtsd.ac.uk::013a6cb5-81cb-46a5-b363-e9264e804eb4" providerId="AD" clId="Web-{63BB42D8-24DE-75B9-3300-5F0DB86BDEB4}" dt="2025-12-02T22:56:10.264" v="445"/>
          <ac:picMkLst>
            <pc:docMk/>
            <pc:sldMk cId="29313817" sldId="276"/>
            <ac:picMk id="6" creationId="{FED3C443-8EBF-FB5E-68CA-2D98A02FE729}"/>
          </ac:picMkLst>
        </pc:picChg>
        <pc:picChg chg="del">
          <ac:chgData name="Ruslan Kysil (2425345)" userId="S::2425345@student.uwtsd.ac.uk::013a6cb5-81cb-46a5-b363-e9264e804eb4" providerId="AD" clId="Web-{63BB42D8-24DE-75B9-3300-5F0DB86BDEB4}" dt="2025-12-02T22:56:10.717" v="446"/>
          <ac:picMkLst>
            <pc:docMk/>
            <pc:sldMk cId="29313817" sldId="276"/>
            <ac:picMk id="7" creationId="{7B6501D4-C50E-D633-41ED-0413EB4BF693}"/>
          </ac:picMkLst>
        </pc:picChg>
      </pc:sldChg>
      <pc:sldChg chg="addSp delSp modSp add del mod ord replId setBg">
        <pc:chgData name="Ruslan Kysil (2425345)" userId="S::2425345@student.uwtsd.ac.uk::013a6cb5-81cb-46a5-b363-e9264e804eb4" providerId="AD" clId="Web-{63BB42D8-24DE-75B9-3300-5F0DB86BDEB4}" dt="2025-12-02T23:16:26.369" v="513"/>
        <pc:sldMkLst>
          <pc:docMk/>
          <pc:sldMk cId="1374943118" sldId="277"/>
        </pc:sldMkLst>
        <pc:spChg chg="add del">
          <ac:chgData name="Ruslan Kysil (2425345)" userId="S::2425345@student.uwtsd.ac.uk::013a6cb5-81cb-46a5-b363-e9264e804eb4" providerId="AD" clId="Web-{63BB42D8-24DE-75B9-3300-5F0DB86BDEB4}" dt="2025-12-02T23:15:18.428" v="507"/>
          <ac:spMkLst>
            <pc:docMk/>
            <pc:sldMk cId="1374943118" sldId="277"/>
            <ac:spMk id="7" creationId="{8950AD4C-6AF3-49F8-94E1-DBCAFB39478B}"/>
          </ac:spMkLst>
        </pc:spChg>
        <pc:spChg chg="add del">
          <ac:chgData name="Ruslan Kysil (2425345)" userId="S::2425345@student.uwtsd.ac.uk::013a6cb5-81cb-46a5-b363-e9264e804eb4" providerId="AD" clId="Web-{63BB42D8-24DE-75B9-3300-5F0DB86BDEB4}" dt="2025-12-02T23:15:18.428" v="507"/>
          <ac:spMkLst>
            <pc:docMk/>
            <pc:sldMk cId="1374943118" sldId="277"/>
            <ac:spMk id="9" creationId="{D967F3CD-B7D5-4CD4-B546-13C8A8F612BA}"/>
          </ac:spMkLst>
        </pc:spChg>
        <pc:spChg chg="add del">
          <ac:chgData name="Ruslan Kysil (2425345)" userId="S::2425345@student.uwtsd.ac.uk::013a6cb5-81cb-46a5-b363-e9264e804eb4" providerId="AD" clId="Web-{63BB42D8-24DE-75B9-3300-5F0DB86BDEB4}" dt="2025-12-02T23:15:18.428" v="507"/>
          <ac:spMkLst>
            <pc:docMk/>
            <pc:sldMk cId="1374943118" sldId="277"/>
            <ac:spMk id="11" creationId="{F9528C64-B611-4A0E-AED3-355EAA4E2DE3}"/>
          </ac:spMkLst>
        </pc:spChg>
        <pc:spChg chg="add del">
          <ac:chgData name="Ruslan Kysil (2425345)" userId="S::2425345@student.uwtsd.ac.uk::013a6cb5-81cb-46a5-b363-e9264e804eb4" providerId="AD" clId="Web-{63BB42D8-24DE-75B9-3300-5F0DB86BDEB4}" dt="2025-12-02T23:15:18.428" v="507"/>
          <ac:spMkLst>
            <pc:docMk/>
            <pc:sldMk cId="1374943118" sldId="277"/>
            <ac:spMk id="13" creationId="{9479A80B-8CA9-4EA1-9408-D2A7B0466B88}"/>
          </ac:spMkLst>
        </pc:spChg>
        <pc:spChg chg="add del">
          <ac:chgData name="Ruslan Kysil (2425345)" userId="S::2425345@student.uwtsd.ac.uk::013a6cb5-81cb-46a5-b363-e9264e804eb4" providerId="AD" clId="Web-{63BB42D8-24DE-75B9-3300-5F0DB86BDEB4}" dt="2025-12-02T23:15:22.413" v="509"/>
          <ac:spMkLst>
            <pc:docMk/>
            <pc:sldMk cId="1374943118" sldId="277"/>
            <ac:spMk id="15" creationId="{7742A528-B5BC-48B8-92DE-9C2B44451A96}"/>
          </ac:spMkLst>
        </pc:spChg>
        <pc:spChg chg="add">
          <ac:chgData name="Ruslan Kysil (2425345)" userId="S::2425345@student.uwtsd.ac.uk::013a6cb5-81cb-46a5-b363-e9264e804eb4" providerId="AD" clId="Web-{63BB42D8-24DE-75B9-3300-5F0DB86BDEB4}" dt="2025-12-02T23:15:22.413" v="510"/>
          <ac:spMkLst>
            <pc:docMk/>
            <pc:sldMk cId="1374943118" sldId="277"/>
            <ac:spMk id="17" creationId="{4613B4A9-1C7C-4729-A016-AB42D3979460}"/>
          </ac:spMkLst>
        </pc:spChg>
        <pc:picChg chg="del mod">
          <ac:chgData name="Ruslan Kysil (2425345)" userId="S::2425345@student.uwtsd.ac.uk::013a6cb5-81cb-46a5-b363-e9264e804eb4" providerId="AD" clId="Web-{63BB42D8-24DE-75B9-3300-5F0DB86BDEB4}" dt="2025-12-02T23:16:03.555" v="511"/>
          <ac:picMkLst>
            <pc:docMk/>
            <pc:sldMk cId="1374943118" sldId="277"/>
            <ac:picMk id="2" creationId="{73DAF7F3-F019-F17E-CEBA-E61202DB4F9B}"/>
          </ac:picMkLst>
        </pc:picChg>
        <pc:picChg chg="del">
          <ac:chgData name="Ruslan Kysil (2425345)" userId="S::2425345@student.uwtsd.ac.uk::013a6cb5-81cb-46a5-b363-e9264e804eb4" providerId="AD" clId="Web-{63BB42D8-24DE-75B9-3300-5F0DB86BDEB4}" dt="2025-12-02T23:06:59.355" v="460"/>
          <ac:picMkLst>
            <pc:docMk/>
            <pc:sldMk cId="1374943118" sldId="277"/>
            <ac:picMk id="4" creationId="{C8C229CC-EBE0-46D3-4AD5-BDD65334C282}"/>
          </ac:picMkLst>
        </pc:picChg>
      </pc:sldChg>
      <pc:sldChg chg="addSp delSp modSp add del">
        <pc:chgData name="Ruslan Kysil (2425345)" userId="S::2425345@student.uwtsd.ac.uk::013a6cb5-81cb-46a5-b363-e9264e804eb4" providerId="AD" clId="Web-{63BB42D8-24DE-75B9-3300-5F0DB86BDEB4}" dt="2025-12-02T23:27:19.804" v="541"/>
        <pc:sldMkLst>
          <pc:docMk/>
          <pc:sldMk cId="1066319522" sldId="278"/>
        </pc:sldMkLst>
        <pc:spChg chg="del mod">
          <ac:chgData name="Ruslan Kysil (2425345)" userId="S::2425345@student.uwtsd.ac.uk::013a6cb5-81cb-46a5-b363-e9264e804eb4" providerId="AD" clId="Web-{63BB42D8-24DE-75B9-3300-5F0DB86BDEB4}" dt="2025-12-02T23:16:52.495" v="519"/>
          <ac:spMkLst>
            <pc:docMk/>
            <pc:sldMk cId="1066319522" sldId="278"/>
            <ac:spMk id="3" creationId="{0CB626E6-9677-41DC-9E05-E85D45758FB4}"/>
          </ac:spMkLst>
        </pc:spChg>
        <pc:spChg chg="del">
          <ac:chgData name="Ruslan Kysil (2425345)" userId="S::2425345@student.uwtsd.ac.uk::013a6cb5-81cb-46a5-b363-e9264e804eb4" providerId="AD" clId="Web-{63BB42D8-24DE-75B9-3300-5F0DB86BDEB4}" dt="2025-12-02T23:16:31.260" v="514"/>
          <ac:spMkLst>
            <pc:docMk/>
            <pc:sldMk cId="1066319522" sldId="278"/>
            <ac:spMk id="4" creationId="{451F1D46-B3BE-7607-25E4-7492C1F7B809}"/>
          </ac:spMkLst>
        </pc:spChg>
        <pc:spChg chg="add mod">
          <ac:chgData name="Ruslan Kysil (2425345)" userId="S::2425345@student.uwtsd.ac.uk::013a6cb5-81cb-46a5-b363-e9264e804eb4" providerId="AD" clId="Web-{63BB42D8-24DE-75B9-3300-5F0DB86BDEB4}" dt="2025-12-02T23:17:52.872" v="532" actId="1076"/>
          <ac:spMkLst>
            <pc:docMk/>
            <pc:sldMk cId="1066319522" sldId="278"/>
            <ac:spMk id="5" creationId="{A6599532-80C2-3007-C96B-A5A369D77CD3}"/>
          </ac:spMkLst>
        </pc:spChg>
        <pc:picChg chg="mod">
          <ac:chgData name="Ruslan Kysil (2425345)" userId="S::2425345@student.uwtsd.ac.uk::013a6cb5-81cb-46a5-b363-e9264e804eb4" providerId="AD" clId="Web-{63BB42D8-24DE-75B9-3300-5F0DB86BDEB4}" dt="2025-12-02T23:17:41.809" v="530" actId="1076"/>
          <ac:picMkLst>
            <pc:docMk/>
            <pc:sldMk cId="1066319522" sldId="278"/>
            <ac:picMk id="2" creationId="{C99C1A5B-C30A-27BE-57EB-7A708E180215}"/>
          </ac:picMkLst>
        </pc:picChg>
      </pc:sldChg>
      <pc:sldChg chg="add del">
        <pc:chgData name="Ruslan Kysil (2425345)" userId="S::2425345@student.uwtsd.ac.uk::013a6cb5-81cb-46a5-b363-e9264e804eb4" providerId="AD" clId="Web-{63BB42D8-24DE-75B9-3300-5F0DB86BDEB4}" dt="2025-12-02T23:16:40.198" v="518"/>
        <pc:sldMkLst>
          <pc:docMk/>
          <pc:sldMk cId="701207153" sldId="279"/>
        </pc:sldMkLst>
      </pc:sldChg>
      <pc:sldChg chg="addSp modSp add replId">
        <pc:chgData name="Ruslan Kysil (2425345)" userId="S::2425345@student.uwtsd.ac.uk::013a6cb5-81cb-46a5-b363-e9264e804eb4" providerId="AD" clId="Web-{63BB42D8-24DE-75B9-3300-5F0DB86BDEB4}" dt="2025-12-02T23:28:17.512" v="562" actId="1076"/>
        <pc:sldMkLst>
          <pc:docMk/>
          <pc:sldMk cId="1893774608" sldId="279"/>
        </pc:sldMkLst>
        <pc:spChg chg="add mod">
          <ac:chgData name="Ruslan Kysil (2425345)" userId="S::2425345@student.uwtsd.ac.uk::013a6cb5-81cb-46a5-b363-e9264e804eb4" providerId="AD" clId="Web-{63BB42D8-24DE-75B9-3300-5F0DB86BDEB4}" dt="2025-12-02T23:27:44.868" v="553" actId="1076"/>
          <ac:spMkLst>
            <pc:docMk/>
            <pc:sldMk cId="1893774608" sldId="279"/>
            <ac:spMk id="3" creationId="{3B049560-A7BF-9B41-D206-696512028257}"/>
          </ac:spMkLst>
        </pc:spChg>
        <pc:spChg chg="add mod">
          <ac:chgData name="Ruslan Kysil (2425345)" userId="S::2425345@student.uwtsd.ac.uk::013a6cb5-81cb-46a5-b363-e9264e804eb4" providerId="AD" clId="Web-{63BB42D8-24DE-75B9-3300-5F0DB86BDEB4}" dt="2025-12-02T23:28:17.512" v="562" actId="1076"/>
          <ac:spMkLst>
            <pc:docMk/>
            <pc:sldMk cId="1893774608" sldId="279"/>
            <ac:spMk id="4" creationId="{2891A5AC-8A69-B8D5-22D2-AB0372ECBE33}"/>
          </ac:spMkLst>
        </pc:spChg>
      </pc:sldChg>
    </pc:docChg>
  </pc:docChgLst>
  <pc:docChgLst>
    <pc:chgData name="Ruslan Kysil (2425345)" userId="S::2425345@student.uwtsd.ac.uk::013a6cb5-81cb-46a5-b363-e9264e804eb4" providerId="AD" clId="Web-{59234037-71D8-D57B-105B-6ECC98C55EF0}"/>
    <pc:docChg chg="addSld delSld modSld">
      <pc:chgData name="Ruslan Kysil (2425345)" userId="S::2425345@student.uwtsd.ac.uk::013a6cb5-81cb-46a5-b363-e9264e804eb4" providerId="AD" clId="Web-{59234037-71D8-D57B-105B-6ECC98C55EF0}" dt="2025-12-02T23:47:00.038" v="155" actId="1076"/>
      <pc:docMkLst>
        <pc:docMk/>
      </pc:docMkLst>
      <pc:sldChg chg="addSp delSp modSp add mod setBg">
        <pc:chgData name="Ruslan Kysil (2425345)" userId="S::2425345@student.uwtsd.ac.uk::013a6cb5-81cb-46a5-b363-e9264e804eb4" providerId="AD" clId="Web-{59234037-71D8-D57B-105B-6ECC98C55EF0}" dt="2025-12-02T23:39:50.557" v="103" actId="20577"/>
        <pc:sldMkLst>
          <pc:docMk/>
          <pc:sldMk cId="1066319522" sldId="277"/>
        </pc:sldMkLst>
        <pc:spChg chg="mod">
          <ac:chgData name="Ruslan Kysil (2425345)" userId="S::2425345@student.uwtsd.ac.uk::013a6cb5-81cb-46a5-b363-e9264e804eb4" providerId="AD" clId="Web-{59234037-71D8-D57B-105B-6ECC98C55EF0}" dt="2025-12-02T23:34:42.441" v="19" actId="20577"/>
          <ac:spMkLst>
            <pc:docMk/>
            <pc:sldMk cId="1066319522" sldId="277"/>
            <ac:spMk id="3" creationId="{0CB626E6-9677-41DC-9E05-E85D45758FB4}"/>
          </ac:spMkLst>
        </pc:spChg>
        <pc:spChg chg="del">
          <ac:chgData name="Ruslan Kysil (2425345)" userId="S::2425345@student.uwtsd.ac.uk::013a6cb5-81cb-46a5-b363-e9264e804eb4" providerId="AD" clId="Web-{59234037-71D8-D57B-105B-6ECC98C55EF0}" dt="2025-12-02T23:34:12.597" v="14"/>
          <ac:spMkLst>
            <pc:docMk/>
            <pc:sldMk cId="1066319522" sldId="277"/>
            <ac:spMk id="4" creationId="{451F1D46-B3BE-7607-25E4-7492C1F7B809}"/>
          </ac:spMkLst>
        </pc:spChg>
        <pc:spChg chg="add mod">
          <ac:chgData name="Ruslan Kysil (2425345)" userId="S::2425345@student.uwtsd.ac.uk::013a6cb5-81cb-46a5-b363-e9264e804eb4" providerId="AD" clId="Web-{59234037-71D8-D57B-105B-6ECC98C55EF0}" dt="2025-12-02T23:38:41.478" v="82" actId="1076"/>
          <ac:spMkLst>
            <pc:docMk/>
            <pc:sldMk cId="1066319522" sldId="277"/>
            <ac:spMk id="5" creationId="{3F92156C-B028-E620-B344-5DB5F2E54B0A}"/>
          </ac:spMkLst>
        </pc:spChg>
        <pc:spChg chg="add mod">
          <ac:chgData name="Ruslan Kysil (2425345)" userId="S::2425345@student.uwtsd.ac.uk::013a6cb5-81cb-46a5-b363-e9264e804eb4" providerId="AD" clId="Web-{59234037-71D8-D57B-105B-6ECC98C55EF0}" dt="2025-12-02T23:39:21.916" v="97" actId="20577"/>
          <ac:spMkLst>
            <pc:docMk/>
            <pc:sldMk cId="1066319522" sldId="277"/>
            <ac:spMk id="6" creationId="{8E258BDB-CC1A-AFBC-16EA-D336E59116AA}"/>
          </ac:spMkLst>
        </pc:spChg>
        <pc:spChg chg="add mod">
          <ac:chgData name="Ruslan Kysil (2425345)" userId="S::2425345@student.uwtsd.ac.uk::013a6cb5-81cb-46a5-b363-e9264e804eb4" providerId="AD" clId="Web-{59234037-71D8-D57B-105B-6ECC98C55EF0}" dt="2025-12-02T23:39:31.869" v="100" actId="14100"/>
          <ac:spMkLst>
            <pc:docMk/>
            <pc:sldMk cId="1066319522" sldId="277"/>
            <ac:spMk id="7" creationId="{49A49500-1836-C12E-9FFC-1D0FB9A7D918}"/>
          </ac:spMkLst>
        </pc:spChg>
        <pc:spChg chg="add mod">
          <ac:chgData name="Ruslan Kysil (2425345)" userId="S::2425345@student.uwtsd.ac.uk::013a6cb5-81cb-46a5-b363-e9264e804eb4" providerId="AD" clId="Web-{59234037-71D8-D57B-105B-6ECC98C55EF0}" dt="2025-12-02T23:39:43.385" v="101" actId="20577"/>
          <ac:spMkLst>
            <pc:docMk/>
            <pc:sldMk cId="1066319522" sldId="277"/>
            <ac:spMk id="8" creationId="{26E361F3-1CB9-BF8D-00AD-E0FF564569AB}"/>
          </ac:spMkLst>
        </pc:spChg>
        <pc:spChg chg="add mod">
          <ac:chgData name="Ruslan Kysil (2425345)" userId="S::2425345@student.uwtsd.ac.uk::013a6cb5-81cb-46a5-b363-e9264e804eb4" providerId="AD" clId="Web-{59234037-71D8-D57B-105B-6ECC98C55EF0}" dt="2025-12-02T23:39:47.229" v="102" actId="20577"/>
          <ac:spMkLst>
            <pc:docMk/>
            <pc:sldMk cId="1066319522" sldId="277"/>
            <ac:spMk id="9" creationId="{2CC2FE1A-04F9-1F97-7288-EF5E62C6A241}"/>
          </ac:spMkLst>
        </pc:spChg>
        <pc:spChg chg="add mod">
          <ac:chgData name="Ruslan Kysil (2425345)" userId="S::2425345@student.uwtsd.ac.uk::013a6cb5-81cb-46a5-b363-e9264e804eb4" providerId="AD" clId="Web-{59234037-71D8-D57B-105B-6ECC98C55EF0}" dt="2025-12-02T23:39:50.557" v="103" actId="20577"/>
          <ac:spMkLst>
            <pc:docMk/>
            <pc:sldMk cId="1066319522" sldId="277"/>
            <ac:spMk id="10" creationId="{3953BA04-B608-DEDF-9427-39E5EFF1AAC4}"/>
          </ac:spMkLst>
        </pc:spChg>
        <pc:spChg chg="add mod">
          <ac:chgData name="Ruslan Kysil (2425345)" userId="S::2425345@student.uwtsd.ac.uk::013a6cb5-81cb-46a5-b363-e9264e804eb4" providerId="AD" clId="Web-{59234037-71D8-D57B-105B-6ECC98C55EF0}" dt="2025-12-02T23:39:14.510" v="96" actId="1076"/>
          <ac:spMkLst>
            <pc:docMk/>
            <pc:sldMk cId="1066319522" sldId="277"/>
            <ac:spMk id="11" creationId="{681F73DE-466B-B219-E788-EA99E7DDE7C8}"/>
          </ac:spMkLst>
        </pc:spChg>
        <pc:picChg chg="del mod">
          <ac:chgData name="Ruslan Kysil (2425345)" userId="S::2425345@student.uwtsd.ac.uk::013a6cb5-81cb-46a5-b363-e9264e804eb4" providerId="AD" clId="Web-{59234037-71D8-D57B-105B-6ECC98C55EF0}" dt="2025-12-02T23:38:35.306" v="81"/>
          <ac:picMkLst>
            <pc:docMk/>
            <pc:sldMk cId="1066319522" sldId="277"/>
            <ac:picMk id="2" creationId="{C99C1A5B-C30A-27BE-57EB-7A708E180215}"/>
          </ac:picMkLst>
        </pc:picChg>
      </pc:sldChg>
      <pc:sldChg chg="addSp delSp modSp add">
        <pc:chgData name="Ruslan Kysil (2425345)" userId="S::2425345@student.uwtsd.ac.uk::013a6cb5-81cb-46a5-b363-e9264e804eb4" providerId="AD" clId="Web-{59234037-71D8-D57B-105B-6ECC98C55EF0}" dt="2025-12-02T23:42:03.860" v="117" actId="1076"/>
        <pc:sldMkLst>
          <pc:docMk/>
          <pc:sldMk cId="1699777401" sldId="278"/>
        </pc:sldMkLst>
        <pc:spChg chg="mod">
          <ac:chgData name="Ruslan Kysil (2425345)" userId="S::2425345@student.uwtsd.ac.uk::013a6cb5-81cb-46a5-b363-e9264e804eb4" providerId="AD" clId="Web-{59234037-71D8-D57B-105B-6ECC98C55EF0}" dt="2025-12-02T23:40:54.808" v="109" actId="20577"/>
          <ac:spMkLst>
            <pc:docMk/>
            <pc:sldMk cId="1699777401" sldId="278"/>
            <ac:spMk id="3" creationId="{37AB63E7-46CE-6D03-72C6-36247FCA45D8}"/>
          </ac:spMkLst>
        </pc:spChg>
        <pc:spChg chg="add mod">
          <ac:chgData name="Ruslan Kysil (2425345)" userId="S::2425345@student.uwtsd.ac.uk::013a6cb5-81cb-46a5-b363-e9264e804eb4" providerId="AD" clId="Web-{59234037-71D8-D57B-105B-6ECC98C55EF0}" dt="2025-12-02T23:42:03.860" v="117" actId="1076"/>
          <ac:spMkLst>
            <pc:docMk/>
            <pc:sldMk cId="1699777401" sldId="278"/>
            <ac:spMk id="6" creationId="{37BA4F34-5FEC-E6A0-09AC-A72A2171B75F}"/>
          </ac:spMkLst>
        </pc:spChg>
        <pc:picChg chg="del">
          <ac:chgData name="Ruslan Kysil (2425345)" userId="S::2425345@student.uwtsd.ac.uk::013a6cb5-81cb-46a5-b363-e9264e804eb4" providerId="AD" clId="Web-{59234037-71D8-D57B-105B-6ECC98C55EF0}" dt="2025-12-02T23:40:33.027" v="105"/>
          <ac:picMkLst>
            <pc:docMk/>
            <pc:sldMk cId="1699777401" sldId="278"/>
            <ac:picMk id="4" creationId="{5E3FD443-CFB0-D5E5-FF23-18E72C5D4714}"/>
          </ac:picMkLst>
        </pc:picChg>
        <pc:picChg chg="del">
          <ac:chgData name="Ruslan Kysil (2425345)" userId="S::2425345@student.uwtsd.ac.uk::013a6cb5-81cb-46a5-b363-e9264e804eb4" providerId="AD" clId="Web-{59234037-71D8-D57B-105B-6ECC98C55EF0}" dt="2025-12-02T23:40:33.620" v="106"/>
          <ac:picMkLst>
            <pc:docMk/>
            <pc:sldMk cId="1699777401" sldId="278"/>
            <ac:picMk id="5" creationId="{611B710F-6CF5-5418-FDE9-3804660E3D09}"/>
          </ac:picMkLst>
        </pc:picChg>
      </pc:sldChg>
      <pc:sldChg chg="addSp modSp del">
        <pc:chgData name="Ruslan Kysil (2425345)" userId="S::2425345@student.uwtsd.ac.uk::013a6cb5-81cb-46a5-b363-e9264e804eb4" providerId="AD" clId="Web-{59234037-71D8-D57B-105B-6ECC98C55EF0}" dt="2025-12-02T23:33:47.643" v="12"/>
        <pc:sldMkLst>
          <pc:docMk/>
          <pc:sldMk cId="1893774608" sldId="279"/>
        </pc:sldMkLst>
        <pc:spChg chg="add mod">
          <ac:chgData name="Ruslan Kysil (2425345)" userId="S::2425345@student.uwtsd.ac.uk::013a6cb5-81cb-46a5-b363-e9264e804eb4" providerId="AD" clId="Web-{59234037-71D8-D57B-105B-6ECC98C55EF0}" dt="2025-12-02T23:33:40.143" v="11" actId="1076"/>
          <ac:spMkLst>
            <pc:docMk/>
            <pc:sldMk cId="1893774608" sldId="279"/>
            <ac:spMk id="6" creationId="{33BEBE13-C75D-B28D-44DD-8B67A30DB37A}"/>
          </ac:spMkLst>
        </pc:spChg>
      </pc:sldChg>
      <pc:sldChg chg="addSp delSp modSp add delAnim">
        <pc:chgData name="Ruslan Kysil (2425345)" userId="S::2425345@student.uwtsd.ac.uk::013a6cb5-81cb-46a5-b363-e9264e804eb4" providerId="AD" clId="Web-{59234037-71D8-D57B-105B-6ECC98C55EF0}" dt="2025-12-02T23:46:06.785" v="153" actId="1076"/>
        <pc:sldMkLst>
          <pc:docMk/>
          <pc:sldMk cId="3199691227" sldId="279"/>
        </pc:sldMkLst>
        <pc:spChg chg="mod">
          <ac:chgData name="Ruslan Kysil (2425345)" userId="S::2425345@student.uwtsd.ac.uk::013a6cb5-81cb-46a5-b363-e9264e804eb4" providerId="AD" clId="Web-{59234037-71D8-D57B-105B-6ECC98C55EF0}" dt="2025-12-02T23:46:06.785" v="153" actId="1076"/>
          <ac:spMkLst>
            <pc:docMk/>
            <pc:sldMk cId="3199691227" sldId="279"/>
            <ac:spMk id="2" creationId="{9F04E35A-C123-C0A6-DA4E-71267CEA91A1}"/>
          </ac:spMkLst>
        </pc:spChg>
        <pc:spChg chg="add mod">
          <ac:chgData name="Ruslan Kysil (2425345)" userId="S::2425345@student.uwtsd.ac.uk::013a6cb5-81cb-46a5-b363-e9264e804eb4" providerId="AD" clId="Web-{59234037-71D8-D57B-105B-6ECC98C55EF0}" dt="2025-12-02T23:46:02.457" v="152" actId="1076"/>
          <ac:spMkLst>
            <pc:docMk/>
            <pc:sldMk cId="3199691227" sldId="279"/>
            <ac:spMk id="3" creationId="{81692F85-F885-B5D8-BE5B-A2F49134F6DC}"/>
          </ac:spMkLst>
        </pc:spChg>
        <pc:spChg chg="del">
          <ac:chgData name="Ruslan Kysil (2425345)" userId="S::2425345@student.uwtsd.ac.uk::013a6cb5-81cb-46a5-b363-e9264e804eb4" providerId="AD" clId="Web-{59234037-71D8-D57B-105B-6ECC98C55EF0}" dt="2025-12-02T23:42:43.067" v="124"/>
          <ac:spMkLst>
            <pc:docMk/>
            <pc:sldMk cId="3199691227" sldId="279"/>
            <ac:spMk id="4" creationId="{48A81244-C02B-430A-97DC-A21287AF4779}"/>
          </ac:spMkLst>
        </pc:spChg>
        <pc:spChg chg="del">
          <ac:chgData name="Ruslan Kysil (2425345)" userId="S::2425345@student.uwtsd.ac.uk::013a6cb5-81cb-46a5-b363-e9264e804eb4" providerId="AD" clId="Web-{59234037-71D8-D57B-105B-6ECC98C55EF0}" dt="2025-12-02T23:42:43.067" v="123"/>
          <ac:spMkLst>
            <pc:docMk/>
            <pc:sldMk cId="3199691227" sldId="279"/>
            <ac:spMk id="5" creationId="{8CB2D484-017E-9D8E-78EC-DCCE769CC3EF}"/>
          </ac:spMkLst>
        </pc:spChg>
        <pc:spChg chg="del">
          <ac:chgData name="Ruslan Kysil (2425345)" userId="S::2425345@student.uwtsd.ac.uk::013a6cb5-81cb-46a5-b363-e9264e804eb4" providerId="AD" clId="Web-{59234037-71D8-D57B-105B-6ECC98C55EF0}" dt="2025-12-02T23:42:43.067" v="122"/>
          <ac:spMkLst>
            <pc:docMk/>
            <pc:sldMk cId="3199691227" sldId="279"/>
            <ac:spMk id="6" creationId="{92D08E4E-D291-EFE8-C694-8907670E05EC}"/>
          </ac:spMkLst>
        </pc:spChg>
        <pc:spChg chg="del">
          <ac:chgData name="Ruslan Kysil (2425345)" userId="S::2425345@student.uwtsd.ac.uk::013a6cb5-81cb-46a5-b363-e9264e804eb4" providerId="AD" clId="Web-{59234037-71D8-D57B-105B-6ECC98C55EF0}" dt="2025-12-02T23:42:43.067" v="121"/>
          <ac:spMkLst>
            <pc:docMk/>
            <pc:sldMk cId="3199691227" sldId="279"/>
            <ac:spMk id="7" creationId="{D1B0CB63-0CFC-8D23-69C6-BD96F9B59739}"/>
          </ac:spMkLst>
        </pc:spChg>
        <pc:spChg chg="del">
          <ac:chgData name="Ruslan Kysil (2425345)" userId="S::2425345@student.uwtsd.ac.uk::013a6cb5-81cb-46a5-b363-e9264e804eb4" providerId="AD" clId="Web-{59234037-71D8-D57B-105B-6ECC98C55EF0}" dt="2025-12-02T23:42:43.067" v="120"/>
          <ac:spMkLst>
            <pc:docMk/>
            <pc:sldMk cId="3199691227" sldId="279"/>
            <ac:spMk id="8" creationId="{348CD148-7E15-3956-8CA4-A4FA854AD0D2}"/>
          </ac:spMkLst>
        </pc:spChg>
        <pc:spChg chg="del">
          <ac:chgData name="Ruslan Kysil (2425345)" userId="S::2425345@student.uwtsd.ac.uk::013a6cb5-81cb-46a5-b363-e9264e804eb4" providerId="AD" clId="Web-{59234037-71D8-D57B-105B-6ECC98C55EF0}" dt="2025-12-02T23:42:43.067" v="119"/>
          <ac:spMkLst>
            <pc:docMk/>
            <pc:sldMk cId="3199691227" sldId="279"/>
            <ac:spMk id="9" creationId="{3AB8E073-31FC-DD5F-3D5A-A4856E24DFBE}"/>
          </ac:spMkLst>
        </pc:spChg>
      </pc:sldChg>
      <pc:sldChg chg="modSp add">
        <pc:chgData name="Ruslan Kysil (2425345)" userId="S::2425345@student.uwtsd.ac.uk::013a6cb5-81cb-46a5-b363-e9264e804eb4" providerId="AD" clId="Web-{59234037-71D8-D57B-105B-6ECC98C55EF0}" dt="2025-12-02T23:47:00.038" v="155" actId="1076"/>
        <pc:sldMkLst>
          <pc:docMk/>
          <pc:sldMk cId="1351651579" sldId="280"/>
        </pc:sldMkLst>
        <pc:picChg chg="mod">
          <ac:chgData name="Ruslan Kysil (2425345)" userId="S::2425345@student.uwtsd.ac.uk::013a6cb5-81cb-46a5-b363-e9264e804eb4" providerId="AD" clId="Web-{59234037-71D8-D57B-105B-6ECC98C55EF0}" dt="2025-12-02T23:47:00.038" v="155" actId="1076"/>
          <ac:picMkLst>
            <pc:docMk/>
            <pc:sldMk cId="1351651579" sldId="280"/>
            <ac:picMk id="5" creationId="{ED110980-21DA-4DC2-3F62-B9337153844C}"/>
          </ac:picMkLst>
        </pc:picChg>
      </pc:sldChg>
    </pc:docChg>
  </pc:docChgLst>
  <pc:docChgLst>
    <pc:chgData name="Ruslan Kysil (2425345)" userId="S::2425345@student.uwtsd.ac.uk::013a6cb5-81cb-46a5-b363-e9264e804eb4" providerId="AD" clId="Web-{34198FE1-3133-A7FF-6757-91CB09F9C392}"/>
    <pc:docChg chg="addSld delSld modSld">
      <pc:chgData name="Ruslan Kysil (2425345)" userId="S::2425345@student.uwtsd.ac.uk::013a6cb5-81cb-46a5-b363-e9264e804eb4" providerId="AD" clId="Web-{34198FE1-3133-A7FF-6757-91CB09F9C392}" dt="2025-12-02T20:17:01.410" v="23" actId="14100"/>
      <pc:docMkLst>
        <pc:docMk/>
      </pc:docMkLst>
      <pc:sldChg chg="addSp delSp modSp addAnim delAnim">
        <pc:chgData name="Ruslan Kysil (2425345)" userId="S::2425345@student.uwtsd.ac.uk::013a6cb5-81cb-46a5-b363-e9264e804eb4" providerId="AD" clId="Web-{34198FE1-3133-A7FF-6757-91CB09F9C392}" dt="2025-12-02T20:02:49.732" v="5"/>
        <pc:sldMkLst>
          <pc:docMk/>
          <pc:sldMk cId="109857222" sldId="256"/>
        </pc:sldMkLst>
        <pc:spChg chg="del">
          <ac:chgData name="Ruslan Kysil (2425345)" userId="S::2425345@student.uwtsd.ac.uk::013a6cb5-81cb-46a5-b363-e9264e804eb4" providerId="AD" clId="Web-{34198FE1-3133-A7FF-6757-91CB09F9C392}" dt="2025-12-02T19:45:24.861" v="1"/>
          <ac:spMkLst>
            <pc:docMk/>
            <pc:sldMk cId="109857222" sldId="256"/>
            <ac:spMk id="2" creationId="{00000000-0000-0000-0000-000000000000}"/>
          </ac:spMkLst>
        </pc:spChg>
        <pc:spChg chg="del">
          <ac:chgData name="Ruslan Kysil (2425345)" userId="S::2425345@student.uwtsd.ac.uk::013a6cb5-81cb-46a5-b363-e9264e804eb4" providerId="AD" clId="Web-{34198FE1-3133-A7FF-6757-91CB09F9C392}" dt="2025-12-02T19:45:17.064" v="0"/>
          <ac:spMkLst>
            <pc:docMk/>
            <pc:sldMk cId="109857222" sldId="256"/>
            <ac:spMk id="3" creationId="{00000000-0000-0000-0000-000000000000}"/>
          </ac:spMkLst>
        </pc:spChg>
        <pc:picChg chg="add mod">
          <ac:chgData name="Ruslan Kysil (2425345)" userId="S::2425345@student.uwtsd.ac.uk::013a6cb5-81cb-46a5-b363-e9264e804eb4" providerId="AD" clId="Web-{34198FE1-3133-A7FF-6757-91CB09F9C392}" dt="2025-12-02T20:00:02.648" v="2"/>
          <ac:picMkLst>
            <pc:docMk/>
            <pc:sldMk cId="109857222" sldId="256"/>
            <ac:picMk id="4" creationId="{530590AF-18EE-DFB8-4D8A-237A06215295}"/>
          </ac:picMkLst>
        </pc:picChg>
        <pc:picChg chg="add del mod">
          <ac:chgData name="Ruslan Kysil (2425345)" userId="S::2425345@student.uwtsd.ac.uk::013a6cb5-81cb-46a5-b363-e9264e804eb4" providerId="AD" clId="Web-{34198FE1-3133-A7FF-6757-91CB09F9C392}" dt="2025-12-02T20:02:49.732" v="5"/>
          <ac:picMkLst>
            <pc:docMk/>
            <pc:sldMk cId="109857222" sldId="256"/>
            <ac:picMk id="5" creationId="{0E9DBA61-6AE6-E0C3-0598-4645F7E81608}"/>
          </ac:picMkLst>
        </pc:picChg>
      </pc:sldChg>
      <pc:sldChg chg="addSp delSp modSp new addAnim delAnim">
        <pc:chgData name="Ruslan Kysil (2425345)" userId="S::2425345@student.uwtsd.ac.uk::013a6cb5-81cb-46a5-b363-e9264e804eb4" providerId="AD" clId="Web-{34198FE1-3133-A7FF-6757-91CB09F9C392}" dt="2025-12-02T20:17:01.410" v="23" actId="14100"/>
        <pc:sldMkLst>
          <pc:docMk/>
          <pc:sldMk cId="1780635226" sldId="257"/>
        </pc:sldMkLst>
        <pc:spChg chg="del">
          <ac:chgData name="Ruslan Kysil (2425345)" userId="S::2425345@student.uwtsd.ac.uk::013a6cb5-81cb-46a5-b363-e9264e804eb4" providerId="AD" clId="Web-{34198FE1-3133-A7FF-6757-91CB09F9C392}" dt="2025-12-02T20:03:35.061" v="14"/>
          <ac:spMkLst>
            <pc:docMk/>
            <pc:sldMk cId="1780635226" sldId="257"/>
            <ac:spMk id="2" creationId="{6F53DBFE-D510-ABD8-10C5-3BEFFB31AAB0}"/>
          </ac:spMkLst>
        </pc:spChg>
        <pc:spChg chg="del">
          <ac:chgData name="Ruslan Kysil (2425345)" userId="S::2425345@student.uwtsd.ac.uk::013a6cb5-81cb-46a5-b363-e9264e804eb4" providerId="AD" clId="Web-{34198FE1-3133-A7FF-6757-91CB09F9C392}" dt="2025-12-02T20:03:39.045" v="15"/>
          <ac:spMkLst>
            <pc:docMk/>
            <pc:sldMk cId="1780635226" sldId="257"/>
            <ac:spMk id="3" creationId="{0FBED4E6-7CE4-2ED6-263A-08717DFD7BFF}"/>
          </ac:spMkLst>
        </pc:spChg>
        <pc:picChg chg="add del mod">
          <ac:chgData name="Ruslan Kysil (2425345)" userId="S::2425345@student.uwtsd.ac.uk::013a6cb5-81cb-46a5-b363-e9264e804eb4" providerId="AD" clId="Web-{34198FE1-3133-A7FF-6757-91CB09F9C392}" dt="2025-12-02T20:16:30.238" v="19"/>
          <ac:picMkLst>
            <pc:docMk/>
            <pc:sldMk cId="1780635226" sldId="257"/>
            <ac:picMk id="4" creationId="{A669ED75-4E40-AFC1-187A-EA7A86E1E36B}"/>
          </ac:picMkLst>
        </pc:picChg>
        <pc:picChg chg="add mod">
          <ac:chgData name="Ruslan Kysil (2425345)" userId="S::2425345@student.uwtsd.ac.uk::013a6cb5-81cb-46a5-b363-e9264e804eb4" providerId="AD" clId="Web-{34198FE1-3133-A7FF-6757-91CB09F9C392}" dt="2025-12-02T20:17:01.410" v="23" actId="14100"/>
          <ac:picMkLst>
            <pc:docMk/>
            <pc:sldMk cId="1780635226" sldId="257"/>
            <ac:picMk id="5" creationId="{A67988E1-937B-9489-1E24-3CA3B49289A7}"/>
          </ac:picMkLst>
        </pc:picChg>
      </pc:sldChg>
      <pc:sldChg chg="add del">
        <pc:chgData name="Ruslan Kysil (2425345)" userId="S::2425345@student.uwtsd.ac.uk::013a6cb5-81cb-46a5-b363-e9264e804eb4" providerId="AD" clId="Web-{34198FE1-3133-A7FF-6757-91CB09F9C392}" dt="2025-12-02T20:15:17.721" v="18"/>
        <pc:sldMkLst>
          <pc:docMk/>
          <pc:sldMk cId="3233681620" sldId="259"/>
        </pc:sldMkLst>
      </pc:sldChg>
    </pc:docChg>
  </pc:docChgLst>
  <pc:docChgLst>
    <pc:chgData name="Ruslan Kysil (2425345)" userId="S::2425345@student.uwtsd.ac.uk::013a6cb5-81cb-46a5-b363-e9264e804eb4" providerId="AD" clId="Web-{8D1541BF-D2FB-5479-DF79-0844D6C36A11}"/>
    <pc:docChg chg="addSld delSld modSld sldOrd">
      <pc:chgData name="Ruslan Kysil (2425345)" userId="S::2425345@student.uwtsd.ac.uk::013a6cb5-81cb-46a5-b363-e9264e804eb4" providerId="AD" clId="Web-{8D1541BF-D2FB-5479-DF79-0844D6C36A11}" dt="2025-12-02T22:17:51.528" v="232"/>
      <pc:docMkLst>
        <pc:docMk/>
      </pc:docMkLst>
      <pc:sldChg chg="addSp delSp modSp">
        <pc:chgData name="Ruslan Kysil (2425345)" userId="S::2425345@student.uwtsd.ac.uk::013a6cb5-81cb-46a5-b363-e9264e804eb4" providerId="AD" clId="Web-{8D1541BF-D2FB-5479-DF79-0844D6C36A11}" dt="2025-12-02T20:41:24.076" v="70" actId="20577"/>
        <pc:sldMkLst>
          <pc:docMk/>
          <pc:sldMk cId="109857222" sldId="256"/>
        </pc:sldMkLst>
        <pc:spChg chg="add mod">
          <ac:chgData name="Ruslan Kysil (2425345)" userId="S::2425345@student.uwtsd.ac.uk::013a6cb5-81cb-46a5-b363-e9264e804eb4" providerId="AD" clId="Web-{8D1541BF-D2FB-5479-DF79-0844D6C36A11}" dt="2025-12-02T20:30:54.167" v="39" actId="1076"/>
          <ac:spMkLst>
            <pc:docMk/>
            <pc:sldMk cId="109857222" sldId="256"/>
            <ac:spMk id="2" creationId="{F0BE8E16-0976-F0E2-BB84-8B17595F0613}"/>
          </ac:spMkLst>
        </pc:spChg>
        <pc:spChg chg="add del mod">
          <ac:chgData name="Ruslan Kysil (2425345)" userId="S::2425345@student.uwtsd.ac.uk::013a6cb5-81cb-46a5-b363-e9264e804eb4" providerId="AD" clId="Web-{8D1541BF-D2FB-5479-DF79-0844D6C36A11}" dt="2025-12-02T20:29:12.151" v="15"/>
          <ac:spMkLst>
            <pc:docMk/>
            <pc:sldMk cId="109857222" sldId="256"/>
            <ac:spMk id="3" creationId="{EDB40933-B008-E618-864E-AD7E568574A5}"/>
          </ac:spMkLst>
        </pc:spChg>
        <pc:spChg chg="add">
          <ac:chgData name="Ruslan Kysil (2425345)" userId="S::2425345@student.uwtsd.ac.uk::013a6cb5-81cb-46a5-b363-e9264e804eb4" providerId="AD" clId="Web-{8D1541BF-D2FB-5479-DF79-0844D6C36A11}" dt="2025-12-02T20:38:51.822" v="48"/>
          <ac:spMkLst>
            <pc:docMk/>
            <pc:sldMk cId="109857222" sldId="256"/>
            <ac:spMk id="5" creationId="{AC007AAE-FBA0-6B46-DC8F-A4939F66BE0E}"/>
          </ac:spMkLst>
        </pc:spChg>
        <pc:spChg chg="add mod">
          <ac:chgData name="Ruslan Kysil (2425345)" userId="S::2425345@student.uwtsd.ac.uk::013a6cb5-81cb-46a5-b363-e9264e804eb4" providerId="AD" clId="Web-{8D1541BF-D2FB-5479-DF79-0844D6C36A11}" dt="2025-12-02T20:41:24.076" v="70" actId="20577"/>
          <ac:spMkLst>
            <pc:docMk/>
            <pc:sldMk cId="109857222" sldId="256"/>
            <ac:spMk id="6" creationId="{D56BCD22-AC7B-485A-359B-D2371060417F}"/>
          </ac:spMkLst>
        </pc:spChg>
        <pc:picChg chg="mod">
          <ac:chgData name="Ruslan Kysil (2425345)" userId="S::2425345@student.uwtsd.ac.uk::013a6cb5-81cb-46a5-b363-e9264e804eb4" providerId="AD" clId="Web-{8D1541BF-D2FB-5479-DF79-0844D6C36A11}" dt="2025-12-02T20:30:55.511" v="40" actId="1076"/>
          <ac:picMkLst>
            <pc:docMk/>
            <pc:sldMk cId="109857222" sldId="256"/>
            <ac:picMk id="4" creationId="{530590AF-18EE-DFB8-4D8A-237A06215295}"/>
          </ac:picMkLst>
        </pc:picChg>
      </pc:sldChg>
      <pc:sldChg chg="modSp modMedia addAnim modAnim">
        <pc:chgData name="Ruslan Kysil (2425345)" userId="S::2425345@student.uwtsd.ac.uk::013a6cb5-81cb-46a5-b363-e9264e804eb4" providerId="AD" clId="Web-{8D1541BF-D2FB-5479-DF79-0844D6C36A11}" dt="2025-12-02T20:37:28.133" v="47"/>
        <pc:sldMkLst>
          <pc:docMk/>
          <pc:sldMk cId="1780635226" sldId="257"/>
        </pc:sldMkLst>
        <pc:picChg chg="mod">
          <ac:chgData name="Ruslan Kysil (2425345)" userId="S::2425345@student.uwtsd.ac.uk::013a6cb5-81cb-46a5-b363-e9264e804eb4" providerId="AD" clId="Web-{8D1541BF-D2FB-5479-DF79-0844D6C36A11}" dt="2025-12-02T20:37:28.133" v="47"/>
          <ac:picMkLst>
            <pc:docMk/>
            <pc:sldMk cId="1780635226" sldId="257"/>
            <ac:picMk id="5" creationId="{A67988E1-937B-9489-1E24-3CA3B49289A7}"/>
          </ac:picMkLst>
        </pc:picChg>
      </pc:sldChg>
      <pc:sldChg chg="add ord">
        <pc:chgData name="Ruslan Kysil (2425345)" userId="S::2425345@student.uwtsd.ac.uk::013a6cb5-81cb-46a5-b363-e9264e804eb4" providerId="AD" clId="Web-{8D1541BF-D2FB-5479-DF79-0844D6C36A11}" dt="2025-12-02T20:34:48.363" v="43"/>
        <pc:sldMkLst>
          <pc:docMk/>
          <pc:sldMk cId="3575030106" sldId="258"/>
        </pc:sldMkLst>
      </pc:sldChg>
      <pc:sldChg chg="delSp new del">
        <pc:chgData name="Ruslan Kysil (2425345)" userId="S::2425345@student.uwtsd.ac.uk::013a6cb5-81cb-46a5-b363-e9264e804eb4" providerId="AD" clId="Web-{8D1541BF-D2FB-5479-DF79-0844D6C36A11}" dt="2025-12-02T22:05:04.764" v="75"/>
        <pc:sldMkLst>
          <pc:docMk/>
          <pc:sldMk cId="2722021672" sldId="259"/>
        </pc:sldMkLst>
        <pc:spChg chg="del">
          <ac:chgData name="Ruslan Kysil (2425345)" userId="S::2425345@student.uwtsd.ac.uk::013a6cb5-81cb-46a5-b363-e9264e804eb4" providerId="AD" clId="Web-{8D1541BF-D2FB-5479-DF79-0844D6C36A11}" dt="2025-12-02T22:04:09.997" v="73"/>
          <ac:spMkLst>
            <pc:docMk/>
            <pc:sldMk cId="2722021672" sldId="259"/>
            <ac:spMk id="2" creationId="{CC1DD66E-7576-06FC-8FF1-187413E52883}"/>
          </ac:spMkLst>
        </pc:spChg>
        <pc:spChg chg="del">
          <ac:chgData name="Ruslan Kysil (2425345)" userId="S::2425345@student.uwtsd.ac.uk::013a6cb5-81cb-46a5-b363-e9264e804eb4" providerId="AD" clId="Web-{8D1541BF-D2FB-5479-DF79-0844D6C36A11}" dt="2025-12-02T22:04:06.450" v="72"/>
          <ac:spMkLst>
            <pc:docMk/>
            <pc:sldMk cId="2722021672" sldId="259"/>
            <ac:spMk id="3" creationId="{6AD16643-B120-705C-FC30-F4DB9459A946}"/>
          </ac:spMkLst>
        </pc:spChg>
      </pc:sldChg>
      <pc:sldChg chg="add del">
        <pc:chgData name="Ruslan Kysil (2425345)" userId="S::2425345@student.uwtsd.ac.uk::013a6cb5-81cb-46a5-b363-e9264e804eb4" providerId="AD" clId="Web-{8D1541BF-D2FB-5479-DF79-0844D6C36A11}" dt="2025-12-02T20:38:56.713" v="50"/>
        <pc:sldMkLst>
          <pc:docMk/>
          <pc:sldMk cId="3332422800" sldId="259"/>
        </pc:sldMkLst>
      </pc:sldChg>
      <pc:sldChg chg="addSp delSp modSp add delAnim">
        <pc:chgData name="Ruslan Kysil (2425345)" userId="S::2425345@student.uwtsd.ac.uk::013a6cb5-81cb-46a5-b363-e9264e804eb4" providerId="AD" clId="Web-{8D1541BF-D2FB-5479-DF79-0844D6C36A11}" dt="2025-12-02T22:16:54.902" v="230" actId="1076"/>
        <pc:sldMkLst>
          <pc:docMk/>
          <pc:sldMk cId="3396855748" sldId="260"/>
        </pc:sldMkLst>
        <pc:spChg chg="mod">
          <ac:chgData name="Ruslan Kysil (2425345)" userId="S::2425345@student.uwtsd.ac.uk::013a6cb5-81cb-46a5-b363-e9264e804eb4" providerId="AD" clId="Web-{8D1541BF-D2FB-5479-DF79-0844D6C36A11}" dt="2025-12-02T22:05:49.002" v="83" actId="20577"/>
          <ac:spMkLst>
            <pc:docMk/>
            <pc:sldMk cId="3396855748" sldId="260"/>
            <ac:spMk id="2" creationId="{9F04E35A-C123-C0A6-DA4E-71267CEA91A1}"/>
          </ac:spMkLst>
        </pc:spChg>
        <pc:spChg chg="add mod">
          <ac:chgData name="Ruslan Kysil (2425345)" userId="S::2425345@student.uwtsd.ac.uk::013a6cb5-81cb-46a5-b363-e9264e804eb4" providerId="AD" clId="Web-{8D1541BF-D2FB-5479-DF79-0844D6C36A11}" dt="2025-12-02T22:12:46.664" v="155" actId="20577"/>
          <ac:spMkLst>
            <pc:docMk/>
            <pc:sldMk cId="3396855748" sldId="260"/>
            <ac:spMk id="3" creationId="{74CF03C3-B423-575D-133B-E6D5D5555009}"/>
          </ac:spMkLst>
        </pc:spChg>
        <pc:spChg chg="del">
          <ac:chgData name="Ruslan Kysil (2425345)" userId="S::2425345@student.uwtsd.ac.uk::013a6cb5-81cb-46a5-b363-e9264e804eb4" providerId="AD" clId="Web-{8D1541BF-D2FB-5479-DF79-0844D6C36A11}" dt="2025-12-02T22:05:57.159" v="84"/>
          <ac:spMkLst>
            <pc:docMk/>
            <pc:sldMk cId="3396855748" sldId="260"/>
            <ac:spMk id="4" creationId="{48A81244-C02B-430A-97DC-A21287AF4779}"/>
          </ac:spMkLst>
        </pc:spChg>
        <pc:spChg chg="del">
          <ac:chgData name="Ruslan Kysil (2425345)" userId="S::2425345@student.uwtsd.ac.uk::013a6cb5-81cb-46a5-b363-e9264e804eb4" providerId="AD" clId="Web-{8D1541BF-D2FB-5479-DF79-0844D6C36A11}" dt="2025-12-02T22:05:59.972" v="85"/>
          <ac:spMkLst>
            <pc:docMk/>
            <pc:sldMk cId="3396855748" sldId="260"/>
            <ac:spMk id="5" creationId="{8CB2D484-017E-9D8E-78EC-DCCE769CC3EF}"/>
          </ac:spMkLst>
        </pc:spChg>
        <pc:spChg chg="del">
          <ac:chgData name="Ruslan Kysil (2425345)" userId="S::2425345@student.uwtsd.ac.uk::013a6cb5-81cb-46a5-b363-e9264e804eb4" providerId="AD" clId="Web-{8D1541BF-D2FB-5479-DF79-0844D6C36A11}" dt="2025-12-02T22:06:02.972" v="89"/>
          <ac:spMkLst>
            <pc:docMk/>
            <pc:sldMk cId="3396855748" sldId="260"/>
            <ac:spMk id="6" creationId="{92D08E4E-D291-EFE8-C694-8907670E05EC}"/>
          </ac:spMkLst>
        </pc:spChg>
        <pc:spChg chg="del">
          <ac:chgData name="Ruslan Kysil (2425345)" userId="S::2425345@student.uwtsd.ac.uk::013a6cb5-81cb-46a5-b363-e9264e804eb4" providerId="AD" clId="Web-{8D1541BF-D2FB-5479-DF79-0844D6C36A11}" dt="2025-12-02T22:06:02.972" v="88"/>
          <ac:spMkLst>
            <pc:docMk/>
            <pc:sldMk cId="3396855748" sldId="260"/>
            <ac:spMk id="7" creationId="{D1B0CB63-0CFC-8D23-69C6-BD96F9B59739}"/>
          </ac:spMkLst>
        </pc:spChg>
        <pc:spChg chg="del">
          <ac:chgData name="Ruslan Kysil (2425345)" userId="S::2425345@student.uwtsd.ac.uk::013a6cb5-81cb-46a5-b363-e9264e804eb4" providerId="AD" clId="Web-{8D1541BF-D2FB-5479-DF79-0844D6C36A11}" dt="2025-12-02T22:06:02.972" v="87"/>
          <ac:spMkLst>
            <pc:docMk/>
            <pc:sldMk cId="3396855748" sldId="260"/>
            <ac:spMk id="8" creationId="{348CD148-7E15-3956-8CA4-A4FA854AD0D2}"/>
          </ac:spMkLst>
        </pc:spChg>
        <pc:spChg chg="del">
          <ac:chgData name="Ruslan Kysil (2425345)" userId="S::2425345@student.uwtsd.ac.uk::013a6cb5-81cb-46a5-b363-e9264e804eb4" providerId="AD" clId="Web-{8D1541BF-D2FB-5479-DF79-0844D6C36A11}" dt="2025-12-02T22:06:02.972" v="86"/>
          <ac:spMkLst>
            <pc:docMk/>
            <pc:sldMk cId="3396855748" sldId="260"/>
            <ac:spMk id="9" creationId="{3AB8E073-31FC-DD5F-3D5A-A4856E24DFBE}"/>
          </ac:spMkLst>
        </pc:spChg>
        <pc:spChg chg="add mod">
          <ac:chgData name="Ruslan Kysil (2425345)" userId="S::2425345@student.uwtsd.ac.uk::013a6cb5-81cb-46a5-b363-e9264e804eb4" providerId="AD" clId="Web-{8D1541BF-D2FB-5479-DF79-0844D6C36A11}" dt="2025-12-02T22:12:50.117" v="156" actId="20577"/>
          <ac:spMkLst>
            <pc:docMk/>
            <pc:sldMk cId="3396855748" sldId="260"/>
            <ac:spMk id="10" creationId="{A5D673AD-08ED-AE6C-D419-D295CBB1CA8D}"/>
          </ac:spMkLst>
        </pc:spChg>
        <pc:spChg chg="add mod">
          <ac:chgData name="Ruslan Kysil (2425345)" userId="S::2425345@student.uwtsd.ac.uk::013a6cb5-81cb-46a5-b363-e9264e804eb4" providerId="AD" clId="Web-{8D1541BF-D2FB-5479-DF79-0844D6C36A11}" dt="2025-12-02T22:11:57.678" v="145" actId="20577"/>
          <ac:spMkLst>
            <pc:docMk/>
            <pc:sldMk cId="3396855748" sldId="260"/>
            <ac:spMk id="11" creationId="{5C8CFCCF-1DDA-0F93-0D27-8431AF13441B}"/>
          </ac:spMkLst>
        </pc:spChg>
        <pc:spChg chg="add mod">
          <ac:chgData name="Ruslan Kysil (2425345)" userId="S::2425345@student.uwtsd.ac.uk::013a6cb5-81cb-46a5-b363-e9264e804eb4" providerId="AD" clId="Web-{8D1541BF-D2FB-5479-DF79-0844D6C36A11}" dt="2025-12-02T22:11:52.740" v="144" actId="20577"/>
          <ac:spMkLst>
            <pc:docMk/>
            <pc:sldMk cId="3396855748" sldId="260"/>
            <ac:spMk id="12" creationId="{7F15295B-D292-5849-0256-E5012C06E787}"/>
          </ac:spMkLst>
        </pc:spChg>
        <pc:spChg chg="add mod">
          <ac:chgData name="Ruslan Kysil (2425345)" userId="S::2425345@student.uwtsd.ac.uk::013a6cb5-81cb-46a5-b363-e9264e804eb4" providerId="AD" clId="Web-{8D1541BF-D2FB-5479-DF79-0844D6C36A11}" dt="2025-12-02T22:10:40.863" v="131" actId="20577"/>
          <ac:spMkLst>
            <pc:docMk/>
            <pc:sldMk cId="3396855748" sldId="260"/>
            <ac:spMk id="13" creationId="{7FB8110E-B5E6-47D8-D5C4-E2E861E495DD}"/>
          </ac:spMkLst>
        </pc:spChg>
        <pc:spChg chg="add mod">
          <ac:chgData name="Ruslan Kysil (2425345)" userId="S::2425345@student.uwtsd.ac.uk::013a6cb5-81cb-46a5-b363-e9264e804eb4" providerId="AD" clId="Web-{8D1541BF-D2FB-5479-DF79-0844D6C36A11}" dt="2025-12-02T22:11:44.974" v="143" actId="20577"/>
          <ac:spMkLst>
            <pc:docMk/>
            <pc:sldMk cId="3396855748" sldId="260"/>
            <ac:spMk id="14" creationId="{378501A2-2F44-78F9-9B54-457B55885D94}"/>
          </ac:spMkLst>
        </pc:spChg>
        <pc:spChg chg="add mod">
          <ac:chgData name="Ruslan Kysil (2425345)" userId="S::2425345@student.uwtsd.ac.uk::013a6cb5-81cb-46a5-b363-e9264e804eb4" providerId="AD" clId="Web-{8D1541BF-D2FB-5479-DF79-0844D6C36A11}" dt="2025-12-02T22:12:41.351" v="153" actId="1076"/>
          <ac:spMkLst>
            <pc:docMk/>
            <pc:sldMk cId="3396855748" sldId="260"/>
            <ac:spMk id="15" creationId="{4AF8D1D4-46F0-9AC8-220E-D3A57655BA68}"/>
          </ac:spMkLst>
        </pc:spChg>
        <pc:spChg chg="add mod">
          <ac:chgData name="Ruslan Kysil (2425345)" userId="S::2425345@student.uwtsd.ac.uk::013a6cb5-81cb-46a5-b363-e9264e804eb4" providerId="AD" clId="Web-{8D1541BF-D2FB-5479-DF79-0844D6C36A11}" dt="2025-12-02T22:13:24.289" v="167" actId="1076"/>
          <ac:spMkLst>
            <pc:docMk/>
            <pc:sldMk cId="3396855748" sldId="260"/>
            <ac:spMk id="16" creationId="{AB7BBD14-1E51-3DA2-0658-8F335A1A1F7A}"/>
          </ac:spMkLst>
        </pc:spChg>
        <pc:spChg chg="add mod">
          <ac:chgData name="Ruslan Kysil (2425345)" userId="S::2425345@student.uwtsd.ac.uk::013a6cb5-81cb-46a5-b363-e9264e804eb4" providerId="AD" clId="Web-{8D1541BF-D2FB-5479-DF79-0844D6C36A11}" dt="2025-12-02T22:13:51.962" v="176" actId="1076"/>
          <ac:spMkLst>
            <pc:docMk/>
            <pc:sldMk cId="3396855748" sldId="260"/>
            <ac:spMk id="17" creationId="{A330FBB5-0699-7B4B-ADA7-4372485B82D1}"/>
          </ac:spMkLst>
        </pc:spChg>
        <pc:spChg chg="add mod">
          <ac:chgData name="Ruslan Kysil (2425345)" userId="S::2425345@student.uwtsd.ac.uk::013a6cb5-81cb-46a5-b363-e9264e804eb4" providerId="AD" clId="Web-{8D1541BF-D2FB-5479-DF79-0844D6C36A11}" dt="2025-12-02T22:14:17.119" v="185" actId="1076"/>
          <ac:spMkLst>
            <pc:docMk/>
            <pc:sldMk cId="3396855748" sldId="260"/>
            <ac:spMk id="18" creationId="{EC798F5F-1B0B-1E0E-0F16-625B73643125}"/>
          </ac:spMkLst>
        </pc:spChg>
        <pc:spChg chg="add mod">
          <ac:chgData name="Ruslan Kysil (2425345)" userId="S::2425345@student.uwtsd.ac.uk::013a6cb5-81cb-46a5-b363-e9264e804eb4" providerId="AD" clId="Web-{8D1541BF-D2FB-5479-DF79-0844D6C36A11}" dt="2025-12-02T22:14:57.604" v="194" actId="1076"/>
          <ac:spMkLst>
            <pc:docMk/>
            <pc:sldMk cId="3396855748" sldId="260"/>
            <ac:spMk id="19" creationId="{10895EAC-AA87-02D5-2CDE-40282E7152D8}"/>
          </ac:spMkLst>
        </pc:spChg>
        <pc:spChg chg="add mod">
          <ac:chgData name="Ruslan Kysil (2425345)" userId="S::2425345@student.uwtsd.ac.uk::013a6cb5-81cb-46a5-b363-e9264e804eb4" providerId="AD" clId="Web-{8D1541BF-D2FB-5479-DF79-0844D6C36A11}" dt="2025-12-02T22:15:27.917" v="203" actId="1076"/>
          <ac:spMkLst>
            <pc:docMk/>
            <pc:sldMk cId="3396855748" sldId="260"/>
            <ac:spMk id="20" creationId="{5AE4077C-204B-17CC-A9C6-5E138A1BBED8}"/>
          </ac:spMkLst>
        </pc:spChg>
        <pc:spChg chg="add mod">
          <ac:chgData name="Ruslan Kysil (2425345)" userId="S::2425345@student.uwtsd.ac.uk::013a6cb5-81cb-46a5-b363-e9264e804eb4" providerId="AD" clId="Web-{8D1541BF-D2FB-5479-DF79-0844D6C36A11}" dt="2025-12-02T22:15:53.167" v="212" actId="1076"/>
          <ac:spMkLst>
            <pc:docMk/>
            <pc:sldMk cId="3396855748" sldId="260"/>
            <ac:spMk id="21" creationId="{1BC76809-EDAD-263D-326E-73A1F8706233}"/>
          </ac:spMkLst>
        </pc:spChg>
        <pc:spChg chg="add mod">
          <ac:chgData name="Ruslan Kysil (2425345)" userId="S::2425345@student.uwtsd.ac.uk::013a6cb5-81cb-46a5-b363-e9264e804eb4" providerId="AD" clId="Web-{8D1541BF-D2FB-5479-DF79-0844D6C36A11}" dt="2025-12-02T22:16:29.855" v="221" actId="1076"/>
          <ac:spMkLst>
            <pc:docMk/>
            <pc:sldMk cId="3396855748" sldId="260"/>
            <ac:spMk id="22" creationId="{25A03E73-F948-A239-123C-AA48685D569C}"/>
          </ac:spMkLst>
        </pc:spChg>
        <pc:spChg chg="add mod">
          <ac:chgData name="Ruslan Kysil (2425345)" userId="S::2425345@student.uwtsd.ac.uk::013a6cb5-81cb-46a5-b363-e9264e804eb4" providerId="AD" clId="Web-{8D1541BF-D2FB-5479-DF79-0844D6C36A11}" dt="2025-12-02T22:16:54.902" v="230" actId="1076"/>
          <ac:spMkLst>
            <pc:docMk/>
            <pc:sldMk cId="3396855748" sldId="260"/>
            <ac:spMk id="23" creationId="{9A09A408-BD7A-C535-2874-DF59D945DF1F}"/>
          </ac:spMkLst>
        </pc:spChg>
      </pc:sldChg>
      <pc:sldChg chg="delSp add">
        <pc:chgData name="Ruslan Kysil (2425345)" userId="S::2425345@student.uwtsd.ac.uk::013a6cb5-81cb-46a5-b363-e9264e804eb4" providerId="AD" clId="Web-{8D1541BF-D2FB-5479-DF79-0844D6C36A11}" dt="2025-12-02T22:17:51.528" v="232"/>
        <pc:sldMkLst>
          <pc:docMk/>
          <pc:sldMk cId="1002712174" sldId="261"/>
        </pc:sldMkLst>
        <pc:picChg chg="del">
          <ac:chgData name="Ruslan Kysil (2425345)" userId="S::2425345@student.uwtsd.ac.uk::013a6cb5-81cb-46a5-b363-e9264e804eb4" providerId="AD" clId="Web-{8D1541BF-D2FB-5479-DF79-0844D6C36A11}" dt="2025-12-02T22:17:51.528" v="232"/>
          <ac:picMkLst>
            <pc:docMk/>
            <pc:sldMk cId="1002712174" sldId="261"/>
            <ac:picMk id="6" creationId="{FCE1AB64-88B8-DAAA-F0AD-416BCAE36497}"/>
          </ac:picMkLst>
        </pc:picChg>
      </pc:sldChg>
    </pc:docChg>
  </pc:docChgLst>
  <pc:docChgLst>
    <pc:chgData name="Ruslan Kysil (2425345)" userId="S::2425345@student.uwtsd.ac.uk::013a6cb5-81cb-46a5-b363-e9264e804eb4" providerId="AD" clId="Web-{BD27E8A3-8E4F-B381-C6A7-40C7D917B1EE}"/>
    <pc:docChg chg="addSld modSld">
      <pc:chgData name="Ruslan Kysil (2425345)" userId="S::2425345@student.uwtsd.ac.uk::013a6cb5-81cb-46a5-b363-e9264e804eb4" providerId="AD" clId="Web-{BD27E8A3-8E4F-B381-C6A7-40C7D917B1EE}" dt="2025-12-02T23:58:18.401" v="126" actId="1076"/>
      <pc:docMkLst>
        <pc:docMk/>
      </pc:docMkLst>
      <pc:sldChg chg="addSp delSp modSp delAnim">
        <pc:chgData name="Ruslan Kysil (2425345)" userId="S::2425345@student.uwtsd.ac.uk::013a6cb5-81cb-46a5-b363-e9264e804eb4" providerId="AD" clId="Web-{BD27E8A3-8E4F-B381-C6A7-40C7D917B1EE}" dt="2025-12-02T23:50:08.178" v="27" actId="1076"/>
        <pc:sldMkLst>
          <pc:docMk/>
          <pc:sldMk cId="1351651579" sldId="280"/>
        </pc:sldMkLst>
        <pc:spChg chg="mod">
          <ac:chgData name="Ruslan Kysil (2425345)" userId="S::2425345@student.uwtsd.ac.uk::013a6cb5-81cb-46a5-b363-e9264e804eb4" providerId="AD" clId="Web-{BD27E8A3-8E4F-B381-C6A7-40C7D917B1EE}" dt="2025-12-02T23:48:14.468" v="10" actId="20577"/>
          <ac:spMkLst>
            <pc:docMk/>
            <pc:sldMk cId="1351651579" sldId="280"/>
            <ac:spMk id="2" creationId="{9FCF6A4D-8052-1917-BC5D-31AC1F5270C2}"/>
          </ac:spMkLst>
        </pc:spChg>
        <pc:spChg chg="del">
          <ac:chgData name="Ruslan Kysil (2425345)" userId="S::2425345@student.uwtsd.ac.uk::013a6cb5-81cb-46a5-b363-e9264e804eb4" providerId="AD" clId="Web-{BD27E8A3-8E4F-B381-C6A7-40C7D917B1EE}" dt="2025-12-02T23:47:36.216" v="0"/>
          <ac:spMkLst>
            <pc:docMk/>
            <pc:sldMk cId="1351651579" sldId="280"/>
            <ac:spMk id="3" creationId="{35F3149C-2F9B-861C-DA3C-BE5EB88D30DB}"/>
          </ac:spMkLst>
        </pc:spChg>
        <pc:spChg chg="del">
          <ac:chgData name="Ruslan Kysil (2425345)" userId="S::2425345@student.uwtsd.ac.uk::013a6cb5-81cb-46a5-b363-e9264e804eb4" providerId="AD" clId="Web-{BD27E8A3-8E4F-B381-C6A7-40C7D917B1EE}" dt="2025-12-02T23:47:38.591" v="3"/>
          <ac:spMkLst>
            <pc:docMk/>
            <pc:sldMk cId="1351651579" sldId="280"/>
            <ac:spMk id="4" creationId="{F33864ED-6897-73E8-47BA-7D8FA06FCC90}"/>
          </ac:spMkLst>
        </pc:spChg>
        <pc:spChg chg="del mod">
          <ac:chgData name="Ruslan Kysil (2425345)" userId="S::2425345@student.uwtsd.ac.uk::013a6cb5-81cb-46a5-b363-e9264e804eb4" providerId="AD" clId="Web-{BD27E8A3-8E4F-B381-C6A7-40C7D917B1EE}" dt="2025-12-02T23:47:37.278" v="2"/>
          <ac:spMkLst>
            <pc:docMk/>
            <pc:sldMk cId="1351651579" sldId="280"/>
            <ac:spMk id="6" creationId="{C7AA5673-D60A-5BA3-E159-2DBE9BA7E15F}"/>
          </ac:spMkLst>
        </pc:spChg>
        <pc:spChg chg="add mod">
          <ac:chgData name="Ruslan Kysil (2425345)" userId="S::2425345@student.uwtsd.ac.uk::013a6cb5-81cb-46a5-b363-e9264e804eb4" providerId="AD" clId="Web-{BD27E8A3-8E4F-B381-C6A7-40C7D917B1EE}" dt="2025-12-02T23:50:08.178" v="27" actId="1076"/>
          <ac:spMkLst>
            <pc:docMk/>
            <pc:sldMk cId="1351651579" sldId="280"/>
            <ac:spMk id="7" creationId="{3992852A-263A-3474-BA50-2DCE5374B96E}"/>
          </ac:spMkLst>
        </pc:spChg>
        <pc:spChg chg="del">
          <ac:chgData name="Ruslan Kysil (2425345)" userId="S::2425345@student.uwtsd.ac.uk::013a6cb5-81cb-46a5-b363-e9264e804eb4" providerId="AD" clId="Web-{BD27E8A3-8E4F-B381-C6A7-40C7D917B1EE}" dt="2025-12-02T23:47:40.435" v="4"/>
          <ac:spMkLst>
            <pc:docMk/>
            <pc:sldMk cId="1351651579" sldId="280"/>
            <ac:spMk id="8" creationId="{CC118B1A-46EB-5610-07ED-3B487FA68B3E}"/>
          </ac:spMkLst>
        </pc:spChg>
        <pc:spChg chg="del">
          <ac:chgData name="Ruslan Kysil (2425345)" userId="S::2425345@student.uwtsd.ac.uk::013a6cb5-81cb-46a5-b363-e9264e804eb4" providerId="AD" clId="Web-{BD27E8A3-8E4F-B381-C6A7-40C7D917B1EE}" dt="2025-12-02T23:47:41.794" v="5"/>
          <ac:spMkLst>
            <pc:docMk/>
            <pc:sldMk cId="1351651579" sldId="280"/>
            <ac:spMk id="9" creationId="{E2DB6BA4-CF26-0E97-F678-93854833AFBA}"/>
          </ac:spMkLst>
        </pc:spChg>
      </pc:sldChg>
      <pc:sldChg chg="addSp delSp modSp add replId">
        <pc:chgData name="Ruslan Kysil (2425345)" userId="S::2425345@student.uwtsd.ac.uk::013a6cb5-81cb-46a5-b363-e9264e804eb4" providerId="AD" clId="Web-{BD27E8A3-8E4F-B381-C6A7-40C7D917B1EE}" dt="2025-12-02T23:52:03.261" v="44" actId="1076"/>
        <pc:sldMkLst>
          <pc:docMk/>
          <pc:sldMk cId="1762100713" sldId="281"/>
        </pc:sldMkLst>
        <pc:spChg chg="mod">
          <ac:chgData name="Ruslan Kysil (2425345)" userId="S::2425345@student.uwtsd.ac.uk::013a6cb5-81cb-46a5-b363-e9264e804eb4" providerId="AD" clId="Web-{BD27E8A3-8E4F-B381-C6A7-40C7D917B1EE}" dt="2025-12-02T23:51:23.275" v="31" actId="20577"/>
          <ac:spMkLst>
            <pc:docMk/>
            <pc:sldMk cId="1762100713" sldId="281"/>
            <ac:spMk id="2" creationId="{78DDE856-EFC2-9475-8878-FCFE4549B16A}"/>
          </ac:spMkLst>
        </pc:spChg>
        <pc:spChg chg="add mod">
          <ac:chgData name="Ruslan Kysil (2425345)" userId="S::2425345@student.uwtsd.ac.uk::013a6cb5-81cb-46a5-b363-e9264e804eb4" providerId="AD" clId="Web-{BD27E8A3-8E4F-B381-C6A7-40C7D917B1EE}" dt="2025-12-02T23:52:03.261" v="44" actId="1076"/>
          <ac:spMkLst>
            <pc:docMk/>
            <pc:sldMk cId="1762100713" sldId="281"/>
            <ac:spMk id="3" creationId="{26091735-F2D2-661F-D50D-1F98FAB72844}"/>
          </ac:spMkLst>
        </pc:spChg>
        <pc:spChg chg="del">
          <ac:chgData name="Ruslan Kysil (2425345)" userId="S::2425345@student.uwtsd.ac.uk::013a6cb5-81cb-46a5-b363-e9264e804eb4" providerId="AD" clId="Web-{BD27E8A3-8E4F-B381-C6A7-40C7D917B1EE}" dt="2025-12-02T23:51:05.275" v="29"/>
          <ac:spMkLst>
            <pc:docMk/>
            <pc:sldMk cId="1762100713" sldId="281"/>
            <ac:spMk id="7" creationId="{731C4C76-28E9-C32F-7F26-3D490F968D6E}"/>
          </ac:spMkLst>
        </pc:spChg>
      </pc:sldChg>
      <pc:sldChg chg="addSp delSp modSp add">
        <pc:chgData name="Ruslan Kysil (2425345)" userId="S::2425345@student.uwtsd.ac.uk::013a6cb5-81cb-46a5-b363-e9264e804eb4" providerId="AD" clId="Web-{BD27E8A3-8E4F-B381-C6A7-40C7D917B1EE}" dt="2025-12-02T23:56:19.805" v="94" actId="1076"/>
        <pc:sldMkLst>
          <pc:docMk/>
          <pc:sldMk cId="1762684066" sldId="282"/>
        </pc:sldMkLst>
        <pc:spChg chg="mod">
          <ac:chgData name="Ruslan Kysil (2425345)" userId="S::2425345@student.uwtsd.ac.uk::013a6cb5-81cb-46a5-b363-e9264e804eb4" providerId="AD" clId="Web-{BD27E8A3-8E4F-B381-C6A7-40C7D917B1EE}" dt="2025-12-02T23:52:53.528" v="52" actId="20577"/>
          <ac:spMkLst>
            <pc:docMk/>
            <pc:sldMk cId="1762684066" sldId="282"/>
            <ac:spMk id="3" creationId="{E08CB671-4F5B-3829-347C-B43E64E3204D}"/>
          </ac:spMkLst>
        </pc:spChg>
        <pc:spChg chg="add del mod">
          <ac:chgData name="Ruslan Kysil (2425345)" userId="S::2425345@student.uwtsd.ac.uk::013a6cb5-81cb-46a5-b363-e9264e804eb4" providerId="AD" clId="Web-{BD27E8A3-8E4F-B381-C6A7-40C7D917B1EE}" dt="2025-12-02T23:53:52.677" v="57"/>
          <ac:spMkLst>
            <pc:docMk/>
            <pc:sldMk cId="1762684066" sldId="282"/>
            <ac:spMk id="4" creationId="{F6457747-367F-3D95-0087-FF793572C0B3}"/>
          </ac:spMkLst>
        </pc:spChg>
        <pc:spChg chg="add mod">
          <ac:chgData name="Ruslan Kysil (2425345)" userId="S::2425345@student.uwtsd.ac.uk::013a6cb5-81cb-46a5-b363-e9264e804eb4" providerId="AD" clId="Web-{BD27E8A3-8E4F-B381-C6A7-40C7D917B1EE}" dt="2025-12-02T23:56:19.805" v="94" actId="1076"/>
          <ac:spMkLst>
            <pc:docMk/>
            <pc:sldMk cId="1762684066" sldId="282"/>
            <ac:spMk id="5" creationId="{3118C1C1-603E-1F67-518A-EB8E7BE2AAA3}"/>
          </ac:spMkLst>
        </pc:spChg>
        <pc:picChg chg="mod">
          <ac:chgData name="Ruslan Kysil (2425345)" userId="S::2425345@student.uwtsd.ac.uk::013a6cb5-81cb-46a5-b363-e9264e804eb4" providerId="AD" clId="Web-{BD27E8A3-8E4F-B381-C6A7-40C7D917B1EE}" dt="2025-12-02T23:54:33.803" v="65" actId="1076"/>
          <ac:picMkLst>
            <pc:docMk/>
            <pc:sldMk cId="1762684066" sldId="282"/>
            <ac:picMk id="2" creationId="{A83F1F44-9041-E739-98D6-E988E4F5F97A}"/>
          </ac:picMkLst>
        </pc:picChg>
      </pc:sldChg>
      <pc:sldChg chg="add">
        <pc:chgData name="Ruslan Kysil (2425345)" userId="S::2425345@student.uwtsd.ac.uk::013a6cb5-81cb-46a5-b363-e9264e804eb4" providerId="AD" clId="Web-{BD27E8A3-8E4F-B381-C6A7-40C7D917B1EE}" dt="2025-12-02T23:52:41.684" v="46"/>
        <pc:sldMkLst>
          <pc:docMk/>
          <pc:sldMk cId="688806000" sldId="283"/>
        </pc:sldMkLst>
      </pc:sldChg>
      <pc:sldChg chg="addSp delSp modSp add replId">
        <pc:chgData name="Ruslan Kysil (2425345)" userId="S::2425345@student.uwtsd.ac.uk::013a6cb5-81cb-46a5-b363-e9264e804eb4" providerId="AD" clId="Web-{BD27E8A3-8E4F-B381-C6A7-40C7D917B1EE}" dt="2025-12-02T23:58:18.401" v="126" actId="1076"/>
        <pc:sldMkLst>
          <pc:docMk/>
          <pc:sldMk cId="675640697" sldId="284"/>
        </pc:sldMkLst>
        <pc:spChg chg="del">
          <ac:chgData name="Ruslan Kysil (2425345)" userId="S::2425345@student.uwtsd.ac.uk::013a6cb5-81cb-46a5-b363-e9264e804eb4" providerId="AD" clId="Web-{BD27E8A3-8E4F-B381-C6A7-40C7D917B1EE}" dt="2025-12-02T23:58:15.057" v="125"/>
          <ac:spMkLst>
            <pc:docMk/>
            <pc:sldMk cId="675640697" sldId="284"/>
            <ac:spMk id="3" creationId="{0FAC7739-B979-8E17-3A7F-95876CC18E14}"/>
          </ac:spMkLst>
        </pc:spChg>
        <pc:spChg chg="add mod">
          <ac:chgData name="Ruslan Kysil (2425345)" userId="S::2425345@student.uwtsd.ac.uk::013a6cb5-81cb-46a5-b363-e9264e804eb4" providerId="AD" clId="Web-{BD27E8A3-8E4F-B381-C6A7-40C7D917B1EE}" dt="2025-12-02T23:58:18.401" v="126" actId="1076"/>
          <ac:spMkLst>
            <pc:docMk/>
            <pc:sldMk cId="675640697" sldId="284"/>
            <ac:spMk id="4" creationId="{2759A0E8-2FF5-BCF1-5815-697BD9031EC0}"/>
          </ac:spMkLst>
        </pc:spChg>
        <pc:spChg chg="del">
          <ac:chgData name="Ruslan Kysil (2425345)" userId="S::2425345@student.uwtsd.ac.uk::013a6cb5-81cb-46a5-b363-e9264e804eb4" providerId="AD" clId="Web-{BD27E8A3-8E4F-B381-C6A7-40C7D917B1EE}" dt="2025-12-02T23:56:33.556" v="96"/>
          <ac:spMkLst>
            <pc:docMk/>
            <pc:sldMk cId="675640697" sldId="284"/>
            <ac:spMk id="5" creationId="{5F19C974-D395-7804-4097-DBDAFC8C332E}"/>
          </ac:spMkLst>
        </pc:spChg>
      </pc:sldChg>
    </pc:docChg>
  </pc:docChgLst>
  <pc:docChgLst>
    <pc:chgData name="Ruslan Kysil (2425345)" userId="S::2425345@student.uwtsd.ac.uk::013a6cb5-81cb-46a5-b363-e9264e804eb4" providerId="AD" clId="Web-{5D6E0DD3-8E4E-1340-8129-FE2D158AAFC0}"/>
    <pc:docChg chg="modSld">
      <pc:chgData name="Ruslan Kysil (2425345)" userId="S::2425345@student.uwtsd.ac.uk::013a6cb5-81cb-46a5-b363-e9264e804eb4" providerId="AD" clId="Web-{5D6E0DD3-8E4E-1340-8129-FE2D158AAFC0}" dt="2025-12-02T23:31:28.160" v="9" actId="20577"/>
      <pc:docMkLst>
        <pc:docMk/>
      </pc:docMkLst>
      <pc:sldChg chg="addSp delSp modSp mod setBg">
        <pc:chgData name="Ruslan Kysil (2425345)" userId="S::2425345@student.uwtsd.ac.uk::013a6cb5-81cb-46a5-b363-e9264e804eb4" providerId="AD" clId="Web-{5D6E0DD3-8E4E-1340-8129-FE2D158AAFC0}" dt="2025-12-02T23:31:28.160" v="9" actId="20577"/>
        <pc:sldMkLst>
          <pc:docMk/>
          <pc:sldMk cId="3086028678" sldId="264"/>
        </pc:sldMkLst>
        <pc:spChg chg="mod">
          <ac:chgData name="Ruslan Kysil (2425345)" userId="S::2425345@student.uwtsd.ac.uk::013a6cb5-81cb-46a5-b363-e9264e804eb4" providerId="AD" clId="Web-{5D6E0DD3-8E4E-1340-8129-FE2D158AAFC0}" dt="2025-12-02T23:31:28.160" v="9" actId="20577"/>
          <ac:spMkLst>
            <pc:docMk/>
            <pc:sldMk cId="3086028678" sldId="264"/>
            <ac:spMk id="3" creationId="{37AB63E7-46CE-6D03-72C6-36247FCA45D8}"/>
          </ac:spMkLst>
        </pc:spChg>
        <pc:spChg chg="add del">
          <ac:chgData name="Ruslan Kysil (2425345)" userId="S::2425345@student.uwtsd.ac.uk::013a6cb5-81cb-46a5-b363-e9264e804eb4" providerId="AD" clId="Web-{5D6E0DD3-8E4E-1340-8129-FE2D158AAFC0}" dt="2025-12-02T23:31:17.175" v="6"/>
          <ac:spMkLst>
            <pc:docMk/>
            <pc:sldMk cId="3086028678" sldId="264"/>
            <ac:spMk id="12" creationId="{7BBD5B30-C741-4E67-AFD8-17917090ABCC}"/>
          </ac:spMkLst>
        </pc:spChg>
        <pc:spChg chg="add del">
          <ac:chgData name="Ruslan Kysil (2425345)" userId="S::2425345@student.uwtsd.ac.uk::013a6cb5-81cb-46a5-b363-e9264e804eb4" providerId="AD" clId="Web-{5D6E0DD3-8E4E-1340-8129-FE2D158AAFC0}" dt="2025-12-02T23:31:17.175" v="6"/>
          <ac:spMkLst>
            <pc:docMk/>
            <pc:sldMk cId="3086028678" sldId="264"/>
            <ac:spMk id="14" creationId="{189BBEAA-BB93-4878-8C95-3C8AADE2E0C5}"/>
          </ac:spMkLst>
        </pc:spChg>
        <pc:spChg chg="add del">
          <ac:chgData name="Ruslan Kysil (2425345)" userId="S::2425345@student.uwtsd.ac.uk::013a6cb5-81cb-46a5-b363-e9264e804eb4" providerId="AD" clId="Web-{5D6E0DD3-8E4E-1340-8129-FE2D158AAFC0}" dt="2025-12-02T23:31:17.175" v="6"/>
          <ac:spMkLst>
            <pc:docMk/>
            <pc:sldMk cId="3086028678" sldId="264"/>
            <ac:spMk id="16" creationId="{D529C0C6-AAEB-4982-A9E6-BC6A8B2AEFB2}"/>
          </ac:spMkLst>
        </pc:spChg>
        <pc:spChg chg="add del">
          <ac:chgData name="Ruslan Kysil (2425345)" userId="S::2425345@student.uwtsd.ac.uk::013a6cb5-81cb-46a5-b363-e9264e804eb4" providerId="AD" clId="Web-{5D6E0DD3-8E4E-1340-8129-FE2D158AAFC0}" dt="2025-12-02T23:31:17.175" v="6"/>
          <ac:spMkLst>
            <pc:docMk/>
            <pc:sldMk cId="3086028678" sldId="264"/>
            <ac:spMk id="18" creationId="{80D36F24-5EC0-4A09-9836-6580E1D4B823}"/>
          </ac:spMkLst>
        </pc:spChg>
        <pc:spChg chg="add del">
          <ac:chgData name="Ruslan Kysil (2425345)" userId="S::2425345@student.uwtsd.ac.uk::013a6cb5-81cb-46a5-b363-e9264e804eb4" providerId="AD" clId="Web-{5D6E0DD3-8E4E-1340-8129-FE2D158AAFC0}" dt="2025-12-02T23:31:17.175" v="6"/>
          <ac:spMkLst>
            <pc:docMk/>
            <pc:sldMk cId="3086028678" sldId="264"/>
            <ac:spMk id="20" creationId="{7C0B334E-66E0-442A-8306-19629EC2DC59}"/>
          </ac:spMkLst>
        </pc:spChg>
        <pc:spChg chg="add del">
          <ac:chgData name="Ruslan Kysil (2425345)" userId="S::2425345@student.uwtsd.ac.uk::013a6cb5-81cb-46a5-b363-e9264e804eb4" providerId="AD" clId="Web-{5D6E0DD3-8E4E-1340-8129-FE2D158AAFC0}" dt="2025-12-02T23:31:17.160" v="5"/>
          <ac:spMkLst>
            <pc:docMk/>
            <pc:sldMk cId="3086028678" sldId="264"/>
            <ac:spMk id="25" creationId="{4D4677D2-D5AC-4CF9-9EED-2B89D0A1C212}"/>
          </ac:spMkLst>
        </pc:spChg>
        <pc:spChg chg="add del">
          <ac:chgData name="Ruslan Kysil (2425345)" userId="S::2425345@student.uwtsd.ac.uk::013a6cb5-81cb-46a5-b363-e9264e804eb4" providerId="AD" clId="Web-{5D6E0DD3-8E4E-1340-8129-FE2D158AAFC0}" dt="2025-12-02T23:31:17.160" v="5"/>
          <ac:spMkLst>
            <pc:docMk/>
            <pc:sldMk cId="3086028678" sldId="264"/>
            <ac:spMk id="27" creationId="{AF695F69-7001-421E-98A8-E74156934A51}"/>
          </ac:spMkLst>
        </pc:spChg>
        <pc:spChg chg="add">
          <ac:chgData name="Ruslan Kysil (2425345)" userId="S::2425345@student.uwtsd.ac.uk::013a6cb5-81cb-46a5-b363-e9264e804eb4" providerId="AD" clId="Web-{5D6E0DD3-8E4E-1340-8129-FE2D158AAFC0}" dt="2025-12-02T23:31:17.175" v="6"/>
          <ac:spMkLst>
            <pc:docMk/>
            <pc:sldMk cId="3086028678" sldId="264"/>
            <ac:spMk id="29" creationId="{7C34E8CB-B972-4A94-8469-315C10C2AA93}"/>
          </ac:spMkLst>
        </pc:spChg>
        <pc:spChg chg="add">
          <ac:chgData name="Ruslan Kysil (2425345)" userId="S::2425345@student.uwtsd.ac.uk::013a6cb5-81cb-46a5-b363-e9264e804eb4" providerId="AD" clId="Web-{5D6E0DD3-8E4E-1340-8129-FE2D158AAFC0}" dt="2025-12-02T23:31:17.175" v="6"/>
          <ac:spMkLst>
            <pc:docMk/>
            <pc:sldMk cId="3086028678" sldId="264"/>
            <ac:spMk id="30" creationId="{1D50F262-343C-4101-AB3C-9DA1072F7305}"/>
          </ac:spMkLst>
        </pc:spChg>
        <pc:spChg chg="add">
          <ac:chgData name="Ruslan Kysil (2425345)" userId="S::2425345@student.uwtsd.ac.uk::013a6cb5-81cb-46a5-b363-e9264e804eb4" providerId="AD" clId="Web-{5D6E0DD3-8E4E-1340-8129-FE2D158AAFC0}" dt="2025-12-02T23:31:17.175" v="6"/>
          <ac:spMkLst>
            <pc:docMk/>
            <pc:sldMk cId="3086028678" sldId="264"/>
            <ac:spMk id="32" creationId="{6A0924B3-0260-445E-AFD7-9533C0D1B3C9}"/>
          </ac:spMkLst>
        </pc:spChg>
        <pc:spChg chg="add">
          <ac:chgData name="Ruslan Kysil (2425345)" userId="S::2425345@student.uwtsd.ac.uk::013a6cb5-81cb-46a5-b363-e9264e804eb4" providerId="AD" clId="Web-{5D6E0DD3-8E4E-1340-8129-FE2D158AAFC0}" dt="2025-12-02T23:31:17.175" v="6"/>
          <ac:spMkLst>
            <pc:docMk/>
            <pc:sldMk cId="3086028678" sldId="264"/>
            <ac:spMk id="33" creationId="{67EF550F-47CE-4FB2-9DAC-12AD835C833D}"/>
          </ac:spMkLst>
        </pc:spChg>
        <pc:picChg chg="del mod ord">
          <ac:chgData name="Ruslan Kysil (2425345)" userId="S::2425345@student.uwtsd.ac.uk::013a6cb5-81cb-46a5-b363-e9264e804eb4" providerId="AD" clId="Web-{5D6E0DD3-8E4E-1340-8129-FE2D158AAFC0}" dt="2025-12-02T23:30:54.033" v="2"/>
          <ac:picMkLst>
            <pc:docMk/>
            <pc:sldMk cId="3086028678" sldId="264"/>
            <ac:picMk id="2" creationId="{27CAA2DF-F812-92C0-39F0-77298D930443}"/>
          </ac:picMkLst>
        </pc:picChg>
        <pc:picChg chg="mod">
          <ac:chgData name="Ruslan Kysil (2425345)" userId="S::2425345@student.uwtsd.ac.uk::013a6cb5-81cb-46a5-b363-e9264e804eb4" providerId="AD" clId="Web-{5D6E0DD3-8E4E-1340-8129-FE2D158AAFC0}" dt="2025-12-02T23:31:17.160" v="5"/>
          <ac:picMkLst>
            <pc:docMk/>
            <pc:sldMk cId="3086028678" sldId="264"/>
            <ac:picMk id="6" creationId="{5F18A8D2-7DD7-EB1B-23A0-C8D634A955F6}"/>
          </ac:picMkLst>
        </pc:picChg>
        <pc:picChg chg="mod ord">
          <ac:chgData name="Ruslan Kysil (2425345)" userId="S::2425345@student.uwtsd.ac.uk::013a6cb5-81cb-46a5-b363-e9264e804eb4" providerId="AD" clId="Web-{5D6E0DD3-8E4E-1340-8129-FE2D158AAFC0}" dt="2025-12-02T23:31:17.160" v="5"/>
          <ac:picMkLst>
            <pc:docMk/>
            <pc:sldMk cId="3086028678" sldId="264"/>
            <ac:picMk id="7" creationId="{784239EE-AB74-EE24-672A-E4E3DBDF8F67}"/>
          </ac:picMkLst>
        </pc:picChg>
      </pc:sldChg>
      <pc:sldChg chg="modSp">
        <pc:chgData name="Ruslan Kysil (2425345)" userId="S::2425345@student.uwtsd.ac.uk::013a6cb5-81cb-46a5-b363-e9264e804eb4" providerId="AD" clId="Web-{5D6E0DD3-8E4E-1340-8129-FE2D158AAFC0}" dt="2025-12-02T23:29:47.545" v="0" actId="1076"/>
        <pc:sldMkLst>
          <pc:docMk/>
          <pc:sldMk cId="1893774608" sldId="279"/>
        </pc:sldMkLst>
        <pc:picChg chg="mod">
          <ac:chgData name="Ruslan Kysil (2425345)" userId="S::2425345@student.uwtsd.ac.uk::013a6cb5-81cb-46a5-b363-e9264e804eb4" providerId="AD" clId="Web-{5D6E0DD3-8E4E-1340-8129-FE2D158AAFC0}" dt="2025-12-02T23:29:47.545" v="0" actId="1076"/>
          <ac:picMkLst>
            <pc:docMk/>
            <pc:sldMk cId="1893774608" sldId="279"/>
            <ac:picMk id="2" creationId="{9CC90B00-B03A-F139-AA4F-8D631FFC29C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hatgpt.co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8" Type="http://schemas.openxmlformats.org/officeDocument/2006/relationships/hyperlink" Target="https://www.proquest.com/scholarly-journals/purpose-vs-mission-vision-persuasive-appeals/docview/2656988057/se-2?accountid=130472" TargetMode="External"/><Relationship Id="rId3" Type="http://schemas.openxmlformats.org/officeDocument/2006/relationships/hyperlink" Target="https://www.uswitch.com/broadband/studies/online-gaming-statistics/" TargetMode="External"/><Relationship Id="rId7" Type="http://schemas.openxmlformats.org/officeDocument/2006/relationships/hyperlink" Target="https://standout-cv.com/stats/remote-working-statistics-uk"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hyperlink" Target="https://www.proquest.com/docview/2386942843?accountid=130472&amp;parentSessionId=e1z7eEig7afD543Rt%2FMl6mmg4XvLyambHlc9kSzDZ2Q%3D&amp;pq-origsite=primo&amp;sourcetype=Magazines" TargetMode="External"/><Relationship Id="rId5" Type="http://schemas.openxmlformats.org/officeDocument/2006/relationships/hyperlink" Target="https://quarterdeck.co.uk/articles/leadership-quotes-by-simon-sinek" TargetMode="External"/><Relationship Id="rId4" Type="http://schemas.openxmlformats.org/officeDocument/2006/relationships/hyperlink" Target="https://www.bbc.co.uk/bitesize/articles/zbd69ty#zd6v239" TargetMode="External"/><Relationship Id="rId9" Type="http://schemas.openxmlformats.org/officeDocument/2006/relationships/hyperlink" Target="https://uk.indeed.com/career-advice/career-development/examples-for-mission-statement?__cf_chl_tk=5yihBC4UskjT3hnTDAkvtiABbPxpjr3jorQNELBt9.s-1763887909-1.0.1.1-CKNfuvJX1idIH5_blhlTKmdZeWOudFZ.S1YjBtsDz9s"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companieshouse.blog.gov.uk/2018/07/18/choosing-the-right-business-structure/?u" TargetMode="External"/><Relationship Id="rId3" Type="http://schemas.openxmlformats.org/officeDocument/2006/relationships/hyperlink" Target="https://doi.org/10.34010/jurisma.v15i1.14193" TargetMode="External"/><Relationship Id="rId7" Type="http://schemas.openxmlformats.org/officeDocument/2006/relationships/hyperlink" Target="https://doi.org/10.21512/bbr.v13i3.8576"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hyperlink" Target="https://www.jstor.org/stable/resrep46548" TargetMode="External"/><Relationship Id="rId5" Type="http://schemas.openxmlformats.org/officeDocument/2006/relationships/hyperlink" Target="https://doi.org/10.1080/00913367.2021.1980471" TargetMode="External"/><Relationship Id="rId10" Type="http://schemas.openxmlformats.org/officeDocument/2006/relationships/hyperlink" Target="https://www.mypos.com/en-gb/blog/business-guide/types-of-business-structures-in-the-uk" TargetMode="External"/><Relationship Id="rId4" Type="http://schemas.openxmlformats.org/officeDocument/2006/relationships/hyperlink" Target="https://www.techradar.com/how-to/how-to-choose-the-best-gaming-desk" TargetMode="External"/><Relationship Id="rId9" Type="http://schemas.openxmlformats.org/officeDocument/2006/relationships/hyperlink" Target="https://www.economist.com/special-report/2023/03/20/ready-player-four-billion-the-rise-of-video-games"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desk with a blue and purple light&#10;&#10;AI-generated content may be incorrect.">
            <a:extLst>
              <a:ext uri="{FF2B5EF4-FFF2-40B4-BE49-F238E27FC236}">
                <a16:creationId xmlns:a16="http://schemas.microsoft.com/office/drawing/2014/main" id="{530590AF-18EE-DFB8-4D8A-237A06215295}"/>
              </a:ext>
            </a:extLst>
          </p:cNvPr>
          <p:cNvPicPr>
            <a:picLocks noChangeAspect="1"/>
          </p:cNvPicPr>
          <p:nvPr/>
        </p:nvPicPr>
        <p:blipFill>
          <a:blip r:embed="rId2"/>
          <a:stretch>
            <a:fillRect/>
          </a:stretch>
        </p:blipFill>
        <p:spPr>
          <a:xfrm>
            <a:off x="0" y="-721"/>
            <a:ext cx="12192000" cy="6833611"/>
          </a:xfrm>
          <a:prstGeom prst="rect">
            <a:avLst/>
          </a:prstGeom>
        </p:spPr>
      </p:pic>
      <p:sp>
        <p:nvSpPr>
          <p:cNvPr id="2" name="TextBox 1">
            <a:extLst>
              <a:ext uri="{FF2B5EF4-FFF2-40B4-BE49-F238E27FC236}">
                <a16:creationId xmlns:a16="http://schemas.microsoft.com/office/drawing/2014/main" id="{F0BE8E16-0976-F0E2-BB84-8B17595F0613}"/>
              </a:ext>
            </a:extLst>
          </p:cNvPr>
          <p:cNvSpPr txBox="1"/>
          <p:nvPr/>
        </p:nvSpPr>
        <p:spPr>
          <a:xfrm>
            <a:off x="1627322" y="6457"/>
            <a:ext cx="12191999"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i="0" u="none" strike="noStrike" baseline="0">
                <a:solidFill>
                  <a:srgbClr val="00B0F0"/>
                </a:solidFill>
                <a:latin typeface="Arial"/>
                <a:ea typeface="Arial"/>
                <a:cs typeface="Arial"/>
              </a:rPr>
              <a:t>Multifunctional </a:t>
            </a:r>
            <a:r>
              <a:rPr lang="en-GB" sz="4800" b="1">
                <a:solidFill>
                  <a:srgbClr val="00B0F0"/>
                </a:solidFill>
                <a:latin typeface="Arial"/>
                <a:ea typeface="Arial"/>
                <a:cs typeface="Arial"/>
              </a:rPr>
              <a:t>Smart Desks</a:t>
            </a:r>
            <a:br>
              <a:rPr sz="4800" b="0" i="0">
                <a:latin typeface="Arial"/>
                <a:ea typeface="Arial"/>
                <a:cs typeface="Arial"/>
              </a:rPr>
            </a:br>
            <a:endParaRPr lang="en-GB" sz="4800" b="1">
              <a:solidFill>
                <a:srgbClr val="00B0F0"/>
              </a:solidFill>
              <a:latin typeface="Arial"/>
            </a:endParaRPr>
          </a:p>
          <a:p>
            <a:pPr algn="ctr"/>
            <a:endParaRPr lang="en-GB"/>
          </a:p>
        </p:txBody>
      </p:sp>
      <p:sp>
        <p:nvSpPr>
          <p:cNvPr id="5" name="TextBox 4">
            <a:extLst>
              <a:ext uri="{FF2B5EF4-FFF2-40B4-BE49-F238E27FC236}">
                <a16:creationId xmlns:a16="http://schemas.microsoft.com/office/drawing/2014/main" id="{AC007AAE-FBA0-6B46-DC8F-A4939F66BE0E}"/>
              </a:ext>
            </a:extLst>
          </p:cNvPr>
          <p:cNvSpPr txBox="1"/>
          <p:nvPr/>
        </p:nvSpPr>
        <p:spPr>
          <a:xfrm>
            <a:off x="4608285" y="3810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D56BCD22-AC7B-485A-359B-D2371060417F}"/>
              </a:ext>
            </a:extLst>
          </p:cNvPr>
          <p:cNvSpPr txBox="1"/>
          <p:nvPr/>
        </p:nvSpPr>
        <p:spPr>
          <a:xfrm>
            <a:off x="7160380" y="4529667"/>
            <a:ext cx="5029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B0F0"/>
                </a:solidFill>
                <a:latin typeface="Arial"/>
                <a:cs typeface="Arial"/>
              </a:rPr>
              <a:t>Module name: Managing Enterprise</a:t>
            </a:r>
          </a:p>
          <a:p>
            <a:endParaRPr lang="en-US">
              <a:solidFill>
                <a:srgbClr val="00B0F0"/>
              </a:solidFill>
              <a:latin typeface="Arial"/>
              <a:cs typeface="Arial"/>
            </a:endParaRPr>
          </a:p>
          <a:p>
            <a:r>
              <a:rPr lang="en-US">
                <a:solidFill>
                  <a:srgbClr val="00B0F0"/>
                </a:solidFill>
                <a:latin typeface="Arial"/>
                <a:cs typeface="Arial"/>
              </a:rPr>
              <a:t>Module code: BMSW4011</a:t>
            </a:r>
          </a:p>
          <a:p>
            <a:endParaRPr lang="en-US">
              <a:solidFill>
                <a:srgbClr val="00B0F0"/>
              </a:solidFill>
              <a:latin typeface="Arial"/>
              <a:cs typeface="Arial"/>
            </a:endParaRPr>
          </a:p>
          <a:p>
            <a:r>
              <a:rPr lang="en-US">
                <a:solidFill>
                  <a:srgbClr val="00B0F0"/>
                </a:solidFill>
                <a:latin typeface="Arial"/>
                <a:cs typeface="Arial"/>
              </a:rPr>
              <a:t>Assessment: 10-minute presentation</a:t>
            </a:r>
          </a:p>
          <a:p>
            <a:endParaRPr lang="en-US">
              <a:solidFill>
                <a:srgbClr val="00B0F0"/>
              </a:solidFill>
              <a:latin typeface="Arial"/>
              <a:cs typeface="Arial"/>
            </a:endParaRPr>
          </a:p>
          <a:p>
            <a:r>
              <a:rPr lang="en-US">
                <a:solidFill>
                  <a:srgbClr val="00B0F0"/>
                </a:solidFill>
                <a:latin typeface="Arial"/>
                <a:cs typeface="Arial"/>
              </a:rPr>
              <a:t>Student name: Ruslan </a:t>
            </a:r>
            <a:r>
              <a:rPr lang="en-US" err="1">
                <a:solidFill>
                  <a:srgbClr val="00B0F0"/>
                </a:solidFill>
                <a:latin typeface="Arial"/>
                <a:cs typeface="Arial"/>
              </a:rPr>
              <a:t>Kysil</a:t>
            </a:r>
            <a:endParaRPr lang="en-US">
              <a:solidFill>
                <a:srgbClr val="00B0F0"/>
              </a:solidFill>
              <a:latin typeface="Arial"/>
              <a:cs typeface="Arial"/>
            </a:endParaRPr>
          </a:p>
          <a:p>
            <a:r>
              <a:rPr lang="en-US">
                <a:solidFill>
                  <a:srgbClr val="00B0F0"/>
                </a:solidFill>
                <a:latin typeface="Arial"/>
                <a:cs typeface="Arial"/>
              </a:rPr>
              <a:t>Student number: 2425345</a:t>
            </a:r>
            <a:endParaRPr lang="en-GB">
              <a:solidFill>
                <a:srgbClr val="00B0F0"/>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E32E9-E3BC-5A52-3E5F-C552859F518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6E78635-50C7-B95F-B858-B5A8D7780D46}"/>
              </a:ext>
            </a:extLst>
          </p:cNvPr>
          <p:cNvPicPr>
            <a:picLocks noChangeAspect="1"/>
          </p:cNvPicPr>
          <p:nvPr/>
        </p:nvPicPr>
        <p:blipFill>
          <a:blip r:embed="rId2"/>
          <a:stretch>
            <a:fillRect/>
          </a:stretch>
        </p:blipFill>
        <p:spPr>
          <a:xfrm>
            <a:off x="-3023" y="0"/>
            <a:ext cx="12222237" cy="6858000"/>
          </a:xfrm>
          <a:prstGeom prst="rect">
            <a:avLst/>
          </a:prstGeom>
        </p:spPr>
      </p:pic>
      <p:sp>
        <p:nvSpPr>
          <p:cNvPr id="3" name="TextBox 2">
            <a:extLst>
              <a:ext uri="{FF2B5EF4-FFF2-40B4-BE49-F238E27FC236}">
                <a16:creationId xmlns:a16="http://schemas.microsoft.com/office/drawing/2014/main" id="{96F2634B-B8E3-5742-9381-327041CF8BE7}"/>
              </a:ext>
            </a:extLst>
          </p:cNvPr>
          <p:cNvSpPr txBox="1"/>
          <p:nvPr/>
        </p:nvSpPr>
        <p:spPr>
          <a:xfrm>
            <a:off x="409193" y="395338"/>
            <a:ext cx="94487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solidFill>
                  <a:schemeClr val="bg1"/>
                </a:solidFill>
                <a:latin typeface="Arial"/>
                <a:cs typeface="Arial"/>
              </a:rPr>
              <a:t>AI Acknowledgement</a:t>
            </a:r>
            <a:endParaRPr lang="en-US">
              <a:solidFill>
                <a:schemeClr val="bg1"/>
              </a:solidFill>
            </a:endParaRPr>
          </a:p>
        </p:txBody>
      </p:sp>
      <p:sp>
        <p:nvSpPr>
          <p:cNvPr id="4" name="TextBox 3">
            <a:extLst>
              <a:ext uri="{FF2B5EF4-FFF2-40B4-BE49-F238E27FC236}">
                <a16:creationId xmlns:a16="http://schemas.microsoft.com/office/drawing/2014/main" id="{7E0B7321-2599-7558-31FA-4C92827B0F19}"/>
              </a:ext>
            </a:extLst>
          </p:cNvPr>
          <p:cNvSpPr txBox="1"/>
          <p:nvPr/>
        </p:nvSpPr>
        <p:spPr>
          <a:xfrm>
            <a:off x="201468" y="2343141"/>
            <a:ext cx="8188037"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I acknowledge the use of ChatGPT (</a:t>
            </a:r>
            <a:r>
              <a:rPr lang="en-GB" sz="2400">
                <a:solidFill>
                  <a:srgbClr val="FFFFFF"/>
                </a:solidFill>
                <a:latin typeface="Arial"/>
                <a:cs typeface="Arial"/>
                <a:hlinkClick r:id="rId3">
                  <a:extLst>
                    <a:ext uri="{A12FA001-AC4F-418D-AE19-62706E023703}">
                      <ahyp:hlinkClr xmlns:ahyp="http://schemas.microsoft.com/office/drawing/2018/hyperlinkcolor" val="tx"/>
                    </a:ext>
                  </a:extLst>
                </a:hlinkClick>
              </a:rPr>
              <a:t>https://chatgpt.com/</a:t>
            </a:r>
            <a:r>
              <a:rPr lang="en-GB" sz="2400">
                <a:solidFill>
                  <a:schemeClr val="bg1"/>
                </a:solidFill>
                <a:latin typeface="Arial"/>
                <a:cs typeface="Arial"/>
              </a:rPr>
              <a:t>) on 9 November 2025 to help with translation, checking grammar and generate pictures using prompts: </a:t>
            </a:r>
            <a:endParaRPr lang="en-US" sz="2400">
              <a:solidFill>
                <a:schemeClr val="bg1"/>
              </a:solidFill>
              <a:latin typeface="Arial"/>
              <a:cs typeface="Arial"/>
            </a:endParaRPr>
          </a:p>
          <a:p>
            <a:r>
              <a:rPr lang="en-GB" sz="2400">
                <a:solidFill>
                  <a:schemeClr val="bg1"/>
                </a:solidFill>
                <a:latin typeface="Arial"/>
                <a:cs typeface="Arial"/>
              </a:rPr>
              <a:t>1.  Help me to translate the text I will give you and check the grammar. Do not change my style of writing and contents of text.</a:t>
            </a:r>
            <a:endParaRPr lang="en-US" sz="2400">
              <a:solidFill>
                <a:schemeClr val="bg1"/>
              </a:solidFill>
              <a:latin typeface="Arial"/>
              <a:cs typeface="Arial"/>
            </a:endParaRPr>
          </a:p>
          <a:p>
            <a:r>
              <a:rPr lang="en-GB" sz="2400">
                <a:solidFill>
                  <a:schemeClr val="bg1"/>
                </a:solidFill>
                <a:latin typeface="Arial"/>
                <a:cs typeface="Arial"/>
              </a:rPr>
              <a:t>2. Help me to generate pictures I will describe.</a:t>
            </a:r>
            <a:endParaRPr lang="en-US" sz="2400">
              <a:latin typeface="Arial"/>
              <a:cs typeface="Arial"/>
            </a:endParaRPr>
          </a:p>
          <a:p>
            <a:r>
              <a:rPr lang="en-GB" sz="2400">
                <a:solidFill>
                  <a:schemeClr val="bg1"/>
                </a:solidFill>
                <a:latin typeface="Arial"/>
                <a:cs typeface="Arial"/>
              </a:rPr>
              <a:t>I confirm that I have not presented any AI generated text as my own work. I confirm that I have copies of my drafts, notes, and other resources I used before, and after the use of AI tools which I may be asked to provide in evidence.</a:t>
            </a:r>
            <a:endParaRPr lang="en-US">
              <a:solidFill>
                <a:schemeClr val="bg1"/>
              </a:solidFill>
            </a:endParaRPr>
          </a:p>
        </p:txBody>
      </p:sp>
    </p:spTree>
    <p:extLst>
      <p:ext uri="{BB962C8B-B14F-4D97-AF65-F5344CB8AC3E}">
        <p14:creationId xmlns:p14="http://schemas.microsoft.com/office/powerpoint/2010/main" val="3575030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age to video 丨 A cinematic short video. A dark asphalt road runs through a den">
            <a:hlinkClick r:id="" action="ppaction://media"/>
            <a:extLst>
              <a:ext uri="{FF2B5EF4-FFF2-40B4-BE49-F238E27FC236}">
                <a16:creationId xmlns:a16="http://schemas.microsoft.com/office/drawing/2014/main" id="{A67988E1-937B-9489-1E24-3CA3B49289A7}"/>
              </a:ext>
            </a:extLst>
          </p:cNvPr>
          <p:cNvPicPr>
            <a:picLocks noChangeAspect="1"/>
          </p:cNvPicPr>
          <p:nvPr>
            <a:videoFile r:link="rId1"/>
            <p:extLst>
              <p:ext uri="{DAA4B4D4-6D71-4841-9C94-3DE7FCFB9230}">
                <p14:media xmlns:p14="http://schemas.microsoft.com/office/powerpoint/2010/main" r:embed="rId2">
                  <p14:trim st="330"/>
                </p14:media>
              </p:ext>
            </p:extLst>
          </p:nvPr>
        </p:nvPicPr>
        <p:blipFill>
          <a:blip r:embed="rId4"/>
          <a:stretch>
            <a:fillRect/>
          </a:stretch>
        </p:blipFill>
        <p:spPr>
          <a:xfrm>
            <a:off x="9677" y="8467"/>
            <a:ext cx="12172646" cy="6853161"/>
          </a:xfrm>
          <a:prstGeom prst="rect">
            <a:avLst/>
          </a:prstGeom>
          <a:ln>
            <a:solidFill>
              <a:srgbClr val="4472C4"/>
            </a:solidFill>
          </a:ln>
        </p:spPr>
      </p:pic>
    </p:spTree>
    <p:extLst>
      <p:ext uri="{BB962C8B-B14F-4D97-AF65-F5344CB8AC3E}">
        <p14:creationId xmlns:p14="http://schemas.microsoft.com/office/powerpoint/2010/main" val="1780635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nodeType="after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after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4D70E6AE-3411-7330-0329-0A0F9958626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F04E35A-C123-C0A6-DA4E-71267CEA91A1}"/>
              </a:ext>
            </a:extLst>
          </p:cNvPr>
          <p:cNvSpPr txBox="1"/>
          <p:nvPr/>
        </p:nvSpPr>
        <p:spPr>
          <a:xfrm>
            <a:off x="241905" y="163285"/>
            <a:ext cx="81335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B0F0"/>
                </a:solidFill>
                <a:latin typeface="Arial"/>
                <a:ea typeface="+mn-lt"/>
                <a:cs typeface="+mn-lt"/>
              </a:rPr>
              <a:t>Business Proposition Overview</a:t>
            </a:r>
            <a:endParaRPr lang="en-US" b="1" dirty="0">
              <a:latin typeface="Arial"/>
            </a:endParaRPr>
          </a:p>
        </p:txBody>
      </p:sp>
      <p:sp>
        <p:nvSpPr>
          <p:cNvPr id="3" name="TextBox 2">
            <a:extLst>
              <a:ext uri="{FF2B5EF4-FFF2-40B4-BE49-F238E27FC236}">
                <a16:creationId xmlns:a16="http://schemas.microsoft.com/office/drawing/2014/main" id="{74CF03C3-B423-575D-133B-E6D5D5555009}"/>
              </a:ext>
            </a:extLst>
          </p:cNvPr>
          <p:cNvSpPr txBox="1"/>
          <p:nvPr/>
        </p:nvSpPr>
        <p:spPr>
          <a:xfrm>
            <a:off x="708801" y="866859"/>
            <a:ext cx="468048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Different charging systems</a:t>
            </a:r>
            <a:endParaRPr lang="en-US" sz="2400" dirty="0">
              <a:solidFill>
                <a:srgbClr val="00B0F0"/>
              </a:solidFill>
              <a:latin typeface="Arial"/>
              <a:cs typeface="Arial"/>
            </a:endParaRPr>
          </a:p>
        </p:txBody>
      </p:sp>
      <p:sp>
        <p:nvSpPr>
          <p:cNvPr id="10" name="TextBox 9">
            <a:extLst>
              <a:ext uri="{FF2B5EF4-FFF2-40B4-BE49-F238E27FC236}">
                <a16:creationId xmlns:a16="http://schemas.microsoft.com/office/drawing/2014/main" id="{A5D673AD-08ED-AE6C-D419-D295CBB1CA8D}"/>
              </a:ext>
            </a:extLst>
          </p:cNvPr>
          <p:cNvSpPr txBox="1"/>
          <p:nvPr/>
        </p:nvSpPr>
        <p:spPr>
          <a:xfrm>
            <a:off x="713721" y="1338265"/>
            <a:ext cx="43963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Holders for </a:t>
            </a:r>
            <a:endParaRPr lang="en-US" sz="2400" dirty="0">
              <a:solidFill>
                <a:srgbClr val="00B0F0"/>
              </a:solidFill>
              <a:latin typeface="Arial"/>
              <a:cs typeface="Arial"/>
            </a:endParaRPr>
          </a:p>
        </p:txBody>
      </p:sp>
      <p:sp>
        <p:nvSpPr>
          <p:cNvPr id="11" name="TextBox 10">
            <a:extLst>
              <a:ext uri="{FF2B5EF4-FFF2-40B4-BE49-F238E27FC236}">
                <a16:creationId xmlns:a16="http://schemas.microsoft.com/office/drawing/2014/main" id="{5C8CFCCF-1DDA-0F93-0D27-8431AF13441B}"/>
              </a:ext>
            </a:extLst>
          </p:cNvPr>
          <p:cNvSpPr txBox="1"/>
          <p:nvPr/>
        </p:nvSpPr>
        <p:spPr>
          <a:xfrm>
            <a:off x="2255249" y="1789684"/>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400" dirty="0">
                <a:solidFill>
                  <a:srgbClr val="00B0F0"/>
                </a:solidFill>
                <a:latin typeface="Arial"/>
                <a:cs typeface="Arial"/>
              </a:rPr>
              <a:t>Phones</a:t>
            </a:r>
            <a:endParaRPr lang="en-US" sz="2400" dirty="0">
              <a:solidFill>
                <a:srgbClr val="00B0F0"/>
              </a:solidFill>
              <a:latin typeface="Arial"/>
              <a:cs typeface="Arial"/>
            </a:endParaRPr>
          </a:p>
        </p:txBody>
      </p:sp>
      <p:sp>
        <p:nvSpPr>
          <p:cNvPr id="12" name="TextBox 11">
            <a:extLst>
              <a:ext uri="{FF2B5EF4-FFF2-40B4-BE49-F238E27FC236}">
                <a16:creationId xmlns:a16="http://schemas.microsoft.com/office/drawing/2014/main" id="{7F15295B-D292-5849-0256-E5012C06E787}"/>
              </a:ext>
            </a:extLst>
          </p:cNvPr>
          <p:cNvSpPr txBox="1"/>
          <p:nvPr/>
        </p:nvSpPr>
        <p:spPr>
          <a:xfrm>
            <a:off x="2258324" y="2243256"/>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400" dirty="0">
                <a:solidFill>
                  <a:srgbClr val="00B0F0"/>
                </a:solidFill>
                <a:latin typeface="Arial"/>
                <a:cs typeface="Arial"/>
              </a:rPr>
              <a:t>Snacks</a:t>
            </a:r>
            <a:endParaRPr lang="en-US"/>
          </a:p>
        </p:txBody>
      </p:sp>
      <p:sp>
        <p:nvSpPr>
          <p:cNvPr id="13" name="TextBox 12">
            <a:extLst>
              <a:ext uri="{FF2B5EF4-FFF2-40B4-BE49-F238E27FC236}">
                <a16:creationId xmlns:a16="http://schemas.microsoft.com/office/drawing/2014/main" id="{7FB8110E-B5E6-47D8-D5C4-E2E861E495DD}"/>
              </a:ext>
            </a:extLst>
          </p:cNvPr>
          <p:cNvSpPr txBox="1"/>
          <p:nvPr/>
        </p:nvSpPr>
        <p:spPr>
          <a:xfrm>
            <a:off x="2467428" y="306614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latin typeface="Arial"/>
                <a:cs typeface="Arial"/>
              </a:rPr>
              <a:t>cups</a:t>
            </a:r>
            <a:endParaRPr lang="en-US" dirty="0"/>
          </a:p>
        </p:txBody>
      </p:sp>
      <p:sp>
        <p:nvSpPr>
          <p:cNvPr id="14" name="TextBox 13">
            <a:extLst>
              <a:ext uri="{FF2B5EF4-FFF2-40B4-BE49-F238E27FC236}">
                <a16:creationId xmlns:a16="http://schemas.microsoft.com/office/drawing/2014/main" id="{378501A2-2F44-78F9-9B54-457B55885D94}"/>
              </a:ext>
            </a:extLst>
          </p:cNvPr>
          <p:cNvSpPr txBox="1"/>
          <p:nvPr/>
        </p:nvSpPr>
        <p:spPr>
          <a:xfrm>
            <a:off x="2253096" y="2748796"/>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400" dirty="0">
                <a:solidFill>
                  <a:srgbClr val="00B0F0"/>
                </a:solidFill>
                <a:latin typeface="Arial"/>
                <a:cs typeface="Arial"/>
              </a:rPr>
              <a:t>Cups</a:t>
            </a:r>
            <a:endParaRPr lang="en-US" sz="2400" dirty="0">
              <a:solidFill>
                <a:srgbClr val="00B0F0"/>
              </a:solidFill>
              <a:latin typeface="Arial"/>
              <a:cs typeface="Arial"/>
            </a:endParaRPr>
          </a:p>
        </p:txBody>
      </p:sp>
      <p:sp>
        <p:nvSpPr>
          <p:cNvPr id="15" name="TextBox 14">
            <a:extLst>
              <a:ext uri="{FF2B5EF4-FFF2-40B4-BE49-F238E27FC236}">
                <a16:creationId xmlns:a16="http://schemas.microsoft.com/office/drawing/2014/main" id="{4AF8D1D4-46F0-9AC8-220E-D3A57655BA68}"/>
              </a:ext>
            </a:extLst>
          </p:cNvPr>
          <p:cNvSpPr txBox="1"/>
          <p:nvPr/>
        </p:nvSpPr>
        <p:spPr>
          <a:xfrm>
            <a:off x="2247254" y="1322875"/>
            <a:ext cx="612370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baseline="0">
                <a:solidFill>
                  <a:srgbClr val="00B0F0"/>
                </a:solidFill>
                <a:latin typeface="Arial"/>
              </a:rPr>
              <a:t>Headphones</a:t>
            </a:r>
            <a:endParaRPr lang="en-GB"/>
          </a:p>
          <a:p>
            <a:pPr algn="ctr"/>
            <a:endParaRPr lang="en-GB"/>
          </a:p>
        </p:txBody>
      </p:sp>
      <p:sp>
        <p:nvSpPr>
          <p:cNvPr id="16" name="TextBox 15">
            <a:extLst>
              <a:ext uri="{FF2B5EF4-FFF2-40B4-BE49-F238E27FC236}">
                <a16:creationId xmlns:a16="http://schemas.microsoft.com/office/drawing/2014/main" id="{AB7BBD14-1E51-3DA2-0658-8F335A1A1F7A}"/>
              </a:ext>
            </a:extLst>
          </p:cNvPr>
          <p:cNvSpPr txBox="1"/>
          <p:nvPr/>
        </p:nvSpPr>
        <p:spPr>
          <a:xfrm>
            <a:off x="718641" y="3435457"/>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ea typeface="+mn-lt"/>
                <a:cs typeface="+mn-lt"/>
              </a:rPr>
              <a:t>USB ports</a:t>
            </a:r>
            <a:endParaRPr lang="en-US" sz="2400">
              <a:solidFill>
                <a:srgbClr val="00B0F0"/>
              </a:solidFill>
              <a:latin typeface="Arial"/>
              <a:ea typeface="+mn-lt"/>
              <a:cs typeface="+mn-lt"/>
            </a:endParaRPr>
          </a:p>
        </p:txBody>
      </p:sp>
      <p:sp>
        <p:nvSpPr>
          <p:cNvPr id="17" name="TextBox 16">
            <a:extLst>
              <a:ext uri="{FF2B5EF4-FFF2-40B4-BE49-F238E27FC236}">
                <a16:creationId xmlns:a16="http://schemas.microsoft.com/office/drawing/2014/main" id="{A330FBB5-0699-7B4B-ADA7-4372485B82D1}"/>
              </a:ext>
            </a:extLst>
          </p:cNvPr>
          <p:cNvSpPr txBox="1"/>
          <p:nvPr/>
        </p:nvSpPr>
        <p:spPr>
          <a:xfrm>
            <a:off x="723254" y="3893949"/>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Microphone and headphone jacks</a:t>
            </a:r>
          </a:p>
          <a:p>
            <a:pPr algn="ctr"/>
            <a:endParaRPr lang="en-GB" sz="2400" dirty="0">
              <a:solidFill>
                <a:srgbClr val="00B0F0"/>
              </a:solidFill>
              <a:latin typeface="Arial"/>
              <a:cs typeface="Arial"/>
            </a:endParaRPr>
          </a:p>
        </p:txBody>
      </p:sp>
      <p:sp>
        <p:nvSpPr>
          <p:cNvPr id="18" name="TextBox 17">
            <a:extLst>
              <a:ext uri="{FF2B5EF4-FFF2-40B4-BE49-F238E27FC236}">
                <a16:creationId xmlns:a16="http://schemas.microsoft.com/office/drawing/2014/main" id="{EC798F5F-1B0B-1E0E-0F16-625B73643125}"/>
              </a:ext>
            </a:extLst>
          </p:cNvPr>
          <p:cNvSpPr txBox="1"/>
          <p:nvPr/>
        </p:nvSpPr>
        <p:spPr>
          <a:xfrm>
            <a:off x="710339" y="4320153"/>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Height-adjustable legs</a:t>
            </a:r>
          </a:p>
          <a:p>
            <a:pPr algn="ctr"/>
            <a:endParaRPr lang="en-GB" sz="2400" dirty="0">
              <a:solidFill>
                <a:srgbClr val="00B0F0"/>
              </a:solidFill>
              <a:latin typeface="Arial"/>
              <a:cs typeface="Arial"/>
            </a:endParaRPr>
          </a:p>
        </p:txBody>
      </p:sp>
      <p:sp>
        <p:nvSpPr>
          <p:cNvPr id="19" name="TextBox 18">
            <a:extLst>
              <a:ext uri="{FF2B5EF4-FFF2-40B4-BE49-F238E27FC236}">
                <a16:creationId xmlns:a16="http://schemas.microsoft.com/office/drawing/2014/main" id="{10895EAC-AA87-02D5-2CDE-40282E7152D8}"/>
              </a:ext>
            </a:extLst>
          </p:cNvPr>
          <p:cNvSpPr txBox="1"/>
          <p:nvPr/>
        </p:nvSpPr>
        <p:spPr>
          <a:xfrm>
            <a:off x="710339" y="4733441"/>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Customisable lighting</a:t>
            </a:r>
          </a:p>
          <a:p>
            <a:pPr algn="ctr"/>
            <a:endParaRPr lang="en-GB" sz="2400" dirty="0">
              <a:solidFill>
                <a:srgbClr val="00B0F0"/>
              </a:solidFill>
              <a:latin typeface="Arial"/>
              <a:cs typeface="Arial"/>
            </a:endParaRPr>
          </a:p>
        </p:txBody>
      </p:sp>
      <p:sp>
        <p:nvSpPr>
          <p:cNvPr id="20" name="TextBox 19">
            <a:extLst>
              <a:ext uri="{FF2B5EF4-FFF2-40B4-BE49-F238E27FC236}">
                <a16:creationId xmlns:a16="http://schemas.microsoft.com/office/drawing/2014/main" id="{5AE4077C-204B-17CC-A9C6-5E138A1BBED8}"/>
              </a:ext>
            </a:extLst>
          </p:cNvPr>
          <p:cNvSpPr txBox="1"/>
          <p:nvPr/>
        </p:nvSpPr>
        <p:spPr>
          <a:xfrm>
            <a:off x="723254" y="5146729"/>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Storage drawers</a:t>
            </a:r>
          </a:p>
          <a:p>
            <a:pPr algn="ctr"/>
            <a:endParaRPr lang="en-GB" sz="2400" dirty="0">
              <a:solidFill>
                <a:srgbClr val="00B0F0"/>
              </a:solidFill>
              <a:latin typeface="Arial"/>
              <a:cs typeface="Arial"/>
            </a:endParaRPr>
          </a:p>
        </p:txBody>
      </p:sp>
      <p:sp>
        <p:nvSpPr>
          <p:cNvPr id="21" name="TextBox 20">
            <a:extLst>
              <a:ext uri="{FF2B5EF4-FFF2-40B4-BE49-F238E27FC236}">
                <a16:creationId xmlns:a16="http://schemas.microsoft.com/office/drawing/2014/main" id="{1BC76809-EDAD-263D-326E-73A1F8706233}"/>
              </a:ext>
            </a:extLst>
          </p:cNvPr>
          <p:cNvSpPr txBox="1"/>
          <p:nvPr/>
        </p:nvSpPr>
        <p:spPr>
          <a:xfrm>
            <a:off x="723254" y="5560017"/>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Mini-bar</a:t>
            </a:r>
          </a:p>
          <a:p>
            <a:pPr algn="ctr"/>
            <a:endParaRPr lang="en-GB" sz="2400" dirty="0">
              <a:solidFill>
                <a:srgbClr val="00B0F0"/>
              </a:solidFill>
              <a:latin typeface="Arial"/>
              <a:cs typeface="Arial"/>
            </a:endParaRPr>
          </a:p>
        </p:txBody>
      </p:sp>
      <p:sp>
        <p:nvSpPr>
          <p:cNvPr id="22" name="TextBox 21">
            <a:extLst>
              <a:ext uri="{FF2B5EF4-FFF2-40B4-BE49-F238E27FC236}">
                <a16:creationId xmlns:a16="http://schemas.microsoft.com/office/drawing/2014/main" id="{25A03E73-F948-A239-123C-AA48685D569C}"/>
              </a:ext>
            </a:extLst>
          </p:cNvPr>
          <p:cNvSpPr txBox="1"/>
          <p:nvPr/>
        </p:nvSpPr>
        <p:spPr>
          <a:xfrm>
            <a:off x="723254" y="5986220"/>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B0F0"/>
                </a:solidFill>
                <a:latin typeface="Arial"/>
                <a:ea typeface="Arial"/>
                <a:cs typeface="Arial"/>
              </a:rPr>
              <a:t>Volume regulating system</a:t>
            </a:r>
            <a:endParaRPr lang="en-US" sz="2400" dirty="0">
              <a:solidFill>
                <a:srgbClr val="00B0F0"/>
              </a:solidFill>
              <a:latin typeface="Arial"/>
              <a:cs typeface="Arial"/>
            </a:endParaRPr>
          </a:p>
          <a:p>
            <a:pPr algn="ctr"/>
            <a:endParaRPr lang="en-GB" sz="2400" dirty="0">
              <a:solidFill>
                <a:srgbClr val="00B0F0"/>
              </a:solidFill>
              <a:latin typeface="Arial"/>
              <a:cs typeface="Arial"/>
            </a:endParaRPr>
          </a:p>
        </p:txBody>
      </p:sp>
      <p:sp>
        <p:nvSpPr>
          <p:cNvPr id="23" name="TextBox 22">
            <a:extLst>
              <a:ext uri="{FF2B5EF4-FFF2-40B4-BE49-F238E27FC236}">
                <a16:creationId xmlns:a16="http://schemas.microsoft.com/office/drawing/2014/main" id="{9A09A408-BD7A-C535-2874-DF59D945DF1F}"/>
              </a:ext>
            </a:extLst>
          </p:cNvPr>
          <p:cNvSpPr txBox="1"/>
          <p:nvPr/>
        </p:nvSpPr>
        <p:spPr>
          <a:xfrm>
            <a:off x="723254" y="6399508"/>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Cable management system</a:t>
            </a: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3396855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P spid="12" grpId="0"/>
      <p:bldP spid="14" grpId="0"/>
      <p:bldP spid="15" grpId="0"/>
      <p:bldP spid="16" grpId="0"/>
      <p:bldP spid="17" grpId="0"/>
      <p:bldP spid="18" grpId="0"/>
      <p:bldP spid="19" grpId="0"/>
      <p:bldP spid="20" grpId="0"/>
      <p:bldP spid="21" grpId="0"/>
      <p:bldP spid="22" grpId="0"/>
      <p:bldP spid="2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57FC5-2FFC-2BAB-D966-80ED917EE6B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278BF27-8D1A-8E3F-785E-D842EB3F3641}"/>
              </a:ext>
            </a:extLst>
          </p:cNvPr>
          <p:cNvPicPr>
            <a:picLocks noChangeAspect="1"/>
          </p:cNvPicPr>
          <p:nvPr/>
        </p:nvPicPr>
        <p:blipFill>
          <a:blip r:embed="rId2"/>
          <a:stretch>
            <a:fillRect/>
          </a:stretch>
        </p:blipFill>
        <p:spPr>
          <a:xfrm>
            <a:off x="-3023" y="0"/>
            <a:ext cx="12185951" cy="6858000"/>
          </a:xfrm>
          <a:prstGeom prst="rect">
            <a:avLst/>
          </a:prstGeom>
        </p:spPr>
      </p:pic>
      <p:sp>
        <p:nvSpPr>
          <p:cNvPr id="4" name="TextBox 3">
            <a:extLst>
              <a:ext uri="{FF2B5EF4-FFF2-40B4-BE49-F238E27FC236}">
                <a16:creationId xmlns:a16="http://schemas.microsoft.com/office/drawing/2014/main" id="{7E07B5E0-9104-0026-8AE8-B735CCC5780D}"/>
              </a:ext>
            </a:extLst>
          </p:cNvPr>
          <p:cNvSpPr txBox="1"/>
          <p:nvPr/>
        </p:nvSpPr>
        <p:spPr>
          <a:xfrm>
            <a:off x="3047999" y="0"/>
            <a:ext cx="55492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rgbClr val="00B0F0"/>
                </a:solidFill>
                <a:latin typeface="Arial"/>
                <a:cs typeface="Arial"/>
              </a:rPr>
              <a:t>Questionnaire Results</a:t>
            </a:r>
          </a:p>
        </p:txBody>
      </p:sp>
      <p:sp>
        <p:nvSpPr>
          <p:cNvPr id="3" name="TextBox 2">
            <a:extLst>
              <a:ext uri="{FF2B5EF4-FFF2-40B4-BE49-F238E27FC236}">
                <a16:creationId xmlns:a16="http://schemas.microsoft.com/office/drawing/2014/main" id="{709B0012-B823-1825-397A-EBEC9535562D}"/>
              </a:ext>
            </a:extLst>
          </p:cNvPr>
          <p:cNvSpPr txBox="1"/>
          <p:nvPr/>
        </p:nvSpPr>
        <p:spPr>
          <a:xfrm>
            <a:off x="1369017" y="3429000"/>
            <a:ext cx="944104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solidFill>
                  <a:srgbClr val="00B0F0"/>
                </a:solidFill>
                <a:latin typeface="Arial"/>
              </a:rPr>
              <a:t>The Story Behind This Idea</a:t>
            </a:r>
            <a:r>
              <a:rPr sz="4800" b="1" dirty="0">
                <a:solidFill>
                  <a:srgbClr val="00B0F0"/>
                </a:solidFill>
                <a:latin typeface="Arial"/>
                <a:ea typeface="Arial"/>
                <a:cs typeface="Arial"/>
              </a:rPr>
              <a:t> </a:t>
            </a:r>
            <a:endParaRPr lang="en-GB" sz="4800" b="1" dirty="0">
              <a:solidFill>
                <a:srgbClr val="00B0F0"/>
              </a:solidFill>
              <a:latin typeface="Arial"/>
              <a:cs typeface="Arial"/>
            </a:endParaRPr>
          </a:p>
          <a:p>
            <a:pPr algn="ctr"/>
            <a:endParaRPr lang="en-GB" sz="4800" b="1" dirty="0">
              <a:solidFill>
                <a:srgbClr val="00B0F0"/>
              </a:solidFill>
              <a:latin typeface="Arial"/>
              <a:cs typeface="Arial"/>
            </a:endParaRPr>
          </a:p>
        </p:txBody>
      </p:sp>
    </p:spTree>
    <p:extLst>
      <p:ext uri="{BB962C8B-B14F-4D97-AF65-F5344CB8AC3E}">
        <p14:creationId xmlns:p14="http://schemas.microsoft.com/office/powerpoint/2010/main" val="1002712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8752C2-79E8-369E-D3D2-1B9B090FB216}"/>
              </a:ext>
            </a:extLst>
          </p:cNvPr>
          <p:cNvPicPr>
            <a:picLocks noChangeAspect="1"/>
          </p:cNvPicPr>
          <p:nvPr/>
        </p:nvPicPr>
        <p:blipFill>
          <a:blip r:embed="rId2"/>
          <a:stretch>
            <a:fillRect/>
          </a:stretch>
        </p:blipFill>
        <p:spPr>
          <a:xfrm>
            <a:off x="9072" y="0"/>
            <a:ext cx="12161761" cy="6858000"/>
          </a:xfrm>
          <a:prstGeom prst="rect">
            <a:avLst/>
          </a:prstGeom>
        </p:spPr>
      </p:pic>
      <p:sp>
        <p:nvSpPr>
          <p:cNvPr id="2" name="TextBox 1">
            <a:extLst>
              <a:ext uri="{FF2B5EF4-FFF2-40B4-BE49-F238E27FC236}">
                <a16:creationId xmlns:a16="http://schemas.microsoft.com/office/drawing/2014/main" id="{2FD4C610-795A-B014-1BC4-F532E699EA74}"/>
              </a:ext>
            </a:extLst>
          </p:cNvPr>
          <p:cNvSpPr txBox="1"/>
          <p:nvPr/>
        </p:nvSpPr>
        <p:spPr>
          <a:xfrm>
            <a:off x="1356102" y="600559"/>
            <a:ext cx="870488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rPr>
              <a:t>Business Ownership Structure</a:t>
            </a:r>
            <a:r>
              <a:rPr sz="4400" b="1" dirty="0">
                <a:solidFill>
                  <a:srgbClr val="00B0F0"/>
                </a:solidFill>
                <a:latin typeface="Arial"/>
                <a:ea typeface="Arial"/>
                <a:cs typeface="Arial"/>
              </a:rPr>
              <a:t> </a:t>
            </a:r>
            <a:endParaRPr lang="en-GB" sz="4400" b="1" dirty="0">
              <a:solidFill>
                <a:srgbClr val="00B0F0"/>
              </a:solidFill>
              <a:latin typeface="Arial"/>
              <a:cs typeface="Arial"/>
            </a:endParaRPr>
          </a:p>
          <a:p>
            <a:pPr algn="ctr"/>
            <a:endParaRPr lang="en-GB" sz="4400" b="1" dirty="0">
              <a:solidFill>
                <a:srgbClr val="00B0F0"/>
              </a:solidFill>
              <a:latin typeface="Arial"/>
              <a:cs typeface="Arial"/>
            </a:endParaRPr>
          </a:p>
        </p:txBody>
      </p:sp>
      <p:sp>
        <p:nvSpPr>
          <p:cNvPr id="6" name="TextBox 5">
            <a:extLst>
              <a:ext uri="{FF2B5EF4-FFF2-40B4-BE49-F238E27FC236}">
                <a16:creationId xmlns:a16="http://schemas.microsoft.com/office/drawing/2014/main" id="{68442562-5A79-2421-1142-1BABAF5BA45F}"/>
              </a:ext>
            </a:extLst>
          </p:cNvPr>
          <p:cNvSpPr txBox="1"/>
          <p:nvPr/>
        </p:nvSpPr>
        <p:spPr>
          <a:xfrm>
            <a:off x="1356102" y="1917915"/>
            <a:ext cx="609600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B0F0"/>
                </a:solidFill>
                <a:latin typeface="Arial"/>
                <a:ea typeface="Arial"/>
                <a:cs typeface="Arial"/>
              </a:rPr>
              <a:t>I chose to establish my business as a Sole Trader, as this form of ownership allows for a simpler and faster start while providing full control over the business, despite the complete personal liability for all debts and losses (Smithson, 2018), which is important to me during the initial stages.</a:t>
            </a:r>
            <a:endParaRPr lang="en-US" sz="2400">
              <a:solidFill>
                <a:srgbClr val="00B0F0"/>
              </a:solidFill>
              <a:latin typeface="Arial"/>
              <a:cs typeface="Arial"/>
            </a:endParaRP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3220267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A83F1F44-9041-E739-98D6-E988E4F5F97A}"/>
              </a:ext>
            </a:extLst>
          </p:cNvPr>
          <p:cNvPicPr>
            <a:picLocks noChangeAspect="1"/>
          </p:cNvPicPr>
          <p:nvPr/>
        </p:nvPicPr>
        <p:blipFill>
          <a:blip r:embed="rId2"/>
          <a:stretch>
            <a:fillRect/>
          </a:stretch>
        </p:blipFill>
        <p:spPr>
          <a:xfrm>
            <a:off x="-1519" y="0"/>
            <a:ext cx="12185541" cy="6858000"/>
          </a:xfrm>
          <a:prstGeom prst="rect">
            <a:avLst/>
          </a:prstGeom>
        </p:spPr>
      </p:pic>
      <p:sp>
        <p:nvSpPr>
          <p:cNvPr id="3" name="TextBox 2">
            <a:extLst>
              <a:ext uri="{FF2B5EF4-FFF2-40B4-BE49-F238E27FC236}">
                <a16:creationId xmlns:a16="http://schemas.microsoft.com/office/drawing/2014/main" id="{E08CB671-4F5B-3829-347C-B43E64E3204D}"/>
              </a:ext>
            </a:extLst>
          </p:cNvPr>
          <p:cNvSpPr txBox="1"/>
          <p:nvPr/>
        </p:nvSpPr>
        <p:spPr>
          <a:xfrm>
            <a:off x="291823" y="596254"/>
            <a:ext cx="121713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B0F0"/>
                </a:solidFill>
                <a:latin typeface="Arial"/>
                <a:cs typeface="Arial"/>
              </a:rPr>
              <a:t>Mission Statement, Aim, and SMART Objectives</a:t>
            </a:r>
            <a:endParaRPr lang="en-US" sz="4000" b="1">
              <a:solidFill>
                <a:srgbClr val="00B0F0"/>
              </a:solidFill>
              <a:latin typeface="Arial"/>
              <a:cs typeface="Arial"/>
            </a:endParaRPr>
          </a:p>
        </p:txBody>
      </p:sp>
      <p:sp>
        <p:nvSpPr>
          <p:cNvPr id="4" name="TextBox 3">
            <a:extLst>
              <a:ext uri="{FF2B5EF4-FFF2-40B4-BE49-F238E27FC236}">
                <a16:creationId xmlns:a16="http://schemas.microsoft.com/office/drawing/2014/main" id="{EA6974D0-77E5-45B5-09F3-718AE4F56601}"/>
              </a:ext>
            </a:extLst>
          </p:cNvPr>
          <p:cNvSpPr txBox="1"/>
          <p:nvPr/>
        </p:nvSpPr>
        <p:spPr>
          <a:xfrm>
            <a:off x="749085" y="1310898"/>
            <a:ext cx="11481660" cy="12132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RAVN manufactures multifunctional desks designed for gamers as well as for individuals who work from home</a:t>
            </a:r>
          </a:p>
          <a:p>
            <a:pPr algn="ctr"/>
            <a:endParaRPr lang="en-GB" sz="2400" dirty="0">
              <a:solidFill>
                <a:srgbClr val="00B0F0"/>
              </a:solidFill>
              <a:latin typeface="Arial"/>
              <a:cs typeface="Arial"/>
            </a:endParaRPr>
          </a:p>
        </p:txBody>
      </p:sp>
      <p:sp>
        <p:nvSpPr>
          <p:cNvPr id="5" name="TextBox 4">
            <a:extLst>
              <a:ext uri="{FF2B5EF4-FFF2-40B4-BE49-F238E27FC236}">
                <a16:creationId xmlns:a16="http://schemas.microsoft.com/office/drawing/2014/main" id="{5C559BD2-C640-8646-7A23-C00A8946ADC1}"/>
              </a:ext>
            </a:extLst>
          </p:cNvPr>
          <p:cNvSpPr txBox="1"/>
          <p:nvPr/>
        </p:nvSpPr>
        <p:spPr>
          <a:xfrm>
            <a:off x="749085" y="2512017"/>
            <a:ext cx="449450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rPr>
              <a:t>The current objective of RAVN is to create a reliable product equipped with a wide range of functions and customisation options to achieve the highest level of comfort.</a:t>
            </a:r>
            <a:r>
              <a:rPr sz="2400" dirty="0">
                <a:solidFill>
                  <a:srgbClr val="00B0F0"/>
                </a:solidFill>
                <a:latin typeface="Arial"/>
                <a:ea typeface="Arial"/>
                <a:cs typeface="Arial"/>
              </a:rPr>
              <a:t> </a:t>
            </a:r>
            <a:endParaRPr lang="en-GB" sz="2400" dirty="0">
              <a:solidFill>
                <a:srgbClr val="00B0F0"/>
              </a:solidFill>
              <a:latin typeface="Arial"/>
              <a:cs typeface="Arial"/>
            </a:endParaRPr>
          </a:p>
          <a:p>
            <a:pPr algn="ctr"/>
            <a:endParaRPr lang="en-GB" sz="2400" dirty="0">
              <a:solidFill>
                <a:srgbClr val="00B0F0"/>
              </a:solidFill>
              <a:latin typeface="Arial"/>
              <a:cs typeface="Arial"/>
            </a:endParaRPr>
          </a:p>
        </p:txBody>
      </p:sp>
      <p:sp>
        <p:nvSpPr>
          <p:cNvPr id="6" name="TextBox 5">
            <a:extLst>
              <a:ext uri="{FF2B5EF4-FFF2-40B4-BE49-F238E27FC236}">
                <a16:creationId xmlns:a16="http://schemas.microsoft.com/office/drawing/2014/main" id="{99FE9A7F-0377-D835-B6FD-CE08EE2C1ACA}"/>
              </a:ext>
            </a:extLst>
          </p:cNvPr>
          <p:cNvSpPr txBox="1"/>
          <p:nvPr/>
        </p:nvSpPr>
        <p:spPr>
          <a:xfrm>
            <a:off x="6380136" y="2524932"/>
            <a:ext cx="52435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rPr>
              <a:t>Thus, RAVN’s mission statement is:</a:t>
            </a:r>
            <a:r>
              <a:rPr sz="2400" dirty="0">
                <a:solidFill>
                  <a:srgbClr val="00B0F0"/>
                </a:solidFill>
                <a:latin typeface="Arial"/>
                <a:ea typeface="WordVisiCarriageReturn_MSFontService"/>
                <a:cs typeface="WordVisiCarriageReturn_MSFontService"/>
              </a:rPr>
              <a:t> </a:t>
            </a:r>
            <a:br>
              <a:rPr sz="2400" dirty="0">
                <a:latin typeface="Arial"/>
                <a:ea typeface="WordVisiCarriageReturn_MSFontService"/>
                <a:cs typeface="WordVisiCarriageReturn_MSFontService"/>
              </a:rPr>
            </a:br>
            <a:r>
              <a:rPr lang="en-GB" sz="2400" dirty="0">
                <a:solidFill>
                  <a:srgbClr val="00B0F0"/>
                </a:solidFill>
                <a:latin typeface="Arial"/>
              </a:rPr>
              <a:t>“To create an opportunity for people to become one with their favourite place, to experience control, order, and comfort while engaging in what they love.”</a:t>
            </a:r>
            <a:r>
              <a:rPr sz="2400" dirty="0">
                <a:solidFill>
                  <a:srgbClr val="00B0F0"/>
                </a:solidFill>
                <a:latin typeface="Arial"/>
                <a:ea typeface="Arial"/>
                <a:cs typeface="Arial"/>
              </a:rPr>
              <a:t> </a:t>
            </a:r>
            <a:endParaRPr lang="en-GB" sz="2400" dirty="0">
              <a:solidFill>
                <a:srgbClr val="00B0F0"/>
              </a:solidFill>
              <a:latin typeface="Arial"/>
              <a:cs typeface="Arial"/>
            </a:endParaRP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231155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2ED11-0BB7-1A18-5498-D06A42544925}"/>
            </a:ext>
          </a:extLst>
        </p:cNvPr>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CFBD3175-0B6A-E7A7-0323-9A4217C954EE}"/>
              </a:ext>
            </a:extLst>
          </p:cNvPr>
          <p:cNvPicPr>
            <a:picLocks noChangeAspect="1"/>
          </p:cNvPicPr>
          <p:nvPr/>
        </p:nvPicPr>
        <p:blipFill>
          <a:blip r:embed="rId2"/>
          <a:stretch>
            <a:fillRect/>
          </a:stretch>
        </p:blipFill>
        <p:spPr>
          <a:xfrm>
            <a:off x="-1519" y="1"/>
            <a:ext cx="12185541" cy="6858000"/>
          </a:xfrm>
          <a:prstGeom prst="rect">
            <a:avLst/>
          </a:prstGeom>
        </p:spPr>
      </p:pic>
      <p:sp>
        <p:nvSpPr>
          <p:cNvPr id="3" name="TextBox 2">
            <a:extLst>
              <a:ext uri="{FF2B5EF4-FFF2-40B4-BE49-F238E27FC236}">
                <a16:creationId xmlns:a16="http://schemas.microsoft.com/office/drawing/2014/main" id="{D1956832-9845-A3B5-D93B-7E614EA4A4F4}"/>
              </a:ext>
            </a:extLst>
          </p:cNvPr>
          <p:cNvSpPr txBox="1"/>
          <p:nvPr/>
        </p:nvSpPr>
        <p:spPr>
          <a:xfrm>
            <a:off x="1321286" y="471563"/>
            <a:ext cx="913178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cs typeface="Arial"/>
              </a:rPr>
              <a:t>Unique Selling Proposition (USP)</a:t>
            </a:r>
          </a:p>
        </p:txBody>
      </p:sp>
      <p:sp>
        <p:nvSpPr>
          <p:cNvPr id="5" name="TextBox 4">
            <a:extLst>
              <a:ext uri="{FF2B5EF4-FFF2-40B4-BE49-F238E27FC236}">
                <a16:creationId xmlns:a16="http://schemas.microsoft.com/office/drawing/2014/main" id="{B23B75A0-FEB9-2710-9763-6E6DDF7521E8}"/>
              </a:ext>
            </a:extLst>
          </p:cNvPr>
          <p:cNvSpPr txBox="1"/>
          <p:nvPr/>
        </p:nvSpPr>
        <p:spPr>
          <a:xfrm>
            <a:off x="1316182" y="1711036"/>
            <a:ext cx="979516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B0F0"/>
                </a:solidFill>
                <a:latin typeface="Arial"/>
                <a:ea typeface="Arial"/>
                <a:cs typeface="Arial"/>
              </a:rPr>
              <a:t>To strengthen the brand, enhance significance, build customer trust, and demonstrate why clients should choose us, a Unique Selling Proposition (USP) was developed (Dealer Magazine, 2020).</a:t>
            </a:r>
            <a:endParaRPr lang="en-US" sz="2400">
              <a:solidFill>
                <a:srgbClr val="00B0F0"/>
              </a:solidFill>
              <a:latin typeface="Arial"/>
              <a:cs typeface="Arial"/>
            </a:endParaRPr>
          </a:p>
          <a:p>
            <a:pPr algn="ctr"/>
            <a:endParaRPr lang="en-GB" sz="2400" dirty="0">
              <a:solidFill>
                <a:srgbClr val="00B0F0"/>
              </a:solidFill>
              <a:latin typeface="Arial"/>
              <a:cs typeface="Arial"/>
            </a:endParaRPr>
          </a:p>
        </p:txBody>
      </p:sp>
      <p:sp>
        <p:nvSpPr>
          <p:cNvPr id="6" name="TextBox 5">
            <a:extLst>
              <a:ext uri="{FF2B5EF4-FFF2-40B4-BE49-F238E27FC236}">
                <a16:creationId xmlns:a16="http://schemas.microsoft.com/office/drawing/2014/main" id="{AD3FFCF9-919A-7D1D-8B27-83DF9F3F86DE}"/>
              </a:ext>
            </a:extLst>
          </p:cNvPr>
          <p:cNvSpPr txBox="1"/>
          <p:nvPr/>
        </p:nvSpPr>
        <p:spPr>
          <a:xfrm>
            <a:off x="1108364" y="3858491"/>
            <a:ext cx="996141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rgbClr val="00B0F0"/>
                </a:solidFill>
                <a:latin typeface="Arial"/>
                <a:ea typeface="Arial"/>
                <a:cs typeface="Arial"/>
              </a:rPr>
              <a:t>“The desk that becomes a part of you: stay focused, enjoy comfort, and maintain full control over every process.”</a:t>
            </a:r>
            <a:endParaRPr lang="en-US" sz="3600">
              <a:solidFill>
                <a:srgbClr val="00B0F0"/>
              </a:solidFill>
              <a:latin typeface="Arial"/>
              <a:cs typeface="Arial"/>
            </a:endParaRPr>
          </a:p>
          <a:p>
            <a:pPr algn="ctr"/>
            <a:endParaRPr lang="en-GB" sz="3600" dirty="0">
              <a:solidFill>
                <a:srgbClr val="00B0F0"/>
              </a:solidFill>
              <a:latin typeface="Arial"/>
              <a:cs typeface="Arial"/>
            </a:endParaRPr>
          </a:p>
        </p:txBody>
      </p:sp>
    </p:spTree>
    <p:extLst>
      <p:ext uri="{BB962C8B-B14F-4D97-AF65-F5344CB8AC3E}">
        <p14:creationId xmlns:p14="http://schemas.microsoft.com/office/powerpoint/2010/main" val="139550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1EEA8-7436-C6A3-99C6-137A0FF97D54}"/>
            </a:ext>
          </a:extLst>
        </p:cNvPr>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5EE973DE-7412-50D7-62CD-51AB51E2D2DD}"/>
              </a:ext>
            </a:extLst>
          </p:cNvPr>
          <p:cNvPicPr>
            <a:picLocks noChangeAspect="1"/>
          </p:cNvPicPr>
          <p:nvPr/>
        </p:nvPicPr>
        <p:blipFill>
          <a:blip r:embed="rId2"/>
          <a:stretch>
            <a:fillRect/>
          </a:stretch>
        </p:blipFill>
        <p:spPr>
          <a:xfrm>
            <a:off x="-1519" y="-180108"/>
            <a:ext cx="12185541" cy="6858000"/>
          </a:xfrm>
          <a:prstGeom prst="rect">
            <a:avLst/>
          </a:prstGeom>
        </p:spPr>
      </p:pic>
      <p:sp>
        <p:nvSpPr>
          <p:cNvPr id="3" name="TextBox 2">
            <a:extLst>
              <a:ext uri="{FF2B5EF4-FFF2-40B4-BE49-F238E27FC236}">
                <a16:creationId xmlns:a16="http://schemas.microsoft.com/office/drawing/2014/main" id="{8D081FB8-9884-1F03-51B0-6E8D4F9B9E2C}"/>
              </a:ext>
            </a:extLst>
          </p:cNvPr>
          <p:cNvSpPr txBox="1"/>
          <p:nvPr/>
        </p:nvSpPr>
        <p:spPr>
          <a:xfrm>
            <a:off x="1321286" y="471563"/>
            <a:ext cx="913178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cs typeface="Arial"/>
              </a:rPr>
              <a:t>Financial Overview</a:t>
            </a:r>
          </a:p>
        </p:txBody>
      </p:sp>
      <p:sp>
        <p:nvSpPr>
          <p:cNvPr id="7" name="TextBox 6">
            <a:extLst>
              <a:ext uri="{FF2B5EF4-FFF2-40B4-BE49-F238E27FC236}">
                <a16:creationId xmlns:a16="http://schemas.microsoft.com/office/drawing/2014/main" id="{6AF7AB36-7175-4D47-53A5-A13F97D81BCF}"/>
              </a:ext>
            </a:extLst>
          </p:cNvPr>
          <p:cNvSpPr txBox="1"/>
          <p:nvPr/>
        </p:nvSpPr>
        <p:spPr>
          <a:xfrm>
            <a:off x="665018" y="1544782"/>
            <a:ext cx="849283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The initial investment for the RAVN start-up will be £8000.</a:t>
            </a:r>
            <a:r>
              <a:rPr sz="2400" dirty="0">
                <a:solidFill>
                  <a:srgbClr val="00B0F0"/>
                </a:solidFill>
                <a:latin typeface="Arial"/>
                <a:ea typeface="WordVisiCarriageReturn_MSFontService"/>
                <a:cs typeface="WordVisiCarriageReturn_MSFontService"/>
              </a:rPr>
              <a:t> </a:t>
            </a:r>
            <a:endParaRPr lang="en-GB" sz="2400" dirty="0">
              <a:solidFill>
                <a:srgbClr val="00B0F0"/>
              </a:solidFill>
              <a:latin typeface="Arial"/>
              <a:cs typeface="Arial"/>
            </a:endParaRPr>
          </a:p>
          <a:p>
            <a:pPr algn="ctr"/>
            <a:endParaRPr lang="en-GB" sz="2400" dirty="0">
              <a:solidFill>
                <a:srgbClr val="00B0F0"/>
              </a:solidFill>
              <a:latin typeface="Arial"/>
              <a:cs typeface="Arial"/>
            </a:endParaRPr>
          </a:p>
        </p:txBody>
      </p:sp>
      <p:sp>
        <p:nvSpPr>
          <p:cNvPr id="8" name="TextBox 7">
            <a:extLst>
              <a:ext uri="{FF2B5EF4-FFF2-40B4-BE49-F238E27FC236}">
                <a16:creationId xmlns:a16="http://schemas.microsoft.com/office/drawing/2014/main" id="{F3F63B6F-2072-F469-FA67-352E80002699}"/>
              </a:ext>
            </a:extLst>
          </p:cNvPr>
          <p:cNvSpPr txBox="1"/>
          <p:nvPr/>
        </p:nvSpPr>
        <p:spPr>
          <a:xfrm>
            <a:off x="1316182" y="2140527"/>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£5000 — Business Wales grant</a:t>
            </a:r>
          </a:p>
          <a:p>
            <a:pPr algn="ctr"/>
            <a:endParaRPr lang="en-GB" sz="2400" dirty="0">
              <a:solidFill>
                <a:srgbClr val="00B0F0"/>
              </a:solidFill>
              <a:latin typeface="Arial"/>
              <a:cs typeface="Arial"/>
            </a:endParaRPr>
          </a:p>
        </p:txBody>
      </p:sp>
      <p:sp>
        <p:nvSpPr>
          <p:cNvPr id="9" name="TextBox 8">
            <a:extLst>
              <a:ext uri="{FF2B5EF4-FFF2-40B4-BE49-F238E27FC236}">
                <a16:creationId xmlns:a16="http://schemas.microsoft.com/office/drawing/2014/main" id="{1403711B-D1BE-1BAF-14C5-532BE440C9AA}"/>
              </a:ext>
            </a:extLst>
          </p:cNvPr>
          <p:cNvSpPr txBox="1"/>
          <p:nvPr/>
        </p:nvSpPr>
        <p:spPr>
          <a:xfrm>
            <a:off x="1316182" y="261158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cs typeface="Arial"/>
              </a:rPr>
              <a:t>£3000 — Personal savings</a:t>
            </a:r>
          </a:p>
          <a:p>
            <a:pPr algn="ctr"/>
            <a:endParaRPr lang="en-GB" sz="2400" dirty="0">
              <a:solidFill>
                <a:srgbClr val="00B0F0"/>
              </a:solidFill>
              <a:latin typeface="Arial"/>
              <a:cs typeface="Arial"/>
            </a:endParaRPr>
          </a:p>
        </p:txBody>
      </p:sp>
      <p:sp>
        <p:nvSpPr>
          <p:cNvPr id="10" name="TextBox 9">
            <a:extLst>
              <a:ext uri="{FF2B5EF4-FFF2-40B4-BE49-F238E27FC236}">
                <a16:creationId xmlns:a16="http://schemas.microsoft.com/office/drawing/2014/main" id="{386C4EDA-5210-9990-8131-9532A5007B49}"/>
              </a:ext>
            </a:extLst>
          </p:cNvPr>
          <p:cNvSpPr txBox="1"/>
          <p:nvPr/>
        </p:nvSpPr>
        <p:spPr>
          <a:xfrm>
            <a:off x="1316181" y="3248891"/>
            <a:ext cx="8659091" cy="9746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025"/>
              </a:lnSpc>
            </a:pPr>
            <a:r>
              <a:rPr lang="en-GB" sz="2400" dirty="0">
                <a:solidFill>
                  <a:srgbClr val="00B0F0"/>
                </a:solidFill>
                <a:latin typeface="Arial"/>
                <a:ea typeface="Segoe UI"/>
                <a:cs typeface="Segoe UI"/>
              </a:rPr>
              <a:t>This covers the initial costs of tools and materials for the first desks.</a:t>
            </a:r>
            <a:r>
              <a:rPr sz="2400" dirty="0">
                <a:solidFill>
                  <a:srgbClr val="00B0F0"/>
                </a:solidFill>
                <a:latin typeface="Arial"/>
                <a:ea typeface="Aptos"/>
                <a:cs typeface="Aptos"/>
              </a:rPr>
              <a:t> </a:t>
            </a:r>
            <a:endParaRPr lang="en-US" sz="2400" dirty="0">
              <a:solidFill>
                <a:srgbClr val="00B0F0"/>
              </a:solidFill>
              <a:latin typeface="Arial"/>
              <a:ea typeface="Aptos"/>
              <a:cs typeface="Aptos"/>
            </a:endParaRPr>
          </a:p>
          <a:p>
            <a:pPr algn="ctr" rtl="0"/>
            <a:endParaRPr lang="en-GB" sz="2400" dirty="0">
              <a:solidFill>
                <a:srgbClr val="00B0F0"/>
              </a:solidFill>
              <a:latin typeface="Arial"/>
              <a:ea typeface="Segoe UI"/>
              <a:cs typeface="Arial"/>
            </a:endParaRPr>
          </a:p>
        </p:txBody>
      </p:sp>
      <p:sp>
        <p:nvSpPr>
          <p:cNvPr id="11" name="TextBox 10">
            <a:extLst>
              <a:ext uri="{FF2B5EF4-FFF2-40B4-BE49-F238E27FC236}">
                <a16:creationId xmlns:a16="http://schemas.microsoft.com/office/drawing/2014/main" id="{0F27420B-AE3B-F52A-7F5D-C58F0CCEE965}"/>
              </a:ext>
            </a:extLst>
          </p:cNvPr>
          <p:cNvSpPr txBox="1"/>
          <p:nvPr/>
        </p:nvSpPr>
        <p:spPr>
          <a:xfrm>
            <a:off x="665019" y="4218709"/>
            <a:ext cx="1029392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0B0F0"/>
                </a:solidFill>
                <a:latin typeface="Arial"/>
              </a:rPr>
              <a:t>Monthly fixed expenses include rent (£400), utilities (£150), and internet (£50). The main source of income will be online sales. In the first year, the projected revenue is approximately £15,000-20,000</a:t>
            </a:r>
            <a:endParaRPr lang="en-GB"/>
          </a:p>
          <a:p>
            <a:pPr algn="ctr"/>
            <a:endParaRPr lang="en-GB"/>
          </a:p>
        </p:txBody>
      </p:sp>
    </p:spTree>
    <p:extLst>
      <p:ext uri="{BB962C8B-B14F-4D97-AF65-F5344CB8AC3E}">
        <p14:creationId xmlns:p14="http://schemas.microsoft.com/office/powerpoint/2010/main" val="2449126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5C1D3A-AFCF-D9D5-357E-E5913CBF67CC}"/>
            </a:ext>
          </a:extLst>
        </p:cNvPr>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18DFDE32-3DC8-F665-3680-DA679F05ADD9}"/>
              </a:ext>
            </a:extLst>
          </p:cNvPr>
          <p:cNvPicPr>
            <a:picLocks noChangeAspect="1"/>
          </p:cNvPicPr>
          <p:nvPr/>
        </p:nvPicPr>
        <p:blipFill>
          <a:blip r:embed="rId2"/>
          <a:stretch>
            <a:fillRect/>
          </a:stretch>
        </p:blipFill>
        <p:spPr>
          <a:xfrm>
            <a:off x="-15374" y="27710"/>
            <a:ext cx="12185541" cy="6858000"/>
          </a:xfrm>
          <a:prstGeom prst="rect">
            <a:avLst/>
          </a:prstGeom>
        </p:spPr>
      </p:pic>
      <p:pic>
        <p:nvPicPr>
          <p:cNvPr id="5" name="Picture 4" descr="A table with numbers and numbers&#10;&#10;AI-generated content may be incorrect.">
            <a:extLst>
              <a:ext uri="{FF2B5EF4-FFF2-40B4-BE49-F238E27FC236}">
                <a16:creationId xmlns:a16="http://schemas.microsoft.com/office/drawing/2014/main" id="{43EF606C-FA44-5CA9-EA5E-02549ED7FDC2}"/>
              </a:ext>
            </a:extLst>
          </p:cNvPr>
          <p:cNvPicPr>
            <a:picLocks noChangeAspect="1"/>
          </p:cNvPicPr>
          <p:nvPr/>
        </p:nvPicPr>
        <p:blipFill>
          <a:blip r:embed="rId3"/>
          <a:stretch>
            <a:fillRect/>
          </a:stretch>
        </p:blipFill>
        <p:spPr>
          <a:xfrm>
            <a:off x="-17881" y="-5660"/>
            <a:ext cx="12199008" cy="6854944"/>
          </a:xfrm>
          <a:prstGeom prst="rect">
            <a:avLst/>
          </a:prstGeom>
        </p:spPr>
      </p:pic>
    </p:spTree>
    <p:extLst>
      <p:ext uri="{BB962C8B-B14F-4D97-AF65-F5344CB8AC3E}">
        <p14:creationId xmlns:p14="http://schemas.microsoft.com/office/powerpoint/2010/main" val="348422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A83F1F44-9041-E739-98D6-E988E4F5F97A}"/>
              </a:ext>
            </a:extLst>
          </p:cNvPr>
          <p:cNvPicPr>
            <a:picLocks noChangeAspect="1"/>
          </p:cNvPicPr>
          <p:nvPr/>
        </p:nvPicPr>
        <p:blipFill>
          <a:blip r:embed="rId2"/>
          <a:stretch>
            <a:fillRect/>
          </a:stretch>
        </p:blipFill>
        <p:spPr>
          <a:xfrm>
            <a:off x="-15374" y="27710"/>
            <a:ext cx="12185541" cy="6858000"/>
          </a:xfrm>
          <a:prstGeom prst="rect">
            <a:avLst/>
          </a:prstGeom>
        </p:spPr>
      </p:pic>
      <p:sp>
        <p:nvSpPr>
          <p:cNvPr id="3" name="TextBox 2">
            <a:extLst>
              <a:ext uri="{FF2B5EF4-FFF2-40B4-BE49-F238E27FC236}">
                <a16:creationId xmlns:a16="http://schemas.microsoft.com/office/drawing/2014/main" id="{E08CB671-4F5B-3829-347C-B43E64E3204D}"/>
              </a:ext>
            </a:extLst>
          </p:cNvPr>
          <p:cNvSpPr txBox="1"/>
          <p:nvPr/>
        </p:nvSpPr>
        <p:spPr>
          <a:xfrm>
            <a:off x="1376704" y="596254"/>
            <a:ext cx="519709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cs typeface="Arial"/>
              </a:rPr>
              <a:t>SMART Goals</a:t>
            </a:r>
          </a:p>
        </p:txBody>
      </p:sp>
      <p:sp>
        <p:nvSpPr>
          <p:cNvPr id="4" name="TextBox 3">
            <a:extLst>
              <a:ext uri="{FF2B5EF4-FFF2-40B4-BE49-F238E27FC236}">
                <a16:creationId xmlns:a16="http://schemas.microsoft.com/office/drawing/2014/main" id="{3ADC2CEA-6204-3840-0443-CF65499ACA7D}"/>
              </a:ext>
            </a:extLst>
          </p:cNvPr>
          <p:cNvSpPr txBox="1"/>
          <p:nvPr/>
        </p:nvSpPr>
        <p:spPr>
          <a:xfrm>
            <a:off x="748145" y="1711036"/>
            <a:ext cx="9324107"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rgbClr val="00B0F0"/>
                </a:solidFill>
                <a:latin typeface="Arial"/>
              </a:rPr>
              <a:t>Using the SMART goal-setting technique, specific objectives were established for the company’s development during its initial stages (Secretariat of the Pacific Regional Environment Programme, 2020).</a:t>
            </a:r>
            <a:endParaRPr lang="en-GB" sz="3200" dirty="0">
              <a:solidFill>
                <a:srgbClr val="00B0F0"/>
              </a:solidFill>
              <a:latin typeface="Arial"/>
              <a:cs typeface="Arial"/>
            </a:endParaRP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371277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A83F1F44-9041-E739-98D6-E988E4F5F97A}"/>
              </a:ext>
            </a:extLst>
          </p:cNvPr>
          <p:cNvPicPr>
            <a:picLocks noChangeAspect="1"/>
          </p:cNvPicPr>
          <p:nvPr/>
        </p:nvPicPr>
        <p:blipFill>
          <a:blip r:embed="rId2"/>
          <a:stretch>
            <a:fillRect/>
          </a:stretch>
        </p:blipFill>
        <p:spPr>
          <a:xfrm>
            <a:off x="-1519" y="0"/>
            <a:ext cx="12185541" cy="6858000"/>
          </a:xfrm>
          <a:prstGeom prst="rect">
            <a:avLst/>
          </a:prstGeom>
        </p:spPr>
      </p:pic>
      <p:sp>
        <p:nvSpPr>
          <p:cNvPr id="3" name="TextBox 2">
            <a:extLst>
              <a:ext uri="{FF2B5EF4-FFF2-40B4-BE49-F238E27FC236}">
                <a16:creationId xmlns:a16="http://schemas.microsoft.com/office/drawing/2014/main" id="{E08CB671-4F5B-3829-347C-B43E64E3204D}"/>
              </a:ext>
            </a:extLst>
          </p:cNvPr>
          <p:cNvSpPr txBox="1"/>
          <p:nvPr/>
        </p:nvSpPr>
        <p:spPr>
          <a:xfrm>
            <a:off x="1376704" y="596254"/>
            <a:ext cx="519709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cs typeface="Arial"/>
              </a:rPr>
              <a:t>SMART Goals</a:t>
            </a:r>
          </a:p>
        </p:txBody>
      </p:sp>
      <p:sp>
        <p:nvSpPr>
          <p:cNvPr id="4" name="TextBox 3">
            <a:extLst>
              <a:ext uri="{FF2B5EF4-FFF2-40B4-BE49-F238E27FC236}">
                <a16:creationId xmlns:a16="http://schemas.microsoft.com/office/drawing/2014/main" id="{FF63DD25-D1B3-3382-8098-F36B6EF7F870}"/>
              </a:ext>
            </a:extLst>
          </p:cNvPr>
          <p:cNvSpPr txBox="1"/>
          <p:nvPr/>
        </p:nvSpPr>
        <p:spPr>
          <a:xfrm>
            <a:off x="477864" y="1711271"/>
            <a:ext cx="1050010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a:solidFill>
                  <a:srgbClr val="00B0F0"/>
                </a:solidFill>
                <a:latin typeface="Arial"/>
                <a:ea typeface="Segoe UI"/>
                <a:cs typeface="Segoe UI"/>
              </a:rPr>
              <a:t>Specific</a:t>
            </a:r>
            <a:r>
              <a:rPr lang="en-GB" sz="2400" baseline="0">
                <a:solidFill>
                  <a:srgbClr val="00B0F0"/>
                </a:solidFill>
                <a:latin typeface="Arial"/>
                <a:ea typeface="Segoe UI"/>
                <a:cs typeface="Segoe UI"/>
              </a:rPr>
              <a:t> –To build and sell 36 desks within twelve months. </a:t>
            </a:r>
            <a:endParaRPr lang="en-GB"/>
          </a:p>
          <a:p>
            <a:pPr algn="ctr"/>
            <a:endParaRPr lang="en-GB"/>
          </a:p>
        </p:txBody>
      </p:sp>
      <p:sp>
        <p:nvSpPr>
          <p:cNvPr id="5" name="TextBox 4">
            <a:extLst>
              <a:ext uri="{FF2B5EF4-FFF2-40B4-BE49-F238E27FC236}">
                <a16:creationId xmlns:a16="http://schemas.microsoft.com/office/drawing/2014/main" id="{E1B88216-1E24-0943-2D58-4947E25F6B88}"/>
              </a:ext>
            </a:extLst>
          </p:cNvPr>
          <p:cNvSpPr txBox="1"/>
          <p:nvPr/>
        </p:nvSpPr>
        <p:spPr>
          <a:xfrm>
            <a:off x="477864" y="2331204"/>
            <a:ext cx="115204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dirty="0">
                <a:solidFill>
                  <a:srgbClr val="00B0F0"/>
                </a:solidFill>
                <a:latin typeface="Arial"/>
                <a:ea typeface="Segoe UI"/>
                <a:cs typeface="Segoe UI"/>
              </a:rPr>
              <a:t>Measurable</a:t>
            </a:r>
            <a:r>
              <a:rPr lang="en-GB" sz="2400" baseline="0" dirty="0">
                <a:solidFill>
                  <a:srgbClr val="00B0F0"/>
                </a:solidFill>
                <a:latin typeface="Arial"/>
                <a:ea typeface="Segoe UI"/>
                <a:cs typeface="Segoe UI"/>
              </a:rPr>
              <a:t> – To find and rent </a:t>
            </a:r>
            <a:r>
              <a:rPr lang="en-GB" sz="2400" dirty="0">
                <a:solidFill>
                  <a:srgbClr val="00B0F0"/>
                </a:solidFill>
                <a:latin typeface="Arial"/>
                <a:ea typeface="Segoe UI"/>
                <a:cs typeface="Segoe UI"/>
              </a:rPr>
              <a:t>a workspace</a:t>
            </a:r>
            <a:r>
              <a:rPr lang="en-GB" sz="2400" baseline="0" dirty="0">
                <a:solidFill>
                  <a:srgbClr val="00B0F0"/>
                </a:solidFill>
                <a:latin typeface="Arial"/>
                <a:ea typeface="Segoe UI"/>
                <a:cs typeface="Segoe UI"/>
              </a:rPr>
              <a:t> within 2 months. Tosell 3 desks each month over a </a:t>
            </a:r>
            <a:r>
              <a:rPr lang="en-GB" sz="2400" dirty="0">
                <a:solidFill>
                  <a:srgbClr val="00B0F0"/>
                </a:solidFill>
                <a:latin typeface="Arial"/>
                <a:ea typeface="Segoe UI"/>
                <a:cs typeface="Segoe UI"/>
              </a:rPr>
              <a:t>period of</a:t>
            </a:r>
            <a:r>
              <a:rPr lang="en-GB" sz="2400" baseline="0" dirty="0">
                <a:solidFill>
                  <a:srgbClr val="00B0F0"/>
                </a:solidFill>
                <a:latin typeface="Arial"/>
                <a:ea typeface="Segoe UI"/>
                <a:cs typeface="Segoe UI"/>
              </a:rPr>
              <a:t> twelve months. </a:t>
            </a:r>
            <a:endParaRPr lang="en-GB" dirty="0"/>
          </a:p>
          <a:p>
            <a:pPr algn="ctr"/>
            <a:endParaRPr lang="en-GB"/>
          </a:p>
        </p:txBody>
      </p:sp>
      <p:sp>
        <p:nvSpPr>
          <p:cNvPr id="6" name="TextBox 5">
            <a:extLst>
              <a:ext uri="{FF2B5EF4-FFF2-40B4-BE49-F238E27FC236}">
                <a16:creationId xmlns:a16="http://schemas.microsoft.com/office/drawing/2014/main" id="{85E20B33-D5FC-44A6-E258-4B40A30884D2}"/>
              </a:ext>
            </a:extLst>
          </p:cNvPr>
          <p:cNvSpPr txBox="1"/>
          <p:nvPr/>
        </p:nvSpPr>
        <p:spPr>
          <a:xfrm>
            <a:off x="477864" y="3183610"/>
            <a:ext cx="1154623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baseline="0" dirty="0">
                <a:solidFill>
                  <a:srgbClr val="00B0F0"/>
                </a:solidFill>
                <a:latin typeface="Arial"/>
                <a:ea typeface="Segoe UI"/>
                <a:cs typeface="Segoe UI"/>
              </a:rPr>
              <a:t>Achievable</a:t>
            </a:r>
            <a:r>
              <a:rPr lang="en-GB" sz="2400" baseline="0" dirty="0">
                <a:solidFill>
                  <a:srgbClr val="00B0F0"/>
                </a:solidFill>
                <a:latin typeface="Arial"/>
                <a:ea typeface="Segoe UI"/>
                <a:cs typeface="Segoe UI"/>
              </a:rPr>
              <a:t> – There is experience inworking with wood and power tools. </a:t>
            </a:r>
            <a:r>
              <a:rPr lang="en-GB" sz="2400" dirty="0">
                <a:solidFill>
                  <a:srgbClr val="00B0F0"/>
                </a:solidFill>
                <a:latin typeface="Arial"/>
                <a:ea typeface="Segoe UI"/>
                <a:cs typeface="Segoe UI"/>
              </a:rPr>
              <a:t>To implement</a:t>
            </a:r>
            <a:r>
              <a:rPr lang="en-GB" sz="2400" baseline="0" dirty="0">
                <a:solidFill>
                  <a:srgbClr val="00B0F0"/>
                </a:solidFill>
                <a:latin typeface="Arial"/>
                <a:ea typeface="Segoe UI"/>
                <a:cs typeface="Segoe UI"/>
              </a:rPr>
              <a:t> the project, it is necessary </a:t>
            </a:r>
            <a:r>
              <a:rPr lang="en-GB" sz="2400" dirty="0">
                <a:solidFill>
                  <a:srgbClr val="00B0F0"/>
                </a:solidFill>
                <a:latin typeface="Arial"/>
                <a:ea typeface="Segoe UI"/>
                <a:cs typeface="Segoe UI"/>
              </a:rPr>
              <a:t>to  study</a:t>
            </a:r>
            <a:r>
              <a:rPr lang="en-GB" sz="2400" baseline="0" dirty="0">
                <a:solidFill>
                  <a:srgbClr val="00B0F0"/>
                </a:solidFill>
                <a:latin typeface="Arial"/>
                <a:ea typeface="Segoe UI"/>
                <a:cs typeface="Segoe UI"/>
              </a:rPr>
              <a:t> electrical work and design, both </a:t>
            </a:r>
            <a:r>
              <a:rPr lang="en-GB" sz="2400" dirty="0">
                <a:solidFill>
                  <a:srgbClr val="00B0F0"/>
                </a:solidFill>
                <a:latin typeface="Arial"/>
                <a:ea typeface="Segoe UI"/>
                <a:cs typeface="Segoe UI"/>
              </a:rPr>
              <a:t>of which</a:t>
            </a:r>
            <a:r>
              <a:rPr lang="en-GB" sz="2400" baseline="0" dirty="0">
                <a:solidFill>
                  <a:srgbClr val="00B0F0"/>
                </a:solidFill>
                <a:latin typeface="Arial"/>
                <a:ea typeface="Segoe UI"/>
                <a:cs typeface="Segoe UI"/>
              </a:rPr>
              <a:t> are achievable within </a:t>
            </a:r>
            <a:r>
              <a:rPr lang="en-GB" sz="2400" dirty="0">
                <a:solidFill>
                  <a:srgbClr val="00B0F0"/>
                </a:solidFill>
                <a:latin typeface="Arial"/>
                <a:ea typeface="Segoe UI"/>
                <a:cs typeface="Segoe UI"/>
              </a:rPr>
              <a:t>the given</a:t>
            </a:r>
            <a:r>
              <a:rPr lang="en-GB" sz="2400" baseline="0" dirty="0">
                <a:solidFill>
                  <a:srgbClr val="00B0F0"/>
                </a:solidFill>
                <a:latin typeface="Arial"/>
                <a:ea typeface="Segoe UI"/>
                <a:cs typeface="Segoe UI"/>
              </a:rPr>
              <a:t> timeframe</a:t>
            </a:r>
            <a:endParaRPr lang="en-GB" dirty="0"/>
          </a:p>
          <a:p>
            <a:pPr algn="ctr"/>
            <a:endParaRPr lang="en-GB"/>
          </a:p>
        </p:txBody>
      </p:sp>
      <p:sp>
        <p:nvSpPr>
          <p:cNvPr id="7" name="TextBox 6">
            <a:extLst>
              <a:ext uri="{FF2B5EF4-FFF2-40B4-BE49-F238E27FC236}">
                <a16:creationId xmlns:a16="http://schemas.microsoft.com/office/drawing/2014/main" id="{CB5B3EAA-909A-B16D-7F96-C1447E6E7A4F}"/>
              </a:ext>
            </a:extLst>
          </p:cNvPr>
          <p:cNvSpPr txBox="1"/>
          <p:nvPr/>
        </p:nvSpPr>
        <p:spPr>
          <a:xfrm>
            <a:off x="477864" y="4488050"/>
            <a:ext cx="119595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B0F0"/>
                </a:solidFill>
                <a:latin typeface="Arial"/>
              </a:rPr>
              <a:t>Timely</a:t>
            </a:r>
            <a:r>
              <a:rPr lang="en-GB" sz="2400" dirty="0">
                <a:solidFill>
                  <a:srgbClr val="00B0F0"/>
                </a:solidFill>
                <a:latin typeface="Arial"/>
              </a:rPr>
              <a:t> – The project will begin in April 2026, with a deadline set for April 2027.</a:t>
            </a:r>
            <a:r>
              <a:rPr sz="2400" dirty="0">
                <a:solidFill>
                  <a:srgbClr val="00B0F0"/>
                </a:solidFill>
                <a:latin typeface="Arial"/>
                <a:ea typeface="Arial"/>
                <a:cs typeface="Arial"/>
              </a:rPr>
              <a:t> </a:t>
            </a:r>
            <a:endParaRPr lang="en-GB" sz="2400" dirty="0">
              <a:solidFill>
                <a:srgbClr val="00B0F0"/>
              </a:solidFill>
              <a:latin typeface="Arial"/>
              <a:cs typeface="Arial"/>
            </a:endParaRP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3217080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B462E3-9EA0-5A16-DFC0-E567EA129B12}"/>
              </a:ext>
            </a:extLst>
          </p:cNvPr>
          <p:cNvPicPr>
            <a:picLocks noChangeAspect="1"/>
          </p:cNvPicPr>
          <p:nvPr/>
        </p:nvPicPr>
        <p:blipFill>
          <a:blip r:embed="rId2"/>
          <a:stretch>
            <a:fillRect/>
          </a:stretch>
        </p:blipFill>
        <p:spPr>
          <a:xfrm>
            <a:off x="22928" y="0"/>
            <a:ext cx="12173855" cy="6858000"/>
          </a:xfrm>
          <a:prstGeom prst="rect">
            <a:avLst/>
          </a:prstGeom>
        </p:spPr>
      </p:pic>
      <p:sp>
        <p:nvSpPr>
          <p:cNvPr id="3" name="TextBox 2">
            <a:extLst>
              <a:ext uri="{FF2B5EF4-FFF2-40B4-BE49-F238E27FC236}">
                <a16:creationId xmlns:a16="http://schemas.microsoft.com/office/drawing/2014/main" id="{A3A982AC-DFF4-5C0D-7449-64B220CB8116}"/>
              </a:ext>
            </a:extLst>
          </p:cNvPr>
          <p:cNvSpPr txBox="1"/>
          <p:nvPr/>
        </p:nvSpPr>
        <p:spPr>
          <a:xfrm>
            <a:off x="477762" y="126999"/>
            <a:ext cx="66257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00B0F0"/>
                </a:solidFill>
                <a:latin typeface="Arial"/>
                <a:cs typeface="Arial"/>
              </a:rPr>
              <a:t>Marketing Activities</a:t>
            </a:r>
          </a:p>
        </p:txBody>
      </p:sp>
      <p:sp>
        <p:nvSpPr>
          <p:cNvPr id="7" name="TextBox 6">
            <a:extLst>
              <a:ext uri="{FF2B5EF4-FFF2-40B4-BE49-F238E27FC236}">
                <a16:creationId xmlns:a16="http://schemas.microsoft.com/office/drawing/2014/main" id="{8283B3C7-88D5-2A57-28AF-AF7416206350}"/>
              </a:ext>
            </a:extLst>
          </p:cNvPr>
          <p:cNvSpPr txBox="1"/>
          <p:nvPr/>
        </p:nvSpPr>
        <p:spPr>
          <a:xfrm>
            <a:off x="969818" y="907473"/>
            <a:ext cx="886690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00B0F0"/>
                </a:solidFill>
                <a:latin typeface="Arial"/>
                <a:ea typeface="Arial"/>
                <a:cs typeface="Arial"/>
              </a:rPr>
              <a:t>At the initial stage, I will use the collaboration method for advertising (Rundin and </a:t>
            </a:r>
            <a:r>
              <a:rPr lang="en-US" sz="2400" err="1">
                <a:solidFill>
                  <a:srgbClr val="00B0F0"/>
                </a:solidFill>
                <a:latin typeface="Arial"/>
                <a:ea typeface="Arial"/>
                <a:cs typeface="Arial"/>
              </a:rPr>
              <a:t>Coliander</a:t>
            </a:r>
            <a:r>
              <a:rPr lang="en-US" sz="2400" dirty="0">
                <a:solidFill>
                  <a:srgbClr val="00B0F0"/>
                </a:solidFill>
                <a:latin typeface="Arial"/>
                <a:ea typeface="Arial"/>
                <a:cs typeface="Arial"/>
              </a:rPr>
              <a:t>, 2021).</a:t>
            </a:r>
            <a:endParaRPr lang="en-US" sz="2400">
              <a:solidFill>
                <a:srgbClr val="00B0F0"/>
              </a:solidFill>
              <a:latin typeface="Arial"/>
              <a:cs typeface="Arial"/>
            </a:endParaRPr>
          </a:p>
          <a:p>
            <a:pPr algn="ctr"/>
            <a:endParaRPr lang="en-GB" sz="2400" dirty="0">
              <a:solidFill>
                <a:srgbClr val="00B0F0"/>
              </a:solidFill>
              <a:latin typeface="Arial"/>
              <a:cs typeface="Arial"/>
            </a:endParaRPr>
          </a:p>
        </p:txBody>
      </p:sp>
      <p:sp>
        <p:nvSpPr>
          <p:cNvPr id="8" name="TextBox 7">
            <a:extLst>
              <a:ext uri="{FF2B5EF4-FFF2-40B4-BE49-F238E27FC236}">
                <a16:creationId xmlns:a16="http://schemas.microsoft.com/office/drawing/2014/main" id="{0290ABC0-3205-4AF9-33FF-92382FF890F1}"/>
              </a:ext>
            </a:extLst>
          </p:cNvPr>
          <p:cNvSpPr txBox="1"/>
          <p:nvPr/>
        </p:nvSpPr>
        <p:spPr>
          <a:xfrm>
            <a:off x="2036618" y="2098964"/>
            <a:ext cx="97120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ea typeface="Arial"/>
                <a:cs typeface="Arial"/>
              </a:rPr>
              <a:t>A few desk models will be provided to popular streamers/bloggers in the United Kingdom as gifts for advertising.</a:t>
            </a:r>
            <a:endParaRPr lang="en-US" sz="2400">
              <a:solidFill>
                <a:srgbClr val="00B0F0"/>
              </a:solidFill>
              <a:latin typeface="Arial"/>
              <a:cs typeface="Arial"/>
            </a:endParaRPr>
          </a:p>
          <a:p>
            <a:pPr marL="342900" indent="-342900" algn="ctr">
              <a:buFont typeface="Arial"/>
              <a:buChar char="•"/>
            </a:pPr>
            <a:endParaRPr lang="en-GB" sz="2400" dirty="0">
              <a:solidFill>
                <a:srgbClr val="00B0F0"/>
              </a:solidFill>
              <a:latin typeface="Arial"/>
              <a:cs typeface="Arial"/>
            </a:endParaRPr>
          </a:p>
        </p:txBody>
      </p:sp>
      <p:sp>
        <p:nvSpPr>
          <p:cNvPr id="9" name="TextBox 8">
            <a:extLst>
              <a:ext uri="{FF2B5EF4-FFF2-40B4-BE49-F238E27FC236}">
                <a16:creationId xmlns:a16="http://schemas.microsoft.com/office/drawing/2014/main" id="{CE34C02A-DDCF-62BD-DD05-EDB2AD213705}"/>
              </a:ext>
            </a:extLst>
          </p:cNvPr>
          <p:cNvSpPr txBox="1"/>
          <p:nvPr/>
        </p:nvSpPr>
        <p:spPr>
          <a:xfrm>
            <a:off x="2036618" y="3290455"/>
            <a:ext cx="937952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solidFill>
                  <a:srgbClr val="00B0F0"/>
                </a:solidFill>
                <a:latin typeface="Arial"/>
              </a:rPr>
              <a:t>Social media accounts (Instagram, Facebook, etc.) will be created from the very beginning and will engage viewers in the process of building the desks from scratch, and interactive activities and competitions will be held, which, according to marketing principles, will help attract a larger number of customers (</a:t>
            </a:r>
            <a:r>
              <a:rPr lang="en-GB" sz="2400" err="1">
                <a:solidFill>
                  <a:srgbClr val="00B0F0"/>
                </a:solidFill>
                <a:latin typeface="Arial"/>
              </a:rPr>
              <a:t>Simbolon</a:t>
            </a:r>
            <a:r>
              <a:rPr lang="en-GB" sz="2400" dirty="0">
                <a:solidFill>
                  <a:srgbClr val="00B0F0"/>
                </a:solidFill>
                <a:latin typeface="Arial"/>
              </a:rPr>
              <a:t> and Law, 2022).</a:t>
            </a:r>
            <a:r>
              <a:rPr sz="2400" dirty="0">
                <a:solidFill>
                  <a:srgbClr val="00B0F0"/>
                </a:solidFill>
                <a:latin typeface="Arial"/>
                <a:ea typeface="Arial"/>
                <a:cs typeface="Arial"/>
              </a:rPr>
              <a:t> </a:t>
            </a:r>
            <a:endParaRPr lang="en-GB" sz="2400" dirty="0">
              <a:solidFill>
                <a:srgbClr val="00B0F0"/>
              </a:solidFill>
              <a:latin typeface="Arial"/>
              <a:cs typeface="Arial"/>
            </a:endParaRPr>
          </a:p>
          <a:p>
            <a:pPr marL="342900" indent="-342900" algn="ctr">
              <a:buFont typeface="Arial"/>
              <a:buChar char="•"/>
            </a:pPr>
            <a:endParaRPr lang="en-GB" sz="2400" dirty="0">
              <a:solidFill>
                <a:srgbClr val="00B0F0"/>
              </a:solidFill>
              <a:latin typeface="Arial"/>
              <a:cs typeface="Arial"/>
            </a:endParaRPr>
          </a:p>
        </p:txBody>
      </p:sp>
    </p:spTree>
    <p:extLst>
      <p:ext uri="{BB962C8B-B14F-4D97-AF65-F5344CB8AC3E}">
        <p14:creationId xmlns:p14="http://schemas.microsoft.com/office/powerpoint/2010/main" val="1356613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1726D-A525-8BA9-BC7D-014C240C6CF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5B84732-1895-FFF8-BE00-A518D7DB29B8}"/>
              </a:ext>
            </a:extLst>
          </p:cNvPr>
          <p:cNvPicPr>
            <a:picLocks noChangeAspect="1"/>
          </p:cNvPicPr>
          <p:nvPr/>
        </p:nvPicPr>
        <p:blipFill>
          <a:blip r:embed="rId2"/>
          <a:stretch>
            <a:fillRect/>
          </a:stretch>
        </p:blipFill>
        <p:spPr>
          <a:xfrm>
            <a:off x="22928" y="0"/>
            <a:ext cx="12173855" cy="6858000"/>
          </a:xfrm>
          <a:prstGeom prst="rect">
            <a:avLst/>
          </a:prstGeom>
        </p:spPr>
      </p:pic>
      <p:sp>
        <p:nvSpPr>
          <p:cNvPr id="3" name="TextBox 2">
            <a:extLst>
              <a:ext uri="{FF2B5EF4-FFF2-40B4-BE49-F238E27FC236}">
                <a16:creationId xmlns:a16="http://schemas.microsoft.com/office/drawing/2014/main" id="{47DBF390-335D-A961-377B-00152230DDED}"/>
              </a:ext>
            </a:extLst>
          </p:cNvPr>
          <p:cNvSpPr txBox="1"/>
          <p:nvPr/>
        </p:nvSpPr>
        <p:spPr>
          <a:xfrm>
            <a:off x="477762" y="126999"/>
            <a:ext cx="66257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solidFill>
                  <a:srgbClr val="00B0F0"/>
                </a:solidFill>
                <a:latin typeface="Arial"/>
                <a:cs typeface="Arial"/>
              </a:rPr>
              <a:t>Marketing Activities</a:t>
            </a:r>
          </a:p>
        </p:txBody>
      </p:sp>
      <p:sp>
        <p:nvSpPr>
          <p:cNvPr id="4" name="TextBox 3">
            <a:extLst>
              <a:ext uri="{FF2B5EF4-FFF2-40B4-BE49-F238E27FC236}">
                <a16:creationId xmlns:a16="http://schemas.microsoft.com/office/drawing/2014/main" id="{BBFE3913-2645-6CEC-A49D-B99D3345917B}"/>
              </a:ext>
            </a:extLst>
          </p:cNvPr>
          <p:cNvSpPr txBox="1"/>
          <p:nvPr/>
        </p:nvSpPr>
        <p:spPr>
          <a:xfrm>
            <a:off x="800746" y="1711271"/>
            <a:ext cx="893735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ea typeface="Arial"/>
                <a:cs typeface="Arial"/>
              </a:rPr>
              <a:t>Each month, launch new advertising for two weeks featuring a new desk model with additional features.</a:t>
            </a:r>
            <a:endParaRPr lang="en-US" sz="2400">
              <a:solidFill>
                <a:srgbClr val="00B0F0"/>
              </a:solidFill>
              <a:latin typeface="Arial"/>
              <a:cs typeface="Arial"/>
            </a:endParaRPr>
          </a:p>
          <a:p>
            <a:pPr marL="342900" indent="-342900" algn="ctr">
              <a:buFont typeface="Arial"/>
              <a:buChar char="•"/>
            </a:pPr>
            <a:endParaRPr lang="en-GB" sz="2400" dirty="0">
              <a:solidFill>
                <a:srgbClr val="00B0F0"/>
              </a:solidFill>
              <a:latin typeface="Arial"/>
              <a:cs typeface="Arial"/>
            </a:endParaRPr>
          </a:p>
        </p:txBody>
      </p:sp>
      <p:sp>
        <p:nvSpPr>
          <p:cNvPr id="5" name="TextBox 4">
            <a:extLst>
              <a:ext uri="{FF2B5EF4-FFF2-40B4-BE49-F238E27FC236}">
                <a16:creationId xmlns:a16="http://schemas.microsoft.com/office/drawing/2014/main" id="{9B0369AB-6279-91CA-BB16-481331E09308}"/>
              </a:ext>
            </a:extLst>
          </p:cNvPr>
          <p:cNvSpPr txBox="1"/>
          <p:nvPr/>
        </p:nvSpPr>
        <p:spPr>
          <a:xfrm>
            <a:off x="800746" y="2757407"/>
            <a:ext cx="9143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solidFill>
                  <a:srgbClr val="00B0F0"/>
                </a:solidFill>
                <a:latin typeface="Arial"/>
                <a:cs typeface="Arial"/>
              </a:rPr>
              <a:t>Business cards and the website have already been created</a:t>
            </a:r>
            <a:endParaRPr lang="en-US"/>
          </a:p>
          <a:p>
            <a:pPr marL="342900" indent="-342900" algn="ctr">
              <a:buFont typeface="Arial"/>
              <a:buChar char="•"/>
            </a:pPr>
            <a:endParaRPr lang="en-GB" sz="2400" dirty="0">
              <a:solidFill>
                <a:srgbClr val="00B0F0"/>
              </a:solidFill>
              <a:latin typeface="Arial"/>
              <a:cs typeface="Arial"/>
            </a:endParaRPr>
          </a:p>
        </p:txBody>
      </p:sp>
    </p:spTree>
    <p:extLst>
      <p:ext uri="{BB962C8B-B14F-4D97-AF65-F5344CB8AC3E}">
        <p14:creationId xmlns:p14="http://schemas.microsoft.com/office/powerpoint/2010/main" val="25964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FB2FF-69A7-E1C0-64BF-5483FF5725DD}"/>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DEEFDCB-D6FA-95EC-3503-B9BA618A1B0F}"/>
              </a:ext>
            </a:extLst>
          </p:cNvPr>
          <p:cNvPicPr>
            <a:picLocks noChangeAspect="1"/>
          </p:cNvPicPr>
          <p:nvPr/>
        </p:nvPicPr>
        <p:blipFill>
          <a:blip r:embed="rId2"/>
          <a:stretch>
            <a:fillRect/>
          </a:stretch>
        </p:blipFill>
        <p:spPr>
          <a:xfrm>
            <a:off x="22928" y="0"/>
            <a:ext cx="12173855" cy="6858000"/>
          </a:xfrm>
          <a:prstGeom prst="rect">
            <a:avLst/>
          </a:prstGeom>
        </p:spPr>
      </p:pic>
      <p:sp>
        <p:nvSpPr>
          <p:cNvPr id="3" name="TextBox 2">
            <a:extLst>
              <a:ext uri="{FF2B5EF4-FFF2-40B4-BE49-F238E27FC236}">
                <a16:creationId xmlns:a16="http://schemas.microsoft.com/office/drawing/2014/main" id="{14DB12CA-A8A1-D927-6544-1ADD8AF692F0}"/>
              </a:ext>
            </a:extLst>
          </p:cNvPr>
          <p:cNvSpPr txBox="1"/>
          <p:nvPr/>
        </p:nvSpPr>
        <p:spPr>
          <a:xfrm>
            <a:off x="477762" y="126999"/>
            <a:ext cx="66257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00B0F0"/>
                </a:solidFill>
                <a:latin typeface="Arial"/>
                <a:cs typeface="Arial"/>
              </a:rPr>
              <a:t>Business Cards</a:t>
            </a:r>
          </a:p>
        </p:txBody>
      </p:sp>
      <p:pic>
        <p:nvPicPr>
          <p:cNvPr id="6" name="Picture 5" descr="A blue and black logo&#10;&#10;AI-generated content may be incorrect.">
            <a:extLst>
              <a:ext uri="{FF2B5EF4-FFF2-40B4-BE49-F238E27FC236}">
                <a16:creationId xmlns:a16="http://schemas.microsoft.com/office/drawing/2014/main" id="{A564B7D3-CC1E-4BAE-01A5-731889E0FE0F}"/>
              </a:ext>
            </a:extLst>
          </p:cNvPr>
          <p:cNvPicPr>
            <a:picLocks noChangeAspect="1"/>
          </p:cNvPicPr>
          <p:nvPr/>
        </p:nvPicPr>
        <p:blipFill>
          <a:blip r:embed="rId3"/>
          <a:stretch>
            <a:fillRect/>
          </a:stretch>
        </p:blipFill>
        <p:spPr>
          <a:xfrm>
            <a:off x="678432" y="1304745"/>
            <a:ext cx="5141703" cy="2954548"/>
          </a:xfrm>
          <a:prstGeom prst="rect">
            <a:avLst/>
          </a:prstGeom>
        </p:spPr>
      </p:pic>
      <p:pic>
        <p:nvPicPr>
          <p:cNvPr id="7" name="Picture 6" descr="A close up of a business card&#10;&#10;AI-generated content may be incorrect.">
            <a:extLst>
              <a:ext uri="{FF2B5EF4-FFF2-40B4-BE49-F238E27FC236}">
                <a16:creationId xmlns:a16="http://schemas.microsoft.com/office/drawing/2014/main" id="{DCA6E40F-9D59-6E21-683D-BD2F5902B085}"/>
              </a:ext>
            </a:extLst>
          </p:cNvPr>
          <p:cNvPicPr>
            <a:picLocks noChangeAspect="1"/>
          </p:cNvPicPr>
          <p:nvPr/>
        </p:nvPicPr>
        <p:blipFill>
          <a:blip r:embed="rId4"/>
          <a:stretch>
            <a:fillRect/>
          </a:stretch>
        </p:blipFill>
        <p:spPr>
          <a:xfrm>
            <a:off x="6099122" y="3147910"/>
            <a:ext cx="5558646" cy="3213339"/>
          </a:xfrm>
          <a:prstGeom prst="rect">
            <a:avLst/>
          </a:prstGeom>
        </p:spPr>
      </p:pic>
    </p:spTree>
    <p:extLst>
      <p:ext uri="{BB962C8B-B14F-4D97-AF65-F5344CB8AC3E}">
        <p14:creationId xmlns:p14="http://schemas.microsoft.com/office/powerpoint/2010/main" val="1218478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204FE1-C877-2099-0255-55EE8590CB2B}"/>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3F5382A-61D2-7D83-47EA-4EF8626E5809}"/>
              </a:ext>
            </a:extLst>
          </p:cNvPr>
          <p:cNvPicPr>
            <a:picLocks noChangeAspect="1"/>
          </p:cNvPicPr>
          <p:nvPr/>
        </p:nvPicPr>
        <p:blipFill>
          <a:blip r:embed="rId2"/>
          <a:stretch>
            <a:fillRect/>
          </a:stretch>
        </p:blipFill>
        <p:spPr>
          <a:xfrm>
            <a:off x="22928" y="0"/>
            <a:ext cx="12173855" cy="6858000"/>
          </a:xfrm>
          <a:prstGeom prst="rect">
            <a:avLst/>
          </a:prstGeom>
        </p:spPr>
      </p:pic>
      <p:pic>
        <p:nvPicPr>
          <p:cNvPr id="4" name="Picture 3" descr="A screenshot of a computer&#10;&#10;AI-generated content may be incorrect.">
            <a:extLst>
              <a:ext uri="{FF2B5EF4-FFF2-40B4-BE49-F238E27FC236}">
                <a16:creationId xmlns:a16="http://schemas.microsoft.com/office/drawing/2014/main" id="{4AB4181F-6684-6A40-9961-2088930DDD83}"/>
              </a:ext>
            </a:extLst>
          </p:cNvPr>
          <p:cNvPicPr>
            <a:picLocks noChangeAspect="1"/>
          </p:cNvPicPr>
          <p:nvPr/>
        </p:nvPicPr>
        <p:blipFill>
          <a:blip r:embed="rId3"/>
          <a:stretch>
            <a:fillRect/>
          </a:stretch>
        </p:blipFill>
        <p:spPr>
          <a:xfrm>
            <a:off x="0" y="65009"/>
            <a:ext cx="12192000" cy="6727983"/>
          </a:xfrm>
          <a:prstGeom prst="rect">
            <a:avLst/>
          </a:prstGeom>
        </p:spPr>
      </p:pic>
    </p:spTree>
    <p:extLst>
      <p:ext uri="{BB962C8B-B14F-4D97-AF65-F5344CB8AC3E}">
        <p14:creationId xmlns:p14="http://schemas.microsoft.com/office/powerpoint/2010/main" val="29313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desk with blue lights&#10;&#10;AI-generated content may be incorrect.">
            <a:extLst>
              <a:ext uri="{FF2B5EF4-FFF2-40B4-BE49-F238E27FC236}">
                <a16:creationId xmlns:a16="http://schemas.microsoft.com/office/drawing/2014/main" id="{5F18A8D2-7DD7-EB1B-23A0-C8D634A955F6}"/>
              </a:ext>
            </a:extLst>
          </p:cNvPr>
          <p:cNvPicPr>
            <a:picLocks noChangeAspect="1"/>
          </p:cNvPicPr>
          <p:nvPr/>
        </p:nvPicPr>
        <p:blipFill>
          <a:blip r:embed="rId2"/>
          <a:srcRect l="3312" r="1098"/>
          <a:stretch>
            <a:fillRect/>
          </a:stretch>
        </p:blipFill>
        <p:spPr>
          <a:xfrm>
            <a:off x="7816130" y="-2"/>
            <a:ext cx="4375870"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7" name="Picture 6" descr="A computer desk with a santa hat and a christmas tree&#10;&#10;AI-generated content may be incorrect.">
            <a:extLst>
              <a:ext uri="{FF2B5EF4-FFF2-40B4-BE49-F238E27FC236}">
                <a16:creationId xmlns:a16="http://schemas.microsoft.com/office/drawing/2014/main" id="{784239EE-AB74-EE24-672A-E4E3DBDF8F67}"/>
              </a:ext>
            </a:extLst>
          </p:cNvPr>
          <p:cNvPicPr>
            <a:picLocks noChangeAspect="1"/>
          </p:cNvPicPr>
          <p:nvPr/>
        </p:nvPicPr>
        <p:blipFill>
          <a:blip r:embed="rId3"/>
          <a:srcRect t="7377" r="-3" b="-3"/>
          <a:stretch>
            <a:fillRect/>
          </a:stretch>
        </p:blipFill>
        <p:spPr>
          <a:xfrm>
            <a:off x="3595404" y="33"/>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32" name="Freeform: Shape 26">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7AB63E7-46CE-6D03-72C6-36247FCA45D8}"/>
              </a:ext>
            </a:extLst>
          </p:cNvPr>
          <p:cNvSpPr txBox="1"/>
          <p:nvPr/>
        </p:nvSpPr>
        <p:spPr>
          <a:xfrm>
            <a:off x="438913" y="1511589"/>
            <a:ext cx="3430958" cy="28964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b="1" kern="1200" dirty="0">
                <a:latin typeface="+mj-lt"/>
                <a:ea typeface="+mj-ea"/>
                <a:cs typeface="+mj-cs"/>
              </a:rPr>
              <a:t>Advertising </a:t>
            </a:r>
            <a:r>
              <a:rPr lang="en-US" sz="4000" b="1" dirty="0">
                <a:latin typeface="+mj-lt"/>
                <a:ea typeface="+mj-ea"/>
                <a:cs typeface="+mj-cs"/>
              </a:rPr>
              <a:t>Posts</a:t>
            </a:r>
            <a:endParaRPr lang="en-US" sz="4000" b="1" kern="1200" dirty="0">
              <a:solidFill>
                <a:schemeClr val="tx1"/>
              </a:solidFill>
              <a:latin typeface="+mj-lt"/>
              <a:ea typeface="+mj-ea"/>
              <a:cs typeface="+mj-cs"/>
            </a:endParaRPr>
          </a:p>
        </p:txBody>
      </p:sp>
      <p:sp>
        <p:nvSpPr>
          <p:cNvPr id="31" name="Rectangle 30">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3" name="Rectangle 32">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6028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B626E6-9677-41DC-9E05-E85D45758FB4}"/>
              </a:ext>
            </a:extLst>
          </p:cNvPr>
          <p:cNvSpPr txBox="1"/>
          <p:nvPr/>
        </p:nvSpPr>
        <p:spPr>
          <a:xfrm>
            <a:off x="768047" y="151190"/>
            <a:ext cx="616000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ea typeface="+mn-lt"/>
                <a:cs typeface="+mn-lt"/>
              </a:rPr>
              <a:t>Angel Investor Pitch</a:t>
            </a:r>
            <a:endParaRPr lang="en-US" b="1" dirty="0"/>
          </a:p>
        </p:txBody>
      </p:sp>
      <p:sp>
        <p:nvSpPr>
          <p:cNvPr id="5" name="TextBox 4">
            <a:extLst>
              <a:ext uri="{FF2B5EF4-FFF2-40B4-BE49-F238E27FC236}">
                <a16:creationId xmlns:a16="http://schemas.microsoft.com/office/drawing/2014/main" id="{3F92156C-B028-E620-B344-5DB5F2E54B0A}"/>
              </a:ext>
            </a:extLst>
          </p:cNvPr>
          <p:cNvSpPr txBox="1"/>
          <p:nvPr/>
        </p:nvSpPr>
        <p:spPr>
          <a:xfrm>
            <a:off x="1315818" y="1659609"/>
            <a:ext cx="73926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B0F0"/>
                </a:solidFill>
                <a:latin typeface="Arial"/>
                <a:ea typeface="+mn-lt"/>
                <a:cs typeface="+mn-lt"/>
              </a:rPr>
              <a:t>Modern work and gaming setups are overloaded:</a:t>
            </a:r>
            <a:endParaRPr lang="en-US" sz="2400">
              <a:solidFill>
                <a:srgbClr val="00B0F0"/>
              </a:solidFill>
              <a:latin typeface="Arial"/>
              <a:cs typeface="Arial"/>
            </a:endParaRPr>
          </a:p>
        </p:txBody>
      </p:sp>
      <p:sp>
        <p:nvSpPr>
          <p:cNvPr id="6" name="TextBox 5">
            <a:extLst>
              <a:ext uri="{FF2B5EF4-FFF2-40B4-BE49-F238E27FC236}">
                <a16:creationId xmlns:a16="http://schemas.microsoft.com/office/drawing/2014/main" id="{8E258BDB-CC1A-AFBC-16EA-D336E59116AA}"/>
              </a:ext>
            </a:extLst>
          </p:cNvPr>
          <p:cNvSpPr txBox="1"/>
          <p:nvPr/>
        </p:nvSpPr>
        <p:spPr>
          <a:xfrm>
            <a:off x="1808135" y="2124560"/>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cs typeface="Arial"/>
              </a:rPr>
              <a:t>Messy cables and clutter</a:t>
            </a:r>
            <a:endParaRPr lang="en-US"/>
          </a:p>
          <a:p>
            <a:pPr algn="ctr"/>
            <a:endParaRPr lang="en-GB" sz="2400" dirty="0">
              <a:solidFill>
                <a:srgbClr val="00B0F0"/>
              </a:solidFill>
              <a:latin typeface="Arial"/>
              <a:cs typeface="Arial"/>
            </a:endParaRPr>
          </a:p>
        </p:txBody>
      </p:sp>
      <p:sp>
        <p:nvSpPr>
          <p:cNvPr id="7" name="TextBox 6">
            <a:extLst>
              <a:ext uri="{FF2B5EF4-FFF2-40B4-BE49-F238E27FC236}">
                <a16:creationId xmlns:a16="http://schemas.microsoft.com/office/drawing/2014/main" id="{49A49500-1836-C12E-9FFC-1D0FB9A7D918}"/>
              </a:ext>
            </a:extLst>
          </p:cNvPr>
          <p:cNvSpPr txBox="1"/>
          <p:nvPr/>
        </p:nvSpPr>
        <p:spPr>
          <a:xfrm>
            <a:off x="1808135" y="2537848"/>
            <a:ext cx="802037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cs typeface="Arial"/>
              </a:rPr>
              <a:t>Separate gadgets scattered around the desk</a:t>
            </a:r>
            <a:endParaRPr lang="en-US"/>
          </a:p>
          <a:p>
            <a:pPr algn="ctr"/>
            <a:endParaRPr lang="en-GB" sz="2400" dirty="0">
              <a:solidFill>
                <a:srgbClr val="00B0F0"/>
              </a:solidFill>
              <a:latin typeface="Arial"/>
              <a:cs typeface="Arial"/>
            </a:endParaRPr>
          </a:p>
        </p:txBody>
      </p:sp>
      <p:sp>
        <p:nvSpPr>
          <p:cNvPr id="8" name="TextBox 7">
            <a:extLst>
              <a:ext uri="{FF2B5EF4-FFF2-40B4-BE49-F238E27FC236}">
                <a16:creationId xmlns:a16="http://schemas.microsoft.com/office/drawing/2014/main" id="{26E361F3-1CB9-BF8D-00AD-E0FF564569AB}"/>
              </a:ext>
            </a:extLst>
          </p:cNvPr>
          <p:cNvSpPr txBox="1"/>
          <p:nvPr/>
        </p:nvSpPr>
        <p:spPr>
          <a:xfrm>
            <a:off x="1808135" y="2951136"/>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cs typeface="Arial"/>
              </a:rPr>
              <a:t>Lack of ergonomics</a:t>
            </a:r>
            <a:endParaRPr lang="en-US"/>
          </a:p>
          <a:p>
            <a:pPr algn="ctr"/>
            <a:endParaRPr lang="en-GB" sz="2400" dirty="0">
              <a:solidFill>
                <a:srgbClr val="00B0F0"/>
              </a:solidFill>
              <a:latin typeface="Arial"/>
              <a:cs typeface="Arial"/>
            </a:endParaRPr>
          </a:p>
        </p:txBody>
      </p:sp>
      <p:sp>
        <p:nvSpPr>
          <p:cNvPr id="9" name="TextBox 8">
            <a:extLst>
              <a:ext uri="{FF2B5EF4-FFF2-40B4-BE49-F238E27FC236}">
                <a16:creationId xmlns:a16="http://schemas.microsoft.com/office/drawing/2014/main" id="{2CC2FE1A-04F9-1F97-7288-EF5E62C6A241}"/>
              </a:ext>
            </a:extLst>
          </p:cNvPr>
          <p:cNvSpPr txBox="1"/>
          <p:nvPr/>
        </p:nvSpPr>
        <p:spPr>
          <a:xfrm>
            <a:off x="1808135" y="3364424"/>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cs typeface="Arial"/>
              </a:rPr>
              <a:t>Poor-quality gaming desks with zero functionality</a:t>
            </a:r>
            <a:endParaRPr lang="en-US"/>
          </a:p>
          <a:p>
            <a:pPr algn="ctr"/>
            <a:endParaRPr lang="en-GB" sz="2400" dirty="0">
              <a:solidFill>
                <a:srgbClr val="00B0F0"/>
              </a:solidFill>
              <a:latin typeface="Arial"/>
              <a:cs typeface="Arial"/>
            </a:endParaRPr>
          </a:p>
        </p:txBody>
      </p:sp>
      <p:sp>
        <p:nvSpPr>
          <p:cNvPr id="10" name="TextBox 9">
            <a:extLst>
              <a:ext uri="{FF2B5EF4-FFF2-40B4-BE49-F238E27FC236}">
                <a16:creationId xmlns:a16="http://schemas.microsoft.com/office/drawing/2014/main" id="{3953BA04-B608-DEDF-9427-39E5EFF1AAC4}"/>
              </a:ext>
            </a:extLst>
          </p:cNvPr>
          <p:cNvSpPr txBox="1"/>
          <p:nvPr/>
        </p:nvSpPr>
        <p:spPr>
          <a:xfrm>
            <a:off x="1808135" y="4178085"/>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dirty="0">
                <a:solidFill>
                  <a:srgbClr val="00B0F0"/>
                </a:solidFill>
                <a:latin typeface="Arial"/>
                <a:cs typeface="Arial"/>
              </a:rPr>
              <a:t>No “all-in-one” solution in the mid-price segment</a:t>
            </a:r>
            <a:endParaRPr lang="en-US"/>
          </a:p>
          <a:p>
            <a:pPr algn="ctr"/>
            <a:endParaRPr lang="en-GB" sz="2400" dirty="0">
              <a:solidFill>
                <a:srgbClr val="00B0F0"/>
              </a:solidFill>
              <a:latin typeface="Arial"/>
              <a:cs typeface="Arial"/>
            </a:endParaRPr>
          </a:p>
        </p:txBody>
      </p:sp>
      <p:sp>
        <p:nvSpPr>
          <p:cNvPr id="11" name="TextBox 10">
            <a:extLst>
              <a:ext uri="{FF2B5EF4-FFF2-40B4-BE49-F238E27FC236}">
                <a16:creationId xmlns:a16="http://schemas.microsoft.com/office/drawing/2014/main" id="{681F73DE-466B-B219-E788-EA99E7DDE7C8}"/>
              </a:ext>
            </a:extLst>
          </p:cNvPr>
          <p:cNvSpPr txBox="1"/>
          <p:nvPr/>
        </p:nvSpPr>
        <p:spPr>
          <a:xfrm>
            <a:off x="1084881" y="1117169"/>
            <a:ext cx="60960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0B0F0"/>
                </a:solidFill>
                <a:latin typeface="Arial"/>
                <a:cs typeface="Arial"/>
              </a:rPr>
              <a:t>The Problem</a:t>
            </a:r>
          </a:p>
          <a:p>
            <a:pPr algn="ctr"/>
            <a:endParaRPr lang="en-GB" sz="3200" b="1" dirty="0">
              <a:solidFill>
                <a:srgbClr val="00B0F0"/>
              </a:solidFill>
              <a:latin typeface="Arial"/>
              <a:cs typeface="Arial"/>
            </a:endParaRPr>
          </a:p>
        </p:txBody>
      </p:sp>
    </p:spTree>
    <p:extLst>
      <p:ext uri="{BB962C8B-B14F-4D97-AF65-F5344CB8AC3E}">
        <p14:creationId xmlns:p14="http://schemas.microsoft.com/office/powerpoint/2010/main" val="1066319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CAA2DF-F812-92C0-39F0-77298D930443}"/>
              </a:ext>
            </a:extLst>
          </p:cNvPr>
          <p:cNvPicPr>
            <a:picLocks noChangeAspect="1"/>
          </p:cNvPicPr>
          <p:nvPr/>
        </p:nvPicPr>
        <p:blipFill>
          <a:blip r:embed="rId2"/>
          <a:stretch>
            <a:fillRect/>
          </a:stretch>
        </p:blipFill>
        <p:spPr>
          <a:xfrm>
            <a:off x="-3228" y="0"/>
            <a:ext cx="12237202" cy="6858000"/>
          </a:xfrm>
          <a:prstGeom prst="rect">
            <a:avLst/>
          </a:prstGeom>
        </p:spPr>
      </p:pic>
      <p:sp>
        <p:nvSpPr>
          <p:cNvPr id="3" name="TextBox 2">
            <a:extLst>
              <a:ext uri="{FF2B5EF4-FFF2-40B4-BE49-F238E27FC236}">
                <a16:creationId xmlns:a16="http://schemas.microsoft.com/office/drawing/2014/main" id="{37AB63E7-46CE-6D03-72C6-36247FCA45D8}"/>
              </a:ext>
            </a:extLst>
          </p:cNvPr>
          <p:cNvSpPr txBox="1"/>
          <p:nvPr/>
        </p:nvSpPr>
        <p:spPr>
          <a:xfrm>
            <a:off x="5946859" y="3382"/>
            <a:ext cx="700523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00B0F0"/>
                </a:solidFill>
                <a:ea typeface="+mn-lt"/>
                <a:cs typeface="+mn-lt"/>
              </a:rPr>
              <a:t>Our Solution</a:t>
            </a:r>
            <a:endParaRPr lang="en-US" b="1" dirty="0"/>
          </a:p>
        </p:txBody>
      </p:sp>
      <p:sp>
        <p:nvSpPr>
          <p:cNvPr id="6" name="TextBox 5">
            <a:extLst>
              <a:ext uri="{FF2B5EF4-FFF2-40B4-BE49-F238E27FC236}">
                <a16:creationId xmlns:a16="http://schemas.microsoft.com/office/drawing/2014/main" id="{37BA4F34-5FEC-E6A0-09AC-A72A2171B75F}"/>
              </a:ext>
            </a:extLst>
          </p:cNvPr>
          <p:cNvSpPr txBox="1"/>
          <p:nvPr/>
        </p:nvSpPr>
        <p:spPr>
          <a:xfrm>
            <a:off x="542441" y="781373"/>
            <a:ext cx="838199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F0"/>
                </a:solidFill>
                <a:latin typeface="Arial"/>
                <a:cs typeface="Arial"/>
              </a:rPr>
              <a:t>RAVN is the first smart hybrid desk in its category, merging advanced features with premium minimalist design.</a:t>
            </a:r>
          </a:p>
          <a:p>
            <a:r>
              <a:rPr lang="en-US" sz="2400" dirty="0">
                <a:solidFill>
                  <a:srgbClr val="00B0F0"/>
                </a:solidFill>
                <a:latin typeface="Arial"/>
                <a:cs typeface="Arial"/>
              </a:rPr>
              <a:t>Our desk already integrates:</a:t>
            </a:r>
          </a:p>
          <a:p>
            <a:pPr marL="228600" indent="-228600">
              <a:buFont typeface=""/>
              <a:buChar char="•"/>
            </a:pPr>
            <a:r>
              <a:rPr lang="en-US" sz="2400" dirty="0">
                <a:solidFill>
                  <a:srgbClr val="00B0F0"/>
                </a:solidFill>
                <a:latin typeface="Arial"/>
                <a:cs typeface="Arial"/>
              </a:rPr>
              <a:t>RGB LED lighting</a:t>
            </a:r>
          </a:p>
          <a:p>
            <a:pPr marL="228600" indent="-228600">
              <a:buFont typeface=""/>
              <a:buChar char="•"/>
            </a:pPr>
            <a:r>
              <a:rPr lang="en-US" sz="2400" dirty="0">
                <a:solidFill>
                  <a:srgbClr val="00B0F0"/>
                </a:solidFill>
                <a:latin typeface="Arial"/>
                <a:cs typeface="Arial"/>
              </a:rPr>
              <a:t>built-in mini-fridge</a:t>
            </a:r>
          </a:p>
          <a:p>
            <a:pPr marL="228600" indent="-228600">
              <a:buFont typeface=""/>
              <a:buChar char="•"/>
            </a:pPr>
            <a:r>
              <a:rPr lang="en-US" sz="2400" dirty="0">
                <a:solidFill>
                  <a:srgbClr val="00B0F0"/>
                </a:solidFill>
                <a:latin typeface="Arial"/>
                <a:cs typeface="Arial"/>
              </a:rPr>
              <a:t>electronic notepad embedded into the surface</a:t>
            </a:r>
          </a:p>
          <a:p>
            <a:pPr marL="228600" indent="-228600">
              <a:buFont typeface=""/>
              <a:buChar char="•"/>
            </a:pPr>
            <a:r>
              <a:rPr lang="en-US" sz="2400" dirty="0">
                <a:solidFill>
                  <a:srgbClr val="00B0F0"/>
                </a:solidFill>
                <a:latin typeface="Arial"/>
                <a:cs typeface="Arial"/>
              </a:rPr>
              <a:t>smart cable management</a:t>
            </a:r>
          </a:p>
          <a:p>
            <a:pPr marL="228600" indent="-228600">
              <a:buFont typeface=""/>
              <a:buChar char="•"/>
            </a:pPr>
            <a:r>
              <a:rPr lang="en-US" sz="2400" dirty="0">
                <a:solidFill>
                  <a:srgbClr val="00B0F0"/>
                </a:solidFill>
                <a:latin typeface="Arial"/>
                <a:cs typeface="Arial"/>
              </a:rPr>
              <a:t>USB and USB-C ports</a:t>
            </a:r>
          </a:p>
          <a:p>
            <a:pPr marL="228600" indent="-228600">
              <a:buFont typeface=""/>
              <a:buChar char="•"/>
            </a:pPr>
            <a:r>
              <a:rPr lang="en-US" sz="2400" dirty="0">
                <a:solidFill>
                  <a:srgbClr val="00B0F0"/>
                </a:solidFill>
                <a:latin typeface="Arial"/>
                <a:cs typeface="Arial"/>
              </a:rPr>
              <a:t>modular expansion capability</a:t>
            </a:r>
          </a:p>
          <a:p>
            <a:pPr marL="228600" indent="-228600">
              <a:buFont typeface=""/>
              <a:buChar char="•"/>
            </a:pPr>
            <a:r>
              <a:rPr lang="en-US" sz="2400" dirty="0">
                <a:solidFill>
                  <a:srgbClr val="00B0F0"/>
                </a:solidFill>
                <a:latin typeface="Arial"/>
                <a:cs typeface="Arial"/>
              </a:rPr>
              <a:t>Scandinavian minimalism with a Viking-inspired branding style</a:t>
            </a:r>
          </a:p>
          <a:p>
            <a:pPr marL="228600" indent="-228600">
              <a:buFont typeface=""/>
              <a:buChar char="•"/>
            </a:pPr>
            <a:r>
              <a:rPr lang="en-US" sz="2400" dirty="0">
                <a:solidFill>
                  <a:srgbClr val="00B0F0"/>
                </a:solidFill>
                <a:latin typeface="Arial"/>
                <a:cs typeface="Arial"/>
              </a:rPr>
              <a:t>ergonomics designed specifically for gamers and professionals</a:t>
            </a:r>
          </a:p>
          <a:p>
            <a:r>
              <a:rPr lang="en-US" sz="2400" dirty="0">
                <a:solidFill>
                  <a:srgbClr val="00B0F0"/>
                </a:solidFill>
                <a:latin typeface="Arial"/>
                <a:cs typeface="Arial"/>
              </a:rPr>
              <a:t>We’re building a </a:t>
            </a:r>
            <a:r>
              <a:rPr lang="en-US" sz="2400" b="1" dirty="0">
                <a:solidFill>
                  <a:srgbClr val="00B0F0"/>
                </a:solidFill>
                <a:latin typeface="Arial"/>
                <a:cs typeface="Arial"/>
              </a:rPr>
              <a:t>plug-and-play workstation</a:t>
            </a:r>
            <a:r>
              <a:rPr lang="en-US" sz="2400" dirty="0">
                <a:solidFill>
                  <a:srgbClr val="00B0F0"/>
                </a:solidFill>
                <a:latin typeface="Arial"/>
                <a:cs typeface="Arial"/>
              </a:rPr>
              <a:t> that replaces 6–8 separate accessories on a traditional desk.</a:t>
            </a: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1699777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4D70E6AE-3411-7330-0329-0A0F9958626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F04E35A-C123-C0A6-DA4E-71267CEA91A1}"/>
              </a:ext>
            </a:extLst>
          </p:cNvPr>
          <p:cNvSpPr txBox="1"/>
          <p:nvPr/>
        </p:nvSpPr>
        <p:spPr>
          <a:xfrm>
            <a:off x="241905" y="-4613"/>
            <a:ext cx="72424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B0F0"/>
                </a:solidFill>
                <a:ea typeface="+mn-lt"/>
                <a:cs typeface="+mn-lt"/>
              </a:rPr>
              <a:t>Why Investors Should Act Now</a:t>
            </a:r>
            <a:endParaRPr lang="en-US" b="1" dirty="0"/>
          </a:p>
        </p:txBody>
      </p:sp>
      <p:sp>
        <p:nvSpPr>
          <p:cNvPr id="3" name="TextBox 2">
            <a:extLst>
              <a:ext uri="{FF2B5EF4-FFF2-40B4-BE49-F238E27FC236}">
                <a16:creationId xmlns:a16="http://schemas.microsoft.com/office/drawing/2014/main" id="{81692F85-F885-B5D8-BE5B-A2F49134F6DC}"/>
              </a:ext>
            </a:extLst>
          </p:cNvPr>
          <p:cNvSpPr txBox="1"/>
          <p:nvPr/>
        </p:nvSpPr>
        <p:spPr>
          <a:xfrm>
            <a:off x="245390" y="510152"/>
            <a:ext cx="13173558"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F0"/>
                </a:solidFill>
                <a:latin typeface="Arial"/>
                <a:cs typeface="Arial"/>
              </a:rPr>
              <a:t>The market is expanding</a:t>
            </a:r>
          </a:p>
          <a:p>
            <a:r>
              <a:rPr lang="en-US" sz="2400" dirty="0">
                <a:solidFill>
                  <a:srgbClr val="00B0F0"/>
                </a:solidFill>
                <a:latin typeface="Arial"/>
                <a:cs typeface="Arial"/>
              </a:rPr>
              <a:t>Gaming furniture grows 8–12% annually.</a:t>
            </a:r>
            <a:br>
              <a:rPr lang="en-US" sz="2400" dirty="0">
                <a:latin typeface="Arial"/>
              </a:rPr>
            </a:br>
            <a:r>
              <a:rPr lang="en-US" sz="2400" dirty="0">
                <a:solidFill>
                  <a:srgbClr val="00B0F0"/>
                </a:solidFill>
                <a:latin typeface="Arial"/>
                <a:cs typeface="Arial"/>
              </a:rPr>
              <a:t>Home office equipment grows 7–10%.</a:t>
            </a:r>
          </a:p>
          <a:p>
            <a:r>
              <a:rPr lang="en-US" sz="2400" b="1" dirty="0">
                <a:solidFill>
                  <a:srgbClr val="00B0F0"/>
                </a:solidFill>
                <a:latin typeface="Arial"/>
                <a:cs typeface="Arial"/>
              </a:rPr>
              <a:t> There is no real competition</a:t>
            </a:r>
          </a:p>
          <a:p>
            <a:r>
              <a:rPr lang="en-US" sz="2400" dirty="0">
                <a:solidFill>
                  <a:srgbClr val="00B0F0"/>
                </a:solidFill>
                <a:latin typeface="Arial"/>
                <a:cs typeface="Arial"/>
              </a:rPr>
              <a:t>Competitors offer only:</a:t>
            </a:r>
          </a:p>
          <a:p>
            <a:pPr marL="228600" indent="-228600">
              <a:buFont typeface=""/>
              <a:buChar char="•"/>
            </a:pPr>
            <a:r>
              <a:rPr lang="en-US" sz="2400" dirty="0">
                <a:solidFill>
                  <a:srgbClr val="00B0F0"/>
                </a:solidFill>
                <a:latin typeface="Arial"/>
                <a:cs typeface="Arial"/>
              </a:rPr>
              <a:t>basic gaming desks,</a:t>
            </a:r>
          </a:p>
          <a:p>
            <a:pPr marL="228600" indent="-228600">
              <a:buFont typeface=""/>
              <a:buChar char="•"/>
            </a:pPr>
            <a:r>
              <a:rPr lang="en-US" sz="2400" dirty="0">
                <a:solidFill>
                  <a:srgbClr val="00B0F0"/>
                </a:solidFill>
                <a:latin typeface="Arial"/>
                <a:cs typeface="Arial"/>
              </a:rPr>
              <a:t>overpriced handmade luxury desks,</a:t>
            </a:r>
          </a:p>
          <a:p>
            <a:pPr marL="228600" indent="-228600">
              <a:buFont typeface=""/>
              <a:buChar char="•"/>
            </a:pPr>
            <a:r>
              <a:rPr lang="en-US" sz="2400" dirty="0">
                <a:solidFill>
                  <a:srgbClr val="00B0F0"/>
                </a:solidFill>
                <a:latin typeface="Arial"/>
                <a:cs typeface="Arial"/>
              </a:rPr>
              <a:t>or simple office tables.</a:t>
            </a:r>
          </a:p>
          <a:p>
            <a:r>
              <a:rPr lang="en-US" sz="2400" dirty="0">
                <a:solidFill>
                  <a:srgbClr val="00B0F0"/>
                </a:solidFill>
                <a:latin typeface="Arial"/>
                <a:cs typeface="Arial"/>
              </a:rPr>
              <a:t>No one offers a </a:t>
            </a:r>
            <a:r>
              <a:rPr lang="en-US" sz="2400" b="1" dirty="0">
                <a:solidFill>
                  <a:srgbClr val="00B0F0"/>
                </a:solidFill>
                <a:latin typeface="Arial"/>
                <a:cs typeface="Arial"/>
              </a:rPr>
              <a:t>fully integrated multifunctional smart desk</a:t>
            </a:r>
            <a:r>
              <a:rPr lang="en-US" sz="2400" dirty="0">
                <a:solidFill>
                  <a:srgbClr val="00B0F0"/>
                </a:solidFill>
                <a:latin typeface="Arial"/>
                <a:cs typeface="Arial"/>
              </a:rPr>
              <a:t>.</a:t>
            </a:r>
          </a:p>
          <a:p>
            <a:r>
              <a:rPr lang="en-US" sz="2400" b="1" dirty="0">
                <a:solidFill>
                  <a:srgbClr val="00B0F0"/>
                </a:solidFill>
                <a:latin typeface="Arial"/>
                <a:cs typeface="Arial"/>
              </a:rPr>
              <a:t> Scalable business model</a:t>
            </a:r>
          </a:p>
          <a:p>
            <a:r>
              <a:rPr lang="en-US" sz="2400" dirty="0">
                <a:solidFill>
                  <a:srgbClr val="00B0F0"/>
                </a:solidFill>
                <a:latin typeface="Arial"/>
                <a:cs typeface="Arial"/>
              </a:rPr>
              <a:t>Easy to expand into:</a:t>
            </a:r>
          </a:p>
          <a:p>
            <a:pPr marL="228600" indent="-228600">
              <a:buFont typeface=""/>
              <a:buChar char="•"/>
            </a:pPr>
            <a:r>
              <a:rPr lang="en-US" sz="2400" dirty="0">
                <a:solidFill>
                  <a:srgbClr val="00B0F0"/>
                </a:solidFill>
                <a:latin typeface="Arial"/>
                <a:cs typeface="Arial"/>
              </a:rPr>
              <a:t>budget models</a:t>
            </a:r>
          </a:p>
          <a:p>
            <a:pPr marL="228600" indent="-228600">
              <a:buFont typeface=""/>
              <a:buChar char="•"/>
            </a:pPr>
            <a:r>
              <a:rPr lang="en-US" sz="2400" dirty="0">
                <a:solidFill>
                  <a:srgbClr val="00B0F0"/>
                </a:solidFill>
                <a:latin typeface="Arial"/>
                <a:cs typeface="Arial"/>
              </a:rPr>
              <a:t>premium models</a:t>
            </a:r>
          </a:p>
          <a:p>
            <a:pPr marL="228600" indent="-228600">
              <a:buFont typeface=""/>
              <a:buChar char="•"/>
            </a:pPr>
            <a:r>
              <a:rPr lang="en-US" sz="2400" dirty="0">
                <a:solidFill>
                  <a:srgbClr val="00B0F0"/>
                </a:solidFill>
                <a:latin typeface="Arial"/>
                <a:cs typeface="Arial"/>
              </a:rPr>
              <a:t>adjustable height (electric lift) desks</a:t>
            </a:r>
          </a:p>
          <a:p>
            <a:pPr marL="228600" indent="-228600">
              <a:buFont typeface=""/>
              <a:buChar char="•"/>
            </a:pPr>
            <a:r>
              <a:rPr lang="en-US" sz="2400" dirty="0">
                <a:solidFill>
                  <a:srgbClr val="00B0F0"/>
                </a:solidFill>
                <a:latin typeface="Arial"/>
                <a:cs typeface="Arial"/>
              </a:rPr>
              <a:t>office/corporate versions</a:t>
            </a:r>
          </a:p>
          <a:p>
            <a:pPr marL="228600" indent="-228600">
              <a:buFont typeface=""/>
              <a:buChar char="•"/>
            </a:pPr>
            <a:r>
              <a:rPr lang="en-US" sz="2400" dirty="0">
                <a:solidFill>
                  <a:srgbClr val="00B0F0"/>
                </a:solidFill>
                <a:latin typeface="Arial"/>
                <a:cs typeface="Arial"/>
              </a:rPr>
              <a:t>streamer setups</a:t>
            </a:r>
          </a:p>
          <a:p>
            <a:pPr marL="228600" indent="-228600">
              <a:buFont typeface=""/>
              <a:buChar char="•"/>
            </a:pPr>
            <a:r>
              <a:rPr lang="en-US" sz="2400" dirty="0">
                <a:solidFill>
                  <a:srgbClr val="00B0F0"/>
                </a:solidFill>
                <a:latin typeface="Arial"/>
                <a:cs typeface="Arial"/>
              </a:rPr>
              <a:t>custom editions</a:t>
            </a:r>
          </a:p>
          <a:p>
            <a:pPr algn="ctr"/>
            <a:endParaRPr lang="en-GB" sz="2400" dirty="0">
              <a:solidFill>
                <a:srgbClr val="00B0F0"/>
              </a:solidFill>
              <a:latin typeface="Arial"/>
              <a:cs typeface="Arial"/>
            </a:endParaRPr>
          </a:p>
        </p:txBody>
      </p:sp>
    </p:spTree>
    <p:extLst>
      <p:ext uri="{BB962C8B-B14F-4D97-AF65-F5344CB8AC3E}">
        <p14:creationId xmlns:p14="http://schemas.microsoft.com/office/powerpoint/2010/main" val="3199691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110980-21DA-4DC2-3F62-B9337153844C}"/>
              </a:ext>
            </a:extLst>
          </p:cNvPr>
          <p:cNvPicPr>
            <a:picLocks noChangeAspect="1"/>
          </p:cNvPicPr>
          <p:nvPr/>
        </p:nvPicPr>
        <p:blipFill>
          <a:blip r:embed="rId2"/>
          <a:stretch>
            <a:fillRect/>
          </a:stretch>
        </p:blipFill>
        <p:spPr>
          <a:xfrm>
            <a:off x="-3023" y="25831"/>
            <a:ext cx="12198046" cy="6833810"/>
          </a:xfrm>
          <a:prstGeom prst="rect">
            <a:avLst/>
          </a:prstGeom>
        </p:spPr>
      </p:pic>
      <p:sp>
        <p:nvSpPr>
          <p:cNvPr id="2" name="TextBox 1">
            <a:extLst>
              <a:ext uri="{FF2B5EF4-FFF2-40B4-BE49-F238E27FC236}">
                <a16:creationId xmlns:a16="http://schemas.microsoft.com/office/drawing/2014/main" id="{9FCF6A4D-8052-1917-BC5D-31AC1F5270C2}"/>
              </a:ext>
            </a:extLst>
          </p:cNvPr>
          <p:cNvSpPr txBox="1"/>
          <p:nvPr/>
        </p:nvSpPr>
        <p:spPr>
          <a:xfrm>
            <a:off x="181428" y="6047"/>
            <a:ext cx="12008150" cy="76944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00B0F0"/>
                </a:solidFill>
                <a:ea typeface="+mn-lt"/>
                <a:cs typeface="+mn-lt"/>
              </a:rPr>
              <a:t>Revenue Model</a:t>
            </a:r>
            <a:endParaRPr lang="en-US" sz="4400" b="1">
              <a:solidFill>
                <a:srgbClr val="00B0F0"/>
              </a:solidFill>
            </a:endParaRPr>
          </a:p>
        </p:txBody>
      </p:sp>
      <p:sp>
        <p:nvSpPr>
          <p:cNvPr id="7" name="TextBox 6">
            <a:extLst>
              <a:ext uri="{FF2B5EF4-FFF2-40B4-BE49-F238E27FC236}">
                <a16:creationId xmlns:a16="http://schemas.microsoft.com/office/drawing/2014/main" id="{3992852A-263A-3474-BA50-2DCE5374B96E}"/>
              </a:ext>
            </a:extLst>
          </p:cNvPr>
          <p:cNvSpPr txBox="1"/>
          <p:nvPr/>
        </p:nvSpPr>
        <p:spPr>
          <a:xfrm>
            <a:off x="619932" y="1465880"/>
            <a:ext cx="60960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0B0F0"/>
                </a:solidFill>
                <a:latin typeface="Arial"/>
                <a:cs typeface="Arial"/>
              </a:rPr>
              <a:t> Primary Revenue: Desk Sales</a:t>
            </a:r>
          </a:p>
          <a:p>
            <a:r>
              <a:rPr lang="en-US" sz="3200" dirty="0">
                <a:solidFill>
                  <a:srgbClr val="00B0F0"/>
                </a:solidFill>
                <a:latin typeface="Arial"/>
                <a:cs typeface="Arial"/>
              </a:rPr>
              <a:t>Marginality: 35–60%</a:t>
            </a:r>
            <a:br>
              <a:rPr lang="en-US" sz="3200" dirty="0">
                <a:latin typeface="Arial"/>
              </a:rPr>
            </a:br>
            <a:r>
              <a:rPr lang="en-US" sz="3200" dirty="0">
                <a:solidFill>
                  <a:srgbClr val="00B0F0"/>
                </a:solidFill>
                <a:latin typeface="Arial"/>
                <a:cs typeface="Arial"/>
              </a:rPr>
              <a:t>Retail price range: £350–£900</a:t>
            </a:r>
          </a:p>
          <a:p>
            <a:r>
              <a:rPr lang="en-US" sz="3200" b="1" dirty="0">
                <a:solidFill>
                  <a:srgbClr val="00B0F0"/>
                </a:solidFill>
                <a:latin typeface="Arial"/>
                <a:cs typeface="Arial"/>
              </a:rPr>
              <a:t> Module &amp; Accessory Sales (High Margin)</a:t>
            </a:r>
          </a:p>
          <a:p>
            <a:r>
              <a:rPr lang="en-US" sz="3200" dirty="0">
                <a:solidFill>
                  <a:srgbClr val="00B0F0"/>
                </a:solidFill>
                <a:latin typeface="Arial"/>
                <a:cs typeface="Arial"/>
              </a:rPr>
              <a:t>Cup holders, LED kits, charging modules, monitor mounts, cooling units.</a:t>
            </a:r>
            <a:br>
              <a:rPr lang="en-US" sz="3200" dirty="0">
                <a:latin typeface="Arial"/>
              </a:rPr>
            </a:br>
            <a:r>
              <a:rPr lang="en-US" sz="3200" dirty="0">
                <a:solidFill>
                  <a:srgbClr val="00B0F0"/>
                </a:solidFill>
                <a:latin typeface="Arial"/>
                <a:cs typeface="Arial"/>
              </a:rPr>
              <a:t>Up to 70% profit margin.</a:t>
            </a:r>
          </a:p>
          <a:p>
            <a:pPr algn="ctr"/>
            <a:endParaRPr lang="en-GB" sz="3200" dirty="0">
              <a:solidFill>
                <a:srgbClr val="00B0F0"/>
              </a:solidFill>
              <a:latin typeface="Arial"/>
              <a:cs typeface="Arial"/>
            </a:endParaRPr>
          </a:p>
        </p:txBody>
      </p:sp>
    </p:spTree>
    <p:extLst>
      <p:ext uri="{BB962C8B-B14F-4D97-AF65-F5344CB8AC3E}">
        <p14:creationId xmlns:p14="http://schemas.microsoft.com/office/powerpoint/2010/main" val="1351651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D5183-D833-A5B7-2DE0-0240E26D2F9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0A4EAEB-5585-C96E-31D4-D6907965A998}"/>
              </a:ext>
            </a:extLst>
          </p:cNvPr>
          <p:cNvPicPr>
            <a:picLocks noChangeAspect="1"/>
          </p:cNvPicPr>
          <p:nvPr/>
        </p:nvPicPr>
        <p:blipFill>
          <a:blip r:embed="rId2"/>
          <a:stretch>
            <a:fillRect/>
          </a:stretch>
        </p:blipFill>
        <p:spPr>
          <a:xfrm>
            <a:off x="-3023" y="25831"/>
            <a:ext cx="12198046" cy="6833810"/>
          </a:xfrm>
          <a:prstGeom prst="rect">
            <a:avLst/>
          </a:prstGeom>
        </p:spPr>
      </p:pic>
      <p:sp>
        <p:nvSpPr>
          <p:cNvPr id="2" name="TextBox 1">
            <a:extLst>
              <a:ext uri="{FF2B5EF4-FFF2-40B4-BE49-F238E27FC236}">
                <a16:creationId xmlns:a16="http://schemas.microsoft.com/office/drawing/2014/main" id="{78DDE856-EFC2-9475-8878-FCFE4549B16A}"/>
              </a:ext>
            </a:extLst>
          </p:cNvPr>
          <p:cNvSpPr txBox="1"/>
          <p:nvPr/>
        </p:nvSpPr>
        <p:spPr>
          <a:xfrm>
            <a:off x="181428" y="6047"/>
            <a:ext cx="12008150" cy="76944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00B0F0"/>
                </a:solidFill>
                <a:ea typeface="+mn-lt"/>
                <a:cs typeface="+mn-lt"/>
              </a:rPr>
              <a:t>Investment Request</a:t>
            </a:r>
            <a:endParaRPr lang="en-US" b="1" dirty="0"/>
          </a:p>
        </p:txBody>
      </p:sp>
      <p:sp>
        <p:nvSpPr>
          <p:cNvPr id="3" name="TextBox 2">
            <a:extLst>
              <a:ext uri="{FF2B5EF4-FFF2-40B4-BE49-F238E27FC236}">
                <a16:creationId xmlns:a16="http://schemas.microsoft.com/office/drawing/2014/main" id="{26091735-F2D2-661F-D50D-1F98FAB72844}"/>
              </a:ext>
            </a:extLst>
          </p:cNvPr>
          <p:cNvSpPr txBox="1"/>
          <p:nvPr/>
        </p:nvSpPr>
        <p:spPr>
          <a:xfrm>
            <a:off x="6096000" y="1530457"/>
            <a:ext cx="60960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rgbClr val="00B0F0"/>
                </a:solidFill>
                <a:latin typeface="Arial"/>
                <a:cs typeface="Arial"/>
              </a:rPr>
              <a:t>We are seeking </a:t>
            </a:r>
            <a:r>
              <a:rPr lang="en-US" sz="3200" b="1" dirty="0">
                <a:solidFill>
                  <a:srgbClr val="00B0F0"/>
                </a:solidFill>
                <a:latin typeface="Arial"/>
                <a:cs typeface="Arial"/>
              </a:rPr>
              <a:t>£25,000–£50,000</a:t>
            </a:r>
            <a:r>
              <a:rPr lang="en-US" sz="3200" dirty="0">
                <a:solidFill>
                  <a:srgbClr val="00B0F0"/>
                </a:solidFill>
                <a:latin typeface="Arial"/>
                <a:cs typeface="Arial"/>
              </a:rPr>
              <a:t> to cover:</a:t>
            </a:r>
          </a:p>
          <a:p>
            <a:pPr marL="228600" indent="-228600">
              <a:buFont typeface=""/>
              <a:buChar char="•"/>
            </a:pPr>
            <a:r>
              <a:rPr lang="en-US" sz="3200" dirty="0">
                <a:solidFill>
                  <a:srgbClr val="00B0F0"/>
                </a:solidFill>
                <a:latin typeface="Arial"/>
                <a:cs typeface="Arial"/>
              </a:rPr>
              <a:t>prototype creation</a:t>
            </a:r>
          </a:p>
          <a:p>
            <a:pPr marL="228600" indent="-228600">
              <a:buFont typeface=""/>
              <a:buChar char="•"/>
            </a:pPr>
            <a:r>
              <a:rPr lang="en-US" sz="3200" dirty="0">
                <a:solidFill>
                  <a:srgbClr val="00B0F0"/>
                </a:solidFill>
                <a:latin typeface="Arial"/>
                <a:cs typeface="Arial"/>
              </a:rPr>
              <a:t>production of the first batch</a:t>
            </a:r>
          </a:p>
          <a:p>
            <a:pPr marL="228600" indent="-228600">
              <a:buFont typeface=""/>
              <a:buChar char="•"/>
            </a:pPr>
            <a:r>
              <a:rPr lang="en-US" sz="3200" dirty="0">
                <a:solidFill>
                  <a:srgbClr val="00B0F0"/>
                </a:solidFill>
                <a:latin typeface="Arial"/>
                <a:cs typeface="Arial"/>
              </a:rPr>
              <a:t>branding and packaging</a:t>
            </a:r>
          </a:p>
          <a:p>
            <a:pPr marL="228600" indent="-228600">
              <a:buFont typeface=""/>
              <a:buChar char="•"/>
            </a:pPr>
            <a:r>
              <a:rPr lang="en-US" sz="3200" dirty="0">
                <a:solidFill>
                  <a:srgbClr val="00B0F0"/>
                </a:solidFill>
                <a:latin typeface="Arial"/>
                <a:cs typeface="Arial"/>
              </a:rPr>
              <a:t>marketing and launch</a:t>
            </a:r>
          </a:p>
          <a:p>
            <a:r>
              <a:rPr lang="en-US" sz="3200" dirty="0">
                <a:solidFill>
                  <a:srgbClr val="00B0F0"/>
                </a:solidFill>
                <a:latin typeface="Arial"/>
                <a:cs typeface="Arial"/>
              </a:rPr>
              <a:t>In return, we offer </a:t>
            </a:r>
            <a:r>
              <a:rPr lang="en-US" sz="3200" b="1" dirty="0">
                <a:solidFill>
                  <a:srgbClr val="00B0F0"/>
                </a:solidFill>
                <a:latin typeface="Arial"/>
                <a:cs typeface="Arial"/>
              </a:rPr>
              <a:t>10–20% equity</a:t>
            </a:r>
            <a:r>
              <a:rPr lang="en-US" sz="3200" dirty="0">
                <a:solidFill>
                  <a:srgbClr val="00B0F0"/>
                </a:solidFill>
                <a:latin typeface="Arial"/>
                <a:cs typeface="Arial"/>
              </a:rPr>
              <a:t>, negotiable depending on structure and involvement.</a:t>
            </a:r>
          </a:p>
          <a:p>
            <a:pPr algn="ctr"/>
            <a:endParaRPr lang="en-GB" sz="3200" dirty="0">
              <a:solidFill>
                <a:srgbClr val="00B0F0"/>
              </a:solidFill>
              <a:latin typeface="Arial"/>
              <a:cs typeface="Arial"/>
            </a:endParaRPr>
          </a:p>
        </p:txBody>
      </p:sp>
    </p:spTree>
    <p:extLst>
      <p:ext uri="{BB962C8B-B14F-4D97-AF65-F5344CB8AC3E}">
        <p14:creationId xmlns:p14="http://schemas.microsoft.com/office/powerpoint/2010/main" val="17621007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A83F1F44-9041-E739-98D6-E988E4F5F97A}"/>
              </a:ext>
            </a:extLst>
          </p:cNvPr>
          <p:cNvPicPr>
            <a:picLocks noChangeAspect="1"/>
          </p:cNvPicPr>
          <p:nvPr/>
        </p:nvPicPr>
        <p:blipFill>
          <a:blip r:embed="rId2"/>
          <a:stretch>
            <a:fillRect/>
          </a:stretch>
        </p:blipFill>
        <p:spPr>
          <a:xfrm>
            <a:off x="11396" y="0"/>
            <a:ext cx="12185541" cy="6858000"/>
          </a:xfrm>
          <a:prstGeom prst="rect">
            <a:avLst/>
          </a:prstGeom>
        </p:spPr>
      </p:pic>
      <p:sp>
        <p:nvSpPr>
          <p:cNvPr id="3" name="TextBox 2">
            <a:extLst>
              <a:ext uri="{FF2B5EF4-FFF2-40B4-BE49-F238E27FC236}">
                <a16:creationId xmlns:a16="http://schemas.microsoft.com/office/drawing/2014/main" id="{E08CB671-4F5B-3829-347C-B43E64E3204D}"/>
              </a:ext>
            </a:extLst>
          </p:cNvPr>
          <p:cNvSpPr txBox="1"/>
          <p:nvPr/>
        </p:nvSpPr>
        <p:spPr>
          <a:xfrm>
            <a:off x="1376704" y="596254"/>
            <a:ext cx="519709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solidFill>
                  <a:srgbClr val="00B0F0"/>
                </a:solidFill>
                <a:latin typeface="Arial"/>
                <a:cs typeface="Arial"/>
              </a:rPr>
              <a:t>References</a:t>
            </a:r>
          </a:p>
        </p:txBody>
      </p:sp>
      <p:sp>
        <p:nvSpPr>
          <p:cNvPr id="5" name="TextBox 4">
            <a:extLst>
              <a:ext uri="{FF2B5EF4-FFF2-40B4-BE49-F238E27FC236}">
                <a16:creationId xmlns:a16="http://schemas.microsoft.com/office/drawing/2014/main" id="{3118C1C1-603E-1F67-518A-EB8E7BE2AAA3}"/>
              </a:ext>
            </a:extLst>
          </p:cNvPr>
          <p:cNvSpPr txBox="1"/>
          <p:nvPr/>
        </p:nvSpPr>
        <p:spPr>
          <a:xfrm>
            <a:off x="284135" y="1233407"/>
            <a:ext cx="12037016" cy="60119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657"/>
              </a:lnSpc>
            </a:pPr>
            <a:r>
              <a:rPr lang="en-GB" dirty="0">
                <a:solidFill>
                  <a:srgbClr val="00B0F0"/>
                </a:solidFill>
                <a:latin typeface="Arial"/>
                <a:ea typeface="Segoe UI"/>
                <a:cs typeface="Segoe UI"/>
              </a:rPr>
              <a:t>Baker, N</a:t>
            </a:r>
            <a:r>
              <a:rPr lang="en-GB" b="1" dirty="0">
                <a:solidFill>
                  <a:srgbClr val="00B0F0"/>
                </a:solidFill>
                <a:latin typeface="Arial"/>
                <a:ea typeface="Segoe UI"/>
                <a:cs typeface="Segoe UI"/>
              </a:rPr>
              <a:t>.</a:t>
            </a:r>
            <a:r>
              <a:rPr lang="en-GB" dirty="0">
                <a:solidFill>
                  <a:srgbClr val="00B0F0"/>
                </a:solidFill>
                <a:latin typeface="Arial"/>
                <a:ea typeface="Segoe UI"/>
                <a:cs typeface="Segoe UI"/>
              </a:rPr>
              <a:t> (2024) </a:t>
            </a:r>
            <a:r>
              <a:rPr lang="en-GB" i="1" dirty="0">
                <a:solidFill>
                  <a:srgbClr val="00B0F0"/>
                </a:solidFill>
                <a:latin typeface="Arial"/>
                <a:ea typeface="Segoe UI"/>
                <a:cs typeface="Segoe UI"/>
              </a:rPr>
              <a:t>Online Gaming Statistics 2024</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3">
                  <a:extLst>
                    <a:ext uri="{A12FA001-AC4F-418D-AE19-62706E023703}">
                      <ahyp:hlinkClr xmlns:ahyp="http://schemas.microsoft.com/office/drawing/2018/hyperlinkcolor" val="tx"/>
                    </a:ext>
                  </a:extLst>
                </a:hlinkClick>
              </a:rPr>
              <a:t>https://www.uswitch.com/broadband/studies/online-gaming-statistics/</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lang="en-US">
              <a:solidFill>
                <a:srgbClr val="00B0F0"/>
              </a:solidFill>
              <a:latin typeface="Arial"/>
              <a:ea typeface="Arial"/>
              <a:cs typeface="Arial"/>
            </a:endParaRPr>
          </a:p>
          <a:p>
            <a:pPr>
              <a:lnSpc>
                <a:spcPts val="1657"/>
              </a:lnSpc>
            </a:pPr>
            <a:endParaRPr lang="en-GB" dirty="0">
              <a:solidFill>
                <a:srgbClr val="00B0F0"/>
              </a:solidFill>
              <a:latin typeface="Arial"/>
              <a:ea typeface="Segoe UI"/>
              <a:cs typeface="Arial"/>
            </a:endParaRPr>
          </a:p>
          <a:p>
            <a:pPr>
              <a:lnSpc>
                <a:spcPts val="1569"/>
              </a:lnSpc>
            </a:pPr>
            <a:r>
              <a:rPr lang="en-GB" dirty="0">
                <a:solidFill>
                  <a:srgbClr val="00B0F0"/>
                </a:solidFill>
                <a:latin typeface="Arial"/>
                <a:ea typeface="Segoe UI"/>
                <a:cs typeface="Segoe UI"/>
              </a:rPr>
              <a:t>BBC Bitesize (2025) </a:t>
            </a:r>
            <a:r>
              <a:rPr lang="en-GB" i="1" dirty="0">
                <a:solidFill>
                  <a:srgbClr val="00B0F0"/>
                </a:solidFill>
                <a:latin typeface="Arial"/>
                <a:ea typeface="Segoe UI"/>
                <a:cs typeface="Segoe UI"/>
              </a:rPr>
              <a:t>What are business aims and objectives?</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4">
                  <a:extLst>
                    <a:ext uri="{A12FA001-AC4F-418D-AE19-62706E023703}">
                      <ahyp:hlinkClr xmlns:ahyp="http://schemas.microsoft.com/office/drawing/2018/hyperlinkcolor" val="tx"/>
                    </a:ext>
                  </a:extLst>
                </a:hlinkClick>
              </a:rPr>
              <a:t>https://www.bbc.co.uk/bitesize/articles/zbd69ty#zd6v239</a:t>
            </a:r>
            <a:r>
              <a:rPr dirty="0">
                <a:solidFill>
                  <a:srgbClr val="00B0F0"/>
                </a:solidFill>
                <a:latin typeface="Arial"/>
                <a:ea typeface="Aptos"/>
                <a:cs typeface="Aptos"/>
              </a:rPr>
              <a:t> </a:t>
            </a:r>
            <a:endParaRPr>
              <a:solidFill>
                <a:srgbClr val="00B0F0"/>
              </a:solidFill>
              <a:latin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err="1">
                <a:solidFill>
                  <a:srgbClr val="00B0F0"/>
                </a:solidFill>
                <a:latin typeface="Arial"/>
                <a:ea typeface="Segoe UI"/>
                <a:cs typeface="Segoe UI"/>
              </a:rPr>
              <a:t>Bouttell</a:t>
            </a:r>
            <a:r>
              <a:rPr lang="en-GB" dirty="0">
                <a:solidFill>
                  <a:srgbClr val="00B0F0"/>
                </a:solidFill>
                <a:latin typeface="Arial"/>
                <a:ea typeface="Segoe UI"/>
                <a:cs typeface="Segoe UI"/>
              </a:rPr>
              <a:t>, L. (2025) </a:t>
            </a:r>
            <a:r>
              <a:rPr lang="en-GB" i="1" dirty="0">
                <a:solidFill>
                  <a:srgbClr val="00B0F0"/>
                </a:solidFill>
                <a:latin typeface="Arial"/>
                <a:ea typeface="Segoe UI"/>
                <a:cs typeface="Segoe UI"/>
              </a:rPr>
              <a:t>50 Transformational Leadership Quotes by Simon Sinek</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5">
                  <a:extLst>
                    <a:ext uri="{A12FA001-AC4F-418D-AE19-62706E023703}">
                      <ahyp:hlinkClr xmlns:ahyp="http://schemas.microsoft.com/office/drawing/2018/hyperlinkcolor" val="tx"/>
                    </a:ext>
                  </a:extLst>
                </a:hlinkClick>
              </a:rPr>
              <a:t>https://quarterdeck.co.uk/articles/leadership-quotes-by-simon-sinek</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latin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Dealer Magazine (2020) ‘Developing and Marketing Your Unique Selling Proposition’, </a:t>
            </a:r>
            <a:r>
              <a:rPr lang="en-GB" i="1" dirty="0">
                <a:solidFill>
                  <a:srgbClr val="00B0F0"/>
                </a:solidFill>
                <a:latin typeface="Arial"/>
                <a:ea typeface="Segoe UI"/>
                <a:cs typeface="Segoe UI"/>
              </a:rPr>
              <a:t>Dealer Magazine</a:t>
            </a:r>
            <a:r>
              <a:rPr lang="en-GB" dirty="0">
                <a:solidFill>
                  <a:srgbClr val="00B0F0"/>
                </a:solidFill>
                <a:latin typeface="Arial"/>
                <a:ea typeface="Segoe UI"/>
                <a:cs typeface="Segoe UI"/>
              </a:rPr>
              <a:t>, 27(4), pp. 24–25. Available at: </a:t>
            </a:r>
            <a:r>
              <a:rPr lang="en-GB" u="sng" strike="noStrike" dirty="0">
                <a:solidFill>
                  <a:srgbClr val="00B0F0"/>
                </a:solidFill>
                <a:latin typeface="Arial"/>
                <a:ea typeface="Segoe UI"/>
                <a:cs typeface="Segoe UI"/>
                <a:hlinkClick r:id="rId6">
                  <a:extLst>
                    <a:ext uri="{A12FA001-AC4F-418D-AE19-62706E023703}">
                      <ahyp:hlinkClr xmlns:ahyp="http://schemas.microsoft.com/office/drawing/2018/hyperlinkcolor" val="tx"/>
                    </a:ext>
                  </a:extLst>
                </a:hlinkClick>
              </a:rPr>
              <a:t>https://www.proquest.com/docview/2386942843?accountid=130472&amp;parentSessionId=e1z7eEig7afD543Rt%2FMl6mmg4XvLyambHlc9kSzDZ2Q%3D&amp;pq-origsite=primo&amp;sourcetype=Magazines</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latin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Fennell, A. (2022) </a:t>
            </a:r>
            <a:r>
              <a:rPr lang="en-GB" i="1" dirty="0">
                <a:solidFill>
                  <a:srgbClr val="00B0F0"/>
                </a:solidFill>
                <a:latin typeface="Arial"/>
                <a:ea typeface="Segoe UI"/>
                <a:cs typeface="Segoe UI"/>
              </a:rPr>
              <a:t>Remote working statistics UK 2024</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7">
                  <a:extLst>
                    <a:ext uri="{A12FA001-AC4F-418D-AE19-62706E023703}">
                      <ahyp:hlinkClr xmlns:ahyp="http://schemas.microsoft.com/office/drawing/2018/hyperlinkcolor" val="tx"/>
                    </a:ext>
                  </a:extLst>
                </a:hlinkClick>
              </a:rPr>
              <a:t>https://standout-cv.com/stats/remote-working-statistics-uk</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latin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Fitzsimmons, A.B., Qin, Y.S. and Heffron, E.R</a:t>
            </a:r>
            <a:r>
              <a:rPr lang="en-GB" b="1" dirty="0">
                <a:solidFill>
                  <a:srgbClr val="00B0F0"/>
                </a:solidFill>
                <a:latin typeface="Arial"/>
                <a:ea typeface="Segoe UI"/>
                <a:cs typeface="Segoe UI"/>
              </a:rPr>
              <a:t>.</a:t>
            </a:r>
            <a:r>
              <a:rPr lang="en-GB" dirty="0">
                <a:solidFill>
                  <a:srgbClr val="00B0F0"/>
                </a:solidFill>
                <a:latin typeface="Arial"/>
                <a:ea typeface="Segoe UI"/>
                <a:cs typeface="Segoe UI"/>
              </a:rPr>
              <a:t> (2022) ‘Purpose vs mission vs vision: persuasive appeals and components in corporate statements’, </a:t>
            </a:r>
            <a:r>
              <a:rPr lang="en-GB" i="1" dirty="0">
                <a:solidFill>
                  <a:srgbClr val="00B0F0"/>
                </a:solidFill>
                <a:latin typeface="Arial"/>
                <a:ea typeface="Segoe UI"/>
                <a:cs typeface="Segoe UI"/>
              </a:rPr>
              <a:t>Journal of Communication Management</a:t>
            </a:r>
            <a:r>
              <a:rPr lang="en-GB" dirty="0">
                <a:solidFill>
                  <a:srgbClr val="00B0F0"/>
                </a:solidFill>
                <a:latin typeface="Arial"/>
                <a:ea typeface="Segoe UI"/>
                <a:cs typeface="Segoe UI"/>
              </a:rPr>
              <a:t>, 26(2), pp. 207–219. Available at: </a:t>
            </a:r>
            <a:r>
              <a:rPr lang="en-GB" u="sng" strike="noStrike" dirty="0">
                <a:solidFill>
                  <a:srgbClr val="00B0F0"/>
                </a:solidFill>
                <a:latin typeface="Arial"/>
                <a:ea typeface="Segoe UI"/>
                <a:cs typeface="Segoe UI"/>
                <a:hlinkClick r:id="rId8">
                  <a:extLst>
                    <a:ext uri="{A12FA001-AC4F-418D-AE19-62706E023703}">
                      <ahyp:hlinkClr xmlns:ahyp="http://schemas.microsoft.com/office/drawing/2018/hyperlinkcolor" val="tx"/>
                    </a:ext>
                  </a:extLst>
                </a:hlinkClick>
              </a:rPr>
              <a:t>https://www.proquest.com/scholarly-journals/purpose-vs-mission-vision-persuasive-appeals/docview/2656988057/se-2?accountid=130472</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latin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Indeed (2025) </a:t>
            </a:r>
            <a:r>
              <a:rPr lang="en-GB" i="1" dirty="0">
                <a:solidFill>
                  <a:srgbClr val="00B0F0"/>
                </a:solidFill>
                <a:latin typeface="Arial"/>
                <a:ea typeface="Segoe UI"/>
                <a:cs typeface="Segoe UI"/>
              </a:rPr>
              <a:t>22 examples for mission statement and how to write one</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9">
                  <a:extLst>
                    <a:ext uri="{A12FA001-AC4F-418D-AE19-62706E023703}">
                      <ahyp:hlinkClr xmlns:ahyp="http://schemas.microsoft.com/office/drawing/2018/hyperlinkcolor" val="tx"/>
                    </a:ext>
                  </a:extLst>
                </a:hlinkClick>
              </a:rPr>
              <a:t>https://uk.indeed.com/career-advice/career-development/examples-for-mission-statement?__cf_chl_tk=5yihBC4UskjT3hnTDAkvtiABbPxpjr3jorQNELBt9.s-1763887909-1.0.1.1-CKNfuvJX1idIH5_blhlTKmdZeWOudFZ.S1YjBtsDz9s</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latin typeface="Arial"/>
              <a:cs typeface="Arial"/>
            </a:endParaRPr>
          </a:p>
          <a:p>
            <a:pPr algn="ctr"/>
            <a:endParaRPr lang="en-GB" dirty="0">
              <a:solidFill>
                <a:srgbClr val="00B0F0"/>
              </a:solidFill>
              <a:latin typeface="Arial"/>
              <a:cs typeface="Arial"/>
            </a:endParaRPr>
          </a:p>
        </p:txBody>
      </p:sp>
    </p:spTree>
    <p:extLst>
      <p:ext uri="{BB962C8B-B14F-4D97-AF65-F5344CB8AC3E}">
        <p14:creationId xmlns:p14="http://schemas.microsoft.com/office/powerpoint/2010/main" val="1762684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43C86-E73E-62F8-F4CF-9468A8CA4BA4}"/>
            </a:ext>
          </a:extLst>
        </p:cNvPr>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3AD6A63E-A5B1-771E-4C59-81C53DF6E97C}"/>
              </a:ext>
            </a:extLst>
          </p:cNvPr>
          <p:cNvPicPr>
            <a:picLocks noChangeAspect="1"/>
          </p:cNvPicPr>
          <p:nvPr/>
        </p:nvPicPr>
        <p:blipFill>
          <a:blip r:embed="rId2"/>
          <a:stretch>
            <a:fillRect/>
          </a:stretch>
        </p:blipFill>
        <p:spPr>
          <a:xfrm>
            <a:off x="11396" y="0"/>
            <a:ext cx="12185541" cy="6858000"/>
          </a:xfrm>
          <a:prstGeom prst="rect">
            <a:avLst/>
          </a:prstGeom>
        </p:spPr>
      </p:pic>
      <p:sp>
        <p:nvSpPr>
          <p:cNvPr id="4" name="TextBox 3">
            <a:extLst>
              <a:ext uri="{FF2B5EF4-FFF2-40B4-BE49-F238E27FC236}">
                <a16:creationId xmlns:a16="http://schemas.microsoft.com/office/drawing/2014/main" id="{2759A0E8-2FF5-BCF1-5815-697BD9031EC0}"/>
              </a:ext>
            </a:extLst>
          </p:cNvPr>
          <p:cNvSpPr txBox="1"/>
          <p:nvPr/>
        </p:nvSpPr>
        <p:spPr>
          <a:xfrm>
            <a:off x="193729" y="471407"/>
            <a:ext cx="11791626" cy="66915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657"/>
              </a:lnSpc>
            </a:pPr>
            <a:r>
              <a:rPr lang="en-GB" dirty="0">
                <a:solidFill>
                  <a:srgbClr val="00B0F0"/>
                </a:solidFill>
                <a:latin typeface="Arial"/>
                <a:ea typeface="Segoe UI"/>
                <a:cs typeface="Segoe UI"/>
              </a:rPr>
              <a:t>Larasati, M., Albar, B.B. and Sari, J.M</a:t>
            </a:r>
            <a:r>
              <a:rPr lang="en-GB" b="1" dirty="0">
                <a:solidFill>
                  <a:srgbClr val="00B0F0"/>
                </a:solidFill>
                <a:latin typeface="Arial"/>
                <a:ea typeface="Segoe UI"/>
                <a:cs typeface="Segoe UI"/>
              </a:rPr>
              <a:t>.</a:t>
            </a:r>
            <a:r>
              <a:rPr lang="en-GB" dirty="0">
                <a:solidFill>
                  <a:srgbClr val="00B0F0"/>
                </a:solidFill>
                <a:latin typeface="Arial"/>
                <a:ea typeface="Segoe UI"/>
                <a:cs typeface="Segoe UI"/>
              </a:rPr>
              <a:t> (2025) ‘The SWOT Analysis as a Framework for Enhancing Marketing Strategies to Drive Sales Growth’, </a:t>
            </a:r>
            <a:r>
              <a:rPr lang="en-GB" i="1" dirty="0">
                <a:solidFill>
                  <a:srgbClr val="00B0F0"/>
                </a:solidFill>
                <a:latin typeface="Arial"/>
                <a:ea typeface="Segoe UI"/>
                <a:cs typeface="Segoe UI"/>
              </a:rPr>
              <a:t>JURISMA: </a:t>
            </a:r>
            <a:r>
              <a:rPr lang="en-GB" i="1" err="1">
                <a:solidFill>
                  <a:srgbClr val="00B0F0"/>
                </a:solidFill>
                <a:latin typeface="Arial"/>
                <a:ea typeface="Segoe UI"/>
                <a:cs typeface="Segoe UI"/>
              </a:rPr>
              <a:t>Jurnal</a:t>
            </a:r>
            <a:r>
              <a:rPr lang="en-GB" i="1" dirty="0">
                <a:solidFill>
                  <a:srgbClr val="00B0F0"/>
                </a:solidFill>
                <a:latin typeface="Arial"/>
                <a:ea typeface="Segoe UI"/>
                <a:cs typeface="Segoe UI"/>
              </a:rPr>
              <a:t> Riset </a:t>
            </a:r>
            <a:r>
              <a:rPr lang="en-GB" i="1" err="1">
                <a:solidFill>
                  <a:srgbClr val="00B0F0"/>
                </a:solidFill>
                <a:latin typeface="Arial"/>
                <a:ea typeface="Segoe UI"/>
                <a:cs typeface="Segoe UI"/>
              </a:rPr>
              <a:t>Bisnis</a:t>
            </a:r>
            <a:r>
              <a:rPr lang="en-GB" i="1" dirty="0">
                <a:solidFill>
                  <a:srgbClr val="00B0F0"/>
                </a:solidFill>
                <a:latin typeface="Arial"/>
                <a:ea typeface="Segoe UI"/>
                <a:cs typeface="Segoe UI"/>
              </a:rPr>
              <a:t> &amp; </a:t>
            </a:r>
            <a:r>
              <a:rPr lang="en-GB" i="1" err="1">
                <a:solidFill>
                  <a:srgbClr val="00B0F0"/>
                </a:solidFill>
                <a:latin typeface="Arial"/>
                <a:ea typeface="Segoe UI"/>
                <a:cs typeface="Segoe UI"/>
              </a:rPr>
              <a:t>Manajemen</a:t>
            </a:r>
            <a:r>
              <a:rPr lang="en-GB" dirty="0">
                <a:solidFill>
                  <a:srgbClr val="00B0F0"/>
                </a:solidFill>
                <a:latin typeface="Arial"/>
                <a:ea typeface="Segoe UI"/>
                <a:cs typeface="Segoe UI"/>
              </a:rPr>
              <a:t>, 15(1). Available at: </a:t>
            </a:r>
            <a:r>
              <a:rPr lang="en-GB" u="sng" strike="noStrike" dirty="0">
                <a:solidFill>
                  <a:srgbClr val="00B0F0"/>
                </a:solidFill>
                <a:latin typeface="Arial"/>
                <a:ea typeface="Segoe UI"/>
                <a:cs typeface="Segoe UI"/>
                <a:hlinkClick r:id="rId3">
                  <a:extLst>
                    <a:ext uri="{A12FA001-AC4F-418D-AE19-62706E023703}">
                      <ahyp:hlinkClr xmlns:ahyp="http://schemas.microsoft.com/office/drawing/2018/hyperlinkcolor" val="tx"/>
                    </a:ext>
                  </a:extLst>
                </a:hlinkClick>
              </a:rPr>
              <a:t>https://doi.org/10.34010/jurisma.v15i1.14193</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lang="en-US">
              <a:solidFill>
                <a:srgbClr val="00B0F0"/>
              </a:solidFill>
              <a:latin typeface="Arial"/>
              <a:ea typeface="Arial"/>
              <a:cs typeface="Arial"/>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Rashid, D. (2022) </a:t>
            </a:r>
            <a:r>
              <a:rPr lang="en-GB" i="1" dirty="0">
                <a:solidFill>
                  <a:srgbClr val="00B0F0"/>
                </a:solidFill>
                <a:latin typeface="Arial"/>
                <a:ea typeface="Segoe UI"/>
                <a:cs typeface="Segoe UI"/>
              </a:rPr>
              <a:t>How to choose the best gaming desk</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4">
                  <a:extLst>
                    <a:ext uri="{A12FA001-AC4F-418D-AE19-62706E023703}">
                      <ahyp:hlinkClr xmlns:ahyp="http://schemas.microsoft.com/office/drawing/2018/hyperlinkcolor" val="tx"/>
                    </a:ext>
                  </a:extLst>
                </a:hlinkClick>
              </a:rPr>
              <a:t>https://www.techradar.com/how-to/how-to-choose-the-best-gaming-desk</a:t>
            </a:r>
            <a:r>
              <a:rPr lang="en-GB" dirty="0">
                <a:solidFill>
                  <a:srgbClr val="00B0F0"/>
                </a:solidFill>
                <a:latin typeface="Arial"/>
                <a:ea typeface="Segoe UI"/>
                <a:cs typeface="Segoe UI"/>
              </a:rPr>
              <a:t> (Accessed: 27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Rundin, K. and Colliander, J. (2021) ‘Multifaceted Influencers: Toward a New Typology for Influencer Roles in Advertising’, </a:t>
            </a:r>
            <a:r>
              <a:rPr lang="en-GB" i="1" dirty="0">
                <a:solidFill>
                  <a:srgbClr val="00B0F0"/>
                </a:solidFill>
                <a:latin typeface="Arial"/>
                <a:ea typeface="Segoe UI"/>
                <a:cs typeface="Segoe UI"/>
              </a:rPr>
              <a:t>Journal of Advertising</a:t>
            </a:r>
            <a:r>
              <a:rPr lang="en-GB" dirty="0">
                <a:solidFill>
                  <a:srgbClr val="00B0F0"/>
                </a:solidFill>
                <a:latin typeface="Arial"/>
                <a:ea typeface="Segoe UI"/>
                <a:cs typeface="Segoe UI"/>
              </a:rPr>
              <a:t>, 50(5), pp. 548–564. Available at: </a:t>
            </a:r>
            <a:r>
              <a:rPr lang="en-GB" u="sng" strike="noStrike" dirty="0">
                <a:solidFill>
                  <a:srgbClr val="00B0F0"/>
                </a:solidFill>
                <a:latin typeface="Arial"/>
                <a:ea typeface="Segoe UI"/>
                <a:cs typeface="Segoe UI"/>
                <a:hlinkClick r:id="rId5">
                  <a:extLst>
                    <a:ext uri="{A12FA001-AC4F-418D-AE19-62706E023703}">
                      <ahyp:hlinkClr xmlns:ahyp="http://schemas.microsoft.com/office/drawing/2018/hyperlinkcolor" val="tx"/>
                    </a:ext>
                  </a:extLst>
                </a:hlinkClick>
              </a:rPr>
              <a:t>https://doi.org/10.1080/00913367.2021.1980471</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Secretariat of the Pacific Regional Environment Programme (2020) </a:t>
            </a:r>
            <a:r>
              <a:rPr lang="en-GB" i="1" dirty="0">
                <a:solidFill>
                  <a:srgbClr val="00B0F0"/>
                </a:solidFill>
                <a:latin typeface="Arial"/>
                <a:ea typeface="Segoe UI"/>
                <a:cs typeface="Segoe UI"/>
              </a:rPr>
              <a:t>FACTSHEET: A Guide to Developing “SMART” Objectives</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6">
                  <a:extLst>
                    <a:ext uri="{A12FA001-AC4F-418D-AE19-62706E023703}">
                      <ahyp:hlinkClr xmlns:ahyp="http://schemas.microsoft.com/office/drawing/2018/hyperlinkcolor" val="tx"/>
                    </a:ext>
                  </a:extLst>
                </a:hlinkClick>
              </a:rPr>
              <a:t>https://www.jstor.org/stable/resrep46548</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err="1">
                <a:solidFill>
                  <a:srgbClr val="00B0F0"/>
                </a:solidFill>
                <a:latin typeface="Arial"/>
                <a:ea typeface="Segoe UI"/>
                <a:cs typeface="Segoe UI"/>
              </a:rPr>
              <a:t>Simbolon</a:t>
            </a:r>
            <a:r>
              <a:rPr lang="en-GB" dirty="0">
                <a:solidFill>
                  <a:srgbClr val="00B0F0"/>
                </a:solidFill>
                <a:latin typeface="Arial"/>
                <a:ea typeface="Segoe UI"/>
                <a:cs typeface="Segoe UI"/>
              </a:rPr>
              <a:t>, F. P. and Law, V. (2022) ‘Social Media Marketing through Instagram and Repurchase Intention: The Mediating Role of Customer Engagement’, </a:t>
            </a:r>
            <a:r>
              <a:rPr lang="en-GB" i="1" dirty="0">
                <a:solidFill>
                  <a:srgbClr val="00B0F0"/>
                </a:solidFill>
                <a:latin typeface="Arial"/>
                <a:ea typeface="Segoe UI"/>
                <a:cs typeface="Segoe UI"/>
              </a:rPr>
              <a:t>Binus Business Review</a:t>
            </a:r>
            <a:r>
              <a:rPr lang="en-GB" dirty="0">
                <a:solidFill>
                  <a:srgbClr val="00B0F0"/>
                </a:solidFill>
                <a:latin typeface="Arial"/>
                <a:ea typeface="Segoe UI"/>
                <a:cs typeface="Segoe UI"/>
              </a:rPr>
              <a:t>, 13(3), pp. 223–232. Available at: </a:t>
            </a:r>
            <a:r>
              <a:rPr lang="en-GB" u="sng" strike="noStrike" dirty="0">
                <a:solidFill>
                  <a:srgbClr val="00B0F0"/>
                </a:solidFill>
                <a:latin typeface="Arial"/>
                <a:ea typeface="Segoe UI"/>
                <a:cs typeface="Segoe UI"/>
                <a:hlinkClick r:id="rId7">
                  <a:extLst>
                    <a:ext uri="{A12FA001-AC4F-418D-AE19-62706E023703}">
                      <ahyp:hlinkClr xmlns:ahyp="http://schemas.microsoft.com/office/drawing/2018/hyperlinkcolor" val="tx"/>
                    </a:ext>
                  </a:extLst>
                </a:hlinkClick>
              </a:rPr>
              <a:t>https://doi.org/10.21512/bbr.v13i3.8576</a:t>
            </a:r>
            <a:r>
              <a:rPr lang="en-GB" dirty="0">
                <a:solidFill>
                  <a:srgbClr val="00B0F0"/>
                </a:solidFill>
                <a:latin typeface="Arial"/>
                <a:ea typeface="Segoe UI"/>
                <a:cs typeface="Segoe UI"/>
              </a:rPr>
              <a:t> (Accessed: 28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Smithson, B. (2018) ‘Choosing the right business structure – Companies House’, </a:t>
            </a:r>
            <a:r>
              <a:rPr lang="en-GB" i="1" dirty="0">
                <a:solidFill>
                  <a:srgbClr val="00B0F0"/>
                </a:solidFill>
                <a:latin typeface="Arial"/>
                <a:ea typeface="Segoe UI"/>
                <a:cs typeface="Segoe UI"/>
              </a:rPr>
              <a:t>Blog.GOV.UK</a:t>
            </a:r>
            <a:r>
              <a:rPr lang="en-GB" dirty="0">
                <a:solidFill>
                  <a:srgbClr val="00B0F0"/>
                </a:solidFill>
                <a:latin typeface="Arial"/>
                <a:ea typeface="Segoe UI"/>
                <a:cs typeface="Segoe UI"/>
              </a:rPr>
              <a:t>, 18 July. Available at: </a:t>
            </a:r>
            <a:r>
              <a:rPr lang="en-GB" u="sng" strike="noStrike" dirty="0">
                <a:solidFill>
                  <a:srgbClr val="00B0F0"/>
                </a:solidFill>
                <a:latin typeface="Arial"/>
                <a:ea typeface="Segoe UI"/>
                <a:cs typeface="Segoe UI"/>
                <a:hlinkClick r:id="rId8">
                  <a:extLst>
                    <a:ext uri="{A12FA001-AC4F-418D-AE19-62706E023703}">
                      <ahyp:hlinkClr xmlns:ahyp="http://schemas.microsoft.com/office/drawing/2018/hyperlinkcolor" val="tx"/>
                    </a:ext>
                  </a:extLst>
                </a:hlinkClick>
              </a:rPr>
              <a:t>https://companieshouse.blog.gov.uk/2018/07/18/choosing-the-right-business-structure/?u</a:t>
            </a:r>
            <a:r>
              <a:rPr lang="en-GB" dirty="0">
                <a:solidFill>
                  <a:srgbClr val="00B0F0"/>
                </a:solidFill>
                <a:latin typeface="Arial"/>
                <a:ea typeface="Segoe UI"/>
                <a:cs typeface="Segoe UI"/>
              </a:rPr>
              <a:t> (Accessed: 27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a:solidFill>
                  <a:srgbClr val="00B0F0"/>
                </a:solidFill>
                <a:latin typeface="Arial"/>
                <a:ea typeface="Segoe UI"/>
                <a:cs typeface="Segoe UI"/>
              </a:rPr>
              <a:t>The Economist (2023) </a:t>
            </a:r>
            <a:r>
              <a:rPr lang="en-GB" i="1" dirty="0">
                <a:solidFill>
                  <a:srgbClr val="00B0F0"/>
                </a:solidFill>
                <a:latin typeface="Arial"/>
                <a:ea typeface="Segoe UI"/>
                <a:cs typeface="Segoe UI"/>
              </a:rPr>
              <a:t>Ready, player four billion: the rise of video games</a:t>
            </a:r>
            <a:r>
              <a:rPr lang="en-GB" dirty="0">
                <a:solidFill>
                  <a:srgbClr val="00B0F0"/>
                </a:solidFill>
                <a:latin typeface="Arial"/>
                <a:ea typeface="Segoe UI"/>
                <a:cs typeface="Segoe UI"/>
              </a:rPr>
              <a:t>. Available at: </a:t>
            </a:r>
            <a:r>
              <a:rPr lang="en-GB" u="sng" strike="noStrike" dirty="0">
                <a:solidFill>
                  <a:srgbClr val="00B0F0"/>
                </a:solidFill>
                <a:latin typeface="Arial"/>
                <a:ea typeface="Segoe UI"/>
                <a:cs typeface="Segoe UI"/>
                <a:hlinkClick r:id="rId9">
                  <a:extLst>
                    <a:ext uri="{A12FA001-AC4F-418D-AE19-62706E023703}">
                      <ahyp:hlinkClr xmlns:ahyp="http://schemas.microsoft.com/office/drawing/2018/hyperlinkcolor" val="tx"/>
                    </a:ext>
                  </a:extLst>
                </a:hlinkClick>
              </a:rPr>
              <a:t>https://www.economist.com/special-report/2023/03/20/ready-player-four-billion-the-rise-of-video-games</a:t>
            </a:r>
            <a:r>
              <a:rPr lang="en-GB" dirty="0">
                <a:solidFill>
                  <a:srgbClr val="00B0F0"/>
                </a:solidFill>
                <a:latin typeface="Arial"/>
                <a:ea typeface="Segoe UI"/>
                <a:cs typeface="Segoe UI"/>
              </a:rPr>
              <a:t> (Accessed: 27 November 2025).</a:t>
            </a:r>
            <a:r>
              <a:rPr dirty="0">
                <a:solidFill>
                  <a:srgbClr val="00B0F0"/>
                </a:solidFill>
                <a:latin typeface="Arial"/>
                <a:ea typeface="Arial"/>
                <a:cs typeface="Arial"/>
              </a:rPr>
              <a:t> </a:t>
            </a:r>
            <a:endParaRPr/>
          </a:p>
          <a:p>
            <a:pPr>
              <a:lnSpc>
                <a:spcPts val="1657"/>
              </a:lnSpc>
            </a:pPr>
            <a:endParaRPr lang="en-GB" dirty="0">
              <a:solidFill>
                <a:srgbClr val="00B0F0"/>
              </a:solidFill>
              <a:latin typeface="Arial"/>
              <a:ea typeface="Segoe UI"/>
              <a:cs typeface="Segoe UI"/>
            </a:endParaRPr>
          </a:p>
          <a:p>
            <a:pPr>
              <a:lnSpc>
                <a:spcPts val="1657"/>
              </a:lnSpc>
            </a:pPr>
            <a:r>
              <a:rPr lang="en-GB" dirty="0" err="1">
                <a:solidFill>
                  <a:srgbClr val="00B0F0"/>
                </a:solidFill>
                <a:latin typeface="Arial"/>
                <a:ea typeface="Segoe UI"/>
                <a:cs typeface="Segoe UI"/>
              </a:rPr>
              <a:t>Tzoneva</a:t>
            </a:r>
            <a:r>
              <a:rPr lang="en-GB" dirty="0">
                <a:solidFill>
                  <a:srgbClr val="00B0F0"/>
                </a:solidFill>
                <a:latin typeface="Arial"/>
                <a:ea typeface="Segoe UI"/>
                <a:cs typeface="Segoe UI"/>
              </a:rPr>
              <a:t>, D</a:t>
            </a:r>
            <a:r>
              <a:rPr lang="en-GB" b="1" dirty="0">
                <a:solidFill>
                  <a:srgbClr val="00B0F0"/>
                </a:solidFill>
                <a:latin typeface="Arial"/>
                <a:ea typeface="Segoe UI"/>
                <a:cs typeface="Segoe UI"/>
              </a:rPr>
              <a:t>.</a:t>
            </a:r>
            <a:r>
              <a:rPr lang="en-GB" dirty="0">
                <a:solidFill>
                  <a:srgbClr val="00B0F0"/>
                </a:solidFill>
                <a:latin typeface="Arial"/>
                <a:ea typeface="Segoe UI"/>
                <a:cs typeface="Segoe UI"/>
              </a:rPr>
              <a:t> (2024) ‘Types of Business Structures in the UK Explained’, </a:t>
            </a:r>
            <a:r>
              <a:rPr lang="en-GB" i="1" dirty="0" err="1">
                <a:solidFill>
                  <a:srgbClr val="00B0F0"/>
                </a:solidFill>
                <a:latin typeface="Arial"/>
                <a:ea typeface="Segoe UI"/>
                <a:cs typeface="Segoe UI"/>
              </a:rPr>
              <a:t>myPOS</a:t>
            </a:r>
            <a:r>
              <a:rPr lang="en-GB" dirty="0">
                <a:solidFill>
                  <a:srgbClr val="00B0F0"/>
                </a:solidFill>
                <a:latin typeface="Arial"/>
                <a:ea typeface="Segoe UI"/>
                <a:cs typeface="Segoe UI"/>
              </a:rPr>
              <a:t>, 13 August. Available at: </a:t>
            </a:r>
            <a:r>
              <a:rPr lang="en-GB" u="sng" strike="noStrike" dirty="0">
                <a:solidFill>
                  <a:srgbClr val="00B0F0"/>
                </a:solidFill>
                <a:latin typeface="Arial"/>
                <a:ea typeface="Segoe UI"/>
                <a:cs typeface="Segoe UI"/>
                <a:hlinkClick r:id="rId10">
                  <a:extLst>
                    <a:ext uri="{A12FA001-AC4F-418D-AE19-62706E023703}">
                      <ahyp:hlinkClr xmlns:ahyp="http://schemas.microsoft.com/office/drawing/2018/hyperlinkcolor" val="tx"/>
                    </a:ext>
                  </a:extLst>
                </a:hlinkClick>
              </a:rPr>
              <a:t>https://www.mypos.com/en-gb/blog/business-guide/types-of-business-structures-in-the-uk</a:t>
            </a:r>
            <a:r>
              <a:rPr lang="en-GB" dirty="0">
                <a:solidFill>
                  <a:srgbClr val="00B0F0"/>
                </a:solidFill>
                <a:latin typeface="Arial"/>
                <a:ea typeface="Segoe UI"/>
                <a:cs typeface="Segoe UI"/>
              </a:rPr>
              <a:t> (Accessed: 27 November 2025).</a:t>
            </a:r>
            <a:r>
              <a:rPr dirty="0">
                <a:solidFill>
                  <a:srgbClr val="00B0F0"/>
                </a:solidFill>
                <a:latin typeface="Arial"/>
                <a:ea typeface="Arial"/>
                <a:cs typeface="Arial"/>
              </a:rPr>
              <a:t> </a:t>
            </a:r>
            <a:endParaRPr/>
          </a:p>
          <a:p>
            <a:pPr algn="ctr"/>
            <a:endParaRPr lang="en-GB" dirty="0">
              <a:solidFill>
                <a:srgbClr val="00B0F0"/>
              </a:solidFill>
              <a:latin typeface="Arial"/>
              <a:cs typeface="Arial"/>
            </a:endParaRPr>
          </a:p>
        </p:txBody>
      </p:sp>
    </p:spTree>
    <p:extLst>
      <p:ext uri="{BB962C8B-B14F-4D97-AF65-F5344CB8AC3E}">
        <p14:creationId xmlns:p14="http://schemas.microsoft.com/office/powerpoint/2010/main" val="675640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and purple light line&#10;&#10;AI-generated content may be incorrect.">
            <a:extLst>
              <a:ext uri="{FF2B5EF4-FFF2-40B4-BE49-F238E27FC236}">
                <a16:creationId xmlns:a16="http://schemas.microsoft.com/office/drawing/2014/main" id="{F965CB19-8DDF-5CF8-FEFC-B763A21C5FC5}"/>
              </a:ext>
            </a:extLst>
          </p:cNvPr>
          <p:cNvPicPr>
            <a:picLocks noChangeAspect="1"/>
          </p:cNvPicPr>
          <p:nvPr/>
        </p:nvPicPr>
        <p:blipFill>
          <a:blip r:embed="rId2"/>
          <a:stretch>
            <a:fillRect/>
          </a:stretch>
        </p:blipFill>
        <p:spPr>
          <a:xfrm>
            <a:off x="9072" y="0"/>
            <a:ext cx="12185951" cy="6858000"/>
          </a:xfrm>
          <a:prstGeom prst="rect">
            <a:avLst/>
          </a:prstGeom>
        </p:spPr>
      </p:pic>
      <p:sp>
        <p:nvSpPr>
          <p:cNvPr id="3" name="TextBox 2">
            <a:extLst>
              <a:ext uri="{FF2B5EF4-FFF2-40B4-BE49-F238E27FC236}">
                <a16:creationId xmlns:a16="http://schemas.microsoft.com/office/drawing/2014/main" id="{324B2422-895B-2D58-34C7-92D0588511F2}"/>
              </a:ext>
            </a:extLst>
          </p:cNvPr>
          <p:cNvSpPr txBox="1"/>
          <p:nvPr/>
        </p:nvSpPr>
        <p:spPr>
          <a:xfrm>
            <a:off x="2400904" y="598714"/>
            <a:ext cx="83311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rgbClr val="00B0F0"/>
                </a:solidFill>
                <a:latin typeface="Arial"/>
                <a:cs typeface="Arial"/>
              </a:rPr>
              <a:t>Thank you for your attention</a:t>
            </a:r>
          </a:p>
        </p:txBody>
      </p:sp>
      <p:sp>
        <p:nvSpPr>
          <p:cNvPr id="4" name="TextBox 3">
            <a:extLst>
              <a:ext uri="{FF2B5EF4-FFF2-40B4-BE49-F238E27FC236}">
                <a16:creationId xmlns:a16="http://schemas.microsoft.com/office/drawing/2014/main" id="{DF6AC399-AC43-B1ED-0412-56BB0E15456B}"/>
              </a:ext>
            </a:extLst>
          </p:cNvPr>
          <p:cNvSpPr txBox="1"/>
          <p:nvPr/>
        </p:nvSpPr>
        <p:spPr>
          <a:xfrm>
            <a:off x="1820334" y="2763761"/>
            <a:ext cx="854891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a:solidFill>
                  <a:srgbClr val="00B0F0"/>
                </a:solidFill>
                <a:latin typeface="Arial"/>
                <a:cs typeface="Arial"/>
              </a:rPr>
              <a:t>Any Questions?</a:t>
            </a:r>
          </a:p>
        </p:txBody>
      </p:sp>
    </p:spTree>
    <p:extLst>
      <p:ext uri="{BB962C8B-B14F-4D97-AF65-F5344CB8AC3E}">
        <p14:creationId xmlns:p14="http://schemas.microsoft.com/office/powerpoint/2010/main" val="688806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452</cp:revision>
  <dcterms:created xsi:type="dcterms:W3CDTF">2025-12-02T19:43:42Z</dcterms:created>
  <dcterms:modified xsi:type="dcterms:W3CDTF">2025-12-02T23:58:25Z</dcterms:modified>
</cp:coreProperties>
</file>