
<file path=[Content_Types].xml><?xml version="1.0" encoding="utf-8"?>
<Types xmlns="http://schemas.openxmlformats.org/package/2006/content-types">
  <Default Extension="png" ContentType="image/png"/>
  <Default Extension="wmf" ContentType="image/x-wmf"/>
  <Default Extension="emf" ContentType="image/x-emf"/>
  <Default Extension="jpeg" ContentType="image/jpeg"/>
  <Default Extension="rels" ContentType="application/vnd.openxmlformats-package.relationships+xml"/>
  <Default Extension="xml" ContentType="application/xml"/>
  <Default Extension="wdp" ContentType="image/vnd.ms-photo"/>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33"/>
  </p:notesMasterIdLst>
  <p:sldIdLst>
    <p:sldId id="286" r:id="rId3"/>
    <p:sldId id="268" r:id="rId4"/>
    <p:sldId id="282" r:id="rId5"/>
    <p:sldId id="283" r:id="rId6"/>
    <p:sldId id="284" r:id="rId7"/>
    <p:sldId id="285" r:id="rId8"/>
    <p:sldId id="264" r:id="rId9"/>
    <p:sldId id="269" r:id="rId10"/>
    <p:sldId id="270" r:id="rId11"/>
    <p:sldId id="296" r:id="rId12"/>
    <p:sldId id="298" r:id="rId13"/>
    <p:sldId id="287" r:id="rId14"/>
    <p:sldId id="288" r:id="rId15"/>
    <p:sldId id="289" r:id="rId16"/>
    <p:sldId id="290" r:id="rId17"/>
    <p:sldId id="265" r:id="rId18"/>
    <p:sldId id="291" r:id="rId19"/>
    <p:sldId id="292" r:id="rId20"/>
    <p:sldId id="266" r:id="rId21"/>
    <p:sldId id="297" r:id="rId22"/>
    <p:sldId id="278" r:id="rId23"/>
    <p:sldId id="295" r:id="rId24"/>
    <p:sldId id="294" r:id="rId25"/>
    <p:sldId id="280" r:id="rId26"/>
    <p:sldId id="271" r:id="rId27"/>
    <p:sldId id="273" r:id="rId28"/>
    <p:sldId id="274" r:id="rId29"/>
    <p:sldId id="275" r:id="rId30"/>
    <p:sldId id="299" r:id="rId31"/>
    <p:sldId id="300"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8046" autoAdjust="0"/>
  </p:normalViewPr>
  <p:slideViewPr>
    <p:cSldViewPr snapToGrid="0">
      <p:cViewPr varScale="1">
        <p:scale>
          <a:sx n="103" d="100"/>
          <a:sy n="103" d="100"/>
        </p:scale>
        <p:origin x="812" y="6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rAngAx val="1"/>
    </c:view3D>
    <c:floor>
      <c:thickness val="0"/>
    </c:floor>
    <c:sideWall>
      <c:thickness val="0"/>
    </c:sideWall>
    <c:backWall>
      <c:thickness val="0"/>
    </c:backWall>
    <c:plotArea>
      <c:layout/>
      <c:bar3DChart>
        <c:barDir val="col"/>
        <c:grouping val="stacked"/>
        <c:varyColors val="0"/>
        <c:ser>
          <c:idx val="0"/>
          <c:order val="0"/>
          <c:tx>
            <c:strRef>
              <c:f>Sheet1!$B$1</c:f>
              <c:strCache>
                <c:ptCount val="1"/>
                <c:pt idx="0">
                  <c:v>Series 1</c:v>
                </c:pt>
              </c:strCache>
            </c:strRef>
          </c:tx>
          <c:spPr>
            <a:solidFill>
              <a:srgbClr val="FFC000"/>
            </a:solidFill>
          </c:spPr>
          <c:invertIfNegative val="0"/>
          <c:cat>
            <c:numRef>
              <c:f>Sheet1!$A$2:$A$5</c:f>
              <c:numCache>
                <c:formatCode>General</c:formatCode>
                <c:ptCount val="4"/>
                <c:pt idx="0">
                  <c:v>2013</c:v>
                </c:pt>
                <c:pt idx="1">
                  <c:v>2014</c:v>
                </c:pt>
                <c:pt idx="2">
                  <c:v>2015</c:v>
                </c:pt>
                <c:pt idx="3">
                  <c:v>2016</c:v>
                </c:pt>
              </c:numCache>
            </c:numRef>
          </c:cat>
          <c:val>
            <c:numRef>
              <c:f>Sheet1!$B$2:$B$5</c:f>
              <c:numCache>
                <c:formatCode>General</c:formatCode>
                <c:ptCount val="4"/>
                <c:pt idx="0">
                  <c:v>1000</c:v>
                </c:pt>
                <c:pt idx="1">
                  <c:v>15000</c:v>
                </c:pt>
                <c:pt idx="2">
                  <c:v>30000</c:v>
                </c:pt>
                <c:pt idx="3">
                  <c:v>45000</c:v>
                </c:pt>
              </c:numCache>
            </c:numRef>
          </c:val>
          <c:extLst>
            <c:ext xmlns:c16="http://schemas.microsoft.com/office/drawing/2014/chart" uri="{C3380CC4-5D6E-409C-BE32-E72D297353CC}">
              <c16:uniqueId val="{00000000-FF3B-422F-B452-6ADB5A77505D}"/>
            </c:ext>
          </c:extLst>
        </c:ser>
        <c:dLbls>
          <c:showLegendKey val="0"/>
          <c:showVal val="0"/>
          <c:showCatName val="0"/>
          <c:showSerName val="0"/>
          <c:showPercent val="0"/>
          <c:showBubbleSize val="0"/>
        </c:dLbls>
        <c:gapWidth val="150"/>
        <c:shape val="cylinder"/>
        <c:axId val="129591552"/>
        <c:axId val="129593344"/>
        <c:axId val="0"/>
      </c:bar3DChart>
      <c:catAx>
        <c:axId val="129591552"/>
        <c:scaling>
          <c:orientation val="minMax"/>
        </c:scaling>
        <c:delete val="0"/>
        <c:axPos val="b"/>
        <c:numFmt formatCode="General" sourceLinked="1"/>
        <c:majorTickMark val="out"/>
        <c:minorTickMark val="none"/>
        <c:tickLblPos val="nextTo"/>
        <c:crossAx val="129593344"/>
        <c:crosses val="autoZero"/>
        <c:auto val="1"/>
        <c:lblAlgn val="ctr"/>
        <c:lblOffset val="100"/>
        <c:noMultiLvlLbl val="0"/>
      </c:catAx>
      <c:valAx>
        <c:axId val="129593344"/>
        <c:scaling>
          <c:orientation val="minMax"/>
        </c:scaling>
        <c:delete val="0"/>
        <c:axPos val="l"/>
        <c:majorGridlines/>
        <c:numFmt formatCode="General" sourceLinked="1"/>
        <c:majorTickMark val="out"/>
        <c:minorTickMark val="none"/>
        <c:tickLblPos val="nextTo"/>
        <c:crossAx val="129591552"/>
        <c:crosses val="autoZero"/>
        <c:crossBetween val="between"/>
      </c:valAx>
    </c:plotArea>
    <c:plotVisOnly val="1"/>
    <c:dispBlanksAs val="gap"/>
    <c:showDLblsOverMax val="0"/>
  </c:chart>
  <c:txPr>
    <a:bodyPr/>
    <a:lstStyle/>
    <a:p>
      <a:pPr>
        <a:defRPr sz="1800"/>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CDCA30-412D-4990-B193-5D3038F56FE9}" type="doc">
      <dgm:prSet loTypeId="urn:microsoft.com/office/officeart/2005/8/layout/radial3" loCatId="relationship" qsTypeId="urn:microsoft.com/office/officeart/2005/8/quickstyle/simple1" qsCatId="simple" csTypeId="urn:microsoft.com/office/officeart/2005/8/colors/colorful2" csCatId="colorful" phldr="1"/>
      <dgm:spPr/>
      <dgm:t>
        <a:bodyPr/>
        <a:lstStyle/>
        <a:p>
          <a:endParaRPr lang="en-IN"/>
        </a:p>
      </dgm:t>
    </dgm:pt>
    <dgm:pt modelId="{E0C73A38-B81B-46E8-B8F5-97B404ADF55C}">
      <dgm:prSet phldrT="[Text]" custT="1"/>
      <dgm:spPr/>
      <dgm:t>
        <a:bodyPr/>
        <a:lstStyle/>
        <a:p>
          <a:r>
            <a:rPr lang="en-US" sz="2000" b="0" smtClean="0"/>
            <a:t>Industry 4.0</a:t>
          </a:r>
          <a:endParaRPr lang="en-IN" sz="2000" b="0" dirty="0"/>
        </a:p>
      </dgm:t>
    </dgm:pt>
    <dgm:pt modelId="{48715DA3-88F7-4DF9-886A-4A014DA05A15}" type="parTrans" cxnId="{76886799-D58F-434D-A94A-F68BCC966898}">
      <dgm:prSet/>
      <dgm:spPr/>
      <dgm:t>
        <a:bodyPr/>
        <a:lstStyle/>
        <a:p>
          <a:endParaRPr lang="en-IN" sz="3200" b="1"/>
        </a:p>
      </dgm:t>
    </dgm:pt>
    <dgm:pt modelId="{C1D64499-50EC-45B0-9A8C-136E8C386A7C}" type="sibTrans" cxnId="{76886799-D58F-434D-A94A-F68BCC966898}">
      <dgm:prSet/>
      <dgm:spPr/>
      <dgm:t>
        <a:bodyPr/>
        <a:lstStyle/>
        <a:p>
          <a:endParaRPr lang="en-IN" sz="3200" b="1"/>
        </a:p>
      </dgm:t>
    </dgm:pt>
    <dgm:pt modelId="{7ECE611C-A0D3-4845-A229-5394F7FAD63D}">
      <dgm:prSet phldrT="[Text]" custT="1"/>
      <dgm:spPr/>
      <dgm:t>
        <a:bodyPr/>
        <a:lstStyle/>
        <a:p>
          <a:r>
            <a:rPr lang="en-US" sz="1200" b="1" dirty="0" smtClean="0"/>
            <a:t>Autonomous Robots</a:t>
          </a:r>
          <a:endParaRPr lang="en-IN" sz="1200" b="1" dirty="0"/>
        </a:p>
      </dgm:t>
    </dgm:pt>
    <dgm:pt modelId="{D94A8BF9-FF56-470C-933D-7B7B0623D84C}" type="parTrans" cxnId="{F78EA137-705F-4009-9BD0-1DF0B163C7C0}">
      <dgm:prSet custT="1"/>
      <dgm:spPr/>
      <dgm:t>
        <a:bodyPr/>
        <a:lstStyle/>
        <a:p>
          <a:endParaRPr lang="en-IN" sz="900" b="1"/>
        </a:p>
      </dgm:t>
    </dgm:pt>
    <dgm:pt modelId="{1115934C-195B-4B7F-B252-6218200F79B2}" type="sibTrans" cxnId="{F78EA137-705F-4009-9BD0-1DF0B163C7C0}">
      <dgm:prSet/>
      <dgm:spPr/>
      <dgm:t>
        <a:bodyPr/>
        <a:lstStyle/>
        <a:p>
          <a:endParaRPr lang="en-IN" sz="3200" b="1"/>
        </a:p>
      </dgm:t>
    </dgm:pt>
    <dgm:pt modelId="{D50D5996-10E3-4946-9886-083A9EDA8456}">
      <dgm:prSet phldrT="[Text]" custT="1"/>
      <dgm:spPr/>
      <dgm:t>
        <a:bodyPr/>
        <a:lstStyle/>
        <a:p>
          <a:r>
            <a:rPr lang="en-US" sz="1200" b="1" dirty="0" smtClean="0"/>
            <a:t>Simulation</a:t>
          </a:r>
          <a:endParaRPr lang="en-IN" sz="1200" b="1" dirty="0"/>
        </a:p>
      </dgm:t>
    </dgm:pt>
    <dgm:pt modelId="{EEC72665-3B8B-440C-91AC-8C1514B75B38}" type="parTrans" cxnId="{D4FF5D23-7C68-4879-8D06-E72769FE1F0A}">
      <dgm:prSet custT="1"/>
      <dgm:spPr/>
      <dgm:t>
        <a:bodyPr/>
        <a:lstStyle/>
        <a:p>
          <a:endParaRPr lang="en-IN" sz="900" b="1"/>
        </a:p>
      </dgm:t>
    </dgm:pt>
    <dgm:pt modelId="{C1D27899-8776-4019-A0A1-754568344BC3}" type="sibTrans" cxnId="{D4FF5D23-7C68-4879-8D06-E72769FE1F0A}">
      <dgm:prSet/>
      <dgm:spPr/>
      <dgm:t>
        <a:bodyPr/>
        <a:lstStyle/>
        <a:p>
          <a:endParaRPr lang="en-IN" sz="3200" b="1"/>
        </a:p>
      </dgm:t>
    </dgm:pt>
    <dgm:pt modelId="{B3123B04-1BC4-4AFC-B4B3-0358DE88019C}">
      <dgm:prSet phldrT="[Text]" custT="1"/>
      <dgm:spPr/>
      <dgm:t>
        <a:bodyPr/>
        <a:lstStyle/>
        <a:p>
          <a:r>
            <a:rPr lang="en-US" sz="1200" b="1" dirty="0" smtClean="0"/>
            <a:t>Horizontal and vertical system integration</a:t>
          </a:r>
          <a:endParaRPr lang="en-IN" sz="1200" b="1" dirty="0"/>
        </a:p>
      </dgm:t>
    </dgm:pt>
    <dgm:pt modelId="{16038D7A-5BD2-4909-A4F8-827CF6CBB1A6}" type="parTrans" cxnId="{0EEC4EED-B0E4-401C-8054-59664D2A1759}">
      <dgm:prSet custT="1"/>
      <dgm:spPr/>
      <dgm:t>
        <a:bodyPr/>
        <a:lstStyle/>
        <a:p>
          <a:endParaRPr lang="en-IN" sz="900" b="1"/>
        </a:p>
      </dgm:t>
    </dgm:pt>
    <dgm:pt modelId="{E45F5BE1-5BF9-4507-AC50-87746071106F}" type="sibTrans" cxnId="{0EEC4EED-B0E4-401C-8054-59664D2A1759}">
      <dgm:prSet/>
      <dgm:spPr/>
      <dgm:t>
        <a:bodyPr/>
        <a:lstStyle/>
        <a:p>
          <a:endParaRPr lang="en-IN" sz="3200" b="1"/>
        </a:p>
      </dgm:t>
    </dgm:pt>
    <dgm:pt modelId="{F13D8F6B-04DB-4A60-8C6A-DE60DB10A7A4}">
      <dgm:prSet phldrT="[Text]" custT="1"/>
      <dgm:spPr/>
      <dgm:t>
        <a:bodyPr/>
        <a:lstStyle/>
        <a:p>
          <a:r>
            <a:rPr lang="en-US" sz="1200" b="1" dirty="0" smtClean="0"/>
            <a:t>Additive </a:t>
          </a:r>
          <a:r>
            <a:rPr lang="en-US" sz="1200" b="1" dirty="0" err="1" smtClean="0"/>
            <a:t>Mfg</a:t>
          </a:r>
          <a:endParaRPr lang="en-IN" sz="1200" b="1" dirty="0"/>
        </a:p>
      </dgm:t>
    </dgm:pt>
    <dgm:pt modelId="{DBE86913-CF11-42D5-A859-2E047834F6DF}" type="parTrans" cxnId="{ED4091B6-CE34-4109-9978-82F839F5A644}">
      <dgm:prSet custT="1"/>
      <dgm:spPr/>
      <dgm:t>
        <a:bodyPr/>
        <a:lstStyle/>
        <a:p>
          <a:endParaRPr lang="en-IN" sz="900" b="1"/>
        </a:p>
      </dgm:t>
    </dgm:pt>
    <dgm:pt modelId="{B3EAD190-D7AB-4B8D-B785-DBCE1D918421}" type="sibTrans" cxnId="{ED4091B6-CE34-4109-9978-82F839F5A644}">
      <dgm:prSet/>
      <dgm:spPr/>
      <dgm:t>
        <a:bodyPr/>
        <a:lstStyle/>
        <a:p>
          <a:endParaRPr lang="en-IN" sz="3200" b="1"/>
        </a:p>
      </dgm:t>
    </dgm:pt>
    <dgm:pt modelId="{54647F84-C79B-447B-B77A-9006062532FF}">
      <dgm:prSet phldrT="[Text]" custT="1"/>
      <dgm:spPr/>
      <dgm:t>
        <a:bodyPr/>
        <a:lstStyle/>
        <a:p>
          <a:r>
            <a:rPr lang="en-US" sz="1200" b="1" dirty="0" smtClean="0"/>
            <a:t>Industrial Internet of Things</a:t>
          </a:r>
        </a:p>
      </dgm:t>
    </dgm:pt>
    <dgm:pt modelId="{4F470782-2369-4102-8AFE-FDD8450E9D6E}" type="parTrans" cxnId="{8A17E750-993D-4024-B7E1-C40F5A292188}">
      <dgm:prSet custT="1"/>
      <dgm:spPr/>
      <dgm:t>
        <a:bodyPr/>
        <a:lstStyle/>
        <a:p>
          <a:endParaRPr lang="en-IN" sz="900" b="1"/>
        </a:p>
      </dgm:t>
    </dgm:pt>
    <dgm:pt modelId="{240340BD-DD21-40A5-99E0-06C2ACCBC522}" type="sibTrans" cxnId="{8A17E750-993D-4024-B7E1-C40F5A292188}">
      <dgm:prSet/>
      <dgm:spPr/>
      <dgm:t>
        <a:bodyPr/>
        <a:lstStyle/>
        <a:p>
          <a:endParaRPr lang="en-IN" sz="3200" b="1"/>
        </a:p>
      </dgm:t>
    </dgm:pt>
    <dgm:pt modelId="{EFE771FD-2AB3-4D93-8C3B-A0D707A7B195}">
      <dgm:prSet phldrT="[Text]" custT="1"/>
      <dgm:spPr/>
      <dgm:t>
        <a:bodyPr/>
        <a:lstStyle/>
        <a:p>
          <a:r>
            <a:rPr lang="en-US" sz="1200" b="1" dirty="0" smtClean="0"/>
            <a:t>Augmented reality</a:t>
          </a:r>
        </a:p>
      </dgm:t>
    </dgm:pt>
    <dgm:pt modelId="{B30E7B8E-BE67-4FB4-B1E1-92FA416AE78B}" type="parTrans" cxnId="{82EB483E-B791-4A66-9DD7-6CE223FDB61F}">
      <dgm:prSet custT="1"/>
      <dgm:spPr/>
      <dgm:t>
        <a:bodyPr/>
        <a:lstStyle/>
        <a:p>
          <a:endParaRPr lang="en-IN" sz="900" b="1"/>
        </a:p>
      </dgm:t>
    </dgm:pt>
    <dgm:pt modelId="{19D061DB-515E-4761-B8CE-B6B29ABEA3C7}" type="sibTrans" cxnId="{82EB483E-B791-4A66-9DD7-6CE223FDB61F}">
      <dgm:prSet/>
      <dgm:spPr/>
      <dgm:t>
        <a:bodyPr/>
        <a:lstStyle/>
        <a:p>
          <a:endParaRPr lang="en-IN" sz="3200" b="1"/>
        </a:p>
      </dgm:t>
    </dgm:pt>
    <dgm:pt modelId="{E693BE9B-54B8-41E0-85FF-5490FED8BDB2}">
      <dgm:prSet phldrT="[Text]" custT="1"/>
      <dgm:spPr/>
      <dgm:t>
        <a:bodyPr/>
        <a:lstStyle/>
        <a:p>
          <a:r>
            <a:rPr lang="en-US" sz="1200" b="1" dirty="0" smtClean="0"/>
            <a:t>Big data analytics</a:t>
          </a:r>
        </a:p>
      </dgm:t>
    </dgm:pt>
    <dgm:pt modelId="{0733B29A-95B6-41DD-97E8-BC6C1A365939}" type="parTrans" cxnId="{02268701-004C-401F-9A1D-302247ABB06E}">
      <dgm:prSet custT="1"/>
      <dgm:spPr/>
      <dgm:t>
        <a:bodyPr/>
        <a:lstStyle/>
        <a:p>
          <a:endParaRPr lang="en-IN" sz="900" b="1"/>
        </a:p>
      </dgm:t>
    </dgm:pt>
    <dgm:pt modelId="{33AC9A80-F58A-490D-BA3B-525EBEDA1850}" type="sibTrans" cxnId="{02268701-004C-401F-9A1D-302247ABB06E}">
      <dgm:prSet/>
      <dgm:spPr/>
      <dgm:t>
        <a:bodyPr/>
        <a:lstStyle/>
        <a:p>
          <a:endParaRPr lang="en-IN" sz="3200" b="1"/>
        </a:p>
      </dgm:t>
    </dgm:pt>
    <dgm:pt modelId="{B89E3D54-DCDC-41CF-B1EF-D7595CEA1675}">
      <dgm:prSet phldrT="[Text]" custT="1"/>
      <dgm:spPr/>
      <dgm:t>
        <a:bodyPr/>
        <a:lstStyle/>
        <a:p>
          <a:r>
            <a:rPr lang="en-US" sz="1200" b="1" smtClean="0"/>
            <a:t>Cyber </a:t>
          </a:r>
          <a:r>
            <a:rPr lang="en-US" sz="1200" b="1" dirty="0" smtClean="0"/>
            <a:t>Security</a:t>
          </a:r>
        </a:p>
      </dgm:t>
    </dgm:pt>
    <dgm:pt modelId="{1336F9A0-6ABA-4E0F-907B-91CF4FAE909E}" type="parTrans" cxnId="{B81831A1-2CF1-4682-9760-8EE7FF693752}">
      <dgm:prSet/>
      <dgm:spPr/>
      <dgm:t>
        <a:bodyPr/>
        <a:lstStyle/>
        <a:p>
          <a:endParaRPr lang="en-IN"/>
        </a:p>
      </dgm:t>
    </dgm:pt>
    <dgm:pt modelId="{1B03DA99-8DAC-4962-B4D1-74D11AD27506}" type="sibTrans" cxnId="{B81831A1-2CF1-4682-9760-8EE7FF693752}">
      <dgm:prSet/>
      <dgm:spPr/>
      <dgm:t>
        <a:bodyPr/>
        <a:lstStyle/>
        <a:p>
          <a:endParaRPr lang="en-IN"/>
        </a:p>
      </dgm:t>
    </dgm:pt>
    <dgm:pt modelId="{C56B6F1D-631F-4DF1-BF2F-429AB61402ED}" type="pres">
      <dgm:prSet presAssocID="{DDCDCA30-412D-4990-B193-5D3038F56FE9}" presName="composite" presStyleCnt="0">
        <dgm:presLayoutVars>
          <dgm:chMax val="1"/>
          <dgm:dir/>
          <dgm:resizeHandles val="exact"/>
        </dgm:presLayoutVars>
      </dgm:prSet>
      <dgm:spPr/>
      <dgm:t>
        <a:bodyPr/>
        <a:lstStyle/>
        <a:p>
          <a:endParaRPr lang="en-IN"/>
        </a:p>
      </dgm:t>
    </dgm:pt>
    <dgm:pt modelId="{1BCE78DE-8E69-4DEE-91B0-1E20947C957C}" type="pres">
      <dgm:prSet presAssocID="{DDCDCA30-412D-4990-B193-5D3038F56FE9}" presName="radial" presStyleCnt="0">
        <dgm:presLayoutVars>
          <dgm:animLvl val="ctr"/>
        </dgm:presLayoutVars>
      </dgm:prSet>
      <dgm:spPr/>
    </dgm:pt>
    <dgm:pt modelId="{F6D2AF64-F223-45B0-B6FC-2F3519C864CE}" type="pres">
      <dgm:prSet presAssocID="{E0C73A38-B81B-46E8-B8F5-97B404ADF55C}" presName="centerShape" presStyleLbl="vennNode1" presStyleIdx="0" presStyleCnt="9"/>
      <dgm:spPr/>
      <dgm:t>
        <a:bodyPr/>
        <a:lstStyle/>
        <a:p>
          <a:endParaRPr lang="en-IN"/>
        </a:p>
      </dgm:t>
    </dgm:pt>
    <dgm:pt modelId="{2C724CD5-A883-4A0B-939B-74E48280E9DE}" type="pres">
      <dgm:prSet presAssocID="{7ECE611C-A0D3-4845-A229-5394F7FAD63D}" presName="node" presStyleLbl="vennNode1" presStyleIdx="1" presStyleCnt="9">
        <dgm:presLayoutVars>
          <dgm:bulletEnabled val="1"/>
        </dgm:presLayoutVars>
      </dgm:prSet>
      <dgm:spPr/>
      <dgm:t>
        <a:bodyPr/>
        <a:lstStyle/>
        <a:p>
          <a:endParaRPr lang="en-IN"/>
        </a:p>
      </dgm:t>
    </dgm:pt>
    <dgm:pt modelId="{68C56F5E-FA53-432F-ABD1-632F5BCE2AB2}" type="pres">
      <dgm:prSet presAssocID="{D50D5996-10E3-4946-9886-083A9EDA8456}" presName="node" presStyleLbl="vennNode1" presStyleIdx="2" presStyleCnt="9">
        <dgm:presLayoutVars>
          <dgm:bulletEnabled val="1"/>
        </dgm:presLayoutVars>
      </dgm:prSet>
      <dgm:spPr/>
      <dgm:t>
        <a:bodyPr/>
        <a:lstStyle/>
        <a:p>
          <a:endParaRPr lang="en-IN"/>
        </a:p>
      </dgm:t>
    </dgm:pt>
    <dgm:pt modelId="{2FF59370-9608-417A-9294-962D51F532B7}" type="pres">
      <dgm:prSet presAssocID="{B3123B04-1BC4-4AFC-B4B3-0358DE88019C}" presName="node" presStyleLbl="vennNode1" presStyleIdx="3" presStyleCnt="9">
        <dgm:presLayoutVars>
          <dgm:bulletEnabled val="1"/>
        </dgm:presLayoutVars>
      </dgm:prSet>
      <dgm:spPr/>
      <dgm:t>
        <a:bodyPr/>
        <a:lstStyle/>
        <a:p>
          <a:endParaRPr lang="en-IN"/>
        </a:p>
      </dgm:t>
    </dgm:pt>
    <dgm:pt modelId="{AED29216-0EC1-4437-8115-CA691B1D7981}" type="pres">
      <dgm:prSet presAssocID="{54647F84-C79B-447B-B77A-9006062532FF}" presName="node" presStyleLbl="vennNode1" presStyleIdx="4" presStyleCnt="9">
        <dgm:presLayoutVars>
          <dgm:bulletEnabled val="1"/>
        </dgm:presLayoutVars>
      </dgm:prSet>
      <dgm:spPr/>
      <dgm:t>
        <a:bodyPr/>
        <a:lstStyle/>
        <a:p>
          <a:endParaRPr lang="en-IN"/>
        </a:p>
      </dgm:t>
    </dgm:pt>
    <dgm:pt modelId="{6F0FE19E-C208-411D-A264-41A84BABA8C9}" type="pres">
      <dgm:prSet presAssocID="{B89E3D54-DCDC-41CF-B1EF-D7595CEA1675}" presName="node" presStyleLbl="vennNode1" presStyleIdx="5" presStyleCnt="9">
        <dgm:presLayoutVars>
          <dgm:bulletEnabled val="1"/>
        </dgm:presLayoutVars>
      </dgm:prSet>
      <dgm:spPr/>
      <dgm:t>
        <a:bodyPr/>
        <a:lstStyle/>
        <a:p>
          <a:endParaRPr lang="en-IN"/>
        </a:p>
      </dgm:t>
    </dgm:pt>
    <dgm:pt modelId="{AA272936-F9B3-40CA-B7BB-08AA5F5B562A}" type="pres">
      <dgm:prSet presAssocID="{F13D8F6B-04DB-4A60-8C6A-DE60DB10A7A4}" presName="node" presStyleLbl="vennNode1" presStyleIdx="6" presStyleCnt="9">
        <dgm:presLayoutVars>
          <dgm:bulletEnabled val="1"/>
        </dgm:presLayoutVars>
      </dgm:prSet>
      <dgm:spPr/>
      <dgm:t>
        <a:bodyPr/>
        <a:lstStyle/>
        <a:p>
          <a:endParaRPr lang="en-IN"/>
        </a:p>
      </dgm:t>
    </dgm:pt>
    <dgm:pt modelId="{E1BB4D84-B716-4CF3-8D54-A8E6D4BF3955}" type="pres">
      <dgm:prSet presAssocID="{EFE771FD-2AB3-4D93-8C3B-A0D707A7B195}" presName="node" presStyleLbl="vennNode1" presStyleIdx="7" presStyleCnt="9">
        <dgm:presLayoutVars>
          <dgm:bulletEnabled val="1"/>
        </dgm:presLayoutVars>
      </dgm:prSet>
      <dgm:spPr/>
      <dgm:t>
        <a:bodyPr/>
        <a:lstStyle/>
        <a:p>
          <a:endParaRPr lang="en-IN"/>
        </a:p>
      </dgm:t>
    </dgm:pt>
    <dgm:pt modelId="{7AC9405D-2050-486C-8C37-8E9C1D1B7313}" type="pres">
      <dgm:prSet presAssocID="{E693BE9B-54B8-41E0-85FF-5490FED8BDB2}" presName="node" presStyleLbl="vennNode1" presStyleIdx="8" presStyleCnt="9">
        <dgm:presLayoutVars>
          <dgm:bulletEnabled val="1"/>
        </dgm:presLayoutVars>
      </dgm:prSet>
      <dgm:spPr/>
      <dgm:t>
        <a:bodyPr/>
        <a:lstStyle/>
        <a:p>
          <a:endParaRPr lang="en-IN"/>
        </a:p>
      </dgm:t>
    </dgm:pt>
  </dgm:ptLst>
  <dgm:cxnLst>
    <dgm:cxn modelId="{F78EA137-705F-4009-9BD0-1DF0B163C7C0}" srcId="{E0C73A38-B81B-46E8-B8F5-97B404ADF55C}" destId="{7ECE611C-A0D3-4845-A229-5394F7FAD63D}" srcOrd="0" destOrd="0" parTransId="{D94A8BF9-FF56-470C-933D-7B7B0623D84C}" sibTransId="{1115934C-195B-4B7F-B252-6218200F79B2}"/>
    <dgm:cxn modelId="{EA1E5270-F521-4054-92A0-33B4914476A3}" type="presOf" srcId="{D50D5996-10E3-4946-9886-083A9EDA8456}" destId="{68C56F5E-FA53-432F-ABD1-632F5BCE2AB2}" srcOrd="0" destOrd="0" presId="urn:microsoft.com/office/officeart/2005/8/layout/radial3"/>
    <dgm:cxn modelId="{E6E04563-E36B-4C80-B32E-9A298D35335C}" type="presOf" srcId="{EFE771FD-2AB3-4D93-8C3B-A0D707A7B195}" destId="{E1BB4D84-B716-4CF3-8D54-A8E6D4BF3955}" srcOrd="0" destOrd="0" presId="urn:microsoft.com/office/officeart/2005/8/layout/radial3"/>
    <dgm:cxn modelId="{0EEC4EED-B0E4-401C-8054-59664D2A1759}" srcId="{E0C73A38-B81B-46E8-B8F5-97B404ADF55C}" destId="{B3123B04-1BC4-4AFC-B4B3-0358DE88019C}" srcOrd="2" destOrd="0" parTransId="{16038D7A-5BD2-4909-A4F8-827CF6CBB1A6}" sibTransId="{E45F5BE1-5BF9-4507-AC50-87746071106F}"/>
    <dgm:cxn modelId="{ED4091B6-CE34-4109-9978-82F839F5A644}" srcId="{E0C73A38-B81B-46E8-B8F5-97B404ADF55C}" destId="{F13D8F6B-04DB-4A60-8C6A-DE60DB10A7A4}" srcOrd="5" destOrd="0" parTransId="{DBE86913-CF11-42D5-A859-2E047834F6DF}" sibTransId="{B3EAD190-D7AB-4B8D-B785-DBCE1D918421}"/>
    <dgm:cxn modelId="{76886799-D58F-434D-A94A-F68BCC966898}" srcId="{DDCDCA30-412D-4990-B193-5D3038F56FE9}" destId="{E0C73A38-B81B-46E8-B8F5-97B404ADF55C}" srcOrd="0" destOrd="0" parTransId="{48715DA3-88F7-4DF9-886A-4A014DA05A15}" sibTransId="{C1D64499-50EC-45B0-9A8C-136E8C386A7C}"/>
    <dgm:cxn modelId="{B81831A1-2CF1-4682-9760-8EE7FF693752}" srcId="{E0C73A38-B81B-46E8-B8F5-97B404ADF55C}" destId="{B89E3D54-DCDC-41CF-B1EF-D7595CEA1675}" srcOrd="4" destOrd="0" parTransId="{1336F9A0-6ABA-4E0F-907B-91CF4FAE909E}" sibTransId="{1B03DA99-8DAC-4962-B4D1-74D11AD27506}"/>
    <dgm:cxn modelId="{C971DA44-C485-4E75-9F02-9904C825CC7B}" type="presOf" srcId="{B89E3D54-DCDC-41CF-B1EF-D7595CEA1675}" destId="{6F0FE19E-C208-411D-A264-41A84BABA8C9}" srcOrd="0" destOrd="0" presId="urn:microsoft.com/office/officeart/2005/8/layout/radial3"/>
    <dgm:cxn modelId="{8A17E750-993D-4024-B7E1-C40F5A292188}" srcId="{E0C73A38-B81B-46E8-B8F5-97B404ADF55C}" destId="{54647F84-C79B-447B-B77A-9006062532FF}" srcOrd="3" destOrd="0" parTransId="{4F470782-2369-4102-8AFE-FDD8450E9D6E}" sibTransId="{240340BD-DD21-40A5-99E0-06C2ACCBC522}"/>
    <dgm:cxn modelId="{74551131-2094-4A2A-A565-642D2DE73DDA}" type="presOf" srcId="{E0C73A38-B81B-46E8-B8F5-97B404ADF55C}" destId="{F6D2AF64-F223-45B0-B6FC-2F3519C864CE}" srcOrd="0" destOrd="0" presId="urn:microsoft.com/office/officeart/2005/8/layout/radial3"/>
    <dgm:cxn modelId="{F4D1A941-51D7-4869-A4D2-BE96DB6E24EE}" type="presOf" srcId="{7ECE611C-A0D3-4845-A229-5394F7FAD63D}" destId="{2C724CD5-A883-4A0B-939B-74E48280E9DE}" srcOrd="0" destOrd="0" presId="urn:microsoft.com/office/officeart/2005/8/layout/radial3"/>
    <dgm:cxn modelId="{6C80D625-8A04-4DFA-8A86-76B567ADC5F8}" type="presOf" srcId="{DDCDCA30-412D-4990-B193-5D3038F56FE9}" destId="{C56B6F1D-631F-4DF1-BF2F-429AB61402ED}" srcOrd="0" destOrd="0" presId="urn:microsoft.com/office/officeart/2005/8/layout/radial3"/>
    <dgm:cxn modelId="{2240F210-FDCE-4D9B-932A-8605B99BEC48}" type="presOf" srcId="{B3123B04-1BC4-4AFC-B4B3-0358DE88019C}" destId="{2FF59370-9608-417A-9294-962D51F532B7}" srcOrd="0" destOrd="0" presId="urn:microsoft.com/office/officeart/2005/8/layout/radial3"/>
    <dgm:cxn modelId="{AA99E578-B883-4CA6-9FDC-84B49B560AB8}" type="presOf" srcId="{F13D8F6B-04DB-4A60-8C6A-DE60DB10A7A4}" destId="{AA272936-F9B3-40CA-B7BB-08AA5F5B562A}" srcOrd="0" destOrd="0" presId="urn:microsoft.com/office/officeart/2005/8/layout/radial3"/>
    <dgm:cxn modelId="{D4FF5D23-7C68-4879-8D06-E72769FE1F0A}" srcId="{E0C73A38-B81B-46E8-B8F5-97B404ADF55C}" destId="{D50D5996-10E3-4946-9886-083A9EDA8456}" srcOrd="1" destOrd="0" parTransId="{EEC72665-3B8B-440C-91AC-8C1514B75B38}" sibTransId="{C1D27899-8776-4019-A0A1-754568344BC3}"/>
    <dgm:cxn modelId="{82EB483E-B791-4A66-9DD7-6CE223FDB61F}" srcId="{E0C73A38-B81B-46E8-B8F5-97B404ADF55C}" destId="{EFE771FD-2AB3-4D93-8C3B-A0D707A7B195}" srcOrd="6" destOrd="0" parTransId="{B30E7B8E-BE67-4FB4-B1E1-92FA416AE78B}" sibTransId="{19D061DB-515E-4761-B8CE-B6B29ABEA3C7}"/>
    <dgm:cxn modelId="{8804DE02-DEF4-43B0-AADB-021398984EE9}" type="presOf" srcId="{54647F84-C79B-447B-B77A-9006062532FF}" destId="{AED29216-0EC1-4437-8115-CA691B1D7981}" srcOrd="0" destOrd="0" presId="urn:microsoft.com/office/officeart/2005/8/layout/radial3"/>
    <dgm:cxn modelId="{C483F66E-631C-42B7-8A53-FD237EB54B96}" type="presOf" srcId="{E693BE9B-54B8-41E0-85FF-5490FED8BDB2}" destId="{7AC9405D-2050-486C-8C37-8E9C1D1B7313}" srcOrd="0" destOrd="0" presId="urn:microsoft.com/office/officeart/2005/8/layout/radial3"/>
    <dgm:cxn modelId="{02268701-004C-401F-9A1D-302247ABB06E}" srcId="{E0C73A38-B81B-46E8-B8F5-97B404ADF55C}" destId="{E693BE9B-54B8-41E0-85FF-5490FED8BDB2}" srcOrd="7" destOrd="0" parTransId="{0733B29A-95B6-41DD-97E8-BC6C1A365939}" sibTransId="{33AC9A80-F58A-490D-BA3B-525EBEDA1850}"/>
    <dgm:cxn modelId="{7120D5A5-C49B-4D42-A9B4-9D4A11B97E40}" type="presParOf" srcId="{C56B6F1D-631F-4DF1-BF2F-429AB61402ED}" destId="{1BCE78DE-8E69-4DEE-91B0-1E20947C957C}" srcOrd="0" destOrd="0" presId="urn:microsoft.com/office/officeart/2005/8/layout/radial3"/>
    <dgm:cxn modelId="{1EF12AAF-7B1A-4FD9-9971-28B1320161CB}" type="presParOf" srcId="{1BCE78DE-8E69-4DEE-91B0-1E20947C957C}" destId="{F6D2AF64-F223-45B0-B6FC-2F3519C864CE}" srcOrd="0" destOrd="0" presId="urn:microsoft.com/office/officeart/2005/8/layout/radial3"/>
    <dgm:cxn modelId="{990959BC-E717-404B-8C05-DD7C515B6964}" type="presParOf" srcId="{1BCE78DE-8E69-4DEE-91B0-1E20947C957C}" destId="{2C724CD5-A883-4A0B-939B-74E48280E9DE}" srcOrd="1" destOrd="0" presId="urn:microsoft.com/office/officeart/2005/8/layout/radial3"/>
    <dgm:cxn modelId="{49A7FAC8-D780-4F44-941C-1CAD8F638DCD}" type="presParOf" srcId="{1BCE78DE-8E69-4DEE-91B0-1E20947C957C}" destId="{68C56F5E-FA53-432F-ABD1-632F5BCE2AB2}" srcOrd="2" destOrd="0" presId="urn:microsoft.com/office/officeart/2005/8/layout/radial3"/>
    <dgm:cxn modelId="{89FDC8B9-6598-4DDF-94EF-D015887300CC}" type="presParOf" srcId="{1BCE78DE-8E69-4DEE-91B0-1E20947C957C}" destId="{2FF59370-9608-417A-9294-962D51F532B7}" srcOrd="3" destOrd="0" presId="urn:microsoft.com/office/officeart/2005/8/layout/radial3"/>
    <dgm:cxn modelId="{85E542AC-CA6B-40BD-B6A2-32DB4B738BEA}" type="presParOf" srcId="{1BCE78DE-8E69-4DEE-91B0-1E20947C957C}" destId="{AED29216-0EC1-4437-8115-CA691B1D7981}" srcOrd="4" destOrd="0" presId="urn:microsoft.com/office/officeart/2005/8/layout/radial3"/>
    <dgm:cxn modelId="{A7D70A36-C74D-4E4B-B6DA-05D8A4C5A11F}" type="presParOf" srcId="{1BCE78DE-8E69-4DEE-91B0-1E20947C957C}" destId="{6F0FE19E-C208-411D-A264-41A84BABA8C9}" srcOrd="5" destOrd="0" presId="urn:microsoft.com/office/officeart/2005/8/layout/radial3"/>
    <dgm:cxn modelId="{A24B2FAE-345C-4B06-B55A-C630D596FF68}" type="presParOf" srcId="{1BCE78DE-8E69-4DEE-91B0-1E20947C957C}" destId="{AA272936-F9B3-40CA-B7BB-08AA5F5B562A}" srcOrd="6" destOrd="0" presId="urn:microsoft.com/office/officeart/2005/8/layout/radial3"/>
    <dgm:cxn modelId="{B1900484-FA10-4688-A712-BD6C14C9E283}" type="presParOf" srcId="{1BCE78DE-8E69-4DEE-91B0-1E20947C957C}" destId="{E1BB4D84-B716-4CF3-8D54-A8E6D4BF3955}" srcOrd="7" destOrd="0" presId="urn:microsoft.com/office/officeart/2005/8/layout/radial3"/>
    <dgm:cxn modelId="{F05F35B1-7266-421D-ADC9-31C7040E942B}" type="presParOf" srcId="{1BCE78DE-8E69-4DEE-91B0-1E20947C957C}" destId="{7AC9405D-2050-486C-8C37-8E9C1D1B7313}" srcOrd="8"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8CFE41-5C76-40D7-BFAF-E6A9DC8B24A7}" type="doc">
      <dgm:prSet loTypeId="urn:microsoft.com/office/officeart/2005/8/layout/vList2" loCatId="list" qsTypeId="urn:microsoft.com/office/officeart/2005/8/quickstyle/simple1" qsCatId="simple" csTypeId="urn:microsoft.com/office/officeart/2005/8/colors/accent1_2" csCatId="accent1" phldr="1"/>
      <dgm:spPr/>
    </dgm:pt>
    <dgm:pt modelId="{65779149-E9D3-460D-8F1D-C759D8AC7889}">
      <dgm:prSet phldrT="[Text]"/>
      <dgm:spPr/>
      <dgm:t>
        <a:bodyPr/>
        <a:lstStyle/>
        <a:p>
          <a:r>
            <a:rPr lang="en-US" dirty="0" smtClean="0">
              <a:solidFill>
                <a:schemeClr val="tx2"/>
              </a:solidFill>
            </a:rPr>
            <a:t>Robot Assisted production</a:t>
          </a:r>
        </a:p>
      </dgm:t>
    </dgm:pt>
    <dgm:pt modelId="{68D4584D-1FB9-4191-BBDA-F9A82D71F860}" type="parTrans" cxnId="{F6212B73-0F9E-4C40-8C7D-890D640E33D0}">
      <dgm:prSet/>
      <dgm:spPr/>
      <dgm:t>
        <a:bodyPr/>
        <a:lstStyle/>
        <a:p>
          <a:endParaRPr lang="en-IN">
            <a:solidFill>
              <a:schemeClr val="tx2"/>
            </a:solidFill>
          </a:endParaRPr>
        </a:p>
      </dgm:t>
    </dgm:pt>
    <dgm:pt modelId="{0D90E09D-AA6A-4CAB-91C3-5FC988B1CC88}" type="sibTrans" cxnId="{F6212B73-0F9E-4C40-8C7D-890D640E33D0}">
      <dgm:prSet/>
      <dgm:spPr/>
      <dgm:t>
        <a:bodyPr/>
        <a:lstStyle/>
        <a:p>
          <a:endParaRPr lang="en-IN">
            <a:solidFill>
              <a:schemeClr val="tx2"/>
            </a:solidFill>
          </a:endParaRPr>
        </a:p>
      </dgm:t>
    </dgm:pt>
    <dgm:pt modelId="{762D7AF3-C5C1-4E89-9841-D40B43308985}">
      <dgm:prSet phldrT="[Text]"/>
      <dgm:spPr/>
      <dgm:t>
        <a:bodyPr/>
        <a:lstStyle/>
        <a:p>
          <a:r>
            <a:rPr lang="en-US" dirty="0" smtClean="0">
              <a:solidFill>
                <a:schemeClr val="tx2"/>
              </a:solidFill>
            </a:rPr>
            <a:t>Additive manufacturing of complex parts</a:t>
          </a:r>
          <a:endParaRPr lang="en-IN" dirty="0">
            <a:solidFill>
              <a:schemeClr val="tx2"/>
            </a:solidFill>
          </a:endParaRPr>
        </a:p>
      </dgm:t>
    </dgm:pt>
    <dgm:pt modelId="{2192EF0E-493F-4EAD-A70A-4202327D2E3E}" type="parTrans" cxnId="{830A30AA-144E-453C-A988-04FC9EC36032}">
      <dgm:prSet/>
      <dgm:spPr/>
      <dgm:t>
        <a:bodyPr/>
        <a:lstStyle/>
        <a:p>
          <a:endParaRPr lang="en-IN">
            <a:solidFill>
              <a:schemeClr val="tx2"/>
            </a:solidFill>
          </a:endParaRPr>
        </a:p>
      </dgm:t>
    </dgm:pt>
    <dgm:pt modelId="{EEFDF646-E33E-407E-9AF1-8A9359F3B637}" type="sibTrans" cxnId="{830A30AA-144E-453C-A988-04FC9EC36032}">
      <dgm:prSet/>
      <dgm:spPr/>
      <dgm:t>
        <a:bodyPr/>
        <a:lstStyle/>
        <a:p>
          <a:endParaRPr lang="en-IN">
            <a:solidFill>
              <a:schemeClr val="tx2"/>
            </a:solidFill>
          </a:endParaRPr>
        </a:p>
      </dgm:t>
    </dgm:pt>
    <dgm:pt modelId="{0BFC6705-29F0-4480-90A6-88173B41B150}">
      <dgm:prSet phldrT="[Text]"/>
      <dgm:spPr/>
      <dgm:t>
        <a:bodyPr/>
        <a:lstStyle/>
        <a:p>
          <a:r>
            <a:rPr lang="en-US" dirty="0" smtClean="0">
              <a:solidFill>
                <a:schemeClr val="tx2"/>
              </a:solidFill>
            </a:rPr>
            <a:t>Machines as a service</a:t>
          </a:r>
        </a:p>
      </dgm:t>
    </dgm:pt>
    <dgm:pt modelId="{F4020AD3-CD6D-4ECA-BDD7-3092D84FE2F8}" type="parTrans" cxnId="{5088E265-217A-470B-A054-7251A6CDE7DB}">
      <dgm:prSet/>
      <dgm:spPr/>
      <dgm:t>
        <a:bodyPr/>
        <a:lstStyle/>
        <a:p>
          <a:endParaRPr lang="en-IN">
            <a:solidFill>
              <a:schemeClr val="tx2"/>
            </a:solidFill>
          </a:endParaRPr>
        </a:p>
      </dgm:t>
    </dgm:pt>
    <dgm:pt modelId="{3A8E4876-0D42-4457-86FA-786075E877FC}" type="sibTrans" cxnId="{5088E265-217A-470B-A054-7251A6CDE7DB}">
      <dgm:prSet/>
      <dgm:spPr/>
      <dgm:t>
        <a:bodyPr/>
        <a:lstStyle/>
        <a:p>
          <a:endParaRPr lang="en-IN">
            <a:solidFill>
              <a:schemeClr val="tx2"/>
            </a:solidFill>
          </a:endParaRPr>
        </a:p>
      </dgm:t>
    </dgm:pt>
    <dgm:pt modelId="{39494E0B-E072-42A1-9676-06C9B43D7F9B}">
      <dgm:prSet phldrT="[Text]"/>
      <dgm:spPr/>
      <dgm:t>
        <a:bodyPr/>
        <a:lstStyle/>
        <a:p>
          <a:r>
            <a:rPr lang="en-US" dirty="0" smtClean="0">
              <a:solidFill>
                <a:schemeClr val="tx2"/>
              </a:solidFill>
            </a:rPr>
            <a:t>Big data drive quality control</a:t>
          </a:r>
        </a:p>
      </dgm:t>
    </dgm:pt>
    <dgm:pt modelId="{2F9A31BB-4CD3-49D2-AA5F-B3231DE2D84C}" type="parTrans" cxnId="{A79D6BED-4D26-4CF1-879F-48DA6C9A6A58}">
      <dgm:prSet/>
      <dgm:spPr/>
      <dgm:t>
        <a:bodyPr/>
        <a:lstStyle/>
        <a:p>
          <a:endParaRPr lang="en-IN">
            <a:solidFill>
              <a:schemeClr val="tx2"/>
            </a:solidFill>
          </a:endParaRPr>
        </a:p>
      </dgm:t>
    </dgm:pt>
    <dgm:pt modelId="{A47E43DB-1A32-4406-8234-07914C6136BA}" type="sibTrans" cxnId="{A79D6BED-4D26-4CF1-879F-48DA6C9A6A58}">
      <dgm:prSet/>
      <dgm:spPr/>
      <dgm:t>
        <a:bodyPr/>
        <a:lstStyle/>
        <a:p>
          <a:endParaRPr lang="en-IN">
            <a:solidFill>
              <a:schemeClr val="tx2"/>
            </a:solidFill>
          </a:endParaRPr>
        </a:p>
      </dgm:t>
    </dgm:pt>
    <dgm:pt modelId="{F8ED1237-CBD0-45B2-9AFA-2A8A4325D66A}">
      <dgm:prSet phldrT="[Text]"/>
      <dgm:spPr/>
      <dgm:t>
        <a:bodyPr/>
        <a:lstStyle/>
        <a:p>
          <a:r>
            <a:rPr lang="en-US" dirty="0" smtClean="0">
              <a:solidFill>
                <a:schemeClr val="tx2"/>
              </a:solidFill>
            </a:rPr>
            <a:t>Production line simulation</a:t>
          </a:r>
        </a:p>
      </dgm:t>
    </dgm:pt>
    <dgm:pt modelId="{10494DAB-CDA1-4440-BDC3-FD0B00ECC317}" type="parTrans" cxnId="{CF2FC9AF-B262-48A8-B9DE-3E7896E26F24}">
      <dgm:prSet/>
      <dgm:spPr/>
      <dgm:t>
        <a:bodyPr/>
        <a:lstStyle/>
        <a:p>
          <a:endParaRPr lang="en-IN">
            <a:solidFill>
              <a:schemeClr val="tx2"/>
            </a:solidFill>
          </a:endParaRPr>
        </a:p>
      </dgm:t>
    </dgm:pt>
    <dgm:pt modelId="{0F01FE19-C806-45CA-9232-CD72D0E6597D}" type="sibTrans" cxnId="{CF2FC9AF-B262-48A8-B9DE-3E7896E26F24}">
      <dgm:prSet/>
      <dgm:spPr/>
      <dgm:t>
        <a:bodyPr/>
        <a:lstStyle/>
        <a:p>
          <a:endParaRPr lang="en-IN">
            <a:solidFill>
              <a:schemeClr val="tx2"/>
            </a:solidFill>
          </a:endParaRPr>
        </a:p>
      </dgm:t>
    </dgm:pt>
    <dgm:pt modelId="{45241621-E5B0-4D04-AE90-6AAA48558B79}">
      <dgm:prSet phldrT="[Text]"/>
      <dgm:spPr/>
      <dgm:t>
        <a:bodyPr/>
        <a:lstStyle/>
        <a:p>
          <a:r>
            <a:rPr lang="en-US" smtClean="0">
              <a:solidFill>
                <a:schemeClr val="tx2"/>
              </a:solidFill>
            </a:rPr>
            <a:t>Predictive Maintenance</a:t>
          </a:r>
          <a:endParaRPr lang="en-IN" dirty="0">
            <a:solidFill>
              <a:schemeClr val="tx2"/>
            </a:solidFill>
          </a:endParaRPr>
        </a:p>
      </dgm:t>
    </dgm:pt>
    <dgm:pt modelId="{01027C73-9BAD-4774-93D1-B35F52023E92}" type="parTrans" cxnId="{8D2B285B-E029-4225-998A-46534640C3C6}">
      <dgm:prSet/>
      <dgm:spPr/>
      <dgm:t>
        <a:bodyPr/>
        <a:lstStyle/>
        <a:p>
          <a:endParaRPr lang="en-IN"/>
        </a:p>
      </dgm:t>
    </dgm:pt>
    <dgm:pt modelId="{84E1465E-FC6F-4CBC-9468-1D360587E2BB}" type="sibTrans" cxnId="{8D2B285B-E029-4225-998A-46534640C3C6}">
      <dgm:prSet/>
      <dgm:spPr/>
      <dgm:t>
        <a:bodyPr/>
        <a:lstStyle/>
        <a:p>
          <a:endParaRPr lang="en-IN"/>
        </a:p>
      </dgm:t>
    </dgm:pt>
    <dgm:pt modelId="{9338B1CC-EAFE-4DD1-85C1-AAB9B1B5D64A}">
      <dgm:prSet phldrT="[Text]"/>
      <dgm:spPr/>
      <dgm:t>
        <a:bodyPr/>
        <a:lstStyle/>
        <a:p>
          <a:r>
            <a:rPr lang="en-US" dirty="0" smtClean="0">
              <a:solidFill>
                <a:schemeClr val="tx2"/>
              </a:solidFill>
            </a:rPr>
            <a:t>Smart supply network</a:t>
          </a:r>
        </a:p>
      </dgm:t>
    </dgm:pt>
    <dgm:pt modelId="{B9E05953-9AC5-4669-9A3E-38A4E48D618D}" type="parTrans" cxnId="{61E27476-C741-481B-B86A-17D1ABDE23E7}">
      <dgm:prSet/>
      <dgm:spPr/>
      <dgm:t>
        <a:bodyPr/>
        <a:lstStyle/>
        <a:p>
          <a:endParaRPr lang="en-IN"/>
        </a:p>
      </dgm:t>
    </dgm:pt>
    <dgm:pt modelId="{9156B1A6-06B9-489D-A54A-EE8FDE4AB556}" type="sibTrans" cxnId="{61E27476-C741-481B-B86A-17D1ABDE23E7}">
      <dgm:prSet/>
      <dgm:spPr/>
      <dgm:t>
        <a:bodyPr/>
        <a:lstStyle/>
        <a:p>
          <a:endParaRPr lang="en-IN"/>
        </a:p>
      </dgm:t>
    </dgm:pt>
    <dgm:pt modelId="{A44E2FDD-6F8F-4D6E-A03E-9E3CFD5F4DBD}" type="pres">
      <dgm:prSet presAssocID="{198CFE41-5C76-40D7-BFAF-E6A9DC8B24A7}" presName="linear" presStyleCnt="0">
        <dgm:presLayoutVars>
          <dgm:animLvl val="lvl"/>
          <dgm:resizeHandles val="exact"/>
        </dgm:presLayoutVars>
      </dgm:prSet>
      <dgm:spPr/>
    </dgm:pt>
    <dgm:pt modelId="{E5BFD036-7951-43EF-B72A-8F7665A8AE8C}" type="pres">
      <dgm:prSet presAssocID="{65779149-E9D3-460D-8F1D-C759D8AC7889}" presName="parentText" presStyleLbl="node1" presStyleIdx="0" presStyleCnt="7">
        <dgm:presLayoutVars>
          <dgm:chMax val="0"/>
          <dgm:bulletEnabled val="1"/>
        </dgm:presLayoutVars>
      </dgm:prSet>
      <dgm:spPr/>
      <dgm:t>
        <a:bodyPr/>
        <a:lstStyle/>
        <a:p>
          <a:endParaRPr lang="en-IN"/>
        </a:p>
      </dgm:t>
    </dgm:pt>
    <dgm:pt modelId="{D3EEBCFF-9B6F-4F2E-A892-7B3DC55A1CE9}" type="pres">
      <dgm:prSet presAssocID="{0D90E09D-AA6A-4CAB-91C3-5FC988B1CC88}" presName="spacer" presStyleCnt="0"/>
      <dgm:spPr/>
    </dgm:pt>
    <dgm:pt modelId="{11228330-9D4F-43F5-A485-13035B3FB188}" type="pres">
      <dgm:prSet presAssocID="{45241621-E5B0-4D04-AE90-6AAA48558B79}" presName="parentText" presStyleLbl="node1" presStyleIdx="1" presStyleCnt="7">
        <dgm:presLayoutVars>
          <dgm:chMax val="0"/>
          <dgm:bulletEnabled val="1"/>
        </dgm:presLayoutVars>
      </dgm:prSet>
      <dgm:spPr/>
      <dgm:t>
        <a:bodyPr/>
        <a:lstStyle/>
        <a:p>
          <a:endParaRPr lang="en-IN"/>
        </a:p>
      </dgm:t>
    </dgm:pt>
    <dgm:pt modelId="{958AB4C7-DA70-4198-BA01-993A1A3EB653}" type="pres">
      <dgm:prSet presAssocID="{84E1465E-FC6F-4CBC-9468-1D360587E2BB}" presName="spacer" presStyleCnt="0"/>
      <dgm:spPr/>
    </dgm:pt>
    <dgm:pt modelId="{696519DD-D267-4CAC-8C22-4D1B0246B0E6}" type="pres">
      <dgm:prSet presAssocID="{762D7AF3-C5C1-4E89-9841-D40B43308985}" presName="parentText" presStyleLbl="node1" presStyleIdx="2" presStyleCnt="7">
        <dgm:presLayoutVars>
          <dgm:chMax val="0"/>
          <dgm:bulletEnabled val="1"/>
        </dgm:presLayoutVars>
      </dgm:prSet>
      <dgm:spPr/>
      <dgm:t>
        <a:bodyPr/>
        <a:lstStyle/>
        <a:p>
          <a:endParaRPr lang="en-IN"/>
        </a:p>
      </dgm:t>
    </dgm:pt>
    <dgm:pt modelId="{7A7C80F6-933B-44AF-9AD7-8AAAF16FF17A}" type="pres">
      <dgm:prSet presAssocID="{EEFDF646-E33E-407E-9AF1-8A9359F3B637}" presName="spacer" presStyleCnt="0"/>
      <dgm:spPr/>
    </dgm:pt>
    <dgm:pt modelId="{42FF8BC5-B3A1-41E4-B62E-531D71E500D3}" type="pres">
      <dgm:prSet presAssocID="{0BFC6705-29F0-4480-90A6-88173B41B150}" presName="parentText" presStyleLbl="node1" presStyleIdx="3" presStyleCnt="7">
        <dgm:presLayoutVars>
          <dgm:chMax val="0"/>
          <dgm:bulletEnabled val="1"/>
        </dgm:presLayoutVars>
      </dgm:prSet>
      <dgm:spPr/>
      <dgm:t>
        <a:bodyPr/>
        <a:lstStyle/>
        <a:p>
          <a:endParaRPr lang="en-IN"/>
        </a:p>
      </dgm:t>
    </dgm:pt>
    <dgm:pt modelId="{342B2258-F897-4DED-B6A2-982FDDCD93CE}" type="pres">
      <dgm:prSet presAssocID="{3A8E4876-0D42-4457-86FA-786075E877FC}" presName="spacer" presStyleCnt="0"/>
      <dgm:spPr/>
    </dgm:pt>
    <dgm:pt modelId="{40E71EED-F49A-456A-8C29-07CE7CF24302}" type="pres">
      <dgm:prSet presAssocID="{39494E0B-E072-42A1-9676-06C9B43D7F9B}" presName="parentText" presStyleLbl="node1" presStyleIdx="4" presStyleCnt="7">
        <dgm:presLayoutVars>
          <dgm:chMax val="0"/>
          <dgm:bulletEnabled val="1"/>
        </dgm:presLayoutVars>
      </dgm:prSet>
      <dgm:spPr/>
      <dgm:t>
        <a:bodyPr/>
        <a:lstStyle/>
        <a:p>
          <a:endParaRPr lang="en-IN"/>
        </a:p>
      </dgm:t>
    </dgm:pt>
    <dgm:pt modelId="{CC7CB18A-F60A-4685-9717-402ACAAB3D43}" type="pres">
      <dgm:prSet presAssocID="{A47E43DB-1A32-4406-8234-07914C6136BA}" presName="spacer" presStyleCnt="0"/>
      <dgm:spPr/>
    </dgm:pt>
    <dgm:pt modelId="{1F029CD0-4F9D-48F3-B186-0F9EE0933334}" type="pres">
      <dgm:prSet presAssocID="{F8ED1237-CBD0-45B2-9AFA-2A8A4325D66A}" presName="parentText" presStyleLbl="node1" presStyleIdx="5" presStyleCnt="7">
        <dgm:presLayoutVars>
          <dgm:chMax val="0"/>
          <dgm:bulletEnabled val="1"/>
        </dgm:presLayoutVars>
      </dgm:prSet>
      <dgm:spPr/>
      <dgm:t>
        <a:bodyPr/>
        <a:lstStyle/>
        <a:p>
          <a:endParaRPr lang="en-IN"/>
        </a:p>
      </dgm:t>
    </dgm:pt>
    <dgm:pt modelId="{923B4C74-56F4-4840-90FE-BEF16DD075A3}" type="pres">
      <dgm:prSet presAssocID="{0F01FE19-C806-45CA-9232-CD72D0E6597D}" presName="spacer" presStyleCnt="0"/>
      <dgm:spPr/>
    </dgm:pt>
    <dgm:pt modelId="{92ACF1E2-0064-42B1-9C43-0E82E3512B70}" type="pres">
      <dgm:prSet presAssocID="{9338B1CC-EAFE-4DD1-85C1-AAB9B1B5D64A}" presName="parentText" presStyleLbl="node1" presStyleIdx="6" presStyleCnt="7">
        <dgm:presLayoutVars>
          <dgm:chMax val="0"/>
          <dgm:bulletEnabled val="1"/>
        </dgm:presLayoutVars>
      </dgm:prSet>
      <dgm:spPr/>
      <dgm:t>
        <a:bodyPr/>
        <a:lstStyle/>
        <a:p>
          <a:endParaRPr lang="en-IN"/>
        </a:p>
      </dgm:t>
    </dgm:pt>
  </dgm:ptLst>
  <dgm:cxnLst>
    <dgm:cxn modelId="{8D2B285B-E029-4225-998A-46534640C3C6}" srcId="{198CFE41-5C76-40D7-BFAF-E6A9DC8B24A7}" destId="{45241621-E5B0-4D04-AE90-6AAA48558B79}" srcOrd="1" destOrd="0" parTransId="{01027C73-9BAD-4774-93D1-B35F52023E92}" sibTransId="{84E1465E-FC6F-4CBC-9468-1D360587E2BB}"/>
    <dgm:cxn modelId="{A79D6BED-4D26-4CF1-879F-48DA6C9A6A58}" srcId="{198CFE41-5C76-40D7-BFAF-E6A9DC8B24A7}" destId="{39494E0B-E072-42A1-9676-06C9B43D7F9B}" srcOrd="4" destOrd="0" parTransId="{2F9A31BB-4CD3-49D2-AA5F-B3231DE2D84C}" sibTransId="{A47E43DB-1A32-4406-8234-07914C6136BA}"/>
    <dgm:cxn modelId="{0F3B66DD-22DE-4FE2-8D74-36CFF9CEBEC7}" type="presOf" srcId="{198CFE41-5C76-40D7-BFAF-E6A9DC8B24A7}" destId="{A44E2FDD-6F8F-4D6E-A03E-9E3CFD5F4DBD}" srcOrd="0" destOrd="0" presId="urn:microsoft.com/office/officeart/2005/8/layout/vList2"/>
    <dgm:cxn modelId="{36EC3B84-DC08-454E-BF69-95C9C31DBCEC}" type="presOf" srcId="{39494E0B-E072-42A1-9676-06C9B43D7F9B}" destId="{40E71EED-F49A-456A-8C29-07CE7CF24302}" srcOrd="0" destOrd="0" presId="urn:microsoft.com/office/officeart/2005/8/layout/vList2"/>
    <dgm:cxn modelId="{A6D1AFFB-3B61-49D3-BAE7-E4DD9D797CB8}" type="presOf" srcId="{762D7AF3-C5C1-4E89-9841-D40B43308985}" destId="{696519DD-D267-4CAC-8C22-4D1B0246B0E6}" srcOrd="0" destOrd="0" presId="urn:microsoft.com/office/officeart/2005/8/layout/vList2"/>
    <dgm:cxn modelId="{830A30AA-144E-453C-A988-04FC9EC36032}" srcId="{198CFE41-5C76-40D7-BFAF-E6A9DC8B24A7}" destId="{762D7AF3-C5C1-4E89-9841-D40B43308985}" srcOrd="2" destOrd="0" parTransId="{2192EF0E-493F-4EAD-A70A-4202327D2E3E}" sibTransId="{EEFDF646-E33E-407E-9AF1-8A9359F3B637}"/>
    <dgm:cxn modelId="{61E27476-C741-481B-B86A-17D1ABDE23E7}" srcId="{198CFE41-5C76-40D7-BFAF-E6A9DC8B24A7}" destId="{9338B1CC-EAFE-4DD1-85C1-AAB9B1B5D64A}" srcOrd="6" destOrd="0" parTransId="{B9E05953-9AC5-4669-9A3E-38A4E48D618D}" sibTransId="{9156B1A6-06B9-489D-A54A-EE8FDE4AB556}"/>
    <dgm:cxn modelId="{CF2FC9AF-B262-48A8-B9DE-3E7896E26F24}" srcId="{198CFE41-5C76-40D7-BFAF-E6A9DC8B24A7}" destId="{F8ED1237-CBD0-45B2-9AFA-2A8A4325D66A}" srcOrd="5" destOrd="0" parTransId="{10494DAB-CDA1-4440-BDC3-FD0B00ECC317}" sibTransId="{0F01FE19-C806-45CA-9232-CD72D0E6597D}"/>
    <dgm:cxn modelId="{5088E265-217A-470B-A054-7251A6CDE7DB}" srcId="{198CFE41-5C76-40D7-BFAF-E6A9DC8B24A7}" destId="{0BFC6705-29F0-4480-90A6-88173B41B150}" srcOrd="3" destOrd="0" parTransId="{F4020AD3-CD6D-4ECA-BDD7-3092D84FE2F8}" sibTransId="{3A8E4876-0D42-4457-86FA-786075E877FC}"/>
    <dgm:cxn modelId="{B9187131-8836-4192-B7F4-1072F10175D9}" type="presOf" srcId="{9338B1CC-EAFE-4DD1-85C1-AAB9B1B5D64A}" destId="{92ACF1E2-0064-42B1-9C43-0E82E3512B70}" srcOrd="0" destOrd="0" presId="urn:microsoft.com/office/officeart/2005/8/layout/vList2"/>
    <dgm:cxn modelId="{1448BA14-754E-4D1D-B504-9425D2E5BFCC}" type="presOf" srcId="{65779149-E9D3-460D-8F1D-C759D8AC7889}" destId="{E5BFD036-7951-43EF-B72A-8F7665A8AE8C}" srcOrd="0" destOrd="0" presId="urn:microsoft.com/office/officeart/2005/8/layout/vList2"/>
    <dgm:cxn modelId="{FEFE16BF-CBEC-4054-8378-8C818DC528D0}" type="presOf" srcId="{0BFC6705-29F0-4480-90A6-88173B41B150}" destId="{42FF8BC5-B3A1-41E4-B62E-531D71E500D3}" srcOrd="0" destOrd="0" presId="urn:microsoft.com/office/officeart/2005/8/layout/vList2"/>
    <dgm:cxn modelId="{B641286D-E05D-4EBC-BD97-8A501E44E07C}" type="presOf" srcId="{F8ED1237-CBD0-45B2-9AFA-2A8A4325D66A}" destId="{1F029CD0-4F9D-48F3-B186-0F9EE0933334}" srcOrd="0" destOrd="0" presId="urn:microsoft.com/office/officeart/2005/8/layout/vList2"/>
    <dgm:cxn modelId="{889A33E1-AE9B-4DA4-8CED-FF31F306D796}" type="presOf" srcId="{45241621-E5B0-4D04-AE90-6AAA48558B79}" destId="{11228330-9D4F-43F5-A485-13035B3FB188}" srcOrd="0" destOrd="0" presId="urn:microsoft.com/office/officeart/2005/8/layout/vList2"/>
    <dgm:cxn modelId="{F6212B73-0F9E-4C40-8C7D-890D640E33D0}" srcId="{198CFE41-5C76-40D7-BFAF-E6A9DC8B24A7}" destId="{65779149-E9D3-460D-8F1D-C759D8AC7889}" srcOrd="0" destOrd="0" parTransId="{68D4584D-1FB9-4191-BBDA-F9A82D71F860}" sibTransId="{0D90E09D-AA6A-4CAB-91C3-5FC988B1CC88}"/>
    <dgm:cxn modelId="{CE03C274-2A4A-4D82-8D2D-8897D40626EC}" type="presParOf" srcId="{A44E2FDD-6F8F-4D6E-A03E-9E3CFD5F4DBD}" destId="{E5BFD036-7951-43EF-B72A-8F7665A8AE8C}" srcOrd="0" destOrd="0" presId="urn:microsoft.com/office/officeart/2005/8/layout/vList2"/>
    <dgm:cxn modelId="{38149525-AA76-4F9F-AC8C-453F78378A63}" type="presParOf" srcId="{A44E2FDD-6F8F-4D6E-A03E-9E3CFD5F4DBD}" destId="{D3EEBCFF-9B6F-4F2E-A892-7B3DC55A1CE9}" srcOrd="1" destOrd="0" presId="urn:microsoft.com/office/officeart/2005/8/layout/vList2"/>
    <dgm:cxn modelId="{DBF8ACD6-4BAB-40F8-B61B-A4E1A33D252F}" type="presParOf" srcId="{A44E2FDD-6F8F-4D6E-A03E-9E3CFD5F4DBD}" destId="{11228330-9D4F-43F5-A485-13035B3FB188}" srcOrd="2" destOrd="0" presId="urn:microsoft.com/office/officeart/2005/8/layout/vList2"/>
    <dgm:cxn modelId="{8E41ED23-1C60-4467-AB26-4CBB3B0ACBDF}" type="presParOf" srcId="{A44E2FDD-6F8F-4D6E-A03E-9E3CFD5F4DBD}" destId="{958AB4C7-DA70-4198-BA01-993A1A3EB653}" srcOrd="3" destOrd="0" presId="urn:microsoft.com/office/officeart/2005/8/layout/vList2"/>
    <dgm:cxn modelId="{883C8935-FE05-4E08-9FD4-03C0330C086B}" type="presParOf" srcId="{A44E2FDD-6F8F-4D6E-A03E-9E3CFD5F4DBD}" destId="{696519DD-D267-4CAC-8C22-4D1B0246B0E6}" srcOrd="4" destOrd="0" presId="urn:microsoft.com/office/officeart/2005/8/layout/vList2"/>
    <dgm:cxn modelId="{25820815-DC97-4B39-A2C0-8A4A7AA06816}" type="presParOf" srcId="{A44E2FDD-6F8F-4D6E-A03E-9E3CFD5F4DBD}" destId="{7A7C80F6-933B-44AF-9AD7-8AAAF16FF17A}" srcOrd="5" destOrd="0" presId="urn:microsoft.com/office/officeart/2005/8/layout/vList2"/>
    <dgm:cxn modelId="{3BC5FD40-C054-4606-A959-69E82D43E4DE}" type="presParOf" srcId="{A44E2FDD-6F8F-4D6E-A03E-9E3CFD5F4DBD}" destId="{42FF8BC5-B3A1-41E4-B62E-531D71E500D3}" srcOrd="6" destOrd="0" presId="urn:microsoft.com/office/officeart/2005/8/layout/vList2"/>
    <dgm:cxn modelId="{42C48ABC-57B2-4134-B2D2-44362F81144B}" type="presParOf" srcId="{A44E2FDD-6F8F-4D6E-A03E-9E3CFD5F4DBD}" destId="{342B2258-F897-4DED-B6A2-982FDDCD93CE}" srcOrd="7" destOrd="0" presId="urn:microsoft.com/office/officeart/2005/8/layout/vList2"/>
    <dgm:cxn modelId="{D8E4D51B-3205-4B45-840D-2FDCC4A58436}" type="presParOf" srcId="{A44E2FDD-6F8F-4D6E-A03E-9E3CFD5F4DBD}" destId="{40E71EED-F49A-456A-8C29-07CE7CF24302}" srcOrd="8" destOrd="0" presId="urn:microsoft.com/office/officeart/2005/8/layout/vList2"/>
    <dgm:cxn modelId="{8E460E56-23BD-4499-B5B3-F320A6E40A34}" type="presParOf" srcId="{A44E2FDD-6F8F-4D6E-A03E-9E3CFD5F4DBD}" destId="{CC7CB18A-F60A-4685-9717-402ACAAB3D43}" srcOrd="9" destOrd="0" presId="urn:microsoft.com/office/officeart/2005/8/layout/vList2"/>
    <dgm:cxn modelId="{0140788D-34CE-42E7-9B34-28430400F6FC}" type="presParOf" srcId="{A44E2FDD-6F8F-4D6E-A03E-9E3CFD5F4DBD}" destId="{1F029CD0-4F9D-48F3-B186-0F9EE0933334}" srcOrd="10" destOrd="0" presId="urn:microsoft.com/office/officeart/2005/8/layout/vList2"/>
    <dgm:cxn modelId="{80189545-FCF5-425B-BFD2-69AC15CF3D71}" type="presParOf" srcId="{A44E2FDD-6F8F-4D6E-A03E-9E3CFD5F4DBD}" destId="{923B4C74-56F4-4840-90FE-BEF16DD075A3}" srcOrd="11" destOrd="0" presId="urn:microsoft.com/office/officeart/2005/8/layout/vList2"/>
    <dgm:cxn modelId="{67A4922C-99FA-4C36-8786-68938603E735}" type="presParOf" srcId="{A44E2FDD-6F8F-4D6E-A03E-9E3CFD5F4DBD}" destId="{92ACF1E2-0064-42B1-9C43-0E82E3512B70}"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D2AF64-F223-45B0-B6FC-2F3519C864CE}">
      <dsp:nvSpPr>
        <dsp:cNvPr id="0" name=""/>
        <dsp:cNvSpPr/>
      </dsp:nvSpPr>
      <dsp:spPr>
        <a:xfrm>
          <a:off x="2723487" y="1122616"/>
          <a:ext cx="2796692" cy="2796692"/>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b="0" kern="1200" smtClean="0"/>
            <a:t>Industry 4.0</a:t>
          </a:r>
          <a:endParaRPr lang="en-IN" sz="2000" b="0" kern="1200" dirty="0"/>
        </a:p>
      </dsp:txBody>
      <dsp:txXfrm>
        <a:off x="3133053" y="1532182"/>
        <a:ext cx="1977560" cy="1977560"/>
      </dsp:txXfrm>
    </dsp:sp>
    <dsp:sp modelId="{2C724CD5-A883-4A0B-939B-74E48280E9DE}">
      <dsp:nvSpPr>
        <dsp:cNvPr id="0" name=""/>
        <dsp:cNvSpPr/>
      </dsp:nvSpPr>
      <dsp:spPr>
        <a:xfrm>
          <a:off x="3422660" y="499"/>
          <a:ext cx="1398346" cy="1398346"/>
        </a:xfrm>
        <a:prstGeom prst="ellipse">
          <a:avLst/>
        </a:prstGeom>
        <a:solidFill>
          <a:schemeClr val="accent2">
            <a:alpha val="50000"/>
            <a:hueOff val="-405883"/>
            <a:satOff val="-12500"/>
            <a:lumOff val="125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t>Autonomous Robots</a:t>
          </a:r>
          <a:endParaRPr lang="en-IN" sz="1200" b="1" kern="1200" dirty="0"/>
        </a:p>
      </dsp:txBody>
      <dsp:txXfrm>
        <a:off x="3627443" y="205282"/>
        <a:ext cx="988780" cy="988780"/>
      </dsp:txXfrm>
    </dsp:sp>
    <dsp:sp modelId="{68C56F5E-FA53-432F-ABD1-632F5BCE2AB2}">
      <dsp:nvSpPr>
        <dsp:cNvPr id="0" name=""/>
        <dsp:cNvSpPr/>
      </dsp:nvSpPr>
      <dsp:spPr>
        <a:xfrm>
          <a:off x="4710507" y="533942"/>
          <a:ext cx="1398346" cy="1398346"/>
        </a:xfrm>
        <a:prstGeom prst="ellipse">
          <a:avLst/>
        </a:prstGeom>
        <a:solidFill>
          <a:schemeClr val="accent2">
            <a:alpha val="50000"/>
            <a:hueOff val="-811765"/>
            <a:satOff val="-25000"/>
            <a:lumOff val="25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t>Simulation</a:t>
          </a:r>
          <a:endParaRPr lang="en-IN" sz="1200" b="1" kern="1200" dirty="0"/>
        </a:p>
      </dsp:txBody>
      <dsp:txXfrm>
        <a:off x="4915290" y="738725"/>
        <a:ext cx="988780" cy="988780"/>
      </dsp:txXfrm>
    </dsp:sp>
    <dsp:sp modelId="{2FF59370-9608-417A-9294-962D51F532B7}">
      <dsp:nvSpPr>
        <dsp:cNvPr id="0" name=""/>
        <dsp:cNvSpPr/>
      </dsp:nvSpPr>
      <dsp:spPr>
        <a:xfrm>
          <a:off x="5243950" y="1821789"/>
          <a:ext cx="1398346" cy="1398346"/>
        </a:xfrm>
        <a:prstGeom prst="ellipse">
          <a:avLst/>
        </a:prstGeom>
        <a:solidFill>
          <a:schemeClr val="accent2">
            <a:alpha val="50000"/>
            <a:hueOff val="-1217648"/>
            <a:satOff val="-37500"/>
            <a:lumOff val="375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t>Horizontal and vertical system integration</a:t>
          </a:r>
          <a:endParaRPr lang="en-IN" sz="1200" b="1" kern="1200" dirty="0"/>
        </a:p>
      </dsp:txBody>
      <dsp:txXfrm>
        <a:off x="5448733" y="2026572"/>
        <a:ext cx="988780" cy="988780"/>
      </dsp:txXfrm>
    </dsp:sp>
    <dsp:sp modelId="{AED29216-0EC1-4437-8115-CA691B1D7981}">
      <dsp:nvSpPr>
        <dsp:cNvPr id="0" name=""/>
        <dsp:cNvSpPr/>
      </dsp:nvSpPr>
      <dsp:spPr>
        <a:xfrm>
          <a:off x="4710507" y="3109635"/>
          <a:ext cx="1398346" cy="1398346"/>
        </a:xfrm>
        <a:prstGeom prst="ellipse">
          <a:avLst/>
        </a:prstGeom>
        <a:solidFill>
          <a:schemeClr val="accent2">
            <a:alpha val="50000"/>
            <a:hueOff val="-1623531"/>
            <a:satOff val="-50000"/>
            <a:lumOff val="50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t>Industrial Internet of Things</a:t>
          </a:r>
        </a:p>
      </dsp:txBody>
      <dsp:txXfrm>
        <a:off x="4915290" y="3314418"/>
        <a:ext cx="988780" cy="988780"/>
      </dsp:txXfrm>
    </dsp:sp>
    <dsp:sp modelId="{6F0FE19E-C208-411D-A264-41A84BABA8C9}">
      <dsp:nvSpPr>
        <dsp:cNvPr id="0" name=""/>
        <dsp:cNvSpPr/>
      </dsp:nvSpPr>
      <dsp:spPr>
        <a:xfrm>
          <a:off x="3422660" y="3643079"/>
          <a:ext cx="1398346" cy="1398346"/>
        </a:xfrm>
        <a:prstGeom prst="ellipse">
          <a:avLst/>
        </a:prstGeom>
        <a:solidFill>
          <a:schemeClr val="accent2">
            <a:alpha val="50000"/>
            <a:hueOff val="-2029414"/>
            <a:satOff val="-62500"/>
            <a:lumOff val="625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smtClean="0"/>
            <a:t>Cyber </a:t>
          </a:r>
          <a:r>
            <a:rPr lang="en-US" sz="1200" b="1" kern="1200" dirty="0" smtClean="0"/>
            <a:t>Security</a:t>
          </a:r>
        </a:p>
      </dsp:txBody>
      <dsp:txXfrm>
        <a:off x="3627443" y="3847862"/>
        <a:ext cx="988780" cy="988780"/>
      </dsp:txXfrm>
    </dsp:sp>
    <dsp:sp modelId="{AA272936-F9B3-40CA-B7BB-08AA5F5B562A}">
      <dsp:nvSpPr>
        <dsp:cNvPr id="0" name=""/>
        <dsp:cNvSpPr/>
      </dsp:nvSpPr>
      <dsp:spPr>
        <a:xfrm>
          <a:off x="2134814" y="3109635"/>
          <a:ext cx="1398346" cy="1398346"/>
        </a:xfrm>
        <a:prstGeom prst="ellipse">
          <a:avLst/>
        </a:prstGeom>
        <a:solidFill>
          <a:schemeClr val="accent2">
            <a:alpha val="50000"/>
            <a:hueOff val="-2435296"/>
            <a:satOff val="-75000"/>
            <a:lumOff val="75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t>Additive </a:t>
          </a:r>
          <a:r>
            <a:rPr lang="en-US" sz="1200" b="1" kern="1200" dirty="0" err="1" smtClean="0"/>
            <a:t>Mfg</a:t>
          </a:r>
          <a:endParaRPr lang="en-IN" sz="1200" b="1" kern="1200" dirty="0"/>
        </a:p>
      </dsp:txBody>
      <dsp:txXfrm>
        <a:off x="2339597" y="3314418"/>
        <a:ext cx="988780" cy="988780"/>
      </dsp:txXfrm>
    </dsp:sp>
    <dsp:sp modelId="{E1BB4D84-B716-4CF3-8D54-A8E6D4BF3955}">
      <dsp:nvSpPr>
        <dsp:cNvPr id="0" name=""/>
        <dsp:cNvSpPr/>
      </dsp:nvSpPr>
      <dsp:spPr>
        <a:xfrm>
          <a:off x="1601370" y="1821789"/>
          <a:ext cx="1398346" cy="1398346"/>
        </a:xfrm>
        <a:prstGeom prst="ellipse">
          <a:avLst/>
        </a:prstGeom>
        <a:solidFill>
          <a:schemeClr val="accent2">
            <a:alpha val="50000"/>
            <a:hueOff val="-2841179"/>
            <a:satOff val="-87500"/>
            <a:lumOff val="875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t>Augmented reality</a:t>
          </a:r>
        </a:p>
      </dsp:txBody>
      <dsp:txXfrm>
        <a:off x="1806153" y="2026572"/>
        <a:ext cx="988780" cy="988780"/>
      </dsp:txXfrm>
    </dsp:sp>
    <dsp:sp modelId="{7AC9405D-2050-486C-8C37-8E9C1D1B7313}">
      <dsp:nvSpPr>
        <dsp:cNvPr id="0" name=""/>
        <dsp:cNvSpPr/>
      </dsp:nvSpPr>
      <dsp:spPr>
        <a:xfrm>
          <a:off x="2134814" y="533942"/>
          <a:ext cx="1398346" cy="1398346"/>
        </a:xfrm>
        <a:prstGeom prst="ellipse">
          <a:avLst/>
        </a:prstGeom>
        <a:solidFill>
          <a:schemeClr val="accent2">
            <a:alpha val="50000"/>
            <a:hueOff val="-3247062"/>
            <a:satOff val="-100000"/>
            <a:lumOff val="100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t>Big data analytics</a:t>
          </a:r>
        </a:p>
      </dsp:txBody>
      <dsp:txXfrm>
        <a:off x="2339597" y="738725"/>
        <a:ext cx="988780" cy="9887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BFD036-7951-43EF-B72A-8F7665A8AE8C}">
      <dsp:nvSpPr>
        <dsp:cNvPr id="0" name=""/>
        <dsp:cNvSpPr/>
      </dsp:nvSpPr>
      <dsp:spPr>
        <a:xfrm>
          <a:off x="0" y="85206"/>
          <a:ext cx="6302531"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US" sz="2500" kern="1200" dirty="0" smtClean="0">
              <a:solidFill>
                <a:schemeClr val="tx2"/>
              </a:solidFill>
            </a:rPr>
            <a:t>Robot Assisted production</a:t>
          </a:r>
        </a:p>
      </dsp:txBody>
      <dsp:txXfrm>
        <a:off x="28557" y="113763"/>
        <a:ext cx="6245417" cy="527886"/>
      </dsp:txXfrm>
    </dsp:sp>
    <dsp:sp modelId="{11228330-9D4F-43F5-A485-13035B3FB188}">
      <dsp:nvSpPr>
        <dsp:cNvPr id="0" name=""/>
        <dsp:cNvSpPr/>
      </dsp:nvSpPr>
      <dsp:spPr>
        <a:xfrm>
          <a:off x="0" y="742206"/>
          <a:ext cx="6302531"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US" sz="2500" kern="1200" smtClean="0">
              <a:solidFill>
                <a:schemeClr val="tx2"/>
              </a:solidFill>
            </a:rPr>
            <a:t>Predictive Maintenance</a:t>
          </a:r>
          <a:endParaRPr lang="en-IN" sz="2500" kern="1200" dirty="0">
            <a:solidFill>
              <a:schemeClr val="tx2"/>
            </a:solidFill>
          </a:endParaRPr>
        </a:p>
      </dsp:txBody>
      <dsp:txXfrm>
        <a:off x="28557" y="770763"/>
        <a:ext cx="6245417" cy="527886"/>
      </dsp:txXfrm>
    </dsp:sp>
    <dsp:sp modelId="{696519DD-D267-4CAC-8C22-4D1B0246B0E6}">
      <dsp:nvSpPr>
        <dsp:cNvPr id="0" name=""/>
        <dsp:cNvSpPr/>
      </dsp:nvSpPr>
      <dsp:spPr>
        <a:xfrm>
          <a:off x="0" y="1399206"/>
          <a:ext cx="6302531"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US" sz="2500" kern="1200" dirty="0" smtClean="0">
              <a:solidFill>
                <a:schemeClr val="tx2"/>
              </a:solidFill>
            </a:rPr>
            <a:t>Additive manufacturing of complex parts</a:t>
          </a:r>
          <a:endParaRPr lang="en-IN" sz="2500" kern="1200" dirty="0">
            <a:solidFill>
              <a:schemeClr val="tx2"/>
            </a:solidFill>
          </a:endParaRPr>
        </a:p>
      </dsp:txBody>
      <dsp:txXfrm>
        <a:off x="28557" y="1427763"/>
        <a:ext cx="6245417" cy="527886"/>
      </dsp:txXfrm>
    </dsp:sp>
    <dsp:sp modelId="{42FF8BC5-B3A1-41E4-B62E-531D71E500D3}">
      <dsp:nvSpPr>
        <dsp:cNvPr id="0" name=""/>
        <dsp:cNvSpPr/>
      </dsp:nvSpPr>
      <dsp:spPr>
        <a:xfrm>
          <a:off x="0" y="2056206"/>
          <a:ext cx="6302531"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US" sz="2500" kern="1200" dirty="0" smtClean="0">
              <a:solidFill>
                <a:schemeClr val="tx2"/>
              </a:solidFill>
            </a:rPr>
            <a:t>Machines as a service</a:t>
          </a:r>
        </a:p>
      </dsp:txBody>
      <dsp:txXfrm>
        <a:off x="28557" y="2084763"/>
        <a:ext cx="6245417" cy="527886"/>
      </dsp:txXfrm>
    </dsp:sp>
    <dsp:sp modelId="{40E71EED-F49A-456A-8C29-07CE7CF24302}">
      <dsp:nvSpPr>
        <dsp:cNvPr id="0" name=""/>
        <dsp:cNvSpPr/>
      </dsp:nvSpPr>
      <dsp:spPr>
        <a:xfrm>
          <a:off x="0" y="2713206"/>
          <a:ext cx="6302531"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US" sz="2500" kern="1200" dirty="0" smtClean="0">
              <a:solidFill>
                <a:schemeClr val="tx2"/>
              </a:solidFill>
            </a:rPr>
            <a:t>Big data drive quality control</a:t>
          </a:r>
        </a:p>
      </dsp:txBody>
      <dsp:txXfrm>
        <a:off x="28557" y="2741763"/>
        <a:ext cx="6245417" cy="527886"/>
      </dsp:txXfrm>
    </dsp:sp>
    <dsp:sp modelId="{1F029CD0-4F9D-48F3-B186-0F9EE0933334}">
      <dsp:nvSpPr>
        <dsp:cNvPr id="0" name=""/>
        <dsp:cNvSpPr/>
      </dsp:nvSpPr>
      <dsp:spPr>
        <a:xfrm>
          <a:off x="0" y="3370206"/>
          <a:ext cx="6302531"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US" sz="2500" kern="1200" dirty="0" smtClean="0">
              <a:solidFill>
                <a:schemeClr val="tx2"/>
              </a:solidFill>
            </a:rPr>
            <a:t>Production line simulation</a:t>
          </a:r>
        </a:p>
      </dsp:txBody>
      <dsp:txXfrm>
        <a:off x="28557" y="3398763"/>
        <a:ext cx="6245417" cy="527886"/>
      </dsp:txXfrm>
    </dsp:sp>
    <dsp:sp modelId="{92ACF1E2-0064-42B1-9C43-0E82E3512B70}">
      <dsp:nvSpPr>
        <dsp:cNvPr id="0" name=""/>
        <dsp:cNvSpPr/>
      </dsp:nvSpPr>
      <dsp:spPr>
        <a:xfrm>
          <a:off x="0" y="4027206"/>
          <a:ext cx="6302531"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US" sz="2500" kern="1200" dirty="0" smtClean="0">
              <a:solidFill>
                <a:schemeClr val="tx2"/>
              </a:solidFill>
            </a:rPr>
            <a:t>Smart supply network</a:t>
          </a:r>
        </a:p>
      </dsp:txBody>
      <dsp:txXfrm>
        <a:off x="28557" y="4055763"/>
        <a:ext cx="6245417" cy="527886"/>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647BD2-6319-40A5-AB62-6E283AE189AA}" type="datetimeFigureOut">
              <a:rPr lang="en-IN" smtClean="0"/>
              <a:t>15-11-2019</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8CE15-FD5F-499B-B17C-B0EA56F8334F}" type="slidenum">
              <a:rPr lang="en-IN" smtClean="0"/>
              <a:t>‹#›</a:t>
            </a:fld>
            <a:endParaRPr lang="en-IN"/>
          </a:p>
        </p:txBody>
      </p:sp>
    </p:spTree>
    <p:extLst>
      <p:ext uri="{BB962C8B-B14F-4D97-AF65-F5344CB8AC3E}">
        <p14:creationId xmlns:p14="http://schemas.microsoft.com/office/powerpoint/2010/main" val="2652550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Grp="1" noRot="1" noChangeAspect="1" noChangeArrowheads="1" noTextEdit="1"/>
          </p:cNvSpPr>
          <p:nvPr>
            <p:ph type="sldImg"/>
          </p:nvPr>
        </p:nvSpPr>
        <p:spPr>
          <a:ln/>
        </p:spPr>
      </p:sp>
      <p:sp>
        <p:nvSpPr>
          <p:cNvPr id="238595" name="Rectangle 3"/>
          <p:cNvSpPr>
            <a:spLocks noGrp="1" noChangeArrowheads="1"/>
          </p:cNvSpPr>
          <p:nvPr>
            <p:ph type="body" idx="1"/>
          </p:nvPr>
        </p:nvSpPr>
        <p:spPr/>
        <p:txBody>
          <a:bodyPr/>
          <a:lstStyle/>
          <a:p>
            <a:r>
              <a:rPr lang="en-GB"/>
              <a:t>It is possible to apply this template to exiting presentations.</a:t>
            </a:r>
          </a:p>
          <a:p>
            <a:pPr lvl="1" indent="177800"/>
            <a:r>
              <a:rPr lang="en-GB"/>
              <a:t>Have the latest presentation template open</a:t>
            </a:r>
          </a:p>
          <a:p>
            <a:pPr lvl="1" indent="177800"/>
            <a:r>
              <a:rPr lang="en-GB"/>
              <a:t>Click on the </a:t>
            </a:r>
            <a:r>
              <a:rPr lang="en-GB" b="1"/>
              <a:t>View</a:t>
            </a:r>
            <a:r>
              <a:rPr lang="en-GB"/>
              <a:t> tab and select </a:t>
            </a:r>
            <a:r>
              <a:rPr lang="en-GB" b="1"/>
              <a:t>Normal </a:t>
            </a:r>
            <a:endParaRPr lang="en-GB"/>
          </a:p>
          <a:p>
            <a:pPr lvl="1" indent="177800"/>
            <a:r>
              <a:rPr lang="en-GB"/>
              <a:t>Delete all unwanted slides</a:t>
            </a:r>
          </a:p>
          <a:p>
            <a:pPr lvl="1" indent="177800"/>
            <a:r>
              <a:rPr lang="en-GB"/>
              <a:t>Click on the </a:t>
            </a:r>
            <a:r>
              <a:rPr lang="en-GB" b="1"/>
              <a:t>Insert</a:t>
            </a:r>
            <a:r>
              <a:rPr lang="en-GB"/>
              <a:t> tab from the menu bar and select </a:t>
            </a:r>
            <a:r>
              <a:rPr lang="en-GB" b="1"/>
              <a:t>Slides from Files</a:t>
            </a:r>
          </a:p>
          <a:p>
            <a:pPr lvl="1" indent="177800"/>
            <a:r>
              <a:rPr lang="en-GB"/>
              <a:t>Click on </a:t>
            </a:r>
            <a:r>
              <a:rPr lang="en-GB" b="1"/>
              <a:t>Browse</a:t>
            </a:r>
            <a:r>
              <a:rPr lang="en-GB"/>
              <a:t>. Navigate to the presentation you wish to update with the new template. Highlight the presentation and click </a:t>
            </a:r>
            <a:r>
              <a:rPr lang="en-GB" b="1"/>
              <a:t>Open</a:t>
            </a:r>
            <a:r>
              <a:rPr lang="en-GB"/>
              <a:t> </a:t>
            </a:r>
          </a:p>
          <a:p>
            <a:pPr lvl="1" indent="177800"/>
            <a:r>
              <a:rPr lang="en-GB"/>
              <a:t>Wait for the slides from the presentation to load and click on </a:t>
            </a:r>
            <a:r>
              <a:rPr lang="en-GB" b="1"/>
              <a:t>Insert All</a:t>
            </a:r>
            <a:r>
              <a:rPr lang="en-GB"/>
              <a:t>. Then click </a:t>
            </a:r>
            <a:r>
              <a:rPr lang="en-GB" b="1"/>
              <a:t>Close</a:t>
            </a:r>
          </a:p>
          <a:p>
            <a:pPr lvl="1" indent="177800"/>
            <a:r>
              <a:rPr lang="en-GB"/>
              <a:t>Check the inserted slides to ensure that the most appropriate master slide has been used on each slide </a:t>
            </a:r>
          </a:p>
          <a:p>
            <a:pPr lvl="1" indent="177800"/>
            <a:r>
              <a:rPr lang="en-GB"/>
              <a:t>To change the master applied to a slide select the slide you wish to apply a different master to then click on the </a:t>
            </a:r>
            <a:r>
              <a:rPr lang="en-GB" b="1"/>
              <a:t>Format</a:t>
            </a:r>
            <a:r>
              <a:rPr lang="en-GB"/>
              <a:t> tab from the menu bar and select </a:t>
            </a:r>
            <a:r>
              <a:rPr lang="en-GB" b="1"/>
              <a:t>Slide Design</a:t>
            </a:r>
          </a:p>
          <a:p>
            <a:pPr lvl="1" indent="177800"/>
            <a:r>
              <a:rPr lang="en-GB"/>
              <a:t>From the </a:t>
            </a:r>
            <a:r>
              <a:rPr lang="en-GB" b="1"/>
              <a:t>Used in This Presentation</a:t>
            </a:r>
            <a:r>
              <a:rPr lang="en-GB"/>
              <a:t> section choose the master you wish to apply to the slide and hover over it to reveal a drop-down arrow. Click on the arrow and select </a:t>
            </a:r>
            <a:r>
              <a:rPr lang="en-GB" b="1"/>
              <a:t>Apply to Selected Slides</a:t>
            </a:r>
          </a:p>
          <a:p>
            <a:r>
              <a:rPr lang="en-GB"/>
              <a:t>It is important to thoroughly check the presentation to ensure that no further formatting is needed.</a:t>
            </a:r>
          </a:p>
        </p:txBody>
      </p:sp>
    </p:spTree>
    <p:extLst>
      <p:ext uri="{BB962C8B-B14F-4D97-AF65-F5344CB8AC3E}">
        <p14:creationId xmlns:p14="http://schemas.microsoft.com/office/powerpoint/2010/main" val="1027840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Grp="1" noRot="1" noChangeAspect="1" noChangeArrowheads="1" noTextEdit="1"/>
          </p:cNvSpPr>
          <p:nvPr>
            <p:ph type="sldImg"/>
          </p:nvPr>
        </p:nvSpPr>
        <p:spPr>
          <a:ln/>
        </p:spPr>
      </p:sp>
      <p:sp>
        <p:nvSpPr>
          <p:cNvPr id="238595" name="Rectangle 3"/>
          <p:cNvSpPr>
            <a:spLocks noGrp="1" noChangeArrowheads="1"/>
          </p:cNvSpPr>
          <p:nvPr>
            <p:ph type="body" idx="1"/>
          </p:nvPr>
        </p:nvSpPr>
        <p:spPr/>
        <p:txBody>
          <a:bodyPr/>
          <a:lstStyle/>
          <a:p>
            <a:r>
              <a:rPr lang="en-GB"/>
              <a:t>It is possible to apply this template to exiting presentations.</a:t>
            </a:r>
          </a:p>
          <a:p>
            <a:pPr lvl="1" indent="177800"/>
            <a:r>
              <a:rPr lang="en-GB"/>
              <a:t>Have the latest presentation template open</a:t>
            </a:r>
          </a:p>
          <a:p>
            <a:pPr lvl="1" indent="177800"/>
            <a:r>
              <a:rPr lang="en-GB"/>
              <a:t>Click on the </a:t>
            </a:r>
            <a:r>
              <a:rPr lang="en-GB" b="1"/>
              <a:t>View</a:t>
            </a:r>
            <a:r>
              <a:rPr lang="en-GB"/>
              <a:t> tab and select </a:t>
            </a:r>
            <a:r>
              <a:rPr lang="en-GB" b="1"/>
              <a:t>Normal </a:t>
            </a:r>
            <a:endParaRPr lang="en-GB"/>
          </a:p>
          <a:p>
            <a:pPr lvl="1" indent="177800"/>
            <a:r>
              <a:rPr lang="en-GB"/>
              <a:t>Delete all unwanted slides</a:t>
            </a:r>
          </a:p>
          <a:p>
            <a:pPr lvl="1" indent="177800"/>
            <a:r>
              <a:rPr lang="en-GB"/>
              <a:t>Click on the </a:t>
            </a:r>
            <a:r>
              <a:rPr lang="en-GB" b="1"/>
              <a:t>Insert</a:t>
            </a:r>
            <a:r>
              <a:rPr lang="en-GB"/>
              <a:t> tab from the menu bar and select </a:t>
            </a:r>
            <a:r>
              <a:rPr lang="en-GB" b="1"/>
              <a:t>Slides from Files</a:t>
            </a:r>
          </a:p>
          <a:p>
            <a:pPr lvl="1" indent="177800"/>
            <a:r>
              <a:rPr lang="en-GB"/>
              <a:t>Click on </a:t>
            </a:r>
            <a:r>
              <a:rPr lang="en-GB" b="1"/>
              <a:t>Browse</a:t>
            </a:r>
            <a:r>
              <a:rPr lang="en-GB"/>
              <a:t>. Navigate to the presentation you wish to update with the new template. Highlight the presentation and click </a:t>
            </a:r>
            <a:r>
              <a:rPr lang="en-GB" b="1"/>
              <a:t>Open</a:t>
            </a:r>
            <a:r>
              <a:rPr lang="en-GB"/>
              <a:t> </a:t>
            </a:r>
          </a:p>
          <a:p>
            <a:pPr lvl="1" indent="177800"/>
            <a:r>
              <a:rPr lang="en-GB"/>
              <a:t>Wait for the slides from the presentation to load and click on </a:t>
            </a:r>
            <a:r>
              <a:rPr lang="en-GB" b="1"/>
              <a:t>Insert All</a:t>
            </a:r>
            <a:r>
              <a:rPr lang="en-GB"/>
              <a:t>. Then click </a:t>
            </a:r>
            <a:r>
              <a:rPr lang="en-GB" b="1"/>
              <a:t>Close</a:t>
            </a:r>
          </a:p>
          <a:p>
            <a:pPr lvl="1" indent="177800"/>
            <a:r>
              <a:rPr lang="en-GB"/>
              <a:t>Check the inserted slides to ensure that the most appropriate master slide has been used on each slide </a:t>
            </a:r>
          </a:p>
          <a:p>
            <a:pPr lvl="1" indent="177800"/>
            <a:r>
              <a:rPr lang="en-GB"/>
              <a:t>To change the master applied to a slide select the slide you wish to apply a different master to then click on the </a:t>
            </a:r>
            <a:r>
              <a:rPr lang="en-GB" b="1"/>
              <a:t>Format</a:t>
            </a:r>
            <a:r>
              <a:rPr lang="en-GB"/>
              <a:t> tab from the menu bar and select </a:t>
            </a:r>
            <a:r>
              <a:rPr lang="en-GB" b="1"/>
              <a:t>Slide Design</a:t>
            </a:r>
          </a:p>
          <a:p>
            <a:pPr lvl="1" indent="177800"/>
            <a:r>
              <a:rPr lang="en-GB"/>
              <a:t>From the </a:t>
            </a:r>
            <a:r>
              <a:rPr lang="en-GB" b="1"/>
              <a:t>Used in This Presentation</a:t>
            </a:r>
            <a:r>
              <a:rPr lang="en-GB"/>
              <a:t> section choose the master you wish to apply to the slide and hover over it to reveal a drop-down arrow. Click on the arrow and select </a:t>
            </a:r>
            <a:r>
              <a:rPr lang="en-GB" b="1"/>
              <a:t>Apply to Selected Slides</a:t>
            </a:r>
          </a:p>
          <a:p>
            <a:r>
              <a:rPr lang="en-GB"/>
              <a:t>It is important to thoroughly check the presentation to ensure that no further formatting is needed.</a:t>
            </a:r>
          </a:p>
        </p:txBody>
      </p:sp>
    </p:spTree>
    <p:extLst>
      <p:ext uri="{BB962C8B-B14F-4D97-AF65-F5344CB8AC3E}">
        <p14:creationId xmlns:p14="http://schemas.microsoft.com/office/powerpoint/2010/main" val="24351304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CPS benefits: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Safer and more efficient systems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Reduce the cost of building and operating the systems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Build complex systems that provide new capabilities</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Reduced cost of computation, networking, and sensing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Enables national or global scale CPS’s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738CE15-FD5F-499B-B17C-B0EA56F8334F}" type="slidenum">
              <a:rPr lang="en-IN" smtClean="0"/>
              <a:t>12</a:t>
            </a:fld>
            <a:endParaRPr lang="en-IN"/>
          </a:p>
        </p:txBody>
      </p:sp>
    </p:spTree>
    <p:extLst>
      <p:ext uri="{BB962C8B-B14F-4D97-AF65-F5344CB8AC3E}">
        <p14:creationId xmlns:p14="http://schemas.microsoft.com/office/powerpoint/2010/main" val="14920344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Grp="1" noRot="1" noChangeAspect="1" noChangeArrowheads="1" noTextEdit="1"/>
          </p:cNvSpPr>
          <p:nvPr>
            <p:ph type="sldImg"/>
          </p:nvPr>
        </p:nvSpPr>
        <p:spPr>
          <a:ln/>
        </p:spPr>
      </p:sp>
      <p:sp>
        <p:nvSpPr>
          <p:cNvPr id="238595" name="Rectangle 3"/>
          <p:cNvSpPr>
            <a:spLocks noGrp="1" noChangeArrowheads="1"/>
          </p:cNvSpPr>
          <p:nvPr>
            <p:ph type="body" idx="1"/>
          </p:nvPr>
        </p:nvSpPr>
        <p:spPr/>
        <p:txBody>
          <a:bodyPr/>
          <a:lstStyle/>
          <a:p>
            <a:r>
              <a:rPr lang="en-GB"/>
              <a:t>It is possible to apply this template to exiting presentations.</a:t>
            </a:r>
          </a:p>
          <a:p>
            <a:pPr lvl="1" indent="177800"/>
            <a:r>
              <a:rPr lang="en-GB"/>
              <a:t>Have the latest presentation template open</a:t>
            </a:r>
          </a:p>
          <a:p>
            <a:pPr lvl="1" indent="177800"/>
            <a:r>
              <a:rPr lang="en-GB"/>
              <a:t>Click on the </a:t>
            </a:r>
            <a:r>
              <a:rPr lang="en-GB" b="1"/>
              <a:t>View</a:t>
            </a:r>
            <a:r>
              <a:rPr lang="en-GB"/>
              <a:t> tab and select </a:t>
            </a:r>
            <a:r>
              <a:rPr lang="en-GB" b="1"/>
              <a:t>Normal </a:t>
            </a:r>
            <a:endParaRPr lang="en-GB"/>
          </a:p>
          <a:p>
            <a:pPr lvl="1" indent="177800"/>
            <a:r>
              <a:rPr lang="en-GB"/>
              <a:t>Delete all unwanted slides</a:t>
            </a:r>
          </a:p>
          <a:p>
            <a:pPr lvl="1" indent="177800"/>
            <a:r>
              <a:rPr lang="en-GB"/>
              <a:t>Click on the </a:t>
            </a:r>
            <a:r>
              <a:rPr lang="en-GB" b="1"/>
              <a:t>Insert</a:t>
            </a:r>
            <a:r>
              <a:rPr lang="en-GB"/>
              <a:t> tab from the menu bar and select </a:t>
            </a:r>
            <a:r>
              <a:rPr lang="en-GB" b="1"/>
              <a:t>Slides from Files</a:t>
            </a:r>
          </a:p>
          <a:p>
            <a:pPr lvl="1" indent="177800"/>
            <a:r>
              <a:rPr lang="en-GB"/>
              <a:t>Click on </a:t>
            </a:r>
            <a:r>
              <a:rPr lang="en-GB" b="1"/>
              <a:t>Browse</a:t>
            </a:r>
            <a:r>
              <a:rPr lang="en-GB"/>
              <a:t>. Navigate to the presentation you wish to update with the new template. Highlight the presentation and click </a:t>
            </a:r>
            <a:r>
              <a:rPr lang="en-GB" b="1"/>
              <a:t>Open</a:t>
            </a:r>
            <a:r>
              <a:rPr lang="en-GB"/>
              <a:t> </a:t>
            </a:r>
          </a:p>
          <a:p>
            <a:pPr lvl="1" indent="177800"/>
            <a:r>
              <a:rPr lang="en-GB"/>
              <a:t>Wait for the slides from the presentation to load and click on </a:t>
            </a:r>
            <a:r>
              <a:rPr lang="en-GB" b="1"/>
              <a:t>Insert All</a:t>
            </a:r>
            <a:r>
              <a:rPr lang="en-GB"/>
              <a:t>. Then click </a:t>
            </a:r>
            <a:r>
              <a:rPr lang="en-GB" b="1"/>
              <a:t>Close</a:t>
            </a:r>
          </a:p>
          <a:p>
            <a:pPr lvl="1" indent="177800"/>
            <a:r>
              <a:rPr lang="en-GB"/>
              <a:t>Check the inserted slides to ensure that the most appropriate master slide has been used on each slide </a:t>
            </a:r>
          </a:p>
          <a:p>
            <a:pPr lvl="1" indent="177800"/>
            <a:r>
              <a:rPr lang="en-GB"/>
              <a:t>To change the master applied to a slide select the slide you wish to apply a different master to then click on the </a:t>
            </a:r>
            <a:r>
              <a:rPr lang="en-GB" b="1"/>
              <a:t>Format</a:t>
            </a:r>
            <a:r>
              <a:rPr lang="en-GB"/>
              <a:t> tab from the menu bar and select </a:t>
            </a:r>
            <a:r>
              <a:rPr lang="en-GB" b="1"/>
              <a:t>Slide Design</a:t>
            </a:r>
          </a:p>
          <a:p>
            <a:pPr lvl="1" indent="177800"/>
            <a:r>
              <a:rPr lang="en-GB"/>
              <a:t>From the </a:t>
            </a:r>
            <a:r>
              <a:rPr lang="en-GB" b="1"/>
              <a:t>Used in This Presentation</a:t>
            </a:r>
            <a:r>
              <a:rPr lang="en-GB"/>
              <a:t> section choose the master you wish to apply to the slide and hover over it to reveal a drop-down arrow. Click on the arrow and select </a:t>
            </a:r>
            <a:r>
              <a:rPr lang="en-GB" b="1"/>
              <a:t>Apply to Selected Slides</a:t>
            </a:r>
          </a:p>
          <a:p>
            <a:r>
              <a:rPr lang="en-GB"/>
              <a:t>It is important to thoroughly check the presentation to ensure that no further formatting is needed.</a:t>
            </a:r>
          </a:p>
        </p:txBody>
      </p:sp>
    </p:spTree>
    <p:extLst>
      <p:ext uri="{BB962C8B-B14F-4D97-AF65-F5344CB8AC3E}">
        <p14:creationId xmlns:p14="http://schemas.microsoft.com/office/powerpoint/2010/main" val="33580661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Grp="1" noRot="1" noChangeAspect="1" noChangeArrowheads="1" noTextEdit="1"/>
          </p:cNvSpPr>
          <p:nvPr>
            <p:ph type="sldImg"/>
          </p:nvPr>
        </p:nvSpPr>
        <p:spPr>
          <a:ln/>
        </p:spPr>
      </p:sp>
      <p:sp>
        <p:nvSpPr>
          <p:cNvPr id="238595" name="Rectangle 3"/>
          <p:cNvSpPr>
            <a:spLocks noGrp="1" noChangeArrowheads="1"/>
          </p:cNvSpPr>
          <p:nvPr>
            <p:ph type="body" idx="1"/>
          </p:nvPr>
        </p:nvSpPr>
        <p:spPr/>
        <p:txBody>
          <a:bodyPr/>
          <a:lstStyle/>
          <a:p>
            <a:r>
              <a:rPr lang="en-GB"/>
              <a:t>It is possible to apply this template to exiting presentations.</a:t>
            </a:r>
          </a:p>
          <a:p>
            <a:pPr lvl="1" indent="177800"/>
            <a:r>
              <a:rPr lang="en-GB"/>
              <a:t>Have the latest presentation template open</a:t>
            </a:r>
          </a:p>
          <a:p>
            <a:pPr lvl="1" indent="177800"/>
            <a:r>
              <a:rPr lang="en-GB"/>
              <a:t>Click on the </a:t>
            </a:r>
            <a:r>
              <a:rPr lang="en-GB" b="1"/>
              <a:t>View</a:t>
            </a:r>
            <a:r>
              <a:rPr lang="en-GB"/>
              <a:t> tab and select </a:t>
            </a:r>
            <a:r>
              <a:rPr lang="en-GB" b="1"/>
              <a:t>Normal </a:t>
            </a:r>
            <a:endParaRPr lang="en-GB"/>
          </a:p>
          <a:p>
            <a:pPr lvl="1" indent="177800"/>
            <a:r>
              <a:rPr lang="en-GB"/>
              <a:t>Delete all unwanted slides</a:t>
            </a:r>
          </a:p>
          <a:p>
            <a:pPr lvl="1" indent="177800"/>
            <a:r>
              <a:rPr lang="en-GB"/>
              <a:t>Click on the </a:t>
            </a:r>
            <a:r>
              <a:rPr lang="en-GB" b="1"/>
              <a:t>Insert</a:t>
            </a:r>
            <a:r>
              <a:rPr lang="en-GB"/>
              <a:t> tab from the menu bar and select </a:t>
            </a:r>
            <a:r>
              <a:rPr lang="en-GB" b="1"/>
              <a:t>Slides from Files</a:t>
            </a:r>
          </a:p>
          <a:p>
            <a:pPr lvl="1" indent="177800"/>
            <a:r>
              <a:rPr lang="en-GB"/>
              <a:t>Click on </a:t>
            </a:r>
            <a:r>
              <a:rPr lang="en-GB" b="1"/>
              <a:t>Browse</a:t>
            </a:r>
            <a:r>
              <a:rPr lang="en-GB"/>
              <a:t>. Navigate to the presentation you wish to update with the new template. Highlight the presentation and click </a:t>
            </a:r>
            <a:r>
              <a:rPr lang="en-GB" b="1"/>
              <a:t>Open</a:t>
            </a:r>
            <a:r>
              <a:rPr lang="en-GB"/>
              <a:t> </a:t>
            </a:r>
          </a:p>
          <a:p>
            <a:pPr lvl="1" indent="177800"/>
            <a:r>
              <a:rPr lang="en-GB"/>
              <a:t>Wait for the slides from the presentation to load and click on </a:t>
            </a:r>
            <a:r>
              <a:rPr lang="en-GB" b="1"/>
              <a:t>Insert All</a:t>
            </a:r>
            <a:r>
              <a:rPr lang="en-GB"/>
              <a:t>. Then click </a:t>
            </a:r>
            <a:r>
              <a:rPr lang="en-GB" b="1"/>
              <a:t>Close</a:t>
            </a:r>
          </a:p>
          <a:p>
            <a:pPr lvl="1" indent="177800"/>
            <a:r>
              <a:rPr lang="en-GB"/>
              <a:t>Check the inserted slides to ensure that the most appropriate master slide has been used on each slide </a:t>
            </a:r>
          </a:p>
          <a:p>
            <a:pPr lvl="1" indent="177800"/>
            <a:r>
              <a:rPr lang="en-GB"/>
              <a:t>To change the master applied to a slide select the slide you wish to apply a different master to then click on the </a:t>
            </a:r>
            <a:r>
              <a:rPr lang="en-GB" b="1"/>
              <a:t>Format</a:t>
            </a:r>
            <a:r>
              <a:rPr lang="en-GB"/>
              <a:t> tab from the menu bar and select </a:t>
            </a:r>
            <a:r>
              <a:rPr lang="en-GB" b="1"/>
              <a:t>Slide Design</a:t>
            </a:r>
          </a:p>
          <a:p>
            <a:pPr lvl="1" indent="177800"/>
            <a:r>
              <a:rPr lang="en-GB"/>
              <a:t>From the </a:t>
            </a:r>
            <a:r>
              <a:rPr lang="en-GB" b="1"/>
              <a:t>Used in This Presentation</a:t>
            </a:r>
            <a:r>
              <a:rPr lang="en-GB"/>
              <a:t> section choose the master you wish to apply to the slide and hover over it to reveal a drop-down arrow. Click on the arrow and select </a:t>
            </a:r>
            <a:r>
              <a:rPr lang="en-GB" b="1"/>
              <a:t>Apply to Selected Slides</a:t>
            </a:r>
          </a:p>
          <a:p>
            <a:r>
              <a:rPr lang="en-GB"/>
              <a:t>It is important to thoroughly check the presentation to ensure that no further formatting is needed.</a:t>
            </a:r>
          </a:p>
        </p:txBody>
      </p:sp>
    </p:spTree>
    <p:extLst>
      <p:ext uri="{BB962C8B-B14F-4D97-AF65-F5344CB8AC3E}">
        <p14:creationId xmlns:p14="http://schemas.microsoft.com/office/powerpoint/2010/main" val="7984326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Grp="1" noRot="1" noChangeAspect="1" noChangeArrowheads="1" noTextEdit="1"/>
          </p:cNvSpPr>
          <p:nvPr>
            <p:ph type="sldImg"/>
          </p:nvPr>
        </p:nvSpPr>
        <p:spPr>
          <a:ln/>
        </p:spPr>
      </p:sp>
      <p:sp>
        <p:nvSpPr>
          <p:cNvPr id="238595" name="Rectangle 3"/>
          <p:cNvSpPr>
            <a:spLocks noGrp="1" noChangeArrowheads="1"/>
          </p:cNvSpPr>
          <p:nvPr>
            <p:ph type="body" idx="1"/>
          </p:nvPr>
        </p:nvSpPr>
        <p:spPr/>
        <p:txBody>
          <a:bodyPr/>
          <a:lstStyle/>
          <a:p>
            <a:r>
              <a:rPr lang="en-GB"/>
              <a:t>It is possible to apply this template to exiting presentations.</a:t>
            </a:r>
          </a:p>
          <a:p>
            <a:pPr lvl="1" indent="177800"/>
            <a:r>
              <a:rPr lang="en-GB"/>
              <a:t>Have the latest presentation template open</a:t>
            </a:r>
          </a:p>
          <a:p>
            <a:pPr lvl="1" indent="177800"/>
            <a:r>
              <a:rPr lang="en-GB"/>
              <a:t>Click on the </a:t>
            </a:r>
            <a:r>
              <a:rPr lang="en-GB" b="1"/>
              <a:t>View</a:t>
            </a:r>
            <a:r>
              <a:rPr lang="en-GB"/>
              <a:t> tab and select </a:t>
            </a:r>
            <a:r>
              <a:rPr lang="en-GB" b="1"/>
              <a:t>Normal </a:t>
            </a:r>
            <a:endParaRPr lang="en-GB"/>
          </a:p>
          <a:p>
            <a:pPr lvl="1" indent="177800"/>
            <a:r>
              <a:rPr lang="en-GB"/>
              <a:t>Delete all unwanted slides</a:t>
            </a:r>
          </a:p>
          <a:p>
            <a:pPr lvl="1" indent="177800"/>
            <a:r>
              <a:rPr lang="en-GB"/>
              <a:t>Click on the </a:t>
            </a:r>
            <a:r>
              <a:rPr lang="en-GB" b="1"/>
              <a:t>Insert</a:t>
            </a:r>
            <a:r>
              <a:rPr lang="en-GB"/>
              <a:t> tab from the menu bar and select </a:t>
            </a:r>
            <a:r>
              <a:rPr lang="en-GB" b="1"/>
              <a:t>Slides from Files</a:t>
            </a:r>
          </a:p>
          <a:p>
            <a:pPr lvl="1" indent="177800"/>
            <a:r>
              <a:rPr lang="en-GB"/>
              <a:t>Click on </a:t>
            </a:r>
            <a:r>
              <a:rPr lang="en-GB" b="1"/>
              <a:t>Browse</a:t>
            </a:r>
            <a:r>
              <a:rPr lang="en-GB"/>
              <a:t>. Navigate to the presentation you wish to update with the new template. Highlight the presentation and click </a:t>
            </a:r>
            <a:r>
              <a:rPr lang="en-GB" b="1"/>
              <a:t>Open</a:t>
            </a:r>
            <a:r>
              <a:rPr lang="en-GB"/>
              <a:t> </a:t>
            </a:r>
          </a:p>
          <a:p>
            <a:pPr lvl="1" indent="177800"/>
            <a:r>
              <a:rPr lang="en-GB"/>
              <a:t>Wait for the slides from the presentation to load and click on </a:t>
            </a:r>
            <a:r>
              <a:rPr lang="en-GB" b="1"/>
              <a:t>Insert All</a:t>
            </a:r>
            <a:r>
              <a:rPr lang="en-GB"/>
              <a:t>. Then click </a:t>
            </a:r>
            <a:r>
              <a:rPr lang="en-GB" b="1"/>
              <a:t>Close</a:t>
            </a:r>
          </a:p>
          <a:p>
            <a:pPr lvl="1" indent="177800"/>
            <a:r>
              <a:rPr lang="en-GB"/>
              <a:t>Check the inserted slides to ensure that the most appropriate master slide has been used on each slide </a:t>
            </a:r>
          </a:p>
          <a:p>
            <a:pPr lvl="1" indent="177800"/>
            <a:r>
              <a:rPr lang="en-GB"/>
              <a:t>To change the master applied to a slide select the slide you wish to apply a different master to then click on the </a:t>
            </a:r>
            <a:r>
              <a:rPr lang="en-GB" b="1"/>
              <a:t>Format</a:t>
            </a:r>
            <a:r>
              <a:rPr lang="en-GB"/>
              <a:t> tab from the menu bar and select </a:t>
            </a:r>
            <a:r>
              <a:rPr lang="en-GB" b="1"/>
              <a:t>Slide Design</a:t>
            </a:r>
          </a:p>
          <a:p>
            <a:pPr lvl="1" indent="177800"/>
            <a:r>
              <a:rPr lang="en-GB"/>
              <a:t>From the </a:t>
            </a:r>
            <a:r>
              <a:rPr lang="en-GB" b="1"/>
              <a:t>Used in This Presentation</a:t>
            </a:r>
            <a:r>
              <a:rPr lang="en-GB"/>
              <a:t> section choose the master you wish to apply to the slide and hover over it to reveal a drop-down arrow. Click on the arrow and select </a:t>
            </a:r>
            <a:r>
              <a:rPr lang="en-GB" b="1"/>
              <a:t>Apply to Selected Slides</a:t>
            </a:r>
          </a:p>
          <a:p>
            <a:r>
              <a:rPr lang="en-GB"/>
              <a:t>It is important to thoroughly check the presentation to ensure that no further formatting is needed.</a:t>
            </a:r>
          </a:p>
        </p:txBody>
      </p:sp>
    </p:spTree>
    <p:extLst>
      <p:ext uri="{BB962C8B-B14F-4D97-AF65-F5344CB8AC3E}">
        <p14:creationId xmlns:p14="http://schemas.microsoft.com/office/powerpoint/2010/main" val="30872393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Grp="1" noRot="1" noChangeAspect="1" noChangeArrowheads="1" noTextEdit="1"/>
          </p:cNvSpPr>
          <p:nvPr>
            <p:ph type="sldImg"/>
          </p:nvPr>
        </p:nvSpPr>
        <p:spPr>
          <a:ln/>
        </p:spPr>
      </p:sp>
      <p:sp>
        <p:nvSpPr>
          <p:cNvPr id="238595" name="Rectangle 3"/>
          <p:cNvSpPr>
            <a:spLocks noGrp="1" noChangeArrowheads="1"/>
          </p:cNvSpPr>
          <p:nvPr>
            <p:ph type="body" idx="1"/>
          </p:nvPr>
        </p:nvSpPr>
        <p:spPr/>
        <p:txBody>
          <a:bodyPr/>
          <a:lstStyle/>
          <a:p>
            <a:r>
              <a:rPr lang="en-GB"/>
              <a:t>It is possible to apply this template to exiting presentations.</a:t>
            </a:r>
          </a:p>
          <a:p>
            <a:pPr lvl="1" indent="177800"/>
            <a:r>
              <a:rPr lang="en-GB"/>
              <a:t>Have the latest presentation template open</a:t>
            </a:r>
          </a:p>
          <a:p>
            <a:pPr lvl="1" indent="177800"/>
            <a:r>
              <a:rPr lang="en-GB"/>
              <a:t>Click on the </a:t>
            </a:r>
            <a:r>
              <a:rPr lang="en-GB" b="1"/>
              <a:t>View</a:t>
            </a:r>
            <a:r>
              <a:rPr lang="en-GB"/>
              <a:t> tab and select </a:t>
            </a:r>
            <a:r>
              <a:rPr lang="en-GB" b="1"/>
              <a:t>Normal </a:t>
            </a:r>
            <a:endParaRPr lang="en-GB"/>
          </a:p>
          <a:p>
            <a:pPr lvl="1" indent="177800"/>
            <a:r>
              <a:rPr lang="en-GB"/>
              <a:t>Delete all unwanted slides</a:t>
            </a:r>
          </a:p>
          <a:p>
            <a:pPr lvl="1" indent="177800"/>
            <a:r>
              <a:rPr lang="en-GB"/>
              <a:t>Click on the </a:t>
            </a:r>
            <a:r>
              <a:rPr lang="en-GB" b="1"/>
              <a:t>Insert</a:t>
            </a:r>
            <a:r>
              <a:rPr lang="en-GB"/>
              <a:t> tab from the menu bar and select </a:t>
            </a:r>
            <a:r>
              <a:rPr lang="en-GB" b="1"/>
              <a:t>Slides from Files</a:t>
            </a:r>
          </a:p>
          <a:p>
            <a:pPr lvl="1" indent="177800"/>
            <a:r>
              <a:rPr lang="en-GB"/>
              <a:t>Click on </a:t>
            </a:r>
            <a:r>
              <a:rPr lang="en-GB" b="1"/>
              <a:t>Browse</a:t>
            </a:r>
            <a:r>
              <a:rPr lang="en-GB"/>
              <a:t>. Navigate to the presentation you wish to update with the new template. Highlight the presentation and click </a:t>
            </a:r>
            <a:r>
              <a:rPr lang="en-GB" b="1"/>
              <a:t>Open</a:t>
            </a:r>
            <a:r>
              <a:rPr lang="en-GB"/>
              <a:t> </a:t>
            </a:r>
          </a:p>
          <a:p>
            <a:pPr lvl="1" indent="177800"/>
            <a:r>
              <a:rPr lang="en-GB"/>
              <a:t>Wait for the slides from the presentation to load and click on </a:t>
            </a:r>
            <a:r>
              <a:rPr lang="en-GB" b="1"/>
              <a:t>Insert All</a:t>
            </a:r>
            <a:r>
              <a:rPr lang="en-GB"/>
              <a:t>. Then click </a:t>
            </a:r>
            <a:r>
              <a:rPr lang="en-GB" b="1"/>
              <a:t>Close</a:t>
            </a:r>
          </a:p>
          <a:p>
            <a:pPr lvl="1" indent="177800"/>
            <a:r>
              <a:rPr lang="en-GB"/>
              <a:t>Check the inserted slides to ensure that the most appropriate master slide has been used on each slide </a:t>
            </a:r>
          </a:p>
          <a:p>
            <a:pPr lvl="1" indent="177800"/>
            <a:r>
              <a:rPr lang="en-GB"/>
              <a:t>To change the master applied to a slide select the slide you wish to apply a different master to then click on the </a:t>
            </a:r>
            <a:r>
              <a:rPr lang="en-GB" b="1"/>
              <a:t>Format</a:t>
            </a:r>
            <a:r>
              <a:rPr lang="en-GB"/>
              <a:t> tab from the menu bar and select </a:t>
            </a:r>
            <a:r>
              <a:rPr lang="en-GB" b="1"/>
              <a:t>Slide Design</a:t>
            </a:r>
          </a:p>
          <a:p>
            <a:pPr lvl="1" indent="177800"/>
            <a:r>
              <a:rPr lang="en-GB"/>
              <a:t>From the </a:t>
            </a:r>
            <a:r>
              <a:rPr lang="en-GB" b="1"/>
              <a:t>Used in This Presentation</a:t>
            </a:r>
            <a:r>
              <a:rPr lang="en-GB"/>
              <a:t> section choose the master you wish to apply to the slide and hover over it to reveal a drop-down arrow. Click on the arrow and select </a:t>
            </a:r>
            <a:r>
              <a:rPr lang="en-GB" b="1"/>
              <a:t>Apply to Selected Slides</a:t>
            </a:r>
          </a:p>
          <a:p>
            <a:r>
              <a:rPr lang="en-GB"/>
              <a:t>It is important to thoroughly check the presentation to ensure that no further formatting is needed.</a:t>
            </a:r>
          </a:p>
        </p:txBody>
      </p:sp>
    </p:spTree>
    <p:extLst>
      <p:ext uri="{BB962C8B-B14F-4D97-AF65-F5344CB8AC3E}">
        <p14:creationId xmlns:p14="http://schemas.microsoft.com/office/powerpoint/2010/main" val="26123181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wmf"/><Relationship Id="rId1" Type="http://schemas.openxmlformats.org/officeDocument/2006/relationships/slideMaster" Target="../slideMasters/slideMaster1.xml"/><Relationship Id="rId4" Type="http://schemas.openxmlformats.org/officeDocument/2006/relationships/image" Target="../media/image3.wmf"/></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A89CD14-CE29-48C5-B547-0676371CDAC9}" type="datetimeFigureOut">
              <a:rPr lang="en-IN" smtClean="0"/>
              <a:t>15-11-2019</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1517844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A89CD14-CE29-48C5-B547-0676371CDAC9}" type="datetimeFigureOut">
              <a:rPr lang="en-IN" smtClean="0"/>
              <a:t>15-11-2019</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183979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A89CD14-CE29-48C5-B547-0676371CDAC9}" type="datetimeFigureOut">
              <a:rPr lang="en-IN" smtClean="0"/>
              <a:t>15-11-2019</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419727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A89CD14-CE29-48C5-B547-0676371CDAC9}" type="datetimeFigureOut">
              <a:rPr lang="en-IN" smtClean="0"/>
              <a:t>15-11-2019</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407620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A89CD14-CE29-48C5-B547-0676371CDAC9}" type="datetimeFigureOut">
              <a:rPr lang="en-IN" smtClean="0"/>
              <a:t>15-11-2019</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3341631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A89CD14-CE29-48C5-B547-0676371CDAC9}" type="datetimeFigureOut">
              <a:rPr lang="en-IN" smtClean="0"/>
              <a:t>15-11-2019</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41526305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89CD14-CE29-48C5-B547-0676371CDAC9}" type="datetimeFigureOut">
              <a:rPr lang="en-IN" smtClean="0"/>
              <a:t>15-11-2019</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1746039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89CD14-CE29-48C5-B547-0676371CDAC9}" type="datetimeFigureOut">
              <a:rPr lang="en-IN" smtClean="0"/>
              <a:t>15-11-2019</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369408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89CD14-CE29-48C5-B547-0676371CDAC9}" type="datetimeFigureOut">
              <a:rPr lang="en-IN" smtClean="0"/>
              <a:t>15-11-2019</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1075677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A89CD14-CE29-48C5-B547-0676371CDAC9}" type="datetimeFigureOut">
              <a:rPr lang="en-IN" smtClean="0"/>
              <a:t>15-11-2019</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1388765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A89CD14-CE29-48C5-B547-0676371CDAC9}" type="datetimeFigureOut">
              <a:rPr lang="en-IN" smtClean="0"/>
              <a:t>15-11-2019</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15359285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Approved question wide">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708392" y="5340096"/>
            <a:ext cx="987552" cy="1156968"/>
          </a:xfrm>
          <a:prstGeom prst="rect">
            <a:avLst/>
          </a:prstGeom>
        </p:spPr>
      </p:pic>
      <p:pic>
        <p:nvPicPr>
          <p:cNvPr id="15" name="Picture 14"/>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45675" y="5879592"/>
            <a:ext cx="3780000" cy="618750"/>
          </a:xfrm>
          <a:prstGeom prst="rect">
            <a:avLst/>
          </a:prstGeom>
        </p:spPr>
      </p:pic>
      <p:pic>
        <p:nvPicPr>
          <p:cNvPr id="16" name="Picture 15"/>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457201" y="777241"/>
            <a:ext cx="6753225" cy="3400425"/>
          </a:xfrm>
          <a:prstGeom prst="rect">
            <a:avLst/>
          </a:prstGeom>
        </p:spPr>
      </p:pic>
      <p:sp>
        <p:nvSpPr>
          <p:cNvPr id="17" name="Subtitle 2"/>
          <p:cNvSpPr>
            <a:spLocks noGrp="1"/>
          </p:cNvSpPr>
          <p:nvPr>
            <p:ph type="subTitle" idx="1"/>
          </p:nvPr>
        </p:nvSpPr>
        <p:spPr>
          <a:xfrm>
            <a:off x="886968" y="3258530"/>
            <a:ext cx="5943432" cy="645742"/>
          </a:xfrm>
          <a:prstGeom prst="rect">
            <a:avLst/>
          </a:prstGeom>
        </p:spPr>
        <p:txBody>
          <a:bodyPr/>
          <a:lstStyle>
            <a:lvl1pPr marL="0" indent="0" algn="l">
              <a:buNone/>
              <a:defRPr sz="2000">
                <a:solidFill>
                  <a:srgbClr val="404040"/>
                </a:solidFill>
                <a:latin typeface="EYInterstate" panose="02000503020000020004" pitchFamily="2" charset="0"/>
                <a:cs typeface="Arial" pitchFamily="34" charset="0"/>
              </a:defRPr>
            </a:lvl1pPr>
            <a:lvl2pPr marL="0" indent="0" algn="l">
              <a:buNone/>
              <a:defRPr sz="1600">
                <a:solidFill>
                  <a:srgbClr val="404040"/>
                </a:solidFill>
              </a:defRPr>
            </a:lvl2pPr>
            <a:lvl3pPr marL="914354" indent="0" algn="ctr">
              <a:buNone/>
              <a:defRPr>
                <a:solidFill>
                  <a:schemeClr val="tx1">
                    <a:tint val="75000"/>
                  </a:schemeClr>
                </a:solidFill>
              </a:defRPr>
            </a:lvl3pPr>
            <a:lvl4pPr marL="1371531" indent="0" algn="ctr">
              <a:buNone/>
              <a:defRPr>
                <a:solidFill>
                  <a:schemeClr val="tx1">
                    <a:tint val="75000"/>
                  </a:schemeClr>
                </a:solidFill>
              </a:defRPr>
            </a:lvl4pPr>
            <a:lvl5pPr marL="1828709" indent="0" algn="ctr">
              <a:buNone/>
              <a:defRPr>
                <a:solidFill>
                  <a:schemeClr val="tx1">
                    <a:tint val="75000"/>
                  </a:schemeClr>
                </a:solidFill>
              </a:defRPr>
            </a:lvl5pPr>
            <a:lvl6pPr marL="2285886" indent="0" algn="ctr">
              <a:buNone/>
              <a:defRPr>
                <a:solidFill>
                  <a:schemeClr val="tx1">
                    <a:tint val="75000"/>
                  </a:schemeClr>
                </a:solidFill>
              </a:defRPr>
            </a:lvl6pPr>
            <a:lvl7pPr marL="2743063" indent="0" algn="ctr">
              <a:buNone/>
              <a:defRPr>
                <a:solidFill>
                  <a:schemeClr val="tx1">
                    <a:tint val="75000"/>
                  </a:schemeClr>
                </a:solidFill>
              </a:defRPr>
            </a:lvl7pPr>
            <a:lvl8pPr marL="3200240" indent="0" algn="ctr">
              <a:buNone/>
              <a:defRPr>
                <a:solidFill>
                  <a:schemeClr val="tx1">
                    <a:tint val="75000"/>
                  </a:schemeClr>
                </a:solidFill>
              </a:defRPr>
            </a:lvl8pPr>
            <a:lvl9pPr marL="3657417" indent="0" algn="ctr">
              <a:buNone/>
              <a:defRPr>
                <a:solidFill>
                  <a:schemeClr val="tx1">
                    <a:tint val="75000"/>
                  </a:schemeClr>
                </a:solidFill>
              </a:defRPr>
            </a:lvl9pPr>
          </a:lstStyle>
          <a:p>
            <a:pPr lvl="0"/>
            <a:r>
              <a:rPr lang="en-US" dirty="0" smtClean="0"/>
              <a:t>Click to edit Master subtitle style</a:t>
            </a:r>
            <a:endParaRPr lang="en-GB" dirty="0"/>
          </a:p>
        </p:txBody>
      </p:sp>
      <p:sp>
        <p:nvSpPr>
          <p:cNvPr id="18" name="Title 1"/>
          <p:cNvSpPr>
            <a:spLocks noGrp="1"/>
          </p:cNvSpPr>
          <p:nvPr>
            <p:ph type="ctrTitle"/>
          </p:nvPr>
        </p:nvSpPr>
        <p:spPr>
          <a:xfrm>
            <a:off x="886968" y="2288083"/>
            <a:ext cx="5943432" cy="860400"/>
          </a:xfrm>
          <a:prstGeom prst="rect">
            <a:avLst/>
          </a:prstGeom>
        </p:spPr>
        <p:txBody>
          <a:bodyPr/>
          <a:lstStyle>
            <a:lvl1pPr>
              <a:defRPr>
                <a:solidFill>
                  <a:srgbClr val="404040"/>
                </a:solidFill>
                <a:latin typeface="EYInterstate" panose="02000503020000020004" pitchFamily="2" charset="0"/>
                <a:cs typeface="Arial" pitchFamily="34" charset="0"/>
              </a:defRPr>
            </a:lvl1pPr>
          </a:lstStyle>
          <a:p>
            <a:r>
              <a:rPr lang="en-US" dirty="0" smtClean="0"/>
              <a:t>Click to edit Master title style</a:t>
            </a:r>
            <a:endParaRPr lang="en-GB" dirty="0"/>
          </a:p>
        </p:txBody>
      </p:sp>
    </p:spTree>
    <p:extLst>
      <p:ext uri="{BB962C8B-B14F-4D97-AF65-F5344CB8AC3E}">
        <p14:creationId xmlns:p14="http://schemas.microsoft.com/office/powerpoint/2010/main" val="9538368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Cover">
    <p:spTree>
      <p:nvGrpSpPr>
        <p:cNvPr id="1" name=""/>
        <p:cNvGrpSpPr/>
        <p:nvPr/>
      </p:nvGrpSpPr>
      <p:grpSpPr>
        <a:xfrm>
          <a:off x="0" y="0"/>
          <a:ext cx="0" cy="0"/>
          <a:chOff x="0" y="0"/>
          <a:chExt cx="0" cy="0"/>
        </a:xfrm>
      </p:grpSpPr>
      <p:sp>
        <p:nvSpPr>
          <p:cNvPr id="2" name="Title 1"/>
          <p:cNvSpPr>
            <a:spLocks noGrp="1"/>
          </p:cNvSpPr>
          <p:nvPr>
            <p:ph type="ctrTitle"/>
          </p:nvPr>
        </p:nvSpPr>
        <p:spPr>
          <a:xfrm>
            <a:off x="2282560" y="757504"/>
            <a:ext cx="5490000" cy="860400"/>
          </a:xfrm>
        </p:spPr>
        <p:txBody>
          <a:bodyPr/>
          <a:lstStyle/>
          <a:p>
            <a:r>
              <a:rPr lang="en-US" dirty="0" smtClean="0"/>
              <a:t>Click to edit Master title style</a:t>
            </a:r>
            <a:endParaRPr lang="en-GB" dirty="0"/>
          </a:p>
        </p:txBody>
      </p:sp>
      <p:sp>
        <p:nvSpPr>
          <p:cNvPr id="3" name="Subtitle 2"/>
          <p:cNvSpPr>
            <a:spLocks noGrp="1"/>
          </p:cNvSpPr>
          <p:nvPr>
            <p:ph type="subTitle" idx="1"/>
          </p:nvPr>
        </p:nvSpPr>
        <p:spPr>
          <a:xfrm>
            <a:off x="2282560" y="1753200"/>
            <a:ext cx="5490000" cy="968400"/>
          </a:xfrm>
        </p:spPr>
        <p:txBody>
          <a:bodyPr/>
          <a:lstStyle>
            <a:lvl1pPr marL="0" indent="0" algn="l">
              <a:buNone/>
              <a:defRPr sz="2000">
                <a:solidFill>
                  <a:schemeClr val="bg2"/>
                </a:solidFill>
              </a:defRPr>
            </a:lvl1pPr>
            <a:lvl2pPr marL="0" indent="0" algn="l">
              <a:buNone/>
              <a:defRPr sz="1600">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dirty="0"/>
          </a:p>
        </p:txBody>
      </p:sp>
    </p:spTree>
    <p:extLst>
      <p:ext uri="{BB962C8B-B14F-4D97-AF65-F5344CB8AC3E}">
        <p14:creationId xmlns:p14="http://schemas.microsoft.com/office/powerpoint/2010/main" val="413948116"/>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tandard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1"/>
          </p:nvPr>
        </p:nvSpPr>
        <p:spPr/>
        <p:txBody>
          <a:bodyPr/>
          <a:lstStyle/>
          <a:p>
            <a:r>
              <a:rPr lang="en-GB" dirty="0" smtClean="0">
                <a:solidFill>
                  <a:srgbClr val="808080"/>
                </a:solidFill>
              </a:rPr>
              <a:t>Presentation title</a:t>
            </a:r>
            <a:endParaRPr lang="en-GB" dirty="0">
              <a:solidFill>
                <a:srgbClr val="808080"/>
              </a:solidFill>
            </a:endParaRPr>
          </a:p>
        </p:txBody>
      </p:sp>
      <p:sp>
        <p:nvSpPr>
          <p:cNvPr id="7" name="Line 10"/>
          <p:cNvSpPr>
            <a:spLocks noChangeShapeType="1"/>
          </p:cNvSpPr>
          <p:nvPr userDrawn="1"/>
        </p:nvSpPr>
        <p:spPr bwMode="auto">
          <a:xfrm>
            <a:off x="457200" y="1044000"/>
            <a:ext cx="8229600" cy="0"/>
          </a:xfrm>
          <a:prstGeom prst="line">
            <a:avLst/>
          </a:prstGeom>
          <a:noFill/>
          <a:ln w="19050">
            <a:solidFill>
              <a:schemeClr val="accent2"/>
            </a:solidFill>
            <a:round/>
            <a:headEnd/>
            <a:tailE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808080"/>
              </a:solidFill>
            </a:endParaRPr>
          </a:p>
        </p:txBody>
      </p:sp>
      <p:sp>
        <p:nvSpPr>
          <p:cNvPr id="8" name="Line 11"/>
          <p:cNvSpPr>
            <a:spLocks noChangeShapeType="1"/>
          </p:cNvSpPr>
          <p:nvPr userDrawn="1"/>
        </p:nvSpPr>
        <p:spPr bwMode="auto">
          <a:xfrm>
            <a:off x="457200" y="6242400"/>
            <a:ext cx="8229600" cy="0"/>
          </a:xfrm>
          <a:prstGeom prst="line">
            <a:avLst/>
          </a:prstGeom>
          <a:noFill/>
          <a:ln w="3175">
            <a:solidFill>
              <a:schemeClr val="bg1"/>
            </a:solidFill>
            <a:round/>
            <a:headEnd/>
            <a:tailE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808080"/>
              </a:solidFill>
            </a:endParaRPr>
          </a:p>
        </p:txBody>
      </p:sp>
    </p:spTree>
    <p:extLst>
      <p:ext uri="{BB962C8B-B14F-4D97-AF65-F5344CB8AC3E}">
        <p14:creationId xmlns:p14="http://schemas.microsoft.com/office/powerpoint/2010/main" val="23202509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5" name="Footer Placeholder 4"/>
          <p:cNvSpPr>
            <a:spLocks noGrp="1"/>
          </p:cNvSpPr>
          <p:nvPr>
            <p:ph type="ftr" sz="quarter" idx="11"/>
          </p:nvPr>
        </p:nvSpPr>
        <p:spPr/>
        <p:txBody>
          <a:bodyPr/>
          <a:lstStyle/>
          <a:p>
            <a:r>
              <a:rPr lang="en-GB" dirty="0" smtClean="0">
                <a:solidFill>
                  <a:srgbClr val="808080"/>
                </a:solidFill>
              </a:rPr>
              <a:t>Presentation title</a:t>
            </a:r>
            <a:endParaRPr lang="en-GB" dirty="0">
              <a:solidFill>
                <a:srgbClr val="808080"/>
              </a:solidFill>
            </a:endParaRPr>
          </a:p>
        </p:txBody>
      </p:sp>
      <p:sp>
        <p:nvSpPr>
          <p:cNvPr id="7" name="Line 10"/>
          <p:cNvSpPr>
            <a:spLocks noChangeShapeType="1"/>
          </p:cNvSpPr>
          <p:nvPr userDrawn="1"/>
        </p:nvSpPr>
        <p:spPr bwMode="auto">
          <a:xfrm>
            <a:off x="457200" y="1044000"/>
            <a:ext cx="8229600" cy="0"/>
          </a:xfrm>
          <a:prstGeom prst="line">
            <a:avLst/>
          </a:prstGeom>
          <a:noFill/>
          <a:ln w="19050">
            <a:solidFill>
              <a:schemeClr val="accent2"/>
            </a:solidFill>
            <a:round/>
            <a:headEnd/>
            <a:tailE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808080"/>
              </a:solidFill>
            </a:endParaRPr>
          </a:p>
        </p:txBody>
      </p:sp>
      <p:sp>
        <p:nvSpPr>
          <p:cNvPr id="8" name="Line 11"/>
          <p:cNvSpPr>
            <a:spLocks noChangeShapeType="1"/>
          </p:cNvSpPr>
          <p:nvPr userDrawn="1"/>
        </p:nvSpPr>
        <p:spPr bwMode="auto">
          <a:xfrm>
            <a:off x="457200" y="6242400"/>
            <a:ext cx="8229600" cy="0"/>
          </a:xfrm>
          <a:prstGeom prst="line">
            <a:avLst/>
          </a:prstGeom>
          <a:noFill/>
          <a:ln w="3175">
            <a:solidFill>
              <a:schemeClr val="bg1"/>
            </a:solidFill>
            <a:round/>
            <a:headEnd/>
            <a:tailE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808080"/>
              </a:solidFill>
            </a:endParaRPr>
          </a:p>
        </p:txBody>
      </p:sp>
    </p:spTree>
    <p:extLst>
      <p:ext uri="{BB962C8B-B14F-4D97-AF65-F5344CB8AC3E}">
        <p14:creationId xmlns:p14="http://schemas.microsoft.com/office/powerpoint/2010/main" val="30769476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lumns, no heading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dirty="0"/>
          </a:p>
        </p:txBody>
      </p:sp>
      <p:sp>
        <p:nvSpPr>
          <p:cNvPr id="3" name="Content Placeholder 2"/>
          <p:cNvSpPr>
            <a:spLocks noGrp="1"/>
          </p:cNvSpPr>
          <p:nvPr>
            <p:ph sz="half" idx="1"/>
          </p:nvPr>
        </p:nvSpPr>
        <p:spPr>
          <a:xfrm>
            <a:off x="457200" y="1600200"/>
            <a:ext cx="4038600" cy="4525963"/>
          </a:xfrm>
        </p:spPr>
        <p:txBody>
          <a:bodyPr/>
          <a:lstStyle>
            <a:lvl1pPr>
              <a:defRPr sz="24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6" name="Footer Placeholder 5"/>
          <p:cNvSpPr>
            <a:spLocks noGrp="1"/>
          </p:cNvSpPr>
          <p:nvPr>
            <p:ph type="ftr" sz="quarter" idx="11"/>
          </p:nvPr>
        </p:nvSpPr>
        <p:spPr>
          <a:xfrm>
            <a:off x="2588400" y="6413445"/>
            <a:ext cx="3434400" cy="201600"/>
          </a:xfrm>
        </p:spPr>
        <p:txBody>
          <a:bodyPr/>
          <a:lstStyle/>
          <a:p>
            <a:r>
              <a:rPr lang="en-GB" dirty="0" smtClean="0">
                <a:solidFill>
                  <a:srgbClr val="808080"/>
                </a:solidFill>
              </a:rPr>
              <a:t>Presentation title</a:t>
            </a:r>
            <a:endParaRPr lang="en-GB" dirty="0">
              <a:solidFill>
                <a:srgbClr val="808080"/>
              </a:solidFill>
            </a:endParaRPr>
          </a:p>
        </p:txBody>
      </p:sp>
      <p:sp>
        <p:nvSpPr>
          <p:cNvPr id="8" name="Line 10"/>
          <p:cNvSpPr>
            <a:spLocks noChangeShapeType="1"/>
          </p:cNvSpPr>
          <p:nvPr userDrawn="1"/>
        </p:nvSpPr>
        <p:spPr bwMode="auto">
          <a:xfrm>
            <a:off x="457200" y="1044000"/>
            <a:ext cx="8229600" cy="0"/>
          </a:xfrm>
          <a:prstGeom prst="line">
            <a:avLst/>
          </a:prstGeom>
          <a:noFill/>
          <a:ln w="19050">
            <a:solidFill>
              <a:schemeClr val="accent2"/>
            </a:solidFill>
            <a:round/>
            <a:headEnd/>
            <a:tailE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808080"/>
              </a:solidFill>
            </a:endParaRPr>
          </a:p>
        </p:txBody>
      </p:sp>
      <p:sp>
        <p:nvSpPr>
          <p:cNvPr id="12" name="Line 11"/>
          <p:cNvSpPr>
            <a:spLocks noChangeShapeType="1"/>
          </p:cNvSpPr>
          <p:nvPr userDrawn="1"/>
        </p:nvSpPr>
        <p:spPr bwMode="auto">
          <a:xfrm>
            <a:off x="457200" y="6242400"/>
            <a:ext cx="8229600" cy="0"/>
          </a:xfrm>
          <a:prstGeom prst="line">
            <a:avLst/>
          </a:prstGeom>
          <a:noFill/>
          <a:ln w="3175">
            <a:solidFill>
              <a:schemeClr val="bg1"/>
            </a:solidFill>
            <a:round/>
            <a:headEnd/>
            <a:tailE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808080"/>
              </a:solidFill>
            </a:endParaRPr>
          </a:p>
        </p:txBody>
      </p:sp>
    </p:spTree>
    <p:extLst>
      <p:ext uri="{BB962C8B-B14F-4D97-AF65-F5344CB8AC3E}">
        <p14:creationId xmlns:p14="http://schemas.microsoft.com/office/powerpoint/2010/main" val="9630849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lumns with heading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dirty="0"/>
          </a:p>
        </p:txBody>
      </p:sp>
      <p:sp>
        <p:nvSpPr>
          <p:cNvPr id="3" name="Content Placeholder 2"/>
          <p:cNvSpPr>
            <a:spLocks noGrp="1"/>
          </p:cNvSpPr>
          <p:nvPr>
            <p:ph sz="half" idx="1"/>
          </p:nvPr>
        </p:nvSpPr>
        <p:spPr>
          <a:xfrm>
            <a:off x="457200" y="2196000"/>
            <a:ext cx="4042800" cy="3994963"/>
          </a:xfrm>
        </p:spPr>
        <p:txBody>
          <a:bodyPr/>
          <a:lstStyle>
            <a:lvl1pPr>
              <a:defRPr sz="24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Content Placeholder 3"/>
          <p:cNvSpPr>
            <a:spLocks noGrp="1"/>
          </p:cNvSpPr>
          <p:nvPr>
            <p:ph sz="half" idx="2"/>
          </p:nvPr>
        </p:nvSpPr>
        <p:spPr>
          <a:xfrm>
            <a:off x="4651200" y="2178000"/>
            <a:ext cx="4042800" cy="3994963"/>
          </a:xfrm>
        </p:spPr>
        <p:txBody>
          <a:bodyPr/>
          <a:lstStyle>
            <a:lvl1pPr>
              <a:defRPr sz="24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6" name="Footer Placeholder 5"/>
          <p:cNvSpPr>
            <a:spLocks noGrp="1"/>
          </p:cNvSpPr>
          <p:nvPr>
            <p:ph type="ftr" sz="quarter" idx="11"/>
          </p:nvPr>
        </p:nvSpPr>
        <p:spPr/>
        <p:txBody>
          <a:bodyPr/>
          <a:lstStyle/>
          <a:p>
            <a:r>
              <a:rPr lang="en-GB" dirty="0" smtClean="0">
                <a:solidFill>
                  <a:srgbClr val="808080"/>
                </a:solidFill>
              </a:rPr>
              <a:t>Presentation title</a:t>
            </a:r>
            <a:endParaRPr lang="en-GB" dirty="0">
              <a:solidFill>
                <a:srgbClr val="808080"/>
              </a:solidFill>
            </a:endParaRPr>
          </a:p>
        </p:txBody>
      </p:sp>
      <p:sp>
        <p:nvSpPr>
          <p:cNvPr id="8" name="Line 10"/>
          <p:cNvSpPr>
            <a:spLocks noChangeShapeType="1"/>
          </p:cNvSpPr>
          <p:nvPr userDrawn="1"/>
        </p:nvSpPr>
        <p:spPr bwMode="auto">
          <a:xfrm>
            <a:off x="457200" y="1044000"/>
            <a:ext cx="8229600" cy="0"/>
          </a:xfrm>
          <a:prstGeom prst="line">
            <a:avLst/>
          </a:prstGeom>
          <a:noFill/>
          <a:ln w="19050">
            <a:solidFill>
              <a:schemeClr val="accent2"/>
            </a:solidFill>
            <a:round/>
            <a:headEnd/>
            <a:tailE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808080"/>
              </a:solidFill>
            </a:endParaRPr>
          </a:p>
        </p:txBody>
      </p:sp>
      <p:sp>
        <p:nvSpPr>
          <p:cNvPr id="10" name="Text Placeholder 9"/>
          <p:cNvSpPr>
            <a:spLocks noGrp="1"/>
          </p:cNvSpPr>
          <p:nvPr>
            <p:ph type="body" sz="quarter" idx="12"/>
          </p:nvPr>
        </p:nvSpPr>
        <p:spPr>
          <a:xfrm>
            <a:off x="457200" y="1490400"/>
            <a:ext cx="4042800" cy="640800"/>
          </a:xfrm>
        </p:spPr>
        <p:txBody>
          <a:bodyPr anchor="b" anchorCtr="0"/>
          <a:lstStyle>
            <a:lvl1pPr>
              <a:buNone/>
              <a:defRPr b="1"/>
            </a:lvl1pPr>
          </a:lstStyle>
          <a:p>
            <a:pPr lvl="0"/>
            <a:r>
              <a:rPr lang="en-US" smtClean="0"/>
              <a:t>Click to edit Master text styles</a:t>
            </a:r>
          </a:p>
        </p:txBody>
      </p:sp>
      <p:sp>
        <p:nvSpPr>
          <p:cNvPr id="11" name="Text Placeholder 9"/>
          <p:cNvSpPr>
            <a:spLocks noGrp="1"/>
          </p:cNvSpPr>
          <p:nvPr>
            <p:ph type="body" sz="quarter" idx="13"/>
          </p:nvPr>
        </p:nvSpPr>
        <p:spPr>
          <a:xfrm>
            <a:off x="4651200" y="1490400"/>
            <a:ext cx="4042800" cy="640800"/>
          </a:xfrm>
        </p:spPr>
        <p:txBody>
          <a:bodyPr anchor="b" anchorCtr="0"/>
          <a:lstStyle>
            <a:lvl1pPr>
              <a:buNone/>
              <a:defRPr b="1"/>
            </a:lvl1pPr>
          </a:lstStyle>
          <a:p>
            <a:pPr lvl="0"/>
            <a:r>
              <a:rPr lang="en-US" smtClean="0"/>
              <a:t>Click to edit Master text styles</a:t>
            </a:r>
          </a:p>
        </p:txBody>
      </p:sp>
      <p:sp>
        <p:nvSpPr>
          <p:cNvPr id="9" name="Line 11"/>
          <p:cNvSpPr>
            <a:spLocks noChangeShapeType="1"/>
          </p:cNvSpPr>
          <p:nvPr userDrawn="1"/>
        </p:nvSpPr>
        <p:spPr bwMode="auto">
          <a:xfrm>
            <a:off x="457200" y="6242400"/>
            <a:ext cx="8229600" cy="0"/>
          </a:xfrm>
          <a:prstGeom prst="line">
            <a:avLst/>
          </a:prstGeom>
          <a:noFill/>
          <a:ln w="3175">
            <a:solidFill>
              <a:schemeClr val="bg1"/>
            </a:solidFill>
            <a:round/>
            <a:headEnd/>
            <a:tailE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808080"/>
              </a:solidFill>
            </a:endParaRPr>
          </a:p>
        </p:txBody>
      </p:sp>
    </p:spTree>
    <p:extLst>
      <p:ext uri="{BB962C8B-B14F-4D97-AF65-F5344CB8AC3E}">
        <p14:creationId xmlns:p14="http://schemas.microsoft.com/office/powerpoint/2010/main" val="1558056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Key statement">
    <p:spTree>
      <p:nvGrpSpPr>
        <p:cNvPr id="1" name=""/>
        <p:cNvGrpSpPr/>
        <p:nvPr/>
      </p:nvGrpSpPr>
      <p:grpSpPr>
        <a:xfrm>
          <a:off x="0" y="0"/>
          <a:ext cx="0" cy="0"/>
          <a:chOff x="0" y="0"/>
          <a:chExt cx="0" cy="0"/>
        </a:xfrm>
      </p:grpSpPr>
      <p:sp>
        <p:nvSpPr>
          <p:cNvPr id="12" name="Footer Placeholder 11"/>
          <p:cNvSpPr>
            <a:spLocks noGrp="1"/>
          </p:cNvSpPr>
          <p:nvPr>
            <p:ph type="ftr" sz="quarter" idx="10"/>
          </p:nvPr>
        </p:nvSpPr>
        <p:spPr/>
        <p:txBody>
          <a:bodyPr/>
          <a:lstStyle/>
          <a:p>
            <a:r>
              <a:rPr lang="en-US" dirty="0" smtClean="0">
                <a:solidFill>
                  <a:srgbClr val="808080"/>
                </a:solidFill>
              </a:rPr>
              <a:t>Presentation title</a:t>
            </a:r>
            <a:endParaRPr lang="en-US" dirty="0">
              <a:solidFill>
                <a:srgbClr val="808080"/>
              </a:solidFill>
            </a:endParaRPr>
          </a:p>
        </p:txBody>
      </p:sp>
      <p:sp>
        <p:nvSpPr>
          <p:cNvPr id="3" name="Text Placeholder 2"/>
          <p:cNvSpPr>
            <a:spLocks noGrp="1"/>
          </p:cNvSpPr>
          <p:nvPr>
            <p:ph type="body" sz="quarter" idx="11"/>
          </p:nvPr>
        </p:nvSpPr>
        <p:spPr>
          <a:xfrm>
            <a:off x="455614" y="1025525"/>
            <a:ext cx="8229600" cy="1643063"/>
          </a:xfrm>
        </p:spPr>
        <p:txBody>
          <a:bodyPr/>
          <a:lstStyle>
            <a:lvl1pPr marL="0" indent="0" algn="l">
              <a:lnSpc>
                <a:spcPct val="85000"/>
              </a:lnSpc>
              <a:spcBef>
                <a:spcPts val="0"/>
              </a:spcBef>
              <a:buNone/>
              <a:defRPr sz="5000" b="1">
                <a:solidFill>
                  <a:schemeClr val="bg2"/>
                </a:solidFill>
                <a:latin typeface="+mj-lt"/>
              </a:defRPr>
            </a:lvl1pPr>
            <a:lvl2pPr marL="0" indent="0">
              <a:buNone/>
              <a:defRPr/>
            </a:lvl2pPr>
            <a:lvl3pPr marL="0" indent="0">
              <a:buNone/>
              <a:defRPr/>
            </a:lvl3pPr>
            <a:lvl4pPr marL="0" indent="0">
              <a:buNone/>
              <a:defRPr/>
            </a:lvl4pPr>
            <a:lvl5pPr marL="0" indent="0">
              <a:buNone/>
              <a:defRPr/>
            </a:lvl5pPr>
          </a:lstStyle>
          <a:p>
            <a:pPr lvl="0"/>
            <a:r>
              <a:rPr lang="en-US" smtClean="0"/>
              <a:t>Click to edit Master text styles</a:t>
            </a:r>
          </a:p>
        </p:txBody>
      </p:sp>
      <p:sp>
        <p:nvSpPr>
          <p:cNvPr id="5" name="Line 11"/>
          <p:cNvSpPr>
            <a:spLocks noChangeShapeType="1"/>
          </p:cNvSpPr>
          <p:nvPr userDrawn="1"/>
        </p:nvSpPr>
        <p:spPr bwMode="auto">
          <a:xfrm>
            <a:off x="457200" y="6242400"/>
            <a:ext cx="8229600" cy="0"/>
          </a:xfrm>
          <a:prstGeom prst="line">
            <a:avLst/>
          </a:prstGeom>
          <a:noFill/>
          <a:ln w="3175">
            <a:solidFill>
              <a:schemeClr val="bg1"/>
            </a:solidFill>
            <a:round/>
            <a:headEnd/>
            <a:tailE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808080"/>
              </a:solidFill>
            </a:endParaRPr>
          </a:p>
        </p:txBody>
      </p:sp>
    </p:spTree>
    <p:extLst>
      <p:ext uri="{BB962C8B-B14F-4D97-AF65-F5344CB8AC3E}">
        <p14:creationId xmlns:p14="http://schemas.microsoft.com/office/powerpoint/2010/main" val="20716237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Divider 1">
    <p:spTree>
      <p:nvGrpSpPr>
        <p:cNvPr id="1" name=""/>
        <p:cNvGrpSpPr/>
        <p:nvPr/>
      </p:nvGrpSpPr>
      <p:grpSpPr>
        <a:xfrm>
          <a:off x="0" y="0"/>
          <a:ext cx="0" cy="0"/>
          <a:chOff x="0" y="0"/>
          <a:chExt cx="0" cy="0"/>
        </a:xfrm>
      </p:grpSpPr>
      <p:sp>
        <p:nvSpPr>
          <p:cNvPr id="4" name="Title Placeholder 1"/>
          <p:cNvSpPr>
            <a:spLocks noGrp="1"/>
          </p:cNvSpPr>
          <p:nvPr>
            <p:ph type="title"/>
          </p:nvPr>
        </p:nvSpPr>
        <p:spPr>
          <a:xfrm>
            <a:off x="457200" y="201168"/>
            <a:ext cx="8229600" cy="804672"/>
          </a:xfrm>
          <a:prstGeom prst="rect">
            <a:avLst/>
          </a:prstGeom>
          <a:noFill/>
          <a:ln w="9525">
            <a:noFill/>
            <a:miter lim="800000"/>
            <a:headEnd/>
            <a:tailEnd/>
          </a:ln>
          <a:effectLst/>
        </p:spPr>
        <p:txBody>
          <a:bodyPr vert="horz" wrap="square" lIns="0" tIns="36000" rIns="0" bIns="0" numCol="1" anchor="t" anchorCtr="0" compatLnSpc="1">
            <a:prstTxWarp prst="textNoShape">
              <a:avLst/>
            </a:prstTxWarp>
          </a:bodyPr>
          <a:lstStyle>
            <a:lvl1pPr algn="l">
              <a:defRPr/>
            </a:lvl1pPr>
          </a:lstStyle>
          <a:p>
            <a:pPr lvl="0" algn="l" fontAlgn="base">
              <a:lnSpc>
                <a:spcPct val="85000"/>
              </a:lnSpc>
              <a:spcAft>
                <a:spcPct val="0"/>
              </a:spcAft>
            </a:pPr>
            <a:r>
              <a:rPr lang="en-US" smtClean="0"/>
              <a:t>Click to edit Master title style</a:t>
            </a:r>
            <a:endParaRPr lang="en-US" dirty="0"/>
          </a:p>
        </p:txBody>
      </p:sp>
      <p:sp>
        <p:nvSpPr>
          <p:cNvPr id="12" name="Footer Placeholder 11"/>
          <p:cNvSpPr>
            <a:spLocks noGrp="1"/>
          </p:cNvSpPr>
          <p:nvPr>
            <p:ph type="ftr" sz="quarter" idx="10"/>
          </p:nvPr>
        </p:nvSpPr>
        <p:spPr/>
        <p:txBody>
          <a:bodyPr/>
          <a:lstStyle/>
          <a:p>
            <a:r>
              <a:rPr lang="en-US" dirty="0" smtClean="0">
                <a:solidFill>
                  <a:srgbClr val="808080"/>
                </a:solidFill>
              </a:rPr>
              <a:t>Presentation title</a:t>
            </a:r>
            <a:endParaRPr lang="en-US" dirty="0">
              <a:solidFill>
                <a:srgbClr val="808080"/>
              </a:solidFill>
            </a:endParaRPr>
          </a:p>
        </p:txBody>
      </p:sp>
      <p:sp>
        <p:nvSpPr>
          <p:cNvPr id="3077" name="Freeform 5"/>
          <p:cNvSpPr>
            <a:spLocks/>
          </p:cNvSpPr>
          <p:nvPr userDrawn="1"/>
        </p:nvSpPr>
        <p:spPr bwMode="gray">
          <a:xfrm>
            <a:off x="457200" y="1039813"/>
            <a:ext cx="8229600" cy="5184775"/>
          </a:xfrm>
          <a:custGeom>
            <a:avLst/>
            <a:gdLst/>
            <a:ahLst/>
            <a:cxnLst>
              <a:cxn ang="0">
                <a:pos x="0" y="0"/>
              </a:cxn>
              <a:cxn ang="0">
                <a:pos x="0" y="3266"/>
              </a:cxn>
              <a:cxn ang="0">
                <a:pos x="5184" y="2352"/>
              </a:cxn>
              <a:cxn ang="0">
                <a:pos x="5184" y="0"/>
              </a:cxn>
              <a:cxn ang="0">
                <a:pos x="0" y="0"/>
              </a:cxn>
            </a:cxnLst>
            <a:rect l="0" t="0" r="r" b="b"/>
            <a:pathLst>
              <a:path w="5184" h="3266">
                <a:moveTo>
                  <a:pt x="0" y="0"/>
                </a:moveTo>
                <a:lnTo>
                  <a:pt x="0" y="3266"/>
                </a:lnTo>
                <a:lnTo>
                  <a:pt x="5184" y="2352"/>
                </a:lnTo>
                <a:lnTo>
                  <a:pt x="5184" y="0"/>
                </a:lnTo>
                <a:lnTo>
                  <a:pt x="0" y="0"/>
                </a:lnTo>
                <a:close/>
              </a:path>
            </a:pathLst>
          </a:custGeom>
          <a:solidFill>
            <a:schemeClr val="accent2"/>
          </a:solidFill>
          <a:ln w="9525">
            <a:noFill/>
            <a:round/>
            <a:headEnd/>
            <a:tailEnd/>
          </a:ln>
        </p:spPr>
        <p:txBody>
          <a:bodyPr vert="horz" wrap="square" lIns="91440" tIns="45720" rIns="91440" bIns="45720" numCol="1" anchor="t" anchorCtr="0" compatLnSpc="1">
            <a:prstTxWarp prst="textNoShape">
              <a:avLst/>
            </a:prstTxWarp>
          </a:bodyPr>
          <a:lstStyle/>
          <a:p>
            <a:endParaRPr lang="en-GB">
              <a:solidFill>
                <a:srgbClr val="000000"/>
              </a:solidFill>
            </a:endParaRPr>
          </a:p>
        </p:txBody>
      </p:sp>
    </p:spTree>
    <p:extLst>
      <p:ext uri="{BB962C8B-B14F-4D97-AF65-F5344CB8AC3E}">
        <p14:creationId xmlns:p14="http://schemas.microsoft.com/office/powerpoint/2010/main" val="32340652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Divider 2">
    <p:spTree>
      <p:nvGrpSpPr>
        <p:cNvPr id="1" name=""/>
        <p:cNvGrpSpPr/>
        <p:nvPr/>
      </p:nvGrpSpPr>
      <p:grpSpPr>
        <a:xfrm>
          <a:off x="0" y="0"/>
          <a:ext cx="0" cy="0"/>
          <a:chOff x="0" y="0"/>
          <a:chExt cx="0" cy="0"/>
        </a:xfrm>
      </p:grpSpPr>
      <p:sp>
        <p:nvSpPr>
          <p:cNvPr id="4" name="Title Placeholder 1"/>
          <p:cNvSpPr>
            <a:spLocks noGrp="1"/>
          </p:cNvSpPr>
          <p:nvPr>
            <p:ph type="title"/>
          </p:nvPr>
        </p:nvSpPr>
        <p:spPr>
          <a:xfrm>
            <a:off x="457200" y="201168"/>
            <a:ext cx="8229600" cy="804672"/>
          </a:xfrm>
          <a:prstGeom prst="rect">
            <a:avLst/>
          </a:prstGeom>
          <a:noFill/>
          <a:ln w="9525">
            <a:noFill/>
            <a:miter lim="800000"/>
            <a:headEnd/>
            <a:tailEnd/>
          </a:ln>
          <a:effectLst/>
        </p:spPr>
        <p:txBody>
          <a:bodyPr vert="horz" wrap="square" lIns="0" tIns="36000" rIns="0" bIns="0" numCol="1" anchor="t" anchorCtr="0" compatLnSpc="1">
            <a:prstTxWarp prst="textNoShape">
              <a:avLst/>
            </a:prstTxWarp>
          </a:bodyPr>
          <a:lstStyle>
            <a:lvl1pPr algn="l">
              <a:defRPr/>
            </a:lvl1pPr>
          </a:lstStyle>
          <a:p>
            <a:pPr lvl="0" algn="l" fontAlgn="base">
              <a:lnSpc>
                <a:spcPct val="85000"/>
              </a:lnSpc>
              <a:spcAft>
                <a:spcPct val="0"/>
              </a:spcAft>
            </a:pPr>
            <a:r>
              <a:rPr lang="en-US" smtClean="0"/>
              <a:t>Click to edit Master title style</a:t>
            </a:r>
            <a:endParaRPr lang="en-US" dirty="0"/>
          </a:p>
        </p:txBody>
      </p:sp>
      <p:sp>
        <p:nvSpPr>
          <p:cNvPr id="12" name="Footer Placeholder 11"/>
          <p:cNvSpPr>
            <a:spLocks noGrp="1"/>
          </p:cNvSpPr>
          <p:nvPr>
            <p:ph type="ftr" sz="quarter" idx="10"/>
          </p:nvPr>
        </p:nvSpPr>
        <p:spPr/>
        <p:txBody>
          <a:bodyPr/>
          <a:lstStyle/>
          <a:p>
            <a:r>
              <a:rPr lang="en-US" dirty="0" smtClean="0">
                <a:solidFill>
                  <a:srgbClr val="808080"/>
                </a:solidFill>
              </a:rPr>
              <a:t>Presentation title</a:t>
            </a:r>
            <a:endParaRPr lang="en-US" dirty="0">
              <a:solidFill>
                <a:srgbClr val="808080"/>
              </a:solidFill>
            </a:endParaRPr>
          </a:p>
        </p:txBody>
      </p:sp>
      <p:sp>
        <p:nvSpPr>
          <p:cNvPr id="4101" name="Freeform 5"/>
          <p:cNvSpPr>
            <a:spLocks/>
          </p:cNvSpPr>
          <p:nvPr userDrawn="1"/>
        </p:nvSpPr>
        <p:spPr bwMode="gray">
          <a:xfrm>
            <a:off x="457200" y="1040400"/>
            <a:ext cx="8229600" cy="5184775"/>
          </a:xfrm>
          <a:custGeom>
            <a:avLst/>
            <a:gdLst/>
            <a:ahLst/>
            <a:cxnLst>
              <a:cxn ang="0">
                <a:pos x="0" y="0"/>
              </a:cxn>
              <a:cxn ang="0">
                <a:pos x="0" y="3266"/>
              </a:cxn>
              <a:cxn ang="0">
                <a:pos x="5184" y="2352"/>
              </a:cxn>
              <a:cxn ang="0">
                <a:pos x="5184" y="0"/>
              </a:cxn>
              <a:cxn ang="0">
                <a:pos x="0" y="0"/>
              </a:cxn>
            </a:cxnLst>
            <a:rect l="0" t="0" r="r" b="b"/>
            <a:pathLst>
              <a:path w="5184" h="3266">
                <a:moveTo>
                  <a:pt x="0" y="0"/>
                </a:moveTo>
                <a:lnTo>
                  <a:pt x="0" y="3266"/>
                </a:lnTo>
                <a:lnTo>
                  <a:pt x="5184" y="2352"/>
                </a:lnTo>
                <a:lnTo>
                  <a:pt x="5184" y="0"/>
                </a:lnTo>
                <a:lnTo>
                  <a:pt x="0" y="0"/>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GB">
              <a:solidFill>
                <a:srgbClr val="000000"/>
              </a:solidFill>
            </a:endParaRPr>
          </a:p>
        </p:txBody>
      </p:sp>
    </p:spTree>
    <p:extLst>
      <p:ext uri="{BB962C8B-B14F-4D97-AF65-F5344CB8AC3E}">
        <p14:creationId xmlns:p14="http://schemas.microsoft.com/office/powerpoint/2010/main" val="1337946843"/>
      </p:ext>
    </p:extLst>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Divider 4">
    <p:spTree>
      <p:nvGrpSpPr>
        <p:cNvPr id="1" name=""/>
        <p:cNvGrpSpPr/>
        <p:nvPr/>
      </p:nvGrpSpPr>
      <p:grpSpPr>
        <a:xfrm>
          <a:off x="0" y="0"/>
          <a:ext cx="0" cy="0"/>
          <a:chOff x="0" y="0"/>
          <a:chExt cx="0" cy="0"/>
        </a:xfrm>
      </p:grpSpPr>
      <p:sp>
        <p:nvSpPr>
          <p:cNvPr id="4" name="Title Placeholder 1"/>
          <p:cNvSpPr>
            <a:spLocks noGrp="1"/>
          </p:cNvSpPr>
          <p:nvPr>
            <p:ph type="title"/>
          </p:nvPr>
        </p:nvSpPr>
        <p:spPr>
          <a:xfrm>
            <a:off x="457200" y="201168"/>
            <a:ext cx="8229600" cy="804672"/>
          </a:xfrm>
          <a:prstGeom prst="rect">
            <a:avLst/>
          </a:prstGeom>
          <a:noFill/>
          <a:ln w="9525">
            <a:noFill/>
            <a:miter lim="800000"/>
            <a:headEnd/>
            <a:tailEnd/>
          </a:ln>
          <a:effectLst/>
        </p:spPr>
        <p:txBody>
          <a:bodyPr vert="horz" wrap="square" lIns="0" tIns="36000" rIns="0" bIns="0" numCol="1" anchor="t" anchorCtr="0" compatLnSpc="1">
            <a:prstTxWarp prst="textNoShape">
              <a:avLst/>
            </a:prstTxWarp>
          </a:bodyPr>
          <a:lstStyle>
            <a:lvl1pPr algn="l">
              <a:defRPr/>
            </a:lvl1pPr>
          </a:lstStyle>
          <a:p>
            <a:pPr lvl="0" algn="l" fontAlgn="base">
              <a:lnSpc>
                <a:spcPct val="85000"/>
              </a:lnSpc>
              <a:spcAft>
                <a:spcPct val="0"/>
              </a:spcAft>
            </a:pPr>
            <a:r>
              <a:rPr lang="en-US" smtClean="0"/>
              <a:t>Click to edit Master title style</a:t>
            </a:r>
            <a:endParaRPr lang="en-US" dirty="0"/>
          </a:p>
        </p:txBody>
      </p:sp>
      <p:sp>
        <p:nvSpPr>
          <p:cNvPr id="12" name="Footer Placeholder 11"/>
          <p:cNvSpPr>
            <a:spLocks noGrp="1"/>
          </p:cNvSpPr>
          <p:nvPr>
            <p:ph type="ftr" sz="quarter" idx="10"/>
          </p:nvPr>
        </p:nvSpPr>
        <p:spPr/>
        <p:txBody>
          <a:bodyPr/>
          <a:lstStyle/>
          <a:p>
            <a:r>
              <a:rPr lang="en-US" dirty="0" smtClean="0">
                <a:solidFill>
                  <a:srgbClr val="808080"/>
                </a:solidFill>
              </a:rPr>
              <a:t>Presentation title</a:t>
            </a:r>
            <a:endParaRPr lang="en-US" dirty="0">
              <a:solidFill>
                <a:srgbClr val="808080"/>
              </a:solidFill>
            </a:endParaRPr>
          </a:p>
        </p:txBody>
      </p:sp>
      <p:pic>
        <p:nvPicPr>
          <p:cNvPr id="6" name="Picture 2"/>
          <p:cNvPicPr>
            <a:picLocks noChangeAspect="1" noChangeArrowheads="1"/>
          </p:cNvPicPr>
          <p:nvPr userDrawn="1"/>
        </p:nvPicPr>
        <p:blipFill>
          <a:blip r:embed="rId2" cstate="print"/>
          <a:srcRect/>
          <a:stretch>
            <a:fillRect/>
          </a:stretch>
        </p:blipFill>
        <p:spPr bwMode="auto">
          <a:xfrm>
            <a:off x="457200" y="1044000"/>
            <a:ext cx="8225549" cy="5184000"/>
          </a:xfrm>
          <a:prstGeom prst="rect">
            <a:avLst/>
          </a:prstGeom>
          <a:noFill/>
          <a:ln w="9525">
            <a:noFill/>
            <a:miter lim="800000"/>
            <a:headEnd/>
            <a:tailEnd/>
          </a:ln>
          <a:effectLst/>
        </p:spPr>
      </p:pic>
    </p:spTree>
    <p:extLst>
      <p:ext uri="{BB962C8B-B14F-4D97-AF65-F5344CB8AC3E}">
        <p14:creationId xmlns:p14="http://schemas.microsoft.com/office/powerpoint/2010/main" val="4161047280"/>
      </p:ext>
    </p:extLst>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
        <p:nvSpPr>
          <p:cNvPr id="12" name="Footer Placeholder 11"/>
          <p:cNvSpPr>
            <a:spLocks noGrp="1"/>
          </p:cNvSpPr>
          <p:nvPr>
            <p:ph type="ftr" sz="quarter" idx="10"/>
          </p:nvPr>
        </p:nvSpPr>
        <p:spPr/>
        <p:txBody>
          <a:bodyPr/>
          <a:lstStyle/>
          <a:p>
            <a:r>
              <a:rPr lang="en-US" dirty="0" smtClean="0">
                <a:solidFill>
                  <a:srgbClr val="808080"/>
                </a:solidFill>
              </a:rPr>
              <a:t>Presentation title</a:t>
            </a:r>
            <a:endParaRPr lang="en-US" dirty="0">
              <a:solidFill>
                <a:srgbClr val="808080"/>
              </a:solidFill>
            </a:endParaRPr>
          </a:p>
        </p:txBody>
      </p:sp>
      <p:sp>
        <p:nvSpPr>
          <p:cNvPr id="7" name="Line 11"/>
          <p:cNvSpPr>
            <a:spLocks noChangeShapeType="1"/>
          </p:cNvSpPr>
          <p:nvPr userDrawn="1"/>
        </p:nvSpPr>
        <p:spPr bwMode="auto">
          <a:xfrm>
            <a:off x="455613" y="6243638"/>
            <a:ext cx="8229600" cy="0"/>
          </a:xfrm>
          <a:prstGeom prst="line">
            <a:avLst/>
          </a:prstGeom>
          <a:noFill/>
          <a:ln w="3175">
            <a:solidFill>
              <a:schemeClr val="bg1"/>
            </a:solidFill>
            <a:round/>
            <a:headEnd/>
            <a:tailEnd/>
          </a:ln>
          <a:effectLst/>
        </p:spPr>
        <p:txBody>
          <a:bodyPr wrap="none" anchor="ctr"/>
          <a:lstStyle/>
          <a:p>
            <a:endParaRPr lang="en-US" dirty="0">
              <a:solidFill>
                <a:srgbClr val="808080"/>
              </a:solidFill>
            </a:endParaRPr>
          </a:p>
        </p:txBody>
      </p:sp>
    </p:spTree>
    <p:extLst>
      <p:ext uri="{BB962C8B-B14F-4D97-AF65-F5344CB8AC3E}">
        <p14:creationId xmlns:p14="http://schemas.microsoft.com/office/powerpoint/2010/main" val="337867251"/>
      </p:ext>
    </p:extLst>
  </p:cSld>
  <p:clrMapOvr>
    <a:masterClrMapping/>
  </p:clrMapOvr>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Final legal text">
    <p:spTree>
      <p:nvGrpSpPr>
        <p:cNvPr id="1" name=""/>
        <p:cNvGrpSpPr/>
        <p:nvPr/>
      </p:nvGrpSpPr>
      <p:grpSpPr>
        <a:xfrm>
          <a:off x="0" y="0"/>
          <a:ext cx="0" cy="0"/>
          <a:chOff x="0" y="0"/>
          <a:chExt cx="0" cy="0"/>
        </a:xfrm>
      </p:grpSpPr>
      <p:sp>
        <p:nvSpPr>
          <p:cNvPr id="7" name="Line 11"/>
          <p:cNvSpPr>
            <a:spLocks noChangeShapeType="1"/>
          </p:cNvSpPr>
          <p:nvPr userDrawn="1"/>
        </p:nvSpPr>
        <p:spPr bwMode="auto">
          <a:xfrm>
            <a:off x="455613" y="6243638"/>
            <a:ext cx="8229600" cy="0"/>
          </a:xfrm>
          <a:prstGeom prst="line">
            <a:avLst/>
          </a:prstGeom>
          <a:noFill/>
          <a:ln w="3175">
            <a:solidFill>
              <a:schemeClr val="bg1"/>
            </a:solidFill>
            <a:round/>
            <a:headEnd/>
            <a:tailEnd/>
          </a:ln>
          <a:effectLst/>
        </p:spPr>
        <p:txBody>
          <a:bodyPr wrap="none" anchor="ctr"/>
          <a:lstStyle/>
          <a:p>
            <a:endParaRPr lang="en-US" dirty="0">
              <a:solidFill>
                <a:srgbClr val="808080"/>
              </a:solidFill>
            </a:endParaRPr>
          </a:p>
        </p:txBody>
      </p:sp>
      <p:sp>
        <p:nvSpPr>
          <p:cNvPr id="8" name="Content Placeholder 2"/>
          <p:cNvSpPr>
            <a:spLocks noGrp="1"/>
          </p:cNvSpPr>
          <p:nvPr>
            <p:ph idx="1"/>
          </p:nvPr>
        </p:nvSpPr>
        <p:spPr>
          <a:xfrm>
            <a:off x="455612" y="719139"/>
            <a:ext cx="3506400" cy="5210062"/>
          </a:xfrm>
        </p:spPr>
        <p:txBody>
          <a:bodyPr/>
          <a:lstStyle>
            <a:lvl1pPr marL="0" indent="0" algn="l" defTabSz="995363" rtl="0" fontAlgn="base">
              <a:lnSpc>
                <a:spcPct val="100000"/>
              </a:lnSpc>
              <a:spcBef>
                <a:spcPct val="70000"/>
              </a:spcBef>
              <a:spcAft>
                <a:spcPct val="0"/>
              </a:spcAft>
              <a:buSzPct val="100000"/>
              <a:buNone/>
              <a:defRPr lang="en-US" sz="1200" kern="1200" noProof="0" dirty="0" smtClean="0">
                <a:solidFill>
                  <a:schemeClr val="bg1"/>
                </a:solidFill>
                <a:latin typeface="Arial" pitchFamily="34" charset="0"/>
                <a:ea typeface="+mn-ea"/>
                <a:cs typeface="Arial" pitchFamily="34" charset="0"/>
              </a:defRPr>
            </a:lvl1pPr>
            <a:lvl2pPr marL="0" indent="0" algn="l" defTabSz="995363" rtl="0" fontAlgn="base">
              <a:lnSpc>
                <a:spcPct val="100000"/>
              </a:lnSpc>
              <a:spcBef>
                <a:spcPct val="0"/>
              </a:spcBef>
              <a:spcAft>
                <a:spcPct val="0"/>
              </a:spcAft>
              <a:buSzPct val="100000"/>
              <a:buNone/>
              <a:defRPr lang="en-US" sz="900" b="1" kern="1200" noProof="0" dirty="0" smtClean="0">
                <a:solidFill>
                  <a:schemeClr val="bg1"/>
                </a:solidFill>
                <a:latin typeface="Arial" pitchFamily="34" charset="0"/>
                <a:ea typeface="+mn-ea"/>
                <a:cs typeface="Arial" pitchFamily="34" charset="0"/>
              </a:defRPr>
            </a:lvl2pPr>
            <a:lvl3pPr marL="176213" indent="-176213" algn="l" defTabSz="995363" rtl="0" fontAlgn="base">
              <a:lnSpc>
                <a:spcPct val="100000"/>
              </a:lnSpc>
              <a:spcBef>
                <a:spcPct val="0"/>
              </a:spcBef>
              <a:spcAft>
                <a:spcPct val="0"/>
              </a:spcAft>
              <a:buClr>
                <a:schemeClr val="accent2"/>
              </a:buClr>
              <a:buSzPct val="70000"/>
              <a:buFont typeface="Arial" pitchFamily="34" charset="0"/>
              <a:buChar char="►"/>
              <a:defRPr lang="en-US" sz="900" b="1" kern="1200" noProof="0" dirty="0" smtClean="0">
                <a:solidFill>
                  <a:schemeClr val="bg1"/>
                </a:solidFill>
                <a:latin typeface="Arial" pitchFamily="34" charset="0"/>
                <a:ea typeface="+mn-ea"/>
                <a:cs typeface="Arial" pitchFamily="34" charset="0"/>
              </a:defRPr>
            </a:lvl3pPr>
            <a:lvl4pPr marL="0" indent="0" algn="l" defTabSz="995363" rtl="0" fontAlgn="base">
              <a:lnSpc>
                <a:spcPct val="100000"/>
              </a:lnSpc>
              <a:spcBef>
                <a:spcPct val="0"/>
              </a:spcBef>
              <a:spcAft>
                <a:spcPct val="0"/>
              </a:spcAft>
              <a:buSzPct val="100000"/>
              <a:buNone/>
              <a:defRPr lang="en-US" sz="800" kern="1200" noProof="0" dirty="0" smtClean="0">
                <a:solidFill>
                  <a:schemeClr val="bg1"/>
                </a:solidFill>
                <a:latin typeface="Arial" pitchFamily="34" charset="0"/>
                <a:ea typeface="+mn-ea"/>
                <a:cs typeface="Arial" pitchFamily="34" charset="0"/>
              </a:defRPr>
            </a:lvl4pPr>
            <a:lvl5pPr marL="188913" indent="-188913" algn="l" defTabSz="995363" rtl="0" fontAlgn="base">
              <a:lnSpc>
                <a:spcPct val="100000"/>
              </a:lnSpc>
              <a:spcBef>
                <a:spcPct val="0"/>
              </a:spcBef>
              <a:spcAft>
                <a:spcPct val="0"/>
              </a:spcAft>
              <a:buClr>
                <a:schemeClr val="accent2"/>
              </a:buClr>
              <a:buSzPct val="70000"/>
              <a:buFont typeface="Arial" pitchFamily="34" charset="0"/>
              <a:buChar char="►"/>
              <a:defRPr lang="en-US" sz="800" kern="1200" noProof="0" dirty="0">
                <a:solidFill>
                  <a:schemeClr val="bg1"/>
                </a:solidFill>
                <a:latin typeface="Arial" pitchFamily="34" charset="0"/>
                <a:ea typeface="+mn-ea"/>
                <a:cs typeface="Arial" pitchFamily="34" charset="0"/>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dirty="0"/>
          </a:p>
        </p:txBody>
      </p:sp>
    </p:spTree>
    <p:extLst>
      <p:ext uri="{BB962C8B-B14F-4D97-AF65-F5344CB8AC3E}">
        <p14:creationId xmlns:p14="http://schemas.microsoft.com/office/powerpoint/2010/main" val="28063714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96573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89CD14-CE29-48C5-B547-0676371CDAC9}" type="datetimeFigureOut">
              <a:rPr lang="en-IN" smtClean="0"/>
              <a:t>15-11-2019</a:t>
            </a:fld>
            <a:endParaRPr lang="en-IN"/>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63E8FC-9644-4631-A36D-1D1450F9A25D}" type="slidenum">
              <a:rPr lang="en-IN" smtClean="0"/>
              <a:t>‹#›</a:t>
            </a:fld>
            <a:endParaRPr lang="en-IN"/>
          </a:p>
        </p:txBody>
      </p:sp>
    </p:spTree>
    <p:extLst>
      <p:ext uri="{BB962C8B-B14F-4D97-AF65-F5344CB8AC3E}">
        <p14:creationId xmlns:p14="http://schemas.microsoft.com/office/powerpoint/2010/main" val="1838755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860400"/>
          </a:xfrm>
          <a:prstGeom prst="rect">
            <a:avLst/>
          </a:prstGeom>
        </p:spPr>
        <p:txBody>
          <a:bodyPr vert="horz" lIns="0" tIns="0" rIns="0" bIns="0" rtlCol="0" anchor="t" anchorCtr="0">
            <a:noAutofit/>
          </a:bodyPr>
          <a:lstStyle/>
          <a:p>
            <a:r>
              <a:rPr lang="en-US" smtClean="0"/>
              <a:t>Click to edit Master title style</a:t>
            </a:r>
            <a:endParaRPr lang="en-GB" dirty="0"/>
          </a:p>
        </p:txBody>
      </p:sp>
      <p:sp>
        <p:nvSpPr>
          <p:cNvPr id="3" name="Text Placeholder 2"/>
          <p:cNvSpPr>
            <a:spLocks noGrp="1"/>
          </p:cNvSpPr>
          <p:nvPr>
            <p:ph type="body" idx="1"/>
          </p:nvPr>
        </p:nvSpPr>
        <p:spPr>
          <a:xfrm>
            <a:off x="457200" y="1425600"/>
            <a:ext cx="8229600" cy="4698000"/>
          </a:xfrm>
          <a:prstGeom prst="rect">
            <a:avLst/>
          </a:prstGeom>
        </p:spPr>
        <p:txBody>
          <a:bodyPr vert="horz" lIns="0" tIns="0" rIns="0" bIns="0" rtlCol="0" anchor="t" anchorCtr="0">
            <a:no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5" name="Footer Placeholder 4"/>
          <p:cNvSpPr>
            <a:spLocks noGrp="1"/>
          </p:cNvSpPr>
          <p:nvPr>
            <p:ph type="ftr" sz="quarter" idx="3"/>
          </p:nvPr>
        </p:nvSpPr>
        <p:spPr>
          <a:xfrm>
            <a:off x="2588400" y="6415200"/>
            <a:ext cx="3434400" cy="201600"/>
          </a:xfrm>
          <a:prstGeom prst="rect">
            <a:avLst/>
          </a:prstGeom>
        </p:spPr>
        <p:txBody>
          <a:bodyPr vert="horz" lIns="0" tIns="0" rIns="0" bIns="0" rtlCol="0" anchor="t" anchorCtr="0">
            <a:noAutofit/>
          </a:bodyPr>
          <a:lstStyle>
            <a:lvl1pPr algn="l">
              <a:defRPr sz="1100">
                <a:solidFill>
                  <a:schemeClr val="bg1"/>
                </a:solidFill>
              </a:defRPr>
            </a:lvl1pPr>
          </a:lstStyle>
          <a:p>
            <a:r>
              <a:rPr lang="en-GB" dirty="0" smtClean="0">
                <a:solidFill>
                  <a:srgbClr val="808080"/>
                </a:solidFill>
              </a:rPr>
              <a:t>Presentation title</a:t>
            </a:r>
            <a:endParaRPr lang="en-GB" dirty="0">
              <a:solidFill>
                <a:srgbClr val="808080"/>
              </a:solidFill>
            </a:endParaRPr>
          </a:p>
        </p:txBody>
      </p:sp>
      <p:sp>
        <p:nvSpPr>
          <p:cNvPr id="7" name="TextBox 6"/>
          <p:cNvSpPr txBox="1"/>
          <p:nvPr/>
        </p:nvSpPr>
        <p:spPr>
          <a:xfrm>
            <a:off x="457200" y="6415200"/>
            <a:ext cx="720000" cy="198000"/>
          </a:xfrm>
          <a:prstGeom prst="rect">
            <a:avLst/>
          </a:prstGeom>
          <a:noFill/>
        </p:spPr>
        <p:txBody>
          <a:bodyPr wrap="square" lIns="0" tIns="0" rIns="0" bIns="0" rtlCol="0">
            <a:noAutofit/>
          </a:bodyPr>
          <a:lstStyle/>
          <a:p>
            <a:r>
              <a:rPr lang="en-GB" sz="1100" dirty="0">
                <a:solidFill>
                  <a:srgbClr val="808080"/>
                </a:solidFill>
              </a:rPr>
              <a:t>Page </a:t>
            </a:r>
            <a:fld id="{9AE4D82F-B047-469B-AC52-A46321747EAF}" type="slidenum">
              <a:rPr lang="en-GB" sz="1100">
                <a:solidFill>
                  <a:srgbClr val="808080"/>
                </a:solidFill>
              </a:rPr>
              <a:pPr/>
              <a:t>‹#›</a:t>
            </a:fld>
            <a:endParaRPr lang="en-GB" sz="1100" dirty="0">
              <a:solidFill>
                <a:srgbClr val="808080"/>
              </a:solidFill>
            </a:endParaRPr>
          </a:p>
        </p:txBody>
      </p:sp>
      <p:grpSp>
        <p:nvGrpSpPr>
          <p:cNvPr id="8" name="Group 7"/>
          <p:cNvGrpSpPr/>
          <p:nvPr/>
        </p:nvGrpSpPr>
        <p:grpSpPr bwMode="gray">
          <a:xfrm>
            <a:off x="8348663" y="6450013"/>
            <a:ext cx="338137" cy="204787"/>
            <a:chOff x="8348663" y="6450013"/>
            <a:chExt cx="338137" cy="204787"/>
          </a:xfrm>
          <a:solidFill>
            <a:srgbClr val="808080"/>
          </a:solidFill>
        </p:grpSpPr>
        <p:sp>
          <p:nvSpPr>
            <p:cNvPr id="10" name="Freeform 5"/>
            <p:cNvSpPr>
              <a:spLocks/>
            </p:cNvSpPr>
            <p:nvPr userDrawn="1"/>
          </p:nvSpPr>
          <p:spPr bwMode="gray">
            <a:xfrm>
              <a:off x="8348663" y="6450013"/>
              <a:ext cx="163512" cy="204787"/>
            </a:xfrm>
            <a:custGeom>
              <a:avLst/>
              <a:gdLst/>
              <a:ahLst/>
              <a:cxnLst>
                <a:cxn ang="0">
                  <a:pos x="39" y="78"/>
                </a:cxn>
                <a:cxn ang="0">
                  <a:pos x="85" y="78"/>
                </a:cxn>
                <a:cxn ang="0">
                  <a:pos x="85" y="51"/>
                </a:cxn>
                <a:cxn ang="0">
                  <a:pos x="39" y="51"/>
                </a:cxn>
                <a:cxn ang="0">
                  <a:pos x="39" y="30"/>
                </a:cxn>
                <a:cxn ang="0">
                  <a:pos x="90" y="30"/>
                </a:cxn>
                <a:cxn ang="0">
                  <a:pos x="73" y="0"/>
                </a:cxn>
                <a:cxn ang="0">
                  <a:pos x="0" y="0"/>
                </a:cxn>
                <a:cxn ang="0">
                  <a:pos x="0" y="129"/>
                </a:cxn>
                <a:cxn ang="0">
                  <a:pos x="103" y="129"/>
                </a:cxn>
                <a:cxn ang="0">
                  <a:pos x="103" y="99"/>
                </a:cxn>
                <a:cxn ang="0">
                  <a:pos x="39" y="99"/>
                </a:cxn>
                <a:cxn ang="0">
                  <a:pos x="39" y="78"/>
                </a:cxn>
              </a:cxnLst>
              <a:rect l="0" t="0" r="r" b="b"/>
              <a:pathLst>
                <a:path w="103" h="129">
                  <a:moveTo>
                    <a:pt x="39" y="78"/>
                  </a:moveTo>
                  <a:lnTo>
                    <a:pt x="85" y="78"/>
                  </a:lnTo>
                  <a:lnTo>
                    <a:pt x="85" y="51"/>
                  </a:lnTo>
                  <a:lnTo>
                    <a:pt x="39" y="51"/>
                  </a:lnTo>
                  <a:lnTo>
                    <a:pt x="39" y="30"/>
                  </a:lnTo>
                  <a:lnTo>
                    <a:pt x="90" y="30"/>
                  </a:lnTo>
                  <a:lnTo>
                    <a:pt x="73" y="0"/>
                  </a:lnTo>
                  <a:lnTo>
                    <a:pt x="0" y="0"/>
                  </a:lnTo>
                  <a:lnTo>
                    <a:pt x="0" y="129"/>
                  </a:lnTo>
                  <a:lnTo>
                    <a:pt x="103" y="129"/>
                  </a:lnTo>
                  <a:lnTo>
                    <a:pt x="103" y="99"/>
                  </a:lnTo>
                  <a:lnTo>
                    <a:pt x="39" y="99"/>
                  </a:lnTo>
                  <a:lnTo>
                    <a:pt x="39" y="78"/>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a:solidFill>
                  <a:srgbClr val="000000"/>
                </a:solidFill>
              </a:endParaRPr>
            </a:p>
          </p:txBody>
        </p:sp>
        <p:sp>
          <p:nvSpPr>
            <p:cNvPr id="11" name="Freeform 6"/>
            <p:cNvSpPr>
              <a:spLocks/>
            </p:cNvSpPr>
            <p:nvPr userDrawn="1"/>
          </p:nvSpPr>
          <p:spPr bwMode="gray">
            <a:xfrm>
              <a:off x="8483600" y="6450013"/>
              <a:ext cx="203200" cy="204787"/>
            </a:xfrm>
            <a:custGeom>
              <a:avLst/>
              <a:gdLst/>
              <a:ahLst/>
              <a:cxnLst>
                <a:cxn ang="0">
                  <a:pos x="86" y="0"/>
                </a:cxn>
                <a:cxn ang="0">
                  <a:pos x="64" y="42"/>
                </a:cxn>
                <a:cxn ang="0">
                  <a:pos x="42" y="0"/>
                </a:cxn>
                <a:cxn ang="0">
                  <a:pos x="0" y="0"/>
                </a:cxn>
                <a:cxn ang="0">
                  <a:pos x="45" y="78"/>
                </a:cxn>
                <a:cxn ang="0">
                  <a:pos x="45" y="129"/>
                </a:cxn>
                <a:cxn ang="0">
                  <a:pos x="83" y="129"/>
                </a:cxn>
                <a:cxn ang="0">
                  <a:pos x="83" y="78"/>
                </a:cxn>
                <a:cxn ang="0">
                  <a:pos x="128" y="0"/>
                </a:cxn>
                <a:cxn ang="0">
                  <a:pos x="86" y="0"/>
                </a:cxn>
              </a:cxnLst>
              <a:rect l="0" t="0" r="r" b="b"/>
              <a:pathLst>
                <a:path w="128" h="129">
                  <a:moveTo>
                    <a:pt x="86" y="0"/>
                  </a:moveTo>
                  <a:lnTo>
                    <a:pt x="64" y="42"/>
                  </a:lnTo>
                  <a:lnTo>
                    <a:pt x="42" y="0"/>
                  </a:lnTo>
                  <a:lnTo>
                    <a:pt x="0" y="0"/>
                  </a:lnTo>
                  <a:lnTo>
                    <a:pt x="45" y="78"/>
                  </a:lnTo>
                  <a:lnTo>
                    <a:pt x="45" y="129"/>
                  </a:lnTo>
                  <a:lnTo>
                    <a:pt x="83" y="129"/>
                  </a:lnTo>
                  <a:lnTo>
                    <a:pt x="83" y="78"/>
                  </a:lnTo>
                  <a:lnTo>
                    <a:pt x="128" y="0"/>
                  </a:lnTo>
                  <a:lnTo>
                    <a:pt x="86"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a:solidFill>
                  <a:srgbClr val="000000"/>
                </a:solidFill>
              </a:endParaRPr>
            </a:p>
          </p:txBody>
        </p:sp>
      </p:grpSp>
    </p:spTree>
    <p:extLst>
      <p:ext uri="{BB962C8B-B14F-4D97-AF65-F5344CB8AC3E}">
        <p14:creationId xmlns:p14="http://schemas.microsoft.com/office/powerpoint/2010/main" val="161798564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hf sldNum="0" hdr="0" dt="0"/>
  <p:txStyles>
    <p:titleStyle>
      <a:lvl1pPr algn="l" defTabSz="914400" rtl="0" eaLnBrk="1" latinLnBrk="0" hangingPunct="1">
        <a:lnSpc>
          <a:spcPct val="85000"/>
        </a:lnSpc>
        <a:spcBef>
          <a:spcPct val="0"/>
        </a:spcBef>
        <a:buNone/>
        <a:defRPr sz="3000" b="1" kern="1200">
          <a:solidFill>
            <a:schemeClr val="bg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chemeClr val="accent2"/>
        </a:buClr>
        <a:buSzPct val="70000"/>
        <a:buFont typeface="Arial" pitchFamily="34" charset="0"/>
        <a:buChar char="►"/>
        <a:defRPr sz="2400" kern="1200">
          <a:solidFill>
            <a:schemeClr val="bg1"/>
          </a:solidFill>
          <a:latin typeface="+mn-lt"/>
          <a:ea typeface="+mn-ea"/>
          <a:cs typeface="+mn-cs"/>
        </a:defRPr>
      </a:lvl1pPr>
      <a:lvl2pPr marL="709613" indent="-354013" algn="l" defTabSz="914400" rtl="0" eaLnBrk="1" latinLnBrk="0" hangingPunct="1">
        <a:spcBef>
          <a:spcPct val="20000"/>
        </a:spcBef>
        <a:buClr>
          <a:schemeClr val="accent2"/>
        </a:buClr>
        <a:buSzPct val="70000"/>
        <a:buFont typeface="Arial" pitchFamily="34" charset="0"/>
        <a:buChar char="►"/>
        <a:defRPr sz="2000" kern="1200">
          <a:solidFill>
            <a:schemeClr val="bg1"/>
          </a:solidFill>
          <a:latin typeface="+mn-lt"/>
          <a:ea typeface="+mn-ea"/>
          <a:cs typeface="+mn-cs"/>
        </a:defRPr>
      </a:lvl2pPr>
      <a:lvl3pPr marL="1077913" indent="-354013" algn="l" defTabSz="914400" rtl="0" eaLnBrk="1" latinLnBrk="0" hangingPunct="1">
        <a:spcBef>
          <a:spcPct val="20000"/>
        </a:spcBef>
        <a:buClr>
          <a:schemeClr val="accent2"/>
        </a:buClr>
        <a:buSzPct val="70000"/>
        <a:buFont typeface="Arial" pitchFamily="34" charset="0"/>
        <a:buChar char="►"/>
        <a:defRPr sz="1800" kern="1200">
          <a:solidFill>
            <a:schemeClr val="bg1"/>
          </a:solidFill>
          <a:latin typeface="+mn-lt"/>
          <a:ea typeface="+mn-ea"/>
          <a:cs typeface="+mn-cs"/>
        </a:defRPr>
      </a:lvl3pPr>
      <a:lvl4pPr marL="1433513" indent="-355600" algn="l" defTabSz="914400" rtl="0" eaLnBrk="1" latinLnBrk="0" hangingPunct="1">
        <a:spcBef>
          <a:spcPct val="20000"/>
        </a:spcBef>
        <a:buClr>
          <a:schemeClr val="accent2"/>
        </a:buClr>
        <a:buSzPct val="70000"/>
        <a:buFont typeface="Arial" pitchFamily="34" charset="0"/>
        <a:buChar char="►"/>
        <a:defRPr sz="1600" kern="1200">
          <a:solidFill>
            <a:schemeClr val="bg1"/>
          </a:solidFill>
          <a:latin typeface="+mn-lt"/>
          <a:ea typeface="+mn-ea"/>
          <a:cs typeface="+mn-cs"/>
        </a:defRPr>
      </a:lvl4pPr>
      <a:lvl5pPr marL="1787525" indent="-354013" algn="l" defTabSz="914400" rtl="0" eaLnBrk="1" latinLnBrk="0" hangingPunct="1">
        <a:spcBef>
          <a:spcPct val="20000"/>
        </a:spcBef>
        <a:buClr>
          <a:schemeClr val="accent2"/>
        </a:buClr>
        <a:buSzPct val="70000"/>
        <a:buFont typeface="Arial" pitchFamily="34" charset="0"/>
        <a:buChar char="►"/>
        <a:defRPr sz="1600" kern="1200">
          <a:solidFill>
            <a:schemeClr val="bg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4.xml"/><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App%20Eating%20Work%20Desk.mp4" TargetMode="Externa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hyperlink" Target="https://blogs.sap.com/wp-content/uploads/2015/06/2_736747.png" TargetMode="External"/><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blogs.sap.com/wp-content/uploads/2015/06/3_736763.png" TargetMode="Externa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blogs.sap.com/wp-content/uploads/2015/06/4_736764.png" TargetMode="Externa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4.xml"/><Relationship Id="rId5" Type="http://schemas.openxmlformats.org/officeDocument/2006/relationships/image" Target="../media/image23.png"/><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73320" y="1405715"/>
            <a:ext cx="5943432" cy="2511187"/>
          </a:xfrm>
        </p:spPr>
        <p:txBody>
          <a:bodyPr>
            <a:normAutofit fontScale="90000"/>
          </a:bodyPr>
          <a:lstStyle/>
          <a:p>
            <a:r>
              <a:rPr lang="en-GB" dirty="0" smtClean="0"/>
              <a:t>INDUSTRY </a:t>
            </a:r>
            <a:r>
              <a:rPr lang="en-GB" sz="16700" dirty="0" smtClean="0"/>
              <a:t>4.0</a:t>
            </a:r>
            <a:r>
              <a:rPr lang="en-GB" sz="20000" dirty="0" smtClean="0"/>
              <a:t/>
            </a:r>
            <a:br>
              <a:rPr lang="en-GB" sz="20000" dirty="0" smtClean="0"/>
            </a:br>
            <a:endParaRPr lang="en-GB" sz="2200" dirty="0"/>
          </a:p>
        </p:txBody>
      </p:sp>
      <p:sp>
        <p:nvSpPr>
          <p:cNvPr id="5" name="TextBox 4"/>
          <p:cNvSpPr txBox="1"/>
          <p:nvPr/>
        </p:nvSpPr>
        <p:spPr>
          <a:xfrm>
            <a:off x="900751" y="3398293"/>
            <a:ext cx="5909481" cy="523220"/>
          </a:xfrm>
          <a:prstGeom prst="rect">
            <a:avLst/>
          </a:prstGeom>
          <a:noFill/>
        </p:spPr>
        <p:txBody>
          <a:bodyPr wrap="square" rtlCol="0">
            <a:spAutoFit/>
          </a:bodyPr>
          <a:lstStyle/>
          <a:p>
            <a:r>
              <a:rPr lang="en-US" sz="2800" b="1" dirty="0" smtClean="0">
                <a:latin typeface="EYInterstate Light" panose="02000506000000020004" pitchFamily="2" charset="0"/>
              </a:rPr>
              <a:t>Why it matters?</a:t>
            </a:r>
            <a:endParaRPr lang="en-IN" sz="2800" b="1" dirty="0">
              <a:latin typeface="EYInterstate Light" panose="02000506000000020004" pitchFamily="2" charset="0"/>
            </a:endParaRPr>
          </a:p>
        </p:txBody>
      </p:sp>
    </p:spTree>
    <p:extLst>
      <p:ext uri="{BB962C8B-B14F-4D97-AF65-F5344CB8AC3E}">
        <p14:creationId xmlns:p14="http://schemas.microsoft.com/office/powerpoint/2010/main" val="194990192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Agenda</a:t>
            </a:r>
            <a:endParaRPr lang="en-IN" dirty="0"/>
          </a:p>
        </p:txBody>
      </p:sp>
      <p:sp>
        <p:nvSpPr>
          <p:cNvPr id="3" name="Content Placeholder 2"/>
          <p:cNvSpPr>
            <a:spLocks noGrp="1"/>
          </p:cNvSpPr>
          <p:nvPr>
            <p:ph idx="1"/>
          </p:nvPr>
        </p:nvSpPr>
        <p:spPr/>
        <p:txBody>
          <a:bodyPr/>
          <a:lstStyle/>
          <a:p>
            <a:r>
              <a:rPr lang="en-US" dirty="0" smtClean="0"/>
              <a:t>Industrial Evolution</a:t>
            </a:r>
          </a:p>
          <a:p>
            <a:r>
              <a:rPr lang="en-US" dirty="0" smtClean="0"/>
              <a:t>4</a:t>
            </a:r>
            <a:r>
              <a:rPr lang="en-US" baseline="30000" dirty="0" smtClean="0"/>
              <a:t>th</a:t>
            </a:r>
            <a:r>
              <a:rPr lang="en-US" dirty="0" smtClean="0"/>
              <a:t> Industrial Revolution</a:t>
            </a:r>
          </a:p>
          <a:p>
            <a:r>
              <a:rPr lang="en-US" dirty="0" smtClean="0"/>
              <a:t>Building Blocks of Industry 4.0</a:t>
            </a:r>
          </a:p>
          <a:p>
            <a:r>
              <a:rPr lang="en-US" dirty="0" smtClean="0"/>
              <a:t>Potential Industrial Products Implications</a:t>
            </a:r>
          </a:p>
          <a:p>
            <a:r>
              <a:rPr lang="en-US" dirty="0" smtClean="0"/>
              <a:t>Potential Consumer Products Implications</a:t>
            </a:r>
          </a:p>
          <a:p>
            <a:r>
              <a:rPr lang="en-US" dirty="0" smtClean="0"/>
              <a:t>Impact of Industry 4.0</a:t>
            </a:r>
          </a:p>
          <a:p>
            <a:endParaRPr lang="en-US" dirty="0" smtClean="0"/>
          </a:p>
          <a:p>
            <a:endParaRPr lang="en-US" dirty="0" smtClean="0"/>
          </a:p>
          <a:p>
            <a:endParaRPr lang="en-IN" dirty="0"/>
          </a:p>
        </p:txBody>
      </p:sp>
    </p:spTree>
    <p:extLst>
      <p:ext uri="{BB962C8B-B14F-4D97-AF65-F5344CB8AC3E}">
        <p14:creationId xmlns:p14="http://schemas.microsoft.com/office/powerpoint/2010/main" val="202740205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this?</a:t>
            </a:r>
            <a:endParaRPr lang="en-IN" dirty="0"/>
          </a:p>
        </p:txBody>
      </p:sp>
      <p:pic>
        <p:nvPicPr>
          <p:cNvPr id="1026" name="Picture 2" descr="http://ep.yimg.com/ay/wokshop/stone-flour-mill-2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28777" y="1405673"/>
            <a:ext cx="3826113" cy="4330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414356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this?</a:t>
            </a:r>
            <a:endParaRPr lang="en-IN" dirty="0"/>
          </a:p>
        </p:txBody>
      </p:sp>
      <p:pic>
        <p:nvPicPr>
          <p:cNvPr id="2050" name="Picture 2" descr="http://www.forteachersforstudents.com.au/site/wp-content/uploads/Engineers/WaterWheels/Images/waterwheel-undershot-colour.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407" b="99187" l="7667" r="76000"/>
                    </a14:imgEffect>
                  </a14:imgLayer>
                </a14:imgProps>
              </a:ext>
              <a:ext uri="{28A0092B-C50C-407E-A947-70E740481C1C}">
                <a14:useLocalDpi xmlns:a14="http://schemas.microsoft.com/office/drawing/2010/main" val="0"/>
              </a:ext>
            </a:extLst>
          </a:blip>
          <a:srcRect r="23035"/>
          <a:stretch/>
        </p:blipFill>
        <p:spPr bwMode="auto">
          <a:xfrm>
            <a:off x="1822267" y="1346815"/>
            <a:ext cx="4346522" cy="463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53469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this?</a:t>
            </a:r>
            <a:endParaRPr lang="en-IN" dirty="0"/>
          </a:p>
        </p:txBody>
      </p:sp>
      <p:pic>
        <p:nvPicPr>
          <p:cNvPr id="3074" name="Picture 2" descr="http://4.imimg.com/data4/RA/KQ/MY-24638476/flour-grinder-machine-500x500.png"/>
          <p:cNvPicPr>
            <a:picLocks noChangeAspect="1" noChangeArrowheads="1"/>
          </p:cNvPicPr>
          <p:nvPr/>
        </p:nvPicPr>
        <p:blipFill rotWithShape="1">
          <a:blip r:embed="rId2">
            <a:extLst>
              <a:ext uri="{28A0092B-C50C-407E-A947-70E740481C1C}">
                <a14:useLocalDpi xmlns:a14="http://schemas.microsoft.com/office/drawing/2010/main" val="0"/>
              </a:ext>
            </a:extLst>
          </a:blip>
          <a:srcRect l="2330" t="2550" r="5014" b="2884"/>
          <a:stretch/>
        </p:blipFill>
        <p:spPr bwMode="auto">
          <a:xfrm>
            <a:off x="1965277" y="1232380"/>
            <a:ext cx="4776715" cy="48752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772639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this?</a:t>
            </a:r>
            <a:endParaRPr lang="en-IN" dirty="0"/>
          </a:p>
        </p:txBody>
      </p:sp>
      <p:pic>
        <p:nvPicPr>
          <p:cNvPr id="4098" name="Picture 2" descr="http://www.sifmills.com/sifmills/whatsnew.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01099" y="1313849"/>
            <a:ext cx="6191522" cy="48549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85629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Industrial Evolution</a:t>
            </a:r>
            <a:endParaRPr lang="en-IN" dirty="0"/>
          </a:p>
        </p:txBody>
      </p:sp>
      <p:sp>
        <p:nvSpPr>
          <p:cNvPr id="5" name="Rechteck 6"/>
          <p:cNvSpPr/>
          <p:nvPr/>
        </p:nvSpPr>
        <p:spPr>
          <a:xfrm>
            <a:off x="6804248" y="2023346"/>
            <a:ext cx="1812006" cy="914450"/>
          </a:xfrm>
          <a:prstGeom prst="rect">
            <a:avLst/>
          </a:prstGeom>
          <a:solidFill>
            <a:srgbClr val="FFC000">
              <a:alpha val="70000"/>
            </a:srgbClr>
          </a:solidFill>
          <a:ln w="25400" cap="flat" cmpd="sng" algn="ctr">
            <a:noFill/>
            <a:prstDash val="solid"/>
          </a:ln>
          <a:effectLst/>
        </p:spPr>
        <p:txBody>
          <a:bodyPr/>
          <a:lstStyle/>
          <a:p>
            <a:pPr eaLnBrk="1" fontAlgn="auto" hangingPunct="1">
              <a:spcBef>
                <a:spcPts val="0"/>
              </a:spcBef>
              <a:spcAft>
                <a:spcPts val="0"/>
              </a:spcAft>
              <a:buFont typeface="Times" pitchFamily="18" charset="0"/>
              <a:buNone/>
              <a:defRPr/>
            </a:pPr>
            <a:r>
              <a:rPr lang="en-US" sz="1200" b="1" kern="0" dirty="0" smtClean="0">
                <a:latin typeface="Frutiger 45 Light" pitchFamily="34" charset="0"/>
                <a:ea typeface="ＭＳ Ｐゴシック" pitchFamily="1" charset="-128"/>
              </a:rPr>
              <a:t>4. </a:t>
            </a:r>
            <a:r>
              <a:rPr lang="en-US" altLang="de-DE" sz="1200" b="1" dirty="0" smtClean="0">
                <a:latin typeface="Frutiger 45 Light" charset="0"/>
              </a:rPr>
              <a:t>Industrial revolution</a:t>
            </a:r>
            <a:endParaRPr lang="en-US" sz="1200" b="1" kern="0" dirty="0" smtClean="0">
              <a:latin typeface="Frutiger 45 Light" pitchFamily="34" charset="0"/>
              <a:ea typeface="ＭＳ Ｐゴシック" pitchFamily="1" charset="-128"/>
            </a:endParaRPr>
          </a:p>
          <a:p>
            <a:pPr eaLnBrk="1" fontAlgn="auto" hangingPunct="1">
              <a:spcBef>
                <a:spcPts val="0"/>
              </a:spcBef>
              <a:spcAft>
                <a:spcPts val="0"/>
              </a:spcAft>
              <a:buFont typeface="Times" pitchFamily="18" charset="0"/>
              <a:buNone/>
              <a:defRPr/>
            </a:pPr>
            <a:r>
              <a:rPr lang="en-US" sz="1100" kern="0" dirty="0" smtClean="0">
                <a:latin typeface="Frutiger 45 Light" pitchFamily="34" charset="0"/>
                <a:ea typeface="ＭＳ Ｐゴシック" pitchFamily="1" charset="-128"/>
              </a:rPr>
              <a:t>Based on cyber-physical-</a:t>
            </a:r>
          </a:p>
          <a:p>
            <a:pPr eaLnBrk="1" fontAlgn="auto" hangingPunct="1">
              <a:spcBef>
                <a:spcPts val="0"/>
              </a:spcBef>
              <a:spcAft>
                <a:spcPts val="0"/>
              </a:spcAft>
              <a:buFont typeface="Times" pitchFamily="18" charset="0"/>
              <a:buNone/>
              <a:defRPr/>
            </a:pPr>
            <a:r>
              <a:rPr lang="en-US" sz="1100" kern="0" dirty="0" smtClean="0">
                <a:latin typeface="Frutiger 45 Light" pitchFamily="34" charset="0"/>
                <a:ea typeface="ＭＳ Ｐゴシック" pitchFamily="1" charset="-128"/>
              </a:rPr>
              <a:t>systems</a:t>
            </a:r>
          </a:p>
        </p:txBody>
      </p:sp>
      <p:sp>
        <p:nvSpPr>
          <p:cNvPr id="6" name="Rechteck 24"/>
          <p:cNvSpPr/>
          <p:nvPr/>
        </p:nvSpPr>
        <p:spPr>
          <a:xfrm>
            <a:off x="4791982" y="2940304"/>
            <a:ext cx="3824273" cy="919316"/>
          </a:xfrm>
          <a:prstGeom prst="rect">
            <a:avLst/>
          </a:prstGeom>
          <a:solidFill>
            <a:schemeClr val="bg2">
              <a:lumMod val="20000"/>
              <a:lumOff val="80000"/>
              <a:alpha val="80000"/>
            </a:schemeClr>
          </a:solidFill>
          <a:ln w="25400" cap="flat" cmpd="sng" algn="ctr">
            <a:noFill/>
            <a:prstDash val="solid"/>
          </a:ln>
          <a:effectLst/>
        </p:spPr>
        <p:txBody>
          <a:bodyPr/>
          <a:lstStyle/>
          <a:p>
            <a:pPr eaLnBrk="1" fontAlgn="auto" hangingPunct="1">
              <a:spcBef>
                <a:spcPts val="0"/>
              </a:spcBef>
              <a:spcAft>
                <a:spcPts val="0"/>
              </a:spcAft>
              <a:buFont typeface="Times" pitchFamily="18" charset="0"/>
              <a:buNone/>
              <a:defRPr/>
            </a:pPr>
            <a:r>
              <a:rPr lang="de-DE" sz="1200" b="1" kern="0" dirty="0">
                <a:latin typeface="Frutiger 45 Light" pitchFamily="34" charset="0"/>
                <a:ea typeface="ＭＳ Ｐゴシック" pitchFamily="1" charset="-128"/>
              </a:rPr>
              <a:t>3. </a:t>
            </a:r>
            <a:r>
              <a:rPr lang="en-US" altLang="de-DE" sz="1200" b="1" dirty="0" smtClean="0">
                <a:latin typeface="Frutiger 45 Light" charset="0"/>
              </a:rPr>
              <a:t>Industrial revolution </a:t>
            </a:r>
            <a:endParaRPr lang="en-US" sz="1200" b="1" kern="0" dirty="0" smtClean="0">
              <a:latin typeface="Frutiger 45 Light" pitchFamily="34" charset="0"/>
              <a:ea typeface="ＭＳ Ｐゴシック" pitchFamily="1" charset="-128"/>
            </a:endParaRPr>
          </a:p>
          <a:p>
            <a:pPr eaLnBrk="1" fontAlgn="auto" hangingPunct="1">
              <a:spcBef>
                <a:spcPts val="0"/>
              </a:spcBef>
              <a:spcAft>
                <a:spcPts val="0"/>
              </a:spcAft>
              <a:buFont typeface="Times" pitchFamily="18" charset="0"/>
              <a:buNone/>
              <a:defRPr/>
            </a:pPr>
            <a:r>
              <a:rPr lang="en-US" sz="1100" kern="0" dirty="0" smtClean="0">
                <a:latin typeface="Frutiger 45 Light" pitchFamily="34" charset="0"/>
                <a:ea typeface="ＭＳ Ｐゴシック" pitchFamily="1" charset="-128"/>
              </a:rPr>
              <a:t>Through the use of electronics</a:t>
            </a:r>
          </a:p>
          <a:p>
            <a:pPr eaLnBrk="1" fontAlgn="auto" hangingPunct="1">
              <a:spcBef>
                <a:spcPts val="0"/>
              </a:spcBef>
              <a:spcAft>
                <a:spcPts val="0"/>
              </a:spcAft>
              <a:buFont typeface="Times" pitchFamily="18" charset="0"/>
              <a:buNone/>
              <a:defRPr/>
            </a:pPr>
            <a:r>
              <a:rPr lang="en-US" sz="1100" kern="0" dirty="0" smtClean="0">
                <a:latin typeface="Frutiger 45 Light" pitchFamily="34" charset="0"/>
                <a:ea typeface="ＭＳ Ｐゴシック" pitchFamily="1" charset="-128"/>
              </a:rPr>
              <a:t>and IT further progression in</a:t>
            </a:r>
          </a:p>
          <a:p>
            <a:pPr eaLnBrk="1" fontAlgn="auto" hangingPunct="1">
              <a:spcBef>
                <a:spcPts val="0"/>
              </a:spcBef>
              <a:spcAft>
                <a:spcPts val="0"/>
              </a:spcAft>
              <a:buFont typeface="Times" pitchFamily="18" charset="0"/>
              <a:buNone/>
              <a:defRPr/>
            </a:pPr>
            <a:r>
              <a:rPr lang="en-US" sz="1100" kern="0" dirty="0" smtClean="0">
                <a:latin typeface="Frutiger 45 Light" pitchFamily="34" charset="0"/>
                <a:ea typeface="ＭＳ Ｐゴシック" pitchFamily="1" charset="-128"/>
              </a:rPr>
              <a:t>autonomous production</a:t>
            </a:r>
          </a:p>
        </p:txBody>
      </p:sp>
      <p:sp>
        <p:nvSpPr>
          <p:cNvPr id="7" name="Rechteck 5"/>
          <p:cNvSpPr>
            <a:spLocks noChangeArrowheads="1"/>
          </p:cNvSpPr>
          <p:nvPr/>
        </p:nvSpPr>
        <p:spPr bwMode="auto">
          <a:xfrm>
            <a:off x="2665767" y="3862128"/>
            <a:ext cx="5950488" cy="961534"/>
          </a:xfrm>
          <a:prstGeom prst="rect">
            <a:avLst/>
          </a:prstGeom>
          <a:solidFill>
            <a:schemeClr val="bg1">
              <a:alpha val="90000"/>
            </a:schemeClr>
          </a:solidFill>
          <a:ln>
            <a:noFill/>
          </a:ln>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buFont typeface="Times" panose="02020603050405020304" pitchFamily="18" charset="0"/>
              <a:buNone/>
            </a:pPr>
            <a:r>
              <a:rPr lang="en-US" altLang="de-DE" sz="1200" b="1" dirty="0" smtClean="0">
                <a:solidFill>
                  <a:srgbClr val="FFFFFF"/>
                </a:solidFill>
                <a:latin typeface="Frutiger 45 Light" charset="0"/>
              </a:rPr>
              <a:t>2. Industrial revolution </a:t>
            </a:r>
          </a:p>
          <a:p>
            <a:pPr eaLnBrk="1" hangingPunct="1">
              <a:buFont typeface="Times" panose="02020603050405020304" pitchFamily="18" charset="0"/>
              <a:buNone/>
            </a:pPr>
            <a:r>
              <a:rPr lang="en-US" altLang="de-DE" sz="1100" dirty="0" smtClean="0">
                <a:solidFill>
                  <a:srgbClr val="FFFFFF"/>
                </a:solidFill>
                <a:latin typeface="Frutiger 45 Light" charset="0"/>
              </a:rPr>
              <a:t>Introducing mass production </a:t>
            </a:r>
          </a:p>
          <a:p>
            <a:pPr eaLnBrk="1" hangingPunct="1">
              <a:buFont typeface="Times" panose="02020603050405020304" pitchFamily="18" charset="0"/>
              <a:buNone/>
            </a:pPr>
            <a:r>
              <a:rPr lang="en-US" altLang="de-DE" sz="1100" dirty="0" smtClean="0">
                <a:solidFill>
                  <a:srgbClr val="FFFFFF"/>
                </a:solidFill>
                <a:latin typeface="Frutiger 45 Light" charset="0"/>
              </a:rPr>
              <a:t>lines powered by electric </a:t>
            </a:r>
          </a:p>
          <a:p>
            <a:pPr eaLnBrk="1" hangingPunct="1">
              <a:buFont typeface="Times" panose="02020603050405020304" pitchFamily="18" charset="0"/>
              <a:buNone/>
            </a:pPr>
            <a:r>
              <a:rPr lang="en-US" altLang="de-DE" sz="1100" dirty="0" smtClean="0">
                <a:solidFill>
                  <a:srgbClr val="FFFFFF"/>
                </a:solidFill>
                <a:latin typeface="Frutiger 45 Light" charset="0"/>
              </a:rPr>
              <a:t>energy</a:t>
            </a:r>
            <a:endParaRPr lang="en-US" altLang="de-DE" sz="1100" dirty="0">
              <a:solidFill>
                <a:srgbClr val="FFFFFF"/>
              </a:solidFill>
              <a:latin typeface="Frutiger 45 Light" charset="0"/>
            </a:endParaRPr>
          </a:p>
        </p:txBody>
      </p:sp>
      <p:sp>
        <p:nvSpPr>
          <p:cNvPr id="8" name="Rechteck 4"/>
          <p:cNvSpPr>
            <a:spLocks noChangeArrowheads="1"/>
          </p:cNvSpPr>
          <p:nvPr/>
        </p:nvSpPr>
        <p:spPr bwMode="auto">
          <a:xfrm>
            <a:off x="539553" y="4772978"/>
            <a:ext cx="8076702" cy="949826"/>
          </a:xfrm>
          <a:prstGeom prst="rect">
            <a:avLst/>
          </a:prstGeom>
          <a:solidFill>
            <a:schemeClr val="bg1">
              <a:lumMod val="50000"/>
            </a:schemeClr>
          </a:solidFill>
          <a:ln>
            <a:noFill/>
          </a:ln>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buFont typeface="Times" panose="02020603050405020304" pitchFamily="18" charset="0"/>
              <a:buNone/>
            </a:pPr>
            <a:r>
              <a:rPr lang="de-DE" altLang="de-DE" sz="1200" b="1" dirty="0" smtClean="0">
                <a:solidFill>
                  <a:srgbClr val="FFFFFF"/>
                </a:solidFill>
                <a:latin typeface="Frutiger 45 Light" charset="0"/>
              </a:rPr>
              <a:t>1</a:t>
            </a:r>
            <a:r>
              <a:rPr lang="en-US" altLang="de-DE" sz="1200" b="1" dirty="0" smtClean="0">
                <a:solidFill>
                  <a:srgbClr val="FFFFFF"/>
                </a:solidFill>
                <a:latin typeface="Frutiger 45 Light" charset="0"/>
              </a:rPr>
              <a:t>. Industrial revolution</a:t>
            </a:r>
          </a:p>
          <a:p>
            <a:pPr eaLnBrk="1" hangingPunct="1">
              <a:buFont typeface="Times" panose="02020603050405020304" pitchFamily="18" charset="0"/>
              <a:buNone/>
            </a:pPr>
            <a:r>
              <a:rPr lang="en-US" altLang="de-DE" sz="1100" dirty="0" smtClean="0">
                <a:solidFill>
                  <a:srgbClr val="FFFFFF"/>
                </a:solidFill>
                <a:latin typeface="Frutiger 45 Light" charset="0"/>
              </a:rPr>
              <a:t>Introducing mechanical </a:t>
            </a:r>
          </a:p>
          <a:p>
            <a:pPr eaLnBrk="1" hangingPunct="1">
              <a:buFont typeface="Times" panose="02020603050405020304" pitchFamily="18" charset="0"/>
              <a:buNone/>
            </a:pPr>
            <a:r>
              <a:rPr lang="en-US" altLang="de-DE" sz="1100" dirty="0" smtClean="0">
                <a:solidFill>
                  <a:srgbClr val="FFFFFF"/>
                </a:solidFill>
                <a:latin typeface="Frutiger 45 Light" charset="0"/>
              </a:rPr>
              <a:t>production machines powered</a:t>
            </a:r>
          </a:p>
          <a:p>
            <a:pPr eaLnBrk="1" hangingPunct="1">
              <a:buFont typeface="Times" panose="02020603050405020304" pitchFamily="18" charset="0"/>
              <a:buNone/>
            </a:pPr>
            <a:r>
              <a:rPr lang="en-US" altLang="de-DE" sz="1100" dirty="0" smtClean="0">
                <a:solidFill>
                  <a:srgbClr val="FFFFFF"/>
                </a:solidFill>
                <a:latin typeface="Frutiger 45 Light" charset="0"/>
              </a:rPr>
              <a:t>by water and steam</a:t>
            </a:r>
            <a:endParaRPr lang="en-US" altLang="de-DE" sz="1100" dirty="0">
              <a:solidFill>
                <a:srgbClr val="FFFFFF"/>
              </a:solidFill>
              <a:latin typeface="Frutiger 45 Light" charset="0"/>
            </a:endParaRPr>
          </a:p>
        </p:txBody>
      </p:sp>
      <p:cxnSp>
        <p:nvCxnSpPr>
          <p:cNvPr id="9" name="Gerade Verbindung mit Pfeil 78"/>
          <p:cNvCxnSpPr>
            <a:cxnSpLocks noChangeShapeType="1"/>
          </p:cNvCxnSpPr>
          <p:nvPr/>
        </p:nvCxnSpPr>
        <p:spPr bwMode="auto">
          <a:xfrm>
            <a:off x="6793959" y="2023346"/>
            <a:ext cx="6246" cy="3699458"/>
          </a:xfrm>
          <a:prstGeom prst="straightConnector1">
            <a:avLst/>
          </a:prstGeom>
          <a:ln>
            <a:headEnd/>
            <a:tailEnd type="arrow" w="med" len="med"/>
          </a:ln>
          <a:extLst/>
        </p:spPr>
        <p:style>
          <a:lnRef idx="2">
            <a:schemeClr val="accent2"/>
          </a:lnRef>
          <a:fillRef idx="0">
            <a:schemeClr val="accent2"/>
          </a:fillRef>
          <a:effectRef idx="1">
            <a:schemeClr val="accent2"/>
          </a:effectRef>
          <a:fontRef idx="minor">
            <a:schemeClr val="tx1"/>
          </a:fontRef>
        </p:style>
      </p:cxnSp>
      <p:sp>
        <p:nvSpPr>
          <p:cNvPr id="10" name="Textfeld 79"/>
          <p:cNvSpPr txBox="1">
            <a:spLocks noChangeArrowheads="1"/>
          </p:cNvSpPr>
          <p:nvPr/>
        </p:nvSpPr>
        <p:spPr bwMode="auto">
          <a:xfrm>
            <a:off x="1018961" y="5716085"/>
            <a:ext cx="113024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buFont typeface="Times" panose="02020603050405020304" pitchFamily="18" charset="0"/>
              <a:buNone/>
            </a:pPr>
            <a:r>
              <a:rPr lang="en-US" altLang="de-DE" sz="1200" b="1" dirty="0" smtClean="0">
                <a:latin typeface="Frutiger 45 Light" charset="0"/>
              </a:rPr>
              <a:t>End of the </a:t>
            </a:r>
          </a:p>
          <a:p>
            <a:pPr eaLnBrk="1" hangingPunct="1">
              <a:buFont typeface="Times" panose="02020603050405020304" pitchFamily="18" charset="0"/>
              <a:buNone/>
            </a:pPr>
            <a:r>
              <a:rPr lang="en-US" altLang="de-DE" sz="1200" b="1" dirty="0" smtClean="0">
                <a:latin typeface="Frutiger 45 Light" charset="0"/>
              </a:rPr>
              <a:t>18th century</a:t>
            </a:r>
            <a:r>
              <a:rPr lang="de-DE" altLang="de-DE" sz="1200" b="1" dirty="0" smtClean="0">
                <a:latin typeface="Frutiger 45 Light" charset="0"/>
              </a:rPr>
              <a:t>.</a:t>
            </a:r>
            <a:endParaRPr lang="de-DE" altLang="de-DE" sz="1200" b="1" dirty="0">
              <a:latin typeface="Frutiger 45 Light" charset="0"/>
            </a:endParaRPr>
          </a:p>
        </p:txBody>
      </p:sp>
      <p:sp>
        <p:nvSpPr>
          <p:cNvPr id="11" name="Textfeld 80"/>
          <p:cNvSpPr txBox="1">
            <a:spLocks noChangeArrowheads="1"/>
          </p:cNvSpPr>
          <p:nvPr/>
        </p:nvSpPr>
        <p:spPr bwMode="auto">
          <a:xfrm>
            <a:off x="3050787" y="5724577"/>
            <a:ext cx="144623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buFont typeface="Times" panose="02020603050405020304" pitchFamily="18" charset="0"/>
              <a:buNone/>
            </a:pPr>
            <a:r>
              <a:rPr lang="en-US" altLang="de-DE" sz="1200" b="1" dirty="0" smtClean="0">
                <a:latin typeface="Frutiger 45 Light" charset="0"/>
              </a:rPr>
              <a:t>Beginning of the </a:t>
            </a:r>
          </a:p>
          <a:p>
            <a:pPr algn="ctr" eaLnBrk="1" hangingPunct="1">
              <a:buFont typeface="Times" panose="02020603050405020304" pitchFamily="18" charset="0"/>
              <a:buNone/>
            </a:pPr>
            <a:r>
              <a:rPr lang="en-US" altLang="de-DE" sz="1200" b="1" dirty="0" smtClean="0">
                <a:latin typeface="Frutiger 45 Light" charset="0"/>
              </a:rPr>
              <a:t>20th century</a:t>
            </a:r>
            <a:endParaRPr lang="en-US" altLang="de-DE" sz="1200" b="1" dirty="0">
              <a:latin typeface="Frutiger 45 Light" charset="0"/>
            </a:endParaRPr>
          </a:p>
        </p:txBody>
      </p:sp>
      <p:sp>
        <p:nvSpPr>
          <p:cNvPr id="12" name="Textfeld 81"/>
          <p:cNvSpPr txBox="1">
            <a:spLocks noChangeArrowheads="1"/>
          </p:cNvSpPr>
          <p:nvPr/>
        </p:nvSpPr>
        <p:spPr bwMode="auto">
          <a:xfrm>
            <a:off x="5120262" y="5716086"/>
            <a:ext cx="144623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buFont typeface="Times" panose="02020603050405020304" pitchFamily="18" charset="0"/>
              <a:buNone/>
            </a:pPr>
            <a:r>
              <a:rPr lang="en-US" altLang="de-DE" sz="1200" b="1" dirty="0" smtClean="0">
                <a:latin typeface="Frutiger 45 Light" charset="0"/>
              </a:rPr>
              <a:t>Beginning of the </a:t>
            </a:r>
          </a:p>
          <a:p>
            <a:pPr algn="ctr" eaLnBrk="1" hangingPunct="1">
              <a:buFont typeface="Times" panose="02020603050405020304" pitchFamily="18" charset="0"/>
              <a:buNone/>
            </a:pPr>
            <a:r>
              <a:rPr lang="en-US" altLang="de-DE" sz="1200" b="1" dirty="0" smtClean="0">
                <a:latin typeface="Frutiger 45 Light" charset="0"/>
              </a:rPr>
              <a:t>70th</a:t>
            </a:r>
            <a:endParaRPr lang="en-US" altLang="de-DE" sz="1200" b="1" dirty="0">
              <a:latin typeface="Frutiger 45 Light" charset="0"/>
            </a:endParaRPr>
          </a:p>
        </p:txBody>
      </p:sp>
      <p:pic>
        <p:nvPicPr>
          <p:cNvPr id="13" name="Picture 2" descr="C:\Users\hodapp\Desktop\Ford_fertigung_192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77771" y="2533024"/>
            <a:ext cx="1592262" cy="1243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3" descr="C:\Users\hodapp\Desktop\643px-Dampfma_g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2409" y="3401593"/>
            <a:ext cx="1368425" cy="1274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4" descr="C:\Users\hodapp\Desktop\Industrierobote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5420" y="1439358"/>
            <a:ext cx="1435100" cy="1433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22379" y="1010852"/>
            <a:ext cx="1793875" cy="94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extfeld 15"/>
          <p:cNvSpPr txBox="1"/>
          <p:nvPr/>
        </p:nvSpPr>
        <p:spPr>
          <a:xfrm>
            <a:off x="1079386" y="5444669"/>
            <a:ext cx="1048685" cy="276999"/>
          </a:xfrm>
          <a:prstGeom prst="rect">
            <a:avLst/>
          </a:prstGeom>
          <a:noFill/>
        </p:spPr>
        <p:txBody>
          <a:bodyPr wrap="none">
            <a:spAutoFit/>
          </a:bodyPr>
          <a:lstStyle/>
          <a:p>
            <a:pPr eaLnBrk="1" fontAlgn="auto" hangingPunct="1">
              <a:spcBef>
                <a:spcPts val="0"/>
              </a:spcBef>
              <a:spcAft>
                <a:spcPts val="0"/>
              </a:spcAft>
              <a:buFont typeface="Times" pitchFamily="18" charset="0"/>
              <a:buNone/>
              <a:defRPr/>
            </a:pPr>
            <a:r>
              <a:rPr lang="en-US" sz="1200" b="1" kern="0" dirty="0" smtClean="0">
                <a:solidFill>
                  <a:sysClr val="window" lastClr="FFFFFF"/>
                </a:solidFill>
                <a:latin typeface="Frutiger 45 Light" pitchFamily="34" charset="0"/>
                <a:ea typeface="ＭＳ Ｐゴシック" pitchFamily="1" charset="-128"/>
              </a:rPr>
              <a:t>Industry 1.0</a:t>
            </a:r>
            <a:endParaRPr lang="en-US" sz="1200" b="1" kern="0" dirty="0">
              <a:solidFill>
                <a:sysClr val="window" lastClr="FFFFFF"/>
              </a:solidFill>
              <a:latin typeface="Frutiger 45 Light" pitchFamily="34" charset="0"/>
              <a:ea typeface="ＭＳ Ｐゴシック" pitchFamily="1" charset="-128"/>
            </a:endParaRPr>
          </a:p>
        </p:txBody>
      </p:sp>
      <p:sp>
        <p:nvSpPr>
          <p:cNvPr id="18" name="Textfeld 16"/>
          <p:cNvSpPr txBox="1"/>
          <p:nvPr/>
        </p:nvSpPr>
        <p:spPr>
          <a:xfrm>
            <a:off x="5268628" y="5444616"/>
            <a:ext cx="1048685" cy="276999"/>
          </a:xfrm>
          <a:prstGeom prst="rect">
            <a:avLst/>
          </a:prstGeom>
          <a:noFill/>
        </p:spPr>
        <p:txBody>
          <a:bodyPr wrap="none">
            <a:spAutoFit/>
          </a:bodyPr>
          <a:lstStyle/>
          <a:p>
            <a:pPr eaLnBrk="1" fontAlgn="auto" hangingPunct="1">
              <a:spcBef>
                <a:spcPts val="0"/>
              </a:spcBef>
              <a:spcAft>
                <a:spcPts val="0"/>
              </a:spcAft>
              <a:buFont typeface="Times" pitchFamily="18" charset="0"/>
              <a:buNone/>
              <a:defRPr/>
            </a:pPr>
            <a:r>
              <a:rPr lang="en-US" sz="1200" b="1" kern="0" dirty="0" smtClean="0">
                <a:solidFill>
                  <a:sysClr val="window" lastClr="FFFFFF"/>
                </a:solidFill>
                <a:latin typeface="Frutiger 45 Light" pitchFamily="34" charset="0"/>
                <a:ea typeface="ＭＳ Ｐゴシック" pitchFamily="1" charset="-128"/>
              </a:rPr>
              <a:t>Industry 3.0</a:t>
            </a:r>
            <a:endParaRPr lang="en-US" sz="1200" b="1" kern="0" dirty="0">
              <a:solidFill>
                <a:sysClr val="window" lastClr="FFFFFF"/>
              </a:solidFill>
              <a:latin typeface="Frutiger 45 Light" pitchFamily="34" charset="0"/>
              <a:ea typeface="ＭＳ Ｐゴシック" pitchFamily="1" charset="-128"/>
            </a:endParaRPr>
          </a:p>
        </p:txBody>
      </p:sp>
      <p:sp>
        <p:nvSpPr>
          <p:cNvPr id="19" name="Textfeld 17"/>
          <p:cNvSpPr txBox="1"/>
          <p:nvPr/>
        </p:nvSpPr>
        <p:spPr>
          <a:xfrm>
            <a:off x="3232204" y="5444668"/>
            <a:ext cx="1048685" cy="276999"/>
          </a:xfrm>
          <a:prstGeom prst="rect">
            <a:avLst/>
          </a:prstGeom>
          <a:noFill/>
        </p:spPr>
        <p:txBody>
          <a:bodyPr wrap="none">
            <a:spAutoFit/>
          </a:bodyPr>
          <a:lstStyle/>
          <a:p>
            <a:pPr eaLnBrk="1" fontAlgn="auto" hangingPunct="1">
              <a:spcBef>
                <a:spcPts val="0"/>
              </a:spcBef>
              <a:spcAft>
                <a:spcPts val="0"/>
              </a:spcAft>
              <a:buFont typeface="Times" pitchFamily="18" charset="0"/>
              <a:buNone/>
              <a:defRPr/>
            </a:pPr>
            <a:r>
              <a:rPr lang="en-US" sz="1200" b="1" kern="0" dirty="0" smtClean="0">
                <a:solidFill>
                  <a:sysClr val="window" lastClr="FFFFFF"/>
                </a:solidFill>
                <a:latin typeface="Frutiger 45 Light" pitchFamily="34" charset="0"/>
                <a:ea typeface="ＭＳ Ｐゴシック" pitchFamily="1" charset="-128"/>
              </a:rPr>
              <a:t>Industry 2.0</a:t>
            </a:r>
            <a:endParaRPr lang="en-US" sz="1200" b="1" kern="0" dirty="0">
              <a:solidFill>
                <a:sysClr val="window" lastClr="FFFFFF"/>
              </a:solidFill>
              <a:latin typeface="Frutiger 45 Light" pitchFamily="34" charset="0"/>
              <a:ea typeface="ＭＳ Ｐゴシック" pitchFamily="1" charset="-128"/>
            </a:endParaRPr>
          </a:p>
        </p:txBody>
      </p:sp>
      <p:cxnSp>
        <p:nvCxnSpPr>
          <p:cNvPr id="20" name="Gerade Verbindung mit Pfeil 78"/>
          <p:cNvCxnSpPr>
            <a:cxnSpLocks noChangeShapeType="1"/>
          </p:cNvCxnSpPr>
          <p:nvPr/>
        </p:nvCxnSpPr>
        <p:spPr bwMode="auto">
          <a:xfrm>
            <a:off x="2665768" y="3862128"/>
            <a:ext cx="8505" cy="1860676"/>
          </a:xfrm>
          <a:prstGeom prst="straightConnector1">
            <a:avLst/>
          </a:prstGeom>
          <a:ln>
            <a:headEnd/>
            <a:tailEnd type="arrow" w="med" len="med"/>
          </a:ln>
          <a:extLst/>
        </p:spPr>
        <p:style>
          <a:lnRef idx="2">
            <a:schemeClr val="accent2"/>
          </a:lnRef>
          <a:fillRef idx="0">
            <a:schemeClr val="accent2"/>
          </a:fillRef>
          <a:effectRef idx="1">
            <a:schemeClr val="accent2"/>
          </a:effectRef>
          <a:fontRef idx="minor">
            <a:schemeClr val="tx1"/>
          </a:fontRef>
        </p:style>
      </p:cxnSp>
      <p:cxnSp>
        <p:nvCxnSpPr>
          <p:cNvPr id="21" name="Gerade Verbindung mit Pfeil 78"/>
          <p:cNvCxnSpPr>
            <a:cxnSpLocks noChangeShapeType="1"/>
          </p:cNvCxnSpPr>
          <p:nvPr/>
        </p:nvCxnSpPr>
        <p:spPr bwMode="auto">
          <a:xfrm>
            <a:off x="4791981" y="2932435"/>
            <a:ext cx="0" cy="2790369"/>
          </a:xfrm>
          <a:prstGeom prst="straightConnector1">
            <a:avLst/>
          </a:prstGeom>
          <a:ln>
            <a:headEnd/>
            <a:tailEnd type="arrow" w="med" len="med"/>
          </a:ln>
          <a:extLst/>
        </p:spPr>
        <p:style>
          <a:lnRef idx="2">
            <a:schemeClr val="accent2"/>
          </a:lnRef>
          <a:fillRef idx="0">
            <a:schemeClr val="accent2"/>
          </a:fillRef>
          <a:effectRef idx="1">
            <a:schemeClr val="accent2"/>
          </a:effectRef>
          <a:fontRef idx="minor">
            <a:schemeClr val="tx1"/>
          </a:fontRef>
        </p:style>
      </p:cxnSp>
      <p:cxnSp>
        <p:nvCxnSpPr>
          <p:cNvPr id="22" name="Gerade Verbindung mit Pfeil 78"/>
          <p:cNvCxnSpPr>
            <a:cxnSpLocks noChangeShapeType="1"/>
          </p:cNvCxnSpPr>
          <p:nvPr/>
        </p:nvCxnSpPr>
        <p:spPr bwMode="auto">
          <a:xfrm>
            <a:off x="539553" y="4772978"/>
            <a:ext cx="0" cy="949826"/>
          </a:xfrm>
          <a:prstGeom prst="straightConnector1">
            <a:avLst/>
          </a:prstGeom>
          <a:ln>
            <a:headEnd/>
            <a:tailEnd type="arrow" w="med" len="med"/>
          </a:ln>
          <a:extLst/>
        </p:spPr>
        <p:style>
          <a:lnRef idx="1">
            <a:schemeClr val="accent2"/>
          </a:lnRef>
          <a:fillRef idx="0">
            <a:schemeClr val="accent2"/>
          </a:fillRef>
          <a:effectRef idx="0">
            <a:schemeClr val="accent2"/>
          </a:effectRef>
          <a:fontRef idx="minor">
            <a:schemeClr val="tx1"/>
          </a:fontRef>
        </p:style>
      </p:cxnSp>
      <p:sp>
        <p:nvSpPr>
          <p:cNvPr id="23" name="Textfeld 21"/>
          <p:cNvSpPr txBox="1"/>
          <p:nvPr/>
        </p:nvSpPr>
        <p:spPr>
          <a:xfrm>
            <a:off x="7181341" y="5439488"/>
            <a:ext cx="1048685" cy="276999"/>
          </a:xfrm>
          <a:prstGeom prst="rect">
            <a:avLst/>
          </a:prstGeom>
          <a:noFill/>
        </p:spPr>
        <p:txBody>
          <a:bodyPr wrap="none">
            <a:spAutoFit/>
          </a:bodyPr>
          <a:lstStyle/>
          <a:p>
            <a:pPr eaLnBrk="1" fontAlgn="auto" hangingPunct="1">
              <a:spcBef>
                <a:spcPts val="0"/>
              </a:spcBef>
              <a:spcAft>
                <a:spcPts val="0"/>
              </a:spcAft>
              <a:buFont typeface="Times" pitchFamily="18" charset="0"/>
              <a:buNone/>
              <a:defRPr/>
            </a:pPr>
            <a:r>
              <a:rPr lang="en-US" sz="1200" b="1" kern="0" dirty="0" smtClean="0">
                <a:solidFill>
                  <a:sysClr val="window" lastClr="FFFFFF"/>
                </a:solidFill>
                <a:latin typeface="Frutiger 45 Light" pitchFamily="34" charset="0"/>
                <a:ea typeface="ＭＳ Ｐゴシック" pitchFamily="1" charset="-128"/>
              </a:rPr>
              <a:t>Industry 4.0</a:t>
            </a:r>
            <a:endParaRPr lang="en-US" sz="1200" b="1" kern="0" dirty="0">
              <a:solidFill>
                <a:sysClr val="window" lastClr="FFFFFF"/>
              </a:solidFill>
              <a:latin typeface="Frutiger 45 Light" pitchFamily="34" charset="0"/>
              <a:ea typeface="ＭＳ Ｐゴシック" pitchFamily="1" charset="-128"/>
            </a:endParaRPr>
          </a:p>
        </p:txBody>
      </p:sp>
      <p:cxnSp>
        <p:nvCxnSpPr>
          <p:cNvPr id="24" name="Gerade Verbindung mit Pfeil 83"/>
          <p:cNvCxnSpPr>
            <a:cxnSpLocks noChangeShapeType="1"/>
          </p:cNvCxnSpPr>
          <p:nvPr/>
        </p:nvCxnSpPr>
        <p:spPr bwMode="auto">
          <a:xfrm flipV="1">
            <a:off x="8754368" y="3051890"/>
            <a:ext cx="0" cy="811212"/>
          </a:xfrm>
          <a:prstGeom prst="straightConnector1">
            <a:avLst/>
          </a:prstGeom>
          <a:ln>
            <a:headEnd/>
            <a:tailEnd type="arrow" w="med" len="med"/>
          </a:ln>
          <a:extLst/>
        </p:spPr>
        <p:style>
          <a:lnRef idx="1">
            <a:schemeClr val="dk1"/>
          </a:lnRef>
          <a:fillRef idx="0">
            <a:schemeClr val="dk1"/>
          </a:fillRef>
          <a:effectRef idx="0">
            <a:schemeClr val="dk1"/>
          </a:effectRef>
          <a:fontRef idx="minor">
            <a:schemeClr val="tx1"/>
          </a:fontRef>
        </p:style>
      </p:cxnSp>
      <p:sp>
        <p:nvSpPr>
          <p:cNvPr id="25" name="Textfeld 84"/>
          <p:cNvSpPr txBox="1">
            <a:spLocks noChangeArrowheads="1"/>
          </p:cNvSpPr>
          <p:nvPr/>
        </p:nvSpPr>
        <p:spPr bwMode="auto">
          <a:xfrm rot="-5400000">
            <a:off x="7833618" y="4538243"/>
            <a:ext cx="18415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buFont typeface="Times" panose="02020603050405020304" pitchFamily="18" charset="0"/>
              <a:buNone/>
            </a:pPr>
            <a:r>
              <a:rPr lang="de-DE" altLang="de-DE" sz="1200" b="1" dirty="0" smtClean="0">
                <a:latin typeface="Frutiger 45 Light" charset="0"/>
              </a:rPr>
              <a:t>Level </a:t>
            </a:r>
            <a:r>
              <a:rPr lang="de-DE" altLang="de-DE" sz="1200" b="1" dirty="0" err="1" smtClean="0">
                <a:latin typeface="Frutiger 45 Light" charset="0"/>
              </a:rPr>
              <a:t>of</a:t>
            </a:r>
            <a:r>
              <a:rPr lang="de-DE" altLang="de-DE" sz="1200" b="1" dirty="0" smtClean="0">
                <a:latin typeface="Frutiger 45 Light" charset="0"/>
              </a:rPr>
              <a:t> </a:t>
            </a:r>
            <a:r>
              <a:rPr lang="de-DE" altLang="de-DE" sz="1200" b="1" dirty="0" err="1" smtClean="0">
                <a:latin typeface="Frutiger 45 Light" charset="0"/>
              </a:rPr>
              <a:t>complexity</a:t>
            </a:r>
            <a:endParaRPr lang="de-DE" altLang="de-DE" sz="1200" b="1" dirty="0">
              <a:latin typeface="Frutiger 45 Light" charset="0"/>
            </a:endParaRPr>
          </a:p>
        </p:txBody>
      </p:sp>
      <p:sp>
        <p:nvSpPr>
          <p:cNvPr id="26" name="Textfeld 82"/>
          <p:cNvSpPr txBox="1">
            <a:spLocks noChangeArrowheads="1"/>
          </p:cNvSpPr>
          <p:nvPr/>
        </p:nvSpPr>
        <p:spPr bwMode="auto">
          <a:xfrm>
            <a:off x="7405864" y="5727821"/>
            <a:ext cx="62690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buFont typeface="Times" panose="02020603050405020304" pitchFamily="18" charset="0"/>
              <a:buNone/>
            </a:pPr>
            <a:r>
              <a:rPr lang="en-US" altLang="de-DE" sz="1200" b="1" dirty="0" smtClean="0">
                <a:latin typeface="Frutiger 45 Light" charset="0"/>
              </a:rPr>
              <a:t>Today</a:t>
            </a:r>
            <a:endParaRPr lang="en-US" altLang="de-DE" sz="1200" b="1" dirty="0">
              <a:latin typeface="Frutiger 45 Light" charset="0"/>
            </a:endParaRPr>
          </a:p>
        </p:txBody>
      </p:sp>
      <p:sp>
        <p:nvSpPr>
          <p:cNvPr id="27" name="Textfeld 26"/>
          <p:cNvSpPr txBox="1">
            <a:spLocks noChangeArrowheads="1"/>
          </p:cNvSpPr>
          <p:nvPr/>
        </p:nvSpPr>
        <p:spPr bwMode="auto">
          <a:xfrm>
            <a:off x="7628142" y="6025240"/>
            <a:ext cx="129234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buFont typeface="Times" panose="02020603050405020304" pitchFamily="18" charset="0"/>
              <a:buNone/>
            </a:pPr>
            <a:r>
              <a:rPr lang="de-DE" altLang="de-DE" sz="900" dirty="0" smtClean="0">
                <a:latin typeface="+mn-lt"/>
              </a:rPr>
              <a:t>Source: </a:t>
            </a:r>
            <a:r>
              <a:rPr lang="de-DE" altLang="de-DE" sz="900" dirty="0">
                <a:latin typeface="+mn-lt"/>
              </a:rPr>
              <a:t>DFKI/Bauer IAO</a:t>
            </a:r>
          </a:p>
        </p:txBody>
      </p:sp>
    </p:spTree>
    <p:extLst>
      <p:ext uri="{BB962C8B-B14F-4D97-AF65-F5344CB8AC3E}">
        <p14:creationId xmlns:p14="http://schemas.microsoft.com/office/powerpoint/2010/main" val="42904861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6" name="Rectangle 6"/>
          <p:cNvSpPr>
            <a:spLocks noGrp="1" noChangeArrowheads="1"/>
          </p:cNvSpPr>
          <p:nvPr>
            <p:ph type="title"/>
          </p:nvPr>
        </p:nvSpPr>
        <p:spPr>
          <a:xfrm>
            <a:off x="468086" y="212486"/>
            <a:ext cx="8232775" cy="860400"/>
          </a:xfrm>
        </p:spPr>
        <p:txBody>
          <a:bodyPr/>
          <a:lstStyle/>
          <a:p>
            <a:r>
              <a:rPr lang="en-GB" dirty="0" smtClean="0"/>
              <a:t>Phases of earlier 3 Industrial Revolutions</a:t>
            </a:r>
            <a:endParaRPr lang="en-US" sz="2600" b="0" dirty="0"/>
          </a:p>
        </p:txBody>
      </p:sp>
      <p:sp>
        <p:nvSpPr>
          <p:cNvPr id="51207" name="Rectangle 7"/>
          <p:cNvSpPr>
            <a:spLocks noGrp="1" noChangeArrowheads="1"/>
          </p:cNvSpPr>
          <p:nvPr>
            <p:ph type="body" idx="1"/>
          </p:nvPr>
        </p:nvSpPr>
        <p:spPr>
          <a:xfrm>
            <a:off x="391733" y="1229006"/>
            <a:ext cx="8341483" cy="3053895"/>
          </a:xfrm>
        </p:spPr>
        <p:txBody>
          <a:bodyPr wrap="square" lIns="72000" tIns="72000" rIns="72000" bIns="72000">
            <a:spAutoFit/>
          </a:bodyPr>
          <a:lstStyle/>
          <a:p>
            <a:pPr marL="457200" indent="-457200">
              <a:lnSpc>
                <a:spcPct val="150000"/>
              </a:lnSpc>
              <a:spcBef>
                <a:spcPts val="0"/>
              </a:spcBef>
              <a:spcAft>
                <a:spcPts val="600"/>
              </a:spcAft>
              <a:buClr>
                <a:srgbClr val="F04C3E"/>
              </a:buClr>
              <a:buSzPct val="150000"/>
              <a:buFont typeface="+mj-lt"/>
              <a:buAutoNum type="arabicPeriod"/>
            </a:pPr>
            <a:r>
              <a:rPr lang="en-US" sz="2000" dirty="0" smtClean="0"/>
              <a:t>1760 to 1840 - Ushered in Mechanical production; railways and steam engine</a:t>
            </a:r>
          </a:p>
          <a:p>
            <a:pPr marL="457200" indent="-457200">
              <a:lnSpc>
                <a:spcPct val="150000"/>
              </a:lnSpc>
              <a:spcBef>
                <a:spcPts val="0"/>
              </a:spcBef>
              <a:spcAft>
                <a:spcPts val="600"/>
              </a:spcAft>
              <a:buClr>
                <a:srgbClr val="F04C3E"/>
              </a:buClr>
              <a:buSzPct val="150000"/>
              <a:buFont typeface="+mj-lt"/>
              <a:buAutoNum type="arabicPeriod"/>
            </a:pPr>
            <a:r>
              <a:rPr lang="en-US" sz="2000" dirty="0" smtClean="0"/>
              <a:t>1870 to 1940 - Mass production; electricity and assembly line</a:t>
            </a:r>
          </a:p>
          <a:p>
            <a:pPr marL="457200" indent="-457200">
              <a:lnSpc>
                <a:spcPct val="150000"/>
              </a:lnSpc>
              <a:spcBef>
                <a:spcPts val="0"/>
              </a:spcBef>
              <a:spcAft>
                <a:spcPts val="600"/>
              </a:spcAft>
              <a:buClr>
                <a:srgbClr val="F04C3E"/>
              </a:buClr>
              <a:buSzPct val="150000"/>
              <a:buFont typeface="+mj-lt"/>
              <a:buAutoNum type="arabicPeriod"/>
            </a:pPr>
            <a:r>
              <a:rPr lang="en-US" sz="2000" dirty="0" smtClean="0"/>
              <a:t>1960 to 2010 - Computers; semi conductors, main frame computing, personal devices, internet</a:t>
            </a:r>
          </a:p>
          <a:p>
            <a:pPr marL="457200" indent="-457200">
              <a:spcBef>
                <a:spcPts val="0"/>
              </a:spcBef>
              <a:spcAft>
                <a:spcPts val="600"/>
              </a:spcAft>
              <a:buClr>
                <a:schemeClr val="bg1"/>
              </a:buClr>
              <a:buSzPct val="80000"/>
              <a:buFont typeface="+mj-lt"/>
              <a:buAutoNum type="arabicPeriod"/>
            </a:pPr>
            <a:endParaRPr lang="en-US" dirty="0"/>
          </a:p>
        </p:txBody>
      </p:sp>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l="3199" r="2148" b="66099"/>
          <a:stretch/>
        </p:blipFill>
        <p:spPr>
          <a:xfrm>
            <a:off x="-19050" y="4080748"/>
            <a:ext cx="9163050" cy="2053352"/>
          </a:xfrm>
          <a:prstGeom prst="rect">
            <a:avLst/>
          </a:prstGeom>
        </p:spPr>
      </p:pic>
    </p:spTree>
    <p:extLst>
      <p:ext uri="{BB962C8B-B14F-4D97-AF65-F5344CB8AC3E}">
        <p14:creationId xmlns:p14="http://schemas.microsoft.com/office/powerpoint/2010/main" val="135178192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6" name="Rectangle 6"/>
          <p:cNvSpPr>
            <a:spLocks noGrp="1" noChangeArrowheads="1"/>
          </p:cNvSpPr>
          <p:nvPr>
            <p:ph type="title"/>
          </p:nvPr>
        </p:nvSpPr>
        <p:spPr>
          <a:xfrm>
            <a:off x="469900" y="214300"/>
            <a:ext cx="8232775" cy="860400"/>
          </a:xfrm>
        </p:spPr>
        <p:txBody>
          <a:bodyPr vert="horz" lIns="0" tIns="0" rIns="0" bIns="0" rtlCol="0" anchor="t" anchorCtr="0">
            <a:noAutofit/>
          </a:bodyPr>
          <a:lstStyle/>
          <a:p>
            <a:r>
              <a:rPr lang="en-GB" dirty="0" smtClean="0"/>
              <a:t>Industry 4.0: Germany</a:t>
            </a:r>
            <a:br>
              <a:rPr lang="en-GB" dirty="0" smtClean="0"/>
            </a:br>
            <a:r>
              <a:rPr lang="en-GB" sz="2400" dirty="0" smtClean="0">
                <a:solidFill>
                  <a:schemeClr val="tx1"/>
                </a:solidFill>
              </a:rPr>
              <a:t>Smart Manufacturing Leadership Coalition: USA</a:t>
            </a:r>
            <a:endParaRPr lang="en-US" sz="2400" dirty="0">
              <a:solidFill>
                <a:schemeClr val="tx1"/>
              </a:solidFill>
            </a:endParaRPr>
          </a:p>
        </p:txBody>
      </p:sp>
      <p:sp>
        <p:nvSpPr>
          <p:cNvPr id="51207" name="Rectangle 7"/>
          <p:cNvSpPr>
            <a:spLocks noGrp="1" noChangeArrowheads="1"/>
          </p:cNvSpPr>
          <p:nvPr>
            <p:ph type="body" idx="1"/>
          </p:nvPr>
        </p:nvSpPr>
        <p:spPr>
          <a:xfrm>
            <a:off x="351691" y="907965"/>
            <a:ext cx="8665700" cy="3884891"/>
          </a:xfrm>
        </p:spPr>
        <p:txBody>
          <a:bodyPr vert="horz" wrap="square" lIns="72000" tIns="72000" rIns="72000" bIns="72000" rtlCol="0" anchor="t" anchorCtr="0">
            <a:spAutoFit/>
          </a:bodyPr>
          <a:lstStyle/>
          <a:p>
            <a:pPr marL="0" indent="0">
              <a:lnSpc>
                <a:spcPct val="150000"/>
              </a:lnSpc>
              <a:spcBef>
                <a:spcPts val="0"/>
              </a:spcBef>
              <a:buClr>
                <a:schemeClr val="bg1"/>
              </a:buClr>
              <a:buSzPct val="80000"/>
              <a:buNone/>
            </a:pPr>
            <a:r>
              <a:rPr lang="en-US" sz="1800" b="1" dirty="0" smtClean="0"/>
              <a:t>A collective </a:t>
            </a:r>
            <a:r>
              <a:rPr lang="en-US" sz="1800" b="1" dirty="0"/>
              <a:t>term </a:t>
            </a:r>
            <a:r>
              <a:rPr lang="en-US" sz="1800" dirty="0"/>
              <a:t>for technologies and concepts of value chain organization. Based on the technological concepts of cyber-physical systems, the Internet of Things</a:t>
            </a:r>
            <a:r>
              <a:rPr lang="en-US" sz="1800" baseline="30000" dirty="0"/>
              <a:t> </a:t>
            </a:r>
            <a:r>
              <a:rPr lang="en-US" sz="1800" dirty="0"/>
              <a:t>and the Internet of Services, it facilitates the </a:t>
            </a:r>
            <a:r>
              <a:rPr lang="en-US" sz="1800" b="1" dirty="0"/>
              <a:t>vision of the Smart Factory. </a:t>
            </a:r>
            <a:endParaRPr lang="en-US" sz="1800" b="1" dirty="0" smtClean="0"/>
          </a:p>
          <a:p>
            <a:pPr marL="0" indent="0">
              <a:lnSpc>
                <a:spcPct val="150000"/>
              </a:lnSpc>
              <a:spcBef>
                <a:spcPts val="0"/>
              </a:spcBef>
              <a:buClr>
                <a:schemeClr val="bg1"/>
              </a:buClr>
              <a:buSzPct val="80000"/>
              <a:buNone/>
            </a:pPr>
            <a:r>
              <a:rPr lang="en-US" sz="1800" dirty="0" smtClean="0"/>
              <a:t>Within </a:t>
            </a:r>
            <a:r>
              <a:rPr lang="en-US" sz="1800" dirty="0"/>
              <a:t>the modular structured Smart Factories of Industry 4.0, cyber-physical systems monitor physical processes, create a virtual copy of the physical world and make decentralized decisions. </a:t>
            </a:r>
            <a:endParaRPr lang="en-US" sz="1800" dirty="0" smtClean="0"/>
          </a:p>
          <a:p>
            <a:pPr marL="0" indent="0">
              <a:lnSpc>
                <a:spcPct val="150000"/>
              </a:lnSpc>
              <a:spcBef>
                <a:spcPts val="0"/>
              </a:spcBef>
              <a:buClr>
                <a:schemeClr val="bg1"/>
              </a:buClr>
              <a:buSzPct val="80000"/>
              <a:buNone/>
            </a:pPr>
            <a:r>
              <a:rPr lang="en-US" sz="1800" dirty="0" smtClean="0"/>
              <a:t>Over </a:t>
            </a:r>
            <a:r>
              <a:rPr lang="en-US" sz="1800" dirty="0"/>
              <a:t>the Internet of </a:t>
            </a:r>
            <a:r>
              <a:rPr lang="en-US" sz="1800" dirty="0" smtClean="0"/>
              <a:t>Things, Cyber-physical </a:t>
            </a:r>
            <a:r>
              <a:rPr lang="en-US" sz="1800" dirty="0"/>
              <a:t>systems communicate </a:t>
            </a:r>
            <a:r>
              <a:rPr lang="en-US" sz="1800" dirty="0" smtClean="0"/>
              <a:t>&amp; </a:t>
            </a:r>
            <a:r>
              <a:rPr lang="en-US" sz="1800" dirty="0"/>
              <a:t>cooperate with each other </a:t>
            </a:r>
            <a:r>
              <a:rPr lang="en-US" sz="1800" dirty="0" smtClean="0"/>
              <a:t>&amp; </a:t>
            </a:r>
            <a:r>
              <a:rPr lang="en-US" sz="1800" dirty="0"/>
              <a:t>humans in real time</a:t>
            </a:r>
            <a:r>
              <a:rPr lang="en-US" sz="1800" dirty="0" smtClean="0"/>
              <a:t>. Via </a:t>
            </a:r>
            <a:r>
              <a:rPr lang="en-US" sz="1800" dirty="0"/>
              <a:t>the Internet of Services, both internal </a:t>
            </a:r>
            <a:r>
              <a:rPr lang="en-US" sz="1800" dirty="0" smtClean="0"/>
              <a:t>&amp; </a:t>
            </a:r>
            <a:r>
              <a:rPr lang="en-US" sz="1800" dirty="0"/>
              <a:t>cross-organizational services are offered </a:t>
            </a:r>
            <a:r>
              <a:rPr lang="en-US" sz="1800" dirty="0" smtClean="0"/>
              <a:t>&amp; </a:t>
            </a:r>
            <a:r>
              <a:rPr lang="en-US" sz="1800" dirty="0"/>
              <a:t>utilized by participants of the value chain.</a:t>
            </a:r>
            <a:r>
              <a:rPr lang="en-US" sz="1800" baseline="30000" dirty="0"/>
              <a:t> </a:t>
            </a:r>
            <a:endParaRPr lang="en-US" sz="1800" dirty="0" smtClean="0"/>
          </a:p>
        </p:txBody>
      </p:sp>
      <p:sp>
        <p:nvSpPr>
          <p:cNvPr id="2" name="Rectangle 1"/>
          <p:cNvSpPr/>
          <p:nvPr/>
        </p:nvSpPr>
        <p:spPr>
          <a:xfrm>
            <a:off x="471488" y="4949900"/>
            <a:ext cx="4572000" cy="369332"/>
          </a:xfrm>
          <a:prstGeom prst="rect">
            <a:avLst/>
          </a:prstGeom>
        </p:spPr>
        <p:txBody>
          <a:bodyPr>
            <a:spAutoFit/>
          </a:bodyPr>
          <a:lstStyle/>
          <a:p>
            <a:pPr marL="457200" indent="-457200">
              <a:spcBef>
                <a:spcPts val="0"/>
              </a:spcBef>
              <a:spcAft>
                <a:spcPts val="600"/>
              </a:spcAft>
              <a:buClr>
                <a:schemeClr val="bg1"/>
              </a:buClr>
              <a:buSzPct val="80000"/>
              <a:buFont typeface="Wingdings" panose="05000000000000000000" pitchFamily="2" charset="2"/>
              <a:buChar char="Ø"/>
            </a:pPr>
            <a:r>
              <a:rPr lang="en-US" dirty="0"/>
              <a:t>Builds on the Digital </a:t>
            </a:r>
            <a:r>
              <a:rPr lang="en-US" dirty="0" smtClean="0"/>
              <a:t>revolution</a:t>
            </a:r>
            <a:endParaRPr lang="en-US" dirty="0"/>
          </a:p>
        </p:txBody>
      </p:sp>
      <p:sp>
        <p:nvSpPr>
          <p:cNvPr id="3" name="Rectangle 2"/>
          <p:cNvSpPr/>
          <p:nvPr/>
        </p:nvSpPr>
        <p:spPr>
          <a:xfrm>
            <a:off x="4264925" y="4949900"/>
            <a:ext cx="4572000" cy="369332"/>
          </a:xfrm>
          <a:prstGeom prst="rect">
            <a:avLst/>
          </a:prstGeom>
        </p:spPr>
        <p:txBody>
          <a:bodyPr>
            <a:spAutoFit/>
          </a:bodyPr>
          <a:lstStyle/>
          <a:p>
            <a:pPr marL="457200" indent="-457200">
              <a:spcBef>
                <a:spcPts val="0"/>
              </a:spcBef>
              <a:spcAft>
                <a:spcPts val="600"/>
              </a:spcAft>
              <a:buClr>
                <a:schemeClr val="bg1"/>
              </a:buClr>
              <a:buSzPct val="80000"/>
              <a:buFont typeface="Wingdings" panose="05000000000000000000" pitchFamily="2" charset="2"/>
              <a:buChar char="Ø"/>
            </a:pPr>
            <a:r>
              <a:rPr lang="en-US" dirty="0"/>
              <a:t>Ubiquitous </a:t>
            </a:r>
            <a:r>
              <a:rPr lang="en-US" dirty="0" smtClean="0"/>
              <a:t>internet</a:t>
            </a:r>
            <a:endParaRPr lang="en-US" dirty="0"/>
          </a:p>
        </p:txBody>
      </p:sp>
      <p:sp>
        <p:nvSpPr>
          <p:cNvPr id="5" name="Rectangle 4"/>
          <p:cNvSpPr/>
          <p:nvPr/>
        </p:nvSpPr>
        <p:spPr>
          <a:xfrm>
            <a:off x="471488" y="5422421"/>
            <a:ext cx="4572000" cy="369332"/>
          </a:xfrm>
          <a:prstGeom prst="rect">
            <a:avLst/>
          </a:prstGeom>
        </p:spPr>
        <p:txBody>
          <a:bodyPr>
            <a:spAutoFit/>
          </a:bodyPr>
          <a:lstStyle/>
          <a:p>
            <a:pPr marL="457200" indent="-457200">
              <a:spcBef>
                <a:spcPts val="0"/>
              </a:spcBef>
              <a:spcAft>
                <a:spcPts val="600"/>
              </a:spcAft>
              <a:buClr>
                <a:schemeClr val="bg1"/>
              </a:buClr>
              <a:buSzPct val="80000"/>
              <a:buFont typeface="Wingdings" panose="05000000000000000000" pitchFamily="2" charset="2"/>
              <a:buChar char="Ø"/>
            </a:pPr>
            <a:r>
              <a:rPr lang="en-US" dirty="0"/>
              <a:t>Smaller &amp; powerful </a:t>
            </a:r>
            <a:r>
              <a:rPr lang="en-US" dirty="0" smtClean="0"/>
              <a:t>sensors</a:t>
            </a:r>
            <a:endParaRPr lang="en-US" dirty="0"/>
          </a:p>
        </p:txBody>
      </p:sp>
      <p:sp>
        <p:nvSpPr>
          <p:cNvPr id="6" name="Rectangle 5"/>
          <p:cNvSpPr/>
          <p:nvPr/>
        </p:nvSpPr>
        <p:spPr>
          <a:xfrm>
            <a:off x="4264925" y="5422421"/>
            <a:ext cx="4572000" cy="369332"/>
          </a:xfrm>
          <a:prstGeom prst="rect">
            <a:avLst/>
          </a:prstGeom>
        </p:spPr>
        <p:txBody>
          <a:bodyPr>
            <a:spAutoFit/>
          </a:bodyPr>
          <a:lstStyle/>
          <a:p>
            <a:pPr marL="457200" indent="-457200">
              <a:spcBef>
                <a:spcPts val="0"/>
              </a:spcBef>
              <a:spcAft>
                <a:spcPts val="600"/>
              </a:spcAft>
              <a:buClr>
                <a:schemeClr val="bg1"/>
              </a:buClr>
              <a:buSzPct val="80000"/>
              <a:buFont typeface="Wingdings" panose="05000000000000000000" pitchFamily="2" charset="2"/>
              <a:buChar char="Ø"/>
            </a:pPr>
            <a:r>
              <a:rPr lang="en-US" dirty="0"/>
              <a:t>Artificial Intelligence (AI</a:t>
            </a:r>
            <a:r>
              <a:rPr lang="en-US" dirty="0" smtClean="0"/>
              <a:t>)</a:t>
            </a:r>
            <a:endParaRPr lang="en-US" dirty="0"/>
          </a:p>
        </p:txBody>
      </p:sp>
      <p:sp>
        <p:nvSpPr>
          <p:cNvPr id="7" name="Rectangle 6"/>
          <p:cNvSpPr/>
          <p:nvPr/>
        </p:nvSpPr>
        <p:spPr>
          <a:xfrm>
            <a:off x="471488" y="5894941"/>
            <a:ext cx="2480166" cy="369332"/>
          </a:xfrm>
          <a:prstGeom prst="rect">
            <a:avLst/>
          </a:prstGeom>
        </p:spPr>
        <p:txBody>
          <a:bodyPr wrap="none">
            <a:spAutoFit/>
          </a:bodyPr>
          <a:lstStyle/>
          <a:p>
            <a:pPr marL="457200" indent="-457200">
              <a:spcBef>
                <a:spcPts val="0"/>
              </a:spcBef>
              <a:spcAft>
                <a:spcPts val="600"/>
              </a:spcAft>
              <a:buClr>
                <a:schemeClr val="bg1"/>
              </a:buClr>
              <a:buSzPct val="80000"/>
              <a:buFont typeface="Wingdings" panose="05000000000000000000" pitchFamily="2" charset="2"/>
              <a:buChar char="Ø"/>
            </a:pPr>
            <a:r>
              <a:rPr lang="en-US" dirty="0"/>
              <a:t>Machine Learning</a:t>
            </a:r>
          </a:p>
        </p:txBody>
      </p:sp>
      <p:sp>
        <p:nvSpPr>
          <p:cNvPr id="8" name="Rectangle 7"/>
          <p:cNvSpPr/>
          <p:nvPr/>
        </p:nvSpPr>
        <p:spPr>
          <a:xfrm>
            <a:off x="4264925" y="5894941"/>
            <a:ext cx="2787943" cy="369332"/>
          </a:xfrm>
          <a:prstGeom prst="rect">
            <a:avLst/>
          </a:prstGeom>
        </p:spPr>
        <p:txBody>
          <a:bodyPr wrap="none">
            <a:spAutoFit/>
          </a:bodyPr>
          <a:lstStyle/>
          <a:p>
            <a:pPr marL="457200" indent="-457200">
              <a:spcBef>
                <a:spcPts val="0"/>
              </a:spcBef>
              <a:spcAft>
                <a:spcPts val="600"/>
              </a:spcAft>
              <a:buClr>
                <a:schemeClr val="bg1"/>
              </a:buClr>
              <a:buSzPct val="80000"/>
              <a:buFont typeface="Wingdings" panose="05000000000000000000" pitchFamily="2" charset="2"/>
              <a:buChar char="Ø"/>
            </a:pPr>
            <a:r>
              <a:rPr lang="en-US" dirty="0" smtClean="0"/>
              <a:t>Labor &amp; Energy Cost</a:t>
            </a:r>
            <a:endParaRPr lang="en-US" dirty="0"/>
          </a:p>
        </p:txBody>
      </p:sp>
    </p:spTree>
    <p:extLst>
      <p:ext uri="{BB962C8B-B14F-4D97-AF65-F5344CB8AC3E}">
        <p14:creationId xmlns:p14="http://schemas.microsoft.com/office/powerpoint/2010/main" val="358403391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Did not exist in 2006</a:t>
            </a:r>
            <a:endParaRPr lang="en-IN" dirty="0"/>
          </a:p>
        </p:txBody>
      </p:sp>
      <p:sp>
        <p:nvSpPr>
          <p:cNvPr id="3" name="Content Placeholder 2"/>
          <p:cNvSpPr>
            <a:spLocks noGrp="1"/>
          </p:cNvSpPr>
          <p:nvPr>
            <p:ph idx="1"/>
          </p:nvPr>
        </p:nvSpPr>
        <p:spPr>
          <a:xfrm>
            <a:off x="485335" y="1282579"/>
            <a:ext cx="3045655" cy="4698000"/>
          </a:xfrm>
        </p:spPr>
        <p:txBody>
          <a:bodyPr/>
          <a:lstStyle/>
          <a:p>
            <a:pPr>
              <a:lnSpc>
                <a:spcPct val="150000"/>
              </a:lnSpc>
            </a:pPr>
            <a:r>
              <a:rPr lang="en-US" dirty="0" smtClean="0"/>
              <a:t>iPhone</a:t>
            </a:r>
          </a:p>
          <a:p>
            <a:pPr>
              <a:lnSpc>
                <a:spcPct val="150000"/>
              </a:lnSpc>
            </a:pPr>
            <a:r>
              <a:rPr lang="en-US" dirty="0" smtClean="0"/>
              <a:t>iPad</a:t>
            </a:r>
          </a:p>
          <a:p>
            <a:pPr>
              <a:lnSpc>
                <a:spcPct val="150000"/>
              </a:lnSpc>
            </a:pPr>
            <a:r>
              <a:rPr lang="en-US" dirty="0" smtClean="0"/>
              <a:t>Kindle</a:t>
            </a:r>
          </a:p>
          <a:p>
            <a:pPr>
              <a:lnSpc>
                <a:spcPct val="150000"/>
              </a:lnSpc>
            </a:pPr>
            <a:r>
              <a:rPr lang="en-US" dirty="0" smtClean="0"/>
              <a:t>4G</a:t>
            </a:r>
          </a:p>
          <a:p>
            <a:pPr>
              <a:lnSpc>
                <a:spcPct val="150000"/>
              </a:lnSpc>
            </a:pPr>
            <a:r>
              <a:rPr lang="en-US" dirty="0" smtClean="0"/>
              <a:t>Uber</a:t>
            </a:r>
          </a:p>
          <a:p>
            <a:pPr>
              <a:lnSpc>
                <a:spcPct val="150000"/>
              </a:lnSpc>
            </a:pPr>
            <a:r>
              <a:rPr lang="en-US" dirty="0" smtClean="0"/>
              <a:t>Airbnb</a:t>
            </a:r>
          </a:p>
          <a:p>
            <a:pPr>
              <a:lnSpc>
                <a:spcPct val="150000"/>
              </a:lnSpc>
            </a:pPr>
            <a:r>
              <a:rPr lang="en-US" dirty="0" smtClean="0"/>
              <a:t>Android</a:t>
            </a:r>
          </a:p>
          <a:p>
            <a:endParaRPr lang="en-IN" dirty="0"/>
          </a:p>
        </p:txBody>
      </p:sp>
      <p:sp>
        <p:nvSpPr>
          <p:cNvPr id="6" name="Content Placeholder 2"/>
          <p:cNvSpPr txBox="1">
            <a:spLocks/>
          </p:cNvSpPr>
          <p:nvPr/>
        </p:nvSpPr>
        <p:spPr>
          <a:xfrm>
            <a:off x="5434819" y="1282579"/>
            <a:ext cx="3045655" cy="4698000"/>
          </a:xfrm>
          <a:prstGeom prst="rect">
            <a:avLst/>
          </a:prstGeom>
        </p:spPr>
        <p:txBody>
          <a:bodyPr vert="horz" lIns="0" tIns="0" rIns="0" bIns="0" rtlCol="0" anchor="t" anchorCtr="0">
            <a:noAutofit/>
          </a:bodyPr>
          <a:lstStyle>
            <a:lvl1pPr marL="342900" indent="-342900" algn="l" defTabSz="914400" rtl="0" eaLnBrk="1" latinLnBrk="0" hangingPunct="1">
              <a:spcBef>
                <a:spcPct val="20000"/>
              </a:spcBef>
              <a:buClr>
                <a:schemeClr val="accent2"/>
              </a:buClr>
              <a:buSzPct val="70000"/>
              <a:buFont typeface="Arial" pitchFamily="34" charset="0"/>
              <a:buChar char="►"/>
              <a:defRPr sz="2400" kern="1200">
                <a:solidFill>
                  <a:schemeClr val="bg1"/>
                </a:solidFill>
                <a:latin typeface="+mn-lt"/>
                <a:ea typeface="+mn-ea"/>
                <a:cs typeface="+mn-cs"/>
              </a:defRPr>
            </a:lvl1pPr>
            <a:lvl2pPr marL="709613" indent="-354013" algn="l" defTabSz="914400" rtl="0" eaLnBrk="1" latinLnBrk="0" hangingPunct="1">
              <a:spcBef>
                <a:spcPct val="20000"/>
              </a:spcBef>
              <a:buClr>
                <a:schemeClr val="accent2"/>
              </a:buClr>
              <a:buSzPct val="70000"/>
              <a:buFont typeface="Arial" pitchFamily="34" charset="0"/>
              <a:buChar char="►"/>
              <a:defRPr sz="2000" kern="1200">
                <a:solidFill>
                  <a:schemeClr val="bg1"/>
                </a:solidFill>
                <a:latin typeface="+mn-lt"/>
                <a:ea typeface="+mn-ea"/>
                <a:cs typeface="+mn-cs"/>
              </a:defRPr>
            </a:lvl2pPr>
            <a:lvl3pPr marL="1077913" indent="-354013" algn="l" defTabSz="914400" rtl="0" eaLnBrk="1" latinLnBrk="0" hangingPunct="1">
              <a:spcBef>
                <a:spcPct val="20000"/>
              </a:spcBef>
              <a:buClr>
                <a:schemeClr val="accent2"/>
              </a:buClr>
              <a:buSzPct val="70000"/>
              <a:buFont typeface="Arial" pitchFamily="34" charset="0"/>
              <a:buChar char="►"/>
              <a:defRPr sz="1800" kern="1200">
                <a:solidFill>
                  <a:schemeClr val="bg1"/>
                </a:solidFill>
                <a:latin typeface="+mn-lt"/>
                <a:ea typeface="+mn-ea"/>
                <a:cs typeface="+mn-cs"/>
              </a:defRPr>
            </a:lvl3pPr>
            <a:lvl4pPr marL="1433513" indent="-355600" algn="l" defTabSz="914400" rtl="0" eaLnBrk="1" latinLnBrk="0" hangingPunct="1">
              <a:spcBef>
                <a:spcPct val="20000"/>
              </a:spcBef>
              <a:buClr>
                <a:schemeClr val="accent2"/>
              </a:buClr>
              <a:buSzPct val="70000"/>
              <a:buFont typeface="Arial" pitchFamily="34" charset="0"/>
              <a:buChar char="►"/>
              <a:defRPr sz="1600" kern="1200">
                <a:solidFill>
                  <a:schemeClr val="bg1"/>
                </a:solidFill>
                <a:latin typeface="+mn-lt"/>
                <a:ea typeface="+mn-ea"/>
                <a:cs typeface="+mn-cs"/>
              </a:defRPr>
            </a:lvl4pPr>
            <a:lvl5pPr marL="1787525" indent="-354013" algn="l" defTabSz="914400" rtl="0" eaLnBrk="1" latinLnBrk="0" hangingPunct="1">
              <a:spcBef>
                <a:spcPct val="20000"/>
              </a:spcBef>
              <a:buClr>
                <a:schemeClr val="accent2"/>
              </a:buClr>
              <a:buSzPct val="70000"/>
              <a:buFont typeface="Arial" pitchFamily="34" charset="0"/>
              <a:buChar char="►"/>
              <a:defRPr sz="1600" kern="1200">
                <a:solidFill>
                  <a:schemeClr val="bg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50000"/>
              </a:lnSpc>
            </a:pPr>
            <a:r>
              <a:rPr lang="en-US" dirty="0" smtClean="0"/>
              <a:t>Android</a:t>
            </a:r>
          </a:p>
          <a:p>
            <a:pPr>
              <a:lnSpc>
                <a:spcPct val="150000"/>
              </a:lnSpc>
            </a:pPr>
            <a:r>
              <a:rPr lang="en-US" dirty="0" smtClean="0"/>
              <a:t>Oculus</a:t>
            </a:r>
          </a:p>
          <a:p>
            <a:pPr>
              <a:lnSpc>
                <a:spcPct val="150000"/>
              </a:lnSpc>
            </a:pPr>
            <a:r>
              <a:rPr lang="en-US" dirty="0" smtClean="0"/>
              <a:t>Instagram</a:t>
            </a:r>
          </a:p>
          <a:p>
            <a:pPr>
              <a:lnSpc>
                <a:spcPct val="150000"/>
              </a:lnSpc>
            </a:pPr>
            <a:r>
              <a:rPr lang="en-US" dirty="0" smtClean="0"/>
              <a:t>Snapchat</a:t>
            </a:r>
          </a:p>
          <a:p>
            <a:pPr>
              <a:lnSpc>
                <a:spcPct val="150000"/>
              </a:lnSpc>
            </a:pPr>
            <a:r>
              <a:rPr lang="en-US" dirty="0" err="1" smtClean="0"/>
              <a:t>Whatsapp</a:t>
            </a:r>
            <a:endParaRPr lang="en-US" dirty="0" smtClean="0"/>
          </a:p>
        </p:txBody>
      </p:sp>
    </p:spTree>
    <p:extLst>
      <p:ext uri="{BB962C8B-B14F-4D97-AF65-F5344CB8AC3E}">
        <p14:creationId xmlns:p14="http://schemas.microsoft.com/office/powerpoint/2010/main" val="266748346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Time to reach 100 Million customers</a:t>
            </a:r>
            <a:endParaRPr lang="en-IN" dirty="0"/>
          </a:p>
        </p:txBody>
      </p:sp>
      <p:sp>
        <p:nvSpPr>
          <p:cNvPr id="3" name="Content Placeholder 2"/>
          <p:cNvSpPr>
            <a:spLocks noGrp="1"/>
          </p:cNvSpPr>
          <p:nvPr>
            <p:ph idx="1"/>
          </p:nvPr>
        </p:nvSpPr>
        <p:spPr/>
        <p:txBody>
          <a:bodyPr/>
          <a:lstStyle/>
          <a:p>
            <a:pPr>
              <a:lnSpc>
                <a:spcPct val="200000"/>
              </a:lnSpc>
            </a:pPr>
            <a:r>
              <a:rPr lang="en-US" dirty="0" smtClean="0"/>
              <a:t>Telephone  75 Years</a:t>
            </a:r>
          </a:p>
          <a:p>
            <a:pPr>
              <a:lnSpc>
                <a:spcPct val="200000"/>
              </a:lnSpc>
            </a:pPr>
            <a:r>
              <a:rPr lang="en-US" dirty="0"/>
              <a:t> </a:t>
            </a:r>
            <a:r>
              <a:rPr lang="en-US" dirty="0" smtClean="0"/>
              <a:t>Web	7 Years</a:t>
            </a:r>
          </a:p>
          <a:p>
            <a:pPr>
              <a:lnSpc>
                <a:spcPct val="200000"/>
              </a:lnSpc>
            </a:pPr>
            <a:r>
              <a:rPr lang="en-US" dirty="0" smtClean="0"/>
              <a:t>Facebook	4 Years</a:t>
            </a:r>
          </a:p>
          <a:p>
            <a:pPr>
              <a:lnSpc>
                <a:spcPct val="200000"/>
              </a:lnSpc>
            </a:pPr>
            <a:r>
              <a:rPr lang="en-US" dirty="0" smtClean="0"/>
              <a:t>Instagram 2 Years</a:t>
            </a:r>
          </a:p>
          <a:p>
            <a:pPr>
              <a:lnSpc>
                <a:spcPct val="200000"/>
              </a:lnSpc>
            </a:pPr>
            <a:r>
              <a:rPr lang="en-US" dirty="0" err="1" smtClean="0"/>
              <a:t>Pokemon</a:t>
            </a:r>
            <a:r>
              <a:rPr lang="en-US" dirty="0" smtClean="0"/>
              <a:t> Go 1 Month</a:t>
            </a:r>
            <a:endParaRPr lang="en-IN" dirty="0"/>
          </a:p>
        </p:txBody>
      </p:sp>
      <p:pic>
        <p:nvPicPr>
          <p:cNvPr id="1026" name="Picture 2" descr="https://i.ytimg.com/vi/uGI00HV7Cfw/maxresdefault.jpg">
            <a:hlinkClick r:id="rId2" action="ppaction://hlinkfile"/>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99936" y="1973630"/>
            <a:ext cx="3844037" cy="21622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987381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Cyber Physical Systems</a:t>
            </a:r>
            <a:endParaRPr lang="en-IN" dirty="0"/>
          </a:p>
        </p:txBody>
      </p:sp>
      <p:pic>
        <p:nvPicPr>
          <p:cNvPr id="5" name="Picture 4" descr="/wp-content/uploads/2015/06/2_736747.png">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2442949" y="1127568"/>
            <a:ext cx="3573344" cy="3157829"/>
          </a:xfrm>
          <a:prstGeom prst="rect">
            <a:avLst/>
          </a:prstGeom>
          <a:noFill/>
          <a:ln>
            <a:noFill/>
          </a:ln>
        </p:spPr>
      </p:pic>
      <p:sp>
        <p:nvSpPr>
          <p:cNvPr id="6" name="Rectangle 5"/>
          <p:cNvSpPr/>
          <p:nvPr/>
        </p:nvSpPr>
        <p:spPr>
          <a:xfrm>
            <a:off x="491317" y="4312104"/>
            <a:ext cx="8215953" cy="1754326"/>
          </a:xfrm>
          <a:prstGeom prst="rect">
            <a:avLst/>
          </a:prstGeom>
        </p:spPr>
        <p:txBody>
          <a:bodyPr wrap="square">
            <a:spAutoFit/>
          </a:bodyPr>
          <a:lstStyle/>
          <a:p>
            <a:r>
              <a:rPr lang="en-US" dirty="0"/>
              <a:t>A </a:t>
            </a:r>
            <a:r>
              <a:rPr lang="en-US" b="1" dirty="0"/>
              <a:t>cyber-physical system</a:t>
            </a:r>
            <a:r>
              <a:rPr lang="en-US" dirty="0"/>
              <a:t> (</a:t>
            </a:r>
            <a:r>
              <a:rPr lang="en-US" b="1" dirty="0"/>
              <a:t>CPS</a:t>
            </a:r>
            <a:r>
              <a:rPr lang="en-US" dirty="0"/>
              <a:t>) is a system of collaborating computational elements controlling physical entities. CPS are physical and engineered systems whose operations are monitored, coordinated, controlled and integrated by a computing and communication core. They allow us to add capabilities to physical systems by merging computing and communication with physical processes.</a:t>
            </a:r>
            <a:endParaRPr lang="en-IN" dirty="0"/>
          </a:p>
        </p:txBody>
      </p:sp>
    </p:spTree>
    <p:extLst>
      <p:ext uri="{BB962C8B-B14F-4D97-AF65-F5344CB8AC3E}">
        <p14:creationId xmlns:p14="http://schemas.microsoft.com/office/powerpoint/2010/main" val="400554707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Today’s Factory</a:t>
            </a:r>
            <a:endParaRPr lang="en-IN" dirty="0"/>
          </a:p>
        </p:txBody>
      </p:sp>
      <p:pic>
        <p:nvPicPr>
          <p:cNvPr id="5" name="Picture 4" descr="/wp-content/uploads/2015/06/3_736763.png">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604911" y="1525905"/>
            <a:ext cx="8145194" cy="3806190"/>
          </a:xfrm>
          <a:prstGeom prst="rect">
            <a:avLst/>
          </a:prstGeom>
          <a:noFill/>
          <a:ln>
            <a:noFill/>
          </a:ln>
        </p:spPr>
      </p:pic>
    </p:spTree>
    <p:extLst>
      <p:ext uri="{BB962C8B-B14F-4D97-AF65-F5344CB8AC3E}">
        <p14:creationId xmlns:p14="http://schemas.microsoft.com/office/powerpoint/2010/main" val="270031426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Tomorrow’s Factory</a:t>
            </a:r>
            <a:endParaRPr lang="en-IN" dirty="0"/>
          </a:p>
        </p:txBody>
      </p:sp>
      <p:pic>
        <p:nvPicPr>
          <p:cNvPr id="4" name="Picture 3" descr="/wp-content/uploads/2015/06/4_736764.png">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492369" y="1127124"/>
            <a:ext cx="8229600" cy="5006389"/>
          </a:xfrm>
          <a:prstGeom prst="rect">
            <a:avLst/>
          </a:prstGeom>
          <a:noFill/>
          <a:ln>
            <a:noFill/>
          </a:ln>
        </p:spPr>
      </p:pic>
    </p:spTree>
    <p:extLst>
      <p:ext uri="{BB962C8B-B14F-4D97-AF65-F5344CB8AC3E}">
        <p14:creationId xmlns:p14="http://schemas.microsoft.com/office/powerpoint/2010/main" val="413231227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Industry 4.0</a:t>
            </a:r>
            <a:br>
              <a:rPr lang="en-US" dirty="0" smtClean="0"/>
            </a:br>
            <a:r>
              <a:rPr lang="en-US" sz="2400" dirty="0" smtClean="0">
                <a:solidFill>
                  <a:schemeClr val="tx1"/>
                </a:solidFill>
              </a:rPr>
              <a:t>Six Design Principles</a:t>
            </a:r>
            <a:endParaRPr lang="en-IN" sz="2400" dirty="0">
              <a:solidFill>
                <a:schemeClr val="tx1"/>
              </a:solidFill>
            </a:endParaRPr>
          </a:p>
        </p:txBody>
      </p:sp>
      <p:sp>
        <p:nvSpPr>
          <p:cNvPr id="3" name="Content Placeholder 2"/>
          <p:cNvSpPr>
            <a:spLocks noGrp="1"/>
          </p:cNvSpPr>
          <p:nvPr>
            <p:ph idx="1"/>
          </p:nvPr>
        </p:nvSpPr>
        <p:spPr>
          <a:xfrm>
            <a:off x="513471" y="1270855"/>
            <a:ext cx="8229600" cy="4698000"/>
          </a:xfrm>
        </p:spPr>
        <p:txBody>
          <a:bodyPr/>
          <a:lstStyle/>
          <a:p>
            <a:pPr lvl="0"/>
            <a:r>
              <a:rPr lang="en-US" sz="2000" b="1" dirty="0"/>
              <a:t>Interoperability</a:t>
            </a:r>
            <a:r>
              <a:rPr lang="en-US" sz="2000" dirty="0"/>
              <a:t>: the ability of </a:t>
            </a:r>
            <a:r>
              <a:rPr lang="en-US" sz="2000" b="1" dirty="0"/>
              <a:t>cyber-physical systems</a:t>
            </a:r>
            <a:r>
              <a:rPr lang="en-US" sz="2000" dirty="0"/>
              <a:t> (i.e. work piece carriers, assembly stations and products), humans and Smart Factories to connect and communicate with each other via the </a:t>
            </a:r>
            <a:r>
              <a:rPr lang="en-US" sz="2000" b="1" dirty="0"/>
              <a:t>Internet of Things</a:t>
            </a:r>
            <a:r>
              <a:rPr lang="en-US" sz="2000" dirty="0"/>
              <a:t> and the </a:t>
            </a:r>
            <a:r>
              <a:rPr lang="en-US" sz="2000" b="1" dirty="0"/>
              <a:t>Internet of Services</a:t>
            </a:r>
            <a:endParaRPr lang="en-IN" sz="2000" dirty="0"/>
          </a:p>
          <a:p>
            <a:pPr lvl="0"/>
            <a:r>
              <a:rPr lang="en-US" sz="2000" b="1" dirty="0"/>
              <a:t>Virtualization</a:t>
            </a:r>
            <a:r>
              <a:rPr lang="en-US" sz="2000" dirty="0"/>
              <a:t>: a virtual copy of the Smart Factory which is created by linking sensor data (from monitoring physical processes) with virtual plant models and simulation models</a:t>
            </a:r>
            <a:endParaRPr lang="en-IN" sz="2000" dirty="0"/>
          </a:p>
          <a:p>
            <a:pPr lvl="0"/>
            <a:r>
              <a:rPr lang="en-US" sz="2000" b="1" dirty="0"/>
              <a:t>Decentralization</a:t>
            </a:r>
            <a:r>
              <a:rPr lang="en-US" sz="2000" dirty="0"/>
              <a:t>: the ability of </a:t>
            </a:r>
            <a:r>
              <a:rPr lang="en-US" sz="2000" b="1" dirty="0"/>
              <a:t>cyber-physical systems </a:t>
            </a:r>
            <a:r>
              <a:rPr lang="en-US" sz="2000" dirty="0"/>
              <a:t>within Smart Factories to make decisions on their own</a:t>
            </a:r>
            <a:endParaRPr lang="en-IN" sz="2000" dirty="0"/>
          </a:p>
          <a:p>
            <a:pPr lvl="0"/>
            <a:r>
              <a:rPr lang="en-US" sz="2000" b="1" dirty="0"/>
              <a:t>Real-Time Capability</a:t>
            </a:r>
            <a:r>
              <a:rPr lang="en-US" sz="2000" dirty="0"/>
              <a:t>: the capability to collect and analyze data and provide the insights immediately</a:t>
            </a:r>
            <a:endParaRPr lang="en-IN" sz="2000" dirty="0"/>
          </a:p>
          <a:p>
            <a:pPr lvl="0"/>
            <a:r>
              <a:rPr lang="en-US" sz="2000" b="1" dirty="0"/>
              <a:t>Service Orientation</a:t>
            </a:r>
            <a:r>
              <a:rPr lang="en-US" sz="2000" dirty="0"/>
              <a:t>: offering of services (of </a:t>
            </a:r>
            <a:r>
              <a:rPr lang="en-US" sz="2000" b="1" dirty="0"/>
              <a:t>cyber-physical systems</a:t>
            </a:r>
            <a:r>
              <a:rPr lang="en-US" sz="2000" dirty="0"/>
              <a:t>, humans and Smart Factories) via the </a:t>
            </a:r>
            <a:r>
              <a:rPr lang="en-US" sz="2000" b="1" dirty="0"/>
              <a:t>Internet of Services</a:t>
            </a:r>
            <a:endParaRPr lang="en-IN" sz="2000" dirty="0"/>
          </a:p>
          <a:p>
            <a:pPr lvl="0"/>
            <a:r>
              <a:rPr lang="en-US" sz="2000" b="1" dirty="0"/>
              <a:t>Modularity</a:t>
            </a:r>
            <a:r>
              <a:rPr lang="en-US" sz="2000" dirty="0"/>
              <a:t>: flexible adaptation of Smart Factories for changing requirements of individual modules</a:t>
            </a:r>
            <a:endParaRPr lang="en-IN" sz="2000" dirty="0"/>
          </a:p>
          <a:p>
            <a:endParaRPr lang="en-IN" sz="2000" dirty="0"/>
          </a:p>
        </p:txBody>
      </p:sp>
    </p:spTree>
    <p:extLst>
      <p:ext uri="{BB962C8B-B14F-4D97-AF65-F5344CB8AC3E}">
        <p14:creationId xmlns:p14="http://schemas.microsoft.com/office/powerpoint/2010/main" val="55936660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Building blocks of Industry 4.0</a:t>
            </a:r>
            <a:endParaRPr lang="en-IN"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19855195"/>
              </p:ext>
            </p:extLst>
          </p:nvPr>
        </p:nvGraphicFramePr>
        <p:xfrm>
          <a:off x="351692" y="1135038"/>
          <a:ext cx="8243668" cy="5041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522226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Impacting all aspect of value chain</a:t>
            </a:r>
            <a:endParaRPr lang="en-IN" dirty="0"/>
          </a:p>
        </p:txBody>
      </p:sp>
      <p:pic>
        <p:nvPicPr>
          <p:cNvPr id="1026" name="Picture 2"/>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34896" b="77865" l="27233" r="65081"/>
                    </a14:imgEffect>
                  </a14:imgLayer>
                </a14:imgProps>
              </a:ext>
              <a:ext uri="{28A0092B-C50C-407E-A947-70E740481C1C}">
                <a14:useLocalDpi xmlns:a14="http://schemas.microsoft.com/office/drawing/2010/main" val="0"/>
              </a:ext>
            </a:extLst>
          </a:blip>
          <a:srcRect l="26995" t="33532" r="34630" b="21538"/>
          <a:stretch/>
        </p:blipFill>
        <p:spPr bwMode="auto">
          <a:xfrm>
            <a:off x="1097280" y="1087567"/>
            <a:ext cx="7302122" cy="48067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6297174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Digital Enterprise</a:t>
            </a:r>
            <a:br>
              <a:rPr lang="en-US" dirty="0" smtClean="0"/>
            </a:br>
            <a:r>
              <a:rPr lang="en-US" sz="2400" dirty="0" smtClean="0">
                <a:solidFill>
                  <a:schemeClr val="tx1"/>
                </a:solidFill>
              </a:rPr>
              <a:t>Entire value chain is digitized and integrated</a:t>
            </a:r>
            <a:endParaRPr lang="en-IN" dirty="0">
              <a:solidFill>
                <a:schemeClr val="tx1"/>
              </a:solidFill>
            </a:endParaRPr>
          </a:p>
        </p:txBody>
      </p:sp>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0486" t="35119" r="24925" b="19841"/>
          <a:stretch/>
        </p:blipFill>
        <p:spPr bwMode="auto">
          <a:xfrm>
            <a:off x="430739" y="1968358"/>
            <a:ext cx="8403771" cy="32947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2879163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Potential Implications</a:t>
            </a:r>
            <a:endParaRPr lang="en-IN"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133135994"/>
              </p:ext>
            </p:extLst>
          </p:nvPr>
        </p:nvGraphicFramePr>
        <p:xfrm>
          <a:off x="309284" y="1184364"/>
          <a:ext cx="6302531" cy="46974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537077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Robots working in Amazon WH</a:t>
            </a:r>
            <a:endParaRPr lang="en-IN" dirty="0"/>
          </a:p>
        </p:txBody>
      </p:sp>
      <p:graphicFrame>
        <p:nvGraphicFramePr>
          <p:cNvPr id="5" name="Chart 4"/>
          <p:cNvGraphicFramePr/>
          <p:nvPr>
            <p:extLst>
              <p:ext uri="{D42A27DB-BD31-4B8C-83A1-F6EECF244321}">
                <p14:modId xmlns:p14="http://schemas.microsoft.com/office/powerpoint/2010/main" val="1644719000"/>
              </p:ext>
            </p:extLst>
          </p:nvPr>
        </p:nvGraphicFramePr>
        <p:xfrm>
          <a:off x="689317" y="1252025"/>
          <a:ext cx="7582486" cy="467047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13501846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Examples</a:t>
            </a:r>
            <a:r>
              <a:rPr lang="en-IN" dirty="0"/>
              <a:t/>
            </a:r>
            <a:br>
              <a:rPr lang="en-IN" dirty="0"/>
            </a:br>
            <a:r>
              <a:rPr lang="en-IN" sz="2400" dirty="0">
                <a:solidFill>
                  <a:schemeClr val="tx1"/>
                </a:solidFill>
              </a:rPr>
              <a:t>SIEMENS</a:t>
            </a:r>
            <a:r>
              <a:rPr lang="en-IN" dirty="0"/>
              <a:t/>
            </a:r>
            <a:br>
              <a:rPr lang="en-IN" dirty="0"/>
            </a:br>
            <a:endParaRPr lang="en-IN" dirty="0"/>
          </a:p>
        </p:txBody>
      </p:sp>
      <p:sp>
        <p:nvSpPr>
          <p:cNvPr id="4" name="Footer Placeholder 3"/>
          <p:cNvSpPr>
            <a:spLocks noGrp="1"/>
          </p:cNvSpPr>
          <p:nvPr>
            <p:ph type="ftr" sz="quarter" idx="11"/>
          </p:nvPr>
        </p:nvSpPr>
        <p:spPr>
          <a:xfrm>
            <a:off x="457200" y="6058505"/>
            <a:ext cx="5654647" cy="221528"/>
          </a:xfrm>
        </p:spPr>
        <p:txBody>
          <a:bodyPr/>
          <a:lstStyle/>
          <a:p>
            <a:r>
              <a:rPr lang="en-GB" dirty="0" smtClean="0">
                <a:solidFill>
                  <a:srgbClr val="808080"/>
                </a:solidFill>
              </a:rPr>
              <a:t>Source: Think Act: </a:t>
            </a:r>
            <a:r>
              <a:rPr lang="en-IN" dirty="0">
                <a:solidFill>
                  <a:srgbClr val="808080"/>
                </a:solidFill>
              </a:rPr>
              <a:t>INDUSTRY </a:t>
            </a:r>
            <a:r>
              <a:rPr lang="en-IN" dirty="0" smtClean="0">
                <a:solidFill>
                  <a:srgbClr val="808080"/>
                </a:solidFill>
              </a:rPr>
              <a:t>4.0 The </a:t>
            </a:r>
            <a:r>
              <a:rPr lang="en-IN" dirty="0">
                <a:solidFill>
                  <a:srgbClr val="808080"/>
                </a:solidFill>
              </a:rPr>
              <a:t>new industrial </a:t>
            </a:r>
            <a:r>
              <a:rPr lang="en-IN" dirty="0" smtClean="0">
                <a:solidFill>
                  <a:srgbClr val="808080"/>
                </a:solidFill>
              </a:rPr>
              <a:t>revolution How </a:t>
            </a:r>
            <a:r>
              <a:rPr lang="en-IN" dirty="0">
                <a:solidFill>
                  <a:srgbClr val="808080"/>
                </a:solidFill>
              </a:rPr>
              <a:t>Europe will succeed</a:t>
            </a:r>
            <a:endParaRPr lang="en-GB" dirty="0">
              <a:solidFill>
                <a:srgbClr val="808080"/>
              </a:solidFill>
            </a:endParaRPr>
          </a:p>
        </p:txBody>
      </p:sp>
      <p:sp>
        <p:nvSpPr>
          <p:cNvPr id="5" name="TextBox 4"/>
          <p:cNvSpPr txBox="1"/>
          <p:nvPr/>
        </p:nvSpPr>
        <p:spPr>
          <a:xfrm>
            <a:off x="457200" y="1102660"/>
            <a:ext cx="8208498" cy="3730252"/>
          </a:xfrm>
          <a:prstGeom prst="rect">
            <a:avLst/>
          </a:prstGeom>
          <a:noFill/>
        </p:spPr>
        <p:txBody>
          <a:bodyPr wrap="square" lIns="0" tIns="36576" rIns="0" bIns="0" rtlCol="0">
            <a:spAutoFit/>
          </a:bodyPr>
          <a:lstStyle/>
          <a:p>
            <a:pPr algn="just">
              <a:lnSpc>
                <a:spcPct val="200000"/>
              </a:lnSpc>
              <a:spcAft>
                <a:spcPts val="600"/>
              </a:spcAft>
              <a:buClr>
                <a:schemeClr val="accent2"/>
              </a:buClr>
              <a:buSzPct val="70000"/>
            </a:pPr>
            <a:r>
              <a:rPr lang="en-IN" sz="2000" dirty="0" smtClean="0"/>
              <a:t>German manufacturing giant Siemens, an industrial user, is implementing an Industry 4.0 solution in medical engineering. For years, artificial knee and hip joints were standardized products, with engineers needing several days to customize them for patients. Now, new software and steering solutions enable Siemens to produce an implant within 3 to 4 hours.</a:t>
            </a:r>
          </a:p>
        </p:txBody>
      </p:sp>
    </p:spTree>
    <p:extLst>
      <p:ext uri="{BB962C8B-B14F-4D97-AF65-F5344CB8AC3E}">
        <p14:creationId xmlns:p14="http://schemas.microsoft.com/office/powerpoint/2010/main" val="229476762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smtClean="0"/>
              <a:t>Examples</a:t>
            </a:r>
            <a:br>
              <a:rPr lang="en-US" sz="2400" dirty="0" smtClean="0"/>
            </a:br>
            <a:r>
              <a:rPr lang="en-IN" sz="2400" dirty="0"/>
              <a:t>TRUMPF</a:t>
            </a:r>
            <a:r>
              <a:rPr lang="en-IN" dirty="0"/>
              <a:t/>
            </a:r>
            <a:br>
              <a:rPr lang="en-IN" dirty="0"/>
            </a:br>
            <a:endParaRPr lang="en-IN" dirty="0"/>
          </a:p>
        </p:txBody>
      </p:sp>
      <p:sp>
        <p:nvSpPr>
          <p:cNvPr id="4" name="Footer Placeholder 3"/>
          <p:cNvSpPr>
            <a:spLocks noGrp="1"/>
          </p:cNvSpPr>
          <p:nvPr>
            <p:ph type="ftr" sz="quarter" idx="11"/>
          </p:nvPr>
        </p:nvSpPr>
        <p:spPr>
          <a:xfrm>
            <a:off x="457200" y="6058505"/>
            <a:ext cx="5654647" cy="221528"/>
          </a:xfrm>
        </p:spPr>
        <p:txBody>
          <a:bodyPr/>
          <a:lstStyle/>
          <a:p>
            <a:r>
              <a:rPr lang="en-GB" dirty="0" smtClean="0">
                <a:solidFill>
                  <a:srgbClr val="808080"/>
                </a:solidFill>
              </a:rPr>
              <a:t>Source: Think Act: </a:t>
            </a:r>
            <a:r>
              <a:rPr lang="en-IN" dirty="0">
                <a:solidFill>
                  <a:srgbClr val="808080"/>
                </a:solidFill>
              </a:rPr>
              <a:t>INDUSTRY </a:t>
            </a:r>
            <a:r>
              <a:rPr lang="en-IN" dirty="0" smtClean="0">
                <a:solidFill>
                  <a:srgbClr val="808080"/>
                </a:solidFill>
              </a:rPr>
              <a:t>4.0 The </a:t>
            </a:r>
            <a:r>
              <a:rPr lang="en-IN" dirty="0">
                <a:solidFill>
                  <a:srgbClr val="808080"/>
                </a:solidFill>
              </a:rPr>
              <a:t>new industrial </a:t>
            </a:r>
            <a:r>
              <a:rPr lang="en-IN" dirty="0" smtClean="0">
                <a:solidFill>
                  <a:srgbClr val="808080"/>
                </a:solidFill>
              </a:rPr>
              <a:t>revolution How </a:t>
            </a:r>
            <a:r>
              <a:rPr lang="en-IN" dirty="0">
                <a:solidFill>
                  <a:srgbClr val="808080"/>
                </a:solidFill>
              </a:rPr>
              <a:t>Europe will succeed</a:t>
            </a:r>
            <a:endParaRPr lang="en-GB" dirty="0">
              <a:solidFill>
                <a:srgbClr val="808080"/>
              </a:solidFill>
            </a:endParaRPr>
          </a:p>
        </p:txBody>
      </p:sp>
      <p:sp>
        <p:nvSpPr>
          <p:cNvPr id="8" name="TextBox 7"/>
          <p:cNvSpPr txBox="1"/>
          <p:nvPr/>
        </p:nvSpPr>
        <p:spPr>
          <a:xfrm>
            <a:off x="478302" y="1167619"/>
            <a:ext cx="8477439" cy="3730252"/>
          </a:xfrm>
          <a:prstGeom prst="rect">
            <a:avLst/>
          </a:prstGeom>
          <a:noFill/>
        </p:spPr>
        <p:txBody>
          <a:bodyPr wrap="square" lIns="0" tIns="36576" rIns="0" bIns="0" rtlCol="0">
            <a:spAutoFit/>
          </a:bodyPr>
          <a:lstStyle/>
          <a:p>
            <a:pPr>
              <a:lnSpc>
                <a:spcPct val="200000"/>
              </a:lnSpc>
              <a:spcAft>
                <a:spcPts val="600"/>
              </a:spcAft>
              <a:buClr>
                <a:schemeClr val="accent2"/>
              </a:buClr>
              <a:buSzPct val="70000"/>
            </a:pPr>
            <a:r>
              <a:rPr lang="en-IN" sz="2000" dirty="0" smtClean="0"/>
              <a:t>German toolmaker </a:t>
            </a:r>
            <a:r>
              <a:rPr lang="en-IN" sz="2000" dirty="0" err="1" smtClean="0"/>
              <a:t>Trumpf</a:t>
            </a:r>
            <a:r>
              <a:rPr lang="en-IN" sz="2000" dirty="0" smtClean="0"/>
              <a:t>, an Industry 4.0 supplier and worldwide market leader of laser systems, has put the first "social machines" to work. Each component is "smart" and knows what work has already been carried out on it. Because the production facility already knows its capacity utilization and communicates with other facilities, production options are automatically optimized. </a:t>
            </a:r>
          </a:p>
        </p:txBody>
      </p:sp>
    </p:spTree>
    <p:extLst>
      <p:ext uri="{BB962C8B-B14F-4D97-AF65-F5344CB8AC3E}">
        <p14:creationId xmlns:p14="http://schemas.microsoft.com/office/powerpoint/2010/main" val="191071093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Examples</a:t>
            </a:r>
            <a:br>
              <a:rPr lang="en-US" dirty="0" smtClean="0"/>
            </a:br>
            <a:r>
              <a:rPr lang="en-US" dirty="0" smtClean="0"/>
              <a:t>GE</a:t>
            </a:r>
            <a:endParaRPr lang="en-IN" dirty="0"/>
          </a:p>
        </p:txBody>
      </p:sp>
      <p:sp>
        <p:nvSpPr>
          <p:cNvPr id="4" name="Footer Placeholder 3"/>
          <p:cNvSpPr>
            <a:spLocks noGrp="1"/>
          </p:cNvSpPr>
          <p:nvPr>
            <p:ph type="ftr" sz="quarter" idx="11"/>
          </p:nvPr>
        </p:nvSpPr>
        <p:spPr>
          <a:xfrm>
            <a:off x="457200" y="6058505"/>
            <a:ext cx="5654647" cy="221528"/>
          </a:xfrm>
        </p:spPr>
        <p:txBody>
          <a:bodyPr/>
          <a:lstStyle/>
          <a:p>
            <a:r>
              <a:rPr lang="en-GB" dirty="0" err="1" smtClean="0">
                <a:solidFill>
                  <a:srgbClr val="808080"/>
                </a:solidFill>
              </a:rPr>
              <a:t>Source:https</a:t>
            </a:r>
            <a:r>
              <a:rPr lang="en-GB" dirty="0">
                <a:solidFill>
                  <a:srgbClr val="808080"/>
                </a:solidFill>
              </a:rPr>
              <a:t>://www.ge.com/digital/predix</a:t>
            </a:r>
          </a:p>
        </p:txBody>
      </p:sp>
      <p:sp>
        <p:nvSpPr>
          <p:cNvPr id="3" name="TextBox 2"/>
          <p:cNvSpPr txBox="1"/>
          <p:nvPr/>
        </p:nvSpPr>
        <p:spPr>
          <a:xfrm>
            <a:off x="520505" y="1181686"/>
            <a:ext cx="7638757" cy="3114699"/>
          </a:xfrm>
          <a:prstGeom prst="rect">
            <a:avLst/>
          </a:prstGeom>
          <a:noFill/>
        </p:spPr>
        <p:txBody>
          <a:bodyPr wrap="square" lIns="0" tIns="36576" rIns="0" bIns="0" rtlCol="0">
            <a:spAutoFit/>
          </a:bodyPr>
          <a:lstStyle/>
          <a:p>
            <a:pPr>
              <a:lnSpc>
                <a:spcPct val="200000"/>
              </a:lnSpc>
              <a:spcAft>
                <a:spcPts val="600"/>
              </a:spcAft>
              <a:buClr>
                <a:schemeClr val="accent2"/>
              </a:buClr>
              <a:buSzPct val="70000"/>
            </a:pPr>
            <a:r>
              <a:rPr lang="en-IN" sz="2000" dirty="0" err="1"/>
              <a:t>Predix</a:t>
            </a:r>
            <a:r>
              <a:rPr lang="en-IN" sz="2000" dirty="0"/>
              <a:t>, the operating system for the Industrial Internet, is powering digital industrial businesses that drive the global economy. By connecting industrial equipment, </a:t>
            </a:r>
            <a:r>
              <a:rPr lang="en-IN" sz="2000" dirty="0" err="1"/>
              <a:t>analyzing</a:t>
            </a:r>
            <a:r>
              <a:rPr lang="en-IN" sz="2000" dirty="0"/>
              <a:t> data, and delivering real-time insights, </a:t>
            </a:r>
            <a:r>
              <a:rPr lang="en-IN" sz="2000" dirty="0" err="1"/>
              <a:t>Predix</a:t>
            </a:r>
            <a:r>
              <a:rPr lang="en-IN" sz="2000" dirty="0"/>
              <a:t>-based apps are unleashing new levels of performance of both GE and non-GE assets.</a:t>
            </a:r>
            <a:endParaRPr lang="en-IN" sz="2000" dirty="0" smtClean="0"/>
          </a:p>
        </p:txBody>
      </p:sp>
    </p:spTree>
    <p:extLst>
      <p:ext uri="{BB962C8B-B14F-4D97-AF65-F5344CB8AC3E}">
        <p14:creationId xmlns:p14="http://schemas.microsoft.com/office/powerpoint/2010/main" val="191071093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Examples of Product evolution: Connected and smart products</a:t>
            </a:r>
            <a:endParaRPr lang="en-IN" dirty="0"/>
          </a:p>
        </p:txBody>
      </p:sp>
      <p:sp>
        <p:nvSpPr>
          <p:cNvPr id="4" name="Footer Placeholder 3"/>
          <p:cNvSpPr>
            <a:spLocks noGrp="1"/>
          </p:cNvSpPr>
          <p:nvPr>
            <p:ph type="ftr" sz="quarter" idx="11"/>
          </p:nvPr>
        </p:nvSpPr>
        <p:spPr>
          <a:xfrm>
            <a:off x="457200" y="5500800"/>
            <a:ext cx="3434400" cy="201600"/>
          </a:xfrm>
        </p:spPr>
        <p:txBody>
          <a:bodyPr/>
          <a:lstStyle/>
          <a:p>
            <a:r>
              <a:rPr lang="en-GB" dirty="0" smtClean="0">
                <a:solidFill>
                  <a:srgbClr val="808080"/>
                </a:solidFill>
              </a:rPr>
              <a:t>Harvard Business Review</a:t>
            </a:r>
            <a:endParaRPr lang="en-GB" dirty="0">
              <a:solidFill>
                <a:srgbClr val="808080"/>
              </a:solidFill>
            </a:endParaRPr>
          </a:p>
        </p:txBody>
      </p:sp>
      <p:pic>
        <p:nvPicPr>
          <p:cNvPr id="5" name="Picture 4"/>
          <p:cNvPicPr>
            <a:picLocks noChangeAspect="1"/>
          </p:cNvPicPr>
          <p:nvPr/>
        </p:nvPicPr>
        <p:blipFill>
          <a:blip r:embed="rId2"/>
          <a:stretch>
            <a:fillRect/>
          </a:stretch>
        </p:blipFill>
        <p:spPr>
          <a:xfrm>
            <a:off x="457200" y="1343739"/>
            <a:ext cx="1886426" cy="3454019"/>
          </a:xfrm>
          <a:prstGeom prst="rect">
            <a:avLst/>
          </a:prstGeom>
        </p:spPr>
      </p:pic>
      <p:pic>
        <p:nvPicPr>
          <p:cNvPr id="6" name="Picture 5"/>
          <p:cNvPicPr>
            <a:picLocks noChangeAspect="1"/>
          </p:cNvPicPr>
          <p:nvPr/>
        </p:nvPicPr>
        <p:blipFill rotWithShape="1">
          <a:blip r:embed="rId3"/>
          <a:srcRect r="5840"/>
          <a:stretch/>
        </p:blipFill>
        <p:spPr>
          <a:xfrm>
            <a:off x="2823881" y="1343739"/>
            <a:ext cx="1976719" cy="3638844"/>
          </a:xfrm>
          <a:prstGeom prst="rect">
            <a:avLst/>
          </a:prstGeom>
        </p:spPr>
      </p:pic>
      <p:pic>
        <p:nvPicPr>
          <p:cNvPr id="7" name="Picture 6"/>
          <p:cNvPicPr>
            <a:picLocks noChangeAspect="1"/>
          </p:cNvPicPr>
          <p:nvPr/>
        </p:nvPicPr>
        <p:blipFill>
          <a:blip r:embed="rId4"/>
          <a:stretch>
            <a:fillRect/>
          </a:stretch>
        </p:blipFill>
        <p:spPr>
          <a:xfrm>
            <a:off x="5144142" y="1546938"/>
            <a:ext cx="1875224" cy="3435645"/>
          </a:xfrm>
          <a:prstGeom prst="rect">
            <a:avLst/>
          </a:prstGeom>
        </p:spPr>
      </p:pic>
      <p:pic>
        <p:nvPicPr>
          <p:cNvPr id="8" name="Picture 7"/>
          <p:cNvPicPr>
            <a:picLocks noChangeAspect="1"/>
          </p:cNvPicPr>
          <p:nvPr/>
        </p:nvPicPr>
        <p:blipFill>
          <a:blip r:embed="rId5"/>
          <a:stretch>
            <a:fillRect/>
          </a:stretch>
        </p:blipFill>
        <p:spPr>
          <a:xfrm>
            <a:off x="7153836" y="1519900"/>
            <a:ext cx="1869140" cy="3675556"/>
          </a:xfrm>
          <a:prstGeom prst="rect">
            <a:avLst/>
          </a:prstGeom>
        </p:spPr>
      </p:pic>
    </p:spTree>
    <p:extLst>
      <p:ext uri="{BB962C8B-B14F-4D97-AF65-F5344CB8AC3E}">
        <p14:creationId xmlns:p14="http://schemas.microsoft.com/office/powerpoint/2010/main" val="324427764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Oval 24"/>
          <p:cNvSpPr/>
          <p:nvPr/>
        </p:nvSpPr>
        <p:spPr>
          <a:xfrm>
            <a:off x="2631214" y="4267732"/>
            <a:ext cx="1440000" cy="1440000"/>
          </a:xfrm>
          <a:prstGeom prst="ellipse">
            <a:avLst/>
          </a:prstGeom>
          <a:solidFill>
            <a:schemeClr val="bg1"/>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4280" tIns="164280" rIns="164280" bIns="164280" numCol="1" spcCol="1270" anchor="ctr" anchorCtr="0">
            <a:noAutofit/>
          </a:bodyPr>
          <a:lstStyle/>
          <a:p>
            <a:pPr algn="ctr" defTabSz="1422400">
              <a:lnSpc>
                <a:spcPct val="90000"/>
              </a:lnSpc>
              <a:spcBef>
                <a:spcPct val="0"/>
              </a:spcBef>
              <a:spcAft>
                <a:spcPct val="35000"/>
              </a:spcAft>
            </a:pPr>
            <a:endParaRPr lang="en-IN" sz="3200"/>
          </a:p>
        </p:txBody>
      </p:sp>
      <p:sp>
        <p:nvSpPr>
          <p:cNvPr id="23" name="Oval 22"/>
          <p:cNvSpPr/>
          <p:nvPr/>
        </p:nvSpPr>
        <p:spPr>
          <a:xfrm>
            <a:off x="5370096" y="4292881"/>
            <a:ext cx="1440000" cy="1440000"/>
          </a:xfrm>
          <a:prstGeom prst="ellipse">
            <a:avLst/>
          </a:prstGeom>
          <a:solidFill>
            <a:schemeClr val="bg1"/>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4280" tIns="164280" rIns="164280" bIns="164280" numCol="1" spcCol="1270" anchor="ctr" anchorCtr="0">
            <a:noAutofit/>
          </a:bodyPr>
          <a:lstStyle/>
          <a:p>
            <a:pPr algn="ctr" defTabSz="1422400">
              <a:lnSpc>
                <a:spcPct val="90000"/>
              </a:lnSpc>
              <a:spcBef>
                <a:spcPct val="0"/>
              </a:spcBef>
              <a:spcAft>
                <a:spcPct val="35000"/>
              </a:spcAft>
            </a:pPr>
            <a:endParaRPr lang="en-IN" sz="3200"/>
          </a:p>
        </p:txBody>
      </p:sp>
      <p:sp>
        <p:nvSpPr>
          <p:cNvPr id="22" name="Oval 21"/>
          <p:cNvSpPr/>
          <p:nvPr/>
        </p:nvSpPr>
        <p:spPr>
          <a:xfrm>
            <a:off x="6188627" y="2572866"/>
            <a:ext cx="1440000" cy="1440000"/>
          </a:xfrm>
          <a:prstGeom prst="ellipse">
            <a:avLst/>
          </a:prstGeom>
          <a:solidFill>
            <a:schemeClr val="bg1"/>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4280" tIns="164280" rIns="164280" bIns="164280" numCol="1" spcCol="1270" anchor="ctr" anchorCtr="0">
            <a:noAutofit/>
          </a:bodyPr>
          <a:lstStyle/>
          <a:p>
            <a:pPr algn="ctr" defTabSz="1422400">
              <a:lnSpc>
                <a:spcPct val="90000"/>
              </a:lnSpc>
              <a:spcBef>
                <a:spcPct val="0"/>
              </a:spcBef>
              <a:spcAft>
                <a:spcPct val="35000"/>
              </a:spcAft>
            </a:pPr>
            <a:endParaRPr lang="en-IN" sz="3200"/>
          </a:p>
        </p:txBody>
      </p:sp>
      <p:sp>
        <p:nvSpPr>
          <p:cNvPr id="16" name="Oval 15"/>
          <p:cNvSpPr/>
          <p:nvPr/>
        </p:nvSpPr>
        <p:spPr>
          <a:xfrm>
            <a:off x="3855901" y="1077717"/>
            <a:ext cx="1440000" cy="1440000"/>
          </a:xfrm>
          <a:prstGeom prst="ellipse">
            <a:avLst/>
          </a:prstGeom>
          <a:solidFill>
            <a:schemeClr val="bg1"/>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4280" tIns="164280" rIns="164280" bIns="164280" numCol="1" spcCol="1270" anchor="ctr" anchorCtr="0">
            <a:noAutofit/>
          </a:bodyPr>
          <a:lstStyle/>
          <a:p>
            <a:pPr algn="ctr" defTabSz="1422400">
              <a:lnSpc>
                <a:spcPct val="90000"/>
              </a:lnSpc>
              <a:spcBef>
                <a:spcPct val="0"/>
              </a:spcBef>
              <a:spcAft>
                <a:spcPct val="35000"/>
              </a:spcAft>
            </a:pPr>
            <a:endParaRPr lang="en-IN" sz="3200"/>
          </a:p>
        </p:txBody>
      </p:sp>
      <p:sp>
        <p:nvSpPr>
          <p:cNvPr id="21" name="Oval 20"/>
          <p:cNvSpPr/>
          <p:nvPr/>
        </p:nvSpPr>
        <p:spPr>
          <a:xfrm>
            <a:off x="2464924" y="1508116"/>
            <a:ext cx="4212566" cy="4212566"/>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endParaRPr lang="en-IN" sz="1200" dirty="0">
              <a:solidFill>
                <a:schemeClr val="tx1"/>
              </a:solidFill>
            </a:endParaRPr>
          </a:p>
        </p:txBody>
      </p:sp>
      <p:sp>
        <p:nvSpPr>
          <p:cNvPr id="51206" name="Rectangle 6"/>
          <p:cNvSpPr>
            <a:spLocks noGrp="1" noChangeArrowheads="1"/>
          </p:cNvSpPr>
          <p:nvPr>
            <p:ph type="title"/>
          </p:nvPr>
        </p:nvSpPr>
        <p:spPr>
          <a:xfrm>
            <a:off x="469900" y="214300"/>
            <a:ext cx="8232775" cy="860400"/>
          </a:xfrm>
        </p:spPr>
        <p:txBody>
          <a:bodyPr vert="horz" lIns="0" tIns="0" rIns="0" bIns="0" rtlCol="0" anchor="t" anchorCtr="0">
            <a:noAutofit/>
          </a:bodyPr>
          <a:lstStyle/>
          <a:p>
            <a:r>
              <a:rPr lang="en-US" dirty="0"/>
              <a:t>Impact</a:t>
            </a:r>
            <a:br>
              <a:rPr lang="en-US" dirty="0"/>
            </a:br>
            <a:endParaRPr lang="en-US" dirty="0"/>
          </a:p>
        </p:txBody>
      </p:sp>
      <p:sp>
        <p:nvSpPr>
          <p:cNvPr id="12" name="Oval 11"/>
          <p:cNvSpPr/>
          <p:nvPr/>
        </p:nvSpPr>
        <p:spPr>
          <a:xfrm>
            <a:off x="1738601" y="2286902"/>
            <a:ext cx="1440000" cy="1440000"/>
          </a:xfrm>
          <a:prstGeom prst="ellipse">
            <a:avLst/>
          </a:prstGeom>
          <a:solidFill>
            <a:schemeClr val="bg1"/>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4280" tIns="164280" rIns="164280" bIns="164280" numCol="1" spcCol="1270" anchor="ctr" anchorCtr="0">
            <a:noAutofit/>
          </a:bodyPr>
          <a:lstStyle/>
          <a:p>
            <a:pPr algn="ctr" defTabSz="1422400">
              <a:lnSpc>
                <a:spcPct val="90000"/>
              </a:lnSpc>
              <a:spcBef>
                <a:spcPct val="0"/>
              </a:spcBef>
              <a:spcAft>
                <a:spcPct val="35000"/>
              </a:spcAft>
            </a:pPr>
            <a:endParaRPr lang="en-IN" sz="3200"/>
          </a:p>
        </p:txBody>
      </p:sp>
      <p:sp>
        <p:nvSpPr>
          <p:cNvPr id="14" name="TextBox 13"/>
          <p:cNvSpPr txBox="1"/>
          <p:nvPr/>
        </p:nvSpPr>
        <p:spPr>
          <a:xfrm>
            <a:off x="4015831" y="1573459"/>
            <a:ext cx="1241970" cy="298543"/>
          </a:xfrm>
          <a:prstGeom prst="rect">
            <a:avLst/>
          </a:prstGeom>
          <a:noFill/>
        </p:spPr>
        <p:txBody>
          <a:bodyPr wrap="square" lIns="0" tIns="36576" rIns="0" bIns="0" rtlCol="0">
            <a:spAutoFit/>
          </a:bodyPr>
          <a:lstStyle/>
          <a:p>
            <a:pPr>
              <a:lnSpc>
                <a:spcPct val="85000"/>
              </a:lnSpc>
              <a:spcAft>
                <a:spcPts val="600"/>
              </a:spcAft>
              <a:buClr>
                <a:schemeClr val="accent2"/>
              </a:buClr>
              <a:buSzPct val="70000"/>
            </a:pPr>
            <a:r>
              <a:rPr lang="en-US" sz="2000" dirty="0" smtClean="0">
                <a:solidFill>
                  <a:schemeClr val="tx2"/>
                </a:solidFill>
              </a:rPr>
              <a:t>Economy</a:t>
            </a:r>
            <a:endParaRPr lang="en-IN" sz="2000" dirty="0" err="1" smtClean="0">
              <a:solidFill>
                <a:schemeClr val="tx2"/>
              </a:solidFill>
            </a:endParaRPr>
          </a:p>
        </p:txBody>
      </p:sp>
      <p:sp>
        <p:nvSpPr>
          <p:cNvPr id="17" name="TextBox 16"/>
          <p:cNvSpPr txBox="1"/>
          <p:nvPr/>
        </p:nvSpPr>
        <p:spPr>
          <a:xfrm>
            <a:off x="6431236" y="3118908"/>
            <a:ext cx="1197392" cy="298543"/>
          </a:xfrm>
          <a:prstGeom prst="rect">
            <a:avLst/>
          </a:prstGeom>
          <a:noFill/>
        </p:spPr>
        <p:txBody>
          <a:bodyPr wrap="square" lIns="0" tIns="36576" rIns="0" bIns="0" rtlCol="0">
            <a:spAutoFit/>
          </a:bodyPr>
          <a:lstStyle/>
          <a:p>
            <a:pPr>
              <a:lnSpc>
                <a:spcPct val="85000"/>
              </a:lnSpc>
              <a:spcAft>
                <a:spcPts val="600"/>
              </a:spcAft>
              <a:buClr>
                <a:schemeClr val="accent2"/>
              </a:buClr>
              <a:buSzPct val="70000"/>
            </a:pPr>
            <a:r>
              <a:rPr lang="en-US" sz="2000" dirty="0" smtClean="0">
                <a:solidFill>
                  <a:schemeClr val="tx2"/>
                </a:solidFill>
              </a:rPr>
              <a:t>Business</a:t>
            </a:r>
            <a:endParaRPr lang="en-IN" sz="2000" dirty="0" err="1" smtClean="0">
              <a:solidFill>
                <a:schemeClr val="tx2"/>
              </a:solidFill>
            </a:endParaRPr>
          </a:p>
        </p:txBody>
      </p:sp>
      <p:sp>
        <p:nvSpPr>
          <p:cNvPr id="18" name="TextBox 17"/>
          <p:cNvSpPr txBox="1"/>
          <p:nvPr/>
        </p:nvSpPr>
        <p:spPr>
          <a:xfrm>
            <a:off x="5578637" y="4711752"/>
            <a:ext cx="1124253" cy="560153"/>
          </a:xfrm>
          <a:prstGeom prst="rect">
            <a:avLst/>
          </a:prstGeom>
          <a:noFill/>
        </p:spPr>
        <p:txBody>
          <a:bodyPr wrap="square" lIns="0" tIns="36576" rIns="0" bIns="0" rtlCol="0">
            <a:spAutoFit/>
          </a:bodyPr>
          <a:lstStyle/>
          <a:p>
            <a:pPr>
              <a:lnSpc>
                <a:spcPct val="85000"/>
              </a:lnSpc>
              <a:spcAft>
                <a:spcPts val="600"/>
              </a:spcAft>
              <a:buClr>
                <a:schemeClr val="accent2"/>
              </a:buClr>
              <a:buSzPct val="70000"/>
            </a:pPr>
            <a:r>
              <a:rPr lang="en-US" sz="2000" dirty="0" smtClean="0">
                <a:solidFill>
                  <a:schemeClr val="tx2"/>
                </a:solidFill>
              </a:rPr>
              <a:t>National &amp; Global</a:t>
            </a:r>
            <a:endParaRPr lang="en-IN" sz="2000" dirty="0" err="1" smtClean="0">
              <a:solidFill>
                <a:schemeClr val="tx2"/>
              </a:solidFill>
            </a:endParaRPr>
          </a:p>
        </p:txBody>
      </p:sp>
      <p:sp>
        <p:nvSpPr>
          <p:cNvPr id="19" name="TextBox 18"/>
          <p:cNvSpPr txBox="1"/>
          <p:nvPr/>
        </p:nvSpPr>
        <p:spPr>
          <a:xfrm>
            <a:off x="2933572" y="4838460"/>
            <a:ext cx="1012166" cy="298543"/>
          </a:xfrm>
          <a:prstGeom prst="rect">
            <a:avLst/>
          </a:prstGeom>
          <a:noFill/>
        </p:spPr>
        <p:txBody>
          <a:bodyPr wrap="square" lIns="0" tIns="36576" rIns="0" bIns="0" rtlCol="0">
            <a:spAutoFit/>
          </a:bodyPr>
          <a:lstStyle/>
          <a:p>
            <a:pPr>
              <a:lnSpc>
                <a:spcPct val="85000"/>
              </a:lnSpc>
              <a:spcAft>
                <a:spcPts val="600"/>
              </a:spcAft>
              <a:buClr>
                <a:schemeClr val="accent2"/>
              </a:buClr>
              <a:buSzPct val="70000"/>
            </a:pPr>
            <a:r>
              <a:rPr lang="en-US" sz="2000" dirty="0" smtClean="0">
                <a:solidFill>
                  <a:schemeClr val="tx2"/>
                </a:solidFill>
              </a:rPr>
              <a:t>Society</a:t>
            </a:r>
            <a:endParaRPr lang="en-IN" sz="2000" dirty="0" err="1" smtClean="0">
              <a:solidFill>
                <a:schemeClr val="tx2"/>
              </a:solidFill>
            </a:endParaRPr>
          </a:p>
        </p:txBody>
      </p:sp>
      <p:sp>
        <p:nvSpPr>
          <p:cNvPr id="20" name="TextBox 19"/>
          <p:cNvSpPr txBox="1"/>
          <p:nvPr/>
        </p:nvSpPr>
        <p:spPr>
          <a:xfrm>
            <a:off x="1894787" y="2826807"/>
            <a:ext cx="1416420" cy="298543"/>
          </a:xfrm>
          <a:prstGeom prst="rect">
            <a:avLst/>
          </a:prstGeom>
          <a:noFill/>
        </p:spPr>
        <p:txBody>
          <a:bodyPr wrap="square" lIns="0" tIns="36576" rIns="0" bIns="0" rtlCol="0">
            <a:spAutoFit/>
          </a:bodyPr>
          <a:lstStyle/>
          <a:p>
            <a:pPr>
              <a:lnSpc>
                <a:spcPct val="85000"/>
              </a:lnSpc>
              <a:spcAft>
                <a:spcPts val="600"/>
              </a:spcAft>
              <a:buClr>
                <a:schemeClr val="accent2"/>
              </a:buClr>
              <a:buSzPct val="70000"/>
            </a:pPr>
            <a:r>
              <a:rPr lang="en-US" sz="2000" dirty="0" smtClean="0">
                <a:solidFill>
                  <a:schemeClr val="tx2"/>
                </a:solidFill>
              </a:rPr>
              <a:t>Individual</a:t>
            </a:r>
            <a:endParaRPr lang="en-IN" sz="2000" dirty="0" err="1" smtClean="0">
              <a:solidFill>
                <a:schemeClr val="tx2"/>
              </a:solidFill>
            </a:endParaRPr>
          </a:p>
        </p:txBody>
      </p:sp>
      <p:sp>
        <p:nvSpPr>
          <p:cNvPr id="24" name="TextBox 23"/>
          <p:cNvSpPr txBox="1"/>
          <p:nvPr/>
        </p:nvSpPr>
        <p:spPr>
          <a:xfrm>
            <a:off x="3975620" y="3212904"/>
            <a:ext cx="1498976" cy="455509"/>
          </a:xfrm>
          <a:prstGeom prst="rect">
            <a:avLst/>
          </a:prstGeom>
          <a:noFill/>
        </p:spPr>
        <p:txBody>
          <a:bodyPr wrap="square" lIns="0" tIns="36576" rIns="0" bIns="0" rtlCol="0">
            <a:spAutoFit/>
          </a:bodyPr>
          <a:lstStyle/>
          <a:p>
            <a:pPr>
              <a:lnSpc>
                <a:spcPct val="85000"/>
              </a:lnSpc>
              <a:spcAft>
                <a:spcPts val="600"/>
              </a:spcAft>
              <a:buClr>
                <a:schemeClr val="accent2"/>
              </a:buClr>
              <a:buSzPct val="70000"/>
            </a:pPr>
            <a:r>
              <a:rPr lang="en-US" sz="3200" b="1" dirty="0" smtClean="0">
                <a:solidFill>
                  <a:schemeClr val="bg1"/>
                </a:solidFill>
              </a:rPr>
              <a:t>Impact</a:t>
            </a:r>
            <a:endParaRPr lang="en-IN" sz="3200" b="1" dirty="0" err="1" smtClean="0">
              <a:solidFill>
                <a:schemeClr val="bg1"/>
              </a:solidFill>
            </a:endParaRPr>
          </a:p>
        </p:txBody>
      </p:sp>
    </p:spTree>
    <p:extLst>
      <p:ext uri="{BB962C8B-B14F-4D97-AF65-F5344CB8AC3E}">
        <p14:creationId xmlns:p14="http://schemas.microsoft.com/office/powerpoint/2010/main" val="257789337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6" name="Rectangle 6"/>
          <p:cNvSpPr>
            <a:spLocks noGrp="1" noChangeArrowheads="1"/>
          </p:cNvSpPr>
          <p:nvPr>
            <p:ph type="title"/>
          </p:nvPr>
        </p:nvSpPr>
        <p:spPr>
          <a:xfrm>
            <a:off x="469900" y="214300"/>
            <a:ext cx="8232775" cy="860400"/>
          </a:xfrm>
        </p:spPr>
        <p:txBody>
          <a:bodyPr vert="horz" lIns="0" tIns="0" rIns="0" bIns="0" rtlCol="0" anchor="t" anchorCtr="0">
            <a:noAutofit/>
          </a:bodyPr>
          <a:lstStyle/>
          <a:p>
            <a:r>
              <a:rPr lang="en-US" dirty="0"/>
              <a:t>Impact </a:t>
            </a:r>
            <a:r>
              <a:rPr lang="en-US" dirty="0" smtClean="0"/>
              <a:t/>
            </a:r>
            <a:br>
              <a:rPr lang="en-US" dirty="0" smtClean="0"/>
            </a:br>
            <a:r>
              <a:rPr lang="en-US" sz="2400" dirty="0" smtClean="0"/>
              <a:t>Economy</a:t>
            </a:r>
            <a:endParaRPr lang="en-US" sz="2400" dirty="0"/>
          </a:p>
        </p:txBody>
      </p:sp>
      <p:sp>
        <p:nvSpPr>
          <p:cNvPr id="51207" name="Rectangle 7"/>
          <p:cNvSpPr>
            <a:spLocks noGrp="1" noChangeArrowheads="1"/>
          </p:cNvSpPr>
          <p:nvPr>
            <p:ph type="body" idx="1"/>
          </p:nvPr>
        </p:nvSpPr>
        <p:spPr>
          <a:xfrm>
            <a:off x="447675" y="1169644"/>
            <a:ext cx="8229600" cy="3178994"/>
          </a:xfrm>
        </p:spPr>
        <p:txBody>
          <a:bodyPr vert="horz" lIns="72000" tIns="72000" rIns="72000" bIns="72000" rtlCol="0" anchor="t" anchorCtr="0">
            <a:spAutoFit/>
          </a:bodyPr>
          <a:lstStyle/>
          <a:p>
            <a:pPr marL="723900" indent="-368300">
              <a:lnSpc>
                <a:spcPct val="150000"/>
              </a:lnSpc>
              <a:spcBef>
                <a:spcPts val="0"/>
              </a:spcBef>
              <a:spcAft>
                <a:spcPts val="500"/>
              </a:spcAft>
              <a:buClr>
                <a:schemeClr val="bg1"/>
              </a:buClr>
              <a:buSzPct val="80000"/>
            </a:pPr>
            <a:r>
              <a:rPr lang="en-US" sz="2000" dirty="0" smtClean="0"/>
              <a:t>Growth</a:t>
            </a:r>
            <a:endParaRPr lang="en-US" sz="2000" dirty="0"/>
          </a:p>
          <a:p>
            <a:pPr marL="723900" indent="-368300">
              <a:lnSpc>
                <a:spcPct val="150000"/>
              </a:lnSpc>
              <a:spcBef>
                <a:spcPts val="0"/>
              </a:spcBef>
              <a:spcAft>
                <a:spcPts val="500"/>
              </a:spcAft>
              <a:buClr>
                <a:schemeClr val="bg1"/>
              </a:buClr>
              <a:buSzPct val="80000"/>
            </a:pPr>
            <a:r>
              <a:rPr lang="en-US" sz="2000" dirty="0"/>
              <a:t>Ageing</a:t>
            </a:r>
          </a:p>
          <a:p>
            <a:pPr marL="723900" indent="-368300">
              <a:lnSpc>
                <a:spcPct val="150000"/>
              </a:lnSpc>
              <a:spcBef>
                <a:spcPts val="0"/>
              </a:spcBef>
              <a:spcAft>
                <a:spcPts val="500"/>
              </a:spcAft>
              <a:buClr>
                <a:schemeClr val="bg1"/>
              </a:buClr>
              <a:buSzPct val="80000"/>
            </a:pPr>
            <a:r>
              <a:rPr lang="en-US" sz="2000" dirty="0"/>
              <a:t>Productivity</a:t>
            </a:r>
          </a:p>
          <a:p>
            <a:pPr marL="723900" indent="-368300">
              <a:lnSpc>
                <a:spcPct val="150000"/>
              </a:lnSpc>
              <a:spcBef>
                <a:spcPts val="0"/>
              </a:spcBef>
              <a:spcAft>
                <a:spcPts val="500"/>
              </a:spcAft>
              <a:buClr>
                <a:schemeClr val="bg1"/>
              </a:buClr>
              <a:buSzPct val="80000"/>
            </a:pPr>
            <a:r>
              <a:rPr lang="en-US" sz="2000" dirty="0"/>
              <a:t>Employment</a:t>
            </a:r>
          </a:p>
          <a:p>
            <a:pPr marL="723900" indent="-368300">
              <a:lnSpc>
                <a:spcPct val="150000"/>
              </a:lnSpc>
              <a:spcBef>
                <a:spcPts val="0"/>
              </a:spcBef>
              <a:spcAft>
                <a:spcPts val="500"/>
              </a:spcAft>
              <a:buClr>
                <a:schemeClr val="bg1"/>
              </a:buClr>
              <a:buSzPct val="80000"/>
            </a:pPr>
            <a:r>
              <a:rPr lang="en-US" sz="2000" dirty="0" err="1"/>
              <a:t>Labour</a:t>
            </a:r>
            <a:r>
              <a:rPr lang="en-US" sz="2000" dirty="0"/>
              <a:t> </a:t>
            </a:r>
            <a:r>
              <a:rPr lang="en-US" sz="2000" dirty="0" err="1"/>
              <a:t>subsititution</a:t>
            </a:r>
            <a:endParaRPr lang="en-US" sz="2000" dirty="0"/>
          </a:p>
          <a:p>
            <a:pPr marL="723900" indent="-368300">
              <a:lnSpc>
                <a:spcPct val="150000"/>
              </a:lnSpc>
              <a:spcBef>
                <a:spcPts val="0"/>
              </a:spcBef>
              <a:spcAft>
                <a:spcPts val="500"/>
              </a:spcAft>
              <a:buClr>
                <a:schemeClr val="bg1"/>
              </a:buClr>
              <a:buSzPct val="80000"/>
            </a:pPr>
            <a:r>
              <a:rPr lang="en-US" sz="2000" dirty="0"/>
              <a:t>The nature of Work</a:t>
            </a:r>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l="3199" r="2148" b="66099"/>
          <a:stretch/>
        </p:blipFill>
        <p:spPr>
          <a:xfrm>
            <a:off x="-19050" y="4165156"/>
            <a:ext cx="9163050" cy="2053352"/>
          </a:xfrm>
          <a:prstGeom prst="rect">
            <a:avLst/>
          </a:prstGeom>
        </p:spPr>
      </p:pic>
    </p:spTree>
    <p:extLst>
      <p:ext uri="{BB962C8B-B14F-4D97-AF65-F5344CB8AC3E}">
        <p14:creationId xmlns:p14="http://schemas.microsoft.com/office/powerpoint/2010/main" val="340013028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6" name="Rectangle 6"/>
          <p:cNvSpPr>
            <a:spLocks noGrp="1" noChangeArrowheads="1"/>
          </p:cNvSpPr>
          <p:nvPr>
            <p:ph type="title"/>
          </p:nvPr>
        </p:nvSpPr>
        <p:spPr>
          <a:xfrm>
            <a:off x="469900" y="214300"/>
            <a:ext cx="8232775" cy="860400"/>
          </a:xfrm>
        </p:spPr>
        <p:txBody>
          <a:bodyPr vert="horz" lIns="0" tIns="0" rIns="0" bIns="0" rtlCol="0" anchor="t" anchorCtr="0">
            <a:noAutofit/>
          </a:bodyPr>
          <a:lstStyle/>
          <a:p>
            <a:r>
              <a:rPr lang="en-US" dirty="0" smtClean="0"/>
              <a:t>Impact</a:t>
            </a:r>
            <a:br>
              <a:rPr lang="en-US" dirty="0" smtClean="0"/>
            </a:br>
            <a:r>
              <a:rPr lang="en-US" sz="2400" dirty="0" smtClean="0"/>
              <a:t>Business</a:t>
            </a:r>
            <a:r>
              <a:rPr lang="en-US" dirty="0"/>
              <a:t/>
            </a:r>
            <a:br>
              <a:rPr lang="en-US" dirty="0"/>
            </a:br>
            <a:endParaRPr lang="en-US" dirty="0"/>
          </a:p>
        </p:txBody>
      </p:sp>
      <p:sp>
        <p:nvSpPr>
          <p:cNvPr id="51207" name="Rectangle 7"/>
          <p:cNvSpPr>
            <a:spLocks noGrp="1" noChangeArrowheads="1"/>
          </p:cNvSpPr>
          <p:nvPr>
            <p:ph type="body" idx="1"/>
          </p:nvPr>
        </p:nvSpPr>
        <p:spPr>
          <a:xfrm>
            <a:off x="469900" y="1450998"/>
            <a:ext cx="8229600" cy="2704505"/>
          </a:xfrm>
        </p:spPr>
        <p:txBody>
          <a:bodyPr vert="horz" lIns="72000" tIns="72000" rIns="72000" bIns="72000" rtlCol="0" anchor="t" anchorCtr="0">
            <a:spAutoFit/>
          </a:bodyPr>
          <a:lstStyle/>
          <a:p>
            <a:pPr marL="723900" indent="-368300">
              <a:lnSpc>
                <a:spcPct val="200000"/>
              </a:lnSpc>
              <a:spcBef>
                <a:spcPts val="0"/>
              </a:spcBef>
              <a:spcAft>
                <a:spcPts val="500"/>
              </a:spcAft>
              <a:buClr>
                <a:schemeClr val="bg1"/>
              </a:buClr>
              <a:buSzPct val="80000"/>
            </a:pPr>
            <a:r>
              <a:rPr lang="en-US" sz="2000" dirty="0" smtClean="0"/>
              <a:t>Customer </a:t>
            </a:r>
            <a:r>
              <a:rPr lang="en-US" sz="2000" dirty="0"/>
              <a:t>expectations</a:t>
            </a:r>
          </a:p>
          <a:p>
            <a:pPr marL="723900" indent="-368300">
              <a:lnSpc>
                <a:spcPct val="200000"/>
              </a:lnSpc>
              <a:spcBef>
                <a:spcPts val="0"/>
              </a:spcBef>
              <a:spcAft>
                <a:spcPts val="500"/>
              </a:spcAft>
              <a:buClr>
                <a:schemeClr val="bg1"/>
              </a:buClr>
              <a:buSzPct val="80000"/>
            </a:pPr>
            <a:r>
              <a:rPr lang="en-US" sz="2000" dirty="0"/>
              <a:t>Data enhanced products</a:t>
            </a:r>
          </a:p>
          <a:p>
            <a:pPr marL="723900" indent="-368300">
              <a:lnSpc>
                <a:spcPct val="200000"/>
              </a:lnSpc>
              <a:spcBef>
                <a:spcPts val="0"/>
              </a:spcBef>
              <a:spcAft>
                <a:spcPts val="500"/>
              </a:spcAft>
              <a:buClr>
                <a:schemeClr val="bg1"/>
              </a:buClr>
              <a:buSzPct val="80000"/>
            </a:pPr>
            <a:r>
              <a:rPr lang="en-US" sz="2000" dirty="0"/>
              <a:t>Collaborative innovation</a:t>
            </a:r>
          </a:p>
          <a:p>
            <a:pPr marL="723900" indent="-368300">
              <a:lnSpc>
                <a:spcPct val="200000"/>
              </a:lnSpc>
              <a:spcBef>
                <a:spcPts val="0"/>
              </a:spcBef>
              <a:spcAft>
                <a:spcPts val="500"/>
              </a:spcAft>
              <a:buClr>
                <a:schemeClr val="bg1"/>
              </a:buClr>
              <a:buSzPct val="80000"/>
            </a:pPr>
            <a:r>
              <a:rPr lang="en-US" sz="2000" dirty="0"/>
              <a:t>New operating </a:t>
            </a:r>
            <a:r>
              <a:rPr lang="en-US" sz="2000" dirty="0" smtClean="0"/>
              <a:t>models</a:t>
            </a:r>
            <a:endParaRPr lang="en-US" sz="2000" dirty="0"/>
          </a:p>
        </p:txBody>
      </p:sp>
      <p:sp>
        <p:nvSpPr>
          <p:cNvPr id="4" name="Rectangle 7"/>
          <p:cNvSpPr txBox="1">
            <a:spLocks noChangeArrowheads="1"/>
          </p:cNvSpPr>
          <p:nvPr/>
        </p:nvSpPr>
        <p:spPr>
          <a:xfrm>
            <a:off x="469900" y="5724137"/>
            <a:ext cx="8229600" cy="391628"/>
          </a:xfrm>
          <a:prstGeom prst="rect">
            <a:avLst/>
          </a:prstGeom>
        </p:spPr>
        <p:txBody>
          <a:bodyPr vert="horz" lIns="72000" tIns="72000" rIns="72000" bIns="72000" rtlCol="0" anchor="t" anchorCtr="0">
            <a:spAutoFit/>
          </a:bodyPr>
          <a:lstStyle>
            <a:lvl1pPr marL="356616" indent="-356616" algn="l" defTabSz="914400" rtl="0" eaLnBrk="1" latinLnBrk="0" hangingPunct="1">
              <a:spcBef>
                <a:spcPct val="20000"/>
              </a:spcBef>
              <a:buClr>
                <a:schemeClr val="accent2"/>
              </a:buClr>
              <a:buSzPct val="70000"/>
              <a:buFont typeface="Arial" pitchFamily="34" charset="0"/>
              <a:buChar char="►"/>
              <a:defRPr sz="2400" kern="1200">
                <a:solidFill>
                  <a:schemeClr val="bg1"/>
                </a:solidFill>
                <a:latin typeface="+mn-lt"/>
                <a:ea typeface="+mn-ea"/>
                <a:cs typeface="Arial" pitchFamily="34" charset="0"/>
              </a:defRPr>
            </a:lvl1pPr>
            <a:lvl2pPr marL="713232" indent="-356616" algn="l" defTabSz="914400" rtl="0" eaLnBrk="1" latinLnBrk="0" hangingPunct="1">
              <a:spcBef>
                <a:spcPct val="20000"/>
              </a:spcBef>
              <a:buClr>
                <a:schemeClr val="accent2"/>
              </a:buClr>
              <a:buSzPct val="70000"/>
              <a:buFont typeface="Arial" pitchFamily="34" charset="0"/>
              <a:buChar char="►"/>
              <a:defRPr sz="2000" kern="1200">
                <a:solidFill>
                  <a:schemeClr val="bg1"/>
                </a:solidFill>
                <a:latin typeface="+mn-lt"/>
                <a:ea typeface="+mn-ea"/>
                <a:cs typeface="Arial" pitchFamily="34" charset="0"/>
              </a:defRPr>
            </a:lvl2pPr>
            <a:lvl3pPr marL="1069848" indent="-356616" algn="l" defTabSz="914400" rtl="0" eaLnBrk="1" latinLnBrk="0" hangingPunct="1">
              <a:spcBef>
                <a:spcPct val="20000"/>
              </a:spcBef>
              <a:buClr>
                <a:schemeClr val="accent2"/>
              </a:buClr>
              <a:buSzPct val="70000"/>
              <a:buFont typeface="Arial" pitchFamily="34" charset="0"/>
              <a:buChar char="►"/>
              <a:defRPr sz="1800" kern="1200">
                <a:solidFill>
                  <a:schemeClr val="bg1"/>
                </a:solidFill>
                <a:latin typeface="+mn-lt"/>
                <a:ea typeface="+mn-ea"/>
                <a:cs typeface="Arial" pitchFamily="34" charset="0"/>
              </a:defRPr>
            </a:lvl3pPr>
            <a:lvl4pPr marL="1426464" indent="-356616" algn="l" defTabSz="914400" rtl="0" eaLnBrk="1" latinLnBrk="0" hangingPunct="1">
              <a:spcBef>
                <a:spcPct val="20000"/>
              </a:spcBef>
              <a:buClr>
                <a:schemeClr val="accent2"/>
              </a:buClr>
              <a:buSzPct val="70000"/>
              <a:buFont typeface="Arial" pitchFamily="34" charset="0"/>
              <a:buChar char="►"/>
              <a:defRPr sz="1600" kern="1200">
                <a:solidFill>
                  <a:schemeClr val="bg1"/>
                </a:solidFill>
                <a:latin typeface="+mn-lt"/>
                <a:ea typeface="+mn-ea"/>
                <a:cs typeface="Arial" pitchFamily="34" charset="0"/>
              </a:defRPr>
            </a:lvl4pPr>
            <a:lvl5pPr marL="1783080" indent="-356616" algn="l" defTabSz="914400" rtl="0" eaLnBrk="1" latinLnBrk="0" hangingPunct="1">
              <a:spcBef>
                <a:spcPct val="20000"/>
              </a:spcBef>
              <a:buClr>
                <a:schemeClr val="accent2"/>
              </a:buClr>
              <a:buSzPct val="70000"/>
              <a:buFont typeface="Arial" pitchFamily="34" charset="0"/>
              <a:buChar char="►"/>
              <a:defRPr sz="1600" kern="1200">
                <a:solidFill>
                  <a:schemeClr val="bg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500"/>
              </a:spcAft>
              <a:buClr>
                <a:srgbClr val="FFD200"/>
              </a:buClr>
              <a:buSzPct val="80000"/>
              <a:buNone/>
            </a:pPr>
            <a:r>
              <a:rPr lang="en-US" sz="1600" i="1" dirty="0" smtClean="0"/>
              <a:t>Combining digital, physical and biological worlds</a:t>
            </a:r>
            <a:endParaRPr lang="en-US" sz="1600" i="1" dirty="0"/>
          </a:p>
        </p:txBody>
      </p:sp>
    </p:spTree>
    <p:extLst>
      <p:ext uri="{BB962C8B-B14F-4D97-AF65-F5344CB8AC3E}">
        <p14:creationId xmlns:p14="http://schemas.microsoft.com/office/powerpoint/2010/main" val="154977839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6" name="Rectangle 6"/>
          <p:cNvSpPr>
            <a:spLocks noGrp="1" noChangeArrowheads="1"/>
          </p:cNvSpPr>
          <p:nvPr>
            <p:ph type="title"/>
          </p:nvPr>
        </p:nvSpPr>
        <p:spPr>
          <a:xfrm>
            <a:off x="469900" y="214300"/>
            <a:ext cx="8232775" cy="860400"/>
          </a:xfrm>
        </p:spPr>
        <p:txBody>
          <a:bodyPr vert="horz" lIns="0" tIns="0" rIns="0" bIns="0" rtlCol="0" anchor="t" anchorCtr="0">
            <a:noAutofit/>
          </a:bodyPr>
          <a:lstStyle/>
          <a:p>
            <a:r>
              <a:rPr lang="en-US" dirty="0"/>
              <a:t>Impact </a:t>
            </a:r>
          </a:p>
        </p:txBody>
      </p:sp>
      <p:sp>
        <p:nvSpPr>
          <p:cNvPr id="51207" name="Rectangle 7"/>
          <p:cNvSpPr>
            <a:spLocks noGrp="1" noChangeArrowheads="1"/>
          </p:cNvSpPr>
          <p:nvPr>
            <p:ph type="body" idx="1"/>
          </p:nvPr>
        </p:nvSpPr>
        <p:spPr>
          <a:xfrm>
            <a:off x="427697" y="1099306"/>
            <a:ext cx="8229600" cy="5320669"/>
          </a:xfrm>
        </p:spPr>
        <p:txBody>
          <a:bodyPr vert="horz" lIns="72000" tIns="72000" rIns="72000" bIns="72000" rtlCol="0" anchor="t" anchorCtr="0">
            <a:spAutoFit/>
          </a:bodyPr>
          <a:lstStyle/>
          <a:p>
            <a:pPr>
              <a:spcBef>
                <a:spcPts val="0"/>
              </a:spcBef>
              <a:spcAft>
                <a:spcPts val="500"/>
              </a:spcAft>
              <a:buClr>
                <a:srgbClr val="FFD200"/>
              </a:buClr>
              <a:buSzPct val="80000"/>
            </a:pPr>
            <a:r>
              <a:rPr lang="en-US" b="1" dirty="0">
                <a:solidFill>
                  <a:srgbClr val="FFD200"/>
                </a:solidFill>
              </a:rPr>
              <a:t>National &amp; Global</a:t>
            </a:r>
          </a:p>
          <a:p>
            <a:pPr marL="723900" indent="-368300">
              <a:lnSpc>
                <a:spcPct val="150000"/>
              </a:lnSpc>
              <a:spcBef>
                <a:spcPts val="0"/>
              </a:spcBef>
              <a:spcAft>
                <a:spcPts val="500"/>
              </a:spcAft>
              <a:buClr>
                <a:schemeClr val="bg1"/>
              </a:buClr>
              <a:buSzPct val="80000"/>
            </a:pPr>
            <a:r>
              <a:rPr lang="en-US" sz="2000" dirty="0"/>
              <a:t>Governments</a:t>
            </a:r>
          </a:p>
          <a:p>
            <a:pPr marL="723900" indent="-368300">
              <a:lnSpc>
                <a:spcPct val="150000"/>
              </a:lnSpc>
              <a:spcBef>
                <a:spcPts val="0"/>
              </a:spcBef>
              <a:spcAft>
                <a:spcPts val="500"/>
              </a:spcAft>
              <a:buClr>
                <a:schemeClr val="bg1"/>
              </a:buClr>
              <a:buSzPct val="80000"/>
            </a:pPr>
            <a:r>
              <a:rPr lang="en-US" sz="2000" dirty="0"/>
              <a:t>Countries, regions &amp; cities</a:t>
            </a:r>
          </a:p>
          <a:p>
            <a:pPr marL="723900" indent="-368300">
              <a:lnSpc>
                <a:spcPct val="150000"/>
              </a:lnSpc>
              <a:spcBef>
                <a:spcPts val="0"/>
              </a:spcBef>
              <a:spcAft>
                <a:spcPts val="500"/>
              </a:spcAft>
              <a:buClr>
                <a:schemeClr val="bg1"/>
              </a:buClr>
              <a:buSzPct val="80000"/>
            </a:pPr>
            <a:r>
              <a:rPr lang="en-US" sz="2000" dirty="0"/>
              <a:t>International </a:t>
            </a:r>
            <a:r>
              <a:rPr lang="en-US" sz="2000" dirty="0" smtClean="0"/>
              <a:t>security</a:t>
            </a:r>
            <a:endParaRPr lang="en-US" b="1" dirty="0">
              <a:solidFill>
                <a:srgbClr val="FFD200"/>
              </a:solidFill>
            </a:endParaRPr>
          </a:p>
          <a:p>
            <a:pPr>
              <a:spcBef>
                <a:spcPts val="0"/>
              </a:spcBef>
              <a:spcAft>
                <a:spcPts val="500"/>
              </a:spcAft>
              <a:buClr>
                <a:srgbClr val="FFD200"/>
              </a:buClr>
              <a:buSzPct val="80000"/>
            </a:pPr>
            <a:r>
              <a:rPr lang="en-US" b="1" dirty="0">
                <a:solidFill>
                  <a:srgbClr val="FFD200"/>
                </a:solidFill>
              </a:rPr>
              <a:t>Society</a:t>
            </a:r>
          </a:p>
          <a:p>
            <a:pPr marL="723900" indent="-368300">
              <a:lnSpc>
                <a:spcPct val="150000"/>
              </a:lnSpc>
              <a:spcBef>
                <a:spcPts val="0"/>
              </a:spcBef>
              <a:spcAft>
                <a:spcPts val="500"/>
              </a:spcAft>
              <a:buClr>
                <a:schemeClr val="bg1"/>
              </a:buClr>
              <a:buSzPct val="80000"/>
            </a:pPr>
            <a:r>
              <a:rPr lang="en-US" sz="2000" dirty="0"/>
              <a:t>Inequality</a:t>
            </a:r>
          </a:p>
          <a:p>
            <a:pPr marL="723900" indent="-368300">
              <a:lnSpc>
                <a:spcPct val="150000"/>
              </a:lnSpc>
              <a:spcAft>
                <a:spcPts val="500"/>
              </a:spcAft>
              <a:buClr>
                <a:schemeClr val="bg1"/>
              </a:buClr>
              <a:buSzPct val="80000"/>
            </a:pPr>
            <a:r>
              <a:rPr lang="en-US" sz="2000" dirty="0" smtClean="0"/>
              <a:t>Community</a:t>
            </a:r>
          </a:p>
          <a:p>
            <a:pPr>
              <a:spcAft>
                <a:spcPts val="500"/>
              </a:spcAft>
            </a:pPr>
            <a:r>
              <a:rPr lang="en-US" b="1" dirty="0" smtClean="0">
                <a:solidFill>
                  <a:srgbClr val="FFD200"/>
                </a:solidFill>
              </a:rPr>
              <a:t>The </a:t>
            </a:r>
            <a:r>
              <a:rPr lang="en-US" b="1" dirty="0">
                <a:solidFill>
                  <a:srgbClr val="FFD200"/>
                </a:solidFill>
              </a:rPr>
              <a:t>Individual</a:t>
            </a:r>
          </a:p>
          <a:p>
            <a:pPr marL="723900" indent="-368300">
              <a:lnSpc>
                <a:spcPct val="150000"/>
              </a:lnSpc>
              <a:spcAft>
                <a:spcPts val="500"/>
              </a:spcAft>
              <a:buClr>
                <a:schemeClr val="bg1"/>
              </a:buClr>
              <a:buSzPct val="80000"/>
            </a:pPr>
            <a:r>
              <a:rPr lang="en-US" sz="2000" dirty="0"/>
              <a:t>Identity, morality &amp; ethics</a:t>
            </a:r>
          </a:p>
          <a:p>
            <a:pPr marL="723900" indent="-368300">
              <a:lnSpc>
                <a:spcPct val="150000"/>
              </a:lnSpc>
              <a:spcAft>
                <a:spcPts val="500"/>
              </a:spcAft>
              <a:buClr>
                <a:schemeClr val="bg1"/>
              </a:buClr>
              <a:buSzPct val="80000"/>
            </a:pPr>
            <a:r>
              <a:rPr lang="en-US" sz="2000" dirty="0"/>
              <a:t>Human </a:t>
            </a:r>
            <a:r>
              <a:rPr lang="en-US" sz="2000" dirty="0" smtClean="0"/>
              <a:t>connection</a:t>
            </a:r>
            <a:endParaRPr lang="en-US" sz="2000" dirty="0"/>
          </a:p>
        </p:txBody>
      </p:sp>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r="63575" b="36797"/>
          <a:stretch/>
        </p:blipFill>
        <p:spPr>
          <a:xfrm>
            <a:off x="5105400" y="1749474"/>
            <a:ext cx="4038600" cy="4384626"/>
          </a:xfrm>
          <a:prstGeom prst="rect">
            <a:avLst/>
          </a:prstGeom>
        </p:spPr>
      </p:pic>
    </p:spTree>
    <p:extLst>
      <p:ext uri="{BB962C8B-B14F-4D97-AF65-F5344CB8AC3E}">
        <p14:creationId xmlns:p14="http://schemas.microsoft.com/office/powerpoint/2010/main" val="63517834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Top 10 Skills to be relevant in Industry 4.0</a:t>
            </a:r>
            <a:endParaRPr lang="en-IN" dirty="0"/>
          </a:p>
        </p:txBody>
      </p:sp>
      <p:pic>
        <p:nvPicPr>
          <p:cNvPr id="2050" name="Picture 2" descr="https://weforum-assets-production.s3-eu-west-1.amazonaws.com/editor/bD4ikTLC2_fTr1843WCwYsZFbkCs-VwJBAQu2COD1rE.pn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9457"/>
          <a:stretch/>
        </p:blipFill>
        <p:spPr bwMode="auto">
          <a:xfrm>
            <a:off x="523624" y="1212784"/>
            <a:ext cx="7670381" cy="49466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416296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0376" y="2511188"/>
            <a:ext cx="7970293" cy="3330142"/>
          </a:xfrm>
          <a:prstGeom prst="rect">
            <a:avLst/>
          </a:prstGeom>
          <a:noFill/>
        </p:spPr>
        <p:txBody>
          <a:bodyPr wrap="square" lIns="0" tIns="36576" rIns="0" bIns="0" rtlCol="0">
            <a:spAutoFit/>
          </a:bodyPr>
          <a:lstStyle/>
          <a:p>
            <a:pPr>
              <a:lnSpc>
                <a:spcPct val="85000"/>
              </a:lnSpc>
              <a:spcAft>
                <a:spcPts val="600"/>
              </a:spcAft>
              <a:buClr>
                <a:schemeClr val="accent2"/>
              </a:buClr>
              <a:buSzPct val="70000"/>
            </a:pPr>
            <a:r>
              <a:rPr lang="en-US" sz="6000" dirty="0" smtClean="0"/>
              <a:t>Thank </a:t>
            </a:r>
            <a:r>
              <a:rPr lang="en-US" sz="20000" dirty="0" smtClean="0">
                <a:solidFill>
                  <a:srgbClr val="0070C0"/>
                </a:solidFill>
              </a:rPr>
              <a:t>YOU</a:t>
            </a:r>
          </a:p>
          <a:p>
            <a:pPr>
              <a:lnSpc>
                <a:spcPct val="85000"/>
              </a:lnSpc>
              <a:spcAft>
                <a:spcPts val="600"/>
              </a:spcAft>
              <a:buClr>
                <a:schemeClr val="accent2"/>
              </a:buClr>
              <a:buSzPct val="70000"/>
            </a:pPr>
            <a:endParaRPr lang="en-US" sz="2000" dirty="0"/>
          </a:p>
          <a:p>
            <a:pPr>
              <a:lnSpc>
                <a:spcPct val="85000"/>
              </a:lnSpc>
              <a:spcAft>
                <a:spcPts val="600"/>
              </a:spcAft>
              <a:buClr>
                <a:schemeClr val="accent2"/>
              </a:buClr>
              <a:buSzPct val="70000"/>
            </a:pPr>
            <a:r>
              <a:rPr lang="en-US" sz="2000" dirty="0" smtClean="0"/>
              <a:t>Prakash1.singh@in.ey.com</a:t>
            </a:r>
            <a:endParaRPr lang="en-IN" sz="2000" dirty="0" smtClean="0"/>
          </a:p>
        </p:txBody>
      </p:sp>
    </p:spTree>
    <p:extLst>
      <p:ext uri="{BB962C8B-B14F-4D97-AF65-F5344CB8AC3E}">
        <p14:creationId xmlns:p14="http://schemas.microsoft.com/office/powerpoint/2010/main" val="210248260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EY regular presentation_2010">
  <a:themeElements>
    <a:clrScheme name="Custom 1">
      <a:dk1>
        <a:srgbClr val="000000"/>
      </a:dk1>
      <a:lt1>
        <a:srgbClr val="808080"/>
      </a:lt1>
      <a:dk2>
        <a:srgbClr val="FFFFFF"/>
      </a:dk2>
      <a:lt2>
        <a:srgbClr val="808080"/>
      </a:lt2>
      <a:accent1>
        <a:srgbClr val="808080"/>
      </a:accent1>
      <a:accent2>
        <a:srgbClr val="FFE600"/>
      </a:accent2>
      <a:accent3>
        <a:srgbClr val="999999"/>
      </a:accent3>
      <a:accent4>
        <a:srgbClr val="F0F0F0"/>
      </a:accent4>
      <a:accent5>
        <a:srgbClr val="00A3AE"/>
      </a:accent5>
      <a:accent6>
        <a:srgbClr val="C0C0C0"/>
      </a:accent6>
      <a:hlink>
        <a:srgbClr val="336699"/>
      </a:hlink>
      <a:folHlink>
        <a:srgbClr val="91278F"/>
      </a:folHlink>
    </a:clrScheme>
    <a:fontScheme name="EY_Handou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noFill/>
        <a:ln w="9525">
          <a:solidFill>
            <a:schemeClr val="accent1"/>
          </a:solidFill>
        </a:ln>
      </a:spPr>
      <a:bodyPr rtlCol="0" anchor="t" anchorCtr="0"/>
      <a:lstStyle>
        <a:defPPr algn="ctr">
          <a:defRPr sz="1200" dirty="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w="9525">
          <a:solidFill>
            <a:schemeClr val="accent1"/>
          </a:solidFill>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36576" rIns="0" bIns="0" rtlCol="0">
        <a:spAutoFit/>
      </a:bodyPr>
      <a:lstStyle>
        <a:defPPr marL="285750" indent="-285750">
          <a:lnSpc>
            <a:spcPct val="85000"/>
          </a:lnSpc>
          <a:spcAft>
            <a:spcPts val="600"/>
          </a:spcAft>
          <a:buClr>
            <a:schemeClr val="accent2"/>
          </a:buClr>
          <a:buSzPct val="70000"/>
          <a:buFont typeface="Arial" pitchFamily="34" charset="0"/>
          <a:buChar char="►"/>
          <a:defRPr sz="1200" dirty="0" smtClean="0"/>
        </a:defPPr>
      </a:lstStyle>
    </a:txDef>
  </a:objectDefaults>
  <a:extraClrSchemeLst/>
  <a:custClrLst>
    <a:custClr name="EY Special Use Red">
      <a:srgbClr val="F04C3E"/>
    </a:custClr>
    <a:custClr name="EY Special Use Blue 50%">
      <a:srgbClr val="7FD1D6"/>
    </a:custClr>
    <a:custClr name="EY Special Use Purple">
      <a:srgbClr val="91278F"/>
    </a:custClr>
    <a:custClr name="EY Special Use Purple 50%">
      <a:srgbClr val="C893C7"/>
    </a:custClr>
    <a:custClr name="EY Special Use Green">
      <a:srgbClr val="2C973E"/>
    </a:custClr>
    <a:custClr name="EY Special Use Green 50%">
      <a:srgbClr val="95CB89"/>
    </a:custClr>
    <a:custClr name="EY Yellow 50%">
      <a:srgbClr val="FFF27F"/>
    </a:custClr>
    <a:custClr name="EY Special Use Lilac">
      <a:srgbClr val="AC98DB"/>
    </a:custClr>
    <a:custClr name="EY Special Use Lilac 50%">
      <a:srgbClr val="D8D2E0"/>
    </a:custClr>
    <a:custClr name="EY Link Blue">
      <a:srgbClr val="336699"/>
    </a:custClr>
  </a:custClr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1529</TotalTime>
  <Words>2085</Words>
  <Application>Microsoft Office PowerPoint</Application>
  <PresentationFormat>On-screen Show (4:3)</PresentationFormat>
  <Paragraphs>227</Paragraphs>
  <Slides>30</Slides>
  <Notes>7</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30</vt:i4>
      </vt:variant>
    </vt:vector>
  </HeadingPairs>
  <TitlesOfParts>
    <vt:vector size="41" baseType="lpstr">
      <vt:lpstr>ＭＳ Ｐゴシック</vt:lpstr>
      <vt:lpstr>Arial</vt:lpstr>
      <vt:lpstr>Calibri</vt:lpstr>
      <vt:lpstr>Calibri Light</vt:lpstr>
      <vt:lpstr>EYInterstate</vt:lpstr>
      <vt:lpstr>EYInterstate Light</vt:lpstr>
      <vt:lpstr>Frutiger 45 Light</vt:lpstr>
      <vt:lpstr>Times</vt:lpstr>
      <vt:lpstr>Wingdings</vt:lpstr>
      <vt:lpstr>Office Theme</vt:lpstr>
      <vt:lpstr>EY regular presentation_2010</vt:lpstr>
      <vt:lpstr>INDUSTRY 4.0 </vt:lpstr>
      <vt:lpstr>Agenda</vt:lpstr>
      <vt:lpstr>What is this?</vt:lpstr>
      <vt:lpstr>What is this?</vt:lpstr>
      <vt:lpstr>What is this?</vt:lpstr>
      <vt:lpstr>What is this?</vt:lpstr>
      <vt:lpstr>Industrial Evolution</vt:lpstr>
      <vt:lpstr>Phases of earlier 3 Industrial Revolutions</vt:lpstr>
      <vt:lpstr>Industry 4.0: Germany Smart Manufacturing Leadership Coalition: USA</vt:lpstr>
      <vt:lpstr>Did not exist in 2006</vt:lpstr>
      <vt:lpstr>Time to reach 100 Million customers</vt:lpstr>
      <vt:lpstr>Cyber Physical Systems</vt:lpstr>
      <vt:lpstr>Today’s Factory</vt:lpstr>
      <vt:lpstr>Tomorrow’s Factory</vt:lpstr>
      <vt:lpstr>Industry 4.0 Six Design Principles</vt:lpstr>
      <vt:lpstr>Building blocks of Industry 4.0</vt:lpstr>
      <vt:lpstr>Impacting all aspect of value chain</vt:lpstr>
      <vt:lpstr>Digital Enterprise Entire value chain is digitized and integrated</vt:lpstr>
      <vt:lpstr>Potential Implications</vt:lpstr>
      <vt:lpstr>Robots working in Amazon WH</vt:lpstr>
      <vt:lpstr>Examples SIEMENS </vt:lpstr>
      <vt:lpstr>Examples TRUMPF </vt:lpstr>
      <vt:lpstr>Examples GE</vt:lpstr>
      <vt:lpstr>Examples of Product evolution: Connected and smart products</vt:lpstr>
      <vt:lpstr>Impact </vt:lpstr>
      <vt:lpstr>Impact  Economy</vt:lpstr>
      <vt:lpstr>Impact Business </vt:lpstr>
      <vt:lpstr>Impact </vt:lpstr>
      <vt:lpstr>Top 10 Skills to be relevant in Industry 4.0</vt:lpstr>
      <vt:lpstr>PowerPoint Presentation</vt:lpstr>
    </vt:vector>
  </TitlesOfParts>
  <Company>Ernst &amp; Young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Ripudaman Singh</dc:creator>
  <cp:lastModifiedBy>Irina Neaga</cp:lastModifiedBy>
  <cp:revision>42</cp:revision>
  <dcterms:created xsi:type="dcterms:W3CDTF">2016-12-26T18:31:08Z</dcterms:created>
  <dcterms:modified xsi:type="dcterms:W3CDTF">2019-11-15T09:45:48Z</dcterms:modified>
</cp:coreProperties>
</file>