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426" r:id="rId4"/>
    <p:sldId id="427" r:id="rId5"/>
    <p:sldId id="428" r:id="rId6"/>
    <p:sldId id="438" r:id="rId7"/>
    <p:sldId id="261" r:id="rId8"/>
    <p:sldId id="429" r:id="rId9"/>
    <p:sldId id="263" r:id="rId10"/>
    <p:sldId id="264" r:id="rId11"/>
    <p:sldId id="425" r:id="rId12"/>
    <p:sldId id="435" r:id="rId13"/>
    <p:sldId id="430" r:id="rId14"/>
    <p:sldId id="437" r:id="rId15"/>
    <p:sldId id="431" r:id="rId16"/>
    <p:sldId id="432" r:id="rId17"/>
    <p:sldId id="436" r:id="rId18"/>
    <p:sldId id="434" r:id="rId19"/>
    <p:sldId id="258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82381D-A728-4D16-AD6B-5E6AF18A3DBC}" v="8" dt="2021-10-01T08:07:25.1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1" autoAdjust="0"/>
    <p:restoredTop sz="94660"/>
  </p:normalViewPr>
  <p:slideViewPr>
    <p:cSldViewPr snapToGrid="0">
      <p:cViewPr varScale="1">
        <p:scale>
          <a:sx n="79" d="100"/>
          <a:sy n="79" d="100"/>
        </p:scale>
        <p:origin x="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" userId="acfce3dd-66c2-4b6d-8e85-a3a71175ae38" providerId="ADAL" clId="{B66E3149-2401-466C-B54D-4EBF31297941}"/>
    <pc:docChg chg="undo custSel mod addSld delSld modSld">
      <pc:chgData name="Simon" userId="acfce3dd-66c2-4b6d-8e85-a3a71175ae38" providerId="ADAL" clId="{B66E3149-2401-466C-B54D-4EBF31297941}" dt="2020-09-27T13:49:24.434" v="304" actId="47"/>
      <pc:docMkLst>
        <pc:docMk/>
      </pc:docMkLst>
      <pc:sldChg chg="modSp mod">
        <pc:chgData name="Simon" userId="acfce3dd-66c2-4b6d-8e85-a3a71175ae38" providerId="ADAL" clId="{B66E3149-2401-466C-B54D-4EBF31297941}" dt="2020-09-23T10:37:22.023" v="79" actId="27636"/>
        <pc:sldMkLst>
          <pc:docMk/>
          <pc:sldMk cId="2909073731" sldId="256"/>
        </pc:sldMkLst>
        <pc:spChg chg="mod">
          <ac:chgData name="Simon" userId="acfce3dd-66c2-4b6d-8e85-a3a71175ae38" providerId="ADAL" clId="{B66E3149-2401-466C-B54D-4EBF31297941}" dt="2020-09-23T10:36:28.326" v="14" actId="6549"/>
          <ac:spMkLst>
            <pc:docMk/>
            <pc:sldMk cId="2909073731" sldId="256"/>
            <ac:spMk id="2" creationId="{00000000-0000-0000-0000-000000000000}"/>
          </ac:spMkLst>
        </pc:spChg>
        <pc:spChg chg="mod">
          <ac:chgData name="Simon" userId="acfce3dd-66c2-4b6d-8e85-a3a71175ae38" providerId="ADAL" clId="{B66E3149-2401-466C-B54D-4EBF31297941}" dt="2020-09-23T10:37:22.023" v="79" actId="27636"/>
          <ac:spMkLst>
            <pc:docMk/>
            <pc:sldMk cId="2909073731" sldId="256"/>
            <ac:spMk id="3" creationId="{00000000-0000-0000-0000-000000000000}"/>
          </ac:spMkLst>
        </pc:spChg>
      </pc:sldChg>
      <pc:sldChg chg="modSp mod">
        <pc:chgData name="Simon" userId="acfce3dd-66c2-4b6d-8e85-a3a71175ae38" providerId="ADAL" clId="{B66E3149-2401-466C-B54D-4EBF31297941}" dt="2020-09-27T13:41:53.568" v="193" actId="14100"/>
        <pc:sldMkLst>
          <pc:docMk/>
          <pc:sldMk cId="3061012591" sldId="257"/>
        </pc:sldMkLst>
        <pc:spChg chg="mod">
          <ac:chgData name="Simon" userId="acfce3dd-66c2-4b6d-8e85-a3a71175ae38" providerId="ADAL" clId="{B66E3149-2401-466C-B54D-4EBF31297941}" dt="2020-09-27T13:41:36.775" v="191" actId="255"/>
          <ac:spMkLst>
            <pc:docMk/>
            <pc:sldMk cId="3061012591" sldId="257"/>
            <ac:spMk id="2" creationId="{00000000-0000-0000-0000-000000000000}"/>
          </ac:spMkLst>
        </pc:spChg>
        <pc:spChg chg="mod">
          <ac:chgData name="Simon" userId="acfce3dd-66c2-4b6d-8e85-a3a71175ae38" providerId="ADAL" clId="{B66E3149-2401-466C-B54D-4EBF31297941}" dt="2020-09-27T13:41:53.568" v="193" actId="14100"/>
          <ac:spMkLst>
            <pc:docMk/>
            <pc:sldMk cId="3061012591" sldId="257"/>
            <ac:spMk id="3" creationId="{00000000-0000-0000-0000-000000000000}"/>
          </ac:spMkLst>
        </pc:spChg>
      </pc:sldChg>
      <pc:sldChg chg="modSp mod">
        <pc:chgData name="Simon" userId="acfce3dd-66c2-4b6d-8e85-a3a71175ae38" providerId="ADAL" clId="{B66E3149-2401-466C-B54D-4EBF31297941}" dt="2020-09-23T10:39:32.038" v="110" actId="20577"/>
        <pc:sldMkLst>
          <pc:docMk/>
          <pc:sldMk cId="527452572" sldId="258"/>
        </pc:sldMkLst>
        <pc:spChg chg="mod">
          <ac:chgData name="Simon" userId="acfce3dd-66c2-4b6d-8e85-a3a71175ae38" providerId="ADAL" clId="{B66E3149-2401-466C-B54D-4EBF31297941}" dt="2020-09-23T10:39:32.038" v="110" actId="20577"/>
          <ac:spMkLst>
            <pc:docMk/>
            <pc:sldMk cId="527452572" sldId="258"/>
            <ac:spMk id="2" creationId="{00000000-0000-0000-0000-000000000000}"/>
          </ac:spMkLst>
        </pc:spChg>
        <pc:spChg chg="mod">
          <ac:chgData name="Simon" userId="acfce3dd-66c2-4b6d-8e85-a3a71175ae38" providerId="ADAL" clId="{B66E3149-2401-466C-B54D-4EBF31297941}" dt="2020-09-23T10:39:21.757" v="99"/>
          <ac:spMkLst>
            <pc:docMk/>
            <pc:sldMk cId="527452572" sldId="258"/>
            <ac:spMk id="3" creationId="{00000000-0000-0000-0000-000000000000}"/>
          </ac:spMkLst>
        </pc:spChg>
      </pc:sldChg>
      <pc:sldChg chg="del">
        <pc:chgData name="Simon" userId="acfce3dd-66c2-4b6d-8e85-a3a71175ae38" providerId="ADAL" clId="{B66E3149-2401-466C-B54D-4EBF31297941}" dt="2020-09-23T10:48:09.334" v="140" actId="47"/>
        <pc:sldMkLst>
          <pc:docMk/>
          <pc:sldMk cId="1406364572" sldId="259"/>
        </pc:sldMkLst>
      </pc:sldChg>
      <pc:sldChg chg="modSp del mod">
        <pc:chgData name="Simon" userId="acfce3dd-66c2-4b6d-8e85-a3a71175ae38" providerId="ADAL" clId="{B66E3149-2401-466C-B54D-4EBF31297941}" dt="2020-09-27T13:49:24.434" v="304" actId="47"/>
        <pc:sldMkLst>
          <pc:docMk/>
          <pc:sldMk cId="4136255141" sldId="260"/>
        </pc:sldMkLst>
        <pc:spChg chg="mod">
          <ac:chgData name="Simon" userId="acfce3dd-66c2-4b6d-8e85-a3a71175ae38" providerId="ADAL" clId="{B66E3149-2401-466C-B54D-4EBF31297941}" dt="2020-09-27T13:45:06.725" v="248" actId="14100"/>
          <ac:spMkLst>
            <pc:docMk/>
            <pc:sldMk cId="4136255141" sldId="260"/>
            <ac:spMk id="3" creationId="{00000000-0000-0000-0000-000000000000}"/>
          </ac:spMkLst>
        </pc:spChg>
      </pc:sldChg>
      <pc:sldChg chg="del">
        <pc:chgData name="Simon" userId="acfce3dd-66c2-4b6d-8e85-a3a71175ae38" providerId="ADAL" clId="{B66E3149-2401-466C-B54D-4EBF31297941}" dt="2020-09-23T10:37:38.325" v="80" actId="47"/>
        <pc:sldMkLst>
          <pc:docMk/>
          <pc:sldMk cId="233505291" sldId="261"/>
        </pc:sldMkLst>
      </pc:sldChg>
      <pc:sldChg chg="modSp add mod">
        <pc:chgData name="Simon" userId="acfce3dd-66c2-4b6d-8e85-a3a71175ae38" providerId="ADAL" clId="{B66E3149-2401-466C-B54D-4EBF31297941}" dt="2020-09-27T13:43:03.196" v="210" actId="20577"/>
        <pc:sldMkLst>
          <pc:docMk/>
          <pc:sldMk cId="684348756" sldId="261"/>
        </pc:sldMkLst>
        <pc:spChg chg="mod">
          <ac:chgData name="Simon" userId="acfce3dd-66c2-4b6d-8e85-a3a71175ae38" providerId="ADAL" clId="{B66E3149-2401-466C-B54D-4EBF31297941}" dt="2020-09-23T10:39:54.395" v="127" actId="6549"/>
          <ac:spMkLst>
            <pc:docMk/>
            <pc:sldMk cId="684348756" sldId="261"/>
            <ac:spMk id="2" creationId="{00000000-0000-0000-0000-000000000000}"/>
          </ac:spMkLst>
        </pc:spChg>
        <pc:spChg chg="mod">
          <ac:chgData name="Simon" userId="acfce3dd-66c2-4b6d-8e85-a3a71175ae38" providerId="ADAL" clId="{B66E3149-2401-466C-B54D-4EBF31297941}" dt="2020-09-27T13:43:03.196" v="210" actId="20577"/>
          <ac:spMkLst>
            <pc:docMk/>
            <pc:sldMk cId="684348756" sldId="261"/>
            <ac:spMk id="3" creationId="{00000000-0000-0000-0000-000000000000}"/>
          </ac:spMkLst>
        </pc:spChg>
      </pc:sldChg>
      <pc:sldChg chg="addSp delSp modSp add mod setBg">
        <pc:chgData name="Simon" userId="acfce3dd-66c2-4b6d-8e85-a3a71175ae38" providerId="ADAL" clId="{B66E3149-2401-466C-B54D-4EBF31297941}" dt="2020-09-23T10:47:59.352" v="139" actId="14100"/>
        <pc:sldMkLst>
          <pc:docMk/>
          <pc:sldMk cId="2558411519" sldId="262"/>
        </pc:sldMkLst>
        <pc:spChg chg="mod">
          <ac:chgData name="Simon" userId="acfce3dd-66c2-4b6d-8e85-a3a71175ae38" providerId="ADAL" clId="{B66E3149-2401-466C-B54D-4EBF31297941}" dt="2020-09-23T10:47:50.991" v="137" actId="26606"/>
          <ac:spMkLst>
            <pc:docMk/>
            <pc:sldMk cId="2558411519" sldId="262"/>
            <ac:spMk id="2" creationId="{00000000-0000-0000-0000-000000000000}"/>
          </ac:spMkLst>
        </pc:spChg>
        <pc:spChg chg="del mod">
          <ac:chgData name="Simon" userId="acfce3dd-66c2-4b6d-8e85-a3a71175ae38" providerId="ADAL" clId="{B66E3149-2401-466C-B54D-4EBF31297941}" dt="2020-09-23T10:47:21.935" v="130"/>
          <ac:spMkLst>
            <pc:docMk/>
            <pc:sldMk cId="2558411519" sldId="262"/>
            <ac:spMk id="3" creationId="{00000000-0000-0000-0000-000000000000}"/>
          </ac:spMkLst>
        </pc:spChg>
        <pc:spChg chg="add del">
          <ac:chgData name="Simon" userId="acfce3dd-66c2-4b6d-8e85-a3a71175ae38" providerId="ADAL" clId="{B66E3149-2401-466C-B54D-4EBF31297941}" dt="2020-09-23T10:47:50.984" v="136" actId="26606"/>
          <ac:spMkLst>
            <pc:docMk/>
            <pc:sldMk cId="2558411519" sldId="262"/>
            <ac:spMk id="9" creationId="{1707FC24-6981-43D9-B525-C7832BA22463}"/>
          </ac:spMkLst>
        </pc:spChg>
        <pc:spChg chg="add">
          <ac:chgData name="Simon" userId="acfce3dd-66c2-4b6d-8e85-a3a71175ae38" providerId="ADAL" clId="{B66E3149-2401-466C-B54D-4EBF31297941}" dt="2020-09-23T10:47:50.991" v="137" actId="26606"/>
          <ac:spMkLst>
            <pc:docMk/>
            <pc:sldMk cId="2558411519" sldId="262"/>
            <ac:spMk id="11" creationId="{047C8CCB-F95D-4249-92DD-651249D3535A}"/>
          </ac:spMkLst>
        </pc:spChg>
        <pc:spChg chg="add">
          <ac:chgData name="Simon" userId="acfce3dd-66c2-4b6d-8e85-a3a71175ae38" providerId="ADAL" clId="{B66E3149-2401-466C-B54D-4EBF31297941}" dt="2020-09-23T10:47:50.991" v="137" actId="26606"/>
          <ac:spMkLst>
            <pc:docMk/>
            <pc:sldMk cId="2558411519" sldId="262"/>
            <ac:spMk id="12" creationId="{6753252F-4873-4F63-801D-CC719279A7D5}"/>
          </ac:spMkLst>
        </pc:spChg>
        <pc:picChg chg="add mod">
          <ac:chgData name="Simon" userId="acfce3dd-66c2-4b6d-8e85-a3a71175ae38" providerId="ADAL" clId="{B66E3149-2401-466C-B54D-4EBF31297941}" dt="2020-09-23T10:47:59.352" v="139" actId="14100"/>
          <ac:picMkLst>
            <pc:docMk/>
            <pc:sldMk cId="2558411519" sldId="262"/>
            <ac:picMk id="4" creationId="{2FC82267-58C2-41E1-A0AB-E9A67FB0EFC9}"/>
          </ac:picMkLst>
        </pc:picChg>
      </pc:sldChg>
      <pc:sldChg chg="addSp delSp modSp add mod">
        <pc:chgData name="Simon" userId="acfce3dd-66c2-4b6d-8e85-a3a71175ae38" providerId="ADAL" clId="{B66E3149-2401-466C-B54D-4EBF31297941}" dt="2020-09-23T10:49:27.455" v="158" actId="20577"/>
        <pc:sldMkLst>
          <pc:docMk/>
          <pc:sldMk cId="763676628" sldId="263"/>
        </pc:sldMkLst>
        <pc:spChg chg="mod">
          <ac:chgData name="Simon" userId="acfce3dd-66c2-4b6d-8e85-a3a71175ae38" providerId="ADAL" clId="{B66E3149-2401-466C-B54D-4EBF31297941}" dt="2020-09-23T10:49:27.455" v="158" actId="20577"/>
          <ac:spMkLst>
            <pc:docMk/>
            <pc:sldMk cId="763676628" sldId="263"/>
            <ac:spMk id="2" creationId="{00000000-0000-0000-0000-000000000000}"/>
          </ac:spMkLst>
        </pc:spChg>
        <pc:spChg chg="add del mod">
          <ac:chgData name="Simon" userId="acfce3dd-66c2-4b6d-8e85-a3a71175ae38" providerId="ADAL" clId="{B66E3149-2401-466C-B54D-4EBF31297941}" dt="2020-09-23T10:49:02.355" v="144"/>
          <ac:spMkLst>
            <pc:docMk/>
            <pc:sldMk cId="763676628" sldId="263"/>
            <ac:spMk id="5" creationId="{7AC0E1A3-D4B0-45D1-919D-3A845AE142A0}"/>
          </ac:spMkLst>
        </pc:spChg>
        <pc:picChg chg="del mod">
          <ac:chgData name="Simon" userId="acfce3dd-66c2-4b6d-8e85-a3a71175ae38" providerId="ADAL" clId="{B66E3149-2401-466C-B54D-4EBF31297941}" dt="2020-09-23T10:48:58.317" v="143" actId="478"/>
          <ac:picMkLst>
            <pc:docMk/>
            <pc:sldMk cId="763676628" sldId="263"/>
            <ac:picMk id="4" creationId="{2FC82267-58C2-41E1-A0AB-E9A67FB0EFC9}"/>
          </ac:picMkLst>
        </pc:picChg>
        <pc:picChg chg="add mod">
          <ac:chgData name="Simon" userId="acfce3dd-66c2-4b6d-8e85-a3a71175ae38" providerId="ADAL" clId="{B66E3149-2401-466C-B54D-4EBF31297941}" dt="2020-09-23T10:49:20.311" v="148" actId="14100"/>
          <ac:picMkLst>
            <pc:docMk/>
            <pc:sldMk cId="763676628" sldId="263"/>
            <ac:picMk id="6" creationId="{B52DEA8B-BA70-48FD-B634-5120A5F9583B}"/>
          </ac:picMkLst>
        </pc:picChg>
      </pc:sldChg>
      <pc:sldChg chg="modSp add mod">
        <pc:chgData name="Simon" userId="acfce3dd-66c2-4b6d-8e85-a3a71175ae38" providerId="ADAL" clId="{B66E3149-2401-466C-B54D-4EBF31297941}" dt="2020-09-27T13:40:58.361" v="189" actId="255"/>
        <pc:sldMkLst>
          <pc:docMk/>
          <pc:sldMk cId="857384114" sldId="264"/>
        </pc:sldMkLst>
        <pc:spChg chg="mod">
          <ac:chgData name="Simon" userId="acfce3dd-66c2-4b6d-8e85-a3a71175ae38" providerId="ADAL" clId="{B66E3149-2401-466C-B54D-4EBF31297941}" dt="2020-09-27T13:40:58.361" v="189" actId="255"/>
          <ac:spMkLst>
            <pc:docMk/>
            <pc:sldMk cId="857384114" sldId="264"/>
            <ac:spMk id="2" creationId="{00000000-0000-0000-0000-000000000000}"/>
          </ac:spMkLst>
        </pc:spChg>
      </pc:sldChg>
      <pc:sldChg chg="addSp delSp modSp add mod">
        <pc:chgData name="Simon" userId="acfce3dd-66c2-4b6d-8e85-a3a71175ae38" providerId="ADAL" clId="{B66E3149-2401-466C-B54D-4EBF31297941}" dt="2020-09-27T13:49:07.876" v="303" actId="20577"/>
        <pc:sldMkLst>
          <pc:docMk/>
          <pc:sldMk cId="811930713" sldId="265"/>
        </pc:sldMkLst>
        <pc:spChg chg="mod">
          <ac:chgData name="Simon" userId="acfce3dd-66c2-4b6d-8e85-a3a71175ae38" providerId="ADAL" clId="{B66E3149-2401-466C-B54D-4EBF31297941}" dt="2020-09-27T13:45:35.068" v="282" actId="6549"/>
          <ac:spMkLst>
            <pc:docMk/>
            <pc:sldMk cId="811930713" sldId="265"/>
            <ac:spMk id="2" creationId="{00000000-0000-0000-0000-000000000000}"/>
          </ac:spMkLst>
        </pc:spChg>
        <pc:spChg chg="add mod">
          <ac:chgData name="Simon" userId="acfce3dd-66c2-4b6d-8e85-a3a71175ae38" providerId="ADAL" clId="{B66E3149-2401-466C-B54D-4EBF31297941}" dt="2020-09-27T13:49:07.876" v="303" actId="20577"/>
          <ac:spMkLst>
            <pc:docMk/>
            <pc:sldMk cId="811930713" sldId="265"/>
            <ac:spMk id="4" creationId="{FE133482-420F-4010-A328-E35116A855A4}"/>
          </ac:spMkLst>
        </pc:spChg>
        <pc:picChg chg="del mod">
          <ac:chgData name="Simon" userId="acfce3dd-66c2-4b6d-8e85-a3a71175ae38" providerId="ADAL" clId="{B66E3149-2401-466C-B54D-4EBF31297941}" dt="2020-09-27T13:45:45.614" v="284" actId="478"/>
          <ac:picMkLst>
            <pc:docMk/>
            <pc:sldMk cId="811930713" sldId="265"/>
            <ac:picMk id="6" creationId="{B52DEA8B-BA70-48FD-B634-5120A5F9583B}"/>
          </ac:picMkLst>
        </pc:picChg>
      </pc:sldChg>
    </pc:docChg>
  </pc:docChgLst>
  <pc:docChgLst>
    <pc:chgData name="Simon" userId="acfce3dd-66c2-4b6d-8e85-a3a71175ae38" providerId="ADAL" clId="{E12669B0-5A62-475F-B6CE-D69F40D6FFC0}"/>
    <pc:docChg chg="undo custSel mod addSld modSld">
      <pc:chgData name="Simon" userId="acfce3dd-66c2-4b6d-8e85-a3a71175ae38" providerId="ADAL" clId="{E12669B0-5A62-475F-B6CE-D69F40D6FFC0}" dt="2020-09-28T07:04:29.318" v="574" actId="26606"/>
      <pc:docMkLst>
        <pc:docMk/>
      </pc:docMkLst>
      <pc:sldChg chg="addSp modSp mod setBg">
        <pc:chgData name="Simon" userId="acfce3dd-66c2-4b6d-8e85-a3a71175ae38" providerId="ADAL" clId="{E12669B0-5A62-475F-B6CE-D69F40D6FFC0}" dt="2020-09-28T07:03:36.245" v="566" actId="255"/>
        <pc:sldMkLst>
          <pc:docMk/>
          <pc:sldMk cId="2909073731" sldId="256"/>
        </pc:sldMkLst>
        <pc:spChg chg="mod">
          <ac:chgData name="Simon" userId="acfce3dd-66c2-4b6d-8e85-a3a71175ae38" providerId="ADAL" clId="{E12669B0-5A62-475F-B6CE-D69F40D6FFC0}" dt="2020-09-28T07:03:19.201" v="564" actId="26606"/>
          <ac:spMkLst>
            <pc:docMk/>
            <pc:sldMk cId="2909073731" sldId="256"/>
            <ac:spMk id="2" creationId="{00000000-0000-0000-0000-000000000000}"/>
          </ac:spMkLst>
        </pc:spChg>
        <pc:spChg chg="mod">
          <ac:chgData name="Simon" userId="acfce3dd-66c2-4b6d-8e85-a3a71175ae38" providerId="ADAL" clId="{E12669B0-5A62-475F-B6CE-D69F40D6FFC0}" dt="2020-09-28T07:03:36.245" v="566" actId="255"/>
          <ac:spMkLst>
            <pc:docMk/>
            <pc:sldMk cId="2909073731" sldId="256"/>
            <ac:spMk id="3" creationId="{00000000-0000-0000-0000-000000000000}"/>
          </ac:spMkLst>
        </pc:spChg>
        <pc:spChg chg="add">
          <ac:chgData name="Simon" userId="acfce3dd-66c2-4b6d-8e85-a3a71175ae38" providerId="ADAL" clId="{E12669B0-5A62-475F-B6CE-D69F40D6FFC0}" dt="2020-09-28T07:03:19.201" v="564" actId="26606"/>
          <ac:spMkLst>
            <pc:docMk/>
            <pc:sldMk cId="2909073731" sldId="256"/>
            <ac:spMk id="8" creationId="{CDA1A2E9-63FE-408D-A803-8E306ECAB4B3}"/>
          </ac:spMkLst>
        </pc:spChg>
        <pc:spChg chg="add">
          <ac:chgData name="Simon" userId="acfce3dd-66c2-4b6d-8e85-a3a71175ae38" providerId="ADAL" clId="{E12669B0-5A62-475F-B6CE-D69F40D6FFC0}" dt="2020-09-28T07:03:19.201" v="564" actId="26606"/>
          <ac:spMkLst>
            <pc:docMk/>
            <pc:sldMk cId="2909073731" sldId="256"/>
            <ac:spMk id="10" creationId="{1A882A9F-F4E9-4E23-8F0B-20B5DF42EAA9}"/>
          </ac:spMkLst>
        </pc:spChg>
        <pc:spChg chg="add">
          <ac:chgData name="Simon" userId="acfce3dd-66c2-4b6d-8e85-a3a71175ae38" providerId="ADAL" clId="{E12669B0-5A62-475F-B6CE-D69F40D6FFC0}" dt="2020-09-28T07:03:19.201" v="564" actId="26606"/>
          <ac:spMkLst>
            <pc:docMk/>
            <pc:sldMk cId="2909073731" sldId="256"/>
            <ac:spMk id="12" creationId="{FBE9F90C-C163-435B-9A68-D15C92D1CF2B}"/>
          </ac:spMkLst>
        </pc:spChg>
        <pc:spChg chg="add">
          <ac:chgData name="Simon" userId="acfce3dd-66c2-4b6d-8e85-a3a71175ae38" providerId="ADAL" clId="{E12669B0-5A62-475F-B6CE-D69F40D6FFC0}" dt="2020-09-28T07:03:19.201" v="564" actId="26606"/>
          <ac:spMkLst>
            <pc:docMk/>
            <pc:sldMk cId="2909073731" sldId="256"/>
            <ac:spMk id="14" creationId="{42280AB2-77A5-4CB7-AF7D-1795CA8DC7BC}"/>
          </ac:spMkLst>
        </pc:spChg>
      </pc:sldChg>
      <pc:sldChg chg="addSp modSp mod setBg">
        <pc:chgData name="Simon" userId="acfce3dd-66c2-4b6d-8e85-a3a71175ae38" providerId="ADAL" clId="{E12669B0-5A62-475F-B6CE-D69F40D6FFC0}" dt="2020-09-28T07:03:42.797" v="567" actId="26606"/>
        <pc:sldMkLst>
          <pc:docMk/>
          <pc:sldMk cId="3061012591" sldId="257"/>
        </pc:sldMkLst>
        <pc:spChg chg="mod">
          <ac:chgData name="Simon" userId="acfce3dd-66c2-4b6d-8e85-a3a71175ae38" providerId="ADAL" clId="{E12669B0-5A62-475F-B6CE-D69F40D6FFC0}" dt="2020-09-28T07:03:42.797" v="567" actId="26606"/>
          <ac:spMkLst>
            <pc:docMk/>
            <pc:sldMk cId="3061012591" sldId="257"/>
            <ac:spMk id="2" creationId="{00000000-0000-0000-0000-000000000000}"/>
          </ac:spMkLst>
        </pc:spChg>
        <pc:spChg chg="mod">
          <ac:chgData name="Simon" userId="acfce3dd-66c2-4b6d-8e85-a3a71175ae38" providerId="ADAL" clId="{E12669B0-5A62-475F-B6CE-D69F40D6FFC0}" dt="2020-09-28T07:03:42.797" v="567" actId="26606"/>
          <ac:spMkLst>
            <pc:docMk/>
            <pc:sldMk cId="3061012591" sldId="257"/>
            <ac:spMk id="3" creationId="{00000000-0000-0000-0000-000000000000}"/>
          </ac:spMkLst>
        </pc:spChg>
        <pc:spChg chg="add">
          <ac:chgData name="Simon" userId="acfce3dd-66c2-4b6d-8e85-a3a71175ae38" providerId="ADAL" clId="{E12669B0-5A62-475F-B6CE-D69F40D6FFC0}" dt="2020-09-28T07:03:42.797" v="567" actId="26606"/>
          <ac:spMkLst>
            <pc:docMk/>
            <pc:sldMk cId="3061012591" sldId="257"/>
            <ac:spMk id="8" creationId="{B775CD93-9DF2-48CB-9F57-1BCA9A46C7FA}"/>
          </ac:spMkLst>
        </pc:spChg>
        <pc:spChg chg="add">
          <ac:chgData name="Simon" userId="acfce3dd-66c2-4b6d-8e85-a3a71175ae38" providerId="ADAL" clId="{E12669B0-5A62-475F-B6CE-D69F40D6FFC0}" dt="2020-09-28T07:03:42.797" v="567" actId="26606"/>
          <ac:spMkLst>
            <pc:docMk/>
            <pc:sldMk cId="3061012591" sldId="257"/>
            <ac:spMk id="10" creationId="{6166C6D1-23AC-49C4-BA07-238E4E9F8CEB}"/>
          </ac:spMkLst>
        </pc:spChg>
        <pc:spChg chg="add">
          <ac:chgData name="Simon" userId="acfce3dd-66c2-4b6d-8e85-a3a71175ae38" providerId="ADAL" clId="{E12669B0-5A62-475F-B6CE-D69F40D6FFC0}" dt="2020-09-28T07:03:42.797" v="567" actId="26606"/>
          <ac:spMkLst>
            <pc:docMk/>
            <pc:sldMk cId="3061012591" sldId="257"/>
            <ac:spMk id="12" creationId="{1C091803-41C2-48E0-9228-5148460C7479}"/>
          </ac:spMkLst>
        </pc:spChg>
      </pc:sldChg>
      <pc:sldChg chg="addSp modSp mod setBg">
        <pc:chgData name="Simon" userId="acfce3dd-66c2-4b6d-8e85-a3a71175ae38" providerId="ADAL" clId="{E12669B0-5A62-475F-B6CE-D69F40D6FFC0}" dt="2020-09-28T07:03:57.067" v="570" actId="26606"/>
        <pc:sldMkLst>
          <pc:docMk/>
          <pc:sldMk cId="527452572" sldId="258"/>
        </pc:sldMkLst>
        <pc:spChg chg="mod">
          <ac:chgData name="Simon" userId="acfce3dd-66c2-4b6d-8e85-a3a71175ae38" providerId="ADAL" clId="{E12669B0-5A62-475F-B6CE-D69F40D6FFC0}" dt="2020-09-28T07:03:57.067" v="570" actId="26606"/>
          <ac:spMkLst>
            <pc:docMk/>
            <pc:sldMk cId="527452572" sldId="258"/>
            <ac:spMk id="2" creationId="{00000000-0000-0000-0000-000000000000}"/>
          </ac:spMkLst>
        </pc:spChg>
        <pc:spChg chg="mod">
          <ac:chgData name="Simon" userId="acfce3dd-66c2-4b6d-8e85-a3a71175ae38" providerId="ADAL" clId="{E12669B0-5A62-475F-B6CE-D69F40D6FFC0}" dt="2020-09-28T07:03:57.067" v="570" actId="26606"/>
          <ac:spMkLst>
            <pc:docMk/>
            <pc:sldMk cId="527452572" sldId="258"/>
            <ac:spMk id="3" creationId="{00000000-0000-0000-0000-000000000000}"/>
          </ac:spMkLst>
        </pc:spChg>
        <pc:spChg chg="add">
          <ac:chgData name="Simon" userId="acfce3dd-66c2-4b6d-8e85-a3a71175ae38" providerId="ADAL" clId="{E12669B0-5A62-475F-B6CE-D69F40D6FFC0}" dt="2020-09-28T07:03:57.067" v="570" actId="26606"/>
          <ac:spMkLst>
            <pc:docMk/>
            <pc:sldMk cId="527452572" sldId="258"/>
            <ac:spMk id="8" creationId="{B775CD93-9DF2-48CB-9F57-1BCA9A46C7FA}"/>
          </ac:spMkLst>
        </pc:spChg>
        <pc:spChg chg="add">
          <ac:chgData name="Simon" userId="acfce3dd-66c2-4b6d-8e85-a3a71175ae38" providerId="ADAL" clId="{E12669B0-5A62-475F-B6CE-D69F40D6FFC0}" dt="2020-09-28T07:03:57.067" v="570" actId="26606"/>
          <ac:spMkLst>
            <pc:docMk/>
            <pc:sldMk cId="527452572" sldId="258"/>
            <ac:spMk id="10" creationId="{6166C6D1-23AC-49C4-BA07-238E4E9F8CEB}"/>
          </ac:spMkLst>
        </pc:spChg>
        <pc:spChg chg="add">
          <ac:chgData name="Simon" userId="acfce3dd-66c2-4b6d-8e85-a3a71175ae38" providerId="ADAL" clId="{E12669B0-5A62-475F-B6CE-D69F40D6FFC0}" dt="2020-09-28T07:03:57.067" v="570" actId="26606"/>
          <ac:spMkLst>
            <pc:docMk/>
            <pc:sldMk cId="527452572" sldId="258"/>
            <ac:spMk id="12" creationId="{1C091803-41C2-48E0-9228-5148460C7479}"/>
          </ac:spMkLst>
        </pc:spChg>
      </pc:sldChg>
      <pc:sldChg chg="addSp modSp mod setBg">
        <pc:chgData name="Simon" userId="acfce3dd-66c2-4b6d-8e85-a3a71175ae38" providerId="ADAL" clId="{E12669B0-5A62-475F-B6CE-D69F40D6FFC0}" dt="2020-09-28T07:03:52.561" v="569" actId="26606"/>
        <pc:sldMkLst>
          <pc:docMk/>
          <pc:sldMk cId="684348756" sldId="261"/>
        </pc:sldMkLst>
        <pc:spChg chg="mod">
          <ac:chgData name="Simon" userId="acfce3dd-66c2-4b6d-8e85-a3a71175ae38" providerId="ADAL" clId="{E12669B0-5A62-475F-B6CE-D69F40D6FFC0}" dt="2020-09-28T07:03:52.561" v="569" actId="26606"/>
          <ac:spMkLst>
            <pc:docMk/>
            <pc:sldMk cId="684348756" sldId="261"/>
            <ac:spMk id="2" creationId="{00000000-0000-0000-0000-000000000000}"/>
          </ac:spMkLst>
        </pc:spChg>
        <pc:spChg chg="mod">
          <ac:chgData name="Simon" userId="acfce3dd-66c2-4b6d-8e85-a3a71175ae38" providerId="ADAL" clId="{E12669B0-5A62-475F-B6CE-D69F40D6FFC0}" dt="2020-09-28T07:03:52.561" v="569" actId="26606"/>
          <ac:spMkLst>
            <pc:docMk/>
            <pc:sldMk cId="684348756" sldId="261"/>
            <ac:spMk id="3" creationId="{00000000-0000-0000-0000-000000000000}"/>
          </ac:spMkLst>
        </pc:spChg>
        <pc:spChg chg="add">
          <ac:chgData name="Simon" userId="acfce3dd-66c2-4b6d-8e85-a3a71175ae38" providerId="ADAL" clId="{E12669B0-5A62-475F-B6CE-D69F40D6FFC0}" dt="2020-09-28T07:03:52.561" v="569" actId="26606"/>
          <ac:spMkLst>
            <pc:docMk/>
            <pc:sldMk cId="684348756" sldId="261"/>
            <ac:spMk id="8" creationId="{B775CD93-9DF2-48CB-9F57-1BCA9A46C7FA}"/>
          </ac:spMkLst>
        </pc:spChg>
        <pc:spChg chg="add">
          <ac:chgData name="Simon" userId="acfce3dd-66c2-4b6d-8e85-a3a71175ae38" providerId="ADAL" clId="{E12669B0-5A62-475F-B6CE-D69F40D6FFC0}" dt="2020-09-28T07:03:52.561" v="569" actId="26606"/>
          <ac:spMkLst>
            <pc:docMk/>
            <pc:sldMk cId="684348756" sldId="261"/>
            <ac:spMk id="10" creationId="{6166C6D1-23AC-49C4-BA07-238E4E9F8CEB}"/>
          </ac:spMkLst>
        </pc:spChg>
        <pc:spChg chg="add">
          <ac:chgData name="Simon" userId="acfce3dd-66c2-4b6d-8e85-a3a71175ae38" providerId="ADAL" clId="{E12669B0-5A62-475F-B6CE-D69F40D6FFC0}" dt="2020-09-28T07:03:52.561" v="569" actId="26606"/>
          <ac:spMkLst>
            <pc:docMk/>
            <pc:sldMk cId="684348756" sldId="261"/>
            <ac:spMk id="12" creationId="{1C091803-41C2-48E0-9228-5148460C7479}"/>
          </ac:spMkLst>
        </pc:spChg>
      </pc:sldChg>
      <pc:sldChg chg="addSp delSp modSp mod">
        <pc:chgData name="Simon" userId="acfce3dd-66c2-4b6d-8e85-a3a71175ae38" providerId="ADAL" clId="{E12669B0-5A62-475F-B6CE-D69F40D6FFC0}" dt="2020-09-28T07:04:29.318" v="574" actId="26606"/>
        <pc:sldMkLst>
          <pc:docMk/>
          <pc:sldMk cId="2558411519" sldId="262"/>
        </pc:sldMkLst>
        <pc:spChg chg="mod">
          <ac:chgData name="Simon" userId="acfce3dd-66c2-4b6d-8e85-a3a71175ae38" providerId="ADAL" clId="{E12669B0-5A62-475F-B6CE-D69F40D6FFC0}" dt="2020-09-28T07:04:29.318" v="574" actId="26606"/>
          <ac:spMkLst>
            <pc:docMk/>
            <pc:sldMk cId="2558411519" sldId="262"/>
            <ac:spMk id="2" creationId="{00000000-0000-0000-0000-000000000000}"/>
          </ac:spMkLst>
        </pc:spChg>
        <pc:spChg chg="add del mod">
          <ac:chgData name="Simon" userId="acfce3dd-66c2-4b6d-8e85-a3a71175ae38" providerId="ADAL" clId="{E12669B0-5A62-475F-B6CE-D69F40D6FFC0}" dt="2020-09-28T05:49:17.994" v="193"/>
          <ac:spMkLst>
            <pc:docMk/>
            <pc:sldMk cId="2558411519" sldId="262"/>
            <ac:spMk id="5" creationId="{6E429810-18DA-4304-B0D1-5CB92333716F}"/>
          </ac:spMkLst>
        </pc:spChg>
        <pc:spChg chg="add del">
          <ac:chgData name="Simon" userId="acfce3dd-66c2-4b6d-8e85-a3a71175ae38" providerId="ADAL" clId="{E12669B0-5A62-475F-B6CE-D69F40D6FFC0}" dt="2020-09-28T07:04:29.318" v="574" actId="26606"/>
          <ac:spMkLst>
            <pc:docMk/>
            <pc:sldMk cId="2558411519" sldId="262"/>
            <ac:spMk id="11" creationId="{047C8CCB-F95D-4249-92DD-651249D3535A}"/>
          </ac:spMkLst>
        </pc:spChg>
        <pc:spChg chg="add del">
          <ac:chgData name="Simon" userId="acfce3dd-66c2-4b6d-8e85-a3a71175ae38" providerId="ADAL" clId="{E12669B0-5A62-475F-B6CE-D69F40D6FFC0}" dt="2020-09-28T07:04:29.318" v="574" actId="26606"/>
          <ac:spMkLst>
            <pc:docMk/>
            <pc:sldMk cId="2558411519" sldId="262"/>
            <ac:spMk id="12" creationId="{6753252F-4873-4F63-801D-CC719279A7D5}"/>
          </ac:spMkLst>
        </pc:spChg>
        <pc:spChg chg="add del">
          <ac:chgData name="Simon" userId="acfce3dd-66c2-4b6d-8e85-a3a71175ae38" providerId="ADAL" clId="{E12669B0-5A62-475F-B6CE-D69F40D6FFC0}" dt="2020-09-28T07:04:29.318" v="574" actId="26606"/>
          <ac:spMkLst>
            <pc:docMk/>
            <pc:sldMk cId="2558411519" sldId="262"/>
            <ac:spMk id="17" creationId="{1707FC24-6981-43D9-B525-C7832BA22463}"/>
          </ac:spMkLst>
        </pc:spChg>
        <pc:picChg chg="del mod">
          <ac:chgData name="Simon" userId="acfce3dd-66c2-4b6d-8e85-a3a71175ae38" providerId="ADAL" clId="{E12669B0-5A62-475F-B6CE-D69F40D6FFC0}" dt="2020-09-28T05:48:50.133" v="192" actId="478"/>
          <ac:picMkLst>
            <pc:docMk/>
            <pc:sldMk cId="2558411519" sldId="262"/>
            <ac:picMk id="4" creationId="{2FC82267-58C2-41E1-A0AB-E9A67FB0EFC9}"/>
          </ac:picMkLst>
        </pc:picChg>
        <pc:picChg chg="add mod">
          <ac:chgData name="Simon" userId="acfce3dd-66c2-4b6d-8e85-a3a71175ae38" providerId="ADAL" clId="{E12669B0-5A62-475F-B6CE-D69F40D6FFC0}" dt="2020-09-28T07:04:29.318" v="574" actId="26606"/>
          <ac:picMkLst>
            <pc:docMk/>
            <pc:sldMk cId="2558411519" sldId="262"/>
            <ac:picMk id="6" creationId="{58834223-381B-45CF-9205-E5EA1C1A523C}"/>
          </ac:picMkLst>
        </pc:picChg>
      </pc:sldChg>
      <pc:sldChg chg="addSp delSp modSp mod">
        <pc:chgData name="Simon" userId="acfce3dd-66c2-4b6d-8e85-a3a71175ae38" providerId="ADAL" clId="{E12669B0-5A62-475F-B6CE-D69F40D6FFC0}" dt="2020-09-28T07:04:27.818" v="573" actId="26606"/>
        <pc:sldMkLst>
          <pc:docMk/>
          <pc:sldMk cId="763676628" sldId="263"/>
        </pc:sldMkLst>
        <pc:spChg chg="mod">
          <ac:chgData name="Simon" userId="acfce3dd-66c2-4b6d-8e85-a3a71175ae38" providerId="ADAL" clId="{E12669B0-5A62-475F-B6CE-D69F40D6FFC0}" dt="2020-09-28T07:04:27.818" v="573" actId="26606"/>
          <ac:spMkLst>
            <pc:docMk/>
            <pc:sldMk cId="763676628" sldId="263"/>
            <ac:spMk id="2" creationId="{00000000-0000-0000-0000-000000000000}"/>
          </ac:spMkLst>
        </pc:spChg>
        <pc:spChg chg="add del mod">
          <ac:chgData name="Simon" userId="acfce3dd-66c2-4b6d-8e85-a3a71175ae38" providerId="ADAL" clId="{E12669B0-5A62-475F-B6CE-D69F40D6FFC0}" dt="2020-09-28T05:52:22.518" v="197" actId="22"/>
          <ac:spMkLst>
            <pc:docMk/>
            <pc:sldMk cId="763676628" sldId="263"/>
            <ac:spMk id="4" creationId="{12EAA86C-6B12-4ADE-892D-C32EF8576556}"/>
          </ac:spMkLst>
        </pc:spChg>
        <pc:spChg chg="add del">
          <ac:chgData name="Simon" userId="acfce3dd-66c2-4b6d-8e85-a3a71175ae38" providerId="ADAL" clId="{E12669B0-5A62-475F-B6CE-D69F40D6FFC0}" dt="2020-09-28T07:04:27.818" v="573" actId="26606"/>
          <ac:spMkLst>
            <pc:docMk/>
            <pc:sldMk cId="763676628" sldId="263"/>
            <ac:spMk id="11" creationId="{047C8CCB-F95D-4249-92DD-651249D3535A}"/>
          </ac:spMkLst>
        </pc:spChg>
        <pc:spChg chg="add del">
          <ac:chgData name="Simon" userId="acfce3dd-66c2-4b6d-8e85-a3a71175ae38" providerId="ADAL" clId="{E12669B0-5A62-475F-B6CE-D69F40D6FFC0}" dt="2020-09-28T07:04:27.818" v="573" actId="26606"/>
          <ac:spMkLst>
            <pc:docMk/>
            <pc:sldMk cId="763676628" sldId="263"/>
            <ac:spMk id="12" creationId="{6753252F-4873-4F63-801D-CC719279A7D5}"/>
          </ac:spMkLst>
        </pc:spChg>
        <pc:spChg chg="add del">
          <ac:chgData name="Simon" userId="acfce3dd-66c2-4b6d-8e85-a3a71175ae38" providerId="ADAL" clId="{E12669B0-5A62-475F-B6CE-D69F40D6FFC0}" dt="2020-09-28T07:04:27.818" v="573" actId="26606"/>
          <ac:spMkLst>
            <pc:docMk/>
            <pc:sldMk cId="763676628" sldId="263"/>
            <ac:spMk id="17" creationId="{1707FC24-6981-43D9-B525-C7832BA22463}"/>
          </ac:spMkLst>
        </pc:spChg>
        <pc:picChg chg="del">
          <ac:chgData name="Simon" userId="acfce3dd-66c2-4b6d-8e85-a3a71175ae38" providerId="ADAL" clId="{E12669B0-5A62-475F-B6CE-D69F40D6FFC0}" dt="2020-09-28T05:50:44.350" v="196" actId="478"/>
          <ac:picMkLst>
            <pc:docMk/>
            <pc:sldMk cId="763676628" sldId="263"/>
            <ac:picMk id="6" creationId="{B52DEA8B-BA70-48FD-B634-5120A5F9583B}"/>
          </ac:picMkLst>
        </pc:picChg>
        <pc:picChg chg="add mod ord">
          <ac:chgData name="Simon" userId="acfce3dd-66c2-4b6d-8e85-a3a71175ae38" providerId="ADAL" clId="{E12669B0-5A62-475F-B6CE-D69F40D6FFC0}" dt="2020-09-28T07:04:27.818" v="573" actId="26606"/>
          <ac:picMkLst>
            <pc:docMk/>
            <pc:sldMk cId="763676628" sldId="263"/>
            <ac:picMk id="7" creationId="{B777073B-2556-4AFB-9C23-A55EA8AFD124}"/>
          </ac:picMkLst>
        </pc:picChg>
      </pc:sldChg>
      <pc:sldChg chg="addSp modSp mod setBg">
        <pc:chgData name="Simon" userId="acfce3dd-66c2-4b6d-8e85-a3a71175ae38" providerId="ADAL" clId="{E12669B0-5A62-475F-B6CE-D69F40D6FFC0}" dt="2020-09-28T07:03:47.538" v="568" actId="26606"/>
        <pc:sldMkLst>
          <pc:docMk/>
          <pc:sldMk cId="857384114" sldId="264"/>
        </pc:sldMkLst>
        <pc:spChg chg="mod">
          <ac:chgData name="Simon" userId="acfce3dd-66c2-4b6d-8e85-a3a71175ae38" providerId="ADAL" clId="{E12669B0-5A62-475F-B6CE-D69F40D6FFC0}" dt="2020-09-28T07:03:47.538" v="568" actId="26606"/>
          <ac:spMkLst>
            <pc:docMk/>
            <pc:sldMk cId="857384114" sldId="264"/>
            <ac:spMk id="2" creationId="{00000000-0000-0000-0000-000000000000}"/>
          </ac:spMkLst>
        </pc:spChg>
        <pc:spChg chg="mod">
          <ac:chgData name="Simon" userId="acfce3dd-66c2-4b6d-8e85-a3a71175ae38" providerId="ADAL" clId="{E12669B0-5A62-475F-B6CE-D69F40D6FFC0}" dt="2020-09-28T07:03:47.538" v="568" actId="26606"/>
          <ac:spMkLst>
            <pc:docMk/>
            <pc:sldMk cId="857384114" sldId="264"/>
            <ac:spMk id="3" creationId="{00000000-0000-0000-0000-000000000000}"/>
          </ac:spMkLst>
        </pc:spChg>
        <pc:spChg chg="add">
          <ac:chgData name="Simon" userId="acfce3dd-66c2-4b6d-8e85-a3a71175ae38" providerId="ADAL" clId="{E12669B0-5A62-475F-B6CE-D69F40D6FFC0}" dt="2020-09-28T07:03:47.538" v="568" actId="26606"/>
          <ac:spMkLst>
            <pc:docMk/>
            <pc:sldMk cId="857384114" sldId="264"/>
            <ac:spMk id="8" creationId="{B775CD93-9DF2-48CB-9F57-1BCA9A46C7FA}"/>
          </ac:spMkLst>
        </pc:spChg>
        <pc:spChg chg="add">
          <ac:chgData name="Simon" userId="acfce3dd-66c2-4b6d-8e85-a3a71175ae38" providerId="ADAL" clId="{E12669B0-5A62-475F-B6CE-D69F40D6FFC0}" dt="2020-09-28T07:03:47.538" v="568" actId="26606"/>
          <ac:spMkLst>
            <pc:docMk/>
            <pc:sldMk cId="857384114" sldId="264"/>
            <ac:spMk id="10" creationId="{6166C6D1-23AC-49C4-BA07-238E4E9F8CEB}"/>
          </ac:spMkLst>
        </pc:spChg>
        <pc:spChg chg="add">
          <ac:chgData name="Simon" userId="acfce3dd-66c2-4b6d-8e85-a3a71175ae38" providerId="ADAL" clId="{E12669B0-5A62-475F-B6CE-D69F40D6FFC0}" dt="2020-09-28T07:03:47.538" v="568" actId="26606"/>
          <ac:spMkLst>
            <pc:docMk/>
            <pc:sldMk cId="857384114" sldId="264"/>
            <ac:spMk id="12" creationId="{1C091803-41C2-48E0-9228-5148460C7479}"/>
          </ac:spMkLst>
        </pc:spChg>
      </pc:sldChg>
      <pc:sldChg chg="modSp mod">
        <pc:chgData name="Simon" userId="acfce3dd-66c2-4b6d-8e85-a3a71175ae38" providerId="ADAL" clId="{E12669B0-5A62-475F-B6CE-D69F40D6FFC0}" dt="2020-09-28T06:53:06.975" v="549" actId="20577"/>
        <pc:sldMkLst>
          <pc:docMk/>
          <pc:sldMk cId="811930713" sldId="265"/>
        </pc:sldMkLst>
        <pc:spChg chg="mod">
          <ac:chgData name="Simon" userId="acfce3dd-66c2-4b6d-8e85-a3a71175ae38" providerId="ADAL" clId="{E12669B0-5A62-475F-B6CE-D69F40D6FFC0}" dt="2020-09-28T06:53:06.975" v="549" actId="20577"/>
          <ac:spMkLst>
            <pc:docMk/>
            <pc:sldMk cId="811930713" sldId="265"/>
            <ac:spMk id="4" creationId="{FE133482-420F-4010-A328-E35116A855A4}"/>
          </ac:spMkLst>
        </pc:spChg>
      </pc:sldChg>
      <pc:sldChg chg="addSp delSp modSp add mod">
        <pc:chgData name="Simon" userId="acfce3dd-66c2-4b6d-8e85-a3a71175ae38" providerId="ADAL" clId="{E12669B0-5A62-475F-B6CE-D69F40D6FFC0}" dt="2020-09-28T05:54:53.560" v="235" actId="14100"/>
        <pc:sldMkLst>
          <pc:docMk/>
          <pc:sldMk cId="1979712849" sldId="266"/>
        </pc:sldMkLst>
        <pc:spChg chg="mod">
          <ac:chgData name="Simon" userId="acfce3dd-66c2-4b6d-8e85-a3a71175ae38" providerId="ADAL" clId="{E12669B0-5A62-475F-B6CE-D69F40D6FFC0}" dt="2020-09-28T05:53:24.247" v="228" actId="20577"/>
          <ac:spMkLst>
            <pc:docMk/>
            <pc:sldMk cId="1979712849" sldId="266"/>
            <ac:spMk id="2" creationId="{00000000-0000-0000-0000-000000000000}"/>
          </ac:spMkLst>
        </pc:spChg>
        <pc:spChg chg="add del mod">
          <ac:chgData name="Simon" userId="acfce3dd-66c2-4b6d-8e85-a3a71175ae38" providerId="ADAL" clId="{E12669B0-5A62-475F-B6CE-D69F40D6FFC0}" dt="2020-09-28T05:54:32.436" v="230" actId="22"/>
          <ac:spMkLst>
            <pc:docMk/>
            <pc:sldMk cId="1979712849" sldId="266"/>
            <ac:spMk id="4" creationId="{6834152C-4CD4-4448-A641-A31F00B76C5C}"/>
          </ac:spMkLst>
        </pc:spChg>
        <pc:picChg chg="add mod ord">
          <ac:chgData name="Simon" userId="acfce3dd-66c2-4b6d-8e85-a3a71175ae38" providerId="ADAL" clId="{E12669B0-5A62-475F-B6CE-D69F40D6FFC0}" dt="2020-09-28T05:54:53.560" v="235" actId="14100"/>
          <ac:picMkLst>
            <pc:docMk/>
            <pc:sldMk cId="1979712849" sldId="266"/>
            <ac:picMk id="6" creationId="{65F082EE-12AF-4DD0-893D-88AF77B16C49}"/>
          </ac:picMkLst>
        </pc:picChg>
        <pc:picChg chg="del">
          <ac:chgData name="Simon" userId="acfce3dd-66c2-4b6d-8e85-a3a71175ae38" providerId="ADAL" clId="{E12669B0-5A62-475F-B6CE-D69F40D6FFC0}" dt="2020-09-28T05:53:32.701" v="229" actId="478"/>
          <ac:picMkLst>
            <pc:docMk/>
            <pc:sldMk cId="1979712849" sldId="266"/>
            <ac:picMk id="7" creationId="{B777073B-2556-4AFB-9C23-A55EA8AFD124}"/>
          </ac:picMkLst>
        </pc:picChg>
      </pc:sldChg>
      <pc:sldChg chg="addSp delSp modSp add mod">
        <pc:chgData name="Simon" userId="acfce3dd-66c2-4b6d-8e85-a3a71175ae38" providerId="ADAL" clId="{E12669B0-5A62-475F-B6CE-D69F40D6FFC0}" dt="2020-09-28T05:57:13.647" v="244" actId="14100"/>
        <pc:sldMkLst>
          <pc:docMk/>
          <pc:sldMk cId="598488970" sldId="267"/>
        </pc:sldMkLst>
        <pc:spChg chg="mod">
          <ac:chgData name="Simon" userId="acfce3dd-66c2-4b6d-8e85-a3a71175ae38" providerId="ADAL" clId="{E12669B0-5A62-475F-B6CE-D69F40D6FFC0}" dt="2020-09-28T05:55:21.763" v="238" actId="6549"/>
          <ac:spMkLst>
            <pc:docMk/>
            <pc:sldMk cId="598488970" sldId="267"/>
            <ac:spMk id="2" creationId="{00000000-0000-0000-0000-000000000000}"/>
          </ac:spMkLst>
        </pc:spChg>
        <pc:spChg chg="add del mod">
          <ac:chgData name="Simon" userId="acfce3dd-66c2-4b6d-8e85-a3a71175ae38" providerId="ADAL" clId="{E12669B0-5A62-475F-B6CE-D69F40D6FFC0}" dt="2020-09-28T05:56:58.978" v="240" actId="22"/>
          <ac:spMkLst>
            <pc:docMk/>
            <pc:sldMk cId="598488970" sldId="267"/>
            <ac:spMk id="4" creationId="{D04D989F-E96B-4CA0-A340-2EADB6E1E294}"/>
          </ac:spMkLst>
        </pc:spChg>
        <pc:picChg chg="add mod ord">
          <ac:chgData name="Simon" userId="acfce3dd-66c2-4b6d-8e85-a3a71175ae38" providerId="ADAL" clId="{E12669B0-5A62-475F-B6CE-D69F40D6FFC0}" dt="2020-09-28T05:57:13.647" v="244" actId="14100"/>
          <ac:picMkLst>
            <pc:docMk/>
            <pc:sldMk cId="598488970" sldId="267"/>
            <ac:picMk id="6" creationId="{A0A51E2A-574C-41F2-8B2B-5254F17AE7F3}"/>
          </ac:picMkLst>
        </pc:picChg>
        <pc:picChg chg="del">
          <ac:chgData name="Simon" userId="acfce3dd-66c2-4b6d-8e85-a3a71175ae38" providerId="ADAL" clId="{E12669B0-5A62-475F-B6CE-D69F40D6FFC0}" dt="2020-09-28T05:55:26.276" v="239" actId="478"/>
          <ac:picMkLst>
            <pc:docMk/>
            <pc:sldMk cId="598488970" sldId="267"/>
            <ac:picMk id="7" creationId="{B777073B-2556-4AFB-9C23-A55EA8AFD124}"/>
          </ac:picMkLst>
        </pc:picChg>
      </pc:sldChg>
      <pc:sldChg chg="addSp delSp modSp add mod">
        <pc:chgData name="Simon" userId="acfce3dd-66c2-4b6d-8e85-a3a71175ae38" providerId="ADAL" clId="{E12669B0-5A62-475F-B6CE-D69F40D6FFC0}" dt="2020-09-28T05:59:00.132" v="269" actId="14100"/>
        <pc:sldMkLst>
          <pc:docMk/>
          <pc:sldMk cId="2630963592" sldId="268"/>
        </pc:sldMkLst>
        <pc:spChg chg="mod">
          <ac:chgData name="Simon" userId="acfce3dd-66c2-4b6d-8e85-a3a71175ae38" providerId="ADAL" clId="{E12669B0-5A62-475F-B6CE-D69F40D6FFC0}" dt="2020-09-28T05:57:42.349" v="261" actId="6549"/>
          <ac:spMkLst>
            <pc:docMk/>
            <pc:sldMk cId="2630963592" sldId="268"/>
            <ac:spMk id="2" creationId="{00000000-0000-0000-0000-000000000000}"/>
          </ac:spMkLst>
        </pc:spChg>
        <pc:spChg chg="add del mod">
          <ac:chgData name="Simon" userId="acfce3dd-66c2-4b6d-8e85-a3a71175ae38" providerId="ADAL" clId="{E12669B0-5A62-475F-B6CE-D69F40D6FFC0}" dt="2020-09-28T05:58:33.854" v="263" actId="22"/>
          <ac:spMkLst>
            <pc:docMk/>
            <pc:sldMk cId="2630963592" sldId="268"/>
            <ac:spMk id="4" creationId="{61A26BD7-FBE2-496A-9C97-0B7F790BE867}"/>
          </ac:spMkLst>
        </pc:spChg>
        <pc:picChg chg="del">
          <ac:chgData name="Simon" userId="acfce3dd-66c2-4b6d-8e85-a3a71175ae38" providerId="ADAL" clId="{E12669B0-5A62-475F-B6CE-D69F40D6FFC0}" dt="2020-09-28T05:57:46.497" v="262" actId="478"/>
          <ac:picMkLst>
            <pc:docMk/>
            <pc:sldMk cId="2630963592" sldId="268"/>
            <ac:picMk id="6" creationId="{A0A51E2A-574C-41F2-8B2B-5254F17AE7F3}"/>
          </ac:picMkLst>
        </pc:picChg>
        <pc:picChg chg="add mod ord">
          <ac:chgData name="Simon" userId="acfce3dd-66c2-4b6d-8e85-a3a71175ae38" providerId="ADAL" clId="{E12669B0-5A62-475F-B6CE-D69F40D6FFC0}" dt="2020-09-28T05:59:00.132" v="269" actId="14100"/>
          <ac:picMkLst>
            <pc:docMk/>
            <pc:sldMk cId="2630963592" sldId="268"/>
            <ac:picMk id="7" creationId="{94CCE2AC-1B0E-4010-8030-925E0B9EDC41}"/>
          </ac:picMkLst>
        </pc:picChg>
      </pc:sldChg>
      <pc:sldChg chg="addSp delSp modSp add mod">
        <pc:chgData name="Simon" userId="acfce3dd-66c2-4b6d-8e85-a3a71175ae38" providerId="ADAL" clId="{E12669B0-5A62-475F-B6CE-D69F40D6FFC0}" dt="2020-09-28T07:02:19.284" v="563" actId="14100"/>
        <pc:sldMkLst>
          <pc:docMk/>
          <pc:sldMk cId="637314568" sldId="269"/>
        </pc:sldMkLst>
        <pc:spChg chg="mod">
          <ac:chgData name="Simon" userId="acfce3dd-66c2-4b6d-8e85-a3a71175ae38" providerId="ADAL" clId="{E12669B0-5A62-475F-B6CE-D69F40D6FFC0}" dt="2020-09-28T06:03:26.877" v="328" actId="6549"/>
          <ac:spMkLst>
            <pc:docMk/>
            <pc:sldMk cId="637314568" sldId="269"/>
            <ac:spMk id="2" creationId="{00000000-0000-0000-0000-000000000000}"/>
          </ac:spMkLst>
        </pc:spChg>
        <pc:spChg chg="add del mod">
          <ac:chgData name="Simon" userId="acfce3dd-66c2-4b6d-8e85-a3a71175ae38" providerId="ADAL" clId="{E12669B0-5A62-475F-B6CE-D69F40D6FFC0}" dt="2020-09-28T06:01:43.806" v="285"/>
          <ac:spMkLst>
            <pc:docMk/>
            <pc:sldMk cId="637314568" sldId="269"/>
            <ac:spMk id="4" creationId="{BE3AA099-5B14-493E-BF05-6794B5FB016E}"/>
          </ac:spMkLst>
        </pc:spChg>
        <pc:spChg chg="add del mod">
          <ac:chgData name="Simon" userId="acfce3dd-66c2-4b6d-8e85-a3a71175ae38" providerId="ADAL" clId="{E12669B0-5A62-475F-B6CE-D69F40D6FFC0}" dt="2020-09-28T06:09:03.253" v="355"/>
          <ac:spMkLst>
            <pc:docMk/>
            <pc:sldMk cId="637314568" sldId="269"/>
            <ac:spMk id="8" creationId="{AB5B6919-1459-48AB-AFBC-4DF96D6333D6}"/>
          </ac:spMkLst>
        </pc:spChg>
        <pc:spChg chg="add del mod">
          <ac:chgData name="Simon" userId="acfce3dd-66c2-4b6d-8e85-a3a71175ae38" providerId="ADAL" clId="{E12669B0-5A62-475F-B6CE-D69F40D6FFC0}" dt="2020-09-28T07:01:54.214" v="556"/>
          <ac:spMkLst>
            <pc:docMk/>
            <pc:sldMk cId="637314568" sldId="269"/>
            <ac:spMk id="13" creationId="{F8D87692-A320-48FC-B744-3AE16610EDD5}"/>
          </ac:spMkLst>
        </pc:spChg>
        <pc:picChg chg="add del mod">
          <ac:chgData name="Simon" userId="acfce3dd-66c2-4b6d-8e85-a3a71175ae38" providerId="ADAL" clId="{E12669B0-5A62-475F-B6CE-D69F40D6FFC0}" dt="2020-09-28T06:06:47.932" v="354" actId="478"/>
          <ac:picMkLst>
            <pc:docMk/>
            <pc:sldMk cId="637314568" sldId="269"/>
            <ac:picMk id="5" creationId="{4B803791-845D-4969-850E-F6B8125A84F9}"/>
          </ac:picMkLst>
        </pc:picChg>
        <pc:picChg chg="del">
          <ac:chgData name="Simon" userId="acfce3dd-66c2-4b6d-8e85-a3a71175ae38" providerId="ADAL" clId="{E12669B0-5A62-475F-B6CE-D69F40D6FFC0}" dt="2020-09-28T06:00:49.072" v="284" actId="478"/>
          <ac:picMkLst>
            <pc:docMk/>
            <pc:sldMk cId="637314568" sldId="269"/>
            <ac:picMk id="7" creationId="{94CCE2AC-1B0E-4010-8030-925E0B9EDC41}"/>
          </ac:picMkLst>
        </pc:picChg>
        <pc:picChg chg="add del mod">
          <ac:chgData name="Simon" userId="acfce3dd-66c2-4b6d-8e85-a3a71175ae38" providerId="ADAL" clId="{E12669B0-5A62-475F-B6CE-D69F40D6FFC0}" dt="2020-09-28T06:55:41.203" v="555" actId="478"/>
          <ac:picMkLst>
            <pc:docMk/>
            <pc:sldMk cId="637314568" sldId="269"/>
            <ac:picMk id="9" creationId="{9DCA2442-D4AD-4AC6-842E-40D1AE109D00}"/>
          </ac:picMkLst>
        </pc:picChg>
        <pc:picChg chg="add mod">
          <ac:chgData name="Simon" userId="acfce3dd-66c2-4b6d-8e85-a3a71175ae38" providerId="ADAL" clId="{E12669B0-5A62-475F-B6CE-D69F40D6FFC0}" dt="2020-09-28T07:02:19.284" v="563" actId="14100"/>
          <ac:picMkLst>
            <pc:docMk/>
            <pc:sldMk cId="637314568" sldId="269"/>
            <ac:picMk id="14" creationId="{8AC46F8C-67EF-4437-8D3B-893D86CDC05D}"/>
          </ac:picMkLst>
        </pc:picChg>
      </pc:sldChg>
      <pc:sldChg chg="addSp delSp modSp add mod">
        <pc:chgData name="Simon" userId="acfce3dd-66c2-4b6d-8e85-a3a71175ae38" providerId="ADAL" clId="{E12669B0-5A62-475F-B6CE-D69F40D6FFC0}" dt="2020-09-28T06:55:09.721" v="554" actId="14100"/>
        <pc:sldMkLst>
          <pc:docMk/>
          <pc:sldMk cId="1235799160" sldId="270"/>
        </pc:sldMkLst>
        <pc:spChg chg="mod">
          <ac:chgData name="Simon" userId="acfce3dd-66c2-4b6d-8e85-a3a71175ae38" providerId="ADAL" clId="{E12669B0-5A62-475F-B6CE-D69F40D6FFC0}" dt="2020-09-28T06:04:06.397" v="343" actId="6549"/>
          <ac:spMkLst>
            <pc:docMk/>
            <pc:sldMk cId="1235799160" sldId="270"/>
            <ac:spMk id="2" creationId="{00000000-0000-0000-0000-000000000000}"/>
          </ac:spMkLst>
        </pc:spChg>
        <pc:spChg chg="add del mod">
          <ac:chgData name="Simon" userId="acfce3dd-66c2-4b6d-8e85-a3a71175ae38" providerId="ADAL" clId="{E12669B0-5A62-475F-B6CE-D69F40D6FFC0}" dt="2020-09-28T06:04:55.733" v="345"/>
          <ac:spMkLst>
            <pc:docMk/>
            <pc:sldMk cId="1235799160" sldId="270"/>
            <ac:spMk id="4" creationId="{85FD25F7-2AED-4972-8925-6E3FB33FF5D3}"/>
          </ac:spMkLst>
        </pc:spChg>
        <pc:spChg chg="add del mod">
          <ac:chgData name="Simon" userId="acfce3dd-66c2-4b6d-8e85-a3a71175ae38" providerId="ADAL" clId="{E12669B0-5A62-475F-B6CE-D69F40D6FFC0}" dt="2020-09-28T06:54:56.334" v="551"/>
          <ac:spMkLst>
            <pc:docMk/>
            <pc:sldMk cId="1235799160" sldId="270"/>
            <ac:spMk id="8" creationId="{4F0A018D-9845-4DED-B37F-8F9CE5971D41}"/>
          </ac:spMkLst>
        </pc:spChg>
        <pc:picChg chg="del">
          <ac:chgData name="Simon" userId="acfce3dd-66c2-4b6d-8e85-a3a71175ae38" providerId="ADAL" clId="{E12669B0-5A62-475F-B6CE-D69F40D6FFC0}" dt="2020-09-28T06:04:10.503" v="344" actId="478"/>
          <ac:picMkLst>
            <pc:docMk/>
            <pc:sldMk cId="1235799160" sldId="270"/>
            <ac:picMk id="5" creationId="{4B803791-845D-4969-850E-F6B8125A84F9}"/>
          </ac:picMkLst>
        </pc:picChg>
        <pc:picChg chg="add del mod">
          <ac:chgData name="Simon" userId="acfce3dd-66c2-4b6d-8e85-a3a71175ae38" providerId="ADAL" clId="{E12669B0-5A62-475F-B6CE-D69F40D6FFC0}" dt="2020-09-28T06:54:11.809" v="550" actId="478"/>
          <ac:picMkLst>
            <pc:docMk/>
            <pc:sldMk cId="1235799160" sldId="270"/>
            <ac:picMk id="6" creationId="{313BB2AC-AEEF-4725-9C37-E2F71E151F1E}"/>
          </ac:picMkLst>
        </pc:picChg>
        <pc:picChg chg="add mod">
          <ac:chgData name="Simon" userId="acfce3dd-66c2-4b6d-8e85-a3a71175ae38" providerId="ADAL" clId="{E12669B0-5A62-475F-B6CE-D69F40D6FFC0}" dt="2020-09-28T06:55:09.721" v="554" actId="14100"/>
          <ac:picMkLst>
            <pc:docMk/>
            <pc:sldMk cId="1235799160" sldId="270"/>
            <ac:picMk id="9" creationId="{5E6DB510-14C0-4086-AFEA-6A4C53F47AB6}"/>
          </ac:picMkLst>
        </pc:picChg>
      </pc:sldChg>
    </pc:docChg>
  </pc:docChgLst>
  <pc:docChgLst>
    <pc:chgData name="Simon" userId="acfce3dd-66c2-4b6d-8e85-a3a71175ae38" providerId="ADAL" clId="{3182381D-A728-4D16-AD6B-5E6AF18A3DBC}"/>
    <pc:docChg chg="custSel addSld modSld">
      <pc:chgData name="Simon" userId="acfce3dd-66c2-4b6d-8e85-a3a71175ae38" providerId="ADAL" clId="{3182381D-A728-4D16-AD6B-5E6AF18A3DBC}" dt="2021-10-01T08:07:25.122" v="1085" actId="1076"/>
      <pc:docMkLst>
        <pc:docMk/>
      </pc:docMkLst>
      <pc:sldChg chg="modSp mod">
        <pc:chgData name="Simon" userId="acfce3dd-66c2-4b6d-8e85-a3a71175ae38" providerId="ADAL" clId="{3182381D-A728-4D16-AD6B-5E6AF18A3DBC}" dt="2021-10-01T08:07:25.122" v="1085" actId="1076"/>
        <pc:sldMkLst>
          <pc:docMk/>
          <pc:sldMk cId="0" sldId="264"/>
        </pc:sldMkLst>
        <pc:spChg chg="mod">
          <ac:chgData name="Simon" userId="acfce3dd-66c2-4b6d-8e85-a3a71175ae38" providerId="ADAL" clId="{3182381D-A728-4D16-AD6B-5E6AF18A3DBC}" dt="2021-10-01T08:04:54.561" v="871" actId="14100"/>
          <ac:spMkLst>
            <pc:docMk/>
            <pc:sldMk cId="0" sldId="264"/>
            <ac:spMk id="12" creationId="{B8EDC4CD-87ED-41F4-B09C-14641C9DD464}"/>
          </ac:spMkLst>
        </pc:spChg>
        <pc:spChg chg="mod">
          <ac:chgData name="Simon" userId="acfce3dd-66c2-4b6d-8e85-a3a71175ae38" providerId="ADAL" clId="{3182381D-A728-4D16-AD6B-5E6AF18A3DBC}" dt="2021-10-01T08:04:48.486" v="869" actId="1076"/>
          <ac:spMkLst>
            <pc:docMk/>
            <pc:sldMk cId="0" sldId="264"/>
            <ac:spMk id="7172" creationId="{346F1C61-507C-4879-BC5C-C7D64BFD8F91}"/>
          </ac:spMkLst>
        </pc:spChg>
        <pc:spChg chg="mod">
          <ac:chgData name="Simon" userId="acfce3dd-66c2-4b6d-8e85-a3a71175ae38" providerId="ADAL" clId="{3182381D-A728-4D16-AD6B-5E6AF18A3DBC}" dt="2021-10-01T08:04:34.440" v="866" actId="20577"/>
          <ac:spMkLst>
            <pc:docMk/>
            <pc:sldMk cId="0" sldId="264"/>
            <ac:spMk id="7173" creationId="{90C26B84-2995-41AF-B479-3CDA927544FF}"/>
          </ac:spMkLst>
        </pc:spChg>
        <pc:spChg chg="mod">
          <ac:chgData name="Simon" userId="acfce3dd-66c2-4b6d-8e85-a3a71175ae38" providerId="ADAL" clId="{3182381D-A728-4D16-AD6B-5E6AF18A3DBC}" dt="2021-10-01T08:07:25.122" v="1085" actId="1076"/>
          <ac:spMkLst>
            <pc:docMk/>
            <pc:sldMk cId="0" sldId="264"/>
            <ac:spMk id="7179" creationId="{C90D294F-8F99-4BC3-AA09-F6CABE0315BA}"/>
          </ac:spMkLst>
        </pc:spChg>
      </pc:sldChg>
      <pc:sldChg chg="addSp modSp mod">
        <pc:chgData name="Simon" userId="acfce3dd-66c2-4b6d-8e85-a3a71175ae38" providerId="ADAL" clId="{3182381D-A728-4D16-AD6B-5E6AF18A3DBC}" dt="2021-10-01T08:03:45.108" v="862" actId="6549"/>
        <pc:sldMkLst>
          <pc:docMk/>
          <pc:sldMk cId="0" sldId="429"/>
        </pc:sldMkLst>
        <pc:spChg chg="add mod">
          <ac:chgData name="Simon" userId="acfce3dd-66c2-4b6d-8e85-a3a71175ae38" providerId="ADAL" clId="{3182381D-A728-4D16-AD6B-5E6AF18A3DBC}" dt="2021-10-01T08:03:45.108" v="862" actId="6549"/>
          <ac:spMkLst>
            <pc:docMk/>
            <pc:sldMk cId="0" sldId="429"/>
            <ac:spMk id="20" creationId="{74812A74-D8AE-42B6-B46C-6207E4E768E9}"/>
          </ac:spMkLst>
        </pc:spChg>
        <pc:spChg chg="add mod">
          <ac:chgData name="Simon" userId="acfce3dd-66c2-4b6d-8e85-a3a71175ae38" providerId="ADAL" clId="{3182381D-A728-4D16-AD6B-5E6AF18A3DBC}" dt="2021-10-01T08:03:10.395" v="739" actId="571"/>
          <ac:spMkLst>
            <pc:docMk/>
            <pc:sldMk cId="0" sldId="429"/>
            <ac:spMk id="21" creationId="{7A37F904-CE58-46DE-A413-1DB35DECBB49}"/>
          </ac:spMkLst>
        </pc:spChg>
      </pc:sldChg>
      <pc:sldChg chg="modSp add mod">
        <pc:chgData name="Simon" userId="acfce3dd-66c2-4b6d-8e85-a3a71175ae38" providerId="ADAL" clId="{3182381D-A728-4D16-AD6B-5E6AF18A3DBC}" dt="2021-10-01T08:02:26.466" v="737" actId="20577"/>
        <pc:sldMkLst>
          <pc:docMk/>
          <pc:sldMk cId="1861613353" sldId="438"/>
        </pc:sldMkLst>
        <pc:spChg chg="mod">
          <ac:chgData name="Simon" userId="acfce3dd-66c2-4b6d-8e85-a3a71175ae38" providerId="ADAL" clId="{3182381D-A728-4D16-AD6B-5E6AF18A3DBC}" dt="2021-10-01T08:02:26.466" v="737" actId="20577"/>
          <ac:spMkLst>
            <pc:docMk/>
            <pc:sldMk cId="1861613353" sldId="438"/>
            <ac:spMk id="3" creationId="{00000000-0000-0000-0000-000000000000}"/>
          </ac:spMkLst>
        </pc:spChg>
      </pc:sldChg>
    </pc:docChg>
  </pc:docChgLst>
  <pc:docChgLst>
    <pc:chgData name="Simon" userId="acfce3dd-66c2-4b6d-8e85-a3a71175ae38" providerId="ADAL" clId="{333D3C19-E078-438A-9BDF-382E3410D770}"/>
    <pc:docChg chg="custSel addSld delSld modSld sldOrd">
      <pc:chgData name="Simon" userId="acfce3dd-66c2-4b6d-8e85-a3a71175ae38" providerId="ADAL" clId="{333D3C19-E078-438A-9BDF-382E3410D770}" dt="2020-10-04T21:03:27.966" v="805" actId="14100"/>
      <pc:docMkLst>
        <pc:docMk/>
      </pc:docMkLst>
      <pc:sldChg chg="modSp mod">
        <pc:chgData name="Simon" userId="acfce3dd-66c2-4b6d-8e85-a3a71175ae38" providerId="ADAL" clId="{333D3C19-E078-438A-9BDF-382E3410D770}" dt="2020-10-04T20:55:17.605" v="549" actId="20577"/>
        <pc:sldMkLst>
          <pc:docMk/>
          <pc:sldMk cId="3061012591" sldId="257"/>
        </pc:sldMkLst>
        <pc:spChg chg="mod">
          <ac:chgData name="Simon" userId="acfce3dd-66c2-4b6d-8e85-a3a71175ae38" providerId="ADAL" clId="{333D3C19-E078-438A-9BDF-382E3410D770}" dt="2020-10-04T20:55:17.605" v="549" actId="20577"/>
          <ac:spMkLst>
            <pc:docMk/>
            <pc:sldMk cId="3061012591" sldId="257"/>
            <ac:spMk id="3" creationId="{00000000-0000-0000-0000-000000000000}"/>
          </ac:spMkLst>
        </pc:spChg>
      </pc:sldChg>
      <pc:sldChg chg="addSp delSp modSp mod">
        <pc:chgData name="Simon" userId="acfce3dd-66c2-4b6d-8e85-a3a71175ae38" providerId="ADAL" clId="{333D3C19-E078-438A-9BDF-382E3410D770}" dt="2020-10-04T20:59:28.770" v="715" actId="113"/>
        <pc:sldMkLst>
          <pc:docMk/>
          <pc:sldMk cId="0" sldId="261"/>
        </pc:sldMkLst>
        <pc:spChg chg="add mod">
          <ac:chgData name="Simon" userId="acfce3dd-66c2-4b6d-8e85-a3a71175ae38" providerId="ADAL" clId="{333D3C19-E078-438A-9BDF-382E3410D770}" dt="2020-10-04T20:59:20.476" v="714" actId="692"/>
          <ac:spMkLst>
            <pc:docMk/>
            <pc:sldMk cId="0" sldId="261"/>
            <ac:spMk id="2" creationId="{F2AD5B60-738F-4469-A162-76842DF5EF0F}"/>
          </ac:spMkLst>
        </pc:spChg>
        <pc:spChg chg="add mod">
          <ac:chgData name="Simon" userId="acfce3dd-66c2-4b6d-8e85-a3a71175ae38" providerId="ADAL" clId="{333D3C19-E078-438A-9BDF-382E3410D770}" dt="2020-10-04T20:56:40.211" v="559" actId="1076"/>
          <ac:spMkLst>
            <pc:docMk/>
            <pc:sldMk cId="0" sldId="261"/>
            <ac:spMk id="11" creationId="{B93548DC-1ED3-452E-A3FF-69F0D3773CF3}"/>
          </ac:spMkLst>
        </pc:spChg>
        <pc:spChg chg="add mod">
          <ac:chgData name="Simon" userId="acfce3dd-66c2-4b6d-8e85-a3a71175ae38" providerId="ADAL" clId="{333D3C19-E078-438A-9BDF-382E3410D770}" dt="2020-10-04T20:56:59.662" v="561" actId="571"/>
          <ac:spMkLst>
            <pc:docMk/>
            <pc:sldMk cId="0" sldId="261"/>
            <ac:spMk id="12" creationId="{06B826AA-7484-4594-8230-72FE73AD7244}"/>
          </ac:spMkLst>
        </pc:spChg>
        <pc:spChg chg="add mod">
          <ac:chgData name="Simon" userId="acfce3dd-66c2-4b6d-8e85-a3a71175ae38" providerId="ADAL" clId="{333D3C19-E078-438A-9BDF-382E3410D770}" dt="2020-10-04T20:59:28.770" v="715" actId="113"/>
          <ac:spMkLst>
            <pc:docMk/>
            <pc:sldMk cId="0" sldId="261"/>
            <ac:spMk id="13" creationId="{27552C6E-87E0-4DB2-AF15-E7A7855FE60A}"/>
          </ac:spMkLst>
        </pc:spChg>
        <pc:spChg chg="mod">
          <ac:chgData name="Simon" userId="acfce3dd-66c2-4b6d-8e85-a3a71175ae38" providerId="ADAL" clId="{333D3C19-E078-438A-9BDF-382E3410D770}" dt="2020-10-04T20:56:07.708" v="551" actId="1076"/>
          <ac:spMkLst>
            <pc:docMk/>
            <pc:sldMk cId="0" sldId="261"/>
            <ac:spMk id="4099" creationId="{34A0F94C-8057-4151-94C6-B3CA36DEBFA5}"/>
          </ac:spMkLst>
        </pc:spChg>
        <pc:spChg chg="mod">
          <ac:chgData name="Simon" userId="acfce3dd-66c2-4b6d-8e85-a3a71175ae38" providerId="ADAL" clId="{333D3C19-E078-438A-9BDF-382E3410D770}" dt="2020-10-04T20:56:19.790" v="554" actId="1076"/>
          <ac:spMkLst>
            <pc:docMk/>
            <pc:sldMk cId="0" sldId="261"/>
            <ac:spMk id="4100" creationId="{6D2A8ACE-5833-40AF-B19A-6A82B167543D}"/>
          </ac:spMkLst>
        </pc:spChg>
        <pc:spChg chg="mod">
          <ac:chgData name="Simon" userId="acfce3dd-66c2-4b6d-8e85-a3a71175ae38" providerId="ADAL" clId="{333D3C19-E078-438A-9BDF-382E3410D770}" dt="2020-10-04T20:56:36.444" v="558" actId="1076"/>
          <ac:spMkLst>
            <pc:docMk/>
            <pc:sldMk cId="0" sldId="261"/>
            <ac:spMk id="4101" creationId="{FCBE60ED-82A1-4294-AC52-50F62F2E60CB}"/>
          </ac:spMkLst>
        </pc:spChg>
        <pc:spChg chg="del">
          <ac:chgData name="Simon" userId="acfce3dd-66c2-4b6d-8e85-a3a71175ae38" providerId="ADAL" clId="{333D3C19-E078-438A-9BDF-382E3410D770}" dt="2020-10-04T20:56:28.459" v="556" actId="478"/>
          <ac:spMkLst>
            <pc:docMk/>
            <pc:sldMk cId="0" sldId="261"/>
            <ac:spMk id="4105" creationId="{21C1CCEA-6BA3-42A7-BFD5-DA8AF544625E}"/>
          </ac:spMkLst>
        </pc:spChg>
        <pc:spChg chg="del">
          <ac:chgData name="Simon" userId="acfce3dd-66c2-4b6d-8e85-a3a71175ae38" providerId="ADAL" clId="{333D3C19-E078-438A-9BDF-382E3410D770}" dt="2020-10-04T20:56:44.416" v="560" actId="478"/>
          <ac:spMkLst>
            <pc:docMk/>
            <pc:sldMk cId="0" sldId="261"/>
            <ac:spMk id="4106" creationId="{E15C85F8-E5B6-4BF9-9FDC-4BBA8E3DFD94}"/>
          </ac:spMkLst>
        </pc:spChg>
        <pc:spChg chg="mod">
          <ac:chgData name="Simon" userId="acfce3dd-66c2-4b6d-8e85-a3a71175ae38" providerId="ADAL" clId="{333D3C19-E078-438A-9BDF-382E3410D770}" dt="2020-10-04T20:55:57.978" v="550" actId="122"/>
          <ac:spMkLst>
            <pc:docMk/>
            <pc:sldMk cId="0" sldId="261"/>
            <ac:spMk id="7170" creationId="{BB3AD8E8-CC98-4C71-933D-3D190FA83102}"/>
          </ac:spMkLst>
        </pc:spChg>
      </pc:sldChg>
      <pc:sldChg chg="del">
        <pc:chgData name="Simon" userId="acfce3dd-66c2-4b6d-8e85-a3a71175ae38" providerId="ADAL" clId="{333D3C19-E078-438A-9BDF-382E3410D770}" dt="2020-10-04T20:38:32.883" v="1" actId="47"/>
        <pc:sldMkLst>
          <pc:docMk/>
          <pc:sldMk cId="684348756" sldId="261"/>
        </pc:sldMkLst>
      </pc:sldChg>
      <pc:sldChg chg="del">
        <pc:chgData name="Simon" userId="acfce3dd-66c2-4b6d-8e85-a3a71175ae38" providerId="ADAL" clId="{333D3C19-E078-438A-9BDF-382E3410D770}" dt="2020-10-04T20:38:50.610" v="2" actId="47"/>
        <pc:sldMkLst>
          <pc:docMk/>
          <pc:sldMk cId="763676628" sldId="263"/>
        </pc:sldMkLst>
      </pc:sldChg>
      <pc:sldChg chg="del">
        <pc:chgData name="Simon" userId="acfce3dd-66c2-4b6d-8e85-a3a71175ae38" providerId="ADAL" clId="{333D3C19-E078-438A-9BDF-382E3410D770}" dt="2020-10-04T20:38:25.240" v="0" actId="47"/>
        <pc:sldMkLst>
          <pc:docMk/>
          <pc:sldMk cId="857384114" sldId="264"/>
        </pc:sldMkLst>
      </pc:sldChg>
      <pc:sldChg chg="del">
        <pc:chgData name="Simon" userId="acfce3dd-66c2-4b6d-8e85-a3a71175ae38" providerId="ADAL" clId="{333D3C19-E078-438A-9BDF-382E3410D770}" dt="2020-10-04T20:38:50.610" v="2" actId="47"/>
        <pc:sldMkLst>
          <pc:docMk/>
          <pc:sldMk cId="811930713" sldId="265"/>
        </pc:sldMkLst>
      </pc:sldChg>
      <pc:sldChg chg="del">
        <pc:chgData name="Simon" userId="acfce3dd-66c2-4b6d-8e85-a3a71175ae38" providerId="ADAL" clId="{333D3C19-E078-438A-9BDF-382E3410D770}" dt="2020-10-04T20:38:50.610" v="2" actId="47"/>
        <pc:sldMkLst>
          <pc:docMk/>
          <pc:sldMk cId="1979712849" sldId="266"/>
        </pc:sldMkLst>
      </pc:sldChg>
      <pc:sldChg chg="del">
        <pc:chgData name="Simon" userId="acfce3dd-66c2-4b6d-8e85-a3a71175ae38" providerId="ADAL" clId="{333D3C19-E078-438A-9BDF-382E3410D770}" dt="2020-10-04T20:38:50.610" v="2" actId="47"/>
        <pc:sldMkLst>
          <pc:docMk/>
          <pc:sldMk cId="598488970" sldId="267"/>
        </pc:sldMkLst>
      </pc:sldChg>
      <pc:sldChg chg="del">
        <pc:chgData name="Simon" userId="acfce3dd-66c2-4b6d-8e85-a3a71175ae38" providerId="ADAL" clId="{333D3C19-E078-438A-9BDF-382E3410D770}" dt="2020-10-04T20:38:50.610" v="2" actId="47"/>
        <pc:sldMkLst>
          <pc:docMk/>
          <pc:sldMk cId="2630963592" sldId="268"/>
        </pc:sldMkLst>
      </pc:sldChg>
      <pc:sldChg chg="del">
        <pc:chgData name="Simon" userId="acfce3dd-66c2-4b6d-8e85-a3a71175ae38" providerId="ADAL" clId="{333D3C19-E078-438A-9BDF-382E3410D770}" dt="2020-10-04T20:38:50.610" v="2" actId="47"/>
        <pc:sldMkLst>
          <pc:docMk/>
          <pc:sldMk cId="637314568" sldId="269"/>
        </pc:sldMkLst>
      </pc:sldChg>
      <pc:sldChg chg="del">
        <pc:chgData name="Simon" userId="acfce3dd-66c2-4b6d-8e85-a3a71175ae38" providerId="ADAL" clId="{333D3C19-E078-438A-9BDF-382E3410D770}" dt="2020-10-04T20:38:50.610" v="2" actId="47"/>
        <pc:sldMkLst>
          <pc:docMk/>
          <pc:sldMk cId="1235799160" sldId="270"/>
        </pc:sldMkLst>
      </pc:sldChg>
      <pc:sldChg chg="modSp del mod">
        <pc:chgData name="Simon" userId="acfce3dd-66c2-4b6d-8e85-a3a71175ae38" providerId="ADAL" clId="{333D3C19-E078-438A-9BDF-382E3410D770}" dt="2020-10-04T20:49:13.994" v="497" actId="47"/>
        <pc:sldMkLst>
          <pc:docMk/>
          <pc:sldMk cId="0" sldId="385"/>
        </pc:sldMkLst>
        <pc:spChg chg="mod">
          <ac:chgData name="Simon" userId="acfce3dd-66c2-4b6d-8e85-a3a71175ae38" providerId="ADAL" clId="{333D3C19-E078-438A-9BDF-382E3410D770}" dt="2020-10-04T20:48:28.084" v="455" actId="21"/>
          <ac:spMkLst>
            <pc:docMk/>
            <pc:sldMk cId="0" sldId="385"/>
            <ac:spMk id="37892" creationId="{A9AFE612-FF3B-42C0-A652-97BA45F46E1D}"/>
          </ac:spMkLst>
        </pc:spChg>
      </pc:sldChg>
      <pc:sldChg chg="delSp modSp del mod">
        <pc:chgData name="Simon" userId="acfce3dd-66c2-4b6d-8e85-a3a71175ae38" providerId="ADAL" clId="{333D3C19-E078-438A-9BDF-382E3410D770}" dt="2020-10-04T20:52:23.637" v="516" actId="47"/>
        <pc:sldMkLst>
          <pc:docMk/>
          <pc:sldMk cId="0" sldId="386"/>
        </pc:sldMkLst>
        <pc:spChg chg="mod">
          <ac:chgData name="Simon" userId="acfce3dd-66c2-4b6d-8e85-a3a71175ae38" providerId="ADAL" clId="{333D3C19-E078-438A-9BDF-382E3410D770}" dt="2020-10-04T20:49:39.871" v="499" actId="21"/>
          <ac:spMkLst>
            <pc:docMk/>
            <pc:sldMk cId="0" sldId="386"/>
            <ac:spMk id="38916" creationId="{50F7DAF6-7174-4F74-A93C-8A9D71995162}"/>
          </ac:spMkLst>
        </pc:spChg>
        <pc:spChg chg="del">
          <ac:chgData name="Simon" userId="acfce3dd-66c2-4b6d-8e85-a3a71175ae38" providerId="ADAL" clId="{333D3C19-E078-438A-9BDF-382E3410D770}" dt="2020-10-04T20:51:20.639" v="507" actId="21"/>
          <ac:spMkLst>
            <pc:docMk/>
            <pc:sldMk cId="0" sldId="386"/>
            <ac:spMk id="38917" creationId="{9AE05DEE-A971-4AAA-AE54-0D4D54FF51E3}"/>
          </ac:spMkLst>
        </pc:spChg>
        <pc:spChg chg="del">
          <ac:chgData name="Simon" userId="acfce3dd-66c2-4b6d-8e85-a3a71175ae38" providerId="ADAL" clId="{333D3C19-E078-438A-9BDF-382E3410D770}" dt="2020-10-04T20:50:52.904" v="502" actId="21"/>
          <ac:spMkLst>
            <pc:docMk/>
            <pc:sldMk cId="0" sldId="386"/>
            <ac:spMk id="38918" creationId="{3F54E85C-88FF-46F1-8532-7250817A29E0}"/>
          </ac:spMkLst>
        </pc:spChg>
        <pc:spChg chg="del">
          <ac:chgData name="Simon" userId="acfce3dd-66c2-4b6d-8e85-a3a71175ae38" providerId="ADAL" clId="{333D3C19-E078-438A-9BDF-382E3410D770}" dt="2020-10-04T20:51:39.289" v="510" actId="21"/>
          <ac:spMkLst>
            <pc:docMk/>
            <pc:sldMk cId="0" sldId="386"/>
            <ac:spMk id="38919" creationId="{36D7CA5A-8D5A-4CAF-A0E4-5A3424441F93}"/>
          </ac:spMkLst>
        </pc:spChg>
      </pc:sldChg>
      <pc:sldChg chg="add del">
        <pc:chgData name="Simon" userId="acfce3dd-66c2-4b6d-8e85-a3a71175ae38" providerId="ADAL" clId="{333D3C19-E078-438A-9BDF-382E3410D770}" dt="2020-10-04T20:43:07.072" v="253" actId="47"/>
        <pc:sldMkLst>
          <pc:docMk/>
          <pc:sldMk cId="0" sldId="424"/>
        </pc:sldMkLst>
      </pc:sldChg>
      <pc:sldChg chg="modSp add mod">
        <pc:chgData name="Simon" userId="acfce3dd-66c2-4b6d-8e85-a3a71175ae38" providerId="ADAL" clId="{333D3C19-E078-438A-9BDF-382E3410D770}" dt="2020-10-04T20:48:02.507" v="454" actId="6549"/>
        <pc:sldMkLst>
          <pc:docMk/>
          <pc:sldMk cId="2024364989" sldId="425"/>
        </pc:sldMkLst>
        <pc:spChg chg="mod">
          <ac:chgData name="Simon" userId="acfce3dd-66c2-4b6d-8e85-a3a71175ae38" providerId="ADAL" clId="{333D3C19-E078-438A-9BDF-382E3410D770}" dt="2020-10-04T20:46:12.097" v="452" actId="6549"/>
          <ac:spMkLst>
            <pc:docMk/>
            <pc:sldMk cId="2024364989" sldId="425"/>
            <ac:spMk id="2" creationId="{00000000-0000-0000-0000-000000000000}"/>
          </ac:spMkLst>
        </pc:spChg>
        <pc:spChg chg="mod">
          <ac:chgData name="Simon" userId="acfce3dd-66c2-4b6d-8e85-a3a71175ae38" providerId="ADAL" clId="{333D3C19-E078-438A-9BDF-382E3410D770}" dt="2020-10-04T20:48:02.507" v="454" actId="6549"/>
          <ac:spMkLst>
            <pc:docMk/>
            <pc:sldMk cId="2024364989" sldId="425"/>
            <ac:spMk id="3" creationId="{00000000-0000-0000-0000-000000000000}"/>
          </ac:spMkLst>
        </pc:spChg>
      </pc:sldChg>
      <pc:sldChg chg="addSp del delDesignElem">
        <pc:chgData name="Simon" userId="acfce3dd-66c2-4b6d-8e85-a3a71175ae38" providerId="ADAL" clId="{333D3C19-E078-438A-9BDF-382E3410D770}" dt="2020-10-04T20:40:47.091" v="8"/>
        <pc:sldMkLst>
          <pc:docMk/>
          <pc:sldMk cId="2600578793" sldId="425"/>
        </pc:sldMkLst>
        <pc:spChg chg="add">
          <ac:chgData name="Simon" userId="acfce3dd-66c2-4b6d-8e85-a3a71175ae38" providerId="ADAL" clId="{333D3C19-E078-438A-9BDF-382E3410D770}" dt="2020-10-04T20:40:47.091" v="8"/>
          <ac:spMkLst>
            <pc:docMk/>
            <pc:sldMk cId="2600578793" sldId="425"/>
            <ac:spMk id="8" creationId="{B775CD93-9DF2-48CB-9F57-1BCA9A46C7FA}"/>
          </ac:spMkLst>
        </pc:spChg>
        <pc:spChg chg="add">
          <ac:chgData name="Simon" userId="acfce3dd-66c2-4b6d-8e85-a3a71175ae38" providerId="ADAL" clId="{333D3C19-E078-438A-9BDF-382E3410D770}" dt="2020-10-04T20:40:47.091" v="8"/>
          <ac:spMkLst>
            <pc:docMk/>
            <pc:sldMk cId="2600578793" sldId="425"/>
            <ac:spMk id="10" creationId="{6166C6D1-23AC-49C4-BA07-238E4E9F8CEB}"/>
          </ac:spMkLst>
        </pc:spChg>
        <pc:spChg chg="add">
          <ac:chgData name="Simon" userId="acfce3dd-66c2-4b6d-8e85-a3a71175ae38" providerId="ADAL" clId="{333D3C19-E078-438A-9BDF-382E3410D770}" dt="2020-10-04T20:40:47.091" v="8"/>
          <ac:spMkLst>
            <pc:docMk/>
            <pc:sldMk cId="2600578793" sldId="425"/>
            <ac:spMk id="12" creationId="{1C091803-41C2-48E0-9228-5148460C7479}"/>
          </ac:spMkLst>
        </pc:spChg>
      </pc:sldChg>
      <pc:sldChg chg="modSp add mod ord">
        <pc:chgData name="Simon" userId="acfce3dd-66c2-4b6d-8e85-a3a71175ae38" providerId="ADAL" clId="{333D3C19-E078-438A-9BDF-382E3410D770}" dt="2020-10-04T20:46:02.677" v="439" actId="6549"/>
        <pc:sldMkLst>
          <pc:docMk/>
          <pc:sldMk cId="3223519007" sldId="426"/>
        </pc:sldMkLst>
        <pc:spChg chg="mod">
          <ac:chgData name="Simon" userId="acfce3dd-66c2-4b6d-8e85-a3a71175ae38" providerId="ADAL" clId="{333D3C19-E078-438A-9BDF-382E3410D770}" dt="2020-10-04T20:46:02.677" v="439" actId="6549"/>
          <ac:spMkLst>
            <pc:docMk/>
            <pc:sldMk cId="3223519007" sldId="426"/>
            <ac:spMk id="2" creationId="{00000000-0000-0000-0000-000000000000}"/>
          </ac:spMkLst>
        </pc:spChg>
        <pc:spChg chg="mod">
          <ac:chgData name="Simon" userId="acfce3dd-66c2-4b6d-8e85-a3a71175ae38" providerId="ADAL" clId="{333D3C19-E078-438A-9BDF-382E3410D770}" dt="2020-10-04T20:45:39.624" v="424" actId="6549"/>
          <ac:spMkLst>
            <pc:docMk/>
            <pc:sldMk cId="3223519007" sldId="426"/>
            <ac:spMk id="3" creationId="{00000000-0000-0000-0000-000000000000}"/>
          </ac:spMkLst>
        </pc:spChg>
      </pc:sldChg>
      <pc:sldChg chg="modSp add mod">
        <pc:chgData name="Simon" userId="acfce3dd-66c2-4b6d-8e85-a3a71175ae38" providerId="ADAL" clId="{333D3C19-E078-438A-9BDF-382E3410D770}" dt="2020-10-04T20:49:02.317" v="496" actId="6549"/>
        <pc:sldMkLst>
          <pc:docMk/>
          <pc:sldMk cId="3774074046" sldId="427"/>
        </pc:sldMkLst>
        <pc:spChg chg="mod">
          <ac:chgData name="Simon" userId="acfce3dd-66c2-4b6d-8e85-a3a71175ae38" providerId="ADAL" clId="{333D3C19-E078-438A-9BDF-382E3410D770}" dt="2020-10-04T20:49:02.317" v="496" actId="6549"/>
          <ac:spMkLst>
            <pc:docMk/>
            <pc:sldMk cId="3774074046" sldId="427"/>
            <ac:spMk id="2" creationId="{00000000-0000-0000-0000-000000000000}"/>
          </ac:spMkLst>
        </pc:spChg>
        <pc:spChg chg="mod">
          <ac:chgData name="Simon" userId="acfce3dd-66c2-4b6d-8e85-a3a71175ae38" providerId="ADAL" clId="{333D3C19-E078-438A-9BDF-382E3410D770}" dt="2020-10-04T20:48:36.866" v="456"/>
          <ac:spMkLst>
            <pc:docMk/>
            <pc:sldMk cId="3774074046" sldId="427"/>
            <ac:spMk id="3" creationId="{00000000-0000-0000-0000-000000000000}"/>
          </ac:spMkLst>
        </pc:spChg>
      </pc:sldChg>
      <pc:sldChg chg="addSp modSp add mod">
        <pc:chgData name="Simon" userId="acfce3dd-66c2-4b6d-8e85-a3a71175ae38" providerId="ADAL" clId="{333D3C19-E078-438A-9BDF-382E3410D770}" dt="2020-10-04T20:52:18.666" v="515" actId="207"/>
        <pc:sldMkLst>
          <pc:docMk/>
          <pc:sldMk cId="3133758513" sldId="428"/>
        </pc:sldMkLst>
        <pc:spChg chg="mod">
          <ac:chgData name="Simon" userId="acfce3dd-66c2-4b6d-8e85-a3a71175ae38" providerId="ADAL" clId="{333D3C19-E078-438A-9BDF-382E3410D770}" dt="2020-10-04T20:51:08.037" v="505" actId="14100"/>
          <ac:spMkLst>
            <pc:docMk/>
            <pc:sldMk cId="3133758513" sldId="428"/>
            <ac:spMk id="3" creationId="{00000000-0000-0000-0000-000000000000}"/>
          </ac:spMkLst>
        </pc:spChg>
        <pc:spChg chg="add mod">
          <ac:chgData name="Simon" userId="acfce3dd-66c2-4b6d-8e85-a3a71175ae38" providerId="ADAL" clId="{333D3C19-E078-438A-9BDF-382E3410D770}" dt="2020-10-04T20:52:12.275" v="514" actId="207"/>
          <ac:spMkLst>
            <pc:docMk/>
            <pc:sldMk cId="3133758513" sldId="428"/>
            <ac:spMk id="4" creationId="{89BAC295-9CA5-46A3-84CB-936EA8D55D75}"/>
          </ac:spMkLst>
        </pc:spChg>
        <pc:spChg chg="add mod">
          <ac:chgData name="Simon" userId="acfce3dd-66c2-4b6d-8e85-a3a71175ae38" providerId="ADAL" clId="{333D3C19-E078-438A-9BDF-382E3410D770}" dt="2020-10-04T20:52:02.767" v="513" actId="1076"/>
          <ac:spMkLst>
            <pc:docMk/>
            <pc:sldMk cId="3133758513" sldId="428"/>
            <ac:spMk id="5" creationId="{0E42F311-F05A-47CA-80E2-E807AA090EE4}"/>
          </ac:spMkLst>
        </pc:spChg>
        <pc:spChg chg="add mod">
          <ac:chgData name="Simon" userId="acfce3dd-66c2-4b6d-8e85-a3a71175ae38" providerId="ADAL" clId="{333D3C19-E078-438A-9BDF-382E3410D770}" dt="2020-10-04T20:52:18.666" v="515" actId="207"/>
          <ac:spMkLst>
            <pc:docMk/>
            <pc:sldMk cId="3133758513" sldId="428"/>
            <ac:spMk id="6" creationId="{AACEA19D-D68E-45E8-877B-7FCE12E78DB0}"/>
          </ac:spMkLst>
        </pc:spChg>
      </pc:sldChg>
      <pc:sldChg chg="addSp delSp modSp mod">
        <pc:chgData name="Simon" userId="acfce3dd-66c2-4b6d-8e85-a3a71175ae38" providerId="ADAL" clId="{333D3C19-E078-438A-9BDF-382E3410D770}" dt="2020-10-04T21:03:27.966" v="805" actId="14100"/>
        <pc:sldMkLst>
          <pc:docMk/>
          <pc:sldMk cId="0" sldId="429"/>
        </pc:sldMkLst>
        <pc:spChg chg="add mod">
          <ac:chgData name="Simon" userId="acfce3dd-66c2-4b6d-8e85-a3a71175ae38" providerId="ADAL" clId="{333D3C19-E078-438A-9BDF-382E3410D770}" dt="2020-10-04T21:01:40.741" v="734" actId="1076"/>
          <ac:spMkLst>
            <pc:docMk/>
            <pc:sldMk cId="0" sldId="429"/>
            <ac:spMk id="14" creationId="{8452B9EF-4A2F-4E8A-9C37-F79E51496DD2}"/>
          </ac:spMkLst>
        </pc:spChg>
        <pc:spChg chg="add mod">
          <ac:chgData name="Simon" userId="acfce3dd-66c2-4b6d-8e85-a3a71175ae38" providerId="ADAL" clId="{333D3C19-E078-438A-9BDF-382E3410D770}" dt="2020-10-04T21:01:58.558" v="737" actId="1076"/>
          <ac:spMkLst>
            <pc:docMk/>
            <pc:sldMk cId="0" sldId="429"/>
            <ac:spMk id="15" creationId="{567A7307-A2C2-4B03-99A6-35007AE073DA}"/>
          </ac:spMkLst>
        </pc:spChg>
        <pc:spChg chg="mod">
          <ac:chgData name="Simon" userId="acfce3dd-66c2-4b6d-8e85-a3a71175ae38" providerId="ADAL" clId="{333D3C19-E078-438A-9BDF-382E3410D770}" dt="2020-10-04T21:00:03.948" v="717" actId="1076"/>
          <ac:spMkLst>
            <pc:docMk/>
            <pc:sldMk cId="0" sldId="429"/>
            <ac:spMk id="5123" creationId="{753F6373-A2CB-4FB2-AF4F-AAB233BD4E85}"/>
          </ac:spMkLst>
        </pc:spChg>
        <pc:spChg chg="mod">
          <ac:chgData name="Simon" userId="acfce3dd-66c2-4b6d-8e85-a3a71175ae38" providerId="ADAL" clId="{333D3C19-E078-438A-9BDF-382E3410D770}" dt="2020-10-04T21:00:59.019" v="725" actId="1076"/>
          <ac:spMkLst>
            <pc:docMk/>
            <pc:sldMk cId="0" sldId="429"/>
            <ac:spMk id="5124" creationId="{DFC206B8-0CFF-48A8-83D5-6663469E74D3}"/>
          </ac:spMkLst>
        </pc:spChg>
        <pc:spChg chg="mod">
          <ac:chgData name="Simon" userId="acfce3dd-66c2-4b6d-8e85-a3a71175ae38" providerId="ADAL" clId="{333D3C19-E078-438A-9BDF-382E3410D770}" dt="2020-10-04T21:01:32.021" v="732" actId="1076"/>
          <ac:spMkLst>
            <pc:docMk/>
            <pc:sldMk cId="0" sldId="429"/>
            <ac:spMk id="5125" creationId="{D5DC3BBB-341D-4147-8491-B30893340658}"/>
          </ac:spMkLst>
        </pc:spChg>
        <pc:spChg chg="mod">
          <ac:chgData name="Simon" userId="acfce3dd-66c2-4b6d-8e85-a3a71175ae38" providerId="ADAL" clId="{333D3C19-E078-438A-9BDF-382E3410D770}" dt="2020-10-04T21:01:47.959" v="735" actId="1076"/>
          <ac:spMkLst>
            <pc:docMk/>
            <pc:sldMk cId="0" sldId="429"/>
            <ac:spMk id="5127" creationId="{D164C7D4-F4A1-4CA9-8AA6-F820E03E1469}"/>
          </ac:spMkLst>
        </pc:spChg>
        <pc:spChg chg="mod">
          <ac:chgData name="Simon" userId="acfce3dd-66c2-4b6d-8e85-a3a71175ae38" providerId="ADAL" clId="{333D3C19-E078-438A-9BDF-382E3410D770}" dt="2020-10-04T21:01:28.011" v="731" actId="14100"/>
          <ac:spMkLst>
            <pc:docMk/>
            <pc:sldMk cId="0" sldId="429"/>
            <ac:spMk id="5128" creationId="{744FA22E-2B55-4102-9606-AB9839306514}"/>
          </ac:spMkLst>
        </pc:spChg>
        <pc:spChg chg="del">
          <ac:chgData name="Simon" userId="acfce3dd-66c2-4b6d-8e85-a3a71175ae38" providerId="ADAL" clId="{333D3C19-E078-438A-9BDF-382E3410D770}" dt="2020-10-04T21:00:43.707" v="722" actId="478"/>
          <ac:spMkLst>
            <pc:docMk/>
            <pc:sldMk cId="0" sldId="429"/>
            <ac:spMk id="5129" creationId="{9A34B424-913A-4DEC-874F-5C687D0BA308}"/>
          </ac:spMkLst>
        </pc:spChg>
        <pc:spChg chg="del">
          <ac:chgData name="Simon" userId="acfce3dd-66c2-4b6d-8e85-a3a71175ae38" providerId="ADAL" clId="{333D3C19-E078-438A-9BDF-382E3410D770}" dt="2020-10-04T21:01:16.040" v="729" actId="478"/>
          <ac:spMkLst>
            <pc:docMk/>
            <pc:sldMk cId="0" sldId="429"/>
            <ac:spMk id="5130" creationId="{204E09AB-84E2-4518-BC56-1C397B1C0889}"/>
          </ac:spMkLst>
        </pc:spChg>
        <pc:spChg chg="mod">
          <ac:chgData name="Simon" userId="acfce3dd-66c2-4b6d-8e85-a3a71175ae38" providerId="ADAL" clId="{333D3C19-E078-438A-9BDF-382E3410D770}" dt="2020-10-04T21:02:35.402" v="740" actId="14100"/>
          <ac:spMkLst>
            <pc:docMk/>
            <pc:sldMk cId="0" sldId="429"/>
            <ac:spMk id="5132" creationId="{FEA9F3D1-A543-4843-A3D3-CCA56D45725D}"/>
          </ac:spMkLst>
        </pc:spChg>
        <pc:spChg chg="mod">
          <ac:chgData name="Simon" userId="acfce3dd-66c2-4b6d-8e85-a3a71175ae38" providerId="ADAL" clId="{333D3C19-E078-438A-9BDF-382E3410D770}" dt="2020-10-04T21:03:27.966" v="805" actId="14100"/>
          <ac:spMkLst>
            <pc:docMk/>
            <pc:sldMk cId="0" sldId="429"/>
            <ac:spMk id="5133" creationId="{D9595BCE-29B8-4CC4-B763-930F7D98E873}"/>
          </ac:spMkLst>
        </pc:spChg>
        <pc:spChg chg="mod">
          <ac:chgData name="Simon" userId="acfce3dd-66c2-4b6d-8e85-a3a71175ae38" providerId="ADAL" clId="{333D3C19-E078-438A-9BDF-382E3410D770}" dt="2020-10-04T20:59:57.468" v="716" actId="122"/>
          <ac:spMkLst>
            <pc:docMk/>
            <pc:sldMk cId="0" sldId="429"/>
            <ac:spMk id="8194" creationId="{2A891F68-7C04-4E64-963E-4E409E700DA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99876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2887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5831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8960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89954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6555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7889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994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4972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4215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3687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3F1513-1682-4820-938F-1F778944F726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D4BA9A-88E1-4E3F-BE08-D5F8FE03E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009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DA1A2E9-63FE-408D-A803-8E306ECAB4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58" y="450221"/>
            <a:ext cx="8994357" cy="4343400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0669" y="1031353"/>
            <a:ext cx="7736255" cy="3181135"/>
          </a:xfrm>
        </p:spPr>
        <p:txBody>
          <a:bodyPr anchor="ctr">
            <a:normAutofit fontScale="90000"/>
          </a:bodyPr>
          <a:lstStyle/>
          <a:p>
            <a:pPr algn="l"/>
            <a:r>
              <a:rPr lang="en-GB" sz="6600" dirty="0">
                <a:solidFill>
                  <a:srgbClr val="FFFFFF"/>
                </a:solidFill>
              </a:rPr>
              <a:t>SHSS6064 and BMSS6006</a:t>
            </a:r>
            <a:br>
              <a:rPr lang="en-GB" sz="6600" dirty="0">
                <a:solidFill>
                  <a:srgbClr val="FFFFFF"/>
                </a:solidFill>
              </a:rPr>
            </a:br>
            <a:r>
              <a:rPr lang="en-GB" sz="4900" dirty="0"/>
              <a:t>1. Research, Audit and Evaluation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A882A9F-F4E9-4E23-8F0B-20B5DF42E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19345" y="450221"/>
            <a:ext cx="2115455" cy="2102827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BE9F90C-C163-435B-9A68-D15C92D1C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199" y="4932939"/>
            <a:ext cx="11277601" cy="1466141"/>
          </a:xfrm>
          <a:prstGeom prst="rect">
            <a:avLst/>
          </a:prstGeom>
          <a:solidFill>
            <a:srgbClr val="7F7F7F">
              <a:alpha val="20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669" y="5184138"/>
            <a:ext cx="10008863" cy="963741"/>
          </a:xfrm>
        </p:spPr>
        <p:txBody>
          <a:bodyPr anchor="ctr">
            <a:noAutofit/>
          </a:bodyPr>
          <a:lstStyle/>
          <a:p>
            <a:pPr algn="l"/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Experimental Research in Health and Exercise</a:t>
            </a:r>
          </a:p>
          <a:p>
            <a:pPr algn="l"/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and</a:t>
            </a:r>
          </a:p>
          <a:p>
            <a:pPr algn="l"/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Primary Research in Health, Physical Activity &amp; Nutrition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2280AB2-77A5-4CB7-AF7D-1795CA8DC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19345" y="2728167"/>
            <a:ext cx="2115455" cy="2065454"/>
          </a:xfrm>
          <a:prstGeom prst="rect">
            <a:avLst/>
          </a:prstGeom>
          <a:solidFill>
            <a:srgbClr val="A5A5A5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90737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r>
              <a:rPr lang="en-GB" sz="3800" dirty="0">
                <a:solidFill>
                  <a:srgbClr val="FFFFFF"/>
                </a:solidFill>
              </a:rPr>
              <a:t>Aims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anchor="ctr">
            <a:normAutofit/>
          </a:bodyPr>
          <a:lstStyle/>
          <a:p>
            <a:pPr hangingPunct="0"/>
            <a:r>
              <a:rPr lang="en-GB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Consider differences between research, audit and evaluation.</a:t>
            </a:r>
          </a:p>
          <a:p>
            <a:pPr hangingPunct="0"/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Consider steps in research planning and a simple model of research</a:t>
            </a:r>
            <a:endParaRPr lang="en-GB" sz="2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10125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r>
              <a:rPr lang="en-US" sz="3800" dirty="0">
                <a:solidFill>
                  <a:srgbClr val="FFFFFF"/>
                </a:solidFill>
              </a:rPr>
              <a:t>W</a:t>
            </a:r>
            <a:r>
              <a:rPr lang="en-GB" sz="3800" dirty="0">
                <a:solidFill>
                  <a:srgbClr val="FFFFFF"/>
                </a:solidFill>
              </a:rPr>
              <a:t>hat is Research?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anchor="ctr">
            <a:normAutofit/>
          </a:bodyPr>
          <a:lstStyle/>
          <a:p>
            <a:r>
              <a:rPr lang="en-GB" altLang="en-US" sz="2400" dirty="0"/>
              <a:t>A systematic process of discovery leading to the advancement of human knowledge.</a:t>
            </a:r>
          </a:p>
          <a:p>
            <a:r>
              <a:rPr lang="en-GB" altLang="en-US" sz="2400" dirty="0"/>
              <a:t>The systematic and rigorous process of enquiry which aims to describe phenomena and to develop and test explanatory concepts and theories.</a:t>
            </a:r>
          </a:p>
          <a:p>
            <a:r>
              <a:rPr lang="en-GB" altLang="en-US" sz="2400" u="sng" dirty="0"/>
              <a:t>Research isn’t</a:t>
            </a:r>
            <a:r>
              <a:rPr lang="en-GB" altLang="en-US" sz="2400" dirty="0"/>
              <a:t>...measuring people or ‘things’ (data collection), statistical analysis, reporting or dissemination of findings.</a:t>
            </a:r>
          </a:p>
          <a:p>
            <a:r>
              <a:rPr lang="en-GB" altLang="en-US" sz="2400" dirty="0"/>
              <a:t>These are part of the research process. </a:t>
            </a:r>
          </a:p>
        </p:txBody>
      </p:sp>
    </p:spTree>
    <p:extLst>
      <p:ext uri="{BB962C8B-B14F-4D97-AF65-F5344CB8AC3E}">
        <p14:creationId xmlns:p14="http://schemas.microsoft.com/office/powerpoint/2010/main" val="32235190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r>
              <a:rPr lang="en-US" sz="3800" dirty="0">
                <a:solidFill>
                  <a:srgbClr val="FFFFFF"/>
                </a:solidFill>
              </a:rPr>
              <a:t>Types of Research</a:t>
            </a:r>
            <a:endParaRPr lang="en-GB" sz="3800" dirty="0">
              <a:solidFill>
                <a:srgbClr val="FFFFFF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dirty="0"/>
              <a:t>Research can usually be generalised into one of several broad groups:</a:t>
            </a:r>
          </a:p>
          <a:p>
            <a:pPr lvl="1" eaLnBrk="1" hangingPunct="1"/>
            <a:r>
              <a:rPr lang="en-GB" altLang="en-US" dirty="0"/>
              <a:t>basic and applied research</a:t>
            </a:r>
          </a:p>
          <a:p>
            <a:pPr lvl="1" eaLnBrk="1" hangingPunct="1"/>
            <a:r>
              <a:rPr lang="en-GB" altLang="en-US" dirty="0"/>
              <a:t>qualitative and quantitative research</a:t>
            </a:r>
          </a:p>
          <a:p>
            <a:pPr lvl="2" eaLnBrk="1" hangingPunct="1"/>
            <a:r>
              <a:rPr lang="en-GB" altLang="en-US" dirty="0"/>
              <a:t>qualitative is ‘softer’, observational research, quantitative is more rigorous in its control and relies on numerical data.</a:t>
            </a:r>
          </a:p>
          <a:p>
            <a:pPr lvl="1" eaLnBrk="1" hangingPunct="1"/>
            <a:r>
              <a:rPr lang="en-GB" altLang="en-US" dirty="0"/>
              <a:t>descriptive and experimental research</a:t>
            </a:r>
          </a:p>
          <a:p>
            <a:pPr lvl="2" eaLnBrk="1" hangingPunct="1"/>
            <a:r>
              <a:rPr lang="en-GB" altLang="en-US" dirty="0"/>
              <a:t>descriptive studies gather data in a natural setting.</a:t>
            </a:r>
          </a:p>
          <a:p>
            <a:pPr lvl="2" eaLnBrk="1" hangingPunct="1"/>
            <a:r>
              <a:rPr lang="en-GB" altLang="en-US" dirty="0"/>
              <a:t>experimental research explores cause-and-effect.</a:t>
            </a:r>
          </a:p>
          <a:p>
            <a:pPr lvl="1" eaLnBrk="1" hangingPunct="1"/>
            <a:r>
              <a:rPr lang="en-GB" altLang="en-US" dirty="0"/>
              <a:t>longitudinal and cross-sectional research</a:t>
            </a:r>
          </a:p>
          <a:p>
            <a:pPr lvl="1" eaLnBrk="1" hangingPunct="1"/>
            <a:r>
              <a:rPr lang="en-GB" altLang="en-US" dirty="0"/>
              <a:t>human and animal research</a:t>
            </a:r>
          </a:p>
          <a:p>
            <a:pPr lvl="1" eaLnBrk="1" hangingPunct="1"/>
            <a:r>
              <a:rPr lang="en-GB" altLang="en-US" i="1" dirty="0"/>
              <a:t>in-vivo</a:t>
            </a:r>
            <a:r>
              <a:rPr lang="en-GB" altLang="en-US" dirty="0"/>
              <a:t> and </a:t>
            </a:r>
            <a:r>
              <a:rPr lang="en-GB" altLang="en-US" i="1" dirty="0"/>
              <a:t>in-vitro</a:t>
            </a:r>
          </a:p>
        </p:txBody>
      </p:sp>
    </p:spTree>
    <p:extLst>
      <p:ext uri="{BB962C8B-B14F-4D97-AF65-F5344CB8AC3E}">
        <p14:creationId xmlns:p14="http://schemas.microsoft.com/office/powerpoint/2010/main" val="37740740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r>
              <a:rPr lang="en-US" sz="3800" dirty="0">
                <a:solidFill>
                  <a:srgbClr val="FFFFFF"/>
                </a:solidFill>
              </a:rPr>
              <a:t>Types of Research</a:t>
            </a:r>
            <a:endParaRPr lang="en-GB" sz="3800" dirty="0">
              <a:solidFill>
                <a:srgbClr val="FFFFFF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91608" y="686862"/>
            <a:ext cx="4411584" cy="5475129"/>
          </a:xfrm>
        </p:spPr>
        <p:txBody>
          <a:bodyPr anchor="ctr"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dirty="0"/>
              <a:t>Descriptive</a:t>
            </a:r>
            <a:r>
              <a:rPr lang="en-GB" altLang="en-US" sz="2000" dirty="0"/>
              <a:t> (observational survey)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People who consume more saturated fat have a higher risk of colon cancer</a:t>
            </a:r>
            <a:endParaRPr lang="en-GB" altLang="en-US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Predictive</a:t>
            </a:r>
            <a:r>
              <a:rPr lang="en-GB" altLang="en-US" sz="2000" dirty="0"/>
              <a:t> (observational prospective cohort)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How much saturated fat increases the risk?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Controlling</a:t>
            </a:r>
            <a:r>
              <a:rPr lang="en-GB" altLang="en-US" sz="2000" dirty="0"/>
              <a:t> (experimental RCT)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If you experimentally reduce saturated fat intake what happens?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Explaining </a:t>
            </a:r>
            <a:r>
              <a:rPr lang="en-GB" altLang="en-US" sz="2000" dirty="0"/>
              <a:t>(theoretical and experimental, in-vivo, animal)</a:t>
            </a:r>
            <a:r>
              <a:rPr lang="en-GB" altLang="en-US" dirty="0"/>
              <a:t>	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Why does saturated fat increase colon cancer risk?</a:t>
            </a:r>
            <a:endParaRPr lang="en-GB" altLang="en-US" dirty="0"/>
          </a:p>
        </p:txBody>
      </p:sp>
      <p:sp>
        <p:nvSpPr>
          <p:cNvPr id="4" name="Text Box 5">
            <a:extLst>
              <a:ext uri="{FF2B5EF4-FFF2-40B4-BE49-F238E27FC236}">
                <a16:creationId xmlns:a16="http://schemas.microsoft.com/office/drawing/2014/main" id="{89BAC295-9CA5-46A3-84CB-936EA8D55D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03192" y="1371221"/>
            <a:ext cx="2920415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 dirty="0">
                <a:solidFill>
                  <a:srgbClr val="FF0000"/>
                </a:solidFill>
              </a:rPr>
              <a:t>‘Simple’ larger sample size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dirty="0">
                <a:solidFill>
                  <a:srgbClr val="FF0000"/>
                </a:solidFill>
              </a:rPr>
              <a:t>(000’s)</a:t>
            </a:r>
          </a:p>
        </p:txBody>
      </p:sp>
      <p:sp>
        <p:nvSpPr>
          <p:cNvPr id="5" name="AutoShape 4">
            <a:extLst>
              <a:ext uri="{FF2B5EF4-FFF2-40B4-BE49-F238E27FC236}">
                <a16:creationId xmlns:a16="http://schemas.microsoft.com/office/drawing/2014/main" id="{0E42F311-F05A-47CA-80E2-E807AA090EE4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73383" y="2174033"/>
            <a:ext cx="577850" cy="3032454"/>
          </a:xfrm>
          <a:prstGeom prst="downArrow">
            <a:avLst>
              <a:gd name="adj1" fmla="val 50000"/>
              <a:gd name="adj2" fmla="val 112157"/>
            </a:avLst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/>
          </a:p>
        </p:txBody>
      </p:sp>
      <p:sp>
        <p:nvSpPr>
          <p:cNvPr id="6" name="Text Box 6">
            <a:extLst>
              <a:ext uri="{FF2B5EF4-FFF2-40B4-BE49-F238E27FC236}">
                <a16:creationId xmlns:a16="http://schemas.microsoft.com/office/drawing/2014/main" id="{AACEA19D-D68E-45E8-877B-7FCE12E78D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01592" y="5311899"/>
            <a:ext cx="3121432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 dirty="0">
                <a:solidFill>
                  <a:srgbClr val="FF0000"/>
                </a:solidFill>
              </a:rPr>
              <a:t>‘Difficult’ smaller sample size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dirty="0">
                <a:solidFill>
                  <a:srgbClr val="FF0000"/>
                </a:solidFill>
              </a:rPr>
              <a:t>(00’s and 0’s)</a:t>
            </a:r>
          </a:p>
        </p:txBody>
      </p:sp>
    </p:spTree>
    <p:extLst>
      <p:ext uri="{BB962C8B-B14F-4D97-AF65-F5344CB8AC3E}">
        <p14:creationId xmlns:p14="http://schemas.microsoft.com/office/powerpoint/2010/main" val="31337585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r>
              <a:rPr lang="en-US" sz="3800" dirty="0">
                <a:solidFill>
                  <a:srgbClr val="FFFFFF"/>
                </a:solidFill>
              </a:rPr>
              <a:t>Types of Research</a:t>
            </a:r>
            <a:endParaRPr lang="en-GB" sz="3800" dirty="0">
              <a:solidFill>
                <a:srgbClr val="FFFFFF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91608" y="686862"/>
            <a:ext cx="4411584" cy="5475129"/>
          </a:xfrm>
        </p:spPr>
        <p:txBody>
          <a:bodyPr anchor="ctr">
            <a:normAutofit fontScale="85000" lnSpcReduction="2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dirty="0"/>
              <a:t>Descriptive</a:t>
            </a:r>
            <a:r>
              <a:rPr lang="en-GB" altLang="en-US" sz="2000" dirty="0"/>
              <a:t> (observational survey)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Lots of people are infected by SARS-CoV-2, some have serious illness. Who has serious illness? Who is hospitalised? Who requires ITU? Who dies?</a:t>
            </a:r>
            <a:endParaRPr lang="en-GB" altLang="en-US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Predictive</a:t>
            </a:r>
            <a:r>
              <a:rPr lang="en-GB" altLang="en-US" sz="2000" dirty="0"/>
              <a:t> (observational prospective cohort)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By how much does obesity and/or underlying chronic disease increase the risk of severe covid-19, hospitalisation and death?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Controlling</a:t>
            </a:r>
            <a:r>
              <a:rPr lang="en-GB" altLang="en-US" sz="2000" dirty="0"/>
              <a:t> (experimental RCT)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If you vaccinate these people, what effect does it have on risk of severe illness compared to unvaccinated and vaccinated but without obesity and/or chronic disease?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Explaining </a:t>
            </a:r>
            <a:r>
              <a:rPr lang="en-GB" altLang="en-US" sz="2000" dirty="0"/>
              <a:t>(theoretical and experimental, in-vivo, animal)</a:t>
            </a:r>
            <a:r>
              <a:rPr lang="en-GB" altLang="en-US" dirty="0"/>
              <a:t>	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How does the vaccine work? If it is less effective in people with obesity/chronic disease – why is this?</a:t>
            </a:r>
            <a:endParaRPr lang="en-GB" altLang="en-US" dirty="0"/>
          </a:p>
        </p:txBody>
      </p:sp>
      <p:sp>
        <p:nvSpPr>
          <p:cNvPr id="4" name="Text Box 5">
            <a:extLst>
              <a:ext uri="{FF2B5EF4-FFF2-40B4-BE49-F238E27FC236}">
                <a16:creationId xmlns:a16="http://schemas.microsoft.com/office/drawing/2014/main" id="{89BAC295-9CA5-46A3-84CB-936EA8D55D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03192" y="1371221"/>
            <a:ext cx="2920415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 dirty="0">
                <a:solidFill>
                  <a:srgbClr val="FF0000"/>
                </a:solidFill>
              </a:rPr>
              <a:t>‘Simple’ larger sample size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dirty="0">
                <a:solidFill>
                  <a:srgbClr val="FF0000"/>
                </a:solidFill>
              </a:rPr>
              <a:t>(000’s)</a:t>
            </a:r>
          </a:p>
        </p:txBody>
      </p:sp>
      <p:sp>
        <p:nvSpPr>
          <p:cNvPr id="5" name="AutoShape 4">
            <a:extLst>
              <a:ext uri="{FF2B5EF4-FFF2-40B4-BE49-F238E27FC236}">
                <a16:creationId xmlns:a16="http://schemas.microsoft.com/office/drawing/2014/main" id="{0E42F311-F05A-47CA-80E2-E807AA090EE4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73383" y="2174033"/>
            <a:ext cx="577850" cy="3032454"/>
          </a:xfrm>
          <a:prstGeom prst="downArrow">
            <a:avLst>
              <a:gd name="adj1" fmla="val 50000"/>
              <a:gd name="adj2" fmla="val 112157"/>
            </a:avLst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/>
          </a:p>
        </p:txBody>
      </p:sp>
      <p:sp>
        <p:nvSpPr>
          <p:cNvPr id="6" name="Text Box 6">
            <a:extLst>
              <a:ext uri="{FF2B5EF4-FFF2-40B4-BE49-F238E27FC236}">
                <a16:creationId xmlns:a16="http://schemas.microsoft.com/office/drawing/2014/main" id="{AACEA19D-D68E-45E8-877B-7FCE12E78D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01592" y="5311899"/>
            <a:ext cx="3121432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 dirty="0">
                <a:solidFill>
                  <a:srgbClr val="FF0000"/>
                </a:solidFill>
              </a:rPr>
              <a:t>‘Difficult’ smaller sample size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dirty="0">
                <a:solidFill>
                  <a:srgbClr val="FF0000"/>
                </a:solidFill>
              </a:rPr>
              <a:t>(00’s and 0’s)</a:t>
            </a:r>
          </a:p>
        </p:txBody>
      </p:sp>
    </p:spTree>
    <p:extLst>
      <p:ext uri="{BB962C8B-B14F-4D97-AF65-F5344CB8AC3E}">
        <p14:creationId xmlns:p14="http://schemas.microsoft.com/office/powerpoint/2010/main" val="18616133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BB3AD8E8-CC98-4C71-933D-3D190FA8310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33600" y="228600"/>
            <a:ext cx="7772400" cy="685800"/>
          </a:xfrm>
        </p:spPr>
        <p:txBody>
          <a:bodyPr/>
          <a:lstStyle/>
          <a:p>
            <a:pPr algn="ctr" eaLnBrk="1" hangingPunct="1">
              <a:defRPr/>
            </a:pPr>
            <a:r>
              <a:rPr lang="en-GB" sz="3200" u="sng" dirty="0"/>
              <a:t>A Research Model (stage 1)</a:t>
            </a:r>
            <a:endParaRPr lang="en-GB" sz="3200" dirty="0"/>
          </a:p>
        </p:txBody>
      </p:sp>
      <p:sp>
        <p:nvSpPr>
          <p:cNvPr id="4099" name="Text Box 3">
            <a:extLst>
              <a:ext uri="{FF2B5EF4-FFF2-40B4-BE49-F238E27FC236}">
                <a16:creationId xmlns:a16="http://schemas.microsoft.com/office/drawing/2014/main" id="{34A0F94C-8057-4151-94C6-B3CA36DEBF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30675" y="1012087"/>
            <a:ext cx="362585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3200" u="sng" dirty="0">
                <a:latin typeface="Times New Roman" panose="02020603050405020304" pitchFamily="18" charset="0"/>
              </a:rPr>
              <a:t>Preliminary planning</a:t>
            </a:r>
            <a:endParaRPr lang="en-GB" altLang="en-US" sz="2400" dirty="0">
              <a:latin typeface="Times New Roman" panose="02020603050405020304" pitchFamily="18" charset="0"/>
            </a:endParaRPr>
          </a:p>
        </p:txBody>
      </p:sp>
      <p:sp>
        <p:nvSpPr>
          <p:cNvPr id="4100" name="Text Box 4">
            <a:extLst>
              <a:ext uri="{FF2B5EF4-FFF2-40B4-BE49-F238E27FC236}">
                <a16:creationId xmlns:a16="http://schemas.microsoft.com/office/drawing/2014/main" id="{6D2A8ACE-5833-40AF-B19A-6A82B16754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44281" y="2839447"/>
            <a:ext cx="210343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400" dirty="0">
                <a:latin typeface="Times New Roman" panose="02020603050405020304" pitchFamily="18" charset="0"/>
              </a:rPr>
              <a:t>Define problem</a:t>
            </a:r>
            <a:endParaRPr lang="en-GB" altLang="en-US" dirty="0">
              <a:latin typeface="Times New Roman" panose="02020603050405020304" pitchFamily="18" charset="0"/>
            </a:endParaRPr>
          </a:p>
        </p:txBody>
      </p:sp>
      <p:sp>
        <p:nvSpPr>
          <p:cNvPr id="4101" name="AutoShape 5">
            <a:extLst>
              <a:ext uri="{FF2B5EF4-FFF2-40B4-BE49-F238E27FC236}">
                <a16:creationId xmlns:a16="http://schemas.microsoft.com/office/drawing/2014/main" id="{FCBE60ED-82A1-4294-AC52-50F62F2E60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23766" y="1832308"/>
            <a:ext cx="439667" cy="990600"/>
          </a:xfrm>
          <a:prstGeom prst="downArrow">
            <a:avLst>
              <a:gd name="adj1" fmla="val 50000"/>
              <a:gd name="adj2" fmla="val 5625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102" name="Text Box 6">
            <a:extLst>
              <a:ext uri="{FF2B5EF4-FFF2-40B4-BE49-F238E27FC236}">
                <a16:creationId xmlns:a16="http://schemas.microsoft.com/office/drawing/2014/main" id="{ACE5FBE9-6326-423D-9FBA-9F7DB8F4638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1" y="4343400"/>
            <a:ext cx="29575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400">
                <a:latin typeface="Times New Roman" panose="02020603050405020304" pitchFamily="18" charset="0"/>
              </a:rPr>
              <a:t>Search for information</a:t>
            </a:r>
            <a:endParaRPr lang="en-GB" altLang="en-US" sz="2000">
              <a:latin typeface="Times New Roman" panose="02020603050405020304" pitchFamily="18" charset="0"/>
            </a:endParaRPr>
          </a:p>
        </p:txBody>
      </p:sp>
      <p:sp>
        <p:nvSpPr>
          <p:cNvPr id="4103" name="Text Box 7">
            <a:extLst>
              <a:ext uri="{FF2B5EF4-FFF2-40B4-BE49-F238E27FC236}">
                <a16:creationId xmlns:a16="http://schemas.microsoft.com/office/drawing/2014/main" id="{C1704E8B-02A5-48A8-886D-BE3C84AA744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76400" y="5562601"/>
            <a:ext cx="184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2000">
              <a:latin typeface="Times New Roman" panose="02020603050405020304" pitchFamily="18" charset="0"/>
            </a:endParaRPr>
          </a:p>
        </p:txBody>
      </p:sp>
      <p:sp>
        <p:nvSpPr>
          <p:cNvPr id="4104" name="Rectangle 8">
            <a:extLst>
              <a:ext uri="{FF2B5EF4-FFF2-40B4-BE49-F238E27FC236}">
                <a16:creationId xmlns:a16="http://schemas.microsoft.com/office/drawing/2014/main" id="{86566DCD-6A34-41E7-9C21-7AE820A9EC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95800" y="5867400"/>
            <a:ext cx="30670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400">
                <a:latin typeface="Times New Roman" panose="02020603050405020304" pitchFamily="18" charset="0"/>
              </a:rPr>
              <a:t>Summarise information</a:t>
            </a:r>
            <a:endParaRPr lang="en-GB" altLang="en-US" sz="2000">
              <a:latin typeface="Times New Roman" panose="02020603050405020304" pitchFamily="18" charset="0"/>
            </a:endParaRPr>
          </a:p>
        </p:txBody>
      </p:sp>
      <p:sp>
        <p:nvSpPr>
          <p:cNvPr id="11" name="AutoShape 5">
            <a:extLst>
              <a:ext uri="{FF2B5EF4-FFF2-40B4-BE49-F238E27FC236}">
                <a16:creationId xmlns:a16="http://schemas.microsoft.com/office/drawing/2014/main" id="{B93548DC-1ED3-452E-A3FF-69F0D3773C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29773" y="3374361"/>
            <a:ext cx="439667" cy="990600"/>
          </a:xfrm>
          <a:prstGeom prst="downArrow">
            <a:avLst>
              <a:gd name="adj1" fmla="val 50000"/>
              <a:gd name="adj2" fmla="val 5625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2" name="AutoShape 5">
            <a:extLst>
              <a:ext uri="{FF2B5EF4-FFF2-40B4-BE49-F238E27FC236}">
                <a16:creationId xmlns:a16="http://schemas.microsoft.com/office/drawing/2014/main" id="{06B826AA-7484-4594-8230-72FE73AD72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11627" y="4838700"/>
            <a:ext cx="439667" cy="990600"/>
          </a:xfrm>
          <a:prstGeom prst="downArrow">
            <a:avLst>
              <a:gd name="adj1" fmla="val 50000"/>
              <a:gd name="adj2" fmla="val 5625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3" name="Text Box 6">
            <a:extLst>
              <a:ext uri="{FF2B5EF4-FFF2-40B4-BE49-F238E27FC236}">
                <a16:creationId xmlns:a16="http://schemas.microsoft.com/office/drawing/2014/main" id="{27552C6E-87E0-4DB2-AF15-E7A7855FE6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80552" y="3694369"/>
            <a:ext cx="3729103" cy="304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400" b="1" dirty="0">
                <a:latin typeface="Times New Roman" panose="02020603050405020304" pitchFamily="18" charset="0"/>
              </a:rPr>
              <a:t>Literature review</a:t>
            </a:r>
          </a:p>
          <a:p>
            <a:r>
              <a:rPr lang="en-GB" altLang="en-US" sz="2400" dirty="0">
                <a:latin typeface="Times New Roman" panose="02020603050405020304" pitchFamily="18" charset="0"/>
              </a:rPr>
              <a:t>Has the question been answered?</a:t>
            </a:r>
          </a:p>
          <a:p>
            <a:r>
              <a:rPr lang="en-GB" altLang="en-US" sz="2400" dirty="0">
                <a:latin typeface="Times New Roman" panose="02020603050405020304" pitchFamily="18" charset="0"/>
              </a:rPr>
              <a:t>Can the question be answered without further primary research?</a:t>
            </a:r>
          </a:p>
          <a:p>
            <a:r>
              <a:rPr lang="en-GB" altLang="en-US" sz="2400" dirty="0">
                <a:latin typeface="Times New Roman" panose="02020603050405020304" pitchFamily="18" charset="0"/>
              </a:rPr>
              <a:t>Is new data collection necessary?</a:t>
            </a:r>
            <a:endParaRPr lang="en-GB" altLang="en-US" sz="2000" dirty="0">
              <a:latin typeface="Times New Roman" panose="02020603050405020304" pitchFamily="18" charset="0"/>
            </a:endParaRPr>
          </a:p>
        </p:txBody>
      </p:sp>
      <p:sp>
        <p:nvSpPr>
          <p:cNvPr id="2" name="Right Brace 1">
            <a:extLst>
              <a:ext uri="{FF2B5EF4-FFF2-40B4-BE49-F238E27FC236}">
                <a16:creationId xmlns:a16="http://schemas.microsoft.com/office/drawing/2014/main" id="{F2AD5B60-738F-4469-A162-76842DF5EF0F}"/>
              </a:ext>
            </a:extLst>
          </p:cNvPr>
          <p:cNvSpPr/>
          <p:nvPr/>
        </p:nvSpPr>
        <p:spPr>
          <a:xfrm>
            <a:off x="7689273" y="4031673"/>
            <a:ext cx="731520" cy="2597727"/>
          </a:xfrm>
          <a:prstGeom prst="rightBrac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2A891F68-7C04-4E64-963E-4E409E700DA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33600" y="228600"/>
            <a:ext cx="7772400" cy="685800"/>
          </a:xfrm>
        </p:spPr>
        <p:txBody>
          <a:bodyPr/>
          <a:lstStyle/>
          <a:p>
            <a:pPr algn="ctr" eaLnBrk="1" hangingPunct="1">
              <a:defRPr/>
            </a:pPr>
            <a:r>
              <a:rPr lang="en-GB" sz="3200" u="sng" dirty="0"/>
              <a:t>A Research Model (stage 2)</a:t>
            </a:r>
            <a:endParaRPr lang="en-GB" sz="3200" dirty="0"/>
          </a:p>
        </p:txBody>
      </p:sp>
      <p:sp>
        <p:nvSpPr>
          <p:cNvPr id="5123" name="Text Box 3">
            <a:extLst>
              <a:ext uri="{FF2B5EF4-FFF2-40B4-BE49-F238E27FC236}">
                <a16:creationId xmlns:a16="http://schemas.microsoft.com/office/drawing/2014/main" id="{753F6373-A2CB-4FB2-AF4F-AAB233BD4E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16412" y="1020762"/>
            <a:ext cx="3559175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3200" u="sng" dirty="0">
                <a:latin typeface="Times New Roman" panose="02020603050405020304" pitchFamily="18" charset="0"/>
              </a:rPr>
              <a:t>Theoretical planning</a:t>
            </a:r>
            <a:endParaRPr lang="en-GB" altLang="en-US" sz="2400" dirty="0">
              <a:latin typeface="Times New Roman" panose="02020603050405020304" pitchFamily="18" charset="0"/>
            </a:endParaRPr>
          </a:p>
        </p:txBody>
      </p:sp>
      <p:sp>
        <p:nvSpPr>
          <p:cNvPr id="5124" name="Text Box 4">
            <a:extLst>
              <a:ext uri="{FF2B5EF4-FFF2-40B4-BE49-F238E27FC236}">
                <a16:creationId xmlns:a16="http://schemas.microsoft.com/office/drawing/2014/main" id="{DFC206B8-0CFF-48A8-83D5-6663469E74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65663" y="1671800"/>
            <a:ext cx="281463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400" dirty="0">
                <a:latin typeface="Times New Roman" panose="02020603050405020304" pitchFamily="18" charset="0"/>
              </a:rPr>
              <a:t>Formulate hypothesis</a:t>
            </a:r>
            <a:endParaRPr lang="en-GB" altLang="en-US" dirty="0">
              <a:latin typeface="Times New Roman" panose="02020603050405020304" pitchFamily="18" charset="0"/>
            </a:endParaRPr>
          </a:p>
        </p:txBody>
      </p:sp>
      <p:sp>
        <p:nvSpPr>
          <p:cNvPr id="5125" name="Text Box 5">
            <a:extLst>
              <a:ext uri="{FF2B5EF4-FFF2-40B4-BE49-F238E27FC236}">
                <a16:creationId xmlns:a16="http://schemas.microsoft.com/office/drawing/2014/main" id="{D5DC3BBB-341D-4147-8491-B308933406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25130" y="3249666"/>
            <a:ext cx="38115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400" dirty="0">
                <a:latin typeface="Times New Roman" panose="02020603050405020304" pitchFamily="18" charset="0"/>
              </a:rPr>
              <a:t>Research design and statistics</a:t>
            </a:r>
            <a:endParaRPr lang="en-GB" altLang="en-US" sz="2000" dirty="0">
              <a:latin typeface="Times New Roman" panose="02020603050405020304" pitchFamily="18" charset="0"/>
            </a:endParaRPr>
          </a:p>
        </p:txBody>
      </p:sp>
      <p:sp>
        <p:nvSpPr>
          <p:cNvPr id="5126" name="Text Box 6">
            <a:extLst>
              <a:ext uri="{FF2B5EF4-FFF2-40B4-BE49-F238E27FC236}">
                <a16:creationId xmlns:a16="http://schemas.microsoft.com/office/drawing/2014/main" id="{8BB6265E-7897-47EC-B0BC-4675B2FF0F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76400" y="5562601"/>
            <a:ext cx="184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2000">
              <a:latin typeface="Times New Roman" panose="02020603050405020304" pitchFamily="18" charset="0"/>
            </a:endParaRPr>
          </a:p>
        </p:txBody>
      </p:sp>
      <p:sp>
        <p:nvSpPr>
          <p:cNvPr id="5127" name="Rectangle 7">
            <a:extLst>
              <a:ext uri="{FF2B5EF4-FFF2-40B4-BE49-F238E27FC236}">
                <a16:creationId xmlns:a16="http://schemas.microsoft.com/office/drawing/2014/main" id="{D164C7D4-F4A1-4CA9-8AA6-F820E03E14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25130" y="4794688"/>
            <a:ext cx="37766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400" dirty="0">
                <a:latin typeface="Times New Roman" panose="02020603050405020304" pitchFamily="18" charset="0"/>
              </a:rPr>
              <a:t>Subject selection and number</a:t>
            </a:r>
            <a:endParaRPr lang="en-GB" altLang="en-US" sz="2000" dirty="0">
              <a:latin typeface="Times New Roman" panose="02020603050405020304" pitchFamily="18" charset="0"/>
            </a:endParaRPr>
          </a:p>
        </p:txBody>
      </p:sp>
      <p:sp>
        <p:nvSpPr>
          <p:cNvPr id="5128" name="AutoShape 8">
            <a:extLst>
              <a:ext uri="{FF2B5EF4-FFF2-40B4-BE49-F238E27FC236}">
                <a16:creationId xmlns:a16="http://schemas.microsoft.com/office/drawing/2014/main" id="{744FA22E-2B55-4102-9606-AB98393065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96302" y="2171699"/>
            <a:ext cx="536027" cy="1078626"/>
          </a:xfrm>
          <a:prstGeom prst="downArrow">
            <a:avLst>
              <a:gd name="adj1" fmla="val 50000"/>
              <a:gd name="adj2" fmla="val 5625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5131" name="Rectangle 11">
            <a:extLst>
              <a:ext uri="{FF2B5EF4-FFF2-40B4-BE49-F238E27FC236}">
                <a16:creationId xmlns:a16="http://schemas.microsoft.com/office/drawing/2014/main" id="{9A8AABBC-5EEB-47BA-8F41-B8EEB32BA8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76801" y="6248400"/>
            <a:ext cx="23923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400" dirty="0">
                <a:latin typeface="Times New Roman" panose="02020603050405020304" pitchFamily="18" charset="0"/>
              </a:rPr>
              <a:t>Consider methods</a:t>
            </a:r>
            <a:endParaRPr lang="en-GB" altLang="en-US" sz="2000" dirty="0">
              <a:latin typeface="Times New Roman" panose="02020603050405020304" pitchFamily="18" charset="0"/>
            </a:endParaRPr>
          </a:p>
        </p:txBody>
      </p:sp>
      <p:sp>
        <p:nvSpPr>
          <p:cNvPr id="5132" name="AutoShape 12">
            <a:extLst>
              <a:ext uri="{FF2B5EF4-FFF2-40B4-BE49-F238E27FC236}">
                <a16:creationId xmlns:a16="http://schemas.microsoft.com/office/drawing/2014/main" id="{FEA9F3D1-A543-4843-A3D3-CCA56D4572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29599" y="4908986"/>
            <a:ext cx="1124607" cy="342901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5133" name="Text Box 13">
            <a:extLst>
              <a:ext uri="{FF2B5EF4-FFF2-40B4-BE49-F238E27FC236}">
                <a16:creationId xmlns:a16="http://schemas.microsoft.com/office/drawing/2014/main" id="{D9595BCE-29B8-4CC4-B763-930F7D98E8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449234" y="4688325"/>
            <a:ext cx="2395926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600" dirty="0">
                <a:latin typeface="Times New Roman" panose="02020603050405020304" pitchFamily="18" charset="0"/>
              </a:rPr>
              <a:t>Information sheet, informed consent and ethical approval</a:t>
            </a:r>
          </a:p>
        </p:txBody>
      </p:sp>
      <p:sp>
        <p:nvSpPr>
          <p:cNvPr id="14" name="AutoShape 8">
            <a:extLst>
              <a:ext uri="{FF2B5EF4-FFF2-40B4-BE49-F238E27FC236}">
                <a16:creationId xmlns:a16="http://schemas.microsoft.com/office/drawing/2014/main" id="{8452B9EF-4A2F-4E8A-9C37-F79E51496D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62910" y="3782406"/>
            <a:ext cx="536028" cy="1045126"/>
          </a:xfrm>
          <a:prstGeom prst="downArrow">
            <a:avLst>
              <a:gd name="adj1" fmla="val 50000"/>
              <a:gd name="adj2" fmla="val 5625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5" name="AutoShape 8">
            <a:extLst>
              <a:ext uri="{FF2B5EF4-FFF2-40B4-BE49-F238E27FC236}">
                <a16:creationId xmlns:a16="http://schemas.microsoft.com/office/drawing/2014/main" id="{567A7307-A2C2-4B03-99A6-35007AE073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22619" y="5251888"/>
            <a:ext cx="569420" cy="1115409"/>
          </a:xfrm>
          <a:prstGeom prst="downArrow">
            <a:avLst>
              <a:gd name="adj1" fmla="val 50000"/>
              <a:gd name="adj2" fmla="val 5625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6" name="AutoShape 12">
            <a:extLst>
              <a:ext uri="{FF2B5EF4-FFF2-40B4-BE49-F238E27FC236}">
                <a16:creationId xmlns:a16="http://schemas.microsoft.com/office/drawing/2014/main" id="{FEA9F3D1-A543-4843-A3D3-CCA56D4572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82946" y="3363965"/>
            <a:ext cx="1124607" cy="342901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7" name="Text Box 13">
            <a:extLst>
              <a:ext uri="{FF2B5EF4-FFF2-40B4-BE49-F238E27FC236}">
                <a16:creationId xmlns:a16="http://schemas.microsoft.com/office/drawing/2014/main" id="{D9595BCE-29B8-4CC4-B763-930F7D98E8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453781" y="3027583"/>
            <a:ext cx="2395926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600" dirty="0">
                <a:latin typeface="Times New Roman" panose="02020603050405020304" pitchFamily="18" charset="0"/>
              </a:rPr>
              <a:t>What design is best?</a:t>
            </a:r>
          </a:p>
          <a:p>
            <a:r>
              <a:rPr lang="en-GB" altLang="en-US" sz="1600" dirty="0">
                <a:latin typeface="Times New Roman" panose="02020603050405020304" pitchFamily="18" charset="0"/>
              </a:rPr>
              <a:t>What data analysis will be necessary?</a:t>
            </a:r>
          </a:p>
        </p:txBody>
      </p:sp>
      <p:sp>
        <p:nvSpPr>
          <p:cNvPr id="18" name="AutoShape 12">
            <a:extLst>
              <a:ext uri="{FF2B5EF4-FFF2-40B4-BE49-F238E27FC236}">
                <a16:creationId xmlns:a16="http://schemas.microsoft.com/office/drawing/2014/main" id="{FEA9F3D1-A543-4843-A3D3-CCA56D4572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82945" y="6305549"/>
            <a:ext cx="1124607" cy="342901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9" name="Text Box 13">
            <a:extLst>
              <a:ext uri="{FF2B5EF4-FFF2-40B4-BE49-F238E27FC236}">
                <a16:creationId xmlns:a16="http://schemas.microsoft.com/office/drawing/2014/main" id="{D9595BCE-29B8-4CC4-B763-930F7D98E8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449234" y="5959476"/>
            <a:ext cx="2395926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600" dirty="0">
                <a:latin typeface="Times New Roman" panose="02020603050405020304" pitchFamily="18" charset="0"/>
              </a:rPr>
              <a:t>Equipment, feasibility, safety (risk assessments &amp; SOPs)</a:t>
            </a:r>
          </a:p>
        </p:txBody>
      </p:sp>
      <p:sp>
        <p:nvSpPr>
          <p:cNvPr id="20" name="Text Box 13">
            <a:extLst>
              <a:ext uri="{FF2B5EF4-FFF2-40B4-BE49-F238E27FC236}">
                <a16:creationId xmlns:a16="http://schemas.microsoft.com/office/drawing/2014/main" id="{74812A74-D8AE-42B6-B46C-6207E4E768E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449234" y="1608048"/>
            <a:ext cx="2395926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600" dirty="0">
                <a:latin typeface="Times New Roman" panose="02020603050405020304" pitchFamily="18" charset="0"/>
              </a:rPr>
              <a:t>What do you think you will find? Why?</a:t>
            </a:r>
          </a:p>
        </p:txBody>
      </p:sp>
      <p:sp>
        <p:nvSpPr>
          <p:cNvPr id="21" name="AutoShape 12">
            <a:extLst>
              <a:ext uri="{FF2B5EF4-FFF2-40B4-BE49-F238E27FC236}">
                <a16:creationId xmlns:a16="http://schemas.microsoft.com/office/drawing/2014/main" id="{7A37F904-CE58-46DE-A413-1DB35DECBB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29598" y="1891503"/>
            <a:ext cx="1124607" cy="342901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C1C16980-C454-4744-96C9-4D2AB454C79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33600" y="228600"/>
            <a:ext cx="7772400" cy="685800"/>
          </a:xfrm>
        </p:spPr>
        <p:txBody>
          <a:bodyPr/>
          <a:lstStyle/>
          <a:p>
            <a:pPr algn="ctr" eaLnBrk="1" hangingPunct="1">
              <a:defRPr/>
            </a:pPr>
            <a:r>
              <a:rPr lang="en-GB" sz="3200" u="sng"/>
              <a:t>A Research Model (stage 3)</a:t>
            </a:r>
            <a:endParaRPr lang="en-GB" sz="3200"/>
          </a:p>
        </p:txBody>
      </p:sp>
      <p:sp>
        <p:nvSpPr>
          <p:cNvPr id="6147" name="Text Box 3">
            <a:extLst>
              <a:ext uri="{FF2B5EF4-FFF2-40B4-BE49-F238E27FC236}">
                <a16:creationId xmlns:a16="http://schemas.microsoft.com/office/drawing/2014/main" id="{20331A43-624C-4622-BBEB-3468C9EAEEB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01368" y="990600"/>
            <a:ext cx="2747963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3200" u="sng" dirty="0">
                <a:latin typeface="Times New Roman" panose="02020603050405020304" pitchFamily="18" charset="0"/>
              </a:rPr>
              <a:t>Data Collection</a:t>
            </a:r>
            <a:endParaRPr lang="en-GB" altLang="en-US" sz="2400" dirty="0">
              <a:latin typeface="Times New Roman" panose="02020603050405020304" pitchFamily="18" charset="0"/>
            </a:endParaRPr>
          </a:p>
        </p:txBody>
      </p:sp>
      <p:sp>
        <p:nvSpPr>
          <p:cNvPr id="6148" name="Text Box 4">
            <a:extLst>
              <a:ext uri="{FF2B5EF4-FFF2-40B4-BE49-F238E27FC236}">
                <a16:creationId xmlns:a16="http://schemas.microsoft.com/office/drawing/2014/main" id="{6EAFD732-5FF1-4B45-8409-DB54654057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28173" y="1642242"/>
            <a:ext cx="6364627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400" dirty="0">
                <a:latin typeface="Times New Roman" panose="02020603050405020304" pitchFamily="18" charset="0"/>
              </a:rPr>
              <a:t>Reliability &amp; Validity (accept or need to establish)</a:t>
            </a:r>
            <a:endParaRPr lang="en-GB" altLang="en-US" dirty="0">
              <a:latin typeface="Times New Roman" panose="02020603050405020304" pitchFamily="18" charset="0"/>
            </a:endParaRPr>
          </a:p>
        </p:txBody>
      </p:sp>
      <p:sp>
        <p:nvSpPr>
          <p:cNvPr id="6149" name="Text Box 5">
            <a:extLst>
              <a:ext uri="{FF2B5EF4-FFF2-40B4-BE49-F238E27FC236}">
                <a16:creationId xmlns:a16="http://schemas.microsoft.com/office/drawing/2014/main" id="{9FD6B9C6-3491-4E88-B28A-71EE969CF6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81512" y="3337719"/>
            <a:ext cx="322897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400" dirty="0">
                <a:latin typeface="Times New Roman" panose="02020603050405020304" pitchFamily="18" charset="0"/>
              </a:rPr>
              <a:t>Arrangements for testing</a:t>
            </a:r>
            <a:endParaRPr lang="en-GB" altLang="en-US" sz="2000" dirty="0">
              <a:latin typeface="Times New Roman" panose="02020603050405020304" pitchFamily="18" charset="0"/>
            </a:endParaRPr>
          </a:p>
        </p:txBody>
      </p:sp>
      <p:sp>
        <p:nvSpPr>
          <p:cNvPr id="6150" name="Text Box 6">
            <a:extLst>
              <a:ext uri="{FF2B5EF4-FFF2-40B4-BE49-F238E27FC236}">
                <a16:creationId xmlns:a16="http://schemas.microsoft.com/office/drawing/2014/main" id="{49D40BA5-7BCB-4325-82B5-BB06FEE88E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76400" y="5562601"/>
            <a:ext cx="184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2000">
              <a:latin typeface="Times New Roman" panose="02020603050405020304" pitchFamily="18" charset="0"/>
            </a:endParaRPr>
          </a:p>
        </p:txBody>
      </p:sp>
      <p:sp>
        <p:nvSpPr>
          <p:cNvPr id="6151" name="Rectangle 7">
            <a:extLst>
              <a:ext uri="{FF2B5EF4-FFF2-40B4-BE49-F238E27FC236}">
                <a16:creationId xmlns:a16="http://schemas.microsoft.com/office/drawing/2014/main" id="{BC428536-6468-417C-90FA-F5C59575C1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01368" y="4862659"/>
            <a:ext cx="308770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400" dirty="0">
                <a:latin typeface="Times New Roman" panose="02020603050405020304" pitchFamily="18" charset="0"/>
              </a:rPr>
              <a:t>Measure, test and retest</a:t>
            </a:r>
            <a:endParaRPr lang="en-GB" altLang="en-US" sz="2000" dirty="0">
              <a:latin typeface="Times New Roman" panose="02020603050405020304" pitchFamily="18" charset="0"/>
            </a:endParaRPr>
          </a:p>
        </p:txBody>
      </p:sp>
      <p:sp>
        <p:nvSpPr>
          <p:cNvPr id="6152" name="AutoShape 8">
            <a:extLst>
              <a:ext uri="{FF2B5EF4-FFF2-40B4-BE49-F238E27FC236}">
                <a16:creationId xmlns:a16="http://schemas.microsoft.com/office/drawing/2014/main" id="{178908B0-6D1A-4B3F-A726-3A5C0FED02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91200" y="2332038"/>
            <a:ext cx="404327" cy="914400"/>
          </a:xfrm>
          <a:prstGeom prst="downArrow">
            <a:avLst>
              <a:gd name="adj1" fmla="val 50000"/>
              <a:gd name="adj2" fmla="val 5625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0" name="AutoShape 8">
            <a:extLst>
              <a:ext uri="{FF2B5EF4-FFF2-40B4-BE49-F238E27FC236}">
                <a16:creationId xmlns:a16="http://schemas.microsoft.com/office/drawing/2014/main" id="{178908B0-6D1A-4B3F-A726-3A5C0FED02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25573" y="3871589"/>
            <a:ext cx="404327" cy="914400"/>
          </a:xfrm>
          <a:prstGeom prst="downArrow">
            <a:avLst>
              <a:gd name="adj1" fmla="val 50000"/>
              <a:gd name="adj2" fmla="val 5625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B27FF404-2013-434C-94CD-747299B8EE7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33600" y="228600"/>
            <a:ext cx="7772400" cy="685800"/>
          </a:xfrm>
        </p:spPr>
        <p:txBody>
          <a:bodyPr/>
          <a:lstStyle/>
          <a:p>
            <a:pPr algn="ctr" eaLnBrk="1" hangingPunct="1">
              <a:defRPr/>
            </a:pPr>
            <a:r>
              <a:rPr lang="en-GB" sz="3200" u="sng" dirty="0"/>
              <a:t>A Research Model (stage 4)</a:t>
            </a:r>
            <a:endParaRPr lang="en-GB" sz="3200" dirty="0"/>
          </a:p>
        </p:txBody>
      </p:sp>
      <p:sp>
        <p:nvSpPr>
          <p:cNvPr id="7171" name="Text Box 3">
            <a:extLst>
              <a:ext uri="{FF2B5EF4-FFF2-40B4-BE49-F238E27FC236}">
                <a16:creationId xmlns:a16="http://schemas.microsoft.com/office/drawing/2014/main" id="{26370E46-F9ED-42B5-92BB-661024F4F8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51287" y="944562"/>
            <a:ext cx="4137025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3200" u="sng" dirty="0">
                <a:latin typeface="Times New Roman" panose="02020603050405020304" pitchFamily="18" charset="0"/>
              </a:rPr>
              <a:t>Analysis &amp; Presentation</a:t>
            </a:r>
            <a:endParaRPr lang="en-GB" altLang="en-US" sz="2400" dirty="0">
              <a:latin typeface="Times New Roman" panose="02020603050405020304" pitchFamily="18" charset="0"/>
            </a:endParaRPr>
          </a:p>
        </p:txBody>
      </p:sp>
      <p:sp>
        <p:nvSpPr>
          <p:cNvPr id="7172" name="Text Box 4">
            <a:extLst>
              <a:ext uri="{FF2B5EF4-FFF2-40B4-BE49-F238E27FC236}">
                <a16:creationId xmlns:a16="http://schemas.microsoft.com/office/drawing/2014/main" id="{346F1C61-507C-4879-BC5C-C7D64BFD8F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64998" y="1575960"/>
            <a:ext cx="4709598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400" dirty="0">
                <a:latin typeface="Times New Roman" panose="02020603050405020304" pitchFamily="18" charset="0"/>
              </a:rPr>
              <a:t>Analyse data and interpret statistics </a:t>
            </a:r>
          </a:p>
          <a:p>
            <a:r>
              <a:rPr lang="en-GB" altLang="en-US" sz="2400" dirty="0">
                <a:latin typeface="Times New Roman" panose="02020603050405020304" pitchFamily="18" charset="0"/>
              </a:rPr>
              <a:t>(descriptive, main and exploratory)</a:t>
            </a:r>
            <a:endParaRPr lang="en-GB" altLang="en-US" dirty="0">
              <a:latin typeface="Times New Roman" panose="02020603050405020304" pitchFamily="18" charset="0"/>
            </a:endParaRPr>
          </a:p>
        </p:txBody>
      </p:sp>
      <p:sp>
        <p:nvSpPr>
          <p:cNvPr id="7173" name="Text Box 5">
            <a:extLst>
              <a:ext uri="{FF2B5EF4-FFF2-40B4-BE49-F238E27FC236}">
                <a16:creationId xmlns:a16="http://schemas.microsoft.com/office/drawing/2014/main" id="{90C26B84-2995-41AF-B479-3CDA927544F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00276" y="1945533"/>
            <a:ext cx="6009081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GB" altLang="en-US" sz="2400" b="1" dirty="0">
              <a:solidFill>
                <a:srgbClr val="FF0000"/>
              </a:solidFill>
              <a:latin typeface="Times New Roman" panose="02020603050405020304" pitchFamily="18" charset="0"/>
            </a:endParaRPr>
          </a:p>
          <a:p>
            <a:r>
              <a:rPr lang="en-GB" altLang="en-US" sz="2400" b="1" dirty="0">
                <a:solidFill>
                  <a:srgbClr val="FF0000"/>
                </a:solidFill>
                <a:latin typeface="Times New Roman" panose="02020603050405020304" pitchFamily="18" charset="0"/>
              </a:rPr>
              <a:t>Test hypothesis or address research question</a:t>
            </a:r>
            <a:endParaRPr lang="en-GB" altLang="en-US" sz="2000" b="1" dirty="0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7174" name="Text Box 6">
            <a:extLst>
              <a:ext uri="{FF2B5EF4-FFF2-40B4-BE49-F238E27FC236}">
                <a16:creationId xmlns:a16="http://schemas.microsoft.com/office/drawing/2014/main" id="{078D9E8C-3A7B-4B25-8672-9B5CA736ED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76400" y="5562601"/>
            <a:ext cx="184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2000">
              <a:latin typeface="Times New Roman" panose="02020603050405020304" pitchFamily="18" charset="0"/>
            </a:endParaRPr>
          </a:p>
        </p:txBody>
      </p:sp>
      <p:sp>
        <p:nvSpPr>
          <p:cNvPr id="7175" name="Rectangle 7">
            <a:extLst>
              <a:ext uri="{FF2B5EF4-FFF2-40B4-BE49-F238E27FC236}">
                <a16:creationId xmlns:a16="http://schemas.microsoft.com/office/drawing/2014/main" id="{CCB14C7F-CFD3-4B12-983F-7D2591D188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56310" y="3412775"/>
            <a:ext cx="671690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400" dirty="0">
                <a:latin typeface="Times New Roman" panose="02020603050405020304" pitchFamily="18" charset="0"/>
              </a:rPr>
              <a:t>Accept or reject hypothesis/answer research question</a:t>
            </a:r>
            <a:endParaRPr lang="en-GB" altLang="en-US" sz="2000" dirty="0">
              <a:latin typeface="Times New Roman" panose="02020603050405020304" pitchFamily="18" charset="0"/>
            </a:endParaRPr>
          </a:p>
        </p:txBody>
      </p:sp>
      <p:sp>
        <p:nvSpPr>
          <p:cNvPr id="7179" name="Rectangle 11">
            <a:extLst>
              <a:ext uri="{FF2B5EF4-FFF2-40B4-BE49-F238E27FC236}">
                <a16:creationId xmlns:a16="http://schemas.microsoft.com/office/drawing/2014/main" id="{C90D294F-8F99-4BC3-AA09-F6CABE0315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89116" y="5005653"/>
            <a:ext cx="6378670" cy="147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dirty="0">
                <a:latin typeface="Times New Roman" panose="02020603050405020304" pitchFamily="18" charset="0"/>
              </a:rPr>
              <a:t>Write-up project, including discussion and conclusion</a:t>
            </a:r>
          </a:p>
          <a:p>
            <a:pPr algn="ctr"/>
            <a:r>
              <a:rPr lang="en-GB" altLang="en-US" dirty="0">
                <a:latin typeface="Times New Roman" panose="02020603050405020304" pitchFamily="18" charset="0"/>
              </a:rPr>
              <a:t>INTERPRETATION OF FINDINGS</a:t>
            </a:r>
          </a:p>
          <a:p>
            <a:pPr algn="ctr"/>
            <a:r>
              <a:rPr lang="en-GB" altLang="en-US" dirty="0">
                <a:latin typeface="Times New Roman" panose="02020603050405020304" pitchFamily="18" charset="0"/>
              </a:rPr>
              <a:t>How do the findings relate to other research findings?</a:t>
            </a:r>
          </a:p>
          <a:p>
            <a:pPr algn="ctr"/>
            <a:r>
              <a:rPr lang="en-GB" altLang="en-US" dirty="0">
                <a:latin typeface="Times New Roman" panose="02020603050405020304" pitchFamily="18" charset="0"/>
              </a:rPr>
              <a:t>Strengths and weaknesses (recognising bias)</a:t>
            </a:r>
          </a:p>
          <a:p>
            <a:pPr algn="ctr"/>
            <a:r>
              <a:rPr lang="en-GB" altLang="en-US" dirty="0">
                <a:latin typeface="Times New Roman" panose="02020603050405020304" pitchFamily="18" charset="0"/>
              </a:rPr>
              <a:t>What are the implications for practice, policy and further research?</a:t>
            </a:r>
          </a:p>
        </p:txBody>
      </p:sp>
      <p:sp>
        <p:nvSpPr>
          <p:cNvPr id="12" name="AutoShape 8">
            <a:extLst>
              <a:ext uri="{FF2B5EF4-FFF2-40B4-BE49-F238E27FC236}">
                <a16:creationId xmlns:a16="http://schemas.microsoft.com/office/drawing/2014/main" id="{B8EDC4CD-87ED-41F4-B09C-14641C9DD4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48370" y="2707953"/>
            <a:ext cx="385665" cy="730137"/>
          </a:xfrm>
          <a:prstGeom prst="downArrow">
            <a:avLst>
              <a:gd name="adj1" fmla="val 50000"/>
              <a:gd name="adj2" fmla="val 5625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3" name="AutoShape 8">
            <a:extLst>
              <a:ext uri="{FF2B5EF4-FFF2-40B4-BE49-F238E27FC236}">
                <a16:creationId xmlns:a16="http://schemas.microsoft.com/office/drawing/2014/main" id="{B8EDC4CD-87ED-41F4-B09C-14641C9DD4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40955" y="4067783"/>
            <a:ext cx="385665" cy="876300"/>
          </a:xfrm>
          <a:prstGeom prst="downArrow">
            <a:avLst>
              <a:gd name="adj1" fmla="val 50000"/>
              <a:gd name="adj2" fmla="val 5625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4" name="AutoShape 8">
            <a:extLst>
              <a:ext uri="{FF2B5EF4-FFF2-40B4-BE49-F238E27FC236}">
                <a16:creationId xmlns:a16="http://schemas.microsoft.com/office/drawing/2014/main" id="{B8EDC4CD-87ED-41F4-B09C-14641C9DD464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8881211" y="3329501"/>
            <a:ext cx="293135" cy="680015"/>
          </a:xfrm>
          <a:prstGeom prst="downArrow">
            <a:avLst>
              <a:gd name="adj1" fmla="val 50000"/>
              <a:gd name="adj2" fmla="val 5625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5" name="Text Box 13">
            <a:extLst>
              <a:ext uri="{FF2B5EF4-FFF2-40B4-BE49-F238E27FC236}">
                <a16:creationId xmlns:a16="http://schemas.microsoft.com/office/drawing/2014/main" id="{D9595BCE-29B8-4CC4-B763-930F7D98E8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17957" y="3085510"/>
            <a:ext cx="2509201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600" dirty="0">
                <a:latin typeface="Times New Roman" panose="02020603050405020304" pitchFamily="18" charset="0"/>
              </a:rPr>
              <a:t>Association or ‘effect’ size</a:t>
            </a:r>
          </a:p>
          <a:p>
            <a:r>
              <a:rPr lang="en-GB" altLang="en-US" sz="1600" dirty="0">
                <a:latin typeface="Times New Roman" panose="02020603050405020304" pitchFamily="18" charset="0"/>
              </a:rPr>
              <a:t>Statistical significance</a:t>
            </a:r>
          </a:p>
          <a:p>
            <a:r>
              <a:rPr lang="en-GB" altLang="en-US" sz="1600" dirty="0">
                <a:latin typeface="Times New Roman" panose="02020603050405020304" pitchFamily="18" charset="0"/>
              </a:rPr>
              <a:t>Meaningful effect</a:t>
            </a:r>
          </a:p>
          <a:p>
            <a:r>
              <a:rPr lang="en-GB" altLang="en-US" sz="1600" dirty="0">
                <a:latin typeface="Times New Roman" panose="02020603050405020304" pitchFamily="18" charset="0"/>
              </a:rPr>
              <a:t>Precision of effect/association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r>
              <a:rPr lang="en-US" sz="3800" dirty="0">
                <a:solidFill>
                  <a:srgbClr val="FFFFFF"/>
                </a:solidFill>
              </a:rPr>
              <a:t>W</a:t>
            </a:r>
            <a:r>
              <a:rPr lang="en-GB" sz="3800" dirty="0">
                <a:solidFill>
                  <a:srgbClr val="FFFFFF"/>
                </a:solidFill>
              </a:rPr>
              <a:t>hat is Audit?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anchor="ctr">
            <a:normAutofit/>
          </a:bodyPr>
          <a:lstStyle/>
          <a:p>
            <a:r>
              <a:rPr lang="en-GB" altLang="en-US" sz="2400" dirty="0"/>
              <a:t>In relation to healthcare</a:t>
            </a:r>
          </a:p>
          <a:p>
            <a:pPr lvl="1"/>
            <a:r>
              <a:rPr lang="en-GB" altLang="en-US" sz="2000" dirty="0"/>
              <a:t>Aims to improve patient outcomes</a:t>
            </a:r>
          </a:p>
          <a:p>
            <a:pPr lvl="1"/>
            <a:r>
              <a:rPr lang="en-GB" altLang="en-US" sz="2000" dirty="0"/>
              <a:t>Develop more cost-effective (efficient) use of resources</a:t>
            </a:r>
          </a:p>
          <a:p>
            <a:pPr lvl="1"/>
            <a:r>
              <a:rPr lang="en-GB" altLang="en-US" sz="2000" dirty="0"/>
              <a:t>Educational function for health professionals</a:t>
            </a:r>
          </a:p>
          <a:p>
            <a:r>
              <a:rPr lang="en-GB" altLang="en-US" sz="2400" dirty="0"/>
              <a:t>Audit is about checking processes and procedures in relation to a set of established and accepted standards (e.g. to review hypertension medication every 3 months or to meet a waiting-time of 12 weeks).</a:t>
            </a:r>
            <a:endParaRPr lang="en-GB" altLang="en-US" sz="2000" dirty="0"/>
          </a:p>
          <a:p>
            <a:r>
              <a:rPr lang="en-GB" altLang="en-US" sz="2400" dirty="0"/>
              <a:t>Can be performed internally or by external auditors.</a:t>
            </a:r>
          </a:p>
          <a:p>
            <a:r>
              <a:rPr lang="en-GB" altLang="en-US" sz="2400" dirty="0"/>
              <a:t>Can use multiple methods (qualitative and quantitative), existing or new data.</a:t>
            </a:r>
          </a:p>
          <a:p>
            <a:r>
              <a:rPr lang="en-GB" altLang="en-US" sz="2400" dirty="0"/>
              <a:t>PDSA cycles (Plan, Do, Study Act)</a:t>
            </a:r>
          </a:p>
        </p:txBody>
      </p:sp>
    </p:spTree>
    <p:extLst>
      <p:ext uri="{BB962C8B-B14F-4D97-AF65-F5344CB8AC3E}">
        <p14:creationId xmlns:p14="http://schemas.microsoft.com/office/powerpoint/2010/main" val="20243649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0"/>
            <a:ext cx="109728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10875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PDSA Cycle</a:t>
            </a:r>
          </a:p>
        </p:txBody>
      </p:sp>
      <p:pic>
        <p:nvPicPr>
          <p:cNvPr id="2050" name="Picture 2" descr="See the source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7053" y="1800808"/>
            <a:ext cx="4786603" cy="4441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19964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0"/>
            <a:ext cx="109728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83430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r>
              <a:rPr lang="en-US" sz="3800" dirty="0">
                <a:solidFill>
                  <a:srgbClr val="FFFFFF"/>
                </a:solidFill>
              </a:rPr>
              <a:t>W</a:t>
            </a:r>
            <a:r>
              <a:rPr lang="en-GB" sz="3800" dirty="0">
                <a:solidFill>
                  <a:srgbClr val="FFFFFF"/>
                </a:solidFill>
              </a:rPr>
              <a:t>hat is Evaluation?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anchor="ctr">
            <a:normAutofit/>
          </a:bodyPr>
          <a:lstStyle/>
          <a:p>
            <a:r>
              <a:rPr lang="en-GB" altLang="en-US" sz="2400" dirty="0"/>
              <a:t>The use of scientific methods (i.e. research) to assess the effectiveness of organisations, services and programmes (e.g. health service interventions) in achieving predefined objectives.</a:t>
            </a:r>
          </a:p>
          <a:p>
            <a:r>
              <a:rPr lang="en-GB" altLang="en-US" sz="2400" dirty="0"/>
              <a:t>Similar to audit but goes further. Aims to establish what may have caused events, not just what events have occurred.</a:t>
            </a:r>
          </a:p>
          <a:p>
            <a:pPr lvl="1"/>
            <a:r>
              <a:rPr lang="en-GB" altLang="en-US" sz="2000" dirty="0"/>
              <a:t>e.g. audit finds that 20% of patients with hypertension do not have their medication reviewed every 3 months; evaluation determines that these patients did not attend review because of family commitments or lack of public transport</a:t>
            </a:r>
          </a:p>
          <a:p>
            <a:r>
              <a:rPr lang="en-GB" altLang="en-US" sz="2400" dirty="0"/>
              <a:t>PDSA cycle: plan to have a mobile hypertension clinic, study its effect and take the appropriate action</a:t>
            </a:r>
          </a:p>
        </p:txBody>
      </p:sp>
    </p:spTree>
    <p:extLst>
      <p:ext uri="{BB962C8B-B14F-4D97-AF65-F5344CB8AC3E}">
        <p14:creationId xmlns:p14="http://schemas.microsoft.com/office/powerpoint/2010/main" val="41775141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r>
              <a:rPr lang="en-GB" sz="3800" dirty="0">
                <a:solidFill>
                  <a:srgbClr val="FFFFFF"/>
                </a:solidFill>
              </a:rPr>
              <a:t>Evaluation example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5214" y="514739"/>
            <a:ext cx="6937504" cy="137004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65706" y="1901797"/>
            <a:ext cx="3387012" cy="76529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5215" y="1951468"/>
            <a:ext cx="2178892" cy="437468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78082" y="2976951"/>
            <a:ext cx="4891184" cy="3162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0342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0"/>
            <a:ext cx="10972800" cy="6858000"/>
          </a:xfrm>
          <a:prstGeom prst="rect">
            <a:avLst/>
          </a:prstGeom>
        </p:spPr>
      </p:pic>
      <p:sp>
        <p:nvSpPr>
          <p:cNvPr id="5" name="Oval 4"/>
          <p:cNvSpPr/>
          <p:nvPr/>
        </p:nvSpPr>
        <p:spPr>
          <a:xfrm>
            <a:off x="2071396" y="1978090"/>
            <a:ext cx="7016619" cy="1548881"/>
          </a:xfrm>
          <a:prstGeom prst="ellipse">
            <a:avLst/>
          </a:pr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2347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r>
              <a:rPr lang="en-GB" sz="3800" dirty="0">
                <a:solidFill>
                  <a:srgbClr val="FFFFFF"/>
                </a:solidFill>
              </a:rPr>
              <a:t>How to report an evaluation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191607" y="621975"/>
            <a:ext cx="7369021" cy="5340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67824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r>
              <a:rPr lang="en-GB" sz="3800" dirty="0">
                <a:solidFill>
                  <a:srgbClr val="FFFFFF"/>
                </a:solidFill>
              </a:rPr>
              <a:t>Summary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anchor="ctr">
            <a:normAutofit/>
          </a:bodyPr>
          <a:lstStyle/>
          <a:p>
            <a:pPr marL="342900" lvl="0" indent="-342900" fontAlgn="auto" hangingPunct="1">
              <a:spcBef>
                <a:spcPts val="60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Research is a systematic process of discovery. Good research requires considerable planning and the avoidance of bias (errors in the research process).</a:t>
            </a:r>
          </a:p>
          <a:p>
            <a:pPr marL="342900" lvl="0" indent="-342900" fontAlgn="auto" hangingPunct="1">
              <a:spcBef>
                <a:spcPts val="60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Audit and evaluation have similarities with research and use research and statistical methods. Unlike research, audit and evaluation usually don’t require ethical approval and are a necessary and important part of improving ‘quality’ (i.e. getting better results – patient outcomes and experience).</a:t>
            </a:r>
          </a:p>
          <a:p>
            <a:pPr marL="342900" lvl="0" indent="-342900" fontAlgn="auto" hangingPunct="1">
              <a:spcBef>
                <a:spcPts val="60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Consider whether you are conducting research, audit or evaluation.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74525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596</TotalTime>
  <Words>975</Words>
  <Application>Microsoft Office PowerPoint</Application>
  <PresentationFormat>Widescreen</PresentationFormat>
  <Paragraphs>111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Calibri</vt:lpstr>
      <vt:lpstr>Calibri Light</vt:lpstr>
      <vt:lpstr>Times New Roman</vt:lpstr>
      <vt:lpstr>Office Theme</vt:lpstr>
      <vt:lpstr>SHSS6064 and BMSS6006 1. Research, Audit and Evaluation</vt:lpstr>
      <vt:lpstr>Aims</vt:lpstr>
      <vt:lpstr>What is Research?</vt:lpstr>
      <vt:lpstr>Types of Research</vt:lpstr>
      <vt:lpstr>Types of Research</vt:lpstr>
      <vt:lpstr>Types of Research</vt:lpstr>
      <vt:lpstr>A Research Model (stage 1)</vt:lpstr>
      <vt:lpstr>A Research Model (stage 2)</vt:lpstr>
      <vt:lpstr>A Research Model (stage 3)</vt:lpstr>
      <vt:lpstr>A Research Model (stage 4)</vt:lpstr>
      <vt:lpstr>What is Audit?</vt:lpstr>
      <vt:lpstr>PowerPoint Presentation</vt:lpstr>
      <vt:lpstr>PDSA Cycle</vt:lpstr>
      <vt:lpstr>PowerPoint Presentation</vt:lpstr>
      <vt:lpstr>What is Evaluation?</vt:lpstr>
      <vt:lpstr>Evaluation example</vt:lpstr>
      <vt:lpstr>PowerPoint Presentation</vt:lpstr>
      <vt:lpstr>How to report an evaluation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SHSS6064 and BMSS6006</dc:title>
  <dc:creator>Simon Williams</dc:creator>
  <cp:lastModifiedBy>Simon Williams</cp:lastModifiedBy>
  <cp:revision>24</cp:revision>
  <dcterms:created xsi:type="dcterms:W3CDTF">2020-09-28T07:03:42Z</dcterms:created>
  <dcterms:modified xsi:type="dcterms:W3CDTF">2021-10-01T08:07:27Z</dcterms:modified>
</cp:coreProperties>
</file>