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1A475-5659-CEDF-1943-413BCEF4FBA2}" v="291" dt="2023-03-09T21:52:11.018"/>
    <p1510:client id="{6EC233F0-0712-455E-BD7A-BBC26B38E362}" v="371" dt="2023-03-09T19:42:08.957"/>
    <p1510:client id="{A16C9251-3817-1F8F-B4E2-D4D56F2D4BD6}" v="553" dt="2023-03-14T22:04:16.170"/>
    <p1510:client id="{BE8CAF08-77CB-09F6-568A-62766BD5D5CF}" v="110" dt="2023-03-09T22:01:44.879"/>
    <p1510:client id="{D0399A1C-7733-B408-AC16-22E8ABA2AEB1}" v="52" dt="2023-03-14T10:58:32.898"/>
    <p1510:client id="{F0397706-ECE8-9FF2-900F-5C2BA802858A}" v="1891" dt="2023-03-09T21:28:13.6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ci.cdn.office.net/wiki/ISBN_(identifier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3">
            <a:extLst>
              <a:ext uri="{FF2B5EF4-FFF2-40B4-BE49-F238E27FC236}">
                <a16:creationId xmlns:a16="http://schemas.microsoft.com/office/drawing/2014/main" id="{DF585C1F-145B-4B29-601A-D02ADFB2BF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7" r="16943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0" name="Rectangle 12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>
                <a:cs typeface="Calibri Light"/>
              </a:rPr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lvl="1" algn="l"/>
            <a:r>
              <a:rPr lang="en-GB" dirty="0"/>
              <a:t>Sanam Asghar – ID 2220567</a:t>
            </a:r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644796"/>
              </p:ext>
            </p:extLst>
          </p:nvPr>
        </p:nvGraphicFramePr>
        <p:xfrm>
          <a:off x="921026" y="228600"/>
          <a:ext cx="10273751" cy="495300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306148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3121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310259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0431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9314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73633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66347">
                <a:tc>
                  <a:txBody>
                    <a:bodyPr/>
                    <a:lstStyle/>
                    <a:p>
                      <a:pPr algn="ctr"/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long-term goals?</a:t>
                      </a:r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 specific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career goals?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the key skills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needed for each one</a:t>
                      </a:r>
                      <a:endParaRPr lang="en-GB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of your goals?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skills do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 to work on?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actions are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take?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 are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complete</a:t>
                      </a:r>
                      <a:endParaRPr lang="en-GB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you're training by?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2023445">
                <a:tc rowSpan="2">
                  <a:txBody>
                    <a:bodyPr/>
                    <a:lstStyle/>
                    <a:p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Having  a career in IT</a:t>
                      </a:r>
                      <a:endParaRPr lang="en-GB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4" marT="35954" marB="359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CertHE</a:t>
                      </a: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Computing Skills for The Workplace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Improving self confidence in computing </a:t>
                      </a:r>
                      <a:endParaRPr lang="en-US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the basic understanding of understanding network basics in terms of  devices, applications and protocols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Gain confidence to anticipate problems and find solutions 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The ability to create, present and communicate information in a structured and managed way.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Show  an understanding of general operating system concepts</a:t>
                      </a:r>
                      <a:endParaRPr lang="en-GB" sz="900"/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 b="0" i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Enhance OS system    concepts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[1]</a:t>
                      </a:r>
                      <a:endParaRPr lang="en-US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Referencing and citing skills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Time management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Practical skills in Cyber Security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Complete my level 4 programme and do more time management, so I can do more work at home on my own</a:t>
                      </a:r>
                      <a:endParaRPr lang="en-US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Research in Cyber Security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[2]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Taking more time out for researching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Try to complete more tasks at University campus 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 Year 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563210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7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9322" marR="56848" marT="56848" marB="5684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Applied Computing (BSc)</a:t>
                      </a:r>
                      <a:endParaRPr lang="en-US" sz="9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900" b="1" i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seek</a:t>
                      </a: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 application development in  business systems analysis, database development, administration information and systems consultancy and management etc.</a:t>
                      </a:r>
                      <a:endParaRPr lang="en-US" sz="9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have a systemized understanding of network operating system environments to locate, manage and maintain  network services and resources.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Able to structure an understanding of the basic concepts, technologies, and standards required for building web pages.</a:t>
                      </a:r>
                      <a:endParaRPr lang="en-GB" sz="9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Evaluate the concepts,, techniques and technologies used in the growth of web and mobile applications.</a:t>
                      </a:r>
                      <a:r>
                        <a:rPr lang="en-GB" sz="900" b="1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[3]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900" b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900" b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900" b="0" i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my skills in network operating systems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[4]</a:t>
                      </a:r>
                      <a:endParaRPr lang="en-US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go further in depth with research into system analysis and data base development.</a:t>
                      </a:r>
                      <a:endParaRPr lang="en-GB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Understanding more knowledge on fundamental concepts and understanding more on web applications</a:t>
                      </a:r>
                      <a:endParaRPr lang="en-GB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Focus more time on research</a:t>
                      </a:r>
                      <a:endParaRPr lang="en-US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Do assessments and modules more at university </a:t>
                      </a:r>
                      <a:endParaRPr lang="en-GB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Take extra time and study on my own and do more self-led learning </a:t>
                      </a:r>
                      <a:endParaRPr lang="en-GB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Have a positive headset and keep focussed</a:t>
                      </a:r>
                      <a:endParaRPr lang="en-GB" sz="1100" dirty="0"/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 years 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[1] 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Chen, J.B., Endo, Y., Chan, K., </a:t>
            </a:r>
            <a:r>
              <a:rPr lang="en-GB" sz="1050" b="0" i="0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Mazieres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, D., Dias, A., Seltzer, M. and Smith, M.D., 1996. The measured performance of personal computer operating systems.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ACM Transactions on Computer Systems (TOCS)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,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14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(1), pp.3-40.</a:t>
            </a:r>
          </a:p>
          <a:p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[2] Geers, K., 2011.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Strategic cyber security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. Kenneth Geers.</a:t>
            </a:r>
          </a:p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[3]</a:t>
            </a:r>
            <a:r>
              <a:rPr lang="en-GB" sz="1050" dirty="0">
                <a:ea typeface="+mn-lt"/>
                <a:cs typeface="+mn-lt"/>
              </a:rPr>
              <a:t>Jazayeri, M., 2007, May. Some trends in web application development. In </a:t>
            </a:r>
            <a:r>
              <a:rPr lang="en-GB" sz="1050" i="1" dirty="0">
                <a:ea typeface="+mn-lt"/>
                <a:cs typeface="+mn-lt"/>
              </a:rPr>
              <a:t>Future of Software Engineering (FOSE'07)</a:t>
            </a:r>
            <a:r>
              <a:rPr lang="en-GB" sz="1050" dirty="0">
                <a:ea typeface="+mn-lt"/>
                <a:cs typeface="+mn-lt"/>
              </a:rPr>
              <a:t> (pp. 199-213). IEEE.</a:t>
            </a:r>
          </a:p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[4]</a:t>
            </a:r>
            <a:r>
              <a:rPr lang="en-GB" sz="1050" dirty="0">
                <a:ea typeface="+mn-lt"/>
                <a:cs typeface="+mn-lt"/>
              </a:rPr>
              <a:t>^Ann </a:t>
            </a:r>
            <a:r>
              <a:rPr lang="en-GB" sz="1050" dirty="0" err="1">
                <a:ea typeface="+mn-lt"/>
                <a:cs typeface="+mn-lt"/>
              </a:rPr>
              <a:t>McHoes</a:t>
            </a:r>
            <a:r>
              <a:rPr lang="en-GB" sz="1050" dirty="0">
                <a:ea typeface="+mn-lt"/>
                <a:cs typeface="+mn-lt"/>
              </a:rPr>
              <a:t> &amp; Ida M. Flynn (2012). </a:t>
            </a:r>
            <a:r>
              <a:rPr lang="en-GB" sz="1050" i="1" dirty="0">
                <a:ea typeface="+mn-lt"/>
                <a:cs typeface="+mn-lt"/>
              </a:rPr>
              <a:t>Understanding Operating Systems</a:t>
            </a:r>
            <a:r>
              <a:rPr lang="en-GB" sz="1050" dirty="0">
                <a:ea typeface="+mn-lt"/>
                <a:cs typeface="+mn-lt"/>
              </a:rPr>
              <a:t> (6 ed.). </a:t>
            </a:r>
            <a:r>
              <a:rPr lang="en-GB" sz="1050" dirty="0" err="1">
                <a:ea typeface="+mn-lt"/>
                <a:cs typeface="+mn-lt"/>
              </a:rPr>
              <a:t>cengage</a:t>
            </a:r>
            <a:r>
              <a:rPr lang="en-GB" sz="1050" dirty="0">
                <a:ea typeface="+mn-lt"/>
                <a:cs typeface="+mn-lt"/>
              </a:rPr>
              <a:t> Learning. p. 305. </a:t>
            </a:r>
            <a:r>
              <a:rPr lang="en-GB" sz="1050" dirty="0">
                <a:ea typeface="+mn-lt"/>
                <a:cs typeface="+mn-lt"/>
                <a:hlinkClick r:id="rId2"/>
              </a:rPr>
              <a:t>ISBN</a:t>
            </a:r>
            <a:r>
              <a:rPr lang="en-GB" sz="1050" dirty="0">
                <a:ea typeface="+mn-lt"/>
                <a:cs typeface="+mn-lt"/>
              </a:rPr>
              <a:t> 9781133417569.</a:t>
            </a:r>
          </a:p>
          <a:p>
            <a:endParaRPr lang="en-GB" sz="1050" dirty="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67d2c97d70b331d6abb1697a544f7271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5dacc75c67b14e2c06b6e60d648386c5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FCD73A7-015B-4E42-B869-FF838EEA586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FACB9C-4599-4F5E-AD58-3656B93F095F}">
  <ds:schemaRefs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04c7059f-bde8-4ce9-bb0f-e52888740953"/>
    <ds:schemaRef ds:uri="http://schemas.microsoft.com/office/infopath/2007/PartnerControls"/>
    <ds:schemaRef ds:uri="http://schemas.openxmlformats.org/package/2006/metadata/core-properties"/>
    <ds:schemaRef ds:uri="d8e79d84-78fb-44a9-92e9-d04bdd8f0359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A87CAAA-6765-45AF-A307-F3721C4CE8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489</Words>
  <Application>Microsoft Office PowerPoint</Application>
  <PresentationFormat>Widescreen</PresentationFormat>
  <Paragraphs>102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Diana Willsher</cp:lastModifiedBy>
  <cp:revision>417</cp:revision>
  <dcterms:created xsi:type="dcterms:W3CDTF">2022-07-21T09:53:39Z</dcterms:created>
  <dcterms:modified xsi:type="dcterms:W3CDTF">2023-03-22T14:00:48Z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