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</p:sldIdLst>
  <p:sldSz cx="18288000" cy="10287000"/>
  <p:notesSz cx="6858000" cy="9144000"/>
  <p:embeddedFontLst>
    <p:embeddedFont>
      <p:font typeface="Times New Roman MT" panose="020B0604020202020204" charset="0"/>
      <p:regular r:id="rId4"/>
    </p:embeddedFont>
    <p:embeddedFont>
      <p:font typeface="Times New Roman MT Medium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C18EB8-3D9E-17EF-9258-07475DF0A5AE}" v="2" dt="2025-12-09T13:51:24.9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font" Target="fonts/font2.fntdata"/><Relationship Id="rId10" Type="http://schemas.microsoft.com/office/2016/11/relationships/changesInfo" Target="changesInfos/changesInfo1.xml"/><Relationship Id="rId4" Type="http://schemas.openxmlformats.org/officeDocument/2006/relationships/font" Target="fonts/font1.fntdata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lie John (2500438)" userId="S::2500438@student.uwtsd.ac.uk::6702252f-d9d4-4577-9608-c8aa49269108" providerId="AD" clId="Web-{05C18EB8-3D9E-17EF-9258-07475DF0A5AE}"/>
    <pc:docChg chg="modSld">
      <pc:chgData name="Mollie John (2500438)" userId="S::2500438@student.uwtsd.ac.uk::6702252f-d9d4-4577-9608-c8aa49269108" providerId="AD" clId="Web-{05C18EB8-3D9E-17EF-9258-07475DF0A5AE}" dt="2025-12-09T13:51:24.950" v="1" actId="14100"/>
      <pc:docMkLst>
        <pc:docMk/>
      </pc:docMkLst>
      <pc:sldChg chg="modSp">
        <pc:chgData name="Mollie John (2500438)" userId="S::2500438@student.uwtsd.ac.uk::6702252f-d9d4-4577-9608-c8aa49269108" providerId="AD" clId="Web-{05C18EB8-3D9E-17EF-9258-07475DF0A5AE}" dt="2025-12-09T13:51:24.950" v="1" actId="14100"/>
        <pc:sldMkLst>
          <pc:docMk/>
          <pc:sldMk cId="0" sldId="257"/>
        </pc:sldMkLst>
        <pc:spChg chg="mod">
          <ac:chgData name="Mollie John (2500438)" userId="S::2500438@student.uwtsd.ac.uk::6702252f-d9d4-4577-9608-c8aa49269108" providerId="AD" clId="Web-{05C18EB8-3D9E-17EF-9258-07475DF0A5AE}" dt="2025-12-09T13:51:24.950" v="1" actId="14100"/>
          <ac:spMkLst>
            <pc:docMk/>
            <pc:sldMk cId="0" sldId="257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04" r="-220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8857565" y="749266"/>
            <a:ext cx="9430435" cy="9537734"/>
          </a:xfrm>
          <a:custGeom>
            <a:avLst/>
            <a:gdLst/>
            <a:ahLst/>
            <a:cxnLst/>
            <a:rect l="l" t="t" r="r" b="b"/>
            <a:pathLst>
              <a:path w="9430435" h="9537734">
                <a:moveTo>
                  <a:pt x="0" y="0"/>
                </a:moveTo>
                <a:lnTo>
                  <a:pt x="9430435" y="0"/>
                </a:lnTo>
                <a:lnTo>
                  <a:pt x="9430435" y="9537734"/>
                </a:lnTo>
                <a:lnTo>
                  <a:pt x="0" y="95377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03704" y="1879812"/>
            <a:ext cx="9400124" cy="2933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75"/>
              </a:lnSpc>
            </a:pPr>
            <a:r>
              <a:rPr lang="en-US" sz="9062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HAMSTRING STRAINS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3704" y="8648694"/>
            <a:ext cx="4700062" cy="1325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09"/>
              </a:lnSpc>
            </a:pPr>
            <a:r>
              <a:rPr lang="en-US" sz="2435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Presented by Mollie John </a:t>
            </a:r>
          </a:p>
          <a:p>
            <a:pPr algn="l">
              <a:lnSpc>
                <a:spcPts val="3409"/>
              </a:lnSpc>
            </a:pPr>
            <a:r>
              <a:rPr lang="en-US" sz="2435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Sports Exercise therapy </a:t>
            </a:r>
          </a:p>
          <a:p>
            <a:pPr algn="l">
              <a:lnSpc>
                <a:spcPts val="3409"/>
              </a:lnSpc>
              <a:spcBef>
                <a:spcPct val="0"/>
              </a:spcBef>
            </a:pPr>
            <a:r>
              <a:rPr lang="en-US" sz="2435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Level 4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0" y="4708737"/>
            <a:ext cx="9184653" cy="962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b="1">
                <a:solidFill>
                  <a:srgbClr val="000000"/>
                </a:solidFill>
                <a:latin typeface="Times New Roman MT Medium"/>
                <a:ea typeface="Times New Roman MT Medium"/>
                <a:cs typeface="Times New Roman MT Medium"/>
                <a:sym typeface="Times New Roman MT Medium"/>
              </a:rPr>
              <a:t>An overview of injury mechanism, signs, symptoms, and early rehabilitation plans.  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723742" y="1772760"/>
            <a:ext cx="6760437" cy="6785884"/>
          </a:xfrm>
          <a:custGeom>
            <a:avLst/>
            <a:gdLst/>
            <a:ahLst/>
            <a:cxnLst/>
            <a:rect l="l" t="t" r="r" b="b"/>
            <a:pathLst>
              <a:path w="6760437" h="6785884">
                <a:moveTo>
                  <a:pt x="0" y="0"/>
                </a:moveTo>
                <a:lnTo>
                  <a:pt x="6760437" y="0"/>
                </a:lnTo>
                <a:lnTo>
                  <a:pt x="6760437" y="6785883"/>
                </a:lnTo>
                <a:lnTo>
                  <a:pt x="0" y="678588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48149" y="391635"/>
            <a:ext cx="9295907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600"/>
              </a:lnSpc>
            </a:pPr>
            <a:r>
              <a:rPr lang="en-US" sz="8000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INTRODUCTION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8149" y="2161342"/>
            <a:ext cx="4356125" cy="554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9"/>
              </a:lnSpc>
              <a:spcBef>
                <a:spcPct val="0"/>
              </a:spcBef>
            </a:pPr>
            <a:r>
              <a:rPr lang="en-US" sz="28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What is a hamstring strain?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8149" y="2818410"/>
            <a:ext cx="9284285" cy="134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An injury to the muscles or tendons at the back of the thigh, known as the hamstrings. This injury usually involves tearing or overstretching of muscle fibres or tendons.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8149" y="4588509"/>
            <a:ext cx="7219206" cy="554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9"/>
              </a:lnSpc>
              <a:spcBef>
                <a:spcPct val="0"/>
              </a:spcBef>
            </a:pPr>
            <a:r>
              <a:rPr lang="en-US" sz="28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What are the muscles make up the hamstring</a:t>
            </a:r>
            <a:r>
              <a:rPr lang="en-US" sz="2899" b="1">
                <a:solidFill>
                  <a:srgbClr val="000000"/>
                </a:solidFill>
                <a:latin typeface="Times New Roman MT Medium"/>
                <a:ea typeface="Times New Roman MT Medium"/>
                <a:cs typeface="Times New Roman MT Medium"/>
                <a:sym typeface="Times New Roman MT Medium"/>
              </a:rPr>
              <a:t>?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64815" y="5214901"/>
            <a:ext cx="3687126" cy="134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8" lvl="1" indent="-269874" algn="l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semimembrinosis </a:t>
            </a:r>
          </a:p>
          <a:p>
            <a:pPr marL="539748" lvl="1" indent="-269874" algn="l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semitendinosis </a:t>
            </a:r>
          </a:p>
          <a:p>
            <a:pPr marL="539748" lvl="1" indent="-269874" algn="l">
              <a:lnSpc>
                <a:spcPts val="3499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bicep formoris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64815" y="6951626"/>
            <a:ext cx="7667355" cy="554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9"/>
              </a:lnSpc>
              <a:spcBef>
                <a:spcPct val="0"/>
              </a:spcBef>
            </a:pPr>
            <a:r>
              <a:rPr lang="en-US" sz="28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Common sports hamstring strains are found in.</a:t>
            </a:r>
            <a:r>
              <a:rPr lang="en-US" sz="2899" b="1">
                <a:solidFill>
                  <a:srgbClr val="000000"/>
                </a:solidFill>
                <a:latin typeface="Times New Roman MT Medium"/>
                <a:ea typeface="Times New Roman MT Medium"/>
                <a:cs typeface="Times New Roman MT Medium"/>
                <a:sym typeface="Times New Roman MT Medium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64815" y="7611391"/>
            <a:ext cx="2512269" cy="1334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8895" lvl="1" indent="-269448" algn="l">
              <a:lnSpc>
                <a:spcPts val="3494"/>
              </a:lnSpc>
              <a:buFont typeface="Arial"/>
              <a:buChar char="•"/>
            </a:pPr>
            <a:r>
              <a:rPr lang="en-US" sz="2496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rugby </a:t>
            </a:r>
          </a:p>
          <a:p>
            <a:pPr marL="538895" lvl="1" indent="-269448" algn="ctr">
              <a:lnSpc>
                <a:spcPts val="3494"/>
              </a:lnSpc>
              <a:buFont typeface="Arial"/>
              <a:buChar char="•"/>
            </a:pPr>
            <a:r>
              <a:rPr lang="en-US" sz="2496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athletic events </a:t>
            </a:r>
          </a:p>
          <a:p>
            <a:pPr marL="538895" lvl="1" indent="-269448" algn="l">
              <a:lnSpc>
                <a:spcPts val="3494"/>
              </a:lnSpc>
              <a:spcBef>
                <a:spcPct val="0"/>
              </a:spcBef>
              <a:buFont typeface="Arial"/>
              <a:buChar char="•"/>
            </a:pPr>
            <a:r>
              <a:rPr lang="en-US" sz="2496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dance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and White Modern Sport Presentation</dc:title>
  <cp:revision>3</cp:revision>
  <dcterms:created xsi:type="dcterms:W3CDTF">2006-08-16T00:00:00Z</dcterms:created>
  <dcterms:modified xsi:type="dcterms:W3CDTF">2025-12-09T13:51:30Z</dcterms:modified>
  <dc:identifier>DAG6eScUh2U</dc:identifier>
</cp:coreProperties>
</file>