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5"/>
  </p:notesMasterIdLst>
  <p:sldIdLst>
    <p:sldId id="256" r:id="rId2"/>
    <p:sldId id="322" r:id="rId3"/>
    <p:sldId id="294" r:id="rId4"/>
    <p:sldId id="327" r:id="rId5"/>
    <p:sldId id="422" r:id="rId6"/>
    <p:sldId id="423" r:id="rId7"/>
    <p:sldId id="424" r:id="rId8"/>
    <p:sldId id="425" r:id="rId9"/>
    <p:sldId id="426" r:id="rId10"/>
    <p:sldId id="427" r:id="rId11"/>
    <p:sldId id="428" r:id="rId12"/>
    <p:sldId id="429" r:id="rId13"/>
    <p:sldId id="31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0014BE-78C9-42C0-9EAB-006C38C01846}" v="33" dt="2023-03-29T10:11:16.2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EA0014BE-78C9-42C0-9EAB-006C38C01846}"/>
    <pc:docChg chg="undo custSel addSld delSld modSld">
      <pc:chgData name="Sian Turvey" userId="9a374997-2901-41ac-b51e-a8948a26085a" providerId="ADAL" clId="{EA0014BE-78C9-42C0-9EAB-006C38C01846}" dt="2023-03-29T10:13:33.645" v="330" actId="47"/>
      <pc:docMkLst>
        <pc:docMk/>
      </pc:docMkLst>
      <pc:sldChg chg="modSp mod">
        <pc:chgData name="Sian Turvey" userId="9a374997-2901-41ac-b51e-a8948a26085a" providerId="ADAL" clId="{EA0014BE-78C9-42C0-9EAB-006C38C01846}" dt="2023-03-29T09:51:53.088" v="105" actId="20577"/>
        <pc:sldMkLst>
          <pc:docMk/>
          <pc:sldMk cId="3955292515" sldId="256"/>
        </pc:sldMkLst>
        <pc:spChg chg="mod">
          <ac:chgData name="Sian Turvey" userId="9a374997-2901-41ac-b51e-a8948a26085a" providerId="ADAL" clId="{EA0014BE-78C9-42C0-9EAB-006C38C01846}" dt="2023-03-29T09:51:53.088" v="105" actId="20577"/>
          <ac:spMkLst>
            <pc:docMk/>
            <pc:sldMk cId="3955292515" sldId="256"/>
            <ac:spMk id="2" creationId="{7EA445BA-DE2A-44FA-98CF-86D1A5058549}"/>
          </ac:spMkLst>
        </pc:spChg>
      </pc:sldChg>
      <pc:sldChg chg="delSp modSp mod">
        <pc:chgData name="Sian Turvey" userId="9a374997-2901-41ac-b51e-a8948a26085a" providerId="ADAL" clId="{EA0014BE-78C9-42C0-9EAB-006C38C01846}" dt="2023-03-29T09:50:04.353" v="99" actId="20577"/>
        <pc:sldMkLst>
          <pc:docMk/>
          <pc:sldMk cId="1541734476" sldId="294"/>
        </pc:sldMkLst>
        <pc:spChg chg="mod">
          <ac:chgData name="Sian Turvey" userId="9a374997-2901-41ac-b51e-a8948a26085a" providerId="ADAL" clId="{EA0014BE-78C9-42C0-9EAB-006C38C01846}" dt="2023-03-29T09:50:04.353" v="99" actId="20577"/>
          <ac:spMkLst>
            <pc:docMk/>
            <pc:sldMk cId="1541734476" sldId="294"/>
            <ac:spMk id="7" creationId="{CF85D956-7161-233D-D442-FBFA4EC5097C}"/>
          </ac:spMkLst>
        </pc:spChg>
        <pc:spChg chg="del mod">
          <ac:chgData name="Sian Turvey" userId="9a374997-2901-41ac-b51e-a8948a26085a" providerId="ADAL" clId="{EA0014BE-78C9-42C0-9EAB-006C38C01846}" dt="2023-03-29T09:49:45.549" v="78" actId="478"/>
          <ac:spMkLst>
            <pc:docMk/>
            <pc:sldMk cId="1541734476" sldId="294"/>
            <ac:spMk id="9" creationId="{CA05412A-22E9-59B9-CB8A-2EC72A234509}"/>
          </ac:spMkLst>
        </pc:spChg>
      </pc:sldChg>
      <pc:sldChg chg="modSp mod">
        <pc:chgData name="Sian Turvey" userId="9a374997-2901-41ac-b51e-a8948a26085a" providerId="ADAL" clId="{EA0014BE-78C9-42C0-9EAB-006C38C01846}" dt="2023-03-29T09:48:40.116" v="48" actId="20577"/>
        <pc:sldMkLst>
          <pc:docMk/>
          <pc:sldMk cId="993811737" sldId="322"/>
        </pc:sldMkLst>
        <pc:spChg chg="mod">
          <ac:chgData name="Sian Turvey" userId="9a374997-2901-41ac-b51e-a8948a26085a" providerId="ADAL" clId="{EA0014BE-78C9-42C0-9EAB-006C38C01846}" dt="2023-03-29T09:48:40.116" v="48" actId="20577"/>
          <ac:spMkLst>
            <pc:docMk/>
            <pc:sldMk cId="993811737" sldId="322"/>
            <ac:spMk id="3" creationId="{E0C44DE8-FBA7-70AB-AB5B-8E8061297CFF}"/>
          </ac:spMkLst>
        </pc:spChg>
      </pc:sldChg>
      <pc:sldChg chg="modSp mod modNotesTx">
        <pc:chgData name="Sian Turvey" userId="9a374997-2901-41ac-b51e-a8948a26085a" providerId="ADAL" clId="{EA0014BE-78C9-42C0-9EAB-006C38C01846}" dt="2023-03-29T09:52:58.463" v="109"/>
        <pc:sldMkLst>
          <pc:docMk/>
          <pc:sldMk cId="2264491229" sldId="327"/>
        </pc:sldMkLst>
        <pc:spChg chg="mod">
          <ac:chgData name="Sian Turvey" userId="9a374997-2901-41ac-b51e-a8948a26085a" providerId="ADAL" clId="{EA0014BE-78C9-42C0-9EAB-006C38C01846}" dt="2023-03-29T09:52:39.796" v="108" actId="20577"/>
          <ac:spMkLst>
            <pc:docMk/>
            <pc:sldMk cId="2264491229" sldId="327"/>
            <ac:spMk id="3" creationId="{69052FE6-7752-AE95-4AE7-1D70CF8EADF3}"/>
          </ac:spMkLst>
        </pc:spChg>
      </pc:sldChg>
      <pc:sldChg chg="del">
        <pc:chgData name="Sian Turvey" userId="9a374997-2901-41ac-b51e-a8948a26085a" providerId="ADAL" clId="{EA0014BE-78C9-42C0-9EAB-006C38C01846}" dt="2023-03-29T10:07:03.937" v="200" actId="47"/>
        <pc:sldMkLst>
          <pc:docMk/>
          <pc:sldMk cId="360006280" sldId="402"/>
        </pc:sldMkLst>
      </pc:sldChg>
      <pc:sldChg chg="del">
        <pc:chgData name="Sian Turvey" userId="9a374997-2901-41ac-b51e-a8948a26085a" providerId="ADAL" clId="{EA0014BE-78C9-42C0-9EAB-006C38C01846}" dt="2023-03-29T10:07:04.658" v="201" actId="47"/>
        <pc:sldMkLst>
          <pc:docMk/>
          <pc:sldMk cId="138215127" sldId="403"/>
        </pc:sldMkLst>
      </pc:sldChg>
      <pc:sldChg chg="del">
        <pc:chgData name="Sian Turvey" userId="9a374997-2901-41ac-b51e-a8948a26085a" providerId="ADAL" clId="{EA0014BE-78C9-42C0-9EAB-006C38C01846}" dt="2023-03-29T10:07:18.268" v="219" actId="47"/>
        <pc:sldMkLst>
          <pc:docMk/>
          <pc:sldMk cId="2409988169" sldId="404"/>
        </pc:sldMkLst>
      </pc:sldChg>
      <pc:sldChg chg="del">
        <pc:chgData name="Sian Turvey" userId="9a374997-2901-41ac-b51e-a8948a26085a" providerId="ADAL" clId="{EA0014BE-78C9-42C0-9EAB-006C38C01846}" dt="2023-03-29T10:07:05.159" v="202" actId="47"/>
        <pc:sldMkLst>
          <pc:docMk/>
          <pc:sldMk cId="985129666" sldId="405"/>
        </pc:sldMkLst>
      </pc:sldChg>
      <pc:sldChg chg="del">
        <pc:chgData name="Sian Turvey" userId="9a374997-2901-41ac-b51e-a8948a26085a" providerId="ADAL" clId="{EA0014BE-78C9-42C0-9EAB-006C38C01846}" dt="2023-03-29T10:07:05.596" v="203" actId="47"/>
        <pc:sldMkLst>
          <pc:docMk/>
          <pc:sldMk cId="2589109095" sldId="406"/>
        </pc:sldMkLst>
      </pc:sldChg>
      <pc:sldChg chg="del">
        <pc:chgData name="Sian Turvey" userId="9a374997-2901-41ac-b51e-a8948a26085a" providerId="ADAL" clId="{EA0014BE-78C9-42C0-9EAB-006C38C01846}" dt="2023-03-29T10:07:06.228" v="204" actId="47"/>
        <pc:sldMkLst>
          <pc:docMk/>
          <pc:sldMk cId="544633514" sldId="407"/>
        </pc:sldMkLst>
      </pc:sldChg>
      <pc:sldChg chg="del">
        <pc:chgData name="Sian Turvey" userId="9a374997-2901-41ac-b51e-a8948a26085a" providerId="ADAL" clId="{EA0014BE-78C9-42C0-9EAB-006C38C01846}" dt="2023-03-29T10:07:06.760" v="205" actId="47"/>
        <pc:sldMkLst>
          <pc:docMk/>
          <pc:sldMk cId="4213981757" sldId="408"/>
        </pc:sldMkLst>
      </pc:sldChg>
      <pc:sldChg chg="del">
        <pc:chgData name="Sian Turvey" userId="9a374997-2901-41ac-b51e-a8948a26085a" providerId="ADAL" clId="{EA0014BE-78C9-42C0-9EAB-006C38C01846}" dt="2023-03-29T10:07:07.345" v="206" actId="47"/>
        <pc:sldMkLst>
          <pc:docMk/>
          <pc:sldMk cId="312526853" sldId="409"/>
        </pc:sldMkLst>
      </pc:sldChg>
      <pc:sldChg chg="del">
        <pc:chgData name="Sian Turvey" userId="9a374997-2901-41ac-b51e-a8948a26085a" providerId="ADAL" clId="{EA0014BE-78C9-42C0-9EAB-006C38C01846}" dt="2023-03-29T10:07:07.999" v="207" actId="47"/>
        <pc:sldMkLst>
          <pc:docMk/>
          <pc:sldMk cId="1915645501" sldId="410"/>
        </pc:sldMkLst>
      </pc:sldChg>
      <pc:sldChg chg="del">
        <pc:chgData name="Sian Turvey" userId="9a374997-2901-41ac-b51e-a8948a26085a" providerId="ADAL" clId="{EA0014BE-78C9-42C0-9EAB-006C38C01846}" dt="2023-03-29T10:07:09.278" v="208" actId="47"/>
        <pc:sldMkLst>
          <pc:docMk/>
          <pc:sldMk cId="525182724" sldId="411"/>
        </pc:sldMkLst>
      </pc:sldChg>
      <pc:sldChg chg="del">
        <pc:chgData name="Sian Turvey" userId="9a374997-2901-41ac-b51e-a8948a26085a" providerId="ADAL" clId="{EA0014BE-78C9-42C0-9EAB-006C38C01846}" dt="2023-03-29T10:07:09.870" v="209" actId="47"/>
        <pc:sldMkLst>
          <pc:docMk/>
          <pc:sldMk cId="4173003247" sldId="412"/>
        </pc:sldMkLst>
      </pc:sldChg>
      <pc:sldChg chg="del">
        <pc:chgData name="Sian Turvey" userId="9a374997-2901-41ac-b51e-a8948a26085a" providerId="ADAL" clId="{EA0014BE-78C9-42C0-9EAB-006C38C01846}" dt="2023-03-29T10:07:10.384" v="210" actId="47"/>
        <pc:sldMkLst>
          <pc:docMk/>
          <pc:sldMk cId="1317208197" sldId="413"/>
        </pc:sldMkLst>
      </pc:sldChg>
      <pc:sldChg chg="del">
        <pc:chgData name="Sian Turvey" userId="9a374997-2901-41ac-b51e-a8948a26085a" providerId="ADAL" clId="{EA0014BE-78C9-42C0-9EAB-006C38C01846}" dt="2023-03-29T10:07:10.584" v="211" actId="47"/>
        <pc:sldMkLst>
          <pc:docMk/>
          <pc:sldMk cId="3301276328" sldId="414"/>
        </pc:sldMkLst>
      </pc:sldChg>
      <pc:sldChg chg="del">
        <pc:chgData name="Sian Turvey" userId="9a374997-2901-41ac-b51e-a8948a26085a" providerId="ADAL" clId="{EA0014BE-78C9-42C0-9EAB-006C38C01846}" dt="2023-03-29T10:07:10.767" v="212" actId="47"/>
        <pc:sldMkLst>
          <pc:docMk/>
          <pc:sldMk cId="57507285" sldId="415"/>
        </pc:sldMkLst>
      </pc:sldChg>
      <pc:sldChg chg="del">
        <pc:chgData name="Sian Turvey" userId="9a374997-2901-41ac-b51e-a8948a26085a" providerId="ADAL" clId="{EA0014BE-78C9-42C0-9EAB-006C38C01846}" dt="2023-03-29T10:07:10.964" v="213" actId="47"/>
        <pc:sldMkLst>
          <pc:docMk/>
          <pc:sldMk cId="3657977622" sldId="416"/>
        </pc:sldMkLst>
      </pc:sldChg>
      <pc:sldChg chg="del">
        <pc:chgData name="Sian Turvey" userId="9a374997-2901-41ac-b51e-a8948a26085a" providerId="ADAL" clId="{EA0014BE-78C9-42C0-9EAB-006C38C01846}" dt="2023-03-29T10:07:12.169" v="214" actId="47"/>
        <pc:sldMkLst>
          <pc:docMk/>
          <pc:sldMk cId="1842433080" sldId="417"/>
        </pc:sldMkLst>
      </pc:sldChg>
      <pc:sldChg chg="del">
        <pc:chgData name="Sian Turvey" userId="9a374997-2901-41ac-b51e-a8948a26085a" providerId="ADAL" clId="{EA0014BE-78C9-42C0-9EAB-006C38C01846}" dt="2023-03-29T10:07:13.622" v="215" actId="47"/>
        <pc:sldMkLst>
          <pc:docMk/>
          <pc:sldMk cId="1451509459" sldId="418"/>
        </pc:sldMkLst>
      </pc:sldChg>
      <pc:sldChg chg="del">
        <pc:chgData name="Sian Turvey" userId="9a374997-2901-41ac-b51e-a8948a26085a" providerId="ADAL" clId="{EA0014BE-78C9-42C0-9EAB-006C38C01846}" dt="2023-03-29T10:07:14.278" v="216" actId="47"/>
        <pc:sldMkLst>
          <pc:docMk/>
          <pc:sldMk cId="192909391" sldId="419"/>
        </pc:sldMkLst>
      </pc:sldChg>
      <pc:sldChg chg="del">
        <pc:chgData name="Sian Turvey" userId="9a374997-2901-41ac-b51e-a8948a26085a" providerId="ADAL" clId="{EA0014BE-78C9-42C0-9EAB-006C38C01846}" dt="2023-03-29T10:07:16.068" v="217" actId="47"/>
        <pc:sldMkLst>
          <pc:docMk/>
          <pc:sldMk cId="1150612760" sldId="420"/>
        </pc:sldMkLst>
      </pc:sldChg>
      <pc:sldChg chg="del">
        <pc:chgData name="Sian Turvey" userId="9a374997-2901-41ac-b51e-a8948a26085a" providerId="ADAL" clId="{EA0014BE-78C9-42C0-9EAB-006C38C01846}" dt="2023-03-29T10:07:17.288" v="218" actId="47"/>
        <pc:sldMkLst>
          <pc:docMk/>
          <pc:sldMk cId="671030953" sldId="421"/>
        </pc:sldMkLst>
      </pc:sldChg>
      <pc:sldChg chg="modSp new mod">
        <pc:chgData name="Sian Turvey" userId="9a374997-2901-41ac-b51e-a8948a26085a" providerId="ADAL" clId="{EA0014BE-78C9-42C0-9EAB-006C38C01846}" dt="2023-03-29T09:53:48.604" v="140" actId="20577"/>
        <pc:sldMkLst>
          <pc:docMk/>
          <pc:sldMk cId="1858686583" sldId="422"/>
        </pc:sldMkLst>
        <pc:spChg chg="mod">
          <ac:chgData name="Sian Turvey" userId="9a374997-2901-41ac-b51e-a8948a26085a" providerId="ADAL" clId="{EA0014BE-78C9-42C0-9EAB-006C38C01846}" dt="2023-03-29T09:53:30.291" v="132" actId="20577"/>
          <ac:spMkLst>
            <pc:docMk/>
            <pc:sldMk cId="1858686583" sldId="422"/>
            <ac:spMk id="2" creationId="{93A089A2-8D40-4CDC-ACB9-3198E579EC1E}"/>
          </ac:spMkLst>
        </pc:spChg>
        <pc:spChg chg="mod">
          <ac:chgData name="Sian Turvey" userId="9a374997-2901-41ac-b51e-a8948a26085a" providerId="ADAL" clId="{EA0014BE-78C9-42C0-9EAB-006C38C01846}" dt="2023-03-29T09:53:48.604" v="140" actId="20577"/>
          <ac:spMkLst>
            <pc:docMk/>
            <pc:sldMk cId="1858686583" sldId="422"/>
            <ac:spMk id="3" creationId="{6DDFBECA-0652-7DFD-7B08-D24E071A84DF}"/>
          </ac:spMkLst>
        </pc:spChg>
      </pc:sldChg>
      <pc:sldChg chg="modSp new mod">
        <pc:chgData name="Sian Turvey" userId="9a374997-2901-41ac-b51e-a8948a26085a" providerId="ADAL" clId="{EA0014BE-78C9-42C0-9EAB-006C38C01846}" dt="2023-03-29T09:55:08.838" v="155"/>
        <pc:sldMkLst>
          <pc:docMk/>
          <pc:sldMk cId="1296517498" sldId="423"/>
        </pc:sldMkLst>
        <pc:spChg chg="mod">
          <ac:chgData name="Sian Turvey" userId="9a374997-2901-41ac-b51e-a8948a26085a" providerId="ADAL" clId="{EA0014BE-78C9-42C0-9EAB-006C38C01846}" dt="2023-03-29T09:55:08.838" v="155"/>
          <ac:spMkLst>
            <pc:docMk/>
            <pc:sldMk cId="1296517498" sldId="423"/>
            <ac:spMk id="2" creationId="{3C11A4CE-6E9E-EC48-8E3F-BF36883B9C4F}"/>
          </ac:spMkLst>
        </pc:spChg>
        <pc:spChg chg="mod">
          <ac:chgData name="Sian Turvey" userId="9a374997-2901-41ac-b51e-a8948a26085a" providerId="ADAL" clId="{EA0014BE-78C9-42C0-9EAB-006C38C01846}" dt="2023-03-29T09:54:59.100" v="154" actId="20577"/>
          <ac:spMkLst>
            <pc:docMk/>
            <pc:sldMk cId="1296517498" sldId="423"/>
            <ac:spMk id="3" creationId="{A79ADBB9-256A-F6A6-AE2F-9017AE6C640A}"/>
          </ac:spMkLst>
        </pc:spChg>
      </pc:sldChg>
      <pc:sldChg chg="modSp new mod">
        <pc:chgData name="Sian Turvey" userId="9a374997-2901-41ac-b51e-a8948a26085a" providerId="ADAL" clId="{EA0014BE-78C9-42C0-9EAB-006C38C01846}" dt="2023-03-29T09:56:15.383" v="168" actId="27636"/>
        <pc:sldMkLst>
          <pc:docMk/>
          <pc:sldMk cId="4200212225" sldId="424"/>
        </pc:sldMkLst>
        <pc:spChg chg="mod">
          <ac:chgData name="Sian Turvey" userId="9a374997-2901-41ac-b51e-a8948a26085a" providerId="ADAL" clId="{EA0014BE-78C9-42C0-9EAB-006C38C01846}" dt="2023-03-29T09:55:36.622" v="159" actId="14100"/>
          <ac:spMkLst>
            <pc:docMk/>
            <pc:sldMk cId="4200212225" sldId="424"/>
            <ac:spMk id="2" creationId="{0127510D-5AE1-54CD-6C56-AF1B050105FE}"/>
          </ac:spMkLst>
        </pc:spChg>
        <pc:spChg chg="mod">
          <ac:chgData name="Sian Turvey" userId="9a374997-2901-41ac-b51e-a8948a26085a" providerId="ADAL" clId="{EA0014BE-78C9-42C0-9EAB-006C38C01846}" dt="2023-03-29T09:56:15.383" v="168" actId="27636"/>
          <ac:spMkLst>
            <pc:docMk/>
            <pc:sldMk cId="4200212225" sldId="424"/>
            <ac:spMk id="3" creationId="{C91D9847-C825-CEB9-A27A-DEEC99CCA5BA}"/>
          </ac:spMkLst>
        </pc:spChg>
      </pc:sldChg>
      <pc:sldChg chg="addSp delSp modSp new mod setBg setClrOvrMap">
        <pc:chgData name="Sian Turvey" userId="9a374997-2901-41ac-b51e-a8948a26085a" providerId="ADAL" clId="{EA0014BE-78C9-42C0-9EAB-006C38C01846}" dt="2023-03-29T10:06:55.315" v="198" actId="26606"/>
        <pc:sldMkLst>
          <pc:docMk/>
          <pc:sldMk cId="1549071753" sldId="425"/>
        </pc:sldMkLst>
        <pc:spChg chg="mod">
          <ac:chgData name="Sian Turvey" userId="9a374997-2901-41ac-b51e-a8948a26085a" providerId="ADAL" clId="{EA0014BE-78C9-42C0-9EAB-006C38C01846}" dt="2023-03-29T10:06:55.315" v="198" actId="26606"/>
          <ac:spMkLst>
            <pc:docMk/>
            <pc:sldMk cId="1549071753" sldId="425"/>
            <ac:spMk id="2" creationId="{F58F52E9-CC48-7130-7FCE-42DAD6C6DE12}"/>
          </ac:spMkLst>
        </pc:spChg>
        <pc:spChg chg="del">
          <ac:chgData name="Sian Turvey" userId="9a374997-2901-41ac-b51e-a8948a26085a" providerId="ADAL" clId="{EA0014BE-78C9-42C0-9EAB-006C38C01846}" dt="2023-03-29T10:05:45.917" v="193" actId="22"/>
          <ac:spMkLst>
            <pc:docMk/>
            <pc:sldMk cId="1549071753" sldId="425"/>
            <ac:spMk id="3" creationId="{AADBF352-C690-5B34-EEC0-73439AFAAE07}"/>
          </ac:spMkLst>
        </pc:spChg>
        <pc:spChg chg="add del mod">
          <ac:chgData name="Sian Turvey" userId="9a374997-2901-41ac-b51e-a8948a26085a" providerId="ADAL" clId="{EA0014BE-78C9-42C0-9EAB-006C38C01846}" dt="2023-03-29T10:06:48.726" v="197"/>
          <ac:spMkLst>
            <pc:docMk/>
            <pc:sldMk cId="1549071753" sldId="425"/>
            <ac:spMk id="7" creationId="{9F1F052A-B88C-BFD5-E157-21188D12557D}"/>
          </ac:spMkLst>
        </pc:spChg>
        <pc:spChg chg="add">
          <ac:chgData name="Sian Turvey" userId="9a374997-2901-41ac-b51e-a8948a26085a" providerId="ADAL" clId="{EA0014BE-78C9-42C0-9EAB-006C38C01846}" dt="2023-03-29T10:06:55.315" v="198" actId="26606"/>
          <ac:spMkLst>
            <pc:docMk/>
            <pc:sldMk cId="1549071753" sldId="425"/>
            <ac:spMk id="17" creationId="{4AC0CD9D-7610-4620-93B4-798CCD9AB581}"/>
          </ac:spMkLst>
        </pc:spChg>
        <pc:spChg chg="add">
          <ac:chgData name="Sian Turvey" userId="9a374997-2901-41ac-b51e-a8948a26085a" providerId="ADAL" clId="{EA0014BE-78C9-42C0-9EAB-006C38C01846}" dt="2023-03-29T10:06:55.315" v="198" actId="26606"/>
          <ac:spMkLst>
            <pc:docMk/>
            <pc:sldMk cId="1549071753" sldId="425"/>
            <ac:spMk id="23" creationId="{DE4D62F9-188E-4530-84C2-24BDEE4BEB82}"/>
          </ac:spMkLst>
        </pc:spChg>
        <pc:spChg chg="add">
          <ac:chgData name="Sian Turvey" userId="9a374997-2901-41ac-b51e-a8948a26085a" providerId="ADAL" clId="{EA0014BE-78C9-42C0-9EAB-006C38C01846}" dt="2023-03-29T10:06:55.315" v="198" actId="26606"/>
          <ac:spMkLst>
            <pc:docMk/>
            <pc:sldMk cId="1549071753" sldId="425"/>
            <ac:spMk id="25" creationId="{757B325C-3E35-45CF-9D07-3BCB281F3B9C}"/>
          </ac:spMkLst>
        </pc:spChg>
        <pc:spChg chg="add">
          <ac:chgData name="Sian Turvey" userId="9a374997-2901-41ac-b51e-a8948a26085a" providerId="ADAL" clId="{EA0014BE-78C9-42C0-9EAB-006C38C01846}" dt="2023-03-29T10:06:55.315" v="198" actId="26606"/>
          <ac:spMkLst>
            <pc:docMk/>
            <pc:sldMk cId="1549071753" sldId="425"/>
            <ac:spMk id="27" creationId="{C24BEC42-AFF3-40D1-93A2-A27A42E1E23C}"/>
          </ac:spMkLst>
        </pc:spChg>
        <pc:spChg chg="add">
          <ac:chgData name="Sian Turvey" userId="9a374997-2901-41ac-b51e-a8948a26085a" providerId="ADAL" clId="{EA0014BE-78C9-42C0-9EAB-006C38C01846}" dt="2023-03-29T10:06:55.315" v="198" actId="26606"/>
          <ac:spMkLst>
            <pc:docMk/>
            <pc:sldMk cId="1549071753" sldId="425"/>
            <ac:spMk id="29" creationId="{608F427C-1EC9-4280-9367-F2B3AA063E82}"/>
          </ac:spMkLst>
        </pc:spChg>
        <pc:spChg chg="add">
          <ac:chgData name="Sian Turvey" userId="9a374997-2901-41ac-b51e-a8948a26085a" providerId="ADAL" clId="{EA0014BE-78C9-42C0-9EAB-006C38C01846}" dt="2023-03-29T10:06:55.315" v="198" actId="26606"/>
          <ac:spMkLst>
            <pc:docMk/>
            <pc:sldMk cId="1549071753" sldId="425"/>
            <ac:spMk id="31" creationId="{F98810A7-E114-447A-A7D6-69B27CFB5650}"/>
          </ac:spMkLst>
        </pc:spChg>
        <pc:picChg chg="add del mod ord">
          <ac:chgData name="Sian Turvey" userId="9a374997-2901-41ac-b51e-a8948a26085a" providerId="ADAL" clId="{EA0014BE-78C9-42C0-9EAB-006C38C01846}" dt="2023-03-29T10:06:06.562" v="196" actId="478"/>
          <ac:picMkLst>
            <pc:docMk/>
            <pc:sldMk cId="1549071753" sldId="425"/>
            <ac:picMk id="5" creationId="{FBA1469C-87F8-F4D5-88C9-42FCCB7B8B48}"/>
          </ac:picMkLst>
        </pc:picChg>
        <pc:picChg chg="add mod">
          <ac:chgData name="Sian Turvey" userId="9a374997-2901-41ac-b51e-a8948a26085a" providerId="ADAL" clId="{EA0014BE-78C9-42C0-9EAB-006C38C01846}" dt="2023-03-29T10:06:55.315" v="198" actId="26606"/>
          <ac:picMkLst>
            <pc:docMk/>
            <pc:sldMk cId="1549071753" sldId="425"/>
            <ac:picMk id="8" creationId="{963EEF26-2311-07D1-BE4F-B22FFECC728D}"/>
          </ac:picMkLst>
        </pc:picChg>
        <pc:picChg chg="add">
          <ac:chgData name="Sian Turvey" userId="9a374997-2901-41ac-b51e-a8948a26085a" providerId="ADAL" clId="{EA0014BE-78C9-42C0-9EAB-006C38C01846}" dt="2023-03-29T10:06:55.315" v="198" actId="26606"/>
          <ac:picMkLst>
            <pc:docMk/>
            <pc:sldMk cId="1549071753" sldId="425"/>
            <ac:picMk id="13" creationId="{41B68C77-138E-4BF7-A276-BD0C78A4219F}"/>
          </ac:picMkLst>
        </pc:picChg>
        <pc:picChg chg="add">
          <ac:chgData name="Sian Turvey" userId="9a374997-2901-41ac-b51e-a8948a26085a" providerId="ADAL" clId="{EA0014BE-78C9-42C0-9EAB-006C38C01846}" dt="2023-03-29T10:06:55.315" v="198" actId="26606"/>
          <ac:picMkLst>
            <pc:docMk/>
            <pc:sldMk cId="1549071753" sldId="425"/>
            <ac:picMk id="15" creationId="{7C268552-D473-46ED-B1B8-422042C4DEF1}"/>
          </ac:picMkLst>
        </pc:picChg>
        <pc:picChg chg="add">
          <ac:chgData name="Sian Turvey" userId="9a374997-2901-41ac-b51e-a8948a26085a" providerId="ADAL" clId="{EA0014BE-78C9-42C0-9EAB-006C38C01846}" dt="2023-03-29T10:06:55.315" v="198" actId="26606"/>
          <ac:picMkLst>
            <pc:docMk/>
            <pc:sldMk cId="1549071753" sldId="425"/>
            <ac:picMk id="19" creationId="{B9238B3E-24AA-439A-B527-6C5DF6D72145}"/>
          </ac:picMkLst>
        </pc:picChg>
        <pc:picChg chg="add">
          <ac:chgData name="Sian Turvey" userId="9a374997-2901-41ac-b51e-a8948a26085a" providerId="ADAL" clId="{EA0014BE-78C9-42C0-9EAB-006C38C01846}" dt="2023-03-29T10:06:55.315" v="198" actId="26606"/>
          <ac:picMkLst>
            <pc:docMk/>
            <pc:sldMk cId="1549071753" sldId="425"/>
            <ac:picMk id="21" creationId="{69F01145-BEA3-4CBF-AA21-10077B948CA8}"/>
          </ac:picMkLst>
        </pc:picChg>
      </pc:sldChg>
      <pc:sldChg chg="addSp delSp modSp new mod setBg setClrOvrMap">
        <pc:chgData name="Sian Turvey" userId="9a374997-2901-41ac-b51e-a8948a26085a" providerId="ADAL" clId="{EA0014BE-78C9-42C0-9EAB-006C38C01846}" dt="2023-03-29T10:09:56.192" v="268" actId="255"/>
        <pc:sldMkLst>
          <pc:docMk/>
          <pc:sldMk cId="62090721" sldId="426"/>
        </pc:sldMkLst>
        <pc:spChg chg="mod">
          <ac:chgData name="Sian Turvey" userId="9a374997-2901-41ac-b51e-a8948a26085a" providerId="ADAL" clId="{EA0014BE-78C9-42C0-9EAB-006C38C01846}" dt="2023-03-29T10:09:56.192" v="268" actId="255"/>
          <ac:spMkLst>
            <pc:docMk/>
            <pc:sldMk cId="62090721" sldId="426"/>
            <ac:spMk id="2" creationId="{1E084FDF-54EE-2F5A-0A91-70E54D0D62C2}"/>
          </ac:spMkLst>
        </pc:spChg>
        <pc:spChg chg="del">
          <ac:chgData name="Sian Turvey" userId="9a374997-2901-41ac-b51e-a8948a26085a" providerId="ADAL" clId="{EA0014BE-78C9-42C0-9EAB-006C38C01846}" dt="2023-03-29T10:09:08.464" v="220"/>
          <ac:spMkLst>
            <pc:docMk/>
            <pc:sldMk cId="62090721" sldId="426"/>
            <ac:spMk id="3" creationId="{456F0F62-EEFC-09CA-46BB-60518669CA94}"/>
          </ac:spMkLst>
        </pc:spChg>
        <pc:spChg chg="add">
          <ac:chgData name="Sian Turvey" userId="9a374997-2901-41ac-b51e-a8948a26085a" providerId="ADAL" clId="{EA0014BE-78C9-42C0-9EAB-006C38C01846}" dt="2023-03-29T10:09:16.840" v="221" actId="26606"/>
          <ac:spMkLst>
            <pc:docMk/>
            <pc:sldMk cId="62090721" sldId="426"/>
            <ac:spMk id="13" creationId="{4AC0CD9D-7610-4620-93B4-798CCD9AB581}"/>
          </ac:spMkLst>
        </pc:spChg>
        <pc:spChg chg="add">
          <ac:chgData name="Sian Turvey" userId="9a374997-2901-41ac-b51e-a8948a26085a" providerId="ADAL" clId="{EA0014BE-78C9-42C0-9EAB-006C38C01846}" dt="2023-03-29T10:09:16.840" v="221" actId="26606"/>
          <ac:spMkLst>
            <pc:docMk/>
            <pc:sldMk cId="62090721" sldId="426"/>
            <ac:spMk id="19" creationId="{DE4D62F9-188E-4530-84C2-24BDEE4BEB82}"/>
          </ac:spMkLst>
        </pc:spChg>
        <pc:spChg chg="add">
          <ac:chgData name="Sian Turvey" userId="9a374997-2901-41ac-b51e-a8948a26085a" providerId="ADAL" clId="{EA0014BE-78C9-42C0-9EAB-006C38C01846}" dt="2023-03-29T10:09:16.840" v="221" actId="26606"/>
          <ac:spMkLst>
            <pc:docMk/>
            <pc:sldMk cId="62090721" sldId="426"/>
            <ac:spMk id="21" creationId="{757B325C-3E35-45CF-9D07-3BCB281F3B9C}"/>
          </ac:spMkLst>
        </pc:spChg>
        <pc:spChg chg="add">
          <ac:chgData name="Sian Turvey" userId="9a374997-2901-41ac-b51e-a8948a26085a" providerId="ADAL" clId="{EA0014BE-78C9-42C0-9EAB-006C38C01846}" dt="2023-03-29T10:09:16.840" v="221" actId="26606"/>
          <ac:spMkLst>
            <pc:docMk/>
            <pc:sldMk cId="62090721" sldId="426"/>
            <ac:spMk id="23" creationId="{C24BEC42-AFF3-40D1-93A2-A27A42E1E23C}"/>
          </ac:spMkLst>
        </pc:spChg>
        <pc:spChg chg="add">
          <ac:chgData name="Sian Turvey" userId="9a374997-2901-41ac-b51e-a8948a26085a" providerId="ADAL" clId="{EA0014BE-78C9-42C0-9EAB-006C38C01846}" dt="2023-03-29T10:09:16.840" v="221" actId="26606"/>
          <ac:spMkLst>
            <pc:docMk/>
            <pc:sldMk cId="62090721" sldId="426"/>
            <ac:spMk id="25" creationId="{608F427C-1EC9-4280-9367-F2B3AA063E82}"/>
          </ac:spMkLst>
        </pc:spChg>
        <pc:spChg chg="add">
          <ac:chgData name="Sian Turvey" userId="9a374997-2901-41ac-b51e-a8948a26085a" providerId="ADAL" clId="{EA0014BE-78C9-42C0-9EAB-006C38C01846}" dt="2023-03-29T10:09:16.840" v="221" actId="26606"/>
          <ac:spMkLst>
            <pc:docMk/>
            <pc:sldMk cId="62090721" sldId="426"/>
            <ac:spMk id="27" creationId="{F98810A7-E114-447A-A7D6-69B27CFB5650}"/>
          </ac:spMkLst>
        </pc:spChg>
        <pc:picChg chg="add mod">
          <ac:chgData name="Sian Turvey" userId="9a374997-2901-41ac-b51e-a8948a26085a" providerId="ADAL" clId="{EA0014BE-78C9-42C0-9EAB-006C38C01846}" dt="2023-03-29T10:09:16.840" v="221" actId="26606"/>
          <ac:picMkLst>
            <pc:docMk/>
            <pc:sldMk cId="62090721" sldId="426"/>
            <ac:picMk id="4" creationId="{C6E09E92-89E8-4C86-8A8C-C63B2EEF8533}"/>
          </ac:picMkLst>
        </pc:picChg>
        <pc:picChg chg="add">
          <ac:chgData name="Sian Turvey" userId="9a374997-2901-41ac-b51e-a8948a26085a" providerId="ADAL" clId="{EA0014BE-78C9-42C0-9EAB-006C38C01846}" dt="2023-03-29T10:09:16.840" v="221" actId="26606"/>
          <ac:picMkLst>
            <pc:docMk/>
            <pc:sldMk cId="62090721" sldId="426"/>
            <ac:picMk id="9" creationId="{41B68C77-138E-4BF7-A276-BD0C78A4219F}"/>
          </ac:picMkLst>
        </pc:picChg>
        <pc:picChg chg="add">
          <ac:chgData name="Sian Turvey" userId="9a374997-2901-41ac-b51e-a8948a26085a" providerId="ADAL" clId="{EA0014BE-78C9-42C0-9EAB-006C38C01846}" dt="2023-03-29T10:09:16.840" v="221" actId="26606"/>
          <ac:picMkLst>
            <pc:docMk/>
            <pc:sldMk cId="62090721" sldId="426"/>
            <ac:picMk id="11" creationId="{7C268552-D473-46ED-B1B8-422042C4DEF1}"/>
          </ac:picMkLst>
        </pc:picChg>
        <pc:picChg chg="add">
          <ac:chgData name="Sian Turvey" userId="9a374997-2901-41ac-b51e-a8948a26085a" providerId="ADAL" clId="{EA0014BE-78C9-42C0-9EAB-006C38C01846}" dt="2023-03-29T10:09:16.840" v="221" actId="26606"/>
          <ac:picMkLst>
            <pc:docMk/>
            <pc:sldMk cId="62090721" sldId="426"/>
            <ac:picMk id="15" creationId="{B9238B3E-24AA-439A-B527-6C5DF6D72145}"/>
          </ac:picMkLst>
        </pc:picChg>
        <pc:picChg chg="add">
          <ac:chgData name="Sian Turvey" userId="9a374997-2901-41ac-b51e-a8948a26085a" providerId="ADAL" clId="{EA0014BE-78C9-42C0-9EAB-006C38C01846}" dt="2023-03-29T10:09:16.840" v="221" actId="26606"/>
          <ac:picMkLst>
            <pc:docMk/>
            <pc:sldMk cId="62090721" sldId="426"/>
            <ac:picMk id="17" creationId="{69F01145-BEA3-4CBF-AA21-10077B948CA8}"/>
          </ac:picMkLst>
        </pc:picChg>
      </pc:sldChg>
      <pc:sldChg chg="addSp delSp modSp new mod setBg">
        <pc:chgData name="Sian Turvey" userId="9a374997-2901-41ac-b51e-a8948a26085a" providerId="ADAL" clId="{EA0014BE-78C9-42C0-9EAB-006C38C01846}" dt="2023-03-29T10:11:20.409" v="271" actId="26606"/>
        <pc:sldMkLst>
          <pc:docMk/>
          <pc:sldMk cId="3823336927" sldId="427"/>
        </pc:sldMkLst>
        <pc:spChg chg="del">
          <ac:chgData name="Sian Turvey" userId="9a374997-2901-41ac-b51e-a8948a26085a" providerId="ADAL" clId="{EA0014BE-78C9-42C0-9EAB-006C38C01846}" dt="2023-03-29T10:11:20.409" v="271" actId="26606"/>
          <ac:spMkLst>
            <pc:docMk/>
            <pc:sldMk cId="3823336927" sldId="427"/>
            <ac:spMk id="2" creationId="{2E7876FE-0BCC-93A7-EA27-EFC7FE4E531D}"/>
          </ac:spMkLst>
        </pc:spChg>
        <pc:spChg chg="del">
          <ac:chgData name="Sian Turvey" userId="9a374997-2901-41ac-b51e-a8948a26085a" providerId="ADAL" clId="{EA0014BE-78C9-42C0-9EAB-006C38C01846}" dt="2023-03-29T10:11:16.276" v="270"/>
          <ac:spMkLst>
            <pc:docMk/>
            <pc:sldMk cId="3823336927" sldId="427"/>
            <ac:spMk id="3" creationId="{52D2CD35-07CC-844E-B913-475E21ECE3C3}"/>
          </ac:spMkLst>
        </pc:spChg>
        <pc:spChg chg="add">
          <ac:chgData name="Sian Turvey" userId="9a374997-2901-41ac-b51e-a8948a26085a" providerId="ADAL" clId="{EA0014BE-78C9-42C0-9EAB-006C38C01846}" dt="2023-03-29T10:11:20.409" v="271" actId="26606"/>
          <ac:spMkLst>
            <pc:docMk/>
            <pc:sldMk cId="3823336927" sldId="427"/>
            <ac:spMk id="13" creationId="{AEBE9F1A-B38D-446E-83AE-14B17CE77FF2}"/>
          </ac:spMkLst>
        </pc:spChg>
        <pc:spChg chg="add">
          <ac:chgData name="Sian Turvey" userId="9a374997-2901-41ac-b51e-a8948a26085a" providerId="ADAL" clId="{EA0014BE-78C9-42C0-9EAB-006C38C01846}" dt="2023-03-29T10:11:20.409" v="271" actId="26606"/>
          <ac:spMkLst>
            <pc:docMk/>
            <pc:sldMk cId="3823336927" sldId="427"/>
            <ac:spMk id="19" creationId="{5E3EB826-A471-488F-9E8A-D65528A3C0CA}"/>
          </ac:spMkLst>
        </pc:spChg>
        <pc:spChg chg="add">
          <ac:chgData name="Sian Turvey" userId="9a374997-2901-41ac-b51e-a8948a26085a" providerId="ADAL" clId="{EA0014BE-78C9-42C0-9EAB-006C38C01846}" dt="2023-03-29T10:11:20.409" v="271" actId="26606"/>
          <ac:spMkLst>
            <pc:docMk/>
            <pc:sldMk cId="3823336927" sldId="427"/>
            <ac:spMk id="21" creationId="{D85D5AA8-773B-469A-8802-9645A4DC9B7D}"/>
          </ac:spMkLst>
        </pc:spChg>
        <pc:spChg chg="add">
          <ac:chgData name="Sian Turvey" userId="9a374997-2901-41ac-b51e-a8948a26085a" providerId="ADAL" clId="{EA0014BE-78C9-42C0-9EAB-006C38C01846}" dt="2023-03-29T10:11:20.409" v="271" actId="26606"/>
          <ac:spMkLst>
            <pc:docMk/>
            <pc:sldMk cId="3823336927" sldId="427"/>
            <ac:spMk id="23" creationId="{C75AF42C-C556-454E-B2D3-2C917CB812D5}"/>
          </ac:spMkLst>
        </pc:spChg>
        <pc:picChg chg="add mod">
          <ac:chgData name="Sian Turvey" userId="9a374997-2901-41ac-b51e-a8948a26085a" providerId="ADAL" clId="{EA0014BE-78C9-42C0-9EAB-006C38C01846}" dt="2023-03-29T10:11:20.409" v="271" actId="26606"/>
          <ac:picMkLst>
            <pc:docMk/>
            <pc:sldMk cId="3823336927" sldId="427"/>
            <ac:picMk id="4" creationId="{26912551-EAFC-F1E0-146F-9A0867F3EC54}"/>
          </ac:picMkLst>
        </pc:picChg>
        <pc:picChg chg="add">
          <ac:chgData name="Sian Turvey" userId="9a374997-2901-41ac-b51e-a8948a26085a" providerId="ADAL" clId="{EA0014BE-78C9-42C0-9EAB-006C38C01846}" dt="2023-03-29T10:11:20.409" v="271" actId="26606"/>
          <ac:picMkLst>
            <pc:docMk/>
            <pc:sldMk cId="3823336927" sldId="427"/>
            <ac:picMk id="9" creationId="{C9ECDD5C-152A-4CC7-8333-0F367B3A62EA}"/>
          </ac:picMkLst>
        </pc:picChg>
        <pc:picChg chg="add">
          <ac:chgData name="Sian Turvey" userId="9a374997-2901-41ac-b51e-a8948a26085a" providerId="ADAL" clId="{EA0014BE-78C9-42C0-9EAB-006C38C01846}" dt="2023-03-29T10:11:20.409" v="271" actId="26606"/>
          <ac:picMkLst>
            <pc:docMk/>
            <pc:sldMk cId="3823336927" sldId="427"/>
            <ac:picMk id="11" creationId="{7F5C92A3-369B-43F3-BDCE-E560B1B0EC89}"/>
          </ac:picMkLst>
        </pc:picChg>
        <pc:picChg chg="add">
          <ac:chgData name="Sian Turvey" userId="9a374997-2901-41ac-b51e-a8948a26085a" providerId="ADAL" clId="{EA0014BE-78C9-42C0-9EAB-006C38C01846}" dt="2023-03-29T10:11:20.409" v="271" actId="26606"/>
          <ac:picMkLst>
            <pc:docMk/>
            <pc:sldMk cId="3823336927" sldId="427"/>
            <ac:picMk id="15" creationId="{915B5014-A7EC-4BA6-9C83-8840CF81DB28}"/>
          </ac:picMkLst>
        </pc:picChg>
        <pc:picChg chg="add">
          <ac:chgData name="Sian Turvey" userId="9a374997-2901-41ac-b51e-a8948a26085a" providerId="ADAL" clId="{EA0014BE-78C9-42C0-9EAB-006C38C01846}" dt="2023-03-29T10:11:20.409" v="271" actId="26606"/>
          <ac:picMkLst>
            <pc:docMk/>
            <pc:sldMk cId="3823336927" sldId="427"/>
            <ac:picMk id="17" creationId="{022C43AB-86D7-420D-8AD7-DC0A15FDD0AF}"/>
          </ac:picMkLst>
        </pc:picChg>
      </pc:sldChg>
      <pc:sldChg chg="modSp new mod">
        <pc:chgData name="Sian Turvey" userId="9a374997-2901-41ac-b51e-a8948a26085a" providerId="ADAL" clId="{EA0014BE-78C9-42C0-9EAB-006C38C01846}" dt="2023-03-29T10:11:58.123" v="292" actId="20577"/>
        <pc:sldMkLst>
          <pc:docMk/>
          <pc:sldMk cId="798529657" sldId="428"/>
        </pc:sldMkLst>
        <pc:spChg chg="mod">
          <ac:chgData name="Sian Turvey" userId="9a374997-2901-41ac-b51e-a8948a26085a" providerId="ADAL" clId="{EA0014BE-78C9-42C0-9EAB-006C38C01846}" dt="2023-03-29T10:11:52.354" v="291" actId="20577"/>
          <ac:spMkLst>
            <pc:docMk/>
            <pc:sldMk cId="798529657" sldId="428"/>
            <ac:spMk id="2" creationId="{C8D82D5A-8DA2-DFE0-875C-6C7E24103B33}"/>
          </ac:spMkLst>
        </pc:spChg>
        <pc:spChg chg="mod">
          <ac:chgData name="Sian Turvey" userId="9a374997-2901-41ac-b51e-a8948a26085a" providerId="ADAL" clId="{EA0014BE-78C9-42C0-9EAB-006C38C01846}" dt="2023-03-29T10:11:58.123" v="292" actId="20577"/>
          <ac:spMkLst>
            <pc:docMk/>
            <pc:sldMk cId="798529657" sldId="428"/>
            <ac:spMk id="3" creationId="{61928CB3-F189-5ADC-DAE7-F020DD343A52}"/>
          </ac:spMkLst>
        </pc:spChg>
      </pc:sldChg>
      <pc:sldChg chg="modSp new mod">
        <pc:chgData name="Sian Turvey" userId="9a374997-2901-41ac-b51e-a8948a26085a" providerId="ADAL" clId="{EA0014BE-78C9-42C0-9EAB-006C38C01846}" dt="2023-03-29T10:13:10.035" v="328" actId="27636"/>
        <pc:sldMkLst>
          <pc:docMk/>
          <pc:sldMk cId="2156895119" sldId="429"/>
        </pc:sldMkLst>
        <pc:spChg chg="mod">
          <ac:chgData name="Sian Turvey" userId="9a374997-2901-41ac-b51e-a8948a26085a" providerId="ADAL" clId="{EA0014BE-78C9-42C0-9EAB-006C38C01846}" dt="2023-03-29T10:12:30.319" v="320" actId="20577"/>
          <ac:spMkLst>
            <pc:docMk/>
            <pc:sldMk cId="2156895119" sldId="429"/>
            <ac:spMk id="2" creationId="{9C930A11-43BE-DCB3-5104-E5DA3AD452B8}"/>
          </ac:spMkLst>
        </pc:spChg>
        <pc:spChg chg="mod">
          <ac:chgData name="Sian Turvey" userId="9a374997-2901-41ac-b51e-a8948a26085a" providerId="ADAL" clId="{EA0014BE-78C9-42C0-9EAB-006C38C01846}" dt="2023-03-29T10:13:10.035" v="328" actId="27636"/>
          <ac:spMkLst>
            <pc:docMk/>
            <pc:sldMk cId="2156895119" sldId="429"/>
            <ac:spMk id="3" creationId="{42F9BD74-20B2-FD5A-B564-1C83B8DB6FF5}"/>
          </ac:spMkLst>
        </pc:spChg>
      </pc:sldChg>
      <pc:sldChg chg="new del">
        <pc:chgData name="Sian Turvey" userId="9a374997-2901-41ac-b51e-a8948a26085a" providerId="ADAL" clId="{EA0014BE-78C9-42C0-9EAB-006C38C01846}" dt="2023-03-29T10:13:33.645" v="330" actId="47"/>
        <pc:sldMkLst>
          <pc:docMk/>
          <pc:sldMk cId="1530721471" sldId="43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Particularly where the trust is to last for any significant period of time, the settlor must consider carefully who best can discharge this duty: is it a family member who is close to the beneficiaries and therefore can be trusted to look after their interests; is it an independent professional who understands how a trust works and the relevant duties with which a trustee must comply; or is it best to appoint a mixture of both? The trust might continue for some time. Once the settlor makes their decision and names the trustees they want to appoint in the declaration of trust, what happens if a trustee is no longer able to continue their role, whether through illness, death or simply lack of interest</a:t>
            </a:r>
          </a:p>
        </p:txBody>
      </p:sp>
      <p:sp>
        <p:nvSpPr>
          <p:cNvPr id="4" name="Slide Number Placeholder 3"/>
          <p:cNvSpPr>
            <a:spLocks noGrp="1"/>
          </p:cNvSpPr>
          <p:nvPr>
            <p:ph type="sldNum" sz="quarter" idx="5"/>
          </p:nvPr>
        </p:nvSpPr>
        <p:spPr/>
        <p:txBody>
          <a:bodyPr/>
          <a:lstStyle/>
          <a:p>
            <a:fld id="{26806482-62E7-43E8-9CEA-128A3A1A545C}" type="slidenum">
              <a:rPr lang="en-GB" smtClean="0"/>
              <a:t>4</a:t>
            </a:fld>
            <a:endParaRPr lang="en-GB"/>
          </a:p>
        </p:txBody>
      </p:sp>
    </p:spTree>
    <p:extLst>
      <p:ext uri="{BB962C8B-B14F-4D97-AF65-F5344CB8AC3E}">
        <p14:creationId xmlns:p14="http://schemas.microsoft.com/office/powerpoint/2010/main" val="3730032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29/03/2023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470518"/>
            <a:ext cx="8825658" cy="4306864"/>
          </a:xfrm>
        </p:spPr>
        <p:txBody>
          <a:bodyPr>
            <a:noAutofit/>
          </a:bodyPr>
          <a:lstStyle/>
          <a:p>
            <a:pPr>
              <a:lnSpc>
                <a:spcPct val="90000"/>
              </a:lnSpc>
            </a:pPr>
            <a:r>
              <a:rPr lang="en-US" sz="6000" dirty="0">
                <a:solidFill>
                  <a:schemeClr val="tx1"/>
                </a:solidFill>
              </a:rPr>
              <a:t>Lecture 5 – Administration of Trusts:</a:t>
            </a:r>
            <a:br>
              <a:rPr lang="en-US" sz="6000" dirty="0">
                <a:solidFill>
                  <a:schemeClr val="tx1"/>
                </a:solidFill>
              </a:rPr>
            </a:br>
            <a:r>
              <a:rPr lang="en-GB" sz="6000" dirty="0"/>
              <a:t>Trustees: Appointment, Removal and Retirement </a:t>
            </a:r>
            <a:r>
              <a:rPr lang="en-US" sz="6000" dirty="0">
                <a:solidFill>
                  <a:schemeClr val="tx1"/>
                </a:solidFill>
              </a:rPr>
              <a:t> </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E0C44DE8-FBA7-70AB-AB5B-8E8061297CFF}"/>
              </a:ext>
            </a:extLst>
          </p:cNvPr>
          <p:cNvSpPr>
            <a:spLocks noGrp="1"/>
          </p:cNvSpPr>
          <p:nvPr>
            <p:ph idx="1"/>
          </p:nvPr>
        </p:nvSpPr>
        <p:spPr/>
        <p:txBody>
          <a:bodyPr>
            <a:normAutofit/>
          </a:bodyPr>
          <a:lstStyle/>
          <a:p>
            <a:pPr>
              <a:lnSpc>
                <a:spcPct val="115000"/>
              </a:lnSpc>
              <a:spcAft>
                <a:spcPts val="1000"/>
              </a:spcAft>
            </a:pPr>
            <a:r>
              <a:rPr lang="en-GB" sz="2800" dirty="0"/>
              <a:t>By the end of this session you will be able to: </a:t>
            </a:r>
          </a:p>
          <a:p>
            <a:pPr>
              <a:lnSpc>
                <a:spcPct val="115000"/>
              </a:lnSpc>
              <a:spcAft>
                <a:spcPts val="1000"/>
              </a:spcAft>
            </a:pPr>
            <a:r>
              <a:rPr lang="en-GB" dirty="0"/>
              <a:t>identify who can be a trustee;</a:t>
            </a:r>
          </a:p>
          <a:p>
            <a:pPr>
              <a:lnSpc>
                <a:spcPct val="115000"/>
              </a:lnSpc>
              <a:spcAft>
                <a:spcPts val="1000"/>
              </a:spcAft>
            </a:pPr>
            <a:r>
              <a:rPr lang="en-GB" dirty="0"/>
              <a:t>establish the changing identity of trustees over the life of the trust; and</a:t>
            </a:r>
          </a:p>
          <a:p>
            <a:pPr>
              <a:lnSpc>
                <a:spcPct val="115000"/>
              </a:lnSpc>
              <a:spcAft>
                <a:spcPts val="1000"/>
              </a:spcAft>
            </a:pPr>
            <a:r>
              <a:rPr lang="en-GB" dirty="0"/>
              <a:t>advise on the ability to appoint an attorney (a deputy) to exercise trustee functions when the appointed trustee is unavailable</a:t>
            </a:r>
            <a:endParaRPr lang="en-GB" sz="2400" dirty="0"/>
          </a:p>
        </p:txBody>
      </p:sp>
    </p:spTree>
    <p:extLst>
      <p:ext uri="{BB962C8B-B14F-4D97-AF65-F5344CB8AC3E}">
        <p14:creationId xmlns:p14="http://schemas.microsoft.com/office/powerpoint/2010/main" val="99381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0929" y="533904"/>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a:extLst>
              <a:ext uri="{FF2B5EF4-FFF2-40B4-BE49-F238E27FC236}">
                <a16:creationId xmlns:a16="http://schemas.microsoft.com/office/drawing/2014/main" id="{8E5FDBCB-D050-0BCB-6563-008A9DCEF919}"/>
              </a:ext>
            </a:extLst>
          </p:cNvPr>
          <p:cNvPicPr>
            <a:picLocks noGrp="1" noChangeAspect="1"/>
          </p:cNvPicPr>
          <p:nvPr>
            <p:ph idx="1"/>
          </p:nvPr>
        </p:nvPicPr>
        <p:blipFill>
          <a:blip r:embed="rId3"/>
          <a:stretch>
            <a:fillRect/>
          </a:stretch>
        </p:blipFill>
        <p:spPr>
          <a:xfrm>
            <a:off x="311727" y="370897"/>
            <a:ext cx="6684818" cy="6395746"/>
          </a:xfrm>
          <a:prstGeom prst="rect">
            <a:avLst/>
          </a:prstGeom>
        </p:spPr>
      </p:pic>
      <p:sp>
        <p:nvSpPr>
          <p:cNvPr id="6" name="Oval 5">
            <a:extLst>
              <a:ext uri="{FF2B5EF4-FFF2-40B4-BE49-F238E27FC236}">
                <a16:creationId xmlns:a16="http://schemas.microsoft.com/office/drawing/2014/main" id="{65071639-413B-F7CF-8206-A0A9FBA92CD5}"/>
              </a:ext>
            </a:extLst>
          </p:cNvPr>
          <p:cNvSpPr/>
          <p:nvPr/>
        </p:nvSpPr>
        <p:spPr>
          <a:xfrm>
            <a:off x="3630967" y="3737499"/>
            <a:ext cx="1358283" cy="213064"/>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llout: Left Arrow 6">
            <a:extLst>
              <a:ext uri="{FF2B5EF4-FFF2-40B4-BE49-F238E27FC236}">
                <a16:creationId xmlns:a16="http://schemas.microsoft.com/office/drawing/2014/main" id="{CF85D956-7161-233D-D442-FBFA4EC5097C}"/>
              </a:ext>
            </a:extLst>
          </p:cNvPr>
          <p:cNvSpPr/>
          <p:nvPr/>
        </p:nvSpPr>
        <p:spPr>
          <a:xfrm>
            <a:off x="6872628" y="4403592"/>
            <a:ext cx="3577701" cy="2001690"/>
          </a:xfrm>
          <a:prstGeom prst="leftArrowCallou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This week’s session</a:t>
            </a:r>
          </a:p>
        </p:txBody>
      </p:sp>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F1EF2-9C0E-31C2-E3FE-02034A62FED6}"/>
              </a:ext>
            </a:extLst>
          </p:cNvPr>
          <p:cNvSpPr>
            <a:spLocks noGrp="1"/>
          </p:cNvSpPr>
          <p:nvPr>
            <p:ph type="title"/>
          </p:nvPr>
        </p:nvSpPr>
        <p:spPr>
          <a:xfrm>
            <a:off x="5411931" y="452718"/>
            <a:ext cx="4638903" cy="1400530"/>
          </a:xfrm>
        </p:spPr>
        <p:txBody>
          <a:bodyPr>
            <a:normAutofit/>
          </a:bodyPr>
          <a:lstStyle/>
          <a:p>
            <a:pPr>
              <a:lnSpc>
                <a:spcPct val="90000"/>
              </a:lnSpc>
            </a:pPr>
            <a:r>
              <a:rPr lang="en-GB" sz="3300" dirty="0"/>
              <a:t>Introduction</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C1F21BA9-2156-A6BB-2E4F-8005AF4C3201}"/>
              </a:ext>
            </a:extLst>
          </p:cNvPr>
          <p:cNvPicPr>
            <a:picLocks noChangeAspect="1"/>
          </p:cNvPicPr>
          <p:nvPr/>
        </p:nvPicPr>
        <p:blipFill rotWithShape="1">
          <a:blip r:embed="rId4"/>
          <a:srcRect l="29880" r="29330"/>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52FE6-7752-AE95-4AE7-1D70CF8EADF3}"/>
              </a:ext>
            </a:extLst>
          </p:cNvPr>
          <p:cNvSpPr>
            <a:spLocks noGrp="1"/>
          </p:cNvSpPr>
          <p:nvPr>
            <p:ph idx="1"/>
          </p:nvPr>
        </p:nvSpPr>
        <p:spPr>
          <a:xfrm>
            <a:off x="5410950" y="1056444"/>
            <a:ext cx="4638903" cy="5726096"/>
          </a:xfrm>
        </p:spPr>
        <p:txBody>
          <a:bodyPr>
            <a:noAutofit/>
          </a:bodyPr>
          <a:lstStyle/>
          <a:p>
            <a:r>
              <a:rPr lang="en-GB" dirty="0"/>
              <a:t>The settlor’s most important decision when setting up a trust is whom to appoint as the trustee(s). </a:t>
            </a:r>
          </a:p>
          <a:p>
            <a:r>
              <a:rPr lang="en-GB" dirty="0"/>
              <a:t>The trustee is under a duty to look after (and invest) property for the benefit of others.</a:t>
            </a:r>
          </a:p>
        </p:txBody>
      </p:sp>
    </p:spTree>
    <p:extLst>
      <p:ext uri="{BB962C8B-B14F-4D97-AF65-F5344CB8AC3E}">
        <p14:creationId xmlns:p14="http://schemas.microsoft.com/office/powerpoint/2010/main" val="226449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089A2-8D40-4CDC-ACB9-3198E579EC1E}"/>
              </a:ext>
            </a:extLst>
          </p:cNvPr>
          <p:cNvSpPr>
            <a:spLocks noGrp="1"/>
          </p:cNvSpPr>
          <p:nvPr>
            <p:ph type="title"/>
          </p:nvPr>
        </p:nvSpPr>
        <p:spPr/>
        <p:txBody>
          <a:bodyPr/>
          <a:lstStyle/>
          <a:p>
            <a:r>
              <a:rPr lang="en-GB" dirty="0"/>
              <a:t>Who can be a trustee?</a:t>
            </a:r>
          </a:p>
        </p:txBody>
      </p:sp>
      <p:sp>
        <p:nvSpPr>
          <p:cNvPr id="3" name="Content Placeholder 2">
            <a:extLst>
              <a:ext uri="{FF2B5EF4-FFF2-40B4-BE49-F238E27FC236}">
                <a16:creationId xmlns:a16="http://schemas.microsoft.com/office/drawing/2014/main" id="{6DDFBECA-0652-7DFD-7B08-D24E071A84DF}"/>
              </a:ext>
            </a:extLst>
          </p:cNvPr>
          <p:cNvSpPr>
            <a:spLocks noGrp="1"/>
          </p:cNvSpPr>
          <p:nvPr>
            <p:ph idx="1"/>
          </p:nvPr>
        </p:nvSpPr>
        <p:spPr/>
        <p:txBody>
          <a:bodyPr/>
          <a:lstStyle/>
          <a:p>
            <a:r>
              <a:rPr lang="en-GB" dirty="0"/>
              <a:t>Most adults with mental capacity can be appointed to act as a trustee (there are certain statutory disqualifications in relation to more specialised trusts, such as charity trusts and pension trusts, but these are outside the scope of this course). </a:t>
            </a:r>
          </a:p>
          <a:p>
            <a:r>
              <a:rPr lang="en-GB" dirty="0"/>
              <a:t>A company can also act as a trustee (whether alone or in conjunction with human trustees) so long as it is authorised to do so by its constitutional documents. </a:t>
            </a:r>
          </a:p>
          <a:p>
            <a:r>
              <a:rPr lang="en-GB" dirty="0"/>
              <a:t>‘Trust corporations’ are corporate trustees that carry out trust business for profit.</a:t>
            </a:r>
          </a:p>
        </p:txBody>
      </p:sp>
    </p:spTree>
    <p:extLst>
      <p:ext uri="{BB962C8B-B14F-4D97-AF65-F5344CB8AC3E}">
        <p14:creationId xmlns:p14="http://schemas.microsoft.com/office/powerpoint/2010/main" val="1858686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1A4CE-6E9E-EC48-8E3F-BF36883B9C4F}"/>
              </a:ext>
            </a:extLst>
          </p:cNvPr>
          <p:cNvSpPr>
            <a:spLocks noGrp="1"/>
          </p:cNvSpPr>
          <p:nvPr>
            <p:ph type="title"/>
          </p:nvPr>
        </p:nvSpPr>
        <p:spPr/>
        <p:txBody>
          <a:bodyPr/>
          <a:lstStyle/>
          <a:p>
            <a:r>
              <a:rPr lang="en-GB" dirty="0"/>
              <a:t>Minimum and maximum number of trustees</a:t>
            </a:r>
          </a:p>
        </p:txBody>
      </p:sp>
      <p:sp>
        <p:nvSpPr>
          <p:cNvPr id="3" name="Content Placeholder 2">
            <a:extLst>
              <a:ext uri="{FF2B5EF4-FFF2-40B4-BE49-F238E27FC236}">
                <a16:creationId xmlns:a16="http://schemas.microsoft.com/office/drawing/2014/main" id="{A79ADBB9-256A-F6A6-AE2F-9017AE6C640A}"/>
              </a:ext>
            </a:extLst>
          </p:cNvPr>
          <p:cNvSpPr>
            <a:spLocks noGrp="1"/>
          </p:cNvSpPr>
          <p:nvPr>
            <p:ph idx="1"/>
          </p:nvPr>
        </p:nvSpPr>
        <p:spPr/>
        <p:txBody>
          <a:bodyPr>
            <a:normAutofit lnSpcReduction="10000"/>
          </a:bodyPr>
          <a:lstStyle/>
          <a:p>
            <a:r>
              <a:rPr lang="en-GB" dirty="0"/>
              <a:t>Trusts over land should have at least two human trustees or a sole trust corporation. This is to ensure that, should the trustees need to sell the land, a buyer can purchase it safe in the knowledge that any beneficial interests have been overreached.</a:t>
            </a:r>
          </a:p>
          <a:p>
            <a:r>
              <a:rPr lang="en-GB" dirty="0"/>
              <a:t>Trusts of </a:t>
            </a:r>
            <a:r>
              <a:rPr lang="en-GB" dirty="0" err="1"/>
              <a:t>personalty</a:t>
            </a:r>
            <a:r>
              <a:rPr lang="en-GB" dirty="0"/>
              <a:t> can have a sole trustee, but generally better to appoint more than one to ensure that each trustee can supervise what the other is doing. </a:t>
            </a:r>
          </a:p>
          <a:p>
            <a:r>
              <a:rPr lang="en-GB" dirty="0"/>
              <a:t>Trusts over land cannot have more than four trustees. </a:t>
            </a:r>
          </a:p>
          <a:p>
            <a:r>
              <a:rPr lang="en-GB" dirty="0"/>
              <a:t>Trusts of </a:t>
            </a:r>
            <a:r>
              <a:rPr lang="en-GB" dirty="0" err="1"/>
              <a:t>personalty</a:t>
            </a:r>
            <a:r>
              <a:rPr lang="en-GB" dirty="0"/>
              <a:t> can have more than four trustees (although this is unlikely to be either practical or cost-efficient for many trusts). </a:t>
            </a:r>
          </a:p>
          <a:p>
            <a:r>
              <a:rPr lang="en-GB" dirty="0"/>
              <a:t>As express trusts can involve a mixture of both land and </a:t>
            </a:r>
            <a:r>
              <a:rPr lang="en-GB" dirty="0" err="1"/>
              <a:t>personalty</a:t>
            </a:r>
            <a:r>
              <a:rPr lang="en-GB" dirty="0"/>
              <a:t>, it is best practice to ensure that there are always between two and four trustees in office at any one time</a:t>
            </a:r>
          </a:p>
        </p:txBody>
      </p:sp>
    </p:spTree>
    <p:extLst>
      <p:ext uri="{BB962C8B-B14F-4D97-AF65-F5344CB8AC3E}">
        <p14:creationId xmlns:p14="http://schemas.microsoft.com/office/powerpoint/2010/main" val="1296517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7510D-5AE1-54CD-6C56-AF1B050105FE}"/>
              </a:ext>
            </a:extLst>
          </p:cNvPr>
          <p:cNvSpPr>
            <a:spLocks noGrp="1"/>
          </p:cNvSpPr>
          <p:nvPr>
            <p:ph type="title"/>
          </p:nvPr>
        </p:nvSpPr>
        <p:spPr>
          <a:xfrm>
            <a:off x="646111" y="452718"/>
            <a:ext cx="9404723" cy="1873232"/>
          </a:xfrm>
        </p:spPr>
        <p:txBody>
          <a:bodyPr/>
          <a:lstStyle/>
          <a:p>
            <a:r>
              <a:rPr lang="en-GB" dirty="0"/>
              <a:t>Appointment, removal and retirement of trustees by express power</a:t>
            </a:r>
          </a:p>
        </p:txBody>
      </p:sp>
      <p:sp>
        <p:nvSpPr>
          <p:cNvPr id="3" name="Content Placeholder 2">
            <a:extLst>
              <a:ext uri="{FF2B5EF4-FFF2-40B4-BE49-F238E27FC236}">
                <a16:creationId xmlns:a16="http://schemas.microsoft.com/office/drawing/2014/main" id="{C91D9847-C825-CEB9-A27A-DEEC99CCA5BA}"/>
              </a:ext>
            </a:extLst>
          </p:cNvPr>
          <p:cNvSpPr>
            <a:spLocks noGrp="1"/>
          </p:cNvSpPr>
          <p:nvPr>
            <p:ph idx="1"/>
          </p:nvPr>
        </p:nvSpPr>
        <p:spPr>
          <a:xfrm>
            <a:off x="1103312" y="2485748"/>
            <a:ext cx="8946541" cy="3762651"/>
          </a:xfrm>
        </p:spPr>
        <p:txBody>
          <a:bodyPr>
            <a:normAutofit fontScale="92500"/>
          </a:bodyPr>
          <a:lstStyle/>
          <a:p>
            <a:r>
              <a:rPr lang="en-GB" dirty="0"/>
              <a:t>The declaration of trust may contain express powers for trustees to be appointed, replaced or removed. </a:t>
            </a:r>
          </a:p>
          <a:p>
            <a:r>
              <a:rPr lang="en-GB" dirty="0"/>
              <a:t>However, statute provides wide powers in this regard, and it is accordingly relatively rare for trust documents to contain additional powers. </a:t>
            </a:r>
          </a:p>
          <a:p>
            <a:r>
              <a:rPr lang="en-GB" dirty="0"/>
              <a:t>We shall therefore move on to consider the relevant statutory powers that allow trustees to be appointed, to be removed or to retire. </a:t>
            </a:r>
          </a:p>
          <a:p>
            <a:r>
              <a:rPr lang="en-GB" dirty="0"/>
              <a:t>The powers that trustees can exercise are set out in the Trustee Act (TA) 1925, and the powers that beneficiaries can exercise are set out in the Trusts of Land and Appointment of Trustees Act (TLATA) 1996</a:t>
            </a:r>
          </a:p>
        </p:txBody>
      </p:sp>
    </p:spTree>
    <p:extLst>
      <p:ext uri="{BB962C8B-B14F-4D97-AF65-F5344CB8AC3E}">
        <p14:creationId xmlns:p14="http://schemas.microsoft.com/office/powerpoint/2010/main" val="4200212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F52E9-CC48-7130-7FCE-42DAD6C6DE12}"/>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4600" b="0" i="0" kern="1200">
                <a:solidFill>
                  <a:srgbClr val="EBEBEB"/>
                </a:solidFill>
                <a:latin typeface="+mj-lt"/>
                <a:ea typeface="+mj-ea"/>
                <a:cs typeface="+mj-cs"/>
              </a:rPr>
              <a:t>Retirement of a Trustee</a:t>
            </a:r>
          </a:p>
        </p:txBody>
      </p:sp>
      <p:sp>
        <p:nvSpPr>
          <p:cNvPr id="27"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9" name="Freeform: Shape 28">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Content Placeholder 7">
            <a:extLst>
              <a:ext uri="{FF2B5EF4-FFF2-40B4-BE49-F238E27FC236}">
                <a16:creationId xmlns:a16="http://schemas.microsoft.com/office/drawing/2014/main" id="{963EEF26-2311-07D1-BE4F-B22FFECC728D}"/>
              </a:ext>
            </a:extLst>
          </p:cNvPr>
          <p:cNvPicPr>
            <a:picLocks noGrp="1" noChangeAspect="1"/>
          </p:cNvPicPr>
          <p:nvPr>
            <p:ph idx="1"/>
          </p:nvPr>
        </p:nvPicPr>
        <p:blipFill>
          <a:blip r:embed="rId6"/>
          <a:stretch>
            <a:fillRect/>
          </a:stretch>
        </p:blipFill>
        <p:spPr>
          <a:xfrm>
            <a:off x="739765" y="647698"/>
            <a:ext cx="6078840" cy="5562139"/>
          </a:xfrm>
          <a:prstGeom prst="rect">
            <a:avLst/>
          </a:prstGeom>
          <a:effectLst/>
        </p:spPr>
      </p:pic>
    </p:spTree>
    <p:extLst>
      <p:ext uri="{BB962C8B-B14F-4D97-AF65-F5344CB8AC3E}">
        <p14:creationId xmlns:p14="http://schemas.microsoft.com/office/powerpoint/2010/main" val="154907175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84FDF-54EE-2F5A-0A91-70E54D0D62C2}"/>
              </a:ext>
            </a:extLst>
          </p:cNvPr>
          <p:cNvSpPr>
            <a:spLocks noGrp="1"/>
          </p:cNvSpPr>
          <p:nvPr>
            <p:ph type="title"/>
          </p:nvPr>
        </p:nvSpPr>
        <p:spPr>
          <a:xfrm>
            <a:off x="7772400" y="1325880"/>
            <a:ext cx="4264091" cy="3709642"/>
          </a:xfrm>
        </p:spPr>
        <p:txBody>
          <a:bodyPr vert="horz" lIns="91440" tIns="45720" rIns="91440" bIns="45720" rtlCol="0" anchor="b">
            <a:normAutofit/>
          </a:bodyPr>
          <a:lstStyle/>
          <a:p>
            <a:r>
              <a:rPr lang="en-US" sz="4000" b="0" i="0" kern="1200" dirty="0">
                <a:solidFill>
                  <a:srgbClr val="EBEBEB"/>
                </a:solidFill>
                <a:latin typeface="+mj-lt"/>
                <a:ea typeface="+mj-ea"/>
                <a:cs typeface="+mj-cs"/>
              </a:rPr>
              <a:t>Removal/</a:t>
            </a:r>
            <a:br>
              <a:rPr lang="en-US" sz="4000" b="0" i="0" kern="1200" dirty="0">
                <a:solidFill>
                  <a:srgbClr val="EBEBEB"/>
                </a:solidFill>
                <a:latin typeface="+mj-lt"/>
                <a:ea typeface="+mj-ea"/>
                <a:cs typeface="+mj-cs"/>
              </a:rPr>
            </a:br>
            <a:r>
              <a:rPr lang="en-US" sz="4000" b="0" i="0" kern="1200" dirty="0">
                <a:solidFill>
                  <a:srgbClr val="EBEBEB"/>
                </a:solidFill>
                <a:latin typeface="+mj-lt"/>
                <a:ea typeface="+mj-ea"/>
                <a:cs typeface="+mj-cs"/>
              </a:rPr>
              <a:t>replacement of a Trustee</a:t>
            </a:r>
          </a:p>
        </p:txBody>
      </p:sp>
      <p:sp>
        <p:nvSpPr>
          <p:cNvPr id="2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C6E09E92-89E8-4C86-8A8C-C63B2EEF8533}"/>
              </a:ext>
            </a:extLst>
          </p:cNvPr>
          <p:cNvPicPr>
            <a:picLocks noGrp="1" noChangeAspect="1"/>
          </p:cNvPicPr>
          <p:nvPr>
            <p:ph idx="1"/>
          </p:nvPr>
        </p:nvPicPr>
        <p:blipFill>
          <a:blip r:embed="rId6"/>
          <a:stretch>
            <a:fillRect/>
          </a:stretch>
        </p:blipFill>
        <p:spPr>
          <a:xfrm>
            <a:off x="1123263" y="647698"/>
            <a:ext cx="5311843" cy="5562139"/>
          </a:xfrm>
          <a:prstGeom prst="rect">
            <a:avLst/>
          </a:prstGeom>
          <a:effectLst/>
        </p:spPr>
      </p:pic>
    </p:spTree>
    <p:extLst>
      <p:ext uri="{BB962C8B-B14F-4D97-AF65-F5344CB8AC3E}">
        <p14:creationId xmlns:p14="http://schemas.microsoft.com/office/powerpoint/2010/main" val="6209072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6912551-EAFC-F1E0-146F-9A0867F3EC54}"/>
              </a:ext>
            </a:extLst>
          </p:cNvPr>
          <p:cNvPicPr>
            <a:picLocks noGrp="1" noChangeAspect="1"/>
          </p:cNvPicPr>
          <p:nvPr>
            <p:ph idx="1"/>
          </p:nvPr>
        </p:nvPicPr>
        <p:blipFill>
          <a:blip r:embed="rId7"/>
          <a:stretch>
            <a:fillRect/>
          </a:stretch>
        </p:blipFill>
        <p:spPr>
          <a:xfrm>
            <a:off x="943642" y="643467"/>
            <a:ext cx="8878189" cy="5571066"/>
          </a:xfrm>
          <a:prstGeom prst="rect">
            <a:avLst/>
          </a:prstGeom>
        </p:spPr>
      </p:pic>
      <p:sp>
        <p:nvSpPr>
          <p:cNvPr id="23" name="Rectangle 22">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23336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2D5A-8DA2-DFE0-875C-6C7E24103B33}"/>
              </a:ext>
            </a:extLst>
          </p:cNvPr>
          <p:cNvSpPr>
            <a:spLocks noGrp="1"/>
          </p:cNvSpPr>
          <p:nvPr>
            <p:ph type="title"/>
          </p:nvPr>
        </p:nvSpPr>
        <p:spPr/>
        <p:txBody>
          <a:bodyPr/>
          <a:lstStyle/>
          <a:p>
            <a:r>
              <a:rPr lang="en-GB" dirty="0"/>
              <a:t>Death of a Trustee</a:t>
            </a:r>
          </a:p>
        </p:txBody>
      </p:sp>
      <p:sp>
        <p:nvSpPr>
          <p:cNvPr id="3" name="Content Placeholder 2">
            <a:extLst>
              <a:ext uri="{FF2B5EF4-FFF2-40B4-BE49-F238E27FC236}">
                <a16:creationId xmlns:a16="http://schemas.microsoft.com/office/drawing/2014/main" id="{61928CB3-F189-5ADC-DAE7-F020DD343A52}"/>
              </a:ext>
            </a:extLst>
          </p:cNvPr>
          <p:cNvSpPr>
            <a:spLocks noGrp="1"/>
          </p:cNvSpPr>
          <p:nvPr>
            <p:ph idx="1"/>
          </p:nvPr>
        </p:nvSpPr>
        <p:spPr/>
        <p:txBody>
          <a:bodyPr/>
          <a:lstStyle/>
          <a:p>
            <a:r>
              <a:rPr lang="en-GB" dirty="0"/>
              <a:t>If two or more trustees are appointed, they will hold legal title to trust property as joint tenants, with the result that if one dies, the legal title will devolve to the surviving trustees (TA 1925, s 18). </a:t>
            </a:r>
          </a:p>
          <a:p>
            <a:r>
              <a:rPr lang="en-GB" dirty="0"/>
              <a:t>If there is only one surviving trustee left, that trustee should be advised to appoint a replacement trustee under s 36(1) of the TA 1925 to ensure the continuity of trust administration</a:t>
            </a:r>
          </a:p>
        </p:txBody>
      </p:sp>
    </p:spTree>
    <p:extLst>
      <p:ext uri="{BB962C8B-B14F-4D97-AF65-F5344CB8AC3E}">
        <p14:creationId xmlns:p14="http://schemas.microsoft.com/office/powerpoint/2010/main" val="79852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0A11-43BE-DCB3-5104-E5DA3AD452B8}"/>
              </a:ext>
            </a:extLst>
          </p:cNvPr>
          <p:cNvSpPr>
            <a:spLocks noGrp="1"/>
          </p:cNvSpPr>
          <p:nvPr>
            <p:ph type="title"/>
          </p:nvPr>
        </p:nvSpPr>
        <p:spPr/>
        <p:txBody>
          <a:bodyPr/>
          <a:lstStyle/>
          <a:p>
            <a:r>
              <a:rPr lang="en-GB" dirty="0"/>
              <a:t>Appointment of an Attorney</a:t>
            </a:r>
          </a:p>
        </p:txBody>
      </p:sp>
      <p:sp>
        <p:nvSpPr>
          <p:cNvPr id="3" name="Content Placeholder 2">
            <a:extLst>
              <a:ext uri="{FF2B5EF4-FFF2-40B4-BE49-F238E27FC236}">
                <a16:creationId xmlns:a16="http://schemas.microsoft.com/office/drawing/2014/main" id="{42F9BD74-20B2-FD5A-B564-1C83B8DB6FF5}"/>
              </a:ext>
            </a:extLst>
          </p:cNvPr>
          <p:cNvSpPr>
            <a:spLocks noGrp="1"/>
          </p:cNvSpPr>
          <p:nvPr>
            <p:ph idx="1"/>
          </p:nvPr>
        </p:nvSpPr>
        <p:spPr>
          <a:xfrm>
            <a:off x="1103312" y="1500326"/>
            <a:ext cx="8946541" cy="4748073"/>
          </a:xfrm>
        </p:spPr>
        <p:txBody>
          <a:bodyPr>
            <a:normAutofit fontScale="92500" lnSpcReduction="10000"/>
          </a:bodyPr>
          <a:lstStyle/>
          <a:p>
            <a:r>
              <a:rPr lang="en-GB" dirty="0"/>
              <a:t>If a trustee is concerned that they might not be able to perform their functions in running the trust for a period of time, they should consider delegating those functions to a ‘deputy’ called an attorney. </a:t>
            </a:r>
          </a:p>
          <a:p>
            <a:r>
              <a:rPr lang="en-GB" dirty="0"/>
              <a:t>The delegation should be made by deed in the form prescribed under s 25 of the TA 1925. </a:t>
            </a:r>
          </a:p>
          <a:p>
            <a:r>
              <a:rPr lang="en-GB" dirty="0"/>
              <a:t>The delegation can run for a period of up to 12 months. </a:t>
            </a:r>
          </a:p>
          <a:p>
            <a:r>
              <a:rPr lang="en-GB" dirty="0"/>
              <a:t>Written notice about the delegation must be given to all other trustees and any other person with the power to appoint new trustees within seven days of delegation. </a:t>
            </a:r>
          </a:p>
          <a:p>
            <a:r>
              <a:rPr lang="en-GB" dirty="0"/>
              <a:t>The delegating trustee will be automatically liable for the acts or defaults of the attorney as if they were the acts or defaults of the trustee. </a:t>
            </a:r>
          </a:p>
          <a:p>
            <a:r>
              <a:rPr lang="en-GB" dirty="0"/>
              <a:t>The trustees collectively can delegate decisions on how best to invest trust property to an independent financial adviser.</a:t>
            </a:r>
          </a:p>
        </p:txBody>
      </p:sp>
    </p:spTree>
    <p:extLst>
      <p:ext uri="{BB962C8B-B14F-4D97-AF65-F5344CB8AC3E}">
        <p14:creationId xmlns:p14="http://schemas.microsoft.com/office/powerpoint/2010/main" val="2156895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869</Words>
  <Application>Microsoft Office PowerPoint</Application>
  <PresentationFormat>Widescreen</PresentationFormat>
  <Paragraphs>41</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vt:lpstr>
      <vt:lpstr>Lecture 5 – Administration of Trusts: Trustees: Appointment, Removal and Retirement  </vt:lpstr>
      <vt:lpstr>Learning Outcomes</vt:lpstr>
      <vt:lpstr>PowerPoint Presentation</vt:lpstr>
      <vt:lpstr>Introduction</vt:lpstr>
      <vt:lpstr>Who can be a trustee?</vt:lpstr>
      <vt:lpstr>Minimum and maximum number of trustees</vt:lpstr>
      <vt:lpstr>Appointment, removal and retirement of trustees by express power</vt:lpstr>
      <vt:lpstr>Retirement of a Trustee</vt:lpstr>
      <vt:lpstr>Removal/ replacement of a Trustee</vt:lpstr>
      <vt:lpstr>PowerPoint Presentation</vt:lpstr>
      <vt:lpstr>Death of a Trustee</vt:lpstr>
      <vt:lpstr>Appointment of an Attorney</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8</cp:revision>
  <dcterms:created xsi:type="dcterms:W3CDTF">2020-09-23T12:37:13Z</dcterms:created>
  <dcterms:modified xsi:type="dcterms:W3CDTF">2023-03-29T10:13:42Z</dcterms:modified>
</cp:coreProperties>
</file>