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3.xml" ContentType="application/vnd.openxmlformats-officedocument.theme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theme/theme4.xml" ContentType="application/vnd.openxmlformats-officedocument.theme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4" r:id="rId1"/>
    <p:sldMasterId id="2147483677" r:id="rId2"/>
    <p:sldMasterId id="2147483690" r:id="rId3"/>
    <p:sldMasterId id="2147483648" r:id="rId4"/>
    <p:sldMasterId id="2147483761" r:id="rId5"/>
  </p:sldMasterIdLst>
  <p:notesMasterIdLst>
    <p:notesMasterId r:id="rId58"/>
  </p:notesMasterIdLst>
  <p:sldIdLst>
    <p:sldId id="527" r:id="rId6"/>
    <p:sldId id="259" r:id="rId7"/>
    <p:sldId id="493" r:id="rId8"/>
    <p:sldId id="509" r:id="rId9"/>
    <p:sldId id="510" r:id="rId10"/>
    <p:sldId id="511" r:id="rId11"/>
    <p:sldId id="512" r:id="rId12"/>
    <p:sldId id="513" r:id="rId13"/>
    <p:sldId id="514" r:id="rId14"/>
    <p:sldId id="515" r:id="rId15"/>
    <p:sldId id="516" r:id="rId16"/>
    <p:sldId id="517" r:id="rId17"/>
    <p:sldId id="518" r:id="rId18"/>
    <p:sldId id="519" r:id="rId19"/>
    <p:sldId id="520" r:id="rId20"/>
    <p:sldId id="521" r:id="rId21"/>
    <p:sldId id="522" r:id="rId22"/>
    <p:sldId id="523" r:id="rId23"/>
    <p:sldId id="524" r:id="rId24"/>
    <p:sldId id="526" r:id="rId25"/>
    <p:sldId id="528" r:id="rId26"/>
    <p:sldId id="529" r:id="rId27"/>
    <p:sldId id="530" r:id="rId28"/>
    <p:sldId id="508" r:id="rId29"/>
    <p:sldId id="267" r:id="rId30"/>
    <p:sldId id="268" r:id="rId31"/>
    <p:sldId id="435" r:id="rId32"/>
    <p:sldId id="489" r:id="rId33"/>
    <p:sldId id="491" r:id="rId34"/>
    <p:sldId id="490" r:id="rId35"/>
    <p:sldId id="329" r:id="rId36"/>
    <p:sldId id="495" r:id="rId37"/>
    <p:sldId id="496" r:id="rId38"/>
    <p:sldId id="497" r:id="rId39"/>
    <p:sldId id="498" r:id="rId40"/>
    <p:sldId id="499" r:id="rId41"/>
    <p:sldId id="500" r:id="rId42"/>
    <p:sldId id="501" r:id="rId43"/>
    <p:sldId id="502" r:id="rId44"/>
    <p:sldId id="503" r:id="rId45"/>
    <p:sldId id="504" r:id="rId46"/>
    <p:sldId id="505" r:id="rId47"/>
    <p:sldId id="416" r:id="rId48"/>
    <p:sldId id="351" r:id="rId49"/>
    <p:sldId id="492" r:id="rId50"/>
    <p:sldId id="270" r:id="rId51"/>
    <p:sldId id="494" r:id="rId52"/>
    <p:sldId id="272" r:id="rId53"/>
    <p:sldId id="269" r:id="rId54"/>
    <p:sldId id="506" r:id="rId55"/>
    <p:sldId id="507" r:id="rId56"/>
    <p:sldId id="488" r:id="rId5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9FF"/>
    <a:srgbClr val="FBFF88"/>
    <a:srgbClr val="E04FD2"/>
    <a:srgbClr val="FFFFBC"/>
    <a:srgbClr val="00B9FF"/>
    <a:srgbClr val="FF4887"/>
    <a:srgbClr val="FF3C6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6CE186A-41BF-5BE8-EED7-14E4FF789BA0}" v="14" dt="2023-01-10T15:40:19.868"/>
    <p1510:client id="{0706692F-4BE5-17A8-C74D-D89F152D2D69}" v="5" dt="2021-11-22T12:46:40.576"/>
    <p1510:client id="{68B056E8-3E1A-9AE7-AFA8-A7F524BAFCEC}" v="110" dt="2023-10-24T13:17:55.159"/>
    <p1510:client id="{9A9F5A54-A3AE-726C-D252-CC999476E175}" v="820" dt="2022-11-15T17:28:36.104"/>
    <p1510:client id="{A4CCA847-3F68-A11C-5D25-AC3E8B472DBA}" v="149" dt="2022-11-15T15:50:05.883"/>
    <p1510:client id="{AAEF92B9-9DF3-1382-966A-9C4C142398C0}" v="769" dt="2022-11-15T15:17:34.302"/>
    <p1510:client id="{B69ADB3D-93FC-0267-F618-7BA4A872BA52}" v="25" dt="2022-11-17T15:13:21.262"/>
    <p1510:client id="{FF18792E-156D-5C5D-E598-C5A24C07658D}" v="19" dt="2023-04-12T09:24:35.66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1"/>
    <p:restoredTop sz="95840"/>
  </p:normalViewPr>
  <p:slideViewPr>
    <p:cSldViewPr snapToGrid="0" snapToObjects="1">
      <p:cViewPr varScale="1">
        <p:scale>
          <a:sx n="112" d="100"/>
          <a:sy n="112" d="100"/>
        </p:scale>
        <p:origin x="57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slide" Target="slides/slide37.xml"/><Relationship Id="rId47" Type="http://schemas.openxmlformats.org/officeDocument/2006/relationships/slide" Target="slides/slide42.xml"/><Relationship Id="rId50" Type="http://schemas.openxmlformats.org/officeDocument/2006/relationships/slide" Target="slides/slide45.xml"/><Relationship Id="rId55" Type="http://schemas.openxmlformats.org/officeDocument/2006/relationships/slide" Target="slides/slide50.xml"/><Relationship Id="rId63" Type="http://schemas.microsoft.com/office/2016/11/relationships/changesInfo" Target="changesInfos/changesInfo1.xml"/><Relationship Id="rId7" Type="http://schemas.openxmlformats.org/officeDocument/2006/relationships/slide" Target="slides/slide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slide" Target="slides/slide40.xml"/><Relationship Id="rId53" Type="http://schemas.openxmlformats.org/officeDocument/2006/relationships/slide" Target="slides/slide48.xml"/><Relationship Id="rId58" Type="http://schemas.openxmlformats.org/officeDocument/2006/relationships/notesMaster" Target="notesMasters/notesMaster1.xml"/><Relationship Id="rId5" Type="http://schemas.openxmlformats.org/officeDocument/2006/relationships/slideMaster" Target="slideMasters/slideMaster5.xml"/><Relationship Id="rId61" Type="http://schemas.openxmlformats.org/officeDocument/2006/relationships/theme" Target="theme/theme1.xml"/><Relationship Id="rId19" Type="http://schemas.openxmlformats.org/officeDocument/2006/relationships/slide" Target="slides/slide1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slide" Target="slides/slide43.xml"/><Relationship Id="rId56" Type="http://schemas.openxmlformats.org/officeDocument/2006/relationships/slide" Target="slides/slide51.xml"/><Relationship Id="rId64" Type="http://schemas.microsoft.com/office/2015/10/relationships/revisionInfo" Target="revisionInfo.xml"/><Relationship Id="rId8" Type="http://schemas.openxmlformats.org/officeDocument/2006/relationships/slide" Target="slides/slide3.xml"/><Relationship Id="rId51" Type="http://schemas.openxmlformats.org/officeDocument/2006/relationships/slide" Target="slides/slide46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slide" Target="slides/slide41.xml"/><Relationship Id="rId59" Type="http://schemas.openxmlformats.org/officeDocument/2006/relationships/presProps" Target="presProps.xml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54" Type="http://schemas.openxmlformats.org/officeDocument/2006/relationships/slide" Target="slides/slide49.xml"/><Relationship Id="rId62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slide" Target="slides/slide44.xml"/><Relationship Id="rId57" Type="http://schemas.openxmlformats.org/officeDocument/2006/relationships/slide" Target="slides/slide52.xml"/><Relationship Id="rId10" Type="http://schemas.openxmlformats.org/officeDocument/2006/relationships/slide" Target="slides/slide5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52" Type="http://schemas.openxmlformats.org/officeDocument/2006/relationships/slide" Target="slides/slide47.xml"/><Relationship Id="rId60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 Powell" userId="S::mari.powell@uwtsd.ac.uk::a1b98dd7-29dc-4131-8e37-1423e6a9ecca" providerId="AD" clId="Web-{AAEF92B9-9DF3-1382-966A-9C4C142398C0}"/>
    <pc:docChg chg="addSld delSld modSld sldOrd addMainMaster modMainMaster">
      <pc:chgData name="Mari Powell" userId="S::mari.powell@uwtsd.ac.uk::a1b98dd7-29dc-4131-8e37-1423e6a9ecca" providerId="AD" clId="Web-{AAEF92B9-9DF3-1382-966A-9C4C142398C0}" dt="2022-11-15T15:17:34.302" v="520"/>
      <pc:docMkLst>
        <pc:docMk/>
      </pc:docMkLst>
      <pc:sldChg chg="addSp delSp modSp mod setBg">
        <pc:chgData name="Mari Powell" userId="S::mari.powell@uwtsd.ac.uk::a1b98dd7-29dc-4131-8e37-1423e6a9ecca" providerId="AD" clId="Web-{AAEF92B9-9DF3-1382-966A-9C4C142398C0}" dt="2022-11-15T14:05:57.327" v="205"/>
        <pc:sldMkLst>
          <pc:docMk/>
          <pc:sldMk cId="3361291726" sldId="258"/>
        </pc:sldMkLst>
        <pc:spChg chg="mod">
          <ac:chgData name="Mari Powell" userId="S::mari.powell@uwtsd.ac.uk::a1b98dd7-29dc-4131-8e37-1423e6a9ecca" providerId="AD" clId="Web-{AAEF92B9-9DF3-1382-966A-9C4C142398C0}" dt="2022-11-15T13:47:01.847" v="31" actId="20577"/>
          <ac:spMkLst>
            <pc:docMk/>
            <pc:sldMk cId="3361291726" sldId="258"/>
            <ac:spMk id="4" creationId="{8FC45D08-2EA8-BA46-B491-6AE548A488F0}"/>
          </ac:spMkLst>
        </pc:spChg>
        <pc:spChg chg="mod">
          <ac:chgData name="Mari Powell" userId="S::mari.powell@uwtsd.ac.uk::a1b98dd7-29dc-4131-8e37-1423e6a9ecca" providerId="AD" clId="Web-{AAEF92B9-9DF3-1382-966A-9C4C142398C0}" dt="2022-11-15T13:46:56.941" v="29" actId="1076"/>
          <ac:spMkLst>
            <pc:docMk/>
            <pc:sldMk cId="3361291726" sldId="258"/>
            <ac:spMk id="5" creationId="{8F8274FD-B322-CC42-B45E-BB2D212C9444}"/>
          </ac:spMkLst>
        </pc:spChg>
        <pc:picChg chg="add mod">
          <ac:chgData name="Mari Powell" userId="S::mari.powell@uwtsd.ac.uk::a1b98dd7-29dc-4131-8e37-1423e6a9ecca" providerId="AD" clId="Web-{AAEF92B9-9DF3-1382-966A-9C4C142398C0}" dt="2022-11-15T13:44:52.421" v="5" actId="14100"/>
          <ac:picMkLst>
            <pc:docMk/>
            <pc:sldMk cId="3361291726" sldId="258"/>
            <ac:picMk id="2" creationId="{4ED4D6D9-D320-19D8-0B7F-D0221D42BDF7}"/>
          </ac:picMkLst>
        </pc:picChg>
        <pc:picChg chg="del">
          <ac:chgData name="Mari Powell" userId="S::mari.powell@uwtsd.ac.uk::a1b98dd7-29dc-4131-8e37-1423e6a9ecca" providerId="AD" clId="Web-{AAEF92B9-9DF3-1382-966A-9C4C142398C0}" dt="2022-11-15T13:43:51.887" v="0"/>
          <ac:picMkLst>
            <pc:docMk/>
            <pc:sldMk cId="3361291726" sldId="258"/>
            <ac:picMk id="1026" creationId="{FF82973F-60E2-974F-8F0E-1B3C14C44BB7}"/>
          </ac:picMkLst>
        </pc:picChg>
        <pc:picChg chg="del">
          <ac:chgData name="Mari Powell" userId="S::mari.powell@uwtsd.ac.uk::a1b98dd7-29dc-4131-8e37-1423e6a9ecca" providerId="AD" clId="Web-{AAEF92B9-9DF3-1382-966A-9C4C142398C0}" dt="2022-11-15T13:44:32.576" v="1"/>
          <ac:picMkLst>
            <pc:docMk/>
            <pc:sldMk cId="3361291726" sldId="258"/>
            <ac:picMk id="1028" creationId="{8DC517D7-E714-8F4E-B67F-3E63D0633DCC}"/>
          </ac:picMkLst>
        </pc:picChg>
      </pc:sldChg>
      <pc:sldChg chg="addSp delSp modSp mod setBg">
        <pc:chgData name="Mari Powell" userId="S::mari.powell@uwtsd.ac.uk::a1b98dd7-29dc-4131-8e37-1423e6a9ecca" providerId="AD" clId="Web-{AAEF92B9-9DF3-1382-966A-9C4C142398C0}" dt="2022-11-15T15:15:37.486" v="515" actId="1076"/>
        <pc:sldMkLst>
          <pc:docMk/>
          <pc:sldMk cId="750254766" sldId="259"/>
        </pc:sldMkLst>
        <pc:spChg chg="mod">
          <ac:chgData name="Mari Powell" userId="S::mari.powell@uwtsd.ac.uk::a1b98dd7-29dc-4131-8e37-1423e6a9ecca" providerId="AD" clId="Web-{AAEF92B9-9DF3-1382-966A-9C4C142398C0}" dt="2022-11-15T15:15:37.486" v="515" actId="1076"/>
          <ac:spMkLst>
            <pc:docMk/>
            <pc:sldMk cId="750254766" sldId="259"/>
            <ac:spMk id="14" creationId="{8A1E42D3-0192-7240-9DD2-F3A836726A30}"/>
          </ac:spMkLst>
        </pc:spChg>
        <pc:spChg chg="mod">
          <ac:chgData name="Mari Powell" userId="S::mari.powell@uwtsd.ac.uk::a1b98dd7-29dc-4131-8e37-1423e6a9ecca" providerId="AD" clId="Web-{AAEF92B9-9DF3-1382-966A-9C4C142398C0}" dt="2022-11-15T15:15:29.986" v="514" actId="14100"/>
          <ac:spMkLst>
            <pc:docMk/>
            <pc:sldMk cId="750254766" sldId="259"/>
            <ac:spMk id="17" creationId="{BDFADEDA-18FE-9442-A9BC-FC8EB05AFE41}"/>
          </ac:spMkLst>
        </pc:spChg>
        <pc:picChg chg="add mod ord">
          <ac:chgData name="Mari Powell" userId="S::mari.powell@uwtsd.ac.uk::a1b98dd7-29dc-4131-8e37-1423e6a9ecca" providerId="AD" clId="Web-{AAEF92B9-9DF3-1382-966A-9C4C142398C0}" dt="2022-11-15T15:14:40.094" v="495"/>
          <ac:picMkLst>
            <pc:docMk/>
            <pc:sldMk cId="750254766" sldId="259"/>
            <ac:picMk id="2" creationId="{495BA640-BDE2-F442-994E-7EC451F4E7B1}"/>
          </ac:picMkLst>
        </pc:picChg>
        <pc:picChg chg="del mod">
          <ac:chgData name="Mari Powell" userId="S::mari.powell@uwtsd.ac.uk::a1b98dd7-29dc-4131-8e37-1423e6a9ecca" providerId="AD" clId="Web-{AAEF92B9-9DF3-1382-966A-9C4C142398C0}" dt="2022-11-15T15:03:23.402" v="461"/>
          <ac:picMkLst>
            <pc:docMk/>
            <pc:sldMk cId="750254766" sldId="259"/>
            <ac:picMk id="23" creationId="{FCC13D07-6E9C-D545-8DE2-79AACCBAE85A}"/>
          </ac:picMkLst>
        </pc:picChg>
      </pc:sldChg>
      <pc:sldChg chg="modSp mod setBg">
        <pc:chgData name="Mari Powell" userId="S::mari.powell@uwtsd.ac.uk::a1b98dd7-29dc-4131-8e37-1423e6a9ecca" providerId="AD" clId="Web-{AAEF92B9-9DF3-1382-966A-9C4C142398C0}" dt="2022-11-15T14:21:14.659" v="334"/>
        <pc:sldMkLst>
          <pc:docMk/>
          <pc:sldMk cId="4240561697" sldId="267"/>
        </pc:sldMkLst>
        <pc:spChg chg="mod">
          <ac:chgData name="Mari Powell" userId="S::mari.powell@uwtsd.ac.uk::a1b98dd7-29dc-4131-8e37-1423e6a9ecca" providerId="AD" clId="Web-{AAEF92B9-9DF3-1382-966A-9C4C142398C0}" dt="2022-11-15T14:12:47.968" v="299" actId="20577"/>
          <ac:spMkLst>
            <pc:docMk/>
            <pc:sldMk cId="4240561697" sldId="267"/>
            <ac:spMk id="3" creationId="{214166FE-4081-A14B-BE54-F8043D284BC9}"/>
          </ac:spMkLst>
        </pc:spChg>
        <pc:spChg chg="mod">
          <ac:chgData name="Mari Powell" userId="S::mari.powell@uwtsd.ac.uk::a1b98dd7-29dc-4131-8e37-1423e6a9ecca" providerId="AD" clId="Web-{AAEF92B9-9DF3-1382-966A-9C4C142398C0}" dt="2022-11-15T13:59:11.031" v="57"/>
          <ac:spMkLst>
            <pc:docMk/>
            <pc:sldMk cId="4240561697" sldId="267"/>
            <ac:spMk id="5" creationId="{E41213EC-CB1F-8448-9F47-F7F186979A99}"/>
          </ac:spMkLst>
        </pc:spChg>
        <pc:picChg chg="mod">
          <ac:chgData name="Mari Powell" userId="S::mari.powell@uwtsd.ac.uk::a1b98dd7-29dc-4131-8e37-1423e6a9ecca" providerId="AD" clId="Web-{AAEF92B9-9DF3-1382-966A-9C4C142398C0}" dt="2022-11-15T13:59:46.767" v="61" actId="1076"/>
          <ac:picMkLst>
            <pc:docMk/>
            <pc:sldMk cId="4240561697" sldId="267"/>
            <ac:picMk id="7" creationId="{0527090E-0758-404A-81E6-C7A2683D787A}"/>
          </ac:picMkLst>
        </pc:picChg>
      </pc:sldChg>
      <pc:sldChg chg="addSp modSp mod setBg">
        <pc:chgData name="Mari Powell" userId="S::mari.powell@uwtsd.ac.uk::a1b98dd7-29dc-4131-8e37-1423e6a9ecca" providerId="AD" clId="Web-{AAEF92B9-9DF3-1382-966A-9C4C142398C0}" dt="2022-11-15T14:52:11.147" v="460"/>
        <pc:sldMkLst>
          <pc:docMk/>
          <pc:sldMk cId="2033408088" sldId="268"/>
        </pc:sldMkLst>
        <pc:spChg chg="add mod">
          <ac:chgData name="Mari Powell" userId="S::mari.powell@uwtsd.ac.uk::a1b98dd7-29dc-4131-8e37-1423e6a9ecca" providerId="AD" clId="Web-{AAEF92B9-9DF3-1382-966A-9C4C142398C0}" dt="2022-11-15T14:11:35.200" v="293" actId="20577"/>
          <ac:spMkLst>
            <pc:docMk/>
            <pc:sldMk cId="2033408088" sldId="268"/>
            <ac:spMk id="2" creationId="{4A8DD2C5-546B-6F33-6386-B42707953034}"/>
          </ac:spMkLst>
        </pc:spChg>
        <pc:spChg chg="add mod">
          <ac:chgData name="Mari Powell" userId="S::mari.powell@uwtsd.ac.uk::a1b98dd7-29dc-4131-8e37-1423e6a9ecca" providerId="AD" clId="Web-{AAEF92B9-9DF3-1382-966A-9C4C142398C0}" dt="2022-11-15T14:52:03.772" v="458"/>
          <ac:spMkLst>
            <pc:docMk/>
            <pc:sldMk cId="2033408088" sldId="268"/>
            <ac:spMk id="3" creationId="{69AD89AA-AF90-0690-0DA4-8772CF13F482}"/>
          </ac:spMkLst>
        </pc:spChg>
        <pc:spChg chg="add mod">
          <ac:chgData name="Mari Powell" userId="S::mari.powell@uwtsd.ac.uk::a1b98dd7-29dc-4131-8e37-1423e6a9ecca" providerId="AD" clId="Web-{AAEF92B9-9DF3-1382-966A-9C4C142398C0}" dt="2022-11-15T14:52:08.085" v="459"/>
          <ac:spMkLst>
            <pc:docMk/>
            <pc:sldMk cId="2033408088" sldId="268"/>
            <ac:spMk id="5" creationId="{69AD89AA-AF90-0690-0DA4-8772CF13F482}"/>
          </ac:spMkLst>
        </pc:spChg>
        <pc:spChg chg="add mod">
          <ac:chgData name="Mari Powell" userId="S::mari.powell@uwtsd.ac.uk::a1b98dd7-29dc-4131-8e37-1423e6a9ecca" providerId="AD" clId="Web-{AAEF92B9-9DF3-1382-966A-9C4C142398C0}" dt="2022-11-15T14:12:00.951" v="296" actId="20577"/>
          <ac:spMkLst>
            <pc:docMk/>
            <pc:sldMk cId="2033408088" sldId="268"/>
            <ac:spMk id="6" creationId="{1AFF7BA9-0840-EF11-1FE3-D1A9F69C30B8}"/>
          </ac:spMkLst>
        </pc:spChg>
        <pc:spChg chg="add mod">
          <ac:chgData name="Mari Powell" userId="S::mari.powell@uwtsd.ac.uk::a1b98dd7-29dc-4131-8e37-1423e6a9ecca" providerId="AD" clId="Web-{AAEF92B9-9DF3-1382-966A-9C4C142398C0}" dt="2022-11-15T14:52:11.147" v="460"/>
          <ac:spMkLst>
            <pc:docMk/>
            <pc:sldMk cId="2033408088" sldId="268"/>
            <ac:spMk id="7" creationId="{E2F5B12D-EF1B-5CEA-1E78-9579692A75E6}"/>
          </ac:spMkLst>
        </pc:spChg>
        <pc:graphicFrameChg chg="mod modGraphic">
          <ac:chgData name="Mari Powell" userId="S::mari.powell@uwtsd.ac.uk::a1b98dd7-29dc-4131-8e37-1423e6a9ecca" providerId="AD" clId="Web-{AAEF92B9-9DF3-1382-966A-9C4C142398C0}" dt="2022-11-15T14:09:14.444" v="213" actId="1076"/>
          <ac:graphicFrameMkLst>
            <pc:docMk/>
            <pc:sldMk cId="2033408088" sldId="268"/>
            <ac:graphicFrameMk id="4" creationId="{DBDA53C7-5863-AF49-B083-130F202B7322}"/>
          </ac:graphicFrameMkLst>
        </pc:graphicFrameChg>
      </pc:sldChg>
      <pc:sldChg chg="mod ord setBg">
        <pc:chgData name="Mari Powell" userId="S::mari.powell@uwtsd.ac.uk::a1b98dd7-29dc-4131-8e37-1423e6a9ecca" providerId="AD" clId="Web-{AAEF92B9-9DF3-1382-966A-9C4C142398C0}" dt="2022-11-15T14:25:31.966" v="410"/>
        <pc:sldMkLst>
          <pc:docMk/>
          <pc:sldMk cId="3735714436" sldId="269"/>
        </pc:sldMkLst>
      </pc:sldChg>
      <pc:sldChg chg="modSp mod setBg">
        <pc:chgData name="Mari Powell" userId="S::mari.powell@uwtsd.ac.uk::a1b98dd7-29dc-4131-8e37-1423e6a9ecca" providerId="AD" clId="Web-{AAEF92B9-9DF3-1382-966A-9C4C142398C0}" dt="2022-11-15T14:17:59.245" v="324"/>
        <pc:sldMkLst>
          <pc:docMk/>
          <pc:sldMk cId="1032041002" sldId="270"/>
        </pc:sldMkLst>
        <pc:spChg chg="mod">
          <ac:chgData name="Mari Powell" userId="S::mari.powell@uwtsd.ac.uk::a1b98dd7-29dc-4131-8e37-1423e6a9ecca" providerId="AD" clId="Web-{AAEF92B9-9DF3-1382-966A-9C4C142398C0}" dt="2022-11-15T14:17:31.104" v="322" actId="20577"/>
          <ac:spMkLst>
            <pc:docMk/>
            <pc:sldMk cId="1032041002" sldId="270"/>
            <ac:spMk id="6" creationId="{E37197EC-0CB8-5B4F-B81C-655A969E31CF}"/>
          </ac:spMkLst>
        </pc:spChg>
        <pc:spChg chg="mod">
          <ac:chgData name="Mari Powell" userId="S::mari.powell@uwtsd.ac.uk::a1b98dd7-29dc-4131-8e37-1423e6a9ecca" providerId="AD" clId="Web-{AAEF92B9-9DF3-1382-966A-9C4C142398C0}" dt="2022-11-15T14:17:26.072" v="321" actId="20577"/>
          <ac:spMkLst>
            <pc:docMk/>
            <pc:sldMk cId="1032041002" sldId="270"/>
            <ac:spMk id="7" creationId="{EC7D70B8-BDA9-DF4A-A83B-A457BF2390A8}"/>
          </ac:spMkLst>
        </pc:spChg>
      </pc:sldChg>
      <pc:sldChg chg="mod ord setBg">
        <pc:chgData name="Mari Powell" userId="S::mari.powell@uwtsd.ac.uk::a1b98dd7-29dc-4131-8e37-1423e6a9ecca" providerId="AD" clId="Web-{AAEF92B9-9DF3-1382-966A-9C4C142398C0}" dt="2022-11-15T14:25:37.028" v="411"/>
        <pc:sldMkLst>
          <pc:docMk/>
          <pc:sldMk cId="1740470271" sldId="272"/>
        </pc:sldMkLst>
      </pc:sldChg>
      <pc:sldChg chg="addSp delSp modSp mod ord setBg">
        <pc:chgData name="Mari Powell" userId="S::mari.powell@uwtsd.ac.uk::a1b98dd7-29dc-4131-8e37-1423e6a9ecca" providerId="AD" clId="Web-{AAEF92B9-9DF3-1382-966A-9C4C142398C0}" dt="2022-11-15T15:08:14.692" v="481" actId="14100"/>
        <pc:sldMkLst>
          <pc:docMk/>
          <pc:sldMk cId="927295868" sldId="329"/>
        </pc:sldMkLst>
        <pc:spChg chg="mod">
          <ac:chgData name="Mari Powell" userId="S::mari.powell@uwtsd.ac.uk::a1b98dd7-29dc-4131-8e37-1423e6a9ecca" providerId="AD" clId="Web-{AAEF92B9-9DF3-1382-966A-9C4C142398C0}" dt="2022-11-15T14:22:08.364" v="344" actId="1076"/>
          <ac:spMkLst>
            <pc:docMk/>
            <pc:sldMk cId="927295868" sldId="329"/>
            <ac:spMk id="5" creationId="{3D3CB276-2547-A742-B779-EA18C6686794}"/>
          </ac:spMkLst>
        </pc:spChg>
        <pc:picChg chg="add del mod">
          <ac:chgData name="Mari Powell" userId="S::mari.powell@uwtsd.ac.uk::a1b98dd7-29dc-4131-8e37-1423e6a9ecca" providerId="AD" clId="Web-{AAEF92B9-9DF3-1382-966A-9C4C142398C0}" dt="2022-11-15T15:07:45.472" v="478"/>
          <ac:picMkLst>
            <pc:docMk/>
            <pc:sldMk cId="927295868" sldId="329"/>
            <ac:picMk id="2" creationId="{0DBCC850-9584-A658-FE35-87E2194DD4B7}"/>
          </ac:picMkLst>
        </pc:picChg>
        <pc:picChg chg="add mod">
          <ac:chgData name="Mari Powell" userId="S::mari.powell@uwtsd.ac.uk::a1b98dd7-29dc-4131-8e37-1423e6a9ecca" providerId="AD" clId="Web-{AAEF92B9-9DF3-1382-966A-9C4C142398C0}" dt="2022-11-15T15:08:14.692" v="481" actId="14100"/>
          <ac:picMkLst>
            <pc:docMk/>
            <pc:sldMk cId="927295868" sldId="329"/>
            <ac:picMk id="3" creationId="{B37A8475-6273-6ADB-1524-BE7F05C170A9}"/>
          </ac:picMkLst>
        </pc:picChg>
        <pc:picChg chg="del">
          <ac:chgData name="Mari Powell" userId="S::mari.powell@uwtsd.ac.uk::a1b98dd7-29dc-4131-8e37-1423e6a9ecca" providerId="AD" clId="Web-{AAEF92B9-9DF3-1382-966A-9C4C142398C0}" dt="2022-11-15T15:06:38.954" v="470"/>
          <ac:picMkLst>
            <pc:docMk/>
            <pc:sldMk cId="927295868" sldId="329"/>
            <ac:picMk id="13" creationId="{1D5277DD-0B1D-384F-813F-29B880EA91F4}"/>
          </ac:picMkLst>
        </pc:picChg>
      </pc:sldChg>
      <pc:sldChg chg="modSp mod setBg">
        <pc:chgData name="Mari Powell" userId="S::mari.powell@uwtsd.ac.uk::a1b98dd7-29dc-4131-8e37-1423e6a9ecca" providerId="AD" clId="Web-{AAEF92B9-9DF3-1382-966A-9C4C142398C0}" dt="2022-11-15T14:17:46.479" v="323"/>
        <pc:sldMkLst>
          <pc:docMk/>
          <pc:sldMk cId="536604880" sldId="330"/>
        </pc:sldMkLst>
        <pc:spChg chg="mod">
          <ac:chgData name="Mari Powell" userId="S::mari.powell@uwtsd.ac.uk::a1b98dd7-29dc-4131-8e37-1423e6a9ecca" providerId="AD" clId="Web-{AAEF92B9-9DF3-1382-966A-9C4C142398C0}" dt="2022-11-15T14:14:50.910" v="313" actId="1076"/>
          <ac:spMkLst>
            <pc:docMk/>
            <pc:sldMk cId="536604880" sldId="330"/>
            <ac:spMk id="10" creationId="{135809F0-225B-344D-8B38-FEC509426FF9}"/>
          </ac:spMkLst>
        </pc:spChg>
        <pc:spChg chg="mod">
          <ac:chgData name="Mari Powell" userId="S::mari.powell@uwtsd.ac.uk::a1b98dd7-29dc-4131-8e37-1423e6a9ecca" providerId="AD" clId="Web-{AAEF92B9-9DF3-1382-966A-9C4C142398C0}" dt="2022-11-15T14:15:08.723" v="316" actId="20577"/>
          <ac:spMkLst>
            <pc:docMk/>
            <pc:sldMk cId="536604880" sldId="330"/>
            <ac:spMk id="12" creationId="{7A8B7221-B1C0-BD42-8B40-BD38166020C2}"/>
          </ac:spMkLst>
        </pc:spChg>
        <pc:spChg chg="mod">
          <ac:chgData name="Mari Powell" userId="S::mari.powell@uwtsd.ac.uk::a1b98dd7-29dc-4131-8e37-1423e6a9ecca" providerId="AD" clId="Web-{AAEF92B9-9DF3-1382-966A-9C4C142398C0}" dt="2022-11-15T14:15:25.130" v="319" actId="20577"/>
          <ac:spMkLst>
            <pc:docMk/>
            <pc:sldMk cId="536604880" sldId="330"/>
            <ac:spMk id="13" creationId="{714356BF-CF88-BA4D-965B-4F8FE65BE59D}"/>
          </ac:spMkLst>
        </pc:spChg>
        <pc:spChg chg="mod">
          <ac:chgData name="Mari Powell" userId="S::mari.powell@uwtsd.ac.uk::a1b98dd7-29dc-4131-8e37-1423e6a9ecca" providerId="AD" clId="Web-{AAEF92B9-9DF3-1382-966A-9C4C142398C0}" dt="2022-11-15T14:15:28.865" v="320" actId="20577"/>
          <ac:spMkLst>
            <pc:docMk/>
            <pc:sldMk cId="536604880" sldId="330"/>
            <ac:spMk id="14" creationId="{7F9BBA4A-BC61-0148-8080-2F8193DC00B5}"/>
          </ac:spMkLst>
        </pc:spChg>
      </pc:sldChg>
      <pc:sldChg chg="modSp mod ord setBg">
        <pc:chgData name="Mari Powell" userId="S::mari.powell@uwtsd.ac.uk::a1b98dd7-29dc-4131-8e37-1423e6a9ecca" providerId="AD" clId="Web-{AAEF92B9-9DF3-1382-966A-9C4C142398C0}" dt="2022-11-15T14:29:43.897" v="452" actId="1076"/>
        <pc:sldMkLst>
          <pc:docMk/>
          <pc:sldMk cId="113498745" sldId="416"/>
        </pc:sldMkLst>
        <pc:spChg chg="mod">
          <ac:chgData name="Mari Powell" userId="S::mari.powell@uwtsd.ac.uk::a1b98dd7-29dc-4131-8e37-1423e6a9ecca" providerId="AD" clId="Web-{AAEF92B9-9DF3-1382-966A-9C4C142398C0}" dt="2022-11-15T14:29:30.834" v="451" actId="1076"/>
          <ac:spMkLst>
            <pc:docMk/>
            <pc:sldMk cId="113498745" sldId="416"/>
            <ac:spMk id="2" creationId="{00000000-0000-0000-0000-000000000000}"/>
          </ac:spMkLst>
        </pc:spChg>
        <pc:spChg chg="mod">
          <ac:chgData name="Mari Powell" userId="S::mari.powell@uwtsd.ac.uk::a1b98dd7-29dc-4131-8e37-1423e6a9ecca" providerId="AD" clId="Web-{AAEF92B9-9DF3-1382-966A-9C4C142398C0}" dt="2022-11-15T14:29:06.661" v="448" actId="20577"/>
          <ac:spMkLst>
            <pc:docMk/>
            <pc:sldMk cId="113498745" sldId="416"/>
            <ac:spMk id="23" creationId="{D7192379-BBF5-874C-94B4-DA6BD5AC1DC1}"/>
          </ac:spMkLst>
        </pc:spChg>
        <pc:spChg chg="mod">
          <ac:chgData name="Mari Powell" userId="S::mari.powell@uwtsd.ac.uk::a1b98dd7-29dc-4131-8e37-1423e6a9ecca" providerId="AD" clId="Web-{AAEF92B9-9DF3-1382-966A-9C4C142398C0}" dt="2022-11-15T14:29:11.568" v="449" actId="20577"/>
          <ac:spMkLst>
            <pc:docMk/>
            <pc:sldMk cId="113498745" sldId="416"/>
            <ac:spMk id="25" creationId="{BF688386-286E-3546-8426-B04B14E69E04}"/>
          </ac:spMkLst>
        </pc:spChg>
        <pc:spChg chg="mod">
          <ac:chgData name="Mari Powell" userId="S::mari.powell@uwtsd.ac.uk::a1b98dd7-29dc-4131-8e37-1423e6a9ecca" providerId="AD" clId="Web-{AAEF92B9-9DF3-1382-966A-9C4C142398C0}" dt="2022-11-15T14:28:47.301" v="446" actId="20577"/>
          <ac:spMkLst>
            <pc:docMk/>
            <pc:sldMk cId="113498745" sldId="416"/>
            <ac:spMk id="39" creationId="{0771E459-1150-A14F-BCFB-64ACB7726AEF}"/>
          </ac:spMkLst>
        </pc:spChg>
        <pc:picChg chg="mod">
          <ac:chgData name="Mari Powell" userId="S::mari.powell@uwtsd.ac.uk::a1b98dd7-29dc-4131-8e37-1423e6a9ecca" providerId="AD" clId="Web-{AAEF92B9-9DF3-1382-966A-9C4C142398C0}" dt="2022-11-15T14:29:43.897" v="452" actId="1076"/>
          <ac:picMkLst>
            <pc:docMk/>
            <pc:sldMk cId="113498745" sldId="416"/>
            <ac:picMk id="6" creationId="{2C96FC09-47EC-114D-99B9-7C41454BA4AD}"/>
          </ac:picMkLst>
        </pc:picChg>
      </pc:sldChg>
      <pc:sldChg chg="modSp mod setBg">
        <pc:chgData name="Mari Powell" userId="S::mari.powell@uwtsd.ac.uk::a1b98dd7-29dc-4131-8e37-1423e6a9ecca" providerId="AD" clId="Web-{AAEF92B9-9DF3-1382-966A-9C4C142398C0}" dt="2022-11-15T14:13:59.814" v="306" actId="1076"/>
        <pc:sldMkLst>
          <pc:docMk/>
          <pc:sldMk cId="2095844214" sldId="435"/>
        </pc:sldMkLst>
        <pc:spChg chg="mod">
          <ac:chgData name="Mari Powell" userId="S::mari.powell@uwtsd.ac.uk::a1b98dd7-29dc-4131-8e37-1423e6a9ecca" providerId="AD" clId="Web-{AAEF92B9-9DF3-1382-966A-9C4C142398C0}" dt="2022-11-15T14:13:50.439" v="305" actId="20577"/>
          <ac:spMkLst>
            <pc:docMk/>
            <pc:sldMk cId="2095844214" sldId="435"/>
            <ac:spMk id="3" creationId="{6412997A-59C1-0A49-B5C4-F1016CC4A839}"/>
          </ac:spMkLst>
        </pc:spChg>
        <pc:spChg chg="mod">
          <ac:chgData name="Mari Powell" userId="S::mari.powell@uwtsd.ac.uk::a1b98dd7-29dc-4131-8e37-1423e6a9ecca" providerId="AD" clId="Web-{AAEF92B9-9DF3-1382-966A-9C4C142398C0}" dt="2022-11-15T14:13:59.814" v="306" actId="1076"/>
          <ac:spMkLst>
            <pc:docMk/>
            <pc:sldMk cId="2095844214" sldId="435"/>
            <ac:spMk id="7" creationId="{DD39880A-A111-3B42-85C3-08679E0B6E23}"/>
          </ac:spMkLst>
        </pc:spChg>
      </pc:sldChg>
      <pc:sldChg chg="addSp delSp modSp mod setBg">
        <pc:chgData name="Mari Powell" userId="S::mari.powell@uwtsd.ac.uk::a1b98dd7-29dc-4131-8e37-1423e6a9ecca" providerId="AD" clId="Web-{AAEF92B9-9DF3-1382-966A-9C4C142398C0}" dt="2022-11-15T15:05:55.266" v="469" actId="1076"/>
        <pc:sldMkLst>
          <pc:docMk/>
          <pc:sldMk cId="2993044749" sldId="488"/>
        </pc:sldMkLst>
        <pc:spChg chg="mod">
          <ac:chgData name="Mari Powell" userId="S::mari.powell@uwtsd.ac.uk::a1b98dd7-29dc-4131-8e37-1423e6a9ecca" providerId="AD" clId="Web-{AAEF92B9-9DF3-1382-966A-9C4C142398C0}" dt="2022-11-15T13:55:06.475" v="48" actId="20577"/>
          <ac:spMkLst>
            <pc:docMk/>
            <pc:sldMk cId="2993044749" sldId="488"/>
            <ac:spMk id="8" creationId="{BB9738B8-5480-5B4C-8CF6-8C2225BA5B0B}"/>
          </ac:spMkLst>
        </pc:spChg>
        <pc:picChg chg="add mod">
          <ac:chgData name="Mari Powell" userId="S::mari.powell@uwtsd.ac.uk::a1b98dd7-29dc-4131-8e37-1423e6a9ecca" providerId="AD" clId="Web-{AAEF92B9-9DF3-1382-966A-9C4C142398C0}" dt="2022-11-15T13:54:37.427" v="42" actId="14100"/>
          <ac:picMkLst>
            <pc:docMk/>
            <pc:sldMk cId="2993044749" sldId="488"/>
            <ac:picMk id="2" creationId="{35E517B5-A5A9-F5D7-BE50-BD2F9A83D34C}"/>
          </ac:picMkLst>
        </pc:picChg>
        <pc:picChg chg="add mod">
          <ac:chgData name="Mari Powell" userId="S::mari.powell@uwtsd.ac.uk::a1b98dd7-29dc-4131-8e37-1423e6a9ecca" providerId="AD" clId="Web-{AAEF92B9-9DF3-1382-966A-9C4C142398C0}" dt="2022-11-15T15:05:55.266" v="469" actId="1076"/>
          <ac:picMkLst>
            <pc:docMk/>
            <pc:sldMk cId="2993044749" sldId="488"/>
            <ac:picMk id="3" creationId="{5F690DBD-CFA8-31C8-7877-002438B5F1AF}"/>
          </ac:picMkLst>
        </pc:picChg>
        <pc:picChg chg="del">
          <ac:chgData name="Mari Powell" userId="S::mari.powell@uwtsd.ac.uk::a1b98dd7-29dc-4131-8e37-1423e6a9ecca" providerId="AD" clId="Web-{AAEF92B9-9DF3-1382-966A-9C4C142398C0}" dt="2022-11-15T13:54:44.599" v="43"/>
          <ac:picMkLst>
            <pc:docMk/>
            <pc:sldMk cId="2993044749" sldId="488"/>
            <ac:picMk id="6" creationId="{889DC500-7449-9243-8094-6080E450F6C6}"/>
          </ac:picMkLst>
        </pc:picChg>
        <pc:picChg chg="del">
          <ac:chgData name="Mari Powell" userId="S::mari.powell@uwtsd.ac.uk::a1b98dd7-29dc-4131-8e37-1423e6a9ecca" providerId="AD" clId="Web-{AAEF92B9-9DF3-1382-966A-9C4C142398C0}" dt="2022-11-15T13:54:26.958" v="39"/>
          <ac:picMkLst>
            <pc:docMk/>
            <pc:sldMk cId="2993044749" sldId="488"/>
            <ac:picMk id="9" creationId="{1A5EE887-17CA-9349-90B1-894C86E30596}"/>
          </ac:picMkLst>
        </pc:picChg>
        <pc:picChg chg="del mod">
          <ac:chgData name="Mari Powell" userId="S::mari.powell@uwtsd.ac.uk::a1b98dd7-29dc-4131-8e37-1423e6a9ecca" providerId="AD" clId="Web-{AAEF92B9-9DF3-1382-966A-9C4C142398C0}" dt="2022-11-15T15:05:20.358" v="462"/>
          <ac:picMkLst>
            <pc:docMk/>
            <pc:sldMk cId="2993044749" sldId="488"/>
            <ac:picMk id="11" creationId="{214C2D28-9709-A546-A8EB-C01D67F828D2}"/>
          </ac:picMkLst>
        </pc:picChg>
      </pc:sldChg>
      <pc:sldChg chg="addSp delSp modSp add mod setBg">
        <pc:chgData name="Mari Powell" userId="S::mari.powell@uwtsd.ac.uk::a1b98dd7-29dc-4131-8e37-1423e6a9ecca" providerId="AD" clId="Web-{AAEF92B9-9DF3-1382-966A-9C4C142398C0}" dt="2022-11-15T15:17:17.176" v="518" actId="1076"/>
        <pc:sldMkLst>
          <pc:docMk/>
          <pc:sldMk cId="1046211692" sldId="489"/>
        </pc:sldMkLst>
        <pc:spChg chg="mod">
          <ac:chgData name="Mari Powell" userId="S::mari.powell@uwtsd.ac.uk::a1b98dd7-29dc-4131-8e37-1423e6a9ecca" providerId="AD" clId="Web-{AAEF92B9-9DF3-1382-966A-9C4C142398C0}" dt="2022-11-15T14:21:41.863" v="337" actId="20577"/>
          <ac:spMkLst>
            <pc:docMk/>
            <pc:sldMk cId="1046211692" sldId="489"/>
            <ac:spMk id="6" creationId="{03497CF1-F97A-7047-BCC8-7590EED436D9}"/>
          </ac:spMkLst>
        </pc:spChg>
        <pc:spChg chg="mod">
          <ac:chgData name="Mari Powell" userId="S::mari.powell@uwtsd.ac.uk::a1b98dd7-29dc-4131-8e37-1423e6a9ecca" providerId="AD" clId="Web-{AAEF92B9-9DF3-1382-966A-9C4C142398C0}" dt="2022-11-15T14:25:12.434" v="408" actId="14100"/>
          <ac:spMkLst>
            <pc:docMk/>
            <pc:sldMk cId="1046211692" sldId="489"/>
            <ac:spMk id="8" creationId="{369517DB-2626-ED4D-8394-147B60777F75}"/>
          </ac:spMkLst>
        </pc:spChg>
        <pc:picChg chg="add mod">
          <ac:chgData name="Mari Powell" userId="S::mari.powell@uwtsd.ac.uk::a1b98dd7-29dc-4131-8e37-1423e6a9ecca" providerId="AD" clId="Web-{AAEF92B9-9DF3-1382-966A-9C4C142398C0}" dt="2022-11-15T15:17:17.176" v="518" actId="1076"/>
          <ac:picMkLst>
            <pc:docMk/>
            <pc:sldMk cId="1046211692" sldId="489"/>
            <ac:picMk id="2" creationId="{8FB40A25-BC0B-C2A0-E020-FF385C87451A}"/>
          </ac:picMkLst>
        </pc:picChg>
        <pc:picChg chg="add del">
          <ac:chgData name="Mari Powell" userId="S::mari.powell@uwtsd.ac.uk::a1b98dd7-29dc-4131-8e37-1423e6a9ecca" providerId="AD" clId="Web-{AAEF92B9-9DF3-1382-966A-9C4C142398C0}" dt="2022-11-15T15:17:11.348" v="516"/>
          <ac:picMkLst>
            <pc:docMk/>
            <pc:sldMk cId="1046211692" sldId="489"/>
            <ac:picMk id="10" creationId="{74C4BA53-C335-B642-A328-E6D2F6C4473B}"/>
          </ac:picMkLst>
        </pc:picChg>
      </pc:sldChg>
      <pc:sldChg chg="addSp delSp modSp add mod setBg">
        <pc:chgData name="Mari Powell" userId="S::mari.powell@uwtsd.ac.uk::a1b98dd7-29dc-4131-8e37-1423e6a9ecca" providerId="AD" clId="Web-{AAEF92B9-9DF3-1382-966A-9C4C142398C0}" dt="2022-11-15T15:10:04.632" v="488" actId="1076"/>
        <pc:sldMkLst>
          <pc:docMk/>
          <pc:sldMk cId="2086023834" sldId="490"/>
        </pc:sldMkLst>
        <pc:spChg chg="mod">
          <ac:chgData name="Mari Powell" userId="S::mari.powell@uwtsd.ac.uk::a1b98dd7-29dc-4131-8e37-1423e6a9ecca" providerId="AD" clId="Web-{AAEF92B9-9DF3-1382-966A-9C4C142398C0}" dt="2022-11-15T14:23:06.382" v="347" actId="1076"/>
          <ac:spMkLst>
            <pc:docMk/>
            <pc:sldMk cId="2086023834" sldId="490"/>
            <ac:spMk id="4" creationId="{06553537-FF4C-B14B-B0D7-3F84BA5F79DE}"/>
          </ac:spMkLst>
        </pc:spChg>
        <pc:spChg chg="mod">
          <ac:chgData name="Mari Powell" userId="S::mari.powell@uwtsd.ac.uk::a1b98dd7-29dc-4131-8e37-1423e6a9ecca" providerId="AD" clId="Web-{AAEF92B9-9DF3-1382-966A-9C4C142398C0}" dt="2022-11-15T14:23:46.024" v="363" actId="20577"/>
          <ac:spMkLst>
            <pc:docMk/>
            <pc:sldMk cId="2086023834" sldId="490"/>
            <ac:spMk id="5" creationId="{8CBD5D21-BD39-F648-AFFE-F6A64AFBC141}"/>
          </ac:spMkLst>
        </pc:spChg>
        <pc:picChg chg="add mod">
          <ac:chgData name="Mari Powell" userId="S::mari.powell@uwtsd.ac.uk::a1b98dd7-29dc-4131-8e37-1423e6a9ecca" providerId="AD" clId="Web-{AAEF92B9-9DF3-1382-966A-9C4C142398C0}" dt="2022-11-15T15:10:04.632" v="488" actId="1076"/>
          <ac:picMkLst>
            <pc:docMk/>
            <pc:sldMk cId="2086023834" sldId="490"/>
            <ac:picMk id="2" creationId="{C95A0DA2-8DC4-B7C0-6499-FD982C8FFACB}"/>
          </ac:picMkLst>
        </pc:picChg>
        <pc:picChg chg="del">
          <ac:chgData name="Mari Powell" userId="S::mari.powell@uwtsd.ac.uk::a1b98dd7-29dc-4131-8e37-1423e6a9ecca" providerId="AD" clId="Web-{AAEF92B9-9DF3-1382-966A-9C4C142398C0}" dt="2022-11-15T15:09:58.132" v="486"/>
          <ac:picMkLst>
            <pc:docMk/>
            <pc:sldMk cId="2086023834" sldId="490"/>
            <ac:picMk id="6" creationId="{737EF641-64C2-6B43-83BD-16364C2EC382}"/>
          </ac:picMkLst>
        </pc:picChg>
      </pc:sldChg>
      <pc:sldChg chg="addSp delSp modSp add mod setBg">
        <pc:chgData name="Mari Powell" userId="S::mari.powell@uwtsd.ac.uk::a1b98dd7-29dc-4131-8e37-1423e6a9ecca" providerId="AD" clId="Web-{AAEF92B9-9DF3-1382-966A-9C4C142398C0}" dt="2022-11-15T15:17:34.302" v="520"/>
        <pc:sldMkLst>
          <pc:docMk/>
          <pc:sldMk cId="4067375573" sldId="491"/>
        </pc:sldMkLst>
        <pc:spChg chg="mod">
          <ac:chgData name="Mari Powell" userId="S::mari.powell@uwtsd.ac.uk::a1b98dd7-29dc-4131-8e37-1423e6a9ecca" providerId="AD" clId="Web-{AAEF92B9-9DF3-1382-966A-9C4C142398C0}" dt="2022-11-15T14:27:21.282" v="424" actId="20577"/>
          <ac:spMkLst>
            <pc:docMk/>
            <pc:sldMk cId="4067375573" sldId="491"/>
            <ac:spMk id="2" creationId="{23DF7220-C1CA-F24D-A011-4507219C2E40}"/>
          </ac:spMkLst>
        </pc:spChg>
        <pc:spChg chg="mod">
          <ac:chgData name="Mari Powell" userId="S::mari.powell@uwtsd.ac.uk::a1b98dd7-29dc-4131-8e37-1423e6a9ecca" providerId="AD" clId="Web-{AAEF92B9-9DF3-1382-966A-9C4C142398C0}" dt="2022-11-15T14:26:51.203" v="415" actId="20577"/>
          <ac:spMkLst>
            <pc:docMk/>
            <pc:sldMk cId="4067375573" sldId="491"/>
            <ac:spMk id="6" creationId="{03497CF1-F97A-7047-BCC8-7590EED436D9}"/>
          </ac:spMkLst>
        </pc:spChg>
        <pc:spChg chg="mod">
          <ac:chgData name="Mari Powell" userId="S::mari.powell@uwtsd.ac.uk::a1b98dd7-29dc-4131-8e37-1423e6a9ecca" providerId="AD" clId="Web-{AAEF92B9-9DF3-1382-966A-9C4C142398C0}" dt="2022-11-15T14:27:44.768" v="432" actId="20577"/>
          <ac:spMkLst>
            <pc:docMk/>
            <pc:sldMk cId="4067375573" sldId="491"/>
            <ac:spMk id="7" creationId="{DFBE60FB-8497-564D-A21D-25F11F8E4CF5}"/>
          </ac:spMkLst>
        </pc:spChg>
        <pc:spChg chg="mod">
          <ac:chgData name="Mari Powell" userId="S::mari.powell@uwtsd.ac.uk::a1b98dd7-29dc-4131-8e37-1423e6a9ecca" providerId="AD" clId="Web-{AAEF92B9-9DF3-1382-966A-9C4C142398C0}" dt="2022-11-15T14:28:03.581" v="439" actId="20577"/>
          <ac:spMkLst>
            <pc:docMk/>
            <pc:sldMk cId="4067375573" sldId="491"/>
            <ac:spMk id="9" creationId="{97161845-EAE2-C343-A6CE-715020C06574}"/>
          </ac:spMkLst>
        </pc:spChg>
        <pc:picChg chg="add">
          <ac:chgData name="Mari Powell" userId="S::mari.powell@uwtsd.ac.uk::a1b98dd7-29dc-4131-8e37-1423e6a9ecca" providerId="AD" clId="Web-{AAEF92B9-9DF3-1382-966A-9C4C142398C0}" dt="2022-11-15T15:17:34.302" v="520"/>
          <ac:picMkLst>
            <pc:docMk/>
            <pc:sldMk cId="4067375573" sldId="491"/>
            <ac:picMk id="5" creationId="{AC351F20-14B4-5FFD-BFD0-78D46F0BABA2}"/>
          </ac:picMkLst>
        </pc:picChg>
        <pc:picChg chg="del">
          <ac:chgData name="Mari Powell" userId="S::mari.powell@uwtsd.ac.uk::a1b98dd7-29dc-4131-8e37-1423e6a9ecca" providerId="AD" clId="Web-{AAEF92B9-9DF3-1382-966A-9C4C142398C0}" dt="2022-11-15T15:17:24.614" v="519"/>
          <ac:picMkLst>
            <pc:docMk/>
            <pc:sldMk cId="4067375573" sldId="491"/>
            <ac:picMk id="10" creationId="{74C4BA53-C335-B642-A328-E6D2F6C4473B}"/>
          </ac:picMkLst>
        </pc:picChg>
      </pc:sldChg>
      <pc:sldChg chg="modSp add mod setBg">
        <pc:chgData name="Mari Powell" userId="S::mari.powell@uwtsd.ac.uk::a1b98dd7-29dc-4131-8e37-1423e6a9ecca" providerId="AD" clId="Web-{AAEF92B9-9DF3-1382-966A-9C4C142398C0}" dt="2022-11-15T14:31:00.978" v="456" actId="1076"/>
        <pc:sldMkLst>
          <pc:docMk/>
          <pc:sldMk cId="3417248101" sldId="492"/>
        </pc:sldMkLst>
        <pc:spChg chg="mod">
          <ac:chgData name="Mari Powell" userId="S::mari.powell@uwtsd.ac.uk::a1b98dd7-29dc-4131-8e37-1423e6a9ecca" providerId="AD" clId="Web-{AAEF92B9-9DF3-1382-966A-9C4C142398C0}" dt="2022-11-15T14:30:54.384" v="455" actId="1076"/>
          <ac:spMkLst>
            <pc:docMk/>
            <pc:sldMk cId="3417248101" sldId="492"/>
            <ac:spMk id="15" creationId="{72CFDDF2-E47F-9248-8181-CCF16B9021C2}"/>
          </ac:spMkLst>
        </pc:spChg>
        <pc:spChg chg="mod">
          <ac:chgData name="Mari Powell" userId="S::mari.powell@uwtsd.ac.uk::a1b98dd7-29dc-4131-8e37-1423e6a9ecca" providerId="AD" clId="Web-{AAEF92B9-9DF3-1382-966A-9C4C142398C0}" dt="2022-11-15T14:31:00.978" v="456" actId="1076"/>
          <ac:spMkLst>
            <pc:docMk/>
            <pc:sldMk cId="3417248101" sldId="492"/>
            <ac:spMk id="16" creationId="{799F7849-F9AB-7949-9475-7541EAB7C3F4}"/>
          </ac:spMkLst>
        </pc:spChg>
      </pc:sldChg>
      <pc:sldChg chg="delSp add del replId">
        <pc:chgData name="Mari Powell" userId="S::mari.powell@uwtsd.ac.uk::a1b98dd7-29dc-4131-8e37-1423e6a9ecca" providerId="AD" clId="Web-{AAEF92B9-9DF3-1382-966A-9C4C142398C0}" dt="2022-11-15T15:09:32.569" v="485"/>
        <pc:sldMkLst>
          <pc:docMk/>
          <pc:sldMk cId="2095186644" sldId="493"/>
        </pc:sldMkLst>
        <pc:spChg chg="del">
          <ac:chgData name="Mari Powell" userId="S::mari.powell@uwtsd.ac.uk::a1b98dd7-29dc-4131-8e37-1423e6a9ecca" providerId="AD" clId="Web-{AAEF92B9-9DF3-1382-966A-9C4C142398C0}" dt="2022-11-15T15:08:49.146" v="483"/>
          <ac:spMkLst>
            <pc:docMk/>
            <pc:sldMk cId="2095186644" sldId="493"/>
            <ac:spMk id="14" creationId="{8A1E42D3-0192-7240-9DD2-F3A836726A30}"/>
          </ac:spMkLst>
        </pc:spChg>
        <pc:spChg chg="del">
          <ac:chgData name="Mari Powell" userId="S::mari.powell@uwtsd.ac.uk::a1b98dd7-29dc-4131-8e37-1423e6a9ecca" providerId="AD" clId="Web-{AAEF92B9-9DF3-1382-966A-9C4C142398C0}" dt="2022-11-15T15:08:51.505" v="484"/>
          <ac:spMkLst>
            <pc:docMk/>
            <pc:sldMk cId="2095186644" sldId="493"/>
            <ac:spMk id="17" creationId="{BDFADEDA-18FE-9442-A9BC-FC8EB05AFE41}"/>
          </ac:spMkLst>
        </pc:spChg>
      </pc:sldChg>
      <pc:sldChg chg="addSp delSp modSp del">
        <pc:chgData name="Mari Powell" userId="S::mari.powell@uwtsd.ac.uk::a1b98dd7-29dc-4131-8e37-1423e6a9ecca" providerId="AD" clId="Web-{AAEF92B9-9DF3-1382-966A-9C4C142398C0}" dt="2022-11-15T13:47:55.349" v="36"/>
        <pc:sldMkLst>
          <pc:docMk/>
          <pc:sldMk cId="1368564361" sldId="545"/>
        </pc:sldMkLst>
        <pc:picChg chg="add mod">
          <ac:chgData name="Mari Powell" userId="S::mari.powell@uwtsd.ac.uk::a1b98dd7-29dc-4131-8e37-1423e6a9ecca" providerId="AD" clId="Web-{AAEF92B9-9DF3-1382-966A-9C4C142398C0}" dt="2022-11-15T13:47:34.536" v="35" actId="14100"/>
          <ac:picMkLst>
            <pc:docMk/>
            <pc:sldMk cId="1368564361" sldId="545"/>
            <ac:picMk id="2" creationId="{08B20923-90C6-EEC2-92B8-21B90691D087}"/>
          </ac:picMkLst>
        </pc:picChg>
        <pc:picChg chg="del">
          <ac:chgData name="Mari Powell" userId="S::mari.powell@uwtsd.ac.uk::a1b98dd7-29dc-4131-8e37-1423e6a9ecca" providerId="AD" clId="Web-{AAEF92B9-9DF3-1382-966A-9C4C142398C0}" dt="2022-11-15T13:47:23.207" v="32"/>
          <ac:picMkLst>
            <pc:docMk/>
            <pc:sldMk cId="1368564361" sldId="545"/>
            <ac:picMk id="7" creationId="{FD5DCD9D-8F8D-7F43-B000-D2A4CE28D1FC}"/>
          </ac:picMkLst>
        </pc:picChg>
      </pc:sldChg>
      <pc:sldMasterChg chg="replId modSldLayout">
        <pc:chgData name="Mari Powell" userId="S::mari.powell@uwtsd.ac.uk::a1b98dd7-29dc-4131-8e37-1423e6a9ecca" providerId="AD" clId="Web-{AAEF92B9-9DF3-1382-966A-9C4C142398C0}" dt="2022-11-15T14:19:29.968" v="326"/>
        <pc:sldMasterMkLst>
          <pc:docMk/>
          <pc:sldMasterMk cId="3380097178" sldId="2147483664"/>
        </pc:sldMasterMkLst>
        <pc:sldLayoutChg chg="replI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3380097178" sldId="2147483664"/>
            <pc:sldLayoutMk cId="816939048" sldId="2147483665"/>
          </pc:sldLayoutMkLst>
        </pc:sldLayoutChg>
        <pc:sldLayoutChg chg="replI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3380097178" sldId="2147483664"/>
            <pc:sldLayoutMk cId="4011034508" sldId="2147483666"/>
          </pc:sldLayoutMkLst>
        </pc:sldLayoutChg>
        <pc:sldLayoutChg chg="replI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3380097178" sldId="2147483664"/>
            <pc:sldLayoutMk cId="3100326391" sldId="2147483667"/>
          </pc:sldLayoutMkLst>
        </pc:sldLayoutChg>
        <pc:sldLayoutChg chg="replI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3380097178" sldId="2147483664"/>
            <pc:sldLayoutMk cId="2349023629" sldId="2147483668"/>
          </pc:sldLayoutMkLst>
        </pc:sldLayoutChg>
        <pc:sldLayoutChg chg="replI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3380097178" sldId="2147483664"/>
            <pc:sldLayoutMk cId="2075266710" sldId="2147483669"/>
          </pc:sldLayoutMkLst>
        </pc:sldLayoutChg>
        <pc:sldLayoutChg chg="replI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3380097178" sldId="2147483664"/>
            <pc:sldLayoutMk cId="3703782030" sldId="2147483670"/>
          </pc:sldLayoutMkLst>
        </pc:sldLayoutChg>
        <pc:sldLayoutChg chg="replI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3380097178" sldId="2147483664"/>
            <pc:sldLayoutMk cId="2277813558" sldId="2147483671"/>
          </pc:sldLayoutMkLst>
        </pc:sldLayoutChg>
        <pc:sldLayoutChg chg="replI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3380097178" sldId="2147483664"/>
            <pc:sldLayoutMk cId="1604025997" sldId="2147483672"/>
          </pc:sldLayoutMkLst>
        </pc:sldLayoutChg>
        <pc:sldLayoutChg chg="replI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3380097178" sldId="2147483664"/>
            <pc:sldLayoutMk cId="2439007637" sldId="2147483673"/>
          </pc:sldLayoutMkLst>
        </pc:sldLayoutChg>
        <pc:sldLayoutChg chg="replI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3380097178" sldId="2147483664"/>
            <pc:sldLayoutMk cId="2002041824" sldId="2147483674"/>
          </pc:sldLayoutMkLst>
        </pc:sldLayoutChg>
        <pc:sldLayoutChg chg="replI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3380097178" sldId="2147483664"/>
            <pc:sldLayoutMk cId="2304949575" sldId="2147483675"/>
          </pc:sldLayoutMkLst>
        </pc:sldLayoutChg>
        <pc:sldLayoutChg chg="replI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3380097178" sldId="2147483664"/>
            <pc:sldLayoutMk cId="2424575089" sldId="2147483676"/>
          </pc:sldLayoutMkLst>
        </pc:sldLayoutChg>
      </pc:sldMasterChg>
      <pc:sldMasterChg chg="add addSldLayout">
        <pc:chgData name="Mari Powell" userId="S::mari.powell@uwtsd.ac.uk::a1b98dd7-29dc-4131-8e37-1423e6a9ecca" providerId="AD" clId="Web-{AAEF92B9-9DF3-1382-966A-9C4C142398C0}" dt="2022-11-15T14:19:29.968" v="326"/>
        <pc:sldMasterMkLst>
          <pc:docMk/>
          <pc:sldMasterMk cId="1319827304" sldId="2147483677"/>
        </pc:sldMasterMkLst>
        <pc:sldLayoutChg chg="ad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1319827304" sldId="2147483677"/>
            <pc:sldLayoutMk cId="738033404" sldId="2147483678"/>
          </pc:sldLayoutMkLst>
        </pc:sldLayoutChg>
        <pc:sldLayoutChg chg="ad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1319827304" sldId="2147483677"/>
            <pc:sldLayoutMk cId="3835819906" sldId="2147483679"/>
          </pc:sldLayoutMkLst>
        </pc:sldLayoutChg>
        <pc:sldLayoutChg chg="ad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1319827304" sldId="2147483677"/>
            <pc:sldLayoutMk cId="4209035393" sldId="2147483680"/>
          </pc:sldLayoutMkLst>
        </pc:sldLayoutChg>
        <pc:sldLayoutChg chg="ad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1319827304" sldId="2147483677"/>
            <pc:sldLayoutMk cId="2721682362" sldId="2147483681"/>
          </pc:sldLayoutMkLst>
        </pc:sldLayoutChg>
        <pc:sldLayoutChg chg="ad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1319827304" sldId="2147483677"/>
            <pc:sldLayoutMk cId="3771136689" sldId="2147483682"/>
          </pc:sldLayoutMkLst>
        </pc:sldLayoutChg>
        <pc:sldLayoutChg chg="ad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1319827304" sldId="2147483677"/>
            <pc:sldLayoutMk cId="250503065" sldId="2147483683"/>
          </pc:sldLayoutMkLst>
        </pc:sldLayoutChg>
        <pc:sldLayoutChg chg="ad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1319827304" sldId="2147483677"/>
            <pc:sldLayoutMk cId="3066241340" sldId="2147483684"/>
          </pc:sldLayoutMkLst>
        </pc:sldLayoutChg>
        <pc:sldLayoutChg chg="ad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1319827304" sldId="2147483677"/>
            <pc:sldLayoutMk cId="1301803185" sldId="2147483685"/>
          </pc:sldLayoutMkLst>
        </pc:sldLayoutChg>
        <pc:sldLayoutChg chg="ad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1319827304" sldId="2147483677"/>
            <pc:sldLayoutMk cId="665086643" sldId="2147483686"/>
          </pc:sldLayoutMkLst>
        </pc:sldLayoutChg>
        <pc:sldLayoutChg chg="ad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1319827304" sldId="2147483677"/>
            <pc:sldLayoutMk cId="1843052897" sldId="2147483687"/>
          </pc:sldLayoutMkLst>
        </pc:sldLayoutChg>
        <pc:sldLayoutChg chg="ad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1319827304" sldId="2147483677"/>
            <pc:sldLayoutMk cId="4197973155" sldId="2147483688"/>
          </pc:sldLayoutMkLst>
        </pc:sldLayoutChg>
        <pc:sldLayoutChg chg="ad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1319827304" sldId="2147483677"/>
            <pc:sldLayoutMk cId="1794023351" sldId="2147483689"/>
          </pc:sldLayoutMkLst>
        </pc:sldLayoutChg>
      </pc:sldMasterChg>
    </pc:docChg>
  </pc:docChgLst>
  <pc:docChgLst>
    <pc:chgData name="Mari Powell" userId="S::mari.powell@uwtsd.ac.uk::a1b98dd7-29dc-4131-8e37-1423e6a9ecca" providerId="AD" clId="Web-{FF18792E-156D-5C5D-E598-C5A24C07658D}"/>
    <pc:docChg chg="modSld">
      <pc:chgData name="Mari Powell" userId="S::mari.powell@uwtsd.ac.uk::a1b98dd7-29dc-4131-8e37-1423e6a9ecca" providerId="AD" clId="Web-{FF18792E-156D-5C5D-E598-C5A24C07658D}" dt="2023-04-12T09:24:35.662" v="18"/>
      <pc:docMkLst>
        <pc:docMk/>
      </pc:docMkLst>
      <pc:sldChg chg="modSp">
        <pc:chgData name="Mari Powell" userId="S::mari.powell@uwtsd.ac.uk::a1b98dd7-29dc-4131-8e37-1423e6a9ecca" providerId="AD" clId="Web-{FF18792E-156D-5C5D-E598-C5A24C07658D}" dt="2023-04-12T09:24:35.662" v="18"/>
        <pc:sldMkLst>
          <pc:docMk/>
          <pc:sldMk cId="927295868" sldId="329"/>
        </pc:sldMkLst>
        <pc:graphicFrameChg chg="mod modGraphic">
          <ac:chgData name="Mari Powell" userId="S::mari.powell@uwtsd.ac.uk::a1b98dd7-29dc-4131-8e37-1423e6a9ecca" providerId="AD" clId="Web-{FF18792E-156D-5C5D-E598-C5A24C07658D}" dt="2023-04-12T09:24:35.662" v="18"/>
          <ac:graphicFrameMkLst>
            <pc:docMk/>
            <pc:sldMk cId="927295868" sldId="329"/>
            <ac:graphicFrameMk id="6" creationId="{00000000-0000-0000-0000-000000000000}"/>
          </ac:graphicFrameMkLst>
        </pc:graphicFrameChg>
      </pc:sldChg>
    </pc:docChg>
  </pc:docChgLst>
  <pc:docChgLst>
    <pc:chgData name="Mari Powell" userId="S::mari.powell@uwtsd.ac.uk::a1b98dd7-29dc-4131-8e37-1423e6a9ecca" providerId="AD" clId="Web-{06CE186A-41BF-5BE8-EED7-14E4FF789BA0}"/>
    <pc:docChg chg="modSld">
      <pc:chgData name="Mari Powell" userId="S::mari.powell@uwtsd.ac.uk::a1b98dd7-29dc-4131-8e37-1423e6a9ecca" providerId="AD" clId="Web-{06CE186A-41BF-5BE8-EED7-14E4FF789BA0}" dt="2023-01-10T15:40:19.868" v="7" actId="20577"/>
      <pc:docMkLst>
        <pc:docMk/>
      </pc:docMkLst>
      <pc:sldChg chg="modSp">
        <pc:chgData name="Mari Powell" userId="S::mari.powell@uwtsd.ac.uk::a1b98dd7-29dc-4131-8e37-1423e6a9ecca" providerId="AD" clId="Web-{06CE186A-41BF-5BE8-EED7-14E4FF789BA0}" dt="2023-01-10T15:40:19.868" v="7" actId="20577"/>
        <pc:sldMkLst>
          <pc:docMk/>
          <pc:sldMk cId="3361291726" sldId="258"/>
        </pc:sldMkLst>
        <pc:spChg chg="mod">
          <ac:chgData name="Mari Powell" userId="S::mari.powell@uwtsd.ac.uk::a1b98dd7-29dc-4131-8e37-1423e6a9ecca" providerId="AD" clId="Web-{06CE186A-41BF-5BE8-EED7-14E4FF789BA0}" dt="2023-01-10T15:40:19.868" v="7" actId="20577"/>
          <ac:spMkLst>
            <pc:docMk/>
            <pc:sldMk cId="3361291726" sldId="258"/>
            <ac:spMk id="5" creationId="{8F8274FD-B322-CC42-B45E-BB2D212C9444}"/>
          </ac:spMkLst>
        </pc:spChg>
      </pc:sldChg>
    </pc:docChg>
  </pc:docChgLst>
  <pc:docChgLst>
    <pc:chgData name="Mari Powell" userId="S::mari.powell@uwtsd.ac.uk::a1b98dd7-29dc-4131-8e37-1423e6a9ecca" providerId="AD" clId="Web-{B69ADB3D-93FC-0267-F618-7BA4A872BA52}"/>
    <pc:docChg chg="modSld">
      <pc:chgData name="Mari Powell" userId="S::mari.powell@uwtsd.ac.uk::a1b98dd7-29dc-4131-8e37-1423e6a9ecca" providerId="AD" clId="Web-{B69ADB3D-93FC-0267-F618-7BA4A872BA52}" dt="2022-11-17T15:13:20.559" v="10" actId="20577"/>
      <pc:docMkLst>
        <pc:docMk/>
      </pc:docMkLst>
      <pc:sldChg chg="modSp">
        <pc:chgData name="Mari Powell" userId="S::mari.powell@uwtsd.ac.uk::a1b98dd7-29dc-4131-8e37-1423e6a9ecca" providerId="AD" clId="Web-{B69ADB3D-93FC-0267-F618-7BA4A872BA52}" dt="2022-11-17T15:13:20.559" v="10" actId="20577"/>
        <pc:sldMkLst>
          <pc:docMk/>
          <pc:sldMk cId="2882704311" sldId="506"/>
        </pc:sldMkLst>
        <pc:spChg chg="mod">
          <ac:chgData name="Mari Powell" userId="S::mari.powell@uwtsd.ac.uk::a1b98dd7-29dc-4131-8e37-1423e6a9ecca" providerId="AD" clId="Web-{B69ADB3D-93FC-0267-F618-7BA4A872BA52}" dt="2022-11-17T15:13:20.559" v="10" actId="20577"/>
          <ac:spMkLst>
            <pc:docMk/>
            <pc:sldMk cId="2882704311" sldId="506"/>
            <ac:spMk id="8" creationId="{A30DC4DF-9D53-E84E-ADE8-4BD43D01A1D9}"/>
          </ac:spMkLst>
        </pc:spChg>
      </pc:sldChg>
      <pc:sldChg chg="modSp">
        <pc:chgData name="Mari Powell" userId="S::mari.powell@uwtsd.ac.uk::a1b98dd7-29dc-4131-8e37-1423e6a9ecca" providerId="AD" clId="Web-{B69ADB3D-93FC-0267-F618-7BA4A872BA52}" dt="2022-11-17T15:12:54.636" v="8" actId="20577"/>
        <pc:sldMkLst>
          <pc:docMk/>
          <pc:sldMk cId="2528148427" sldId="508"/>
        </pc:sldMkLst>
        <pc:spChg chg="mod">
          <ac:chgData name="Mari Powell" userId="S::mari.powell@uwtsd.ac.uk::a1b98dd7-29dc-4131-8e37-1423e6a9ecca" providerId="AD" clId="Web-{B69ADB3D-93FC-0267-F618-7BA4A872BA52}" dt="2022-11-17T15:12:54.636" v="8" actId="20577"/>
          <ac:spMkLst>
            <pc:docMk/>
            <pc:sldMk cId="2528148427" sldId="508"/>
            <ac:spMk id="10" creationId="{208494CD-5FBE-EA4D-99D9-97B1282DA55F}"/>
          </ac:spMkLst>
        </pc:spChg>
      </pc:sldChg>
      <pc:sldChg chg="modSp">
        <pc:chgData name="Mari Powell" userId="S::mari.powell@uwtsd.ac.uk::a1b98dd7-29dc-4131-8e37-1423e6a9ecca" providerId="AD" clId="Web-{B69ADB3D-93FC-0267-F618-7BA4A872BA52}" dt="2022-11-17T15:12:40.734" v="0" actId="20577"/>
        <pc:sldMkLst>
          <pc:docMk/>
          <pc:sldMk cId="2269895395" sldId="522"/>
        </pc:sldMkLst>
        <pc:spChg chg="mod">
          <ac:chgData name="Mari Powell" userId="S::mari.powell@uwtsd.ac.uk::a1b98dd7-29dc-4131-8e37-1423e6a9ecca" providerId="AD" clId="Web-{B69ADB3D-93FC-0267-F618-7BA4A872BA52}" dt="2022-11-17T15:12:40.734" v="0" actId="20577"/>
          <ac:spMkLst>
            <pc:docMk/>
            <pc:sldMk cId="2269895395" sldId="522"/>
            <ac:spMk id="12" creationId="{403983DB-1D17-9A40-90CD-73662C82CDB3}"/>
          </ac:spMkLst>
        </pc:spChg>
      </pc:sldChg>
    </pc:docChg>
  </pc:docChgLst>
  <pc:docChgLst>
    <pc:chgData name="Mari Powell" userId="S::mari.powell@uwtsd.ac.uk::a1b98dd7-29dc-4131-8e37-1423e6a9ecca" providerId="AD" clId="Web-{0706692F-4BE5-17A8-C74D-D89F152D2D69}"/>
    <pc:docChg chg="modSld">
      <pc:chgData name="Mari Powell" userId="S::mari.powell@uwtsd.ac.uk::a1b98dd7-29dc-4131-8e37-1423e6a9ecca" providerId="AD" clId="Web-{0706692F-4BE5-17A8-C74D-D89F152D2D69}" dt="2021-11-22T12:46:39.951" v="1" actId="20577"/>
      <pc:docMkLst>
        <pc:docMk/>
      </pc:docMkLst>
      <pc:sldChg chg="modSp">
        <pc:chgData name="Mari Powell" userId="S::mari.powell@uwtsd.ac.uk::a1b98dd7-29dc-4131-8e37-1423e6a9ecca" providerId="AD" clId="Web-{0706692F-4BE5-17A8-C74D-D89F152D2D69}" dt="2021-11-22T12:46:39.951" v="1" actId="20577"/>
        <pc:sldMkLst>
          <pc:docMk/>
          <pc:sldMk cId="3361291726" sldId="258"/>
        </pc:sldMkLst>
        <pc:spChg chg="mod">
          <ac:chgData name="Mari Powell" userId="S::mari.powell@uwtsd.ac.uk::a1b98dd7-29dc-4131-8e37-1423e6a9ecca" providerId="AD" clId="Web-{0706692F-4BE5-17A8-C74D-D89F152D2D69}" dt="2021-11-22T12:46:39.951" v="1" actId="20577"/>
          <ac:spMkLst>
            <pc:docMk/>
            <pc:sldMk cId="3361291726" sldId="258"/>
            <ac:spMk id="4" creationId="{8FC45D08-2EA8-BA46-B491-6AE548A488F0}"/>
          </ac:spMkLst>
        </pc:spChg>
      </pc:sldChg>
    </pc:docChg>
  </pc:docChgLst>
  <pc:docChgLst>
    <pc:chgData name="Mari Powell" userId="S::mari.powell@uwtsd.ac.uk::a1b98dd7-29dc-4131-8e37-1423e6a9ecca" providerId="AD" clId="Web-{68B056E8-3E1A-9AE7-AFA8-A7F524BAFCEC}"/>
    <pc:docChg chg="addSld delSld modSld addMainMaster">
      <pc:chgData name="Mari Powell" userId="S::mari.powell@uwtsd.ac.uk::a1b98dd7-29dc-4131-8e37-1423e6a9ecca" providerId="AD" clId="Web-{68B056E8-3E1A-9AE7-AFA8-A7F524BAFCEC}" dt="2023-10-24T13:17:55.159" v="78" actId="14100"/>
      <pc:docMkLst>
        <pc:docMk/>
      </pc:docMkLst>
      <pc:sldChg chg="del">
        <pc:chgData name="Mari Powell" userId="S::mari.powell@uwtsd.ac.uk::a1b98dd7-29dc-4131-8e37-1423e6a9ecca" providerId="AD" clId="Web-{68B056E8-3E1A-9AE7-AFA8-A7F524BAFCEC}" dt="2023-10-24T13:11:30.262" v="7"/>
        <pc:sldMkLst>
          <pc:docMk/>
          <pc:sldMk cId="3361291726" sldId="258"/>
        </pc:sldMkLst>
      </pc:sldChg>
      <pc:sldChg chg="modSp">
        <pc:chgData name="Mari Powell" userId="S::mari.powell@uwtsd.ac.uk::a1b98dd7-29dc-4131-8e37-1423e6a9ecca" providerId="AD" clId="Web-{68B056E8-3E1A-9AE7-AFA8-A7F524BAFCEC}" dt="2023-10-24T13:11:55.637" v="10" actId="1076"/>
        <pc:sldMkLst>
          <pc:docMk/>
          <pc:sldMk cId="750254766" sldId="259"/>
        </pc:sldMkLst>
        <pc:spChg chg="mod">
          <ac:chgData name="Mari Powell" userId="S::mari.powell@uwtsd.ac.uk::a1b98dd7-29dc-4131-8e37-1423e6a9ecca" providerId="AD" clId="Web-{68B056E8-3E1A-9AE7-AFA8-A7F524BAFCEC}" dt="2023-10-24T13:11:46.449" v="9" actId="20577"/>
          <ac:spMkLst>
            <pc:docMk/>
            <pc:sldMk cId="750254766" sldId="259"/>
            <ac:spMk id="14" creationId="{8A1E42D3-0192-7240-9DD2-F3A836726A30}"/>
          </ac:spMkLst>
        </pc:spChg>
        <pc:spChg chg="mod">
          <ac:chgData name="Mari Powell" userId="S::mari.powell@uwtsd.ac.uk::a1b98dd7-29dc-4131-8e37-1423e6a9ecca" providerId="AD" clId="Web-{68B056E8-3E1A-9AE7-AFA8-A7F524BAFCEC}" dt="2023-10-24T13:11:55.637" v="10" actId="1076"/>
          <ac:spMkLst>
            <pc:docMk/>
            <pc:sldMk cId="750254766" sldId="259"/>
            <ac:spMk id="17" creationId="{BDFADEDA-18FE-9442-A9BC-FC8EB05AFE41}"/>
          </ac:spMkLst>
        </pc:spChg>
      </pc:sldChg>
      <pc:sldChg chg="modSp">
        <pc:chgData name="Mari Powell" userId="S::mari.powell@uwtsd.ac.uk::a1b98dd7-29dc-4131-8e37-1423e6a9ecca" providerId="AD" clId="Web-{68B056E8-3E1A-9AE7-AFA8-A7F524BAFCEC}" dt="2023-10-24T13:14:04.171" v="26"/>
        <pc:sldMkLst>
          <pc:docMk/>
          <pc:sldMk cId="4240561697" sldId="267"/>
        </pc:sldMkLst>
        <pc:spChg chg="mod">
          <ac:chgData name="Mari Powell" userId="S::mari.powell@uwtsd.ac.uk::a1b98dd7-29dc-4131-8e37-1423e6a9ecca" providerId="AD" clId="Web-{68B056E8-3E1A-9AE7-AFA8-A7F524BAFCEC}" dt="2023-10-24T13:14:04.171" v="26"/>
          <ac:spMkLst>
            <pc:docMk/>
            <pc:sldMk cId="4240561697" sldId="267"/>
            <ac:spMk id="3" creationId="{214166FE-4081-A14B-BE54-F8043D284BC9}"/>
          </ac:spMkLst>
        </pc:spChg>
      </pc:sldChg>
      <pc:sldChg chg="modSp">
        <pc:chgData name="Mari Powell" userId="S::mari.powell@uwtsd.ac.uk::a1b98dd7-29dc-4131-8e37-1423e6a9ecca" providerId="AD" clId="Web-{68B056E8-3E1A-9AE7-AFA8-A7F524BAFCEC}" dt="2023-10-24T13:14:29.468" v="29"/>
        <pc:sldMkLst>
          <pc:docMk/>
          <pc:sldMk cId="927295868" sldId="329"/>
        </pc:sldMkLst>
        <pc:graphicFrameChg chg="modGraphic">
          <ac:chgData name="Mari Powell" userId="S::mari.powell@uwtsd.ac.uk::a1b98dd7-29dc-4131-8e37-1423e6a9ecca" providerId="AD" clId="Web-{68B056E8-3E1A-9AE7-AFA8-A7F524BAFCEC}" dt="2023-10-24T13:14:29.468" v="29"/>
          <ac:graphicFrameMkLst>
            <pc:docMk/>
            <pc:sldMk cId="927295868" sldId="329"/>
            <ac:graphicFrameMk id="6" creationId="{00000000-0000-0000-0000-000000000000}"/>
          </ac:graphicFrameMkLst>
        </pc:graphicFrameChg>
      </pc:sldChg>
      <pc:sldChg chg="addSp delSp modSp">
        <pc:chgData name="Mari Powell" userId="S::mari.powell@uwtsd.ac.uk::a1b98dd7-29dc-4131-8e37-1423e6a9ecca" providerId="AD" clId="Web-{68B056E8-3E1A-9AE7-AFA8-A7F524BAFCEC}" dt="2023-10-24T13:17:16.127" v="74"/>
        <pc:sldMkLst>
          <pc:docMk/>
          <pc:sldMk cId="113498745" sldId="416"/>
        </pc:sldMkLst>
        <pc:spChg chg="mod">
          <ac:chgData name="Mari Powell" userId="S::mari.powell@uwtsd.ac.uk::a1b98dd7-29dc-4131-8e37-1423e6a9ecca" providerId="AD" clId="Web-{68B056E8-3E1A-9AE7-AFA8-A7F524BAFCEC}" dt="2023-10-24T13:16:30.486" v="63" actId="1076"/>
          <ac:spMkLst>
            <pc:docMk/>
            <pc:sldMk cId="113498745" sldId="416"/>
            <ac:spMk id="2" creationId="{00000000-0000-0000-0000-000000000000}"/>
          </ac:spMkLst>
        </pc:spChg>
        <pc:spChg chg="add del mod">
          <ac:chgData name="Mari Powell" userId="S::mari.powell@uwtsd.ac.uk::a1b98dd7-29dc-4131-8e37-1423e6a9ecca" providerId="AD" clId="Web-{68B056E8-3E1A-9AE7-AFA8-A7F524BAFCEC}" dt="2023-10-24T13:17:16.127" v="74"/>
          <ac:spMkLst>
            <pc:docMk/>
            <pc:sldMk cId="113498745" sldId="416"/>
            <ac:spMk id="34" creationId="{F264AE35-5BA8-0E4B-B904-D5A685E646A6}"/>
          </ac:spMkLst>
        </pc:spChg>
        <pc:spChg chg="mod">
          <ac:chgData name="Mari Powell" userId="S::mari.powell@uwtsd.ac.uk::a1b98dd7-29dc-4131-8e37-1423e6a9ecca" providerId="AD" clId="Web-{68B056E8-3E1A-9AE7-AFA8-A7F524BAFCEC}" dt="2023-10-24T13:16:46.533" v="67" actId="14100"/>
          <ac:spMkLst>
            <pc:docMk/>
            <pc:sldMk cId="113498745" sldId="416"/>
            <ac:spMk id="39" creationId="{0771E459-1150-A14F-BCFB-64ACB7726AEF}"/>
          </ac:spMkLst>
        </pc:spChg>
        <pc:picChg chg="mod">
          <ac:chgData name="Mari Powell" userId="S::mari.powell@uwtsd.ac.uk::a1b98dd7-29dc-4131-8e37-1423e6a9ecca" providerId="AD" clId="Web-{68B056E8-3E1A-9AE7-AFA8-A7F524BAFCEC}" dt="2023-10-24T13:16:56.767" v="68" actId="1076"/>
          <ac:picMkLst>
            <pc:docMk/>
            <pc:sldMk cId="113498745" sldId="416"/>
            <ac:picMk id="6" creationId="{2C96FC09-47EC-114D-99B9-7C41454BA4AD}"/>
          </ac:picMkLst>
        </pc:picChg>
      </pc:sldChg>
      <pc:sldChg chg="modSp">
        <pc:chgData name="Mari Powell" userId="S::mari.powell@uwtsd.ac.uk::a1b98dd7-29dc-4131-8e37-1423e6a9ecca" providerId="AD" clId="Web-{68B056E8-3E1A-9AE7-AFA8-A7F524BAFCEC}" dt="2023-10-24T13:14:13.499" v="28"/>
        <pc:sldMkLst>
          <pc:docMk/>
          <pc:sldMk cId="2095844214" sldId="435"/>
        </pc:sldMkLst>
        <pc:spChg chg="mod">
          <ac:chgData name="Mari Powell" userId="S::mari.powell@uwtsd.ac.uk::a1b98dd7-29dc-4131-8e37-1423e6a9ecca" providerId="AD" clId="Web-{68B056E8-3E1A-9AE7-AFA8-A7F524BAFCEC}" dt="2023-10-24T13:14:13.499" v="28"/>
          <ac:spMkLst>
            <pc:docMk/>
            <pc:sldMk cId="2095844214" sldId="435"/>
            <ac:spMk id="3" creationId="{6412997A-59C1-0A49-B5C4-F1016CC4A839}"/>
          </ac:spMkLst>
        </pc:spChg>
      </pc:sldChg>
      <pc:sldChg chg="addSp delSp modSp">
        <pc:chgData name="Mari Powell" userId="S::mari.powell@uwtsd.ac.uk::a1b98dd7-29dc-4131-8e37-1423e6a9ecca" providerId="AD" clId="Web-{68B056E8-3E1A-9AE7-AFA8-A7F524BAFCEC}" dt="2023-10-24T13:17:55.159" v="78" actId="14100"/>
        <pc:sldMkLst>
          <pc:docMk/>
          <pc:sldMk cId="2993044749" sldId="488"/>
        </pc:sldMkLst>
        <pc:picChg chg="del">
          <ac:chgData name="Mari Powell" userId="S::mari.powell@uwtsd.ac.uk::a1b98dd7-29dc-4131-8e37-1423e6a9ecca" providerId="AD" clId="Web-{68B056E8-3E1A-9AE7-AFA8-A7F524BAFCEC}" dt="2023-10-24T13:17:34.378" v="75"/>
          <ac:picMkLst>
            <pc:docMk/>
            <pc:sldMk cId="2993044749" sldId="488"/>
            <ac:picMk id="2" creationId="{35E517B5-A5A9-F5D7-BE50-BD2F9A83D34C}"/>
          </ac:picMkLst>
        </pc:picChg>
        <pc:picChg chg="add mod">
          <ac:chgData name="Mari Powell" userId="S::mari.powell@uwtsd.ac.uk::a1b98dd7-29dc-4131-8e37-1423e6a9ecca" providerId="AD" clId="Web-{68B056E8-3E1A-9AE7-AFA8-A7F524BAFCEC}" dt="2023-10-24T13:17:55.159" v="78" actId="14100"/>
          <ac:picMkLst>
            <pc:docMk/>
            <pc:sldMk cId="2993044749" sldId="488"/>
            <ac:picMk id="4" creationId="{3B535B46-659E-55C8-58EF-67AB211A4B17}"/>
          </ac:picMkLst>
        </pc:picChg>
      </pc:sldChg>
      <pc:sldChg chg="modSp">
        <pc:chgData name="Mari Powell" userId="S::mari.powell@uwtsd.ac.uk::a1b98dd7-29dc-4131-8e37-1423e6a9ecca" providerId="AD" clId="Web-{68B056E8-3E1A-9AE7-AFA8-A7F524BAFCEC}" dt="2023-10-24T13:15:34.188" v="31" actId="20577"/>
        <pc:sldMkLst>
          <pc:docMk/>
          <pc:sldMk cId="3001150826" sldId="496"/>
        </pc:sldMkLst>
        <pc:spChg chg="mod">
          <ac:chgData name="Mari Powell" userId="S::mari.powell@uwtsd.ac.uk::a1b98dd7-29dc-4131-8e37-1423e6a9ecca" providerId="AD" clId="Web-{68B056E8-3E1A-9AE7-AFA8-A7F524BAFCEC}" dt="2023-10-24T13:15:34.188" v="31" actId="20577"/>
          <ac:spMkLst>
            <pc:docMk/>
            <pc:sldMk cId="3001150826" sldId="496"/>
            <ac:spMk id="5" creationId="{76509B91-F734-9E15-DDB5-99E983974107}"/>
          </ac:spMkLst>
        </pc:spChg>
      </pc:sldChg>
      <pc:sldChg chg="modSp">
        <pc:chgData name="Mari Powell" userId="S::mari.powell@uwtsd.ac.uk::a1b98dd7-29dc-4131-8e37-1423e6a9ecca" providerId="AD" clId="Web-{68B056E8-3E1A-9AE7-AFA8-A7F524BAFCEC}" dt="2023-10-24T13:15:38.500" v="33" actId="20577"/>
        <pc:sldMkLst>
          <pc:docMk/>
          <pc:sldMk cId="1123930939" sldId="497"/>
        </pc:sldMkLst>
        <pc:spChg chg="mod">
          <ac:chgData name="Mari Powell" userId="S::mari.powell@uwtsd.ac.uk::a1b98dd7-29dc-4131-8e37-1423e6a9ecca" providerId="AD" clId="Web-{68B056E8-3E1A-9AE7-AFA8-A7F524BAFCEC}" dt="2023-10-24T13:15:38.500" v="33" actId="20577"/>
          <ac:spMkLst>
            <pc:docMk/>
            <pc:sldMk cId="1123930939" sldId="497"/>
            <ac:spMk id="5" creationId="{31CC25B9-2440-BFC5-70A1-6704E1C62D62}"/>
          </ac:spMkLst>
        </pc:spChg>
      </pc:sldChg>
      <pc:sldChg chg="modSp">
        <pc:chgData name="Mari Powell" userId="S::mari.powell@uwtsd.ac.uk::a1b98dd7-29dc-4131-8e37-1423e6a9ecca" providerId="AD" clId="Web-{68B056E8-3E1A-9AE7-AFA8-A7F524BAFCEC}" dt="2023-10-24T13:15:42.110" v="35" actId="20577"/>
        <pc:sldMkLst>
          <pc:docMk/>
          <pc:sldMk cId="2117810454" sldId="498"/>
        </pc:sldMkLst>
        <pc:spChg chg="mod">
          <ac:chgData name="Mari Powell" userId="S::mari.powell@uwtsd.ac.uk::a1b98dd7-29dc-4131-8e37-1423e6a9ecca" providerId="AD" clId="Web-{68B056E8-3E1A-9AE7-AFA8-A7F524BAFCEC}" dt="2023-10-24T13:15:42.110" v="35" actId="20577"/>
          <ac:spMkLst>
            <pc:docMk/>
            <pc:sldMk cId="2117810454" sldId="498"/>
            <ac:spMk id="5" creationId="{5A6C4E4C-E5AC-E0B7-FA3A-8F5AFA19DCCE}"/>
          </ac:spMkLst>
        </pc:spChg>
      </pc:sldChg>
      <pc:sldChg chg="modSp">
        <pc:chgData name="Mari Powell" userId="S::mari.powell@uwtsd.ac.uk::a1b98dd7-29dc-4131-8e37-1423e6a9ecca" providerId="AD" clId="Web-{68B056E8-3E1A-9AE7-AFA8-A7F524BAFCEC}" dt="2023-10-24T13:15:45.782" v="37" actId="20577"/>
        <pc:sldMkLst>
          <pc:docMk/>
          <pc:sldMk cId="267541710" sldId="499"/>
        </pc:sldMkLst>
        <pc:spChg chg="mod">
          <ac:chgData name="Mari Powell" userId="S::mari.powell@uwtsd.ac.uk::a1b98dd7-29dc-4131-8e37-1423e6a9ecca" providerId="AD" clId="Web-{68B056E8-3E1A-9AE7-AFA8-A7F524BAFCEC}" dt="2023-10-24T13:15:45.782" v="37" actId="20577"/>
          <ac:spMkLst>
            <pc:docMk/>
            <pc:sldMk cId="267541710" sldId="499"/>
            <ac:spMk id="5" creationId="{6A50CDAF-A0A3-FA02-714B-6C76B6268CAF}"/>
          </ac:spMkLst>
        </pc:spChg>
      </pc:sldChg>
      <pc:sldChg chg="modSp">
        <pc:chgData name="Mari Powell" userId="S::mari.powell@uwtsd.ac.uk::a1b98dd7-29dc-4131-8e37-1423e6a9ecca" providerId="AD" clId="Web-{68B056E8-3E1A-9AE7-AFA8-A7F524BAFCEC}" dt="2023-10-24T13:15:52.719" v="39" actId="20577"/>
        <pc:sldMkLst>
          <pc:docMk/>
          <pc:sldMk cId="4007527348" sldId="500"/>
        </pc:sldMkLst>
        <pc:spChg chg="mod">
          <ac:chgData name="Mari Powell" userId="S::mari.powell@uwtsd.ac.uk::a1b98dd7-29dc-4131-8e37-1423e6a9ecca" providerId="AD" clId="Web-{68B056E8-3E1A-9AE7-AFA8-A7F524BAFCEC}" dt="2023-10-24T13:15:52.719" v="39" actId="20577"/>
          <ac:spMkLst>
            <pc:docMk/>
            <pc:sldMk cId="4007527348" sldId="500"/>
            <ac:spMk id="5" creationId="{0EF27D5C-AD62-C6EC-E18D-A2518BCFC0B2}"/>
          </ac:spMkLst>
        </pc:spChg>
      </pc:sldChg>
      <pc:sldChg chg="modSp">
        <pc:chgData name="Mari Powell" userId="S::mari.powell@uwtsd.ac.uk::a1b98dd7-29dc-4131-8e37-1423e6a9ecca" providerId="AD" clId="Web-{68B056E8-3E1A-9AE7-AFA8-A7F524BAFCEC}" dt="2023-10-24T13:15:56.548" v="41" actId="20577"/>
        <pc:sldMkLst>
          <pc:docMk/>
          <pc:sldMk cId="2414961728" sldId="501"/>
        </pc:sldMkLst>
        <pc:spChg chg="mod">
          <ac:chgData name="Mari Powell" userId="S::mari.powell@uwtsd.ac.uk::a1b98dd7-29dc-4131-8e37-1423e6a9ecca" providerId="AD" clId="Web-{68B056E8-3E1A-9AE7-AFA8-A7F524BAFCEC}" dt="2023-10-24T13:15:56.548" v="41" actId="20577"/>
          <ac:spMkLst>
            <pc:docMk/>
            <pc:sldMk cId="2414961728" sldId="501"/>
            <ac:spMk id="5" creationId="{E7CC429D-9829-CE0D-A7AF-E42C7E849E37}"/>
          </ac:spMkLst>
        </pc:spChg>
      </pc:sldChg>
      <pc:sldChg chg="modSp">
        <pc:chgData name="Mari Powell" userId="S::mari.powell@uwtsd.ac.uk::a1b98dd7-29dc-4131-8e37-1423e6a9ecca" providerId="AD" clId="Web-{68B056E8-3E1A-9AE7-AFA8-A7F524BAFCEC}" dt="2023-10-24T13:16:00.001" v="43" actId="20577"/>
        <pc:sldMkLst>
          <pc:docMk/>
          <pc:sldMk cId="1539216722" sldId="502"/>
        </pc:sldMkLst>
        <pc:spChg chg="mod">
          <ac:chgData name="Mari Powell" userId="S::mari.powell@uwtsd.ac.uk::a1b98dd7-29dc-4131-8e37-1423e6a9ecca" providerId="AD" clId="Web-{68B056E8-3E1A-9AE7-AFA8-A7F524BAFCEC}" dt="2023-10-24T13:16:00.001" v="43" actId="20577"/>
          <ac:spMkLst>
            <pc:docMk/>
            <pc:sldMk cId="1539216722" sldId="502"/>
            <ac:spMk id="5" creationId="{3F16F296-E822-FE2B-E6B5-7A993ED936B1}"/>
          </ac:spMkLst>
        </pc:spChg>
      </pc:sldChg>
      <pc:sldChg chg="modSp">
        <pc:chgData name="Mari Powell" userId="S::mari.powell@uwtsd.ac.uk::a1b98dd7-29dc-4131-8e37-1423e6a9ecca" providerId="AD" clId="Web-{68B056E8-3E1A-9AE7-AFA8-A7F524BAFCEC}" dt="2023-10-24T13:16:03.454" v="45" actId="20577"/>
        <pc:sldMkLst>
          <pc:docMk/>
          <pc:sldMk cId="1487805807" sldId="503"/>
        </pc:sldMkLst>
        <pc:spChg chg="mod">
          <ac:chgData name="Mari Powell" userId="S::mari.powell@uwtsd.ac.uk::a1b98dd7-29dc-4131-8e37-1423e6a9ecca" providerId="AD" clId="Web-{68B056E8-3E1A-9AE7-AFA8-A7F524BAFCEC}" dt="2023-10-24T13:16:03.454" v="45" actId="20577"/>
          <ac:spMkLst>
            <pc:docMk/>
            <pc:sldMk cId="1487805807" sldId="503"/>
            <ac:spMk id="5" creationId="{5D4797EC-A2C7-1056-FDBE-1CAB043F2EAA}"/>
          </ac:spMkLst>
        </pc:spChg>
      </pc:sldChg>
      <pc:sldChg chg="modSp">
        <pc:chgData name="Mari Powell" userId="S::mari.powell@uwtsd.ac.uk::a1b98dd7-29dc-4131-8e37-1423e6a9ecca" providerId="AD" clId="Web-{68B056E8-3E1A-9AE7-AFA8-A7F524BAFCEC}" dt="2023-10-24T13:16:07.188" v="47" actId="20577"/>
        <pc:sldMkLst>
          <pc:docMk/>
          <pc:sldMk cId="2280057680" sldId="504"/>
        </pc:sldMkLst>
        <pc:spChg chg="mod">
          <ac:chgData name="Mari Powell" userId="S::mari.powell@uwtsd.ac.uk::a1b98dd7-29dc-4131-8e37-1423e6a9ecca" providerId="AD" clId="Web-{68B056E8-3E1A-9AE7-AFA8-A7F524BAFCEC}" dt="2023-10-24T13:16:07.188" v="47" actId="20577"/>
          <ac:spMkLst>
            <pc:docMk/>
            <pc:sldMk cId="2280057680" sldId="504"/>
            <ac:spMk id="5" creationId="{9C81E7C4-1C4C-E453-1AE9-1451CA11116C}"/>
          </ac:spMkLst>
        </pc:spChg>
      </pc:sldChg>
      <pc:sldChg chg="modSp">
        <pc:chgData name="Mari Powell" userId="S::mari.powell@uwtsd.ac.uk::a1b98dd7-29dc-4131-8e37-1423e6a9ecca" providerId="AD" clId="Web-{68B056E8-3E1A-9AE7-AFA8-A7F524BAFCEC}" dt="2023-10-24T13:16:11.532" v="51" actId="20577"/>
        <pc:sldMkLst>
          <pc:docMk/>
          <pc:sldMk cId="1504663362" sldId="505"/>
        </pc:sldMkLst>
        <pc:spChg chg="mod">
          <ac:chgData name="Mari Powell" userId="S::mari.powell@uwtsd.ac.uk::a1b98dd7-29dc-4131-8e37-1423e6a9ecca" providerId="AD" clId="Web-{68B056E8-3E1A-9AE7-AFA8-A7F524BAFCEC}" dt="2023-10-24T13:16:11.532" v="51" actId="20577"/>
          <ac:spMkLst>
            <pc:docMk/>
            <pc:sldMk cId="1504663362" sldId="505"/>
            <ac:spMk id="5" creationId="{1B7258D6-AB81-7BD2-E94D-9C595BBC3D09}"/>
          </ac:spMkLst>
        </pc:spChg>
      </pc:sldChg>
      <pc:sldChg chg="addSp delSp modSp">
        <pc:chgData name="Mari Powell" userId="S::mari.powell@uwtsd.ac.uk::a1b98dd7-29dc-4131-8e37-1423e6a9ecca" providerId="AD" clId="Web-{68B056E8-3E1A-9AE7-AFA8-A7F524BAFCEC}" dt="2023-10-24T13:12:44.888" v="20" actId="1076"/>
        <pc:sldMkLst>
          <pc:docMk/>
          <pc:sldMk cId="2512708238" sldId="524"/>
        </pc:sldMkLst>
        <pc:spChg chg="mod">
          <ac:chgData name="Mari Powell" userId="S::mari.powell@uwtsd.ac.uk::a1b98dd7-29dc-4131-8e37-1423e6a9ecca" providerId="AD" clId="Web-{68B056E8-3E1A-9AE7-AFA8-A7F524BAFCEC}" dt="2023-10-24T13:12:39.419" v="17" actId="1076"/>
          <ac:spMkLst>
            <pc:docMk/>
            <pc:sldMk cId="2512708238" sldId="524"/>
            <ac:spMk id="7" creationId="{C8AC3EE6-36F1-614C-86AF-3E1B007CFDEA}"/>
          </ac:spMkLst>
        </pc:spChg>
        <pc:picChg chg="mod">
          <ac:chgData name="Mari Powell" userId="S::mari.powell@uwtsd.ac.uk::a1b98dd7-29dc-4131-8e37-1423e6a9ecca" providerId="AD" clId="Web-{68B056E8-3E1A-9AE7-AFA8-A7F524BAFCEC}" dt="2023-10-24T13:12:41.263" v="18" actId="1076"/>
          <ac:picMkLst>
            <pc:docMk/>
            <pc:sldMk cId="2512708238" sldId="524"/>
            <ac:picMk id="2" creationId="{46A26281-8770-0249-A9A0-1B496DC2316C}"/>
          </ac:picMkLst>
        </pc:picChg>
        <pc:picChg chg="add mod">
          <ac:chgData name="Mari Powell" userId="S::mari.powell@uwtsd.ac.uk::a1b98dd7-29dc-4131-8e37-1423e6a9ecca" providerId="AD" clId="Web-{68B056E8-3E1A-9AE7-AFA8-A7F524BAFCEC}" dt="2023-10-24T13:12:34.763" v="16" actId="14100"/>
          <ac:picMkLst>
            <pc:docMk/>
            <pc:sldMk cId="2512708238" sldId="524"/>
            <ac:picMk id="3" creationId="{15844F4C-39E9-67C6-F5B9-FE0A43CE87A7}"/>
          </ac:picMkLst>
        </pc:picChg>
        <pc:picChg chg="del">
          <ac:chgData name="Mari Powell" userId="S::mari.powell@uwtsd.ac.uk::a1b98dd7-29dc-4131-8e37-1423e6a9ecca" providerId="AD" clId="Web-{68B056E8-3E1A-9AE7-AFA8-A7F524BAFCEC}" dt="2023-10-24T13:12:11.919" v="11"/>
          <ac:picMkLst>
            <pc:docMk/>
            <pc:sldMk cId="2512708238" sldId="524"/>
            <ac:picMk id="4" creationId="{159D8BBE-510C-D20C-F72B-60955A45A8BA}"/>
          </ac:picMkLst>
        </pc:picChg>
        <pc:picChg chg="mod">
          <ac:chgData name="Mari Powell" userId="S::mari.powell@uwtsd.ac.uk::a1b98dd7-29dc-4131-8e37-1423e6a9ecca" providerId="AD" clId="Web-{68B056E8-3E1A-9AE7-AFA8-A7F524BAFCEC}" dt="2023-10-24T13:12:44.888" v="20" actId="1076"/>
          <ac:picMkLst>
            <pc:docMk/>
            <pc:sldMk cId="2512708238" sldId="524"/>
            <ac:picMk id="5" creationId="{06F82556-D8A9-4545-A90D-53BA704775CE}"/>
          </ac:picMkLst>
        </pc:picChg>
        <pc:picChg chg="mod">
          <ac:chgData name="Mari Powell" userId="S::mari.powell@uwtsd.ac.uk::a1b98dd7-29dc-4131-8e37-1423e6a9ecca" providerId="AD" clId="Web-{68B056E8-3E1A-9AE7-AFA8-A7F524BAFCEC}" dt="2023-10-24T13:12:43.138" v="19" actId="1076"/>
          <ac:picMkLst>
            <pc:docMk/>
            <pc:sldMk cId="2512708238" sldId="524"/>
            <ac:picMk id="6" creationId="{E363FAEF-F2B5-2144-9B0A-E36257D2D3C5}"/>
          </ac:picMkLst>
        </pc:picChg>
      </pc:sldChg>
      <pc:sldChg chg="del">
        <pc:chgData name="Mari Powell" userId="S::mari.powell@uwtsd.ac.uk::a1b98dd7-29dc-4131-8e37-1423e6a9ecca" providerId="AD" clId="Web-{68B056E8-3E1A-9AE7-AFA8-A7F524BAFCEC}" dt="2023-10-24T13:12:57.716" v="21"/>
        <pc:sldMkLst>
          <pc:docMk/>
          <pc:sldMk cId="4047749750" sldId="525"/>
        </pc:sldMkLst>
      </pc:sldChg>
      <pc:sldChg chg="modSp add">
        <pc:chgData name="Mari Powell" userId="S::mari.powell@uwtsd.ac.uk::a1b98dd7-29dc-4131-8e37-1423e6a9ecca" providerId="AD" clId="Web-{68B056E8-3E1A-9AE7-AFA8-A7F524BAFCEC}" dt="2023-10-24T13:11:27.793" v="6" actId="20577"/>
        <pc:sldMkLst>
          <pc:docMk/>
          <pc:sldMk cId="3309811416" sldId="527"/>
        </pc:sldMkLst>
        <pc:spChg chg="mod">
          <ac:chgData name="Mari Powell" userId="S::mari.powell@uwtsd.ac.uk::a1b98dd7-29dc-4131-8e37-1423e6a9ecca" providerId="AD" clId="Web-{68B056E8-3E1A-9AE7-AFA8-A7F524BAFCEC}" dt="2023-10-24T13:11:27.793" v="6" actId="20577"/>
          <ac:spMkLst>
            <pc:docMk/>
            <pc:sldMk cId="3309811416" sldId="527"/>
            <ac:spMk id="4" creationId="{5062BA96-231F-369E-477C-F092AC95A812}"/>
          </ac:spMkLst>
        </pc:spChg>
      </pc:sldChg>
      <pc:sldChg chg="add">
        <pc:chgData name="Mari Powell" userId="S::mari.powell@uwtsd.ac.uk::a1b98dd7-29dc-4131-8e37-1423e6a9ecca" providerId="AD" clId="Web-{68B056E8-3E1A-9AE7-AFA8-A7F524BAFCEC}" dt="2023-10-24T13:13:22.373" v="22"/>
        <pc:sldMkLst>
          <pc:docMk/>
          <pc:sldMk cId="1944905007" sldId="528"/>
        </pc:sldMkLst>
      </pc:sldChg>
      <pc:sldChg chg="add">
        <pc:chgData name="Mari Powell" userId="S::mari.powell@uwtsd.ac.uk::a1b98dd7-29dc-4131-8e37-1423e6a9ecca" providerId="AD" clId="Web-{68B056E8-3E1A-9AE7-AFA8-A7F524BAFCEC}" dt="2023-10-24T13:13:36.264" v="23"/>
        <pc:sldMkLst>
          <pc:docMk/>
          <pc:sldMk cId="456780773" sldId="529"/>
        </pc:sldMkLst>
      </pc:sldChg>
      <pc:sldChg chg="add">
        <pc:chgData name="Mari Powell" userId="S::mari.powell@uwtsd.ac.uk::a1b98dd7-29dc-4131-8e37-1423e6a9ecca" providerId="AD" clId="Web-{68B056E8-3E1A-9AE7-AFA8-A7F524BAFCEC}" dt="2023-10-24T13:13:43.233" v="24"/>
        <pc:sldMkLst>
          <pc:docMk/>
          <pc:sldMk cId="4120474959" sldId="530"/>
        </pc:sldMkLst>
      </pc:sldChg>
      <pc:sldMasterChg chg="add addSldLayout">
        <pc:chgData name="Mari Powell" userId="S::mari.powell@uwtsd.ac.uk::a1b98dd7-29dc-4131-8e37-1423e6a9ecca" providerId="AD" clId="Web-{68B056E8-3E1A-9AE7-AFA8-A7F524BAFCEC}" dt="2023-10-24T13:10:03.229" v="0"/>
        <pc:sldMasterMkLst>
          <pc:docMk/>
          <pc:sldMasterMk cId="3101509124" sldId="2147483761"/>
        </pc:sldMasterMkLst>
        <pc:sldLayoutChg chg="add">
          <pc:chgData name="Mari Powell" userId="S::mari.powell@uwtsd.ac.uk::a1b98dd7-29dc-4131-8e37-1423e6a9ecca" providerId="AD" clId="Web-{68B056E8-3E1A-9AE7-AFA8-A7F524BAFCEC}" dt="2023-10-24T13:10:03.229" v="0"/>
          <pc:sldLayoutMkLst>
            <pc:docMk/>
            <pc:sldMasterMk cId="3101509124" sldId="2147483761"/>
            <pc:sldLayoutMk cId="1936783936" sldId="2147483762"/>
          </pc:sldLayoutMkLst>
        </pc:sldLayoutChg>
        <pc:sldLayoutChg chg="add">
          <pc:chgData name="Mari Powell" userId="S::mari.powell@uwtsd.ac.uk::a1b98dd7-29dc-4131-8e37-1423e6a9ecca" providerId="AD" clId="Web-{68B056E8-3E1A-9AE7-AFA8-A7F524BAFCEC}" dt="2023-10-24T13:10:03.229" v="0"/>
          <pc:sldLayoutMkLst>
            <pc:docMk/>
            <pc:sldMasterMk cId="3101509124" sldId="2147483761"/>
            <pc:sldLayoutMk cId="3150516976" sldId="2147483763"/>
          </pc:sldLayoutMkLst>
        </pc:sldLayoutChg>
        <pc:sldLayoutChg chg="add">
          <pc:chgData name="Mari Powell" userId="S::mari.powell@uwtsd.ac.uk::a1b98dd7-29dc-4131-8e37-1423e6a9ecca" providerId="AD" clId="Web-{68B056E8-3E1A-9AE7-AFA8-A7F524BAFCEC}" dt="2023-10-24T13:10:03.229" v="0"/>
          <pc:sldLayoutMkLst>
            <pc:docMk/>
            <pc:sldMasterMk cId="3101509124" sldId="2147483761"/>
            <pc:sldLayoutMk cId="3860854799" sldId="2147483764"/>
          </pc:sldLayoutMkLst>
        </pc:sldLayoutChg>
        <pc:sldLayoutChg chg="add">
          <pc:chgData name="Mari Powell" userId="S::mari.powell@uwtsd.ac.uk::a1b98dd7-29dc-4131-8e37-1423e6a9ecca" providerId="AD" clId="Web-{68B056E8-3E1A-9AE7-AFA8-A7F524BAFCEC}" dt="2023-10-24T13:10:03.229" v="0"/>
          <pc:sldLayoutMkLst>
            <pc:docMk/>
            <pc:sldMasterMk cId="3101509124" sldId="2147483761"/>
            <pc:sldLayoutMk cId="12498437" sldId="2147483765"/>
          </pc:sldLayoutMkLst>
        </pc:sldLayoutChg>
        <pc:sldLayoutChg chg="add">
          <pc:chgData name="Mari Powell" userId="S::mari.powell@uwtsd.ac.uk::a1b98dd7-29dc-4131-8e37-1423e6a9ecca" providerId="AD" clId="Web-{68B056E8-3E1A-9AE7-AFA8-A7F524BAFCEC}" dt="2023-10-24T13:10:03.229" v="0"/>
          <pc:sldLayoutMkLst>
            <pc:docMk/>
            <pc:sldMasterMk cId="3101509124" sldId="2147483761"/>
            <pc:sldLayoutMk cId="1897432268" sldId="2147483766"/>
          </pc:sldLayoutMkLst>
        </pc:sldLayoutChg>
        <pc:sldLayoutChg chg="add">
          <pc:chgData name="Mari Powell" userId="S::mari.powell@uwtsd.ac.uk::a1b98dd7-29dc-4131-8e37-1423e6a9ecca" providerId="AD" clId="Web-{68B056E8-3E1A-9AE7-AFA8-A7F524BAFCEC}" dt="2023-10-24T13:10:03.229" v="0"/>
          <pc:sldLayoutMkLst>
            <pc:docMk/>
            <pc:sldMasterMk cId="3101509124" sldId="2147483761"/>
            <pc:sldLayoutMk cId="909710549" sldId="2147483767"/>
          </pc:sldLayoutMkLst>
        </pc:sldLayoutChg>
        <pc:sldLayoutChg chg="add">
          <pc:chgData name="Mari Powell" userId="S::mari.powell@uwtsd.ac.uk::a1b98dd7-29dc-4131-8e37-1423e6a9ecca" providerId="AD" clId="Web-{68B056E8-3E1A-9AE7-AFA8-A7F524BAFCEC}" dt="2023-10-24T13:10:03.229" v="0"/>
          <pc:sldLayoutMkLst>
            <pc:docMk/>
            <pc:sldMasterMk cId="3101509124" sldId="2147483761"/>
            <pc:sldLayoutMk cId="3070581987" sldId="2147483768"/>
          </pc:sldLayoutMkLst>
        </pc:sldLayoutChg>
        <pc:sldLayoutChg chg="add">
          <pc:chgData name="Mari Powell" userId="S::mari.powell@uwtsd.ac.uk::a1b98dd7-29dc-4131-8e37-1423e6a9ecca" providerId="AD" clId="Web-{68B056E8-3E1A-9AE7-AFA8-A7F524BAFCEC}" dt="2023-10-24T13:10:03.229" v="0"/>
          <pc:sldLayoutMkLst>
            <pc:docMk/>
            <pc:sldMasterMk cId="3101509124" sldId="2147483761"/>
            <pc:sldLayoutMk cId="3121213432" sldId="2147483769"/>
          </pc:sldLayoutMkLst>
        </pc:sldLayoutChg>
        <pc:sldLayoutChg chg="add">
          <pc:chgData name="Mari Powell" userId="S::mari.powell@uwtsd.ac.uk::a1b98dd7-29dc-4131-8e37-1423e6a9ecca" providerId="AD" clId="Web-{68B056E8-3E1A-9AE7-AFA8-A7F524BAFCEC}" dt="2023-10-24T13:10:03.229" v="0"/>
          <pc:sldLayoutMkLst>
            <pc:docMk/>
            <pc:sldMasterMk cId="3101509124" sldId="2147483761"/>
            <pc:sldLayoutMk cId="431869179" sldId="2147483770"/>
          </pc:sldLayoutMkLst>
        </pc:sldLayoutChg>
        <pc:sldLayoutChg chg="add">
          <pc:chgData name="Mari Powell" userId="S::mari.powell@uwtsd.ac.uk::a1b98dd7-29dc-4131-8e37-1423e6a9ecca" providerId="AD" clId="Web-{68B056E8-3E1A-9AE7-AFA8-A7F524BAFCEC}" dt="2023-10-24T13:10:03.229" v="0"/>
          <pc:sldLayoutMkLst>
            <pc:docMk/>
            <pc:sldMasterMk cId="3101509124" sldId="2147483761"/>
            <pc:sldLayoutMk cId="294025237" sldId="2147483771"/>
          </pc:sldLayoutMkLst>
        </pc:sldLayoutChg>
        <pc:sldLayoutChg chg="add">
          <pc:chgData name="Mari Powell" userId="S::mari.powell@uwtsd.ac.uk::a1b98dd7-29dc-4131-8e37-1423e6a9ecca" providerId="AD" clId="Web-{68B056E8-3E1A-9AE7-AFA8-A7F524BAFCEC}" dt="2023-10-24T13:10:03.229" v="0"/>
          <pc:sldLayoutMkLst>
            <pc:docMk/>
            <pc:sldMasterMk cId="3101509124" sldId="2147483761"/>
            <pc:sldLayoutMk cId="3797622867" sldId="2147483772"/>
          </pc:sldLayoutMkLst>
        </pc:sldLayoutChg>
        <pc:sldLayoutChg chg="add">
          <pc:chgData name="Mari Powell" userId="S::mari.powell@uwtsd.ac.uk::a1b98dd7-29dc-4131-8e37-1423e6a9ecca" providerId="AD" clId="Web-{68B056E8-3E1A-9AE7-AFA8-A7F524BAFCEC}" dt="2023-10-24T13:10:03.229" v="0"/>
          <pc:sldLayoutMkLst>
            <pc:docMk/>
            <pc:sldMasterMk cId="3101509124" sldId="2147483761"/>
            <pc:sldLayoutMk cId="2198172456" sldId="2147483773"/>
          </pc:sldLayoutMkLst>
        </pc:sldLayoutChg>
        <pc:sldLayoutChg chg="add">
          <pc:chgData name="Mari Powell" userId="S::mari.powell@uwtsd.ac.uk::a1b98dd7-29dc-4131-8e37-1423e6a9ecca" providerId="AD" clId="Web-{68B056E8-3E1A-9AE7-AFA8-A7F524BAFCEC}" dt="2023-10-24T13:10:03.229" v="0"/>
          <pc:sldLayoutMkLst>
            <pc:docMk/>
            <pc:sldMasterMk cId="3101509124" sldId="2147483761"/>
            <pc:sldLayoutMk cId="3311451031" sldId="2147483774"/>
          </pc:sldLayoutMkLst>
        </pc:sldLayoutChg>
        <pc:sldLayoutChg chg="add">
          <pc:chgData name="Mari Powell" userId="S::mari.powell@uwtsd.ac.uk::a1b98dd7-29dc-4131-8e37-1423e6a9ecca" providerId="AD" clId="Web-{68B056E8-3E1A-9AE7-AFA8-A7F524BAFCEC}" dt="2023-10-24T13:10:03.229" v="0"/>
          <pc:sldLayoutMkLst>
            <pc:docMk/>
            <pc:sldMasterMk cId="3101509124" sldId="2147483761"/>
            <pc:sldLayoutMk cId="4111712587" sldId="2147483896"/>
          </pc:sldLayoutMkLst>
        </pc:sldLayoutChg>
      </pc:sldMasterChg>
    </pc:docChg>
  </pc:docChgLst>
  <pc:docChgLst>
    <pc:chgData name="Mari Powell" userId="S::mari.powell@uwtsd.ac.uk::a1b98dd7-29dc-4131-8e37-1423e6a9ecca" providerId="AD" clId="Web-{A4CCA847-3F68-A11C-5D25-AC3E8B472DBA}"/>
    <pc:docChg chg="addSld delSld modSld sldOrd addMainMaster modMainMaster">
      <pc:chgData name="Mari Powell" userId="S::mari.powell@uwtsd.ac.uk::a1b98dd7-29dc-4131-8e37-1423e6a9ecca" providerId="AD" clId="Web-{A4CCA847-3F68-A11C-5D25-AC3E8B472DBA}" dt="2022-11-15T15:50:05.805" v="134"/>
      <pc:docMkLst>
        <pc:docMk/>
      </pc:docMkLst>
      <pc:sldChg chg="addSp delSp modSp ord">
        <pc:chgData name="Mari Powell" userId="S::mari.powell@uwtsd.ac.uk::a1b98dd7-29dc-4131-8e37-1423e6a9ecca" providerId="AD" clId="Web-{A4CCA847-3F68-A11C-5D25-AC3E8B472DBA}" dt="2022-11-15T15:27:49.073" v="48"/>
        <pc:sldMkLst>
          <pc:docMk/>
          <pc:sldMk cId="1032041002" sldId="270"/>
        </pc:sldMkLst>
        <pc:spChg chg="mod">
          <ac:chgData name="Mari Powell" userId="S::mari.powell@uwtsd.ac.uk::a1b98dd7-29dc-4131-8e37-1423e6a9ecca" providerId="AD" clId="Web-{A4CCA847-3F68-A11C-5D25-AC3E8B472DBA}" dt="2022-11-15T15:27:34.307" v="46" actId="1076"/>
          <ac:spMkLst>
            <pc:docMk/>
            <pc:sldMk cId="1032041002" sldId="270"/>
            <ac:spMk id="6" creationId="{E37197EC-0CB8-5B4F-B81C-655A969E31CF}"/>
          </ac:spMkLst>
        </pc:spChg>
        <pc:picChg chg="add mod ord">
          <ac:chgData name="Mari Powell" userId="S::mari.powell@uwtsd.ac.uk::a1b98dd7-29dc-4131-8e37-1423e6a9ecca" providerId="AD" clId="Web-{A4CCA847-3F68-A11C-5D25-AC3E8B472DBA}" dt="2022-11-15T15:27:43.339" v="47" actId="1076"/>
          <ac:picMkLst>
            <pc:docMk/>
            <pc:sldMk cId="1032041002" sldId="270"/>
            <ac:picMk id="2" creationId="{FA4254E2-4666-639A-DA57-027E940C9152}"/>
          </ac:picMkLst>
        </pc:picChg>
        <pc:picChg chg="del">
          <ac:chgData name="Mari Powell" userId="S::mari.powell@uwtsd.ac.uk::a1b98dd7-29dc-4131-8e37-1423e6a9ecca" providerId="AD" clId="Web-{A4CCA847-3F68-A11C-5D25-AC3E8B472DBA}" dt="2022-11-15T15:26:21.130" v="39"/>
          <ac:picMkLst>
            <pc:docMk/>
            <pc:sldMk cId="1032041002" sldId="270"/>
            <ac:picMk id="14" creationId="{4B5B834E-8DDF-B348-B4F8-97799F95CCF2}"/>
          </ac:picMkLst>
        </pc:picChg>
      </pc:sldChg>
      <pc:sldChg chg="del">
        <pc:chgData name="Mari Powell" userId="S::mari.powell@uwtsd.ac.uk::a1b98dd7-29dc-4131-8e37-1423e6a9ecca" providerId="AD" clId="Web-{A4CCA847-3F68-A11C-5D25-AC3E8B472DBA}" dt="2022-11-15T15:28:06.403" v="49"/>
        <pc:sldMkLst>
          <pc:docMk/>
          <pc:sldMk cId="536604880" sldId="330"/>
        </pc:sldMkLst>
      </pc:sldChg>
      <pc:sldChg chg="addSp delSp modSp mod ord setBg">
        <pc:chgData name="Mari Powell" userId="S::mari.powell@uwtsd.ac.uk::a1b98dd7-29dc-4131-8e37-1423e6a9ecca" providerId="AD" clId="Web-{A4CCA847-3F68-A11C-5D25-AC3E8B472DBA}" dt="2022-11-15T15:33:41.863" v="88"/>
        <pc:sldMkLst>
          <pc:docMk/>
          <pc:sldMk cId="2664613518" sldId="351"/>
        </pc:sldMkLst>
        <pc:spChg chg="add del mod">
          <ac:chgData name="Mari Powell" userId="S::mari.powell@uwtsd.ac.uk::a1b98dd7-29dc-4131-8e37-1423e6a9ecca" providerId="AD" clId="Web-{A4CCA847-3F68-A11C-5D25-AC3E8B472DBA}" dt="2022-11-15T15:31:50.387" v="63"/>
          <ac:spMkLst>
            <pc:docMk/>
            <pc:sldMk cId="2664613518" sldId="351"/>
            <ac:spMk id="4" creationId="{9B6E7DE0-2905-F41C-9CA4-BA0867993232}"/>
          </ac:spMkLst>
        </pc:spChg>
        <pc:spChg chg="mod">
          <ac:chgData name="Mari Powell" userId="S::mari.powell@uwtsd.ac.uk::a1b98dd7-29dc-4131-8e37-1423e6a9ecca" providerId="AD" clId="Web-{A4CCA847-3F68-A11C-5D25-AC3E8B472DBA}" dt="2022-11-15T15:33:41.863" v="88"/>
          <ac:spMkLst>
            <pc:docMk/>
            <pc:sldMk cId="2664613518" sldId="351"/>
            <ac:spMk id="5" creationId="{D4BF5390-89D8-4758-83A0-FE16C592E5F9}"/>
          </ac:spMkLst>
        </pc:spChg>
        <pc:spChg chg="mod">
          <ac:chgData name="Mari Powell" userId="S::mari.powell@uwtsd.ac.uk::a1b98dd7-29dc-4131-8e37-1423e6a9ecca" providerId="AD" clId="Web-{A4CCA847-3F68-A11C-5D25-AC3E8B472DBA}" dt="2022-11-15T15:32:26.280" v="72" actId="1076"/>
          <ac:spMkLst>
            <pc:docMk/>
            <pc:sldMk cId="2664613518" sldId="351"/>
            <ac:spMk id="6" creationId="{B88A17EC-981D-4B23-8CA5-BC0D95FD6F7F}"/>
          </ac:spMkLst>
        </pc:spChg>
        <pc:spChg chg="mod">
          <ac:chgData name="Mari Powell" userId="S::mari.powell@uwtsd.ac.uk::a1b98dd7-29dc-4131-8e37-1423e6a9ecca" providerId="AD" clId="Web-{A4CCA847-3F68-A11C-5D25-AC3E8B472DBA}" dt="2022-11-15T15:32:29.499" v="73" actId="1076"/>
          <ac:spMkLst>
            <pc:docMk/>
            <pc:sldMk cId="2664613518" sldId="351"/>
            <ac:spMk id="24" creationId="{58F17358-09E4-4A90-B827-DF8296391EBD}"/>
          </ac:spMkLst>
        </pc:spChg>
        <pc:spChg chg="mod">
          <ac:chgData name="Mari Powell" userId="S::mari.powell@uwtsd.ac.uk::a1b98dd7-29dc-4131-8e37-1423e6a9ecca" providerId="AD" clId="Web-{A4CCA847-3F68-A11C-5D25-AC3E8B472DBA}" dt="2022-11-15T15:33:31.175" v="87" actId="1076"/>
          <ac:spMkLst>
            <pc:docMk/>
            <pc:sldMk cId="2664613518" sldId="351"/>
            <ac:spMk id="25" creationId="{57545A50-F22E-4BAD-BFBE-65BF34234B59}"/>
          </ac:spMkLst>
        </pc:spChg>
        <pc:spChg chg="mod">
          <ac:chgData name="Mari Powell" userId="S::mari.powell@uwtsd.ac.uk::a1b98dd7-29dc-4131-8e37-1423e6a9ecca" providerId="AD" clId="Web-{A4CCA847-3F68-A11C-5D25-AC3E8B472DBA}" dt="2022-11-15T15:33:11.549" v="78"/>
          <ac:spMkLst>
            <pc:docMk/>
            <pc:sldMk cId="2664613518" sldId="351"/>
            <ac:spMk id="26" creationId="{0A34910B-3D93-4C00-AAEF-0D44F01F5D38}"/>
          </ac:spMkLst>
        </pc:spChg>
        <pc:spChg chg="mod">
          <ac:chgData name="Mari Powell" userId="S::mari.powell@uwtsd.ac.uk::a1b98dd7-29dc-4131-8e37-1423e6a9ecca" providerId="AD" clId="Web-{A4CCA847-3F68-A11C-5D25-AC3E8B472DBA}" dt="2022-11-15T15:33:13.314" v="79"/>
          <ac:spMkLst>
            <pc:docMk/>
            <pc:sldMk cId="2664613518" sldId="351"/>
            <ac:spMk id="27" creationId="{B927D0E5-0EAC-4171-B0D8-E67C22AA7F89}"/>
          </ac:spMkLst>
        </pc:spChg>
        <pc:spChg chg="mod">
          <ac:chgData name="Mari Powell" userId="S::mari.powell@uwtsd.ac.uk::a1b98dd7-29dc-4131-8e37-1423e6a9ecca" providerId="AD" clId="Web-{A4CCA847-3F68-A11C-5D25-AC3E8B472DBA}" dt="2022-11-15T15:33:15.408" v="80"/>
          <ac:spMkLst>
            <pc:docMk/>
            <pc:sldMk cId="2664613518" sldId="351"/>
            <ac:spMk id="28" creationId="{89F2D923-E631-4545-B23F-3B65A55A93EF}"/>
          </ac:spMkLst>
        </pc:spChg>
        <pc:spChg chg="mod">
          <ac:chgData name="Mari Powell" userId="S::mari.powell@uwtsd.ac.uk::a1b98dd7-29dc-4131-8e37-1423e6a9ecca" providerId="AD" clId="Web-{A4CCA847-3F68-A11C-5D25-AC3E8B472DBA}" dt="2022-11-15T15:33:17.643" v="81"/>
          <ac:spMkLst>
            <pc:docMk/>
            <pc:sldMk cId="2664613518" sldId="351"/>
            <ac:spMk id="29" creationId="{9B5C9952-1860-449E-BE77-F0524839E9AE}"/>
          </ac:spMkLst>
        </pc:spChg>
        <pc:spChg chg="mod">
          <ac:chgData name="Mari Powell" userId="S::mari.powell@uwtsd.ac.uk::a1b98dd7-29dc-4131-8e37-1423e6a9ecca" providerId="AD" clId="Web-{A4CCA847-3F68-A11C-5D25-AC3E8B472DBA}" dt="2022-11-15T15:33:19.158" v="82"/>
          <ac:spMkLst>
            <pc:docMk/>
            <pc:sldMk cId="2664613518" sldId="351"/>
            <ac:spMk id="30" creationId="{03EDDECC-0F7A-4F67-8D81-24734909B764}"/>
          </ac:spMkLst>
        </pc:spChg>
        <pc:spChg chg="mod">
          <ac:chgData name="Mari Powell" userId="S::mari.powell@uwtsd.ac.uk::a1b98dd7-29dc-4131-8e37-1423e6a9ecca" providerId="AD" clId="Web-{A4CCA847-3F68-A11C-5D25-AC3E8B472DBA}" dt="2022-11-15T15:33:23.815" v="85"/>
          <ac:spMkLst>
            <pc:docMk/>
            <pc:sldMk cId="2664613518" sldId="351"/>
            <ac:spMk id="31" creationId="{F24FF7FF-4F20-438C-A95E-8D7845BA7A8E}"/>
          </ac:spMkLst>
        </pc:spChg>
        <pc:spChg chg="mod">
          <ac:chgData name="Mari Powell" userId="S::mari.powell@uwtsd.ac.uk::a1b98dd7-29dc-4131-8e37-1423e6a9ecca" providerId="AD" clId="Web-{A4CCA847-3F68-A11C-5D25-AC3E8B472DBA}" dt="2022-11-15T15:33:22.299" v="84"/>
          <ac:spMkLst>
            <pc:docMk/>
            <pc:sldMk cId="2664613518" sldId="351"/>
            <ac:spMk id="32" creationId="{8DAB4B19-B15E-45CC-86C4-74D7FE78340F}"/>
          </ac:spMkLst>
        </pc:spChg>
        <pc:spChg chg="mod">
          <ac:chgData name="Mari Powell" userId="S::mari.powell@uwtsd.ac.uk::a1b98dd7-29dc-4131-8e37-1423e6a9ecca" providerId="AD" clId="Web-{A4CCA847-3F68-A11C-5D25-AC3E8B472DBA}" dt="2022-11-15T15:33:20.862" v="83"/>
          <ac:spMkLst>
            <pc:docMk/>
            <pc:sldMk cId="2664613518" sldId="351"/>
            <ac:spMk id="33" creationId="{29424651-CD3B-469E-B988-FCD388C1F54F}"/>
          </ac:spMkLst>
        </pc:spChg>
        <pc:spChg chg="mod">
          <ac:chgData name="Mari Powell" userId="S::mari.powell@uwtsd.ac.uk::a1b98dd7-29dc-4131-8e37-1423e6a9ecca" providerId="AD" clId="Web-{A4CCA847-3F68-A11C-5D25-AC3E8B472DBA}" dt="2022-11-15T15:33:25.487" v="86"/>
          <ac:spMkLst>
            <pc:docMk/>
            <pc:sldMk cId="2664613518" sldId="351"/>
            <ac:spMk id="34" creationId="{98740828-904C-47C8-9337-CD04AA81B01D}"/>
          </ac:spMkLst>
        </pc:spChg>
        <pc:picChg chg="add mod ord">
          <ac:chgData name="Mari Powell" userId="S::mari.powell@uwtsd.ac.uk::a1b98dd7-29dc-4131-8e37-1423e6a9ecca" providerId="AD" clId="Web-{A4CCA847-3F68-A11C-5D25-AC3E8B472DBA}" dt="2022-11-15T15:30:44.617" v="61"/>
          <ac:picMkLst>
            <pc:docMk/>
            <pc:sldMk cId="2664613518" sldId="351"/>
            <ac:picMk id="2" creationId="{687BD6C7-0263-F4DF-14CA-ED7CBBFB2118}"/>
          </ac:picMkLst>
        </pc:picChg>
        <pc:picChg chg="add mod ord">
          <ac:chgData name="Mari Powell" userId="S::mari.powell@uwtsd.ac.uk::a1b98dd7-29dc-4131-8e37-1423e6a9ecca" providerId="AD" clId="Web-{A4CCA847-3F68-A11C-5D25-AC3E8B472DBA}" dt="2022-11-15T15:32:03.028" v="68" actId="1076"/>
          <ac:picMkLst>
            <pc:docMk/>
            <pc:sldMk cId="2664613518" sldId="351"/>
            <ac:picMk id="7" creationId="{9D2CD429-073E-C0B1-8147-6334FD55AD76}"/>
          </ac:picMkLst>
        </pc:picChg>
        <pc:picChg chg="del">
          <ac:chgData name="Mari Powell" userId="S::mari.powell@uwtsd.ac.uk::a1b98dd7-29dc-4131-8e37-1423e6a9ecca" providerId="AD" clId="Web-{A4CCA847-3F68-A11C-5D25-AC3E8B472DBA}" dt="2022-11-15T15:31:48.418" v="62"/>
          <ac:picMkLst>
            <pc:docMk/>
            <pc:sldMk cId="2664613518" sldId="351"/>
            <ac:picMk id="13" creationId="{45FF8BBB-1337-314D-A8C8-57C6F84E66AB}"/>
          </ac:picMkLst>
        </pc:picChg>
        <pc:picChg chg="add del">
          <ac:chgData name="Mari Powell" userId="S::mari.powell@uwtsd.ac.uk::a1b98dd7-29dc-4131-8e37-1423e6a9ecca" providerId="AD" clId="Web-{A4CCA847-3F68-A11C-5D25-AC3E8B472DBA}" dt="2022-11-15T15:30:07.380" v="57"/>
          <ac:picMkLst>
            <pc:docMk/>
            <pc:sldMk cId="2664613518" sldId="351"/>
            <ac:picMk id="43" creationId="{64E9B4BC-D3B6-984E-B779-05B733D95622}"/>
          </ac:picMkLst>
        </pc:picChg>
      </pc:sldChg>
      <pc:sldChg chg="addSp delSp modSp">
        <pc:chgData name="Mari Powell" userId="S::mari.powell@uwtsd.ac.uk::a1b98dd7-29dc-4131-8e37-1423e6a9ecca" providerId="AD" clId="Web-{A4CCA847-3F68-A11C-5D25-AC3E8B472DBA}" dt="2022-11-15T15:24:15.918" v="34" actId="1076"/>
        <pc:sldMkLst>
          <pc:docMk/>
          <pc:sldMk cId="113498745" sldId="416"/>
        </pc:sldMkLst>
        <pc:spChg chg="mod">
          <ac:chgData name="Mari Powell" userId="S::mari.powell@uwtsd.ac.uk::a1b98dd7-29dc-4131-8e37-1423e6a9ecca" providerId="AD" clId="Web-{A4CCA847-3F68-A11C-5D25-AC3E8B472DBA}" dt="2022-11-15T15:22:42.006" v="19" actId="1076"/>
          <ac:spMkLst>
            <pc:docMk/>
            <pc:sldMk cId="113498745" sldId="416"/>
            <ac:spMk id="8" creationId="{FF10B7AB-4C32-924D-A7B5-65F8A93EEF2A}"/>
          </ac:spMkLst>
        </pc:spChg>
        <pc:spChg chg="mod">
          <ac:chgData name="Mari Powell" userId="S::mari.powell@uwtsd.ac.uk::a1b98dd7-29dc-4131-8e37-1423e6a9ecca" providerId="AD" clId="Web-{A4CCA847-3F68-A11C-5D25-AC3E8B472DBA}" dt="2022-11-15T15:23:19.946" v="28" actId="1076"/>
          <ac:spMkLst>
            <pc:docMk/>
            <pc:sldMk cId="113498745" sldId="416"/>
            <ac:spMk id="19" creationId="{F952B546-34A0-454C-A7BA-AC38A9ACE4D6}"/>
          </ac:spMkLst>
        </pc:spChg>
        <pc:spChg chg="mod">
          <ac:chgData name="Mari Powell" userId="S::mari.powell@uwtsd.ac.uk::a1b98dd7-29dc-4131-8e37-1423e6a9ecca" providerId="AD" clId="Web-{A4CCA847-3F68-A11C-5D25-AC3E8B472DBA}" dt="2022-11-15T15:22:50.069" v="21" actId="1076"/>
          <ac:spMkLst>
            <pc:docMk/>
            <pc:sldMk cId="113498745" sldId="416"/>
            <ac:spMk id="24" creationId="{EDE4A9EE-AAB1-3D43-9C3D-9A9BE547AF22}"/>
          </ac:spMkLst>
        </pc:spChg>
        <pc:spChg chg="mod">
          <ac:chgData name="Mari Powell" userId="S::mari.powell@uwtsd.ac.uk::a1b98dd7-29dc-4131-8e37-1423e6a9ecca" providerId="AD" clId="Web-{A4CCA847-3F68-A11C-5D25-AC3E8B472DBA}" dt="2022-11-15T15:22:54.209" v="22" actId="1076"/>
          <ac:spMkLst>
            <pc:docMk/>
            <pc:sldMk cId="113498745" sldId="416"/>
            <ac:spMk id="26" creationId="{8E3A0B3D-26AF-7045-8772-5BC6C8C1080E}"/>
          </ac:spMkLst>
        </pc:spChg>
        <pc:spChg chg="mod">
          <ac:chgData name="Mari Powell" userId="S::mari.powell@uwtsd.ac.uk::a1b98dd7-29dc-4131-8e37-1423e6a9ecca" providerId="AD" clId="Web-{A4CCA847-3F68-A11C-5D25-AC3E8B472DBA}" dt="2022-11-15T15:23:14.883" v="27" actId="1076"/>
          <ac:spMkLst>
            <pc:docMk/>
            <pc:sldMk cId="113498745" sldId="416"/>
            <ac:spMk id="30" creationId="{C9AC8FC5-0AAC-0943-87B4-8135558863F2}"/>
          </ac:spMkLst>
        </pc:spChg>
        <pc:spChg chg="mod">
          <ac:chgData name="Mari Powell" userId="S::mari.powell@uwtsd.ac.uk::a1b98dd7-29dc-4131-8e37-1423e6a9ecca" providerId="AD" clId="Web-{A4CCA847-3F68-A11C-5D25-AC3E8B472DBA}" dt="2022-11-15T15:23:13.148" v="26" actId="1076"/>
          <ac:spMkLst>
            <pc:docMk/>
            <pc:sldMk cId="113498745" sldId="416"/>
            <ac:spMk id="31" creationId="{D7A54012-BD35-C04D-B39D-9C9CDE78D343}"/>
          </ac:spMkLst>
        </pc:spChg>
        <pc:spChg chg="mod">
          <ac:chgData name="Mari Powell" userId="S::mari.powell@uwtsd.ac.uk::a1b98dd7-29dc-4131-8e37-1423e6a9ecca" providerId="AD" clId="Web-{A4CCA847-3F68-A11C-5D25-AC3E8B472DBA}" dt="2022-11-15T15:24:15.918" v="34" actId="1076"/>
          <ac:spMkLst>
            <pc:docMk/>
            <pc:sldMk cId="113498745" sldId="416"/>
            <ac:spMk id="34" creationId="{F264AE35-5BA8-0E4B-B904-D5A685E646A6}"/>
          </ac:spMkLst>
        </pc:spChg>
        <pc:picChg chg="add mod">
          <ac:chgData name="Mari Powell" userId="S::mari.powell@uwtsd.ac.uk::a1b98dd7-29dc-4131-8e37-1423e6a9ecca" providerId="AD" clId="Web-{A4CCA847-3F68-A11C-5D25-AC3E8B472DBA}" dt="2022-11-15T15:23:22.633" v="29" actId="1076"/>
          <ac:picMkLst>
            <pc:docMk/>
            <pc:sldMk cId="113498745" sldId="416"/>
            <ac:picMk id="3" creationId="{15943DF0-90DB-95CA-6753-5594432D6685}"/>
          </ac:picMkLst>
        </pc:picChg>
        <pc:picChg chg="add mod">
          <ac:chgData name="Mari Powell" userId="S::mari.powell@uwtsd.ac.uk::a1b98dd7-29dc-4131-8e37-1423e6a9ecca" providerId="AD" clId="Web-{A4CCA847-3F68-A11C-5D25-AC3E8B472DBA}" dt="2022-11-15T15:23:43.900" v="31" actId="1076"/>
          <ac:picMkLst>
            <pc:docMk/>
            <pc:sldMk cId="113498745" sldId="416"/>
            <ac:picMk id="4" creationId="{97C4956F-C787-9874-B0E3-BA5EEF824F13}"/>
          </ac:picMkLst>
        </pc:picChg>
        <pc:picChg chg="mod">
          <ac:chgData name="Mari Powell" userId="S::mari.powell@uwtsd.ac.uk::a1b98dd7-29dc-4131-8e37-1423e6a9ecca" providerId="AD" clId="Web-{A4CCA847-3F68-A11C-5D25-AC3E8B472DBA}" dt="2022-11-15T15:24:06.308" v="33"/>
          <ac:picMkLst>
            <pc:docMk/>
            <pc:sldMk cId="113498745" sldId="416"/>
            <ac:picMk id="6" creationId="{2C96FC09-47EC-114D-99B9-7C41454BA4AD}"/>
          </ac:picMkLst>
        </pc:picChg>
        <pc:picChg chg="del">
          <ac:chgData name="Mari Powell" userId="S::mari.powell@uwtsd.ac.uk::a1b98dd7-29dc-4131-8e37-1423e6a9ecca" providerId="AD" clId="Web-{A4CCA847-3F68-A11C-5D25-AC3E8B472DBA}" dt="2022-11-15T15:22:55.303" v="23"/>
          <ac:picMkLst>
            <pc:docMk/>
            <pc:sldMk cId="113498745" sldId="416"/>
            <ac:picMk id="16" creationId="{E59C71C4-5012-F245-B9E4-3A82AE602FC1}"/>
          </ac:picMkLst>
        </pc:picChg>
        <pc:picChg chg="del">
          <ac:chgData name="Mari Powell" userId="S::mari.powell@uwtsd.ac.uk::a1b98dd7-29dc-4131-8e37-1423e6a9ecca" providerId="AD" clId="Web-{A4CCA847-3F68-A11C-5D25-AC3E8B472DBA}" dt="2022-11-15T15:22:26.223" v="12"/>
          <ac:picMkLst>
            <pc:docMk/>
            <pc:sldMk cId="113498745" sldId="416"/>
            <ac:picMk id="20" creationId="{38A8CCB8-C6B5-8947-87BF-8B1CCCE4A026}"/>
          </ac:picMkLst>
        </pc:picChg>
        <pc:picChg chg="mod">
          <ac:chgData name="Mari Powell" userId="S::mari.powell@uwtsd.ac.uk::a1b98dd7-29dc-4131-8e37-1423e6a9ecca" providerId="AD" clId="Web-{A4CCA847-3F68-A11C-5D25-AC3E8B472DBA}" dt="2022-11-15T15:23:08.632" v="25" actId="1076"/>
          <ac:picMkLst>
            <pc:docMk/>
            <pc:sldMk cId="113498745" sldId="416"/>
            <ac:picMk id="35" creationId="{2972A3F3-02A4-6045-BA4B-B9C5668F2B44}"/>
          </ac:picMkLst>
        </pc:picChg>
      </pc:sldChg>
      <pc:sldChg chg="ord">
        <pc:chgData name="Mari Powell" userId="S::mari.powell@uwtsd.ac.uk::a1b98dd7-29dc-4131-8e37-1423e6a9ecca" providerId="AD" clId="Web-{A4CCA847-3F68-A11C-5D25-AC3E8B472DBA}" dt="2022-11-15T15:41:18.363" v="98"/>
        <pc:sldMkLst>
          <pc:docMk/>
          <pc:sldMk cId="11722612" sldId="482"/>
        </pc:sldMkLst>
      </pc:sldChg>
      <pc:sldChg chg="ord">
        <pc:chgData name="Mari Powell" userId="S::mari.powell@uwtsd.ac.uk::a1b98dd7-29dc-4131-8e37-1423e6a9ecca" providerId="AD" clId="Web-{A4CCA847-3F68-A11C-5D25-AC3E8B472DBA}" dt="2022-11-15T15:42:11.382" v="100"/>
        <pc:sldMkLst>
          <pc:docMk/>
          <pc:sldMk cId="2086023834" sldId="490"/>
        </pc:sldMkLst>
      </pc:sldChg>
      <pc:sldChg chg="modSp ord">
        <pc:chgData name="Mari Powell" userId="S::mari.powell@uwtsd.ac.uk::a1b98dd7-29dc-4131-8e37-1423e6a9ecca" providerId="AD" clId="Web-{A4CCA847-3F68-A11C-5D25-AC3E8B472DBA}" dt="2022-11-15T15:42:08.726" v="99"/>
        <pc:sldMkLst>
          <pc:docMk/>
          <pc:sldMk cId="4067375573" sldId="491"/>
        </pc:sldMkLst>
        <pc:spChg chg="mod">
          <ac:chgData name="Mari Powell" userId="S::mari.powell@uwtsd.ac.uk::a1b98dd7-29dc-4131-8e37-1423e6a9ecca" providerId="AD" clId="Web-{A4CCA847-3F68-A11C-5D25-AC3E8B472DBA}" dt="2022-11-15T15:18:06.971" v="1" actId="1076"/>
          <ac:spMkLst>
            <pc:docMk/>
            <pc:sldMk cId="4067375573" sldId="491"/>
            <ac:spMk id="6" creationId="{03497CF1-F97A-7047-BCC8-7590EED436D9}"/>
          </ac:spMkLst>
        </pc:spChg>
        <pc:picChg chg="mod">
          <ac:chgData name="Mari Powell" userId="S::mari.powell@uwtsd.ac.uk::a1b98dd7-29dc-4131-8e37-1423e6a9ecca" providerId="AD" clId="Web-{A4CCA847-3F68-A11C-5D25-AC3E8B472DBA}" dt="2022-11-15T15:18:01.705" v="0" actId="1076"/>
          <ac:picMkLst>
            <pc:docMk/>
            <pc:sldMk cId="4067375573" sldId="491"/>
            <ac:picMk id="5" creationId="{AC351F20-14B4-5FFD-BFD0-78D46F0BABA2}"/>
          </ac:picMkLst>
        </pc:picChg>
      </pc:sldChg>
      <pc:sldChg chg="addSp delSp modSp">
        <pc:chgData name="Mari Powell" userId="S::mari.powell@uwtsd.ac.uk::a1b98dd7-29dc-4131-8e37-1423e6a9ecca" providerId="AD" clId="Web-{A4CCA847-3F68-A11C-5D25-AC3E8B472DBA}" dt="2022-11-15T15:25:35.408" v="38" actId="1076"/>
        <pc:sldMkLst>
          <pc:docMk/>
          <pc:sldMk cId="3417248101" sldId="492"/>
        </pc:sldMkLst>
        <pc:picChg chg="add mod">
          <ac:chgData name="Mari Powell" userId="S::mari.powell@uwtsd.ac.uk::a1b98dd7-29dc-4131-8e37-1423e6a9ecca" providerId="AD" clId="Web-{A4CCA847-3F68-A11C-5D25-AC3E8B472DBA}" dt="2022-11-15T15:25:35.408" v="38" actId="1076"/>
          <ac:picMkLst>
            <pc:docMk/>
            <pc:sldMk cId="3417248101" sldId="492"/>
            <ac:picMk id="2" creationId="{360D6DF1-0161-012C-F092-318404754375}"/>
          </ac:picMkLst>
        </pc:picChg>
        <pc:picChg chg="del">
          <ac:chgData name="Mari Powell" userId="S::mari.powell@uwtsd.ac.uk::a1b98dd7-29dc-4131-8e37-1423e6a9ecca" providerId="AD" clId="Web-{A4CCA847-3F68-A11C-5D25-AC3E8B472DBA}" dt="2022-11-15T15:24:56.280" v="35"/>
          <ac:picMkLst>
            <pc:docMk/>
            <pc:sldMk cId="3417248101" sldId="492"/>
            <ac:picMk id="14" creationId="{06E1EABA-F6CC-6F45-8480-2533D1020B48}"/>
          </ac:picMkLst>
        </pc:picChg>
      </pc:sldChg>
      <pc:sldChg chg="addSp delSp modSp add mod setBg">
        <pc:chgData name="Mari Powell" userId="S::mari.powell@uwtsd.ac.uk::a1b98dd7-29dc-4131-8e37-1423e6a9ecca" providerId="AD" clId="Web-{A4CCA847-3F68-A11C-5D25-AC3E8B472DBA}" dt="2022-11-15T15:20:28.356" v="11" actId="1076"/>
        <pc:sldMkLst>
          <pc:docMk/>
          <pc:sldMk cId="3842321333" sldId="493"/>
        </pc:sldMkLst>
        <pc:picChg chg="add mod ord">
          <ac:chgData name="Mari Powell" userId="S::mari.powell@uwtsd.ac.uk::a1b98dd7-29dc-4131-8e37-1423e6a9ecca" providerId="AD" clId="Web-{A4CCA847-3F68-A11C-5D25-AC3E8B472DBA}" dt="2022-11-15T15:20:28.356" v="11" actId="1076"/>
          <ac:picMkLst>
            <pc:docMk/>
            <pc:sldMk cId="3842321333" sldId="493"/>
            <ac:picMk id="2" creationId="{38D641C2-388B-9DF9-9612-B8901E4D133A}"/>
          </ac:picMkLst>
        </pc:picChg>
        <pc:picChg chg="del">
          <ac:chgData name="Mari Powell" userId="S::mari.powell@uwtsd.ac.uk::a1b98dd7-29dc-4131-8e37-1423e6a9ecca" providerId="AD" clId="Web-{A4CCA847-3F68-A11C-5D25-AC3E8B472DBA}" dt="2022-11-15T15:19:12.179" v="4"/>
          <ac:picMkLst>
            <pc:docMk/>
            <pc:sldMk cId="3842321333" sldId="493"/>
            <ac:picMk id="9" creationId="{62B8D99C-FD56-594E-B932-E6613EA9F962}"/>
          </ac:picMkLst>
        </pc:picChg>
      </pc:sldChg>
      <pc:sldChg chg="addSp delSp modSp add mod setBg">
        <pc:chgData name="Mari Powell" userId="S::mari.powell@uwtsd.ac.uk::a1b98dd7-29dc-4131-8e37-1423e6a9ecca" providerId="AD" clId="Web-{A4CCA847-3F68-A11C-5D25-AC3E8B472DBA}" dt="2022-11-15T15:38:54.963" v="94" actId="1076"/>
        <pc:sldMkLst>
          <pc:docMk/>
          <pc:sldMk cId="1172194657" sldId="494"/>
        </pc:sldMkLst>
        <pc:spChg chg="mod">
          <ac:chgData name="Mari Powell" userId="S::mari.powell@uwtsd.ac.uk::a1b98dd7-29dc-4131-8e37-1423e6a9ecca" providerId="AD" clId="Web-{A4CCA847-3F68-A11C-5D25-AC3E8B472DBA}" dt="2022-11-15T15:38:54.963" v="94" actId="1076"/>
          <ac:spMkLst>
            <pc:docMk/>
            <pc:sldMk cId="1172194657" sldId="494"/>
            <ac:spMk id="13" creationId="{18E0D931-E0A4-984E-B9F3-19C066B456D8}"/>
          </ac:spMkLst>
        </pc:spChg>
        <pc:picChg chg="del">
          <ac:chgData name="Mari Powell" userId="S::mari.powell@uwtsd.ac.uk::a1b98dd7-29dc-4131-8e37-1423e6a9ecca" providerId="AD" clId="Web-{A4CCA847-3F68-A11C-5D25-AC3E8B472DBA}" dt="2022-11-15T15:38:28.586" v="91"/>
          <ac:picMkLst>
            <pc:docMk/>
            <pc:sldMk cId="1172194657" sldId="494"/>
            <ac:picMk id="3" creationId="{AF28C400-3E96-7E44-AAD6-235D1EC5B154}"/>
          </ac:picMkLst>
        </pc:picChg>
        <pc:picChg chg="add mod">
          <ac:chgData name="Mari Powell" userId="S::mari.powell@uwtsd.ac.uk::a1b98dd7-29dc-4131-8e37-1423e6a9ecca" providerId="AD" clId="Web-{A4CCA847-3F68-A11C-5D25-AC3E8B472DBA}" dt="2022-11-15T15:38:46.540" v="93" actId="1076"/>
          <ac:picMkLst>
            <pc:docMk/>
            <pc:sldMk cId="1172194657" sldId="494"/>
            <ac:picMk id="14" creationId="{90D6CACE-5CB4-6692-DEFB-02AF4CBAF1FD}"/>
          </ac:picMkLst>
        </pc:picChg>
      </pc:sldChg>
      <pc:sldChg chg="addSp delSp modSp add mod setBg">
        <pc:chgData name="Mari Powell" userId="S::mari.powell@uwtsd.ac.uk::a1b98dd7-29dc-4131-8e37-1423e6a9ecca" providerId="AD" clId="Web-{A4CCA847-3F68-A11C-5D25-AC3E8B472DBA}" dt="2022-11-15T15:46:39.103" v="123" actId="14100"/>
        <pc:sldMkLst>
          <pc:docMk/>
          <pc:sldMk cId="994042676" sldId="495"/>
        </pc:sldMkLst>
        <pc:spChg chg="mod">
          <ac:chgData name="Mari Powell" userId="S::mari.powell@uwtsd.ac.uk::a1b98dd7-29dc-4131-8e37-1423e6a9ecca" providerId="AD" clId="Web-{A4CCA847-3F68-A11C-5D25-AC3E8B472DBA}" dt="2022-11-15T15:43:50.295" v="112"/>
          <ac:spMkLst>
            <pc:docMk/>
            <pc:sldMk cId="994042676" sldId="495"/>
            <ac:spMk id="12" creationId="{67C8B0CC-AC09-644A-9D81-CF60903C4181}"/>
          </ac:spMkLst>
        </pc:spChg>
        <pc:picChg chg="add del mod">
          <ac:chgData name="Mari Powell" userId="S::mari.powell@uwtsd.ac.uk::a1b98dd7-29dc-4131-8e37-1423e6a9ecca" providerId="AD" clId="Web-{A4CCA847-3F68-A11C-5D25-AC3E8B472DBA}" dt="2022-11-15T15:46:28.243" v="119"/>
          <ac:picMkLst>
            <pc:docMk/>
            <pc:sldMk cId="994042676" sldId="495"/>
            <ac:picMk id="2" creationId="{D16EAF5D-9B7C-DF7E-AB02-3C77F3DE900D}"/>
          </ac:picMkLst>
        </pc:picChg>
        <pc:picChg chg="add mod">
          <ac:chgData name="Mari Powell" userId="S::mari.powell@uwtsd.ac.uk::a1b98dd7-29dc-4131-8e37-1423e6a9ecca" providerId="AD" clId="Web-{A4CCA847-3F68-A11C-5D25-AC3E8B472DBA}" dt="2022-11-15T15:46:39.103" v="123" actId="14100"/>
          <ac:picMkLst>
            <pc:docMk/>
            <pc:sldMk cId="994042676" sldId="495"/>
            <ac:picMk id="3" creationId="{FD970FB2-BBA7-9AE0-CAB2-E7ADEBBF923D}"/>
          </ac:picMkLst>
        </pc:picChg>
        <pc:picChg chg="del mod">
          <ac:chgData name="Mari Powell" userId="S::mari.powell@uwtsd.ac.uk::a1b98dd7-29dc-4131-8e37-1423e6a9ecca" providerId="AD" clId="Web-{A4CCA847-3F68-A11C-5D25-AC3E8B472DBA}" dt="2022-11-15T15:43:40.169" v="111"/>
          <ac:picMkLst>
            <pc:docMk/>
            <pc:sldMk cId="994042676" sldId="495"/>
            <ac:picMk id="4" creationId="{978B6C81-AE57-E640-9BB2-BBF2D47367E6}"/>
          </ac:picMkLst>
        </pc:picChg>
      </pc:sldChg>
      <pc:sldChg chg="add mod setBg">
        <pc:chgData name="Mari Powell" userId="S::mari.powell@uwtsd.ac.uk::a1b98dd7-29dc-4131-8e37-1423e6a9ecca" providerId="AD" clId="Web-{A4CCA847-3F68-A11C-5D25-AC3E8B472DBA}" dt="2022-11-15T15:50:05.805" v="134"/>
        <pc:sldMkLst>
          <pc:docMk/>
          <pc:sldMk cId="3001150826" sldId="496"/>
        </pc:sldMkLst>
      </pc:sldChg>
      <pc:sldChg chg="add">
        <pc:chgData name="Mari Powell" userId="S::mari.powell@uwtsd.ac.uk::a1b98dd7-29dc-4131-8e37-1423e6a9ecca" providerId="AD" clId="Web-{A4CCA847-3F68-A11C-5D25-AC3E8B472DBA}" dt="2022-11-15T15:47:17.653" v="125"/>
        <pc:sldMkLst>
          <pc:docMk/>
          <pc:sldMk cId="1123930939" sldId="497"/>
        </pc:sldMkLst>
      </pc:sldChg>
      <pc:sldChg chg="add">
        <pc:chgData name="Mari Powell" userId="S::mari.powell@uwtsd.ac.uk::a1b98dd7-29dc-4131-8e37-1423e6a9ecca" providerId="AD" clId="Web-{A4CCA847-3F68-A11C-5D25-AC3E8B472DBA}" dt="2022-11-15T15:47:32.591" v="126"/>
        <pc:sldMkLst>
          <pc:docMk/>
          <pc:sldMk cId="2117810454" sldId="498"/>
        </pc:sldMkLst>
      </pc:sldChg>
      <pc:sldChg chg="add">
        <pc:chgData name="Mari Powell" userId="S::mari.powell@uwtsd.ac.uk::a1b98dd7-29dc-4131-8e37-1423e6a9ecca" providerId="AD" clId="Web-{A4CCA847-3F68-A11C-5D25-AC3E8B472DBA}" dt="2022-11-15T15:47:46.342" v="127"/>
        <pc:sldMkLst>
          <pc:docMk/>
          <pc:sldMk cId="267541710" sldId="499"/>
        </pc:sldMkLst>
      </pc:sldChg>
      <pc:sldChg chg="add">
        <pc:chgData name="Mari Powell" userId="S::mari.powell@uwtsd.ac.uk::a1b98dd7-29dc-4131-8e37-1423e6a9ecca" providerId="AD" clId="Web-{A4CCA847-3F68-A11C-5D25-AC3E8B472DBA}" dt="2022-11-15T15:48:00.843" v="128"/>
        <pc:sldMkLst>
          <pc:docMk/>
          <pc:sldMk cId="4007527348" sldId="500"/>
        </pc:sldMkLst>
      </pc:sldChg>
      <pc:sldChg chg="add">
        <pc:chgData name="Mari Powell" userId="S::mari.powell@uwtsd.ac.uk::a1b98dd7-29dc-4131-8e37-1423e6a9ecca" providerId="AD" clId="Web-{A4CCA847-3F68-A11C-5D25-AC3E8B472DBA}" dt="2022-11-15T15:48:15.844" v="129"/>
        <pc:sldMkLst>
          <pc:docMk/>
          <pc:sldMk cId="2414961728" sldId="501"/>
        </pc:sldMkLst>
      </pc:sldChg>
      <pc:sldChg chg="add">
        <pc:chgData name="Mari Powell" userId="S::mari.powell@uwtsd.ac.uk::a1b98dd7-29dc-4131-8e37-1423e6a9ecca" providerId="AD" clId="Web-{A4CCA847-3F68-A11C-5D25-AC3E8B472DBA}" dt="2022-11-15T15:48:30.830" v="130"/>
        <pc:sldMkLst>
          <pc:docMk/>
          <pc:sldMk cId="1539216722" sldId="502"/>
        </pc:sldMkLst>
      </pc:sldChg>
      <pc:sldChg chg="add">
        <pc:chgData name="Mari Powell" userId="S::mari.powell@uwtsd.ac.uk::a1b98dd7-29dc-4131-8e37-1423e6a9ecca" providerId="AD" clId="Web-{A4CCA847-3F68-A11C-5D25-AC3E8B472DBA}" dt="2022-11-15T15:48:44.096" v="131"/>
        <pc:sldMkLst>
          <pc:docMk/>
          <pc:sldMk cId="1487805807" sldId="503"/>
        </pc:sldMkLst>
      </pc:sldChg>
      <pc:sldChg chg="add">
        <pc:chgData name="Mari Powell" userId="S::mari.powell@uwtsd.ac.uk::a1b98dd7-29dc-4131-8e37-1423e6a9ecca" providerId="AD" clId="Web-{A4CCA847-3F68-A11C-5D25-AC3E8B472DBA}" dt="2022-11-15T15:48:58.550" v="132"/>
        <pc:sldMkLst>
          <pc:docMk/>
          <pc:sldMk cId="2280057680" sldId="504"/>
        </pc:sldMkLst>
      </pc:sldChg>
      <pc:sldChg chg="add">
        <pc:chgData name="Mari Powell" userId="S::mari.powell@uwtsd.ac.uk::a1b98dd7-29dc-4131-8e37-1423e6a9ecca" providerId="AD" clId="Web-{A4CCA847-3F68-A11C-5D25-AC3E8B472DBA}" dt="2022-11-15T15:49:13.942" v="133"/>
        <pc:sldMkLst>
          <pc:docMk/>
          <pc:sldMk cId="1504663362" sldId="505"/>
        </pc:sldMkLst>
      </pc:sldChg>
      <pc:sldMasterChg chg="replId modSldLayout">
        <pc:chgData name="Mari Powell" userId="S::mari.powell@uwtsd.ac.uk::a1b98dd7-29dc-4131-8e37-1423e6a9ecca" providerId="AD" clId="Web-{A4CCA847-3F68-A11C-5D25-AC3E8B472DBA}" dt="2022-11-15T15:42:27.836" v="101"/>
        <pc:sldMasterMkLst>
          <pc:docMk/>
          <pc:sldMasterMk cId="1319827304" sldId="2147483677"/>
        </pc:sldMasterMkLst>
        <pc:sldLayoutChg chg="replI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1319827304" sldId="2147483677"/>
            <pc:sldLayoutMk cId="738033404" sldId="2147483678"/>
          </pc:sldLayoutMkLst>
        </pc:sldLayoutChg>
        <pc:sldLayoutChg chg="replI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1319827304" sldId="2147483677"/>
            <pc:sldLayoutMk cId="3835819906" sldId="2147483679"/>
          </pc:sldLayoutMkLst>
        </pc:sldLayoutChg>
        <pc:sldLayoutChg chg="replI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1319827304" sldId="2147483677"/>
            <pc:sldLayoutMk cId="4209035393" sldId="2147483680"/>
          </pc:sldLayoutMkLst>
        </pc:sldLayoutChg>
        <pc:sldLayoutChg chg="replI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1319827304" sldId="2147483677"/>
            <pc:sldLayoutMk cId="2721682362" sldId="2147483681"/>
          </pc:sldLayoutMkLst>
        </pc:sldLayoutChg>
        <pc:sldLayoutChg chg="replI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1319827304" sldId="2147483677"/>
            <pc:sldLayoutMk cId="3771136689" sldId="2147483682"/>
          </pc:sldLayoutMkLst>
        </pc:sldLayoutChg>
        <pc:sldLayoutChg chg="replI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1319827304" sldId="2147483677"/>
            <pc:sldLayoutMk cId="250503065" sldId="2147483683"/>
          </pc:sldLayoutMkLst>
        </pc:sldLayoutChg>
        <pc:sldLayoutChg chg="replI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1319827304" sldId="2147483677"/>
            <pc:sldLayoutMk cId="3066241340" sldId="2147483684"/>
          </pc:sldLayoutMkLst>
        </pc:sldLayoutChg>
        <pc:sldLayoutChg chg="replI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1319827304" sldId="2147483677"/>
            <pc:sldLayoutMk cId="1301803185" sldId="2147483685"/>
          </pc:sldLayoutMkLst>
        </pc:sldLayoutChg>
        <pc:sldLayoutChg chg="replI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1319827304" sldId="2147483677"/>
            <pc:sldLayoutMk cId="665086643" sldId="2147483686"/>
          </pc:sldLayoutMkLst>
        </pc:sldLayoutChg>
        <pc:sldLayoutChg chg="replI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1319827304" sldId="2147483677"/>
            <pc:sldLayoutMk cId="1843052897" sldId="2147483687"/>
          </pc:sldLayoutMkLst>
        </pc:sldLayoutChg>
        <pc:sldLayoutChg chg="replI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1319827304" sldId="2147483677"/>
            <pc:sldLayoutMk cId="4197973155" sldId="2147483688"/>
          </pc:sldLayoutMkLst>
        </pc:sldLayoutChg>
        <pc:sldLayoutChg chg="replI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1319827304" sldId="2147483677"/>
            <pc:sldLayoutMk cId="1794023351" sldId="2147483689"/>
          </pc:sldLayoutMkLst>
        </pc:sldLayoutChg>
      </pc:sldMasterChg>
      <pc:sldMasterChg chg="add addSldLayout">
        <pc:chgData name="Mari Powell" userId="S::mari.powell@uwtsd.ac.uk::a1b98dd7-29dc-4131-8e37-1423e6a9ecca" providerId="AD" clId="Web-{A4CCA847-3F68-A11C-5D25-AC3E8B472DBA}" dt="2022-11-15T15:42:27.836" v="101"/>
        <pc:sldMasterMkLst>
          <pc:docMk/>
          <pc:sldMasterMk cId="2782945063" sldId="2147483690"/>
        </pc:sldMasterMkLst>
        <pc:sldLayoutChg chg="ad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2782945063" sldId="2147483690"/>
            <pc:sldLayoutMk cId="1883860225" sldId="2147483660"/>
          </pc:sldLayoutMkLst>
        </pc:sldLayoutChg>
        <pc:sldLayoutChg chg="ad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2782945063" sldId="2147483690"/>
            <pc:sldLayoutMk cId="4200160817" sldId="2147483661"/>
          </pc:sldLayoutMkLst>
        </pc:sldLayoutChg>
        <pc:sldLayoutChg chg="ad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2782945063" sldId="2147483690"/>
            <pc:sldLayoutMk cId="757753413" sldId="2147483662"/>
          </pc:sldLayoutMkLst>
        </pc:sldLayoutChg>
        <pc:sldLayoutChg chg="ad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2782945063" sldId="2147483690"/>
            <pc:sldLayoutMk cId="3506576946" sldId="2147483691"/>
          </pc:sldLayoutMkLst>
        </pc:sldLayoutChg>
        <pc:sldLayoutChg chg="ad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2782945063" sldId="2147483690"/>
            <pc:sldLayoutMk cId="3634858252" sldId="2147483692"/>
          </pc:sldLayoutMkLst>
        </pc:sldLayoutChg>
        <pc:sldLayoutChg chg="ad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2782945063" sldId="2147483690"/>
            <pc:sldLayoutMk cId="3003523447" sldId="2147483693"/>
          </pc:sldLayoutMkLst>
        </pc:sldLayoutChg>
        <pc:sldLayoutChg chg="ad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2782945063" sldId="2147483690"/>
            <pc:sldLayoutMk cId="2712351198" sldId="2147483694"/>
          </pc:sldLayoutMkLst>
        </pc:sldLayoutChg>
        <pc:sldLayoutChg chg="ad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2782945063" sldId="2147483690"/>
            <pc:sldLayoutMk cId="3013942213" sldId="2147483695"/>
          </pc:sldLayoutMkLst>
        </pc:sldLayoutChg>
        <pc:sldLayoutChg chg="ad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2782945063" sldId="2147483690"/>
            <pc:sldLayoutMk cId="3597878025" sldId="2147483696"/>
          </pc:sldLayoutMkLst>
        </pc:sldLayoutChg>
        <pc:sldLayoutChg chg="ad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2782945063" sldId="2147483690"/>
            <pc:sldLayoutMk cId="580181433" sldId="2147483697"/>
          </pc:sldLayoutMkLst>
        </pc:sldLayoutChg>
        <pc:sldLayoutChg chg="ad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2782945063" sldId="2147483690"/>
            <pc:sldLayoutMk cId="1537183944" sldId="2147483698"/>
          </pc:sldLayoutMkLst>
        </pc:sldLayoutChg>
        <pc:sldLayoutChg chg="ad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2782945063" sldId="2147483690"/>
            <pc:sldLayoutMk cId="4144620246" sldId="2147483699"/>
          </pc:sldLayoutMkLst>
        </pc:sldLayoutChg>
        <pc:sldLayoutChg chg="ad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2782945063" sldId="2147483690"/>
            <pc:sldLayoutMk cId="489248666" sldId="2147483700"/>
          </pc:sldLayoutMkLst>
        </pc:sldLayoutChg>
        <pc:sldLayoutChg chg="ad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2782945063" sldId="2147483690"/>
            <pc:sldLayoutMk cId="2236807943" sldId="2147483701"/>
          </pc:sldLayoutMkLst>
        </pc:sldLayoutChg>
      </pc:sldMasterChg>
    </pc:docChg>
  </pc:docChgLst>
  <pc:docChgLst>
    <pc:chgData name="Mari Powell" userId="S::mari.powell@uwtsd.ac.uk::a1b98dd7-29dc-4131-8e37-1423e6a9ecca" providerId="AD" clId="Web-{9A9F5A54-A3AE-726C-D252-CC999476E175}"/>
    <pc:docChg chg="addSld delSld modSld sldOrd addMainMaster modMainMaster">
      <pc:chgData name="Mari Powell" userId="S::mari.powell@uwtsd.ac.uk::a1b98dd7-29dc-4131-8e37-1423e6a9ecca" providerId="AD" clId="Web-{9A9F5A54-A3AE-726C-D252-CC999476E175}" dt="2022-11-15T17:28:36.104" v="542" actId="1076"/>
      <pc:docMkLst>
        <pc:docMk/>
      </pc:docMkLst>
      <pc:sldChg chg="addSp delSp modSp">
        <pc:chgData name="Mari Powell" userId="S::mari.powell@uwtsd.ac.uk::a1b98dd7-29dc-4131-8e37-1423e6a9ecca" providerId="AD" clId="Web-{9A9F5A54-A3AE-726C-D252-CC999476E175}" dt="2022-11-15T17:26:38.944" v="534" actId="14100"/>
        <pc:sldMkLst>
          <pc:docMk/>
          <pc:sldMk cId="750254766" sldId="259"/>
        </pc:sldMkLst>
        <pc:spChg chg="mod">
          <ac:chgData name="Mari Powell" userId="S::mari.powell@uwtsd.ac.uk::a1b98dd7-29dc-4131-8e37-1423e6a9ecca" providerId="AD" clId="Web-{9A9F5A54-A3AE-726C-D252-CC999476E175}" dt="2022-11-15T17:26:10.755" v="533" actId="1076"/>
          <ac:spMkLst>
            <pc:docMk/>
            <pc:sldMk cId="750254766" sldId="259"/>
            <ac:spMk id="17" creationId="{BDFADEDA-18FE-9442-A9BC-FC8EB05AFE41}"/>
          </ac:spMkLst>
        </pc:spChg>
        <pc:picChg chg="mod">
          <ac:chgData name="Mari Powell" userId="S::mari.powell@uwtsd.ac.uk::a1b98dd7-29dc-4131-8e37-1423e6a9ecca" providerId="AD" clId="Web-{9A9F5A54-A3AE-726C-D252-CC999476E175}" dt="2022-11-15T17:26:38.944" v="534" actId="14100"/>
          <ac:picMkLst>
            <pc:docMk/>
            <pc:sldMk cId="750254766" sldId="259"/>
            <ac:picMk id="2" creationId="{495BA640-BDE2-F442-994E-7EC451F4E7B1}"/>
          </ac:picMkLst>
        </pc:picChg>
        <pc:picChg chg="add del">
          <ac:chgData name="Mari Powell" userId="S::mari.powell@uwtsd.ac.uk::a1b98dd7-29dc-4131-8e37-1423e6a9ecca" providerId="AD" clId="Web-{9A9F5A54-A3AE-726C-D252-CC999476E175}" dt="2022-11-15T17:25:43.957" v="529"/>
          <ac:picMkLst>
            <pc:docMk/>
            <pc:sldMk cId="750254766" sldId="259"/>
            <ac:picMk id="4" creationId="{347F8675-9864-9895-7EF1-D4C95CC15754}"/>
          </ac:picMkLst>
        </pc:picChg>
      </pc:sldChg>
      <pc:sldChg chg="del">
        <pc:chgData name="Mari Powell" userId="S::mari.powell@uwtsd.ac.uk::a1b98dd7-29dc-4131-8e37-1423e6a9ecca" providerId="AD" clId="Web-{9A9F5A54-A3AE-726C-D252-CC999476E175}" dt="2022-11-15T16:08:50.295" v="74"/>
        <pc:sldMkLst>
          <pc:docMk/>
          <pc:sldMk cId="3986501650" sldId="271"/>
        </pc:sldMkLst>
      </pc:sldChg>
      <pc:sldChg chg="del">
        <pc:chgData name="Mari Powell" userId="S::mari.powell@uwtsd.ac.uk::a1b98dd7-29dc-4131-8e37-1423e6a9ecca" providerId="AD" clId="Web-{9A9F5A54-A3AE-726C-D252-CC999476E175}" dt="2022-11-15T16:09:39.875" v="77"/>
        <pc:sldMkLst>
          <pc:docMk/>
          <pc:sldMk cId="888969067" sldId="273"/>
        </pc:sldMkLst>
      </pc:sldChg>
      <pc:sldChg chg="del">
        <pc:chgData name="Mari Powell" userId="S::mari.powell@uwtsd.ac.uk::a1b98dd7-29dc-4131-8e37-1423e6a9ecca" providerId="AD" clId="Web-{9A9F5A54-A3AE-726C-D252-CC999476E175}" dt="2022-11-15T16:09:56.907" v="81"/>
        <pc:sldMkLst>
          <pc:docMk/>
          <pc:sldMk cId="570480923" sldId="299"/>
        </pc:sldMkLst>
      </pc:sldChg>
      <pc:sldChg chg="addSp delSp modSp del mod setBg">
        <pc:chgData name="Mari Powell" userId="S::mari.powell@uwtsd.ac.uk::a1b98dd7-29dc-4131-8e37-1423e6a9ecca" providerId="AD" clId="Web-{9A9F5A54-A3AE-726C-D252-CC999476E175}" dt="2022-11-15T16:09:18.687" v="75"/>
        <pc:sldMkLst>
          <pc:docMk/>
          <pc:sldMk cId="751208161" sldId="386"/>
        </pc:sldMkLst>
        <pc:spChg chg="mod">
          <ac:chgData name="Mari Powell" userId="S::mari.powell@uwtsd.ac.uk::a1b98dd7-29dc-4131-8e37-1423e6a9ecca" providerId="AD" clId="Web-{9A9F5A54-A3AE-726C-D252-CC999476E175}" dt="2022-11-15T16:00:40.481" v="52"/>
          <ac:spMkLst>
            <pc:docMk/>
            <pc:sldMk cId="751208161" sldId="386"/>
            <ac:spMk id="11" creationId="{ED9E65FA-B52D-2844-A242-5B01B4CADC99}"/>
          </ac:spMkLst>
        </pc:spChg>
        <pc:picChg chg="add mod">
          <ac:chgData name="Mari Powell" userId="S::mari.powell@uwtsd.ac.uk::a1b98dd7-29dc-4131-8e37-1423e6a9ecca" providerId="AD" clId="Web-{9A9F5A54-A3AE-726C-D252-CC999476E175}" dt="2022-11-15T16:03:16.643" v="58" actId="1076"/>
          <ac:picMkLst>
            <pc:docMk/>
            <pc:sldMk cId="751208161" sldId="386"/>
            <ac:picMk id="2" creationId="{39ABC298-B2EF-1409-873B-A4577D34D5D4}"/>
          </ac:picMkLst>
        </pc:picChg>
        <pc:picChg chg="del">
          <ac:chgData name="Mari Powell" userId="S::mari.powell@uwtsd.ac.uk::a1b98dd7-29dc-4131-8e37-1423e6a9ecca" providerId="AD" clId="Web-{9A9F5A54-A3AE-726C-D252-CC999476E175}" dt="2022-11-15T16:01:13.107" v="54"/>
          <ac:picMkLst>
            <pc:docMk/>
            <pc:sldMk cId="751208161" sldId="386"/>
            <ac:picMk id="9" creationId="{46914B5F-8FD2-C543-B597-FD5B451E2A9A}"/>
          </ac:picMkLst>
        </pc:picChg>
      </pc:sldChg>
      <pc:sldChg chg="del">
        <pc:chgData name="Mari Powell" userId="S::mari.powell@uwtsd.ac.uk::a1b98dd7-29dc-4131-8e37-1423e6a9ecca" providerId="AD" clId="Web-{9A9F5A54-A3AE-726C-D252-CC999476E175}" dt="2022-11-15T16:03:29.815" v="59"/>
        <pc:sldMkLst>
          <pc:docMk/>
          <pc:sldMk cId="11722612" sldId="482"/>
        </pc:sldMkLst>
      </pc:sldChg>
      <pc:sldChg chg="del">
        <pc:chgData name="Mari Powell" userId="S::mari.powell@uwtsd.ac.uk::a1b98dd7-29dc-4131-8e37-1423e6a9ecca" providerId="AD" clId="Web-{9A9F5A54-A3AE-726C-D252-CC999476E175}" dt="2022-11-15T16:09:35.672" v="76"/>
        <pc:sldMkLst>
          <pc:docMk/>
          <pc:sldMk cId="524070722" sldId="484"/>
        </pc:sldMkLst>
      </pc:sldChg>
      <pc:sldChg chg="del">
        <pc:chgData name="Mari Powell" userId="S::mari.powell@uwtsd.ac.uk::a1b98dd7-29dc-4131-8e37-1423e6a9ecca" providerId="AD" clId="Web-{9A9F5A54-A3AE-726C-D252-CC999476E175}" dt="2022-11-15T16:09:55.016" v="80"/>
        <pc:sldMkLst>
          <pc:docMk/>
          <pc:sldMk cId="73348764" sldId="485"/>
        </pc:sldMkLst>
      </pc:sldChg>
      <pc:sldChg chg="del">
        <pc:chgData name="Mari Powell" userId="S::mari.powell@uwtsd.ac.uk::a1b98dd7-29dc-4131-8e37-1423e6a9ecca" providerId="AD" clId="Web-{9A9F5A54-A3AE-726C-D252-CC999476E175}" dt="2022-11-15T16:09:52.735" v="79"/>
        <pc:sldMkLst>
          <pc:docMk/>
          <pc:sldMk cId="3357695409" sldId="486"/>
        </pc:sldMkLst>
      </pc:sldChg>
      <pc:sldChg chg="del">
        <pc:chgData name="Mari Powell" userId="S::mari.powell@uwtsd.ac.uk::a1b98dd7-29dc-4131-8e37-1423e6a9ecca" providerId="AD" clId="Web-{9A9F5A54-A3AE-726C-D252-CC999476E175}" dt="2022-11-15T16:09:44.078" v="78"/>
        <pc:sldMkLst>
          <pc:docMk/>
          <pc:sldMk cId="4266647140" sldId="487"/>
        </pc:sldMkLst>
      </pc:sldChg>
      <pc:sldChg chg="addSp delSp modSp">
        <pc:chgData name="Mari Powell" userId="S::mari.powell@uwtsd.ac.uk::a1b98dd7-29dc-4131-8e37-1423e6a9ecca" providerId="AD" clId="Web-{9A9F5A54-A3AE-726C-D252-CC999476E175}" dt="2022-11-15T16:30:46.732" v="367" actId="20577"/>
        <pc:sldMkLst>
          <pc:docMk/>
          <pc:sldMk cId="3842321333" sldId="493"/>
        </pc:sldMkLst>
        <pc:spChg chg="add mod">
          <ac:chgData name="Mari Powell" userId="S::mari.powell@uwtsd.ac.uk::a1b98dd7-29dc-4131-8e37-1423e6a9ecca" providerId="AD" clId="Web-{9A9F5A54-A3AE-726C-D252-CC999476E175}" dt="2022-11-15T16:30:46.732" v="367" actId="20577"/>
          <ac:spMkLst>
            <pc:docMk/>
            <pc:sldMk cId="3842321333" sldId="493"/>
            <ac:spMk id="3" creationId="{4188A326-7DE9-8901-145B-BA0049DDAB6B}"/>
          </ac:spMkLst>
        </pc:spChg>
        <pc:spChg chg="del mod">
          <ac:chgData name="Mari Powell" userId="S::mari.powell@uwtsd.ac.uk::a1b98dd7-29dc-4131-8e37-1423e6a9ecca" providerId="AD" clId="Web-{9A9F5A54-A3AE-726C-D252-CC999476E175}" dt="2022-11-15T16:29:58.339" v="353"/>
          <ac:spMkLst>
            <pc:docMk/>
            <pc:sldMk cId="3842321333" sldId="493"/>
            <ac:spMk id="10" creationId="{208494CD-5FBE-EA4D-99D9-97B1282DA55F}"/>
          </ac:spMkLst>
        </pc:spChg>
      </pc:sldChg>
      <pc:sldChg chg="addSp delSp">
        <pc:chgData name="Mari Powell" userId="S::mari.powell@uwtsd.ac.uk::a1b98dd7-29dc-4131-8e37-1423e6a9ecca" providerId="AD" clId="Web-{9A9F5A54-A3AE-726C-D252-CC999476E175}" dt="2022-11-15T15:53:09.794" v="40"/>
        <pc:sldMkLst>
          <pc:docMk/>
          <pc:sldMk cId="3001150826" sldId="496"/>
        </pc:sldMkLst>
        <pc:spChg chg="add">
          <ac:chgData name="Mari Powell" userId="S::mari.powell@uwtsd.ac.uk::a1b98dd7-29dc-4131-8e37-1423e6a9ecca" providerId="AD" clId="Web-{9A9F5A54-A3AE-726C-D252-CC999476E175}" dt="2022-11-15T15:53:09.794" v="40"/>
          <ac:spMkLst>
            <pc:docMk/>
            <pc:sldMk cId="3001150826" sldId="496"/>
            <ac:spMk id="5" creationId="{76509B91-F734-9E15-DDB5-99E983974107}"/>
          </ac:spMkLst>
        </pc:spChg>
        <pc:spChg chg="del">
          <ac:chgData name="Mari Powell" userId="S::mari.powell@uwtsd.ac.uk::a1b98dd7-29dc-4131-8e37-1423e6a9ecca" providerId="AD" clId="Web-{9A9F5A54-A3AE-726C-D252-CC999476E175}" dt="2022-11-15T15:50:41.554" v="1"/>
          <ac:spMkLst>
            <pc:docMk/>
            <pc:sldMk cId="3001150826" sldId="496"/>
            <ac:spMk id="12" creationId="{453890B9-0A07-9041-9107-48AC801C24B2}"/>
          </ac:spMkLst>
        </pc:spChg>
        <pc:picChg chg="add">
          <ac:chgData name="Mari Powell" userId="S::mari.powell@uwtsd.ac.uk::a1b98dd7-29dc-4131-8e37-1423e6a9ecca" providerId="AD" clId="Web-{9A9F5A54-A3AE-726C-D252-CC999476E175}" dt="2022-11-15T15:50:51.336" v="2"/>
          <ac:picMkLst>
            <pc:docMk/>
            <pc:sldMk cId="3001150826" sldId="496"/>
            <ac:picMk id="3" creationId="{4FC34ED2-EF57-982C-F736-5E25A0449452}"/>
          </ac:picMkLst>
        </pc:picChg>
        <pc:picChg chg="del">
          <ac:chgData name="Mari Powell" userId="S::mari.powell@uwtsd.ac.uk::a1b98dd7-29dc-4131-8e37-1423e6a9ecca" providerId="AD" clId="Web-{9A9F5A54-A3AE-726C-D252-CC999476E175}" dt="2022-11-15T15:50:39.335" v="0"/>
          <ac:picMkLst>
            <pc:docMk/>
            <pc:sldMk cId="3001150826" sldId="496"/>
            <ac:picMk id="17" creationId="{5E684592-4DD6-AA46-B463-4EB3E3DB4AE7}"/>
          </ac:picMkLst>
        </pc:picChg>
      </pc:sldChg>
      <pc:sldChg chg="addSp delSp mod setBg">
        <pc:chgData name="Mari Powell" userId="S::mari.powell@uwtsd.ac.uk::a1b98dd7-29dc-4131-8e37-1423e6a9ecca" providerId="AD" clId="Web-{9A9F5A54-A3AE-726C-D252-CC999476E175}" dt="2022-11-15T15:53:13.278" v="41"/>
        <pc:sldMkLst>
          <pc:docMk/>
          <pc:sldMk cId="1123930939" sldId="497"/>
        </pc:sldMkLst>
        <pc:spChg chg="add">
          <ac:chgData name="Mari Powell" userId="S::mari.powell@uwtsd.ac.uk::a1b98dd7-29dc-4131-8e37-1423e6a9ecca" providerId="AD" clId="Web-{9A9F5A54-A3AE-726C-D252-CC999476E175}" dt="2022-11-15T15:53:13.278" v="41"/>
          <ac:spMkLst>
            <pc:docMk/>
            <pc:sldMk cId="1123930939" sldId="497"/>
            <ac:spMk id="5" creationId="{31CC25B9-2440-BFC5-70A1-6704E1C62D62}"/>
          </ac:spMkLst>
        </pc:spChg>
        <pc:spChg chg="del">
          <ac:chgData name="Mari Powell" userId="S::mari.powell@uwtsd.ac.uk::a1b98dd7-29dc-4131-8e37-1423e6a9ecca" providerId="AD" clId="Web-{9A9F5A54-A3AE-726C-D252-CC999476E175}" dt="2022-11-15T15:51:05.961" v="3"/>
          <ac:spMkLst>
            <pc:docMk/>
            <pc:sldMk cId="1123930939" sldId="497"/>
            <ac:spMk id="10" creationId="{869A3299-B3D4-914F-839F-F9CE7812FA1F}"/>
          </ac:spMkLst>
        </pc:spChg>
        <pc:picChg chg="add">
          <ac:chgData name="Mari Powell" userId="S::mari.powell@uwtsd.ac.uk::a1b98dd7-29dc-4131-8e37-1423e6a9ecca" providerId="AD" clId="Web-{9A9F5A54-A3AE-726C-D252-CC999476E175}" dt="2022-11-15T15:51:29.321" v="7"/>
          <ac:picMkLst>
            <pc:docMk/>
            <pc:sldMk cId="1123930939" sldId="497"/>
            <ac:picMk id="3" creationId="{03465456-1E02-9762-2C55-725C9A452DA4}"/>
          </ac:picMkLst>
        </pc:picChg>
        <pc:picChg chg="del">
          <ac:chgData name="Mari Powell" userId="S::mari.powell@uwtsd.ac.uk::a1b98dd7-29dc-4131-8e37-1423e6a9ecca" providerId="AD" clId="Web-{9A9F5A54-A3AE-726C-D252-CC999476E175}" dt="2022-11-15T15:51:08.008" v="4"/>
          <ac:picMkLst>
            <pc:docMk/>
            <pc:sldMk cId="1123930939" sldId="497"/>
            <ac:picMk id="17" creationId="{38980142-6480-4F4C-8AD3-E4DF0D5F8966}"/>
          </ac:picMkLst>
        </pc:picChg>
      </pc:sldChg>
      <pc:sldChg chg="addSp delSp mod setBg">
        <pc:chgData name="Mari Powell" userId="S::mari.powell@uwtsd.ac.uk::a1b98dd7-29dc-4131-8e37-1423e6a9ecca" providerId="AD" clId="Web-{9A9F5A54-A3AE-726C-D252-CC999476E175}" dt="2022-11-15T15:53:17.013" v="42"/>
        <pc:sldMkLst>
          <pc:docMk/>
          <pc:sldMk cId="2117810454" sldId="498"/>
        </pc:sldMkLst>
        <pc:spChg chg="add">
          <ac:chgData name="Mari Powell" userId="S::mari.powell@uwtsd.ac.uk::a1b98dd7-29dc-4131-8e37-1423e6a9ecca" providerId="AD" clId="Web-{9A9F5A54-A3AE-726C-D252-CC999476E175}" dt="2022-11-15T15:53:17.013" v="42"/>
          <ac:spMkLst>
            <pc:docMk/>
            <pc:sldMk cId="2117810454" sldId="498"/>
            <ac:spMk id="5" creationId="{5A6C4E4C-E5AC-E0B7-FA3A-8F5AFA19DCCE}"/>
          </ac:spMkLst>
        </pc:spChg>
        <pc:spChg chg="del">
          <ac:chgData name="Mari Powell" userId="S::mari.powell@uwtsd.ac.uk::a1b98dd7-29dc-4131-8e37-1423e6a9ecca" providerId="AD" clId="Web-{9A9F5A54-A3AE-726C-D252-CC999476E175}" dt="2022-11-15T15:51:33.493" v="8"/>
          <ac:spMkLst>
            <pc:docMk/>
            <pc:sldMk cId="2117810454" sldId="498"/>
            <ac:spMk id="10" creationId="{3737D53D-31F2-604D-A753-01A4F6CB4E2A}"/>
          </ac:spMkLst>
        </pc:spChg>
        <pc:picChg chg="add">
          <ac:chgData name="Mari Powell" userId="S::mari.powell@uwtsd.ac.uk::a1b98dd7-29dc-4131-8e37-1423e6a9ecca" providerId="AD" clId="Web-{9A9F5A54-A3AE-726C-D252-CC999476E175}" dt="2022-11-15T15:51:37.040" v="10"/>
          <ac:picMkLst>
            <pc:docMk/>
            <pc:sldMk cId="2117810454" sldId="498"/>
            <ac:picMk id="3" creationId="{23D247D1-5B6D-FDEC-3617-0F4D4DFBC656}"/>
          </ac:picMkLst>
        </pc:picChg>
        <pc:picChg chg="del">
          <ac:chgData name="Mari Powell" userId="S::mari.powell@uwtsd.ac.uk::a1b98dd7-29dc-4131-8e37-1423e6a9ecca" providerId="AD" clId="Web-{9A9F5A54-A3AE-726C-D252-CC999476E175}" dt="2022-11-15T15:51:35.212" v="9"/>
          <ac:picMkLst>
            <pc:docMk/>
            <pc:sldMk cId="2117810454" sldId="498"/>
            <ac:picMk id="12" creationId="{D57796B7-AEB1-324A-BAAA-B15DCF31AD0B}"/>
          </ac:picMkLst>
        </pc:picChg>
      </pc:sldChg>
      <pc:sldChg chg="addSp delSp mod setBg">
        <pc:chgData name="Mari Powell" userId="S::mari.powell@uwtsd.ac.uk::a1b98dd7-29dc-4131-8e37-1423e6a9ecca" providerId="AD" clId="Web-{9A9F5A54-A3AE-726C-D252-CC999476E175}" dt="2022-11-15T15:53:21.232" v="43"/>
        <pc:sldMkLst>
          <pc:docMk/>
          <pc:sldMk cId="267541710" sldId="499"/>
        </pc:sldMkLst>
        <pc:spChg chg="add">
          <ac:chgData name="Mari Powell" userId="S::mari.powell@uwtsd.ac.uk::a1b98dd7-29dc-4131-8e37-1423e6a9ecca" providerId="AD" clId="Web-{9A9F5A54-A3AE-726C-D252-CC999476E175}" dt="2022-11-15T15:53:21.232" v="43"/>
          <ac:spMkLst>
            <pc:docMk/>
            <pc:sldMk cId="267541710" sldId="499"/>
            <ac:spMk id="5" creationId="{6A50CDAF-A0A3-FA02-714B-6C76B6268CAF}"/>
          </ac:spMkLst>
        </pc:spChg>
        <pc:spChg chg="del">
          <ac:chgData name="Mari Powell" userId="S::mari.powell@uwtsd.ac.uk::a1b98dd7-29dc-4131-8e37-1423e6a9ecca" providerId="AD" clId="Web-{9A9F5A54-A3AE-726C-D252-CC999476E175}" dt="2022-11-15T15:51:43.275" v="12"/>
          <ac:spMkLst>
            <pc:docMk/>
            <pc:sldMk cId="267541710" sldId="499"/>
            <ac:spMk id="10" creationId="{EBECC947-3E55-7446-A8E4-5EE8715A6FCD}"/>
          </ac:spMkLst>
        </pc:spChg>
        <pc:picChg chg="add">
          <ac:chgData name="Mari Powell" userId="S::mari.powell@uwtsd.ac.uk::a1b98dd7-29dc-4131-8e37-1423e6a9ecca" providerId="AD" clId="Web-{9A9F5A54-A3AE-726C-D252-CC999476E175}" dt="2022-11-15T15:51:46.885" v="14"/>
          <ac:picMkLst>
            <pc:docMk/>
            <pc:sldMk cId="267541710" sldId="499"/>
            <ac:picMk id="3" creationId="{7B6BDCFB-14F5-0351-680B-F5A517CB5718}"/>
          </ac:picMkLst>
        </pc:picChg>
        <pc:picChg chg="del">
          <ac:chgData name="Mari Powell" userId="S::mari.powell@uwtsd.ac.uk::a1b98dd7-29dc-4131-8e37-1423e6a9ecca" providerId="AD" clId="Web-{9A9F5A54-A3AE-726C-D252-CC999476E175}" dt="2022-11-15T15:51:44.369" v="13"/>
          <ac:picMkLst>
            <pc:docMk/>
            <pc:sldMk cId="267541710" sldId="499"/>
            <ac:picMk id="12" creationId="{95F9F6CC-3781-D648-B4DC-A8018B21AFF2}"/>
          </ac:picMkLst>
        </pc:picChg>
      </pc:sldChg>
      <pc:sldChg chg="addSp delSp mod setBg">
        <pc:chgData name="Mari Powell" userId="S::mari.powell@uwtsd.ac.uk::a1b98dd7-29dc-4131-8e37-1423e6a9ecca" providerId="AD" clId="Web-{9A9F5A54-A3AE-726C-D252-CC999476E175}" dt="2022-11-15T15:53:24.966" v="44"/>
        <pc:sldMkLst>
          <pc:docMk/>
          <pc:sldMk cId="4007527348" sldId="500"/>
        </pc:sldMkLst>
        <pc:spChg chg="add">
          <ac:chgData name="Mari Powell" userId="S::mari.powell@uwtsd.ac.uk::a1b98dd7-29dc-4131-8e37-1423e6a9ecca" providerId="AD" clId="Web-{9A9F5A54-A3AE-726C-D252-CC999476E175}" dt="2022-11-15T15:53:24.966" v="44"/>
          <ac:spMkLst>
            <pc:docMk/>
            <pc:sldMk cId="4007527348" sldId="500"/>
            <ac:spMk id="5" creationId="{0EF27D5C-AD62-C6EC-E18D-A2518BCFC0B2}"/>
          </ac:spMkLst>
        </pc:spChg>
        <pc:spChg chg="del">
          <ac:chgData name="Mari Powell" userId="S::mari.powell@uwtsd.ac.uk::a1b98dd7-29dc-4131-8e37-1423e6a9ecca" providerId="AD" clId="Web-{9A9F5A54-A3AE-726C-D252-CC999476E175}" dt="2022-11-15T15:51:52.775" v="16"/>
          <ac:spMkLst>
            <pc:docMk/>
            <pc:sldMk cId="4007527348" sldId="500"/>
            <ac:spMk id="10" creationId="{CDAC4B92-DB1B-9447-8D14-C792860D0647}"/>
          </ac:spMkLst>
        </pc:spChg>
        <pc:picChg chg="add">
          <ac:chgData name="Mari Powell" userId="S::mari.powell@uwtsd.ac.uk::a1b98dd7-29dc-4131-8e37-1423e6a9ecca" providerId="AD" clId="Web-{9A9F5A54-A3AE-726C-D252-CC999476E175}" dt="2022-11-15T15:51:56.104" v="18"/>
          <ac:picMkLst>
            <pc:docMk/>
            <pc:sldMk cId="4007527348" sldId="500"/>
            <ac:picMk id="3" creationId="{420B29E5-34ED-B272-6C7D-72CC582DD536}"/>
          </ac:picMkLst>
        </pc:picChg>
        <pc:picChg chg="del">
          <ac:chgData name="Mari Powell" userId="S::mari.powell@uwtsd.ac.uk::a1b98dd7-29dc-4131-8e37-1423e6a9ecca" providerId="AD" clId="Web-{9A9F5A54-A3AE-726C-D252-CC999476E175}" dt="2022-11-15T15:51:54.119" v="17"/>
          <ac:picMkLst>
            <pc:docMk/>
            <pc:sldMk cId="4007527348" sldId="500"/>
            <ac:picMk id="12" creationId="{23B9420C-1665-C844-981A-F4C91FAA9656}"/>
          </ac:picMkLst>
        </pc:picChg>
      </pc:sldChg>
      <pc:sldChg chg="addSp delSp mod setBg">
        <pc:chgData name="Mari Powell" userId="S::mari.powell@uwtsd.ac.uk::a1b98dd7-29dc-4131-8e37-1423e6a9ecca" providerId="AD" clId="Web-{9A9F5A54-A3AE-726C-D252-CC999476E175}" dt="2022-11-15T15:53:28.263" v="45"/>
        <pc:sldMkLst>
          <pc:docMk/>
          <pc:sldMk cId="2414961728" sldId="501"/>
        </pc:sldMkLst>
        <pc:spChg chg="add">
          <ac:chgData name="Mari Powell" userId="S::mari.powell@uwtsd.ac.uk::a1b98dd7-29dc-4131-8e37-1423e6a9ecca" providerId="AD" clId="Web-{9A9F5A54-A3AE-726C-D252-CC999476E175}" dt="2022-11-15T15:53:28.263" v="45"/>
          <ac:spMkLst>
            <pc:docMk/>
            <pc:sldMk cId="2414961728" sldId="501"/>
            <ac:spMk id="5" creationId="{E7CC429D-9829-CE0D-A7AF-E42C7E849E37}"/>
          </ac:spMkLst>
        </pc:spChg>
        <pc:spChg chg="del">
          <ac:chgData name="Mari Powell" userId="S::mari.powell@uwtsd.ac.uk::a1b98dd7-29dc-4131-8e37-1423e6a9ecca" providerId="AD" clId="Web-{9A9F5A54-A3AE-726C-D252-CC999476E175}" dt="2022-11-15T15:52:03.198" v="20"/>
          <ac:spMkLst>
            <pc:docMk/>
            <pc:sldMk cId="2414961728" sldId="501"/>
            <ac:spMk id="10" creationId="{DDFDBFAB-B3AA-3F43-BE5E-2956C4CD9AE1}"/>
          </ac:spMkLst>
        </pc:spChg>
        <pc:picChg chg="add">
          <ac:chgData name="Mari Powell" userId="S::mari.powell@uwtsd.ac.uk::a1b98dd7-29dc-4131-8e37-1423e6a9ecca" providerId="AD" clId="Web-{9A9F5A54-A3AE-726C-D252-CC999476E175}" dt="2022-11-15T15:52:06.370" v="22"/>
          <ac:picMkLst>
            <pc:docMk/>
            <pc:sldMk cId="2414961728" sldId="501"/>
            <ac:picMk id="3" creationId="{132E9199-28BF-32AC-1A32-090873A5AC3F}"/>
          </ac:picMkLst>
        </pc:picChg>
        <pc:picChg chg="del">
          <ac:chgData name="Mari Powell" userId="S::mari.powell@uwtsd.ac.uk::a1b98dd7-29dc-4131-8e37-1423e6a9ecca" providerId="AD" clId="Web-{9A9F5A54-A3AE-726C-D252-CC999476E175}" dt="2022-11-15T15:52:04.338" v="21"/>
          <ac:picMkLst>
            <pc:docMk/>
            <pc:sldMk cId="2414961728" sldId="501"/>
            <ac:picMk id="12" creationId="{994DC1BE-0B5D-834A-AC0B-9337E737E24A}"/>
          </ac:picMkLst>
        </pc:picChg>
      </pc:sldChg>
      <pc:sldChg chg="addSp delSp mod setBg">
        <pc:chgData name="Mari Powell" userId="S::mari.powell@uwtsd.ac.uk::a1b98dd7-29dc-4131-8e37-1423e6a9ecca" providerId="AD" clId="Web-{9A9F5A54-A3AE-726C-D252-CC999476E175}" dt="2022-11-15T15:53:31.576" v="46"/>
        <pc:sldMkLst>
          <pc:docMk/>
          <pc:sldMk cId="1539216722" sldId="502"/>
        </pc:sldMkLst>
        <pc:spChg chg="add">
          <ac:chgData name="Mari Powell" userId="S::mari.powell@uwtsd.ac.uk::a1b98dd7-29dc-4131-8e37-1423e6a9ecca" providerId="AD" clId="Web-{9A9F5A54-A3AE-726C-D252-CC999476E175}" dt="2022-11-15T15:53:31.576" v="46"/>
          <ac:spMkLst>
            <pc:docMk/>
            <pc:sldMk cId="1539216722" sldId="502"/>
            <ac:spMk id="5" creationId="{3F16F296-E822-FE2B-E6B5-7A993ED936B1}"/>
          </ac:spMkLst>
        </pc:spChg>
        <pc:spChg chg="del">
          <ac:chgData name="Mari Powell" userId="S::mari.powell@uwtsd.ac.uk::a1b98dd7-29dc-4131-8e37-1423e6a9ecca" providerId="AD" clId="Web-{9A9F5A54-A3AE-726C-D252-CC999476E175}" dt="2022-11-15T15:52:22.167" v="24"/>
          <ac:spMkLst>
            <pc:docMk/>
            <pc:sldMk cId="1539216722" sldId="502"/>
            <ac:spMk id="10" creationId="{1BFD9ED4-067A-B745-AF12-77EDEEA2D003}"/>
          </ac:spMkLst>
        </pc:spChg>
        <pc:picChg chg="add">
          <ac:chgData name="Mari Powell" userId="S::mari.powell@uwtsd.ac.uk::a1b98dd7-29dc-4131-8e37-1423e6a9ecca" providerId="AD" clId="Web-{9A9F5A54-A3AE-726C-D252-CC999476E175}" dt="2022-11-15T15:52:25.323" v="26"/>
          <ac:picMkLst>
            <pc:docMk/>
            <pc:sldMk cId="1539216722" sldId="502"/>
            <ac:picMk id="3" creationId="{1A48CB40-80F7-CF12-7001-C728746E710D}"/>
          </ac:picMkLst>
        </pc:picChg>
        <pc:picChg chg="del">
          <ac:chgData name="Mari Powell" userId="S::mari.powell@uwtsd.ac.uk::a1b98dd7-29dc-4131-8e37-1423e6a9ecca" providerId="AD" clId="Web-{9A9F5A54-A3AE-726C-D252-CC999476E175}" dt="2022-11-15T15:52:23.370" v="25"/>
          <ac:picMkLst>
            <pc:docMk/>
            <pc:sldMk cId="1539216722" sldId="502"/>
            <ac:picMk id="12" creationId="{CCC75351-A97C-774F-BCEC-62F2A6C0A2A4}"/>
          </ac:picMkLst>
        </pc:picChg>
      </pc:sldChg>
      <pc:sldChg chg="addSp delSp mod setBg">
        <pc:chgData name="Mari Powell" userId="S::mari.powell@uwtsd.ac.uk::a1b98dd7-29dc-4131-8e37-1423e6a9ecca" providerId="AD" clId="Web-{9A9F5A54-A3AE-726C-D252-CC999476E175}" dt="2022-11-15T15:53:34.763" v="47"/>
        <pc:sldMkLst>
          <pc:docMk/>
          <pc:sldMk cId="1487805807" sldId="503"/>
        </pc:sldMkLst>
        <pc:spChg chg="add">
          <ac:chgData name="Mari Powell" userId="S::mari.powell@uwtsd.ac.uk::a1b98dd7-29dc-4131-8e37-1423e6a9ecca" providerId="AD" clId="Web-{9A9F5A54-A3AE-726C-D252-CC999476E175}" dt="2022-11-15T15:53:34.763" v="47"/>
          <ac:spMkLst>
            <pc:docMk/>
            <pc:sldMk cId="1487805807" sldId="503"/>
            <ac:spMk id="5" creationId="{5D4797EC-A2C7-1056-FDBE-1CAB043F2EAA}"/>
          </ac:spMkLst>
        </pc:spChg>
        <pc:spChg chg="del">
          <ac:chgData name="Mari Powell" userId="S::mari.powell@uwtsd.ac.uk::a1b98dd7-29dc-4131-8e37-1423e6a9ecca" providerId="AD" clId="Web-{9A9F5A54-A3AE-726C-D252-CC999476E175}" dt="2022-11-15T15:52:30.214" v="28"/>
          <ac:spMkLst>
            <pc:docMk/>
            <pc:sldMk cId="1487805807" sldId="503"/>
            <ac:spMk id="8" creationId="{8D2A6E97-517F-8C48-9393-6BF3C0D69BB4}"/>
          </ac:spMkLst>
        </pc:spChg>
        <pc:picChg chg="add">
          <ac:chgData name="Mari Powell" userId="S::mari.powell@uwtsd.ac.uk::a1b98dd7-29dc-4131-8e37-1423e6a9ecca" providerId="AD" clId="Web-{9A9F5A54-A3AE-726C-D252-CC999476E175}" dt="2022-11-15T15:52:33.402" v="30"/>
          <ac:picMkLst>
            <pc:docMk/>
            <pc:sldMk cId="1487805807" sldId="503"/>
            <ac:picMk id="3" creationId="{2D52657A-C585-F58B-2A8C-8E5D6F03E715}"/>
          </ac:picMkLst>
        </pc:picChg>
        <pc:picChg chg="del">
          <ac:chgData name="Mari Powell" userId="S::mari.powell@uwtsd.ac.uk::a1b98dd7-29dc-4131-8e37-1423e6a9ecca" providerId="AD" clId="Web-{9A9F5A54-A3AE-726C-D252-CC999476E175}" dt="2022-11-15T15:52:31.433" v="29"/>
          <ac:picMkLst>
            <pc:docMk/>
            <pc:sldMk cId="1487805807" sldId="503"/>
            <ac:picMk id="9" creationId="{37A1F8F8-F51E-7E44-8279-E9556B030594}"/>
          </ac:picMkLst>
        </pc:picChg>
      </pc:sldChg>
      <pc:sldChg chg="addSp delSp mod setBg">
        <pc:chgData name="Mari Powell" userId="S::mari.powell@uwtsd.ac.uk::a1b98dd7-29dc-4131-8e37-1423e6a9ecca" providerId="AD" clId="Web-{9A9F5A54-A3AE-726C-D252-CC999476E175}" dt="2022-11-15T15:53:38.107" v="48"/>
        <pc:sldMkLst>
          <pc:docMk/>
          <pc:sldMk cId="2280057680" sldId="504"/>
        </pc:sldMkLst>
        <pc:spChg chg="add">
          <ac:chgData name="Mari Powell" userId="S::mari.powell@uwtsd.ac.uk::a1b98dd7-29dc-4131-8e37-1423e6a9ecca" providerId="AD" clId="Web-{9A9F5A54-A3AE-726C-D252-CC999476E175}" dt="2022-11-15T15:53:38.107" v="48"/>
          <ac:spMkLst>
            <pc:docMk/>
            <pc:sldMk cId="2280057680" sldId="504"/>
            <ac:spMk id="5" creationId="{9C81E7C4-1C4C-E453-1AE9-1451CA11116C}"/>
          </ac:spMkLst>
        </pc:spChg>
        <pc:spChg chg="del">
          <ac:chgData name="Mari Powell" userId="S::mari.powell@uwtsd.ac.uk::a1b98dd7-29dc-4131-8e37-1423e6a9ecca" providerId="AD" clId="Web-{9A9F5A54-A3AE-726C-D252-CC999476E175}" dt="2022-11-15T15:52:40.808" v="32"/>
          <ac:spMkLst>
            <pc:docMk/>
            <pc:sldMk cId="2280057680" sldId="504"/>
            <ac:spMk id="10" creationId="{7919CC7E-9D42-0F45-B323-6DC3F0740EBF}"/>
          </ac:spMkLst>
        </pc:spChg>
        <pc:picChg chg="add">
          <ac:chgData name="Mari Powell" userId="S::mari.powell@uwtsd.ac.uk::a1b98dd7-29dc-4131-8e37-1423e6a9ecca" providerId="AD" clId="Web-{9A9F5A54-A3AE-726C-D252-CC999476E175}" dt="2022-11-15T15:52:44.558" v="34"/>
          <ac:picMkLst>
            <pc:docMk/>
            <pc:sldMk cId="2280057680" sldId="504"/>
            <ac:picMk id="3" creationId="{2068C2A1-5D80-D120-0AA6-BEE79CA2800B}"/>
          </ac:picMkLst>
        </pc:picChg>
        <pc:picChg chg="del">
          <ac:chgData name="Mari Powell" userId="S::mari.powell@uwtsd.ac.uk::a1b98dd7-29dc-4131-8e37-1423e6a9ecca" providerId="AD" clId="Web-{9A9F5A54-A3AE-726C-D252-CC999476E175}" dt="2022-11-15T15:52:41.949" v="33"/>
          <ac:picMkLst>
            <pc:docMk/>
            <pc:sldMk cId="2280057680" sldId="504"/>
            <ac:picMk id="12" creationId="{D8F11903-6702-9344-8E9E-87B359B6ED5D}"/>
          </ac:picMkLst>
        </pc:picChg>
      </pc:sldChg>
      <pc:sldChg chg="addSp delSp mod setBg">
        <pc:chgData name="Mari Powell" userId="S::mari.powell@uwtsd.ac.uk::a1b98dd7-29dc-4131-8e37-1423e6a9ecca" providerId="AD" clId="Web-{9A9F5A54-A3AE-726C-D252-CC999476E175}" dt="2022-11-15T15:53:41.420" v="49"/>
        <pc:sldMkLst>
          <pc:docMk/>
          <pc:sldMk cId="1504663362" sldId="505"/>
        </pc:sldMkLst>
        <pc:spChg chg="add">
          <ac:chgData name="Mari Powell" userId="S::mari.powell@uwtsd.ac.uk::a1b98dd7-29dc-4131-8e37-1423e6a9ecca" providerId="AD" clId="Web-{9A9F5A54-A3AE-726C-D252-CC999476E175}" dt="2022-11-15T15:53:41.420" v="49"/>
          <ac:spMkLst>
            <pc:docMk/>
            <pc:sldMk cId="1504663362" sldId="505"/>
            <ac:spMk id="5" creationId="{1B7258D6-AB81-7BD2-E94D-9C595BBC3D09}"/>
          </ac:spMkLst>
        </pc:spChg>
        <pc:spChg chg="del">
          <ac:chgData name="Mari Powell" userId="S::mari.powell@uwtsd.ac.uk::a1b98dd7-29dc-4131-8e37-1423e6a9ecca" providerId="AD" clId="Web-{9A9F5A54-A3AE-726C-D252-CC999476E175}" dt="2022-11-15T15:52:50.246" v="36"/>
          <ac:spMkLst>
            <pc:docMk/>
            <pc:sldMk cId="1504663362" sldId="505"/>
            <ac:spMk id="10" creationId="{85E71454-64C3-3B40-82A7-7B9029CE1B6A}"/>
          </ac:spMkLst>
        </pc:spChg>
        <pc:picChg chg="add">
          <ac:chgData name="Mari Powell" userId="S::mari.powell@uwtsd.ac.uk::a1b98dd7-29dc-4131-8e37-1423e6a9ecca" providerId="AD" clId="Web-{9A9F5A54-A3AE-726C-D252-CC999476E175}" dt="2022-11-15T15:52:53.371" v="38"/>
          <ac:picMkLst>
            <pc:docMk/>
            <pc:sldMk cId="1504663362" sldId="505"/>
            <ac:picMk id="3" creationId="{73922FBA-E2FF-7958-96AE-F4F950490676}"/>
          </ac:picMkLst>
        </pc:picChg>
        <pc:picChg chg="del">
          <ac:chgData name="Mari Powell" userId="S::mari.powell@uwtsd.ac.uk::a1b98dd7-29dc-4131-8e37-1423e6a9ecca" providerId="AD" clId="Web-{9A9F5A54-A3AE-726C-D252-CC999476E175}" dt="2022-11-15T15:52:51.496" v="37"/>
          <ac:picMkLst>
            <pc:docMk/>
            <pc:sldMk cId="1504663362" sldId="505"/>
            <ac:picMk id="12" creationId="{24BC8AD8-C452-2440-9BD1-1BA5CE19F8C1}"/>
          </ac:picMkLst>
        </pc:picChg>
      </pc:sldChg>
      <pc:sldChg chg="modSp add mod setBg">
        <pc:chgData name="Mari Powell" userId="S::mari.powell@uwtsd.ac.uk::a1b98dd7-29dc-4131-8e37-1423e6a9ecca" providerId="AD" clId="Web-{9A9F5A54-A3AE-726C-D252-CC999476E175}" dt="2022-11-15T16:16:35.280" v="86" actId="1076"/>
        <pc:sldMkLst>
          <pc:docMk/>
          <pc:sldMk cId="2882704311" sldId="506"/>
        </pc:sldMkLst>
        <pc:spChg chg="mod">
          <ac:chgData name="Mari Powell" userId="S::mari.powell@uwtsd.ac.uk::a1b98dd7-29dc-4131-8e37-1423e6a9ecca" providerId="AD" clId="Web-{9A9F5A54-A3AE-726C-D252-CC999476E175}" dt="2022-11-15T16:16:35.280" v="86" actId="1076"/>
          <ac:spMkLst>
            <pc:docMk/>
            <pc:sldMk cId="2882704311" sldId="506"/>
            <ac:spMk id="8" creationId="{A30DC4DF-9D53-E84E-ADE8-4BD43D01A1D9}"/>
          </ac:spMkLst>
        </pc:spChg>
      </pc:sldChg>
      <pc:sldChg chg="addSp delSp modSp add mod setBg">
        <pc:chgData name="Mari Powell" userId="S::mari.powell@uwtsd.ac.uk::a1b98dd7-29dc-4131-8e37-1423e6a9ecca" providerId="AD" clId="Web-{9A9F5A54-A3AE-726C-D252-CC999476E175}" dt="2022-11-15T16:07:22.589" v="73" actId="1076"/>
        <pc:sldMkLst>
          <pc:docMk/>
          <pc:sldMk cId="2834121134" sldId="507"/>
        </pc:sldMkLst>
        <pc:picChg chg="add mod ord">
          <ac:chgData name="Mari Powell" userId="S::mari.powell@uwtsd.ac.uk::a1b98dd7-29dc-4131-8e37-1423e6a9ecca" providerId="AD" clId="Web-{9A9F5A54-A3AE-726C-D252-CC999476E175}" dt="2022-11-15T16:07:22.589" v="73" actId="1076"/>
          <ac:picMkLst>
            <pc:docMk/>
            <pc:sldMk cId="2834121134" sldId="507"/>
            <ac:picMk id="2" creationId="{D4B72622-B28A-CBF4-BE38-EA5ED734133A}"/>
          </ac:picMkLst>
        </pc:picChg>
        <pc:picChg chg="del">
          <ac:chgData name="Mari Powell" userId="S::mari.powell@uwtsd.ac.uk::a1b98dd7-29dc-4131-8e37-1423e6a9ecca" providerId="AD" clId="Web-{9A9F5A54-A3AE-726C-D252-CC999476E175}" dt="2022-11-15T16:07:00.041" v="66"/>
          <ac:picMkLst>
            <pc:docMk/>
            <pc:sldMk cId="2834121134" sldId="507"/>
            <ac:picMk id="6" creationId="{BFE4AEFB-1F5A-3140-BE8B-E50053E11407}"/>
          </ac:picMkLst>
        </pc:picChg>
      </pc:sldChg>
      <pc:sldChg chg="modSp add replId">
        <pc:chgData name="Mari Powell" userId="S::mari.powell@uwtsd.ac.uk::a1b98dd7-29dc-4131-8e37-1423e6a9ecca" providerId="AD" clId="Web-{9A9F5A54-A3AE-726C-D252-CC999476E175}" dt="2022-11-15T16:29:17.166" v="321" actId="20577"/>
        <pc:sldMkLst>
          <pc:docMk/>
          <pc:sldMk cId="2528148427" sldId="508"/>
        </pc:sldMkLst>
        <pc:spChg chg="mod">
          <ac:chgData name="Mari Powell" userId="S::mari.powell@uwtsd.ac.uk::a1b98dd7-29dc-4131-8e37-1423e6a9ecca" providerId="AD" clId="Web-{9A9F5A54-A3AE-726C-D252-CC999476E175}" dt="2022-11-15T16:29:17.166" v="321" actId="20577"/>
          <ac:spMkLst>
            <pc:docMk/>
            <pc:sldMk cId="2528148427" sldId="508"/>
            <ac:spMk id="10" creationId="{208494CD-5FBE-EA4D-99D9-97B1282DA55F}"/>
          </ac:spMkLst>
        </pc:spChg>
      </pc:sldChg>
      <pc:sldChg chg="add del">
        <pc:chgData name="Mari Powell" userId="S::mari.powell@uwtsd.ac.uk::a1b98dd7-29dc-4131-8e37-1423e6a9ecca" providerId="AD" clId="Web-{9A9F5A54-A3AE-726C-D252-CC999476E175}" dt="2022-11-15T16:22:03.448" v="131"/>
        <pc:sldMkLst>
          <pc:docMk/>
          <pc:sldMk cId="3259880503" sldId="508"/>
        </pc:sldMkLst>
      </pc:sldChg>
      <pc:sldChg chg="modSp add mod setBg">
        <pc:chgData name="Mari Powell" userId="S::mari.powell@uwtsd.ac.uk::a1b98dd7-29dc-4131-8e37-1423e6a9ecca" providerId="AD" clId="Web-{9A9F5A54-A3AE-726C-D252-CC999476E175}" dt="2022-11-15T17:27:14.336" v="536" actId="20577"/>
        <pc:sldMkLst>
          <pc:docMk/>
          <pc:sldMk cId="1086642138" sldId="509"/>
        </pc:sldMkLst>
        <pc:spChg chg="mod">
          <ac:chgData name="Mari Powell" userId="S::mari.powell@uwtsd.ac.uk::a1b98dd7-29dc-4131-8e37-1423e6a9ecca" providerId="AD" clId="Web-{9A9F5A54-A3AE-726C-D252-CC999476E175}" dt="2022-11-15T17:03:09.176" v="373"/>
          <ac:spMkLst>
            <pc:docMk/>
            <pc:sldMk cId="1086642138" sldId="509"/>
            <ac:spMk id="4" creationId="{2BC982C1-423D-5449-9009-E51067709AFE}"/>
          </ac:spMkLst>
        </pc:spChg>
        <pc:spChg chg="mod">
          <ac:chgData name="Mari Powell" userId="S::mari.powell@uwtsd.ac.uk::a1b98dd7-29dc-4131-8e37-1423e6a9ecca" providerId="AD" clId="Web-{9A9F5A54-A3AE-726C-D252-CC999476E175}" dt="2022-11-15T17:27:14.336" v="536" actId="20577"/>
          <ac:spMkLst>
            <pc:docMk/>
            <pc:sldMk cId="1086642138" sldId="509"/>
            <ac:spMk id="6" creationId="{B78D14C5-3DFF-544A-8360-06260998B139}"/>
          </ac:spMkLst>
        </pc:spChg>
      </pc:sldChg>
      <pc:sldChg chg="modSp add mod setBg">
        <pc:chgData name="Mari Powell" userId="S::mari.powell@uwtsd.ac.uk::a1b98dd7-29dc-4131-8e37-1423e6a9ecca" providerId="AD" clId="Web-{9A9F5A54-A3AE-726C-D252-CC999476E175}" dt="2022-11-15T17:03:56.037" v="379"/>
        <pc:sldMkLst>
          <pc:docMk/>
          <pc:sldMk cId="1208707529" sldId="510"/>
        </pc:sldMkLst>
        <pc:spChg chg="mod">
          <ac:chgData name="Mari Powell" userId="S::mari.powell@uwtsd.ac.uk::a1b98dd7-29dc-4131-8e37-1423e6a9ecca" providerId="AD" clId="Web-{9A9F5A54-A3AE-726C-D252-CC999476E175}" dt="2022-11-15T17:03:56.037" v="379"/>
          <ac:spMkLst>
            <pc:docMk/>
            <pc:sldMk cId="1208707529" sldId="510"/>
            <ac:spMk id="18" creationId="{96DBDAF2-D277-F645-A4CB-348123254E94}"/>
          </ac:spMkLst>
        </pc:spChg>
      </pc:sldChg>
      <pc:sldChg chg="modSp add mod setBg">
        <pc:chgData name="Mari Powell" userId="S::mari.powell@uwtsd.ac.uk::a1b98dd7-29dc-4131-8e37-1423e6a9ecca" providerId="AD" clId="Web-{9A9F5A54-A3AE-726C-D252-CC999476E175}" dt="2022-11-15T17:04:37.429" v="383"/>
        <pc:sldMkLst>
          <pc:docMk/>
          <pc:sldMk cId="4145206865" sldId="511"/>
        </pc:sldMkLst>
        <pc:spChg chg="mod">
          <ac:chgData name="Mari Powell" userId="S::mari.powell@uwtsd.ac.uk::a1b98dd7-29dc-4131-8e37-1423e6a9ecca" providerId="AD" clId="Web-{9A9F5A54-A3AE-726C-D252-CC999476E175}" dt="2022-11-15T17:04:37.429" v="383"/>
          <ac:spMkLst>
            <pc:docMk/>
            <pc:sldMk cId="4145206865" sldId="511"/>
            <ac:spMk id="7" creationId="{A019A005-E9B4-A841-8D48-01C231AA5B85}"/>
          </ac:spMkLst>
        </pc:spChg>
      </pc:sldChg>
      <pc:sldChg chg="modSp add mod setBg">
        <pc:chgData name="Mari Powell" userId="S::mari.powell@uwtsd.ac.uk::a1b98dd7-29dc-4131-8e37-1423e6a9ecca" providerId="AD" clId="Web-{9A9F5A54-A3AE-726C-D252-CC999476E175}" dt="2022-11-15T17:05:06.602" v="387"/>
        <pc:sldMkLst>
          <pc:docMk/>
          <pc:sldMk cId="4054468888" sldId="512"/>
        </pc:sldMkLst>
        <pc:spChg chg="mod">
          <ac:chgData name="Mari Powell" userId="S::mari.powell@uwtsd.ac.uk::a1b98dd7-29dc-4131-8e37-1423e6a9ecca" providerId="AD" clId="Web-{9A9F5A54-A3AE-726C-D252-CC999476E175}" dt="2022-11-15T17:05:06.602" v="387"/>
          <ac:spMkLst>
            <pc:docMk/>
            <pc:sldMk cId="4054468888" sldId="512"/>
            <ac:spMk id="6" creationId="{7D560A7B-1BCD-534D-B3D9-7692A5FA21FF}"/>
          </ac:spMkLst>
        </pc:spChg>
      </pc:sldChg>
      <pc:sldChg chg="modSp add mod setBg">
        <pc:chgData name="Mari Powell" userId="S::mari.powell@uwtsd.ac.uk::a1b98dd7-29dc-4131-8e37-1423e6a9ecca" providerId="AD" clId="Web-{9A9F5A54-A3AE-726C-D252-CC999476E175}" dt="2022-11-15T17:05:31.853" v="391"/>
        <pc:sldMkLst>
          <pc:docMk/>
          <pc:sldMk cId="309639907" sldId="513"/>
        </pc:sldMkLst>
        <pc:spChg chg="mod">
          <ac:chgData name="Mari Powell" userId="S::mari.powell@uwtsd.ac.uk::a1b98dd7-29dc-4131-8e37-1423e6a9ecca" providerId="AD" clId="Web-{9A9F5A54-A3AE-726C-D252-CC999476E175}" dt="2022-11-15T17:05:31.853" v="391"/>
          <ac:spMkLst>
            <pc:docMk/>
            <pc:sldMk cId="309639907" sldId="513"/>
            <ac:spMk id="8" creationId="{4EC5BDA3-99FE-924C-90A9-F0E4C2A0D1F4}"/>
          </ac:spMkLst>
        </pc:spChg>
      </pc:sldChg>
      <pc:sldChg chg="modSp add mod setBg">
        <pc:chgData name="Mari Powell" userId="S::mari.powell@uwtsd.ac.uk::a1b98dd7-29dc-4131-8e37-1423e6a9ecca" providerId="AD" clId="Web-{9A9F5A54-A3AE-726C-D252-CC999476E175}" dt="2022-11-15T17:06:04.214" v="395"/>
        <pc:sldMkLst>
          <pc:docMk/>
          <pc:sldMk cId="2793454794" sldId="514"/>
        </pc:sldMkLst>
        <pc:spChg chg="mod">
          <ac:chgData name="Mari Powell" userId="S::mari.powell@uwtsd.ac.uk::a1b98dd7-29dc-4131-8e37-1423e6a9ecca" providerId="AD" clId="Web-{9A9F5A54-A3AE-726C-D252-CC999476E175}" dt="2022-11-15T17:06:04.214" v="395"/>
          <ac:spMkLst>
            <pc:docMk/>
            <pc:sldMk cId="2793454794" sldId="514"/>
            <ac:spMk id="6" creationId="{A07F9901-730B-2940-B1B1-8569262D26CC}"/>
          </ac:spMkLst>
        </pc:spChg>
      </pc:sldChg>
      <pc:sldChg chg="modSp add mod setBg">
        <pc:chgData name="Mari Powell" userId="S::mari.powell@uwtsd.ac.uk::a1b98dd7-29dc-4131-8e37-1423e6a9ecca" providerId="AD" clId="Web-{9A9F5A54-A3AE-726C-D252-CC999476E175}" dt="2022-11-15T17:06:30.699" v="399"/>
        <pc:sldMkLst>
          <pc:docMk/>
          <pc:sldMk cId="64619115" sldId="515"/>
        </pc:sldMkLst>
        <pc:spChg chg="mod">
          <ac:chgData name="Mari Powell" userId="S::mari.powell@uwtsd.ac.uk::a1b98dd7-29dc-4131-8e37-1423e6a9ecca" providerId="AD" clId="Web-{9A9F5A54-A3AE-726C-D252-CC999476E175}" dt="2022-11-15T17:06:30.699" v="399"/>
          <ac:spMkLst>
            <pc:docMk/>
            <pc:sldMk cId="64619115" sldId="515"/>
            <ac:spMk id="6" creationId="{6DBBC7A0-691D-9242-B585-93E617EC5878}"/>
          </ac:spMkLst>
        </pc:spChg>
      </pc:sldChg>
      <pc:sldChg chg="modSp add mod setBg">
        <pc:chgData name="Mari Powell" userId="S::mari.powell@uwtsd.ac.uk::a1b98dd7-29dc-4131-8e37-1423e6a9ecca" providerId="AD" clId="Web-{9A9F5A54-A3AE-726C-D252-CC999476E175}" dt="2022-11-15T17:08:07.030" v="411"/>
        <pc:sldMkLst>
          <pc:docMk/>
          <pc:sldMk cId="900032150" sldId="516"/>
        </pc:sldMkLst>
        <pc:spChg chg="mod">
          <ac:chgData name="Mari Powell" userId="S::mari.powell@uwtsd.ac.uk::a1b98dd7-29dc-4131-8e37-1423e6a9ecca" providerId="AD" clId="Web-{9A9F5A54-A3AE-726C-D252-CC999476E175}" dt="2022-11-15T17:08:07.030" v="411"/>
          <ac:spMkLst>
            <pc:docMk/>
            <pc:sldMk cId="900032150" sldId="516"/>
            <ac:spMk id="8" creationId="{B87DC0C2-2942-3E4A-8BB9-86CDC49CA451}"/>
          </ac:spMkLst>
        </pc:spChg>
      </pc:sldChg>
      <pc:sldChg chg="modSp add del mod setBg">
        <pc:chgData name="Mari Powell" userId="S::mari.powell@uwtsd.ac.uk::a1b98dd7-29dc-4131-8e37-1423e6a9ecca" providerId="AD" clId="Web-{9A9F5A54-A3AE-726C-D252-CC999476E175}" dt="2022-11-15T17:07:07.356" v="404"/>
        <pc:sldMkLst>
          <pc:docMk/>
          <pc:sldMk cId="4217930409" sldId="516"/>
        </pc:sldMkLst>
        <pc:spChg chg="mod">
          <ac:chgData name="Mari Powell" userId="S::mari.powell@uwtsd.ac.uk::a1b98dd7-29dc-4131-8e37-1423e6a9ecca" providerId="AD" clId="Web-{9A9F5A54-A3AE-726C-D252-CC999476E175}" dt="2022-11-15T17:07:00.512" v="403"/>
          <ac:spMkLst>
            <pc:docMk/>
            <pc:sldMk cId="4217930409" sldId="516"/>
            <ac:spMk id="6" creationId="{6DBBC7A0-691D-9242-B585-93E617EC5878}"/>
          </ac:spMkLst>
        </pc:spChg>
      </pc:sldChg>
      <pc:sldChg chg="modSp add mod setBg">
        <pc:chgData name="Mari Powell" userId="S::mari.powell@uwtsd.ac.uk::a1b98dd7-29dc-4131-8e37-1423e6a9ecca" providerId="AD" clId="Web-{9A9F5A54-A3AE-726C-D252-CC999476E175}" dt="2022-11-15T17:09:19.236" v="420"/>
        <pc:sldMkLst>
          <pc:docMk/>
          <pc:sldMk cId="194504682" sldId="517"/>
        </pc:sldMkLst>
        <pc:spChg chg="mod">
          <ac:chgData name="Mari Powell" userId="S::mari.powell@uwtsd.ac.uk::a1b98dd7-29dc-4131-8e37-1423e6a9ecca" providerId="AD" clId="Web-{9A9F5A54-A3AE-726C-D252-CC999476E175}" dt="2022-11-15T17:09:19.236" v="420"/>
          <ac:spMkLst>
            <pc:docMk/>
            <pc:sldMk cId="194504682" sldId="517"/>
            <ac:spMk id="7" creationId="{34CC7644-CF76-B34E-A2BE-0BD1DB1B13EB}"/>
          </ac:spMkLst>
        </pc:spChg>
      </pc:sldChg>
      <pc:sldChg chg="modSp add mod setBg">
        <pc:chgData name="Mari Powell" userId="S::mari.powell@uwtsd.ac.uk::a1b98dd7-29dc-4131-8e37-1423e6a9ecca" providerId="AD" clId="Web-{9A9F5A54-A3AE-726C-D252-CC999476E175}" dt="2022-11-15T17:09:10.173" v="418"/>
        <pc:sldMkLst>
          <pc:docMk/>
          <pc:sldMk cId="882566593" sldId="518"/>
        </pc:sldMkLst>
        <pc:spChg chg="mod">
          <ac:chgData name="Mari Powell" userId="S::mari.powell@uwtsd.ac.uk::a1b98dd7-29dc-4131-8e37-1423e6a9ecca" providerId="AD" clId="Web-{9A9F5A54-A3AE-726C-D252-CC999476E175}" dt="2022-11-15T17:09:10.173" v="418"/>
          <ac:spMkLst>
            <pc:docMk/>
            <pc:sldMk cId="882566593" sldId="518"/>
            <ac:spMk id="7" creationId="{89C15F1D-E29B-9547-B17D-97DF54D41CE6}"/>
          </ac:spMkLst>
        </pc:spChg>
      </pc:sldChg>
      <pc:sldChg chg="modSp add mod setBg">
        <pc:chgData name="Mari Powell" userId="S::mari.powell@uwtsd.ac.uk::a1b98dd7-29dc-4131-8e37-1423e6a9ecca" providerId="AD" clId="Web-{9A9F5A54-A3AE-726C-D252-CC999476E175}" dt="2022-11-15T17:28:15.963" v="541" actId="20577"/>
        <pc:sldMkLst>
          <pc:docMk/>
          <pc:sldMk cId="3642008374" sldId="519"/>
        </pc:sldMkLst>
        <pc:spChg chg="mod">
          <ac:chgData name="Mari Powell" userId="S::mari.powell@uwtsd.ac.uk::a1b98dd7-29dc-4131-8e37-1423e6a9ecca" providerId="AD" clId="Web-{9A9F5A54-A3AE-726C-D252-CC999476E175}" dt="2022-11-15T17:28:15.963" v="541" actId="20577"/>
          <ac:spMkLst>
            <pc:docMk/>
            <pc:sldMk cId="3642008374" sldId="519"/>
            <ac:spMk id="3" creationId="{9D533376-2B69-C840-BF79-1904041A1B94}"/>
          </ac:spMkLst>
        </pc:spChg>
        <pc:spChg chg="mod">
          <ac:chgData name="Mari Powell" userId="S::mari.powell@uwtsd.ac.uk::a1b98dd7-29dc-4131-8e37-1423e6a9ecca" providerId="AD" clId="Web-{9A9F5A54-A3AE-726C-D252-CC999476E175}" dt="2022-11-15T17:10:05.409" v="427"/>
          <ac:spMkLst>
            <pc:docMk/>
            <pc:sldMk cId="3642008374" sldId="519"/>
            <ac:spMk id="7" creationId="{B5DC0E43-B4EB-994C-B53C-0C2EFB0DE628}"/>
          </ac:spMkLst>
        </pc:spChg>
      </pc:sldChg>
      <pc:sldChg chg="addSp delSp modSp add mod setBg">
        <pc:chgData name="Mari Powell" userId="S::mari.powell@uwtsd.ac.uk::a1b98dd7-29dc-4131-8e37-1423e6a9ecca" providerId="AD" clId="Web-{9A9F5A54-A3AE-726C-D252-CC999476E175}" dt="2022-11-15T17:11:45.382" v="445" actId="1076"/>
        <pc:sldMkLst>
          <pc:docMk/>
          <pc:sldMk cId="3031043175" sldId="520"/>
        </pc:sldMkLst>
        <pc:spChg chg="add del mod">
          <ac:chgData name="Mari Powell" userId="S::mari.powell@uwtsd.ac.uk::a1b98dd7-29dc-4131-8e37-1423e6a9ecca" providerId="AD" clId="Web-{9A9F5A54-A3AE-726C-D252-CC999476E175}" dt="2022-11-15T17:11:40.413" v="444"/>
          <ac:spMkLst>
            <pc:docMk/>
            <pc:sldMk cId="3031043175" sldId="520"/>
            <ac:spMk id="4" creationId="{43120C9A-9A5D-2BFA-7AA1-F6889A9682DA}"/>
          </ac:spMkLst>
        </pc:spChg>
        <pc:spChg chg="del">
          <ac:chgData name="Mari Powell" userId="S::mari.powell@uwtsd.ac.uk::a1b98dd7-29dc-4131-8e37-1423e6a9ecca" providerId="AD" clId="Web-{9A9F5A54-A3AE-726C-D252-CC999476E175}" dt="2022-11-15T17:11:37.663" v="443"/>
          <ac:spMkLst>
            <pc:docMk/>
            <pc:sldMk cId="3031043175" sldId="520"/>
            <ac:spMk id="6" creationId="{D3F7C2F4-007F-774C-83CD-FF4EBB51672F}"/>
          </ac:spMkLst>
        </pc:spChg>
        <pc:spChg chg="mod">
          <ac:chgData name="Mari Powell" userId="S::mari.powell@uwtsd.ac.uk::a1b98dd7-29dc-4131-8e37-1423e6a9ecca" providerId="AD" clId="Web-{9A9F5A54-A3AE-726C-D252-CC999476E175}" dt="2022-11-15T17:11:45.382" v="445" actId="1076"/>
          <ac:spMkLst>
            <pc:docMk/>
            <pc:sldMk cId="3031043175" sldId="520"/>
            <ac:spMk id="7" creationId="{234682EB-848C-DC41-8327-2F3B130333F3}"/>
          </ac:spMkLst>
        </pc:spChg>
      </pc:sldChg>
      <pc:sldChg chg="addSp delSp modSp add mod setBg">
        <pc:chgData name="Mari Powell" userId="S::mari.powell@uwtsd.ac.uk::a1b98dd7-29dc-4131-8e37-1423e6a9ecca" providerId="AD" clId="Web-{9A9F5A54-A3AE-726C-D252-CC999476E175}" dt="2022-11-15T17:13:45.573" v="455" actId="1076"/>
        <pc:sldMkLst>
          <pc:docMk/>
          <pc:sldMk cId="3749441335" sldId="521"/>
        </pc:sldMkLst>
        <pc:spChg chg="mod">
          <ac:chgData name="Mari Powell" userId="S::mari.powell@uwtsd.ac.uk::a1b98dd7-29dc-4131-8e37-1423e6a9ecca" providerId="AD" clId="Web-{9A9F5A54-A3AE-726C-D252-CC999476E175}" dt="2022-11-15T17:12:21.242" v="449"/>
          <ac:spMkLst>
            <pc:docMk/>
            <pc:sldMk cId="3749441335" sldId="521"/>
            <ac:spMk id="5" creationId="{298661EC-6A4F-2C4E-AFE3-BCE85129F520}"/>
          </ac:spMkLst>
        </pc:spChg>
        <pc:picChg chg="add mod">
          <ac:chgData name="Mari Powell" userId="S::mari.powell@uwtsd.ac.uk::a1b98dd7-29dc-4131-8e37-1423e6a9ecca" providerId="AD" clId="Web-{9A9F5A54-A3AE-726C-D252-CC999476E175}" dt="2022-11-15T17:13:45.573" v="455" actId="1076"/>
          <ac:picMkLst>
            <pc:docMk/>
            <pc:sldMk cId="3749441335" sldId="521"/>
            <ac:picMk id="2" creationId="{EEC20009-0414-DC26-0A68-7AA22A27BFE2}"/>
          </ac:picMkLst>
        </pc:picChg>
        <pc:picChg chg="del">
          <ac:chgData name="Mari Powell" userId="S::mari.powell@uwtsd.ac.uk::a1b98dd7-29dc-4131-8e37-1423e6a9ecca" providerId="AD" clId="Web-{9A9F5A54-A3AE-726C-D252-CC999476E175}" dt="2022-11-15T17:12:24.180" v="450"/>
          <ac:picMkLst>
            <pc:docMk/>
            <pc:sldMk cId="3749441335" sldId="521"/>
            <ac:picMk id="7" creationId="{2561C335-61BB-6B43-B5DB-102C7F4A4188}"/>
          </ac:picMkLst>
        </pc:picChg>
      </pc:sldChg>
      <pc:sldChg chg="modSp add mod setBg">
        <pc:chgData name="Mari Powell" userId="S::mari.powell@uwtsd.ac.uk::a1b98dd7-29dc-4131-8e37-1423e6a9ecca" providerId="AD" clId="Web-{9A9F5A54-A3AE-726C-D252-CC999476E175}" dt="2022-11-15T17:15:09.029" v="460" actId="1076"/>
        <pc:sldMkLst>
          <pc:docMk/>
          <pc:sldMk cId="2269895395" sldId="522"/>
        </pc:sldMkLst>
        <pc:spChg chg="mod">
          <ac:chgData name="Mari Powell" userId="S::mari.powell@uwtsd.ac.uk::a1b98dd7-29dc-4131-8e37-1423e6a9ecca" providerId="AD" clId="Web-{9A9F5A54-A3AE-726C-D252-CC999476E175}" dt="2022-11-15T17:15:09.029" v="460" actId="1076"/>
          <ac:spMkLst>
            <pc:docMk/>
            <pc:sldMk cId="2269895395" sldId="522"/>
            <ac:spMk id="13" creationId="{342B9098-DA75-6C4A-B8A5-7587CFAD91B3}"/>
          </ac:spMkLst>
        </pc:spChg>
      </pc:sldChg>
      <pc:sldChg chg="addSp delSp modSp add mod setBg">
        <pc:chgData name="Mari Powell" userId="S::mari.powell@uwtsd.ac.uk::a1b98dd7-29dc-4131-8e37-1423e6a9ecca" providerId="AD" clId="Web-{9A9F5A54-A3AE-726C-D252-CC999476E175}" dt="2022-11-15T17:28:36.104" v="542" actId="1076"/>
        <pc:sldMkLst>
          <pc:docMk/>
          <pc:sldMk cId="591636625" sldId="523"/>
        </pc:sldMkLst>
        <pc:spChg chg="mod">
          <ac:chgData name="Mari Powell" userId="S::mari.powell@uwtsd.ac.uk::a1b98dd7-29dc-4131-8e37-1423e6a9ecca" providerId="AD" clId="Web-{9A9F5A54-A3AE-726C-D252-CC999476E175}" dt="2022-11-15T17:17:45.941" v="478"/>
          <ac:spMkLst>
            <pc:docMk/>
            <pc:sldMk cId="591636625" sldId="523"/>
            <ac:spMk id="4" creationId="{22933021-94BF-AF4F-AE4E-6E237985B85C}"/>
          </ac:spMkLst>
        </pc:spChg>
        <pc:spChg chg="mod">
          <ac:chgData name="Mari Powell" userId="S::mari.powell@uwtsd.ac.uk::a1b98dd7-29dc-4131-8e37-1423e6a9ecca" providerId="AD" clId="Web-{9A9F5A54-A3AE-726C-D252-CC999476E175}" dt="2022-11-15T17:17:56.754" v="482"/>
          <ac:spMkLst>
            <pc:docMk/>
            <pc:sldMk cId="591636625" sldId="523"/>
            <ac:spMk id="8" creationId="{DF807347-21D5-4E44-8224-1A00D9E5EEA6}"/>
          </ac:spMkLst>
        </pc:spChg>
        <pc:spChg chg="mod">
          <ac:chgData name="Mari Powell" userId="S::mari.powell@uwtsd.ac.uk::a1b98dd7-29dc-4131-8e37-1423e6a9ecca" providerId="AD" clId="Web-{9A9F5A54-A3AE-726C-D252-CC999476E175}" dt="2022-11-15T17:17:59.535" v="483"/>
          <ac:spMkLst>
            <pc:docMk/>
            <pc:sldMk cId="591636625" sldId="523"/>
            <ac:spMk id="9" creationId="{FE954BF8-7F66-E841-B00E-7232C10E6782}"/>
          </ac:spMkLst>
        </pc:spChg>
        <pc:spChg chg="mod">
          <ac:chgData name="Mari Powell" userId="S::mari.powell@uwtsd.ac.uk::a1b98dd7-29dc-4131-8e37-1423e6a9ecca" providerId="AD" clId="Web-{9A9F5A54-A3AE-726C-D252-CC999476E175}" dt="2022-11-15T17:17:53.144" v="481"/>
          <ac:spMkLst>
            <pc:docMk/>
            <pc:sldMk cId="591636625" sldId="523"/>
            <ac:spMk id="10" creationId="{1A8A7EA4-9875-6042-BF69-D9A24765FA07}"/>
          </ac:spMkLst>
        </pc:spChg>
        <pc:spChg chg="mod">
          <ac:chgData name="Mari Powell" userId="S::mari.powell@uwtsd.ac.uk::a1b98dd7-29dc-4131-8e37-1423e6a9ecca" providerId="AD" clId="Web-{9A9F5A54-A3AE-726C-D252-CC999476E175}" dt="2022-11-15T17:17:50.754" v="480"/>
          <ac:spMkLst>
            <pc:docMk/>
            <pc:sldMk cId="591636625" sldId="523"/>
            <ac:spMk id="11" creationId="{26603580-A5E7-A549-9224-EB32B12E7B8B}"/>
          </ac:spMkLst>
        </pc:spChg>
        <pc:spChg chg="mod">
          <ac:chgData name="Mari Powell" userId="S::mari.powell@uwtsd.ac.uk::a1b98dd7-29dc-4131-8e37-1423e6a9ecca" providerId="AD" clId="Web-{9A9F5A54-A3AE-726C-D252-CC999476E175}" dt="2022-11-15T17:17:48.629" v="479"/>
          <ac:spMkLst>
            <pc:docMk/>
            <pc:sldMk cId="591636625" sldId="523"/>
            <ac:spMk id="12" creationId="{697B30C1-2C70-4443-8F64-76A891ED6139}"/>
          </ac:spMkLst>
        </pc:spChg>
        <pc:spChg chg="mod">
          <ac:chgData name="Mari Powell" userId="S::mari.powell@uwtsd.ac.uk::a1b98dd7-29dc-4131-8e37-1423e6a9ecca" providerId="AD" clId="Web-{9A9F5A54-A3AE-726C-D252-CC999476E175}" dt="2022-11-15T17:28:36.104" v="542" actId="1076"/>
          <ac:spMkLst>
            <pc:docMk/>
            <pc:sldMk cId="591636625" sldId="523"/>
            <ac:spMk id="21" creationId="{23150F2E-489C-D248-A301-A304071644C0}"/>
          </ac:spMkLst>
        </pc:spChg>
        <pc:picChg chg="add mod">
          <ac:chgData name="Mari Powell" userId="S::mari.powell@uwtsd.ac.uk::a1b98dd7-29dc-4131-8e37-1423e6a9ecca" providerId="AD" clId="Web-{9A9F5A54-A3AE-726C-D252-CC999476E175}" dt="2022-11-15T17:16:30.876" v="465" actId="1076"/>
          <ac:picMkLst>
            <pc:docMk/>
            <pc:sldMk cId="591636625" sldId="523"/>
            <ac:picMk id="2" creationId="{2CCC8B05-1BE5-9F24-64EE-740266A4A972}"/>
          </ac:picMkLst>
        </pc:picChg>
        <pc:picChg chg="del">
          <ac:chgData name="Mari Powell" userId="S::mari.powell@uwtsd.ac.uk::a1b98dd7-29dc-4131-8e37-1423e6a9ecca" providerId="AD" clId="Web-{9A9F5A54-A3AE-726C-D252-CC999476E175}" dt="2022-11-15T17:15:45.796" v="463"/>
          <ac:picMkLst>
            <pc:docMk/>
            <pc:sldMk cId="591636625" sldId="523"/>
            <ac:picMk id="19" creationId="{2DDDFE4E-21F7-2D45-9255-EC2172DA2535}"/>
          </ac:picMkLst>
        </pc:picChg>
      </pc:sldChg>
      <pc:sldChg chg="addSp modSp add mod setBg">
        <pc:chgData name="Mari Powell" userId="S::mari.powell@uwtsd.ac.uk::a1b98dd7-29dc-4131-8e37-1423e6a9ecca" providerId="AD" clId="Web-{9A9F5A54-A3AE-726C-D252-CC999476E175}" dt="2022-11-15T17:20:44.103" v="498" actId="1076"/>
        <pc:sldMkLst>
          <pc:docMk/>
          <pc:sldMk cId="2512708238" sldId="524"/>
        </pc:sldMkLst>
        <pc:spChg chg="mod">
          <ac:chgData name="Mari Powell" userId="S::mari.powell@uwtsd.ac.uk::a1b98dd7-29dc-4131-8e37-1423e6a9ecca" providerId="AD" clId="Web-{9A9F5A54-A3AE-726C-D252-CC999476E175}" dt="2022-11-15T17:19:07.788" v="491" actId="1076"/>
          <ac:spMkLst>
            <pc:docMk/>
            <pc:sldMk cId="2512708238" sldId="524"/>
            <ac:spMk id="7" creationId="{C8AC3EE6-36F1-614C-86AF-3E1B007CFDEA}"/>
          </ac:spMkLst>
        </pc:spChg>
        <pc:picChg chg="mod">
          <ac:chgData name="Mari Powell" userId="S::mari.powell@uwtsd.ac.uk::a1b98dd7-29dc-4131-8e37-1423e6a9ecca" providerId="AD" clId="Web-{9A9F5A54-A3AE-726C-D252-CC999476E175}" dt="2022-11-15T17:20:38.103" v="495" actId="1076"/>
          <ac:picMkLst>
            <pc:docMk/>
            <pc:sldMk cId="2512708238" sldId="524"/>
            <ac:picMk id="2" creationId="{46A26281-8770-0249-A9A0-1B496DC2316C}"/>
          </ac:picMkLst>
        </pc:picChg>
        <pc:picChg chg="add">
          <ac:chgData name="Mari Powell" userId="S::mari.powell@uwtsd.ac.uk::a1b98dd7-29dc-4131-8e37-1423e6a9ecca" providerId="AD" clId="Web-{9A9F5A54-A3AE-726C-D252-CC999476E175}" dt="2022-11-15T17:20:32.525" v="494"/>
          <ac:picMkLst>
            <pc:docMk/>
            <pc:sldMk cId="2512708238" sldId="524"/>
            <ac:picMk id="4" creationId="{159D8BBE-510C-D20C-F72B-60955A45A8BA}"/>
          </ac:picMkLst>
        </pc:picChg>
        <pc:picChg chg="mod">
          <ac:chgData name="Mari Powell" userId="S::mari.powell@uwtsd.ac.uk::a1b98dd7-29dc-4131-8e37-1423e6a9ecca" providerId="AD" clId="Web-{9A9F5A54-A3AE-726C-D252-CC999476E175}" dt="2022-11-15T17:20:44.103" v="498" actId="1076"/>
          <ac:picMkLst>
            <pc:docMk/>
            <pc:sldMk cId="2512708238" sldId="524"/>
            <ac:picMk id="5" creationId="{06F82556-D8A9-4545-A90D-53BA704775CE}"/>
          </ac:picMkLst>
        </pc:picChg>
        <pc:picChg chg="mod">
          <ac:chgData name="Mari Powell" userId="S::mari.powell@uwtsd.ac.uk::a1b98dd7-29dc-4131-8e37-1423e6a9ecca" providerId="AD" clId="Web-{9A9F5A54-A3AE-726C-D252-CC999476E175}" dt="2022-11-15T17:20:39.650" v="496" actId="1076"/>
          <ac:picMkLst>
            <pc:docMk/>
            <pc:sldMk cId="2512708238" sldId="524"/>
            <ac:picMk id="6" creationId="{E363FAEF-F2B5-2144-9B0A-E36257D2D3C5}"/>
          </ac:picMkLst>
        </pc:picChg>
      </pc:sldChg>
      <pc:sldChg chg="add mod setBg">
        <pc:chgData name="Mari Powell" userId="S::mari.powell@uwtsd.ac.uk::a1b98dd7-29dc-4131-8e37-1423e6a9ecca" providerId="AD" clId="Web-{9A9F5A54-A3AE-726C-D252-CC999476E175}" dt="2022-11-15T17:20:22.228" v="493"/>
        <pc:sldMkLst>
          <pc:docMk/>
          <pc:sldMk cId="4047749750" sldId="525"/>
        </pc:sldMkLst>
      </pc:sldChg>
      <pc:sldChg chg="modSp add mod ord setBg">
        <pc:chgData name="Mari Powell" userId="S::mari.powell@uwtsd.ac.uk::a1b98dd7-29dc-4131-8e37-1423e6a9ecca" providerId="AD" clId="Web-{9A9F5A54-A3AE-726C-D252-CC999476E175}" dt="2022-11-15T17:23:03.796" v="521" actId="1076"/>
        <pc:sldMkLst>
          <pc:docMk/>
          <pc:sldMk cId="3305939018" sldId="526"/>
        </pc:sldMkLst>
        <pc:spChg chg="mod">
          <ac:chgData name="Mari Powell" userId="S::mari.powell@uwtsd.ac.uk::a1b98dd7-29dc-4131-8e37-1423e6a9ecca" providerId="AD" clId="Web-{9A9F5A54-A3AE-726C-D252-CC999476E175}" dt="2022-11-15T17:21:59.278" v="510" actId="1076"/>
          <ac:spMkLst>
            <pc:docMk/>
            <pc:sldMk cId="3305939018" sldId="526"/>
            <ac:spMk id="9" creationId="{ABFCE369-DF44-074A-8988-3728A32A258D}"/>
          </ac:spMkLst>
        </pc:spChg>
        <pc:spChg chg="mod">
          <ac:chgData name="Mari Powell" userId="S::mari.powell@uwtsd.ac.uk::a1b98dd7-29dc-4131-8e37-1423e6a9ecca" providerId="AD" clId="Web-{9A9F5A54-A3AE-726C-D252-CC999476E175}" dt="2022-11-15T17:21:46.105" v="508" actId="1076"/>
          <ac:spMkLst>
            <pc:docMk/>
            <pc:sldMk cId="3305939018" sldId="526"/>
            <ac:spMk id="14" creationId="{10CF6962-9EBA-3D46-8CD3-3EF6127F044D}"/>
          </ac:spMkLst>
        </pc:spChg>
        <pc:spChg chg="mod">
          <ac:chgData name="Mari Powell" userId="S::mari.powell@uwtsd.ac.uk::a1b98dd7-29dc-4131-8e37-1423e6a9ecca" providerId="AD" clId="Web-{9A9F5A54-A3AE-726C-D252-CC999476E175}" dt="2022-11-15T17:22:35.685" v="512" actId="1076"/>
          <ac:spMkLst>
            <pc:docMk/>
            <pc:sldMk cId="3305939018" sldId="526"/>
            <ac:spMk id="15" creationId="{2B333064-07ED-564F-9EC6-1A1C3CE09ED7}"/>
          </ac:spMkLst>
        </pc:spChg>
        <pc:spChg chg="mod">
          <ac:chgData name="Mari Powell" userId="S::mari.powell@uwtsd.ac.uk::a1b98dd7-29dc-4131-8e37-1423e6a9ecca" providerId="AD" clId="Web-{9A9F5A54-A3AE-726C-D252-CC999476E175}" dt="2022-11-15T17:22:58.045" v="518" actId="1076"/>
          <ac:spMkLst>
            <pc:docMk/>
            <pc:sldMk cId="3305939018" sldId="526"/>
            <ac:spMk id="16" creationId="{ED298719-D536-0745-8E64-0315B3457289}"/>
          </ac:spMkLst>
        </pc:spChg>
        <pc:picChg chg="mod">
          <ac:chgData name="Mari Powell" userId="S::mari.powell@uwtsd.ac.uk::a1b98dd7-29dc-4131-8e37-1423e6a9ecca" providerId="AD" clId="Web-{9A9F5A54-A3AE-726C-D252-CC999476E175}" dt="2022-11-15T17:21:49.762" v="509" actId="1076"/>
          <ac:picMkLst>
            <pc:docMk/>
            <pc:sldMk cId="3305939018" sldId="526"/>
            <ac:picMk id="3" creationId="{1C63D50E-0153-2746-B571-0217A1786723}"/>
          </ac:picMkLst>
        </pc:picChg>
        <pc:picChg chg="mod">
          <ac:chgData name="Mari Powell" userId="S::mari.powell@uwtsd.ac.uk::a1b98dd7-29dc-4131-8e37-1423e6a9ecca" providerId="AD" clId="Web-{9A9F5A54-A3AE-726C-D252-CC999476E175}" dt="2022-11-15T17:23:01.077" v="520" actId="1076"/>
          <ac:picMkLst>
            <pc:docMk/>
            <pc:sldMk cId="3305939018" sldId="526"/>
            <ac:picMk id="6" creationId="{B7DBE673-DE14-814F-9828-BFC2ED0667D6}"/>
          </ac:picMkLst>
        </pc:picChg>
        <pc:picChg chg="mod">
          <ac:chgData name="Mari Powell" userId="S::mari.powell@uwtsd.ac.uk::a1b98dd7-29dc-4131-8e37-1423e6a9ecca" providerId="AD" clId="Web-{9A9F5A54-A3AE-726C-D252-CC999476E175}" dt="2022-11-15T17:22:40.982" v="514" actId="1076"/>
          <ac:picMkLst>
            <pc:docMk/>
            <pc:sldMk cId="3305939018" sldId="526"/>
            <ac:picMk id="7" creationId="{76550430-C7B2-1847-B6BD-65F3A5C59AA3}"/>
          </ac:picMkLst>
        </pc:picChg>
        <pc:picChg chg="mod">
          <ac:chgData name="Mari Powell" userId="S::mari.powell@uwtsd.ac.uk::a1b98dd7-29dc-4131-8e37-1423e6a9ecca" providerId="AD" clId="Web-{9A9F5A54-A3AE-726C-D252-CC999476E175}" dt="2022-11-15T17:21:41.308" v="506" actId="1076"/>
          <ac:picMkLst>
            <pc:docMk/>
            <pc:sldMk cId="3305939018" sldId="526"/>
            <ac:picMk id="11" creationId="{5F70EFEC-0660-504A-8A6A-67E0FFEC9309}"/>
          </ac:picMkLst>
        </pc:picChg>
        <pc:picChg chg="mod">
          <ac:chgData name="Mari Powell" userId="S::mari.powell@uwtsd.ac.uk::a1b98dd7-29dc-4131-8e37-1423e6a9ecca" providerId="AD" clId="Web-{9A9F5A54-A3AE-726C-D252-CC999476E175}" dt="2022-11-15T17:22:52.373" v="517" actId="1076"/>
          <ac:picMkLst>
            <pc:docMk/>
            <pc:sldMk cId="3305939018" sldId="526"/>
            <ac:picMk id="12" creationId="{D41DB855-0384-2A4F-8D63-5FE3EC606635}"/>
          </ac:picMkLst>
        </pc:picChg>
        <pc:picChg chg="mod">
          <ac:chgData name="Mari Powell" userId="S::mari.powell@uwtsd.ac.uk::a1b98dd7-29dc-4131-8e37-1423e6a9ecca" providerId="AD" clId="Web-{9A9F5A54-A3AE-726C-D252-CC999476E175}" dt="2022-11-15T17:22:43.811" v="515" actId="14100"/>
          <ac:picMkLst>
            <pc:docMk/>
            <pc:sldMk cId="3305939018" sldId="526"/>
            <ac:picMk id="13" creationId="{F9D31B80-05A4-5143-AF2B-419EE3321EC8}"/>
          </ac:picMkLst>
        </pc:picChg>
        <pc:picChg chg="mod">
          <ac:chgData name="Mari Powell" userId="S::mari.powell@uwtsd.ac.uk::a1b98dd7-29dc-4131-8e37-1423e6a9ecca" providerId="AD" clId="Web-{9A9F5A54-A3AE-726C-D252-CC999476E175}" dt="2022-11-15T17:23:03.796" v="521" actId="1076"/>
          <ac:picMkLst>
            <pc:docMk/>
            <pc:sldMk cId="3305939018" sldId="526"/>
            <ac:picMk id="17" creationId="{DAABDA83-4203-5A41-A0F1-23520217ED38}"/>
          </ac:picMkLst>
        </pc:picChg>
      </pc:sldChg>
      <pc:sldMasterChg chg="add addSldLayout">
        <pc:chgData name="Mari Powell" userId="S::mari.powell@uwtsd.ac.uk::a1b98dd7-29dc-4131-8e37-1423e6a9ecca" providerId="AD" clId="Web-{9A9F5A54-A3AE-726C-D252-CC999476E175}" dt="2022-11-15T17:20:14.587" v="492"/>
        <pc:sldMasterMkLst>
          <pc:docMk/>
          <pc:sldMasterMk cId="429073309" sldId="2147483648"/>
        </pc:sldMasterMkLst>
        <pc:sldLayoutChg chg="add">
          <pc:chgData name="Mari Powell" userId="S::mari.powell@uwtsd.ac.uk::a1b98dd7-29dc-4131-8e37-1423e6a9ecca" providerId="AD" clId="Web-{9A9F5A54-A3AE-726C-D252-CC999476E175}" dt="2022-11-15T17:20:14.587" v="492"/>
          <pc:sldLayoutMkLst>
            <pc:docMk/>
            <pc:sldMasterMk cId="429073309" sldId="2147483648"/>
            <pc:sldLayoutMk cId="652325508" sldId="2147483649"/>
          </pc:sldLayoutMkLst>
        </pc:sldLayoutChg>
        <pc:sldLayoutChg chg="add">
          <pc:chgData name="Mari Powell" userId="S::mari.powell@uwtsd.ac.uk::a1b98dd7-29dc-4131-8e37-1423e6a9ecca" providerId="AD" clId="Web-{9A9F5A54-A3AE-726C-D252-CC999476E175}" dt="2022-11-15T17:20:14.587" v="492"/>
          <pc:sldLayoutMkLst>
            <pc:docMk/>
            <pc:sldMasterMk cId="429073309" sldId="2147483648"/>
            <pc:sldLayoutMk cId="1064303028" sldId="2147483650"/>
          </pc:sldLayoutMkLst>
        </pc:sldLayoutChg>
        <pc:sldLayoutChg chg="add">
          <pc:chgData name="Mari Powell" userId="S::mari.powell@uwtsd.ac.uk::a1b98dd7-29dc-4131-8e37-1423e6a9ecca" providerId="AD" clId="Web-{9A9F5A54-A3AE-726C-D252-CC999476E175}" dt="2022-11-15T17:20:14.587" v="492"/>
          <pc:sldLayoutMkLst>
            <pc:docMk/>
            <pc:sldMasterMk cId="429073309" sldId="2147483648"/>
            <pc:sldLayoutMk cId="2665002050" sldId="2147483651"/>
          </pc:sldLayoutMkLst>
        </pc:sldLayoutChg>
        <pc:sldLayoutChg chg="add">
          <pc:chgData name="Mari Powell" userId="S::mari.powell@uwtsd.ac.uk::a1b98dd7-29dc-4131-8e37-1423e6a9ecca" providerId="AD" clId="Web-{9A9F5A54-A3AE-726C-D252-CC999476E175}" dt="2022-11-15T17:20:14.587" v="492"/>
          <pc:sldLayoutMkLst>
            <pc:docMk/>
            <pc:sldMasterMk cId="429073309" sldId="2147483648"/>
            <pc:sldLayoutMk cId="182196860" sldId="2147483652"/>
          </pc:sldLayoutMkLst>
        </pc:sldLayoutChg>
        <pc:sldLayoutChg chg="add">
          <pc:chgData name="Mari Powell" userId="S::mari.powell@uwtsd.ac.uk::a1b98dd7-29dc-4131-8e37-1423e6a9ecca" providerId="AD" clId="Web-{9A9F5A54-A3AE-726C-D252-CC999476E175}" dt="2022-11-15T17:20:14.587" v="492"/>
          <pc:sldLayoutMkLst>
            <pc:docMk/>
            <pc:sldMasterMk cId="429073309" sldId="2147483648"/>
            <pc:sldLayoutMk cId="3576821222" sldId="2147483653"/>
          </pc:sldLayoutMkLst>
        </pc:sldLayoutChg>
        <pc:sldLayoutChg chg="add">
          <pc:chgData name="Mari Powell" userId="S::mari.powell@uwtsd.ac.uk::a1b98dd7-29dc-4131-8e37-1423e6a9ecca" providerId="AD" clId="Web-{9A9F5A54-A3AE-726C-D252-CC999476E175}" dt="2022-11-15T17:20:14.587" v="492"/>
          <pc:sldLayoutMkLst>
            <pc:docMk/>
            <pc:sldMasterMk cId="429073309" sldId="2147483648"/>
            <pc:sldLayoutMk cId="1044471182" sldId="2147483654"/>
          </pc:sldLayoutMkLst>
        </pc:sldLayoutChg>
        <pc:sldLayoutChg chg="add">
          <pc:chgData name="Mari Powell" userId="S::mari.powell@uwtsd.ac.uk::a1b98dd7-29dc-4131-8e37-1423e6a9ecca" providerId="AD" clId="Web-{9A9F5A54-A3AE-726C-D252-CC999476E175}" dt="2022-11-15T17:20:14.587" v="492"/>
          <pc:sldLayoutMkLst>
            <pc:docMk/>
            <pc:sldMasterMk cId="429073309" sldId="2147483648"/>
            <pc:sldLayoutMk cId="2590833844" sldId="2147483655"/>
          </pc:sldLayoutMkLst>
        </pc:sldLayoutChg>
        <pc:sldLayoutChg chg="add">
          <pc:chgData name="Mari Powell" userId="S::mari.powell@uwtsd.ac.uk::a1b98dd7-29dc-4131-8e37-1423e6a9ecca" providerId="AD" clId="Web-{9A9F5A54-A3AE-726C-D252-CC999476E175}" dt="2022-11-15T17:20:14.587" v="492"/>
          <pc:sldLayoutMkLst>
            <pc:docMk/>
            <pc:sldMasterMk cId="429073309" sldId="2147483648"/>
            <pc:sldLayoutMk cId="3782721618" sldId="2147483656"/>
          </pc:sldLayoutMkLst>
        </pc:sldLayoutChg>
        <pc:sldLayoutChg chg="add">
          <pc:chgData name="Mari Powell" userId="S::mari.powell@uwtsd.ac.uk::a1b98dd7-29dc-4131-8e37-1423e6a9ecca" providerId="AD" clId="Web-{9A9F5A54-A3AE-726C-D252-CC999476E175}" dt="2022-11-15T17:20:14.587" v="492"/>
          <pc:sldLayoutMkLst>
            <pc:docMk/>
            <pc:sldMasterMk cId="429073309" sldId="2147483648"/>
            <pc:sldLayoutMk cId="4085682814" sldId="2147483657"/>
          </pc:sldLayoutMkLst>
        </pc:sldLayoutChg>
        <pc:sldLayoutChg chg="add">
          <pc:chgData name="Mari Powell" userId="S::mari.powell@uwtsd.ac.uk::a1b98dd7-29dc-4131-8e37-1423e6a9ecca" providerId="AD" clId="Web-{9A9F5A54-A3AE-726C-D252-CC999476E175}" dt="2022-11-15T17:20:14.587" v="492"/>
          <pc:sldLayoutMkLst>
            <pc:docMk/>
            <pc:sldMasterMk cId="429073309" sldId="2147483648"/>
            <pc:sldLayoutMk cId="3293636717" sldId="2147483658"/>
          </pc:sldLayoutMkLst>
        </pc:sldLayoutChg>
        <pc:sldLayoutChg chg="add">
          <pc:chgData name="Mari Powell" userId="S::mari.powell@uwtsd.ac.uk::a1b98dd7-29dc-4131-8e37-1423e6a9ecca" providerId="AD" clId="Web-{9A9F5A54-A3AE-726C-D252-CC999476E175}" dt="2022-11-15T17:20:14.587" v="492"/>
          <pc:sldLayoutMkLst>
            <pc:docMk/>
            <pc:sldMasterMk cId="429073309" sldId="2147483648"/>
            <pc:sldLayoutMk cId="909599368" sldId="2147483659"/>
          </pc:sldLayoutMkLst>
        </pc:sldLayoutChg>
      </pc:sldMasterChg>
      <pc:sldMasterChg chg="replId modSldLayout">
        <pc:chgData name="Mari Powell" userId="S::mari.powell@uwtsd.ac.uk::a1b98dd7-29dc-4131-8e37-1423e6a9ecca" providerId="AD" clId="Web-{9A9F5A54-A3AE-726C-D252-CC999476E175}" dt="2022-11-15T17:20:14.587" v="492"/>
        <pc:sldMasterMkLst>
          <pc:docMk/>
          <pc:sldMasterMk cId="2782945063" sldId="2147483690"/>
        </pc:sldMasterMkLst>
        <pc:sldLayoutChg chg="replId">
          <pc:chgData name="Mari Powell" userId="S::mari.powell@uwtsd.ac.uk::a1b98dd7-29dc-4131-8e37-1423e6a9ecca" providerId="AD" clId="Web-{9A9F5A54-A3AE-726C-D252-CC999476E175}" dt="2022-11-15T17:20:14.587" v="492"/>
          <pc:sldLayoutMkLst>
            <pc:docMk/>
            <pc:sldMasterMk cId="2782945063" sldId="2147483690"/>
            <pc:sldLayoutMk cId="3506576946" sldId="2147483691"/>
          </pc:sldLayoutMkLst>
        </pc:sldLayoutChg>
        <pc:sldLayoutChg chg="replId">
          <pc:chgData name="Mari Powell" userId="S::mari.powell@uwtsd.ac.uk::a1b98dd7-29dc-4131-8e37-1423e6a9ecca" providerId="AD" clId="Web-{9A9F5A54-A3AE-726C-D252-CC999476E175}" dt="2022-11-15T17:20:14.587" v="492"/>
          <pc:sldLayoutMkLst>
            <pc:docMk/>
            <pc:sldMasterMk cId="2782945063" sldId="2147483690"/>
            <pc:sldLayoutMk cId="3634858252" sldId="2147483692"/>
          </pc:sldLayoutMkLst>
        </pc:sldLayoutChg>
        <pc:sldLayoutChg chg="replId">
          <pc:chgData name="Mari Powell" userId="S::mari.powell@uwtsd.ac.uk::a1b98dd7-29dc-4131-8e37-1423e6a9ecca" providerId="AD" clId="Web-{9A9F5A54-A3AE-726C-D252-CC999476E175}" dt="2022-11-15T17:20:14.587" v="492"/>
          <pc:sldLayoutMkLst>
            <pc:docMk/>
            <pc:sldMasterMk cId="2782945063" sldId="2147483690"/>
            <pc:sldLayoutMk cId="3003523447" sldId="2147483693"/>
          </pc:sldLayoutMkLst>
        </pc:sldLayoutChg>
        <pc:sldLayoutChg chg="replId">
          <pc:chgData name="Mari Powell" userId="S::mari.powell@uwtsd.ac.uk::a1b98dd7-29dc-4131-8e37-1423e6a9ecca" providerId="AD" clId="Web-{9A9F5A54-A3AE-726C-D252-CC999476E175}" dt="2022-11-15T17:20:14.587" v="492"/>
          <pc:sldLayoutMkLst>
            <pc:docMk/>
            <pc:sldMasterMk cId="2782945063" sldId="2147483690"/>
            <pc:sldLayoutMk cId="2712351198" sldId="2147483694"/>
          </pc:sldLayoutMkLst>
        </pc:sldLayoutChg>
        <pc:sldLayoutChg chg="replId">
          <pc:chgData name="Mari Powell" userId="S::mari.powell@uwtsd.ac.uk::a1b98dd7-29dc-4131-8e37-1423e6a9ecca" providerId="AD" clId="Web-{9A9F5A54-A3AE-726C-D252-CC999476E175}" dt="2022-11-15T17:20:14.587" v="492"/>
          <pc:sldLayoutMkLst>
            <pc:docMk/>
            <pc:sldMasterMk cId="2782945063" sldId="2147483690"/>
            <pc:sldLayoutMk cId="3013942213" sldId="2147483695"/>
          </pc:sldLayoutMkLst>
        </pc:sldLayoutChg>
        <pc:sldLayoutChg chg="replId">
          <pc:chgData name="Mari Powell" userId="S::mari.powell@uwtsd.ac.uk::a1b98dd7-29dc-4131-8e37-1423e6a9ecca" providerId="AD" clId="Web-{9A9F5A54-A3AE-726C-D252-CC999476E175}" dt="2022-11-15T17:20:14.587" v="492"/>
          <pc:sldLayoutMkLst>
            <pc:docMk/>
            <pc:sldMasterMk cId="2782945063" sldId="2147483690"/>
            <pc:sldLayoutMk cId="3597878025" sldId="2147483696"/>
          </pc:sldLayoutMkLst>
        </pc:sldLayoutChg>
        <pc:sldLayoutChg chg="replId">
          <pc:chgData name="Mari Powell" userId="S::mari.powell@uwtsd.ac.uk::a1b98dd7-29dc-4131-8e37-1423e6a9ecca" providerId="AD" clId="Web-{9A9F5A54-A3AE-726C-D252-CC999476E175}" dt="2022-11-15T17:20:14.587" v="492"/>
          <pc:sldLayoutMkLst>
            <pc:docMk/>
            <pc:sldMasterMk cId="2782945063" sldId="2147483690"/>
            <pc:sldLayoutMk cId="580181433" sldId="2147483697"/>
          </pc:sldLayoutMkLst>
        </pc:sldLayoutChg>
        <pc:sldLayoutChg chg="replId">
          <pc:chgData name="Mari Powell" userId="S::mari.powell@uwtsd.ac.uk::a1b98dd7-29dc-4131-8e37-1423e6a9ecca" providerId="AD" clId="Web-{9A9F5A54-A3AE-726C-D252-CC999476E175}" dt="2022-11-15T17:20:14.587" v="492"/>
          <pc:sldLayoutMkLst>
            <pc:docMk/>
            <pc:sldMasterMk cId="2782945063" sldId="2147483690"/>
            <pc:sldLayoutMk cId="1537183944" sldId="2147483698"/>
          </pc:sldLayoutMkLst>
        </pc:sldLayoutChg>
        <pc:sldLayoutChg chg="replId">
          <pc:chgData name="Mari Powell" userId="S::mari.powell@uwtsd.ac.uk::a1b98dd7-29dc-4131-8e37-1423e6a9ecca" providerId="AD" clId="Web-{9A9F5A54-A3AE-726C-D252-CC999476E175}" dt="2022-11-15T17:20:14.587" v="492"/>
          <pc:sldLayoutMkLst>
            <pc:docMk/>
            <pc:sldMasterMk cId="2782945063" sldId="2147483690"/>
            <pc:sldLayoutMk cId="4144620246" sldId="2147483699"/>
          </pc:sldLayoutMkLst>
        </pc:sldLayoutChg>
        <pc:sldLayoutChg chg="replId">
          <pc:chgData name="Mari Powell" userId="S::mari.powell@uwtsd.ac.uk::a1b98dd7-29dc-4131-8e37-1423e6a9ecca" providerId="AD" clId="Web-{9A9F5A54-A3AE-726C-D252-CC999476E175}" dt="2022-11-15T17:20:14.587" v="492"/>
          <pc:sldLayoutMkLst>
            <pc:docMk/>
            <pc:sldMasterMk cId="2782945063" sldId="2147483690"/>
            <pc:sldLayoutMk cId="489248666" sldId="2147483700"/>
          </pc:sldLayoutMkLst>
        </pc:sldLayoutChg>
        <pc:sldLayoutChg chg="replId">
          <pc:chgData name="Mari Powell" userId="S::mari.powell@uwtsd.ac.uk::a1b98dd7-29dc-4131-8e37-1423e6a9ecca" providerId="AD" clId="Web-{9A9F5A54-A3AE-726C-D252-CC999476E175}" dt="2022-11-15T17:20:14.587" v="492"/>
          <pc:sldLayoutMkLst>
            <pc:docMk/>
            <pc:sldMasterMk cId="2782945063" sldId="2147483690"/>
            <pc:sldLayoutMk cId="2236807943" sldId="2147483701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290851-B96F-424E-A64E-7F5A567B2A04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3A1D23-297B-4A4A-8D6C-5C4300E9B0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2112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2326702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8598057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4894274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5524322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00109757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Duolingo – app to help you learn Welsh with 5 minutes daily activities</a:t>
            </a:r>
          </a:p>
          <a:p>
            <a:endParaRPr lang="en-US" dirty="0"/>
          </a:p>
          <a:p>
            <a:r>
              <a:rPr lang="en-US" dirty="0"/>
              <a:t>Say Something in Welsh – aim is to get you speaking Welsh</a:t>
            </a:r>
          </a:p>
          <a:p>
            <a:endParaRPr lang="en-US" dirty="0"/>
          </a:p>
          <a:p>
            <a:r>
              <a:rPr lang="en-US" dirty="0" err="1"/>
              <a:t>Ap</a:t>
            </a:r>
            <a:r>
              <a:rPr lang="en-US" dirty="0"/>
              <a:t> </a:t>
            </a:r>
            <a:r>
              <a:rPr lang="en-US" dirty="0" err="1"/>
              <a:t>Geiriaduron</a:t>
            </a:r>
            <a:r>
              <a:rPr lang="en-US" dirty="0"/>
              <a:t> – Welsh dictionary to help you with translations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2D3D2A-5AB6-B146-ADD0-F24AA7B5D14E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74979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17559118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61251218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0444483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E491C-A66E-F245-8BAA-7A49407C41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6AC6C8-A94D-4C44-B275-D030039D23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60B5A9-9638-4844-8AAF-41D2E74215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F23637-61C8-584F-B050-A25E341644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5DB1B9-C477-204A-B528-442611B59F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69390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9515E-5DFF-424D-94A4-D5190819F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418EBB-7AFC-7542-BA17-2EE162538E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EFD5E9-CC1E-7D43-B714-3B133C753F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799D4A-D859-4E47-BCA9-290EDF5277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600A40-904E-1B44-8D19-A978E4617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10345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D7F25-B61A-4D47-8515-E9C71A269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857AA7-9527-A742-B08E-175C34181D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9A7A8D-73E4-DD4C-BB51-73A21255B6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6D0409-B91F-EF4C-96D8-FF009129DA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E6988A-75FE-9D45-9AF2-965EC0C72E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03263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428D8F-B697-FA42-AE47-A43FB33329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31BA54-2445-0641-B9AF-152AC803A4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57B0F6-FC65-3749-828D-C83A98175C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072FFF-1819-4C44-9F72-4A33FC88F8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4A720F-8914-C546-BE4E-6E26996B13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D2EE4D-BBA7-404A-9CB5-83565C039A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90236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83F58E-A11D-B741-B0E5-9B6B60235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77888B-865C-244E-B1C0-F18415E288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52040B-7E07-3749-B19C-5A5ABD7748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8365093-1EDB-ED49-B060-845977DEBE3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1DDE93-652E-7C45-B89D-941C4CC042B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64B90D-7524-2042-BF47-0236FB47D8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B5BD4B2-051F-9D49-8F78-18EA36C192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1B16DE5-9746-5E46-ACD6-8D5E5606B0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52667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EBD27D-1066-F449-AD86-B3AAF60C27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F95E49-5C74-BD44-BC37-F0D5894A31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514934-6888-7F49-9143-F1CE5EEC1F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B717C9-11E5-B244-82A4-E9A86A371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37820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C62D232-7050-614A-9D70-9DDF54C60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DD571D6-1240-B144-9CBC-632E5A7DDE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A92286-3F96-2245-817E-D74E8322B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78135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E59F71-ED8C-6043-8E1C-A04C5207C2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A1F98B-F51B-B54D-AD29-87EA886C65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9CB15B-1787-1F42-BDE2-BA504A172D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FEE05-DA5E-8C4C-B0D2-C998DD7B53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86403E-4B92-A84F-AE1C-18ABE77BD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B74F24-4A19-C943-ABAD-A15CBA4718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0259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0B640-BB55-B046-A837-D4053DE9B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F447717-512A-B347-A492-E7C7BACF9FC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D8AABB-86D9-2E4E-896F-104F5EEED4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22D019-4E94-4642-AEC0-241A737BF2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39404C-BB7C-FA4A-81A2-DBF661D1D5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B41BD9-3F34-A543-8E34-2D74148EF1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90076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FBA83B-D677-3D46-B647-D3559F52A8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8A2142-7170-0044-9A9B-BA96C0326A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17AAE8-B484-BC4F-956A-E350959A5A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466B26-F9BB-D442-870D-0C2838B97C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E84345-948F-4045-8C5D-2D5D8035BF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0418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6634E23-2A2E-E842-97CB-8F7633A1785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95A4E1-D8E9-3640-87C3-3118CA32F8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515005-7A3B-974F-8716-B2BD94064A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746D69-5D24-634D-875D-4F76F2EFBE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B1A992-E0EA-9B41-BF1F-A4F8D57A0B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49495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D38A670-7F93-4844-B67F-1FF1DBA6D7A8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 dirty="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45750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841465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21E36-258A-744F-8E28-C4DD2CA3CB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9A85FE-D81F-8140-8B43-5141B4A74B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44714F-DA55-AD42-847C-1E4933E3A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87A646-DE7D-1E48-A00B-9000A170C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55AB11-7EB1-4A45-9004-98A134489F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80334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E5122-F529-3145-8377-8C08F19E8A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10C7A8-5A77-6643-8BBD-DACC799179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2D4DA1-D58F-FD4F-96E0-5F1AF65FEF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13FBC-33EF-B642-9A6B-5D2C11517B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66070B-099A-5942-92F0-0927E7002B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58199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C183F-8258-014D-9FE1-44FEA1958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6149B7-02E2-BA42-B892-BF6F60DD5A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77B5DB-B2F3-6E44-9D8D-4499547D5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88DCB9-522C-AF44-BF1C-8BF5D4E147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AA909F-EA31-D146-9919-1C6397AAC3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903539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0C2AF4-5DB0-3843-9CCE-08A7FF10B4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3B4563-EAA1-2A48-AC00-1618C41451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A93AFB-ECCD-264B-8901-755211C6F5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820309-3E9C-3549-8E2A-D4B8829181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75D2C6-854F-6141-9FBB-0D9EA3B91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04EB76-D6CB-5046-B7A7-F73B9757AC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168236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5E4F6-2BBF-0040-8937-E43FC23191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BF7AE7-5690-BA40-8F85-081C2411C7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FD53F8-F20D-6648-94DB-24F2D6B048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CF48BE-840A-354E-985B-938872C87D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24E1F12-06CE-3E4D-B04B-6878E45E4C2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57A50B-B9A9-FD42-8016-9FE416F5DE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490A23E-FFAA-404F-9362-7A7466544F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B14D4E-8EBC-184B-8696-B6AF76D9C9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113668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6B6243-FDC9-3A4D-B9A2-00F2539F29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9F033B-45B6-DD45-9A63-FC9CA6C249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6885AE-0AAF-BD4D-9CA4-E86457DB51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48F9E4-E40D-C34E-B4CD-719337ECA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50306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C21345E-474B-7D4C-B1DC-6DC1254FA2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8C1116-5F6C-3247-9AF7-C0320B6A2E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C2D4F7-2E1B-4847-8F56-804EED9C50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624134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1FCC18-93DB-B04D-8429-36C2A7C05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A7C249-118A-2F4C-8132-C379717708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23D43A-544E-7944-B147-285D076487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082439-CE70-0A49-A938-12781137C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E06E82-9DDE-7C48-9025-A5A36C21AC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4D3BE1-AF1F-BC43-9203-58D884BF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180318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DBFCB3-3B1D-EB48-8DBD-903BE432BA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D1D476E-CF00-4B48-8AD8-84DD16AFC7E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A9E796-C39F-8142-A4BF-D6DE356E34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190995-14ED-4B4D-907C-C48D427173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6CBA58-E2A7-AB4D-8819-A8EC2085FD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1AC2EC-5960-A443-BE28-ABE2F55D67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508664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7B370-DCE1-A347-A9D3-E8A12A10E6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F632AC-95D8-F04F-B625-F80AF5684F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0CC9E9-2045-B940-9CF2-61AB648FC9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68CF72-C0E8-0940-BD3A-AB58DA88C3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96F6DA-6A00-D945-8F23-FF48C6E49D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305289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1EC7C48-30D0-4A41-8832-735370DFFC9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9F9292-0858-324A-ABB0-04732F07A2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D66580-C556-B042-8E77-0A250A958F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E2E853-2A34-D14F-BEF6-27718F264F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F4D078-8130-F840-BAD2-59F401613C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797315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79402335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C8100E-2615-814F-A8EC-549A96974E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C91D99-AD84-C34A-BC1F-13F71A3648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70B500-E1B2-EC43-9C51-C08C38D721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5890AF-3E63-5C4A-8AAB-758424E937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C353AC-3BDB-DF46-97FB-2C2CA99F5A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657694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F9529-7A4B-9A45-8417-8295F8E284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BF2177-6B57-4246-8124-78C79594D7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40FCB6-6B7B-5B45-BEC1-52C0D0348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4E2866-4096-5C41-B819-9332298C3E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D01032-3704-5546-A928-73AB8E4261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485825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E64DB2-2226-7844-A78E-185311C7A1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42C6C5-2ACE-B64E-9319-531842316F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E02A7F-DD17-8A46-8347-6EAAB3DF6C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0FE974-1A7A-C74C-A2DD-616671AEC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09D10B-0384-A842-AC03-00A5B0862E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352344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C81D40-AE92-624A-A8F2-CF259C0C5C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AED405-B1B4-D646-9B6D-BE86B39B3DC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376705-6429-D045-B928-A49A139090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E40595-535A-9E40-9FD2-AB1FD4AFAD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48B91C-509F-7E4D-8792-A5F5CC8D2D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2EB51A-E57A-A44F-942B-4AEDDE1220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235119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C441EA-A0F5-D64E-B633-6808F079F6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F24CCC-8439-094E-B8AD-7E33175756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58D794-41F2-B744-82AF-D0A58ED9AF7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50D6458-6EA2-4E44-A040-212D3C5D4B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5BECA28-BEA8-2E4B-A0CF-0A4E56CD5B3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CE8EB2E-73EC-F043-BB32-BA65BD9141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BAC419-7BB7-CE41-A192-A24E486446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8D0481-F1FF-804A-8DEF-A9A03806F7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394221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5D5B7E-0944-5D43-809D-E6FD8FC88A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831180D-FA35-E445-8972-47F1056AA2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37EE7E7-0CF9-FF45-9DB1-4F326344E6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E9966B-F45F-EE40-A1BD-C8CECEF460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787802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61BC316-8385-DB49-8027-AA0099E1F6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695DE3D-87CD-EA46-9051-255C65A97F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556E91-1A36-4F47-BE87-5B9817C111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018143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C0149-6483-B54F-AB41-2FE279F4B2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3B4536-0566-2741-81E1-15057ABE1F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2E04CB-3293-D144-B9A3-C5EB27050B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FC2D7A7-B605-B241-BDF9-AC29A2A2BE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5B26E8-8B3D-DA44-8225-E21392BFD1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7EA2E9-8E8D-264A-B978-E45621FCD7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718394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A7BFE6-0608-D040-A517-5DFFB89EB2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ECA95B5-4D03-6E4C-ACED-FDB823034A4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E0B7519-A6C1-844C-9F98-C0AC3C3F3C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F5D8E2-D9CF-2E47-A6B5-35419959CD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34C561-11CF-FA47-98CA-C53896A3BB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3F72E4-2CE2-0247-9605-0B86B60C12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462024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3F6BE1-6244-C34B-9EDA-92C06C4961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B65921-4E83-AD44-8936-D34BF784D3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F593F-17E0-AC4C-8F55-9C2B8695D7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45E030-017A-864D-8E26-25E3507B9B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789906-D842-0041-82A3-EB8A307A41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924866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A56316-AD8E-A945-B432-51CD498DFCC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42EC137-1B81-B94A-A986-F4CBFAD4CB2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EEA7B9-8A67-344C-8618-722563DC18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88FED5-99B6-0841-A8FC-715DF190D7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F5FD8D-4E6F-D24A-8247-32DCB3D5C7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680794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88386022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0016081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775341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832F4E-14B4-F04F-9C5E-AEE1531402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285812-AEE5-9C45-BFE1-D59EDF606FE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E37EB8-1616-0C48-B3B5-030F913C24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C5381-75D6-B64A-A0BA-2DABBCEAE1D3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54DAC9-0659-9748-9B29-7FDA6B58C4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E8C695-572A-D64C-9073-263CBFA692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C1A7C-939D-EE4F-9F27-7A7EFF4173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232550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56254E-2FF8-4B47-A48C-F3A9FAB2FC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F35AEE-6ABD-EA42-8EE0-A5969F6E86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333BF0-454A-3144-9071-ECD4EC5688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C5381-75D6-B64A-A0BA-2DABBCEAE1D3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805A6A-C5F7-1B48-9C15-F9D01288C2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FBBB12-B4DB-D740-A014-26988483F9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C1A7C-939D-EE4F-9F27-7A7EFF4173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430302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8347A1-2F56-324B-B5BF-BEDE29DFC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901FB1-2527-AE48-A39B-D03FA3A1E7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59D58B-B92A-5D43-950B-5C7382DED5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C5381-75D6-B64A-A0BA-2DABBCEAE1D3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F70E99-4367-704F-BE11-4D8553400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4717A0-39AB-B44A-B23C-29938BB6E5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C1A7C-939D-EE4F-9F27-7A7EFF4173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5002050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7422F2-78F9-2840-A5B7-F958F3396A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DEEC32-E42E-F047-A47E-05AB7B507AE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663C97-A3EC-1246-AC3E-7B5CC44A0D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6B975E-F340-7F46-92C2-7DAA0C5493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C5381-75D6-B64A-A0BA-2DABBCEAE1D3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13A48F-7611-D242-A8BB-BB55425AB8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A7CF26B-5BD8-5749-9B1E-A0495273E2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C1A7C-939D-EE4F-9F27-7A7EFF4173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19686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1A85B1-A947-1042-8F3D-6CF8805E1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BCF3DE-B63A-3F46-87C1-C24FFFA35D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93BB45-7C53-B343-B890-6D129768FF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CDAEA0-4D29-8649-8566-FF9C15A43A7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5AFADA-EBCC-3C4D-B360-7F5B1EEFD7E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7A93675-D82F-7B41-961A-859E07B1D8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C5381-75D6-B64A-A0BA-2DABBCEAE1D3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6117E5-1773-6A4F-B235-7F507C3821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C7688F1-61AB-834B-AA76-367CB62A1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C1A7C-939D-EE4F-9F27-7A7EFF4173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6821222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0D2BF4-3670-1B47-BFCD-5055341E1C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E8BC7C9-3D88-1A42-A83A-AD2F62184D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C5381-75D6-B64A-A0BA-2DABBCEAE1D3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2560BCB-3CE4-4C4E-A2A3-E3D12882AC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C0E12E8-7C46-4146-B922-6BC42B10B3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C1A7C-939D-EE4F-9F27-7A7EFF4173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4471182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EC15E85-4C6A-494E-8980-16739794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C5381-75D6-B64A-A0BA-2DABBCEAE1D3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75D6E37-CFA3-D245-AB8D-3E24761866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0D5B0C-837A-D84D-B307-F0C98D97C2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C1A7C-939D-EE4F-9F27-7A7EFF4173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083384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A9653-38AF-0143-9886-B33005C71F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85F08C-13C6-6C4C-823F-050ED7CCCB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08A46A9-7B36-5543-871C-CE727747044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93A602-32B6-6949-9A91-62E3FC7EF5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C5381-75D6-B64A-A0BA-2DABBCEAE1D3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F81197-4A7D-CD44-B2DC-1A6EDF1B22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884FB0A-BF73-634D-BC87-5EBEEA4020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C1A7C-939D-EE4F-9F27-7A7EFF4173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27216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BE587B-7141-2748-AE53-F9D3BE1FDA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E700-2D39-564C-9BA5-EEF7CC3DEDD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2E615E1-7ACD-274F-9AC0-195ADD9FCE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B7095F-31DE-264F-A71F-C9062C26F7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C5381-75D6-B64A-A0BA-2DABBCEAE1D3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6B2E2A-08A6-214A-8154-C35F68A566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879DBB-AE13-2C44-AA54-8BE5D936BC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C1A7C-939D-EE4F-9F27-7A7EFF4173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568281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61DE70-728A-7D4D-B8DD-61D8A43C53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E1274F9-F2D7-A24A-AD43-2CE14E9921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772022-E1E3-BA4E-BF5E-F57DA354A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C5381-75D6-B64A-A0BA-2DABBCEAE1D3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A16D88-D00D-A443-BC04-72E7D8A006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E781B3-24BA-194B-8A59-5A5106B4F7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C1A7C-939D-EE4F-9F27-7A7EFF4173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3636717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2323BFB-5B0C-CF43-9B5B-A69ACF25BDC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D3F56A3-A50E-BE4C-8100-430FE9862C5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62CF6A-6360-BA48-A19A-6953C5361F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C5381-75D6-B64A-A0BA-2DABBCEAE1D3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55458F-7B02-3F46-BD5F-FB781DDF0B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AC8890-CC79-2B48-8388-E1EC475887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C1A7C-939D-EE4F-9F27-7A7EFF4173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599368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6783936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0516976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0854799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843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10/24/2023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432268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10/24/2023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710549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10/24/2023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0581987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1213432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1869179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025237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7622867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75946-2A59-394C-9182-46A29A950522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7DC24-0453-664D-B9E3-83D0192527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8172456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11451031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D38A670-7F93-4844-B67F-1FF1DBA6D7A8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17125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slideLayout" Target="../slideLayouts/slideLayout25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13" Type="http://schemas.openxmlformats.org/officeDocument/2006/relationships/slideLayout" Target="../slideLayouts/slideLayout38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slideLayout" Target="../slideLayouts/slideLayout37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5" Type="http://schemas.openxmlformats.org/officeDocument/2006/relationships/theme" Target="../theme/theme3.xml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Relationship Id="rId14" Type="http://schemas.openxmlformats.org/officeDocument/2006/relationships/slideLayout" Target="../slideLayouts/slideLayout39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7.xml"/><Relationship Id="rId3" Type="http://schemas.openxmlformats.org/officeDocument/2006/relationships/slideLayout" Target="../slideLayouts/slideLayout42.xml"/><Relationship Id="rId7" Type="http://schemas.openxmlformats.org/officeDocument/2006/relationships/slideLayout" Target="../slideLayouts/slideLayout46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41.xml"/><Relationship Id="rId1" Type="http://schemas.openxmlformats.org/officeDocument/2006/relationships/slideLayout" Target="../slideLayouts/slideLayout40.xml"/><Relationship Id="rId6" Type="http://schemas.openxmlformats.org/officeDocument/2006/relationships/slideLayout" Target="../slideLayouts/slideLayout45.xml"/><Relationship Id="rId11" Type="http://schemas.openxmlformats.org/officeDocument/2006/relationships/slideLayout" Target="../slideLayouts/slideLayout50.xml"/><Relationship Id="rId5" Type="http://schemas.openxmlformats.org/officeDocument/2006/relationships/slideLayout" Target="../slideLayouts/slideLayout44.xml"/><Relationship Id="rId10" Type="http://schemas.openxmlformats.org/officeDocument/2006/relationships/slideLayout" Target="../slideLayouts/slideLayout49.xml"/><Relationship Id="rId4" Type="http://schemas.openxmlformats.org/officeDocument/2006/relationships/slideLayout" Target="../slideLayouts/slideLayout43.xml"/><Relationship Id="rId9" Type="http://schemas.openxmlformats.org/officeDocument/2006/relationships/slideLayout" Target="../slideLayouts/slideLayout48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8.xml"/><Relationship Id="rId13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3.xml"/><Relationship Id="rId7" Type="http://schemas.openxmlformats.org/officeDocument/2006/relationships/slideLayout" Target="../slideLayouts/slideLayout57.xml"/><Relationship Id="rId12" Type="http://schemas.openxmlformats.org/officeDocument/2006/relationships/slideLayout" Target="../slideLayouts/slideLayout62.xml"/><Relationship Id="rId2" Type="http://schemas.openxmlformats.org/officeDocument/2006/relationships/slideLayout" Target="../slideLayouts/slideLayout52.xml"/><Relationship Id="rId1" Type="http://schemas.openxmlformats.org/officeDocument/2006/relationships/slideLayout" Target="../slideLayouts/slideLayout51.xml"/><Relationship Id="rId6" Type="http://schemas.openxmlformats.org/officeDocument/2006/relationships/slideLayout" Target="../slideLayouts/slideLayout56.xml"/><Relationship Id="rId11" Type="http://schemas.openxmlformats.org/officeDocument/2006/relationships/slideLayout" Target="../slideLayouts/slideLayout61.xml"/><Relationship Id="rId5" Type="http://schemas.openxmlformats.org/officeDocument/2006/relationships/slideLayout" Target="../slideLayouts/slideLayout55.xml"/><Relationship Id="rId15" Type="http://schemas.openxmlformats.org/officeDocument/2006/relationships/theme" Target="../theme/theme5.xml"/><Relationship Id="rId10" Type="http://schemas.openxmlformats.org/officeDocument/2006/relationships/slideLayout" Target="../slideLayouts/slideLayout60.xml"/><Relationship Id="rId4" Type="http://schemas.openxmlformats.org/officeDocument/2006/relationships/slideLayout" Target="../slideLayouts/slideLayout54.xml"/><Relationship Id="rId9" Type="http://schemas.openxmlformats.org/officeDocument/2006/relationships/slideLayout" Target="../slideLayouts/slideLayout59.xml"/><Relationship Id="rId14" Type="http://schemas.openxmlformats.org/officeDocument/2006/relationships/slideLayout" Target="../slideLayouts/slideLayout6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478FBBC-A5C3-0643-83F1-4FF45A422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D138BD-40F1-FB43-85F0-793EDF1EC9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883070-A2B3-F647-8A3B-611739201E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06347F-A5C9-7442-8238-E1D634B479D5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31D7C5-44CB-E145-B065-8C4BF537258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357E9B-4793-C74C-914C-51CDAD6519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0971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  <p:sldLayoutId id="2147483666" r:id="rId2"/>
    <p:sldLayoutId id="2147483667" r:id="rId3"/>
    <p:sldLayoutId id="2147483668" r:id="rId4"/>
    <p:sldLayoutId id="2147483669" r:id="rId5"/>
    <p:sldLayoutId id="2147483670" r:id="rId6"/>
    <p:sldLayoutId id="2147483671" r:id="rId7"/>
    <p:sldLayoutId id="2147483672" r:id="rId8"/>
    <p:sldLayoutId id="2147483673" r:id="rId9"/>
    <p:sldLayoutId id="2147483674" r:id="rId10"/>
    <p:sldLayoutId id="2147483675" r:id="rId11"/>
    <p:sldLayoutId id="2147483676" r:id="rId12"/>
    <p:sldLayoutId id="2147483663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A9ADC0F-DE53-F44F-AC8C-2063EF3D4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6206BB-A73C-D24B-8626-7287FD41E8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B078E7-A428-B849-BD99-38E389C5F8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17EA71-8E3E-D345-AC07-8659220743B5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941326-34A7-934C-9037-F78B8AE78D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EC39CF-0EDC-CA40-8AD9-DB3D7BB27E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98273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B07AA64-29B6-394B-B11D-F14F626B1D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3DA121-F1AE-CD49-A877-75002E3143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3E210B-CCBD-A04B-9CFA-4911C16E0A1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5F4030-F86C-464A-AD6E-1B86E04A34E6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BBC844-142D-E54E-8DAB-FDFA0FA110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A99A35-007C-4247-9D24-6385609F175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9450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660" r:id="rId12"/>
    <p:sldLayoutId id="2147483661" r:id="rId13"/>
    <p:sldLayoutId id="2147483662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C7D459E-B96E-3948-A6F8-8F1CEEBF33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FA75E2-8A3E-DB46-9EF6-753A8D8BAF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8236F6-F7D8-3843-8F41-DB9D21C8410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CC5381-75D6-B64A-A0BA-2DABBCEAE1D3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6044F9-2A3D-184E-AEBF-0320200A578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7E7066-181C-AA47-9B75-C6BF90FD165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9C1A7C-939D-EE4F-9F27-7A7EFF4173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0733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10/24/2023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15091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2" r:id="rId1"/>
    <p:sldLayoutId id="2147483763" r:id="rId2"/>
    <p:sldLayoutId id="2147483764" r:id="rId3"/>
    <p:sldLayoutId id="2147483765" r:id="rId4"/>
    <p:sldLayoutId id="2147483766" r:id="rId5"/>
    <p:sldLayoutId id="2147483767" r:id="rId6"/>
    <p:sldLayoutId id="2147483768" r:id="rId7"/>
    <p:sldLayoutId id="2147483769" r:id="rId8"/>
    <p:sldLayoutId id="2147483770" r:id="rId9"/>
    <p:sldLayoutId id="2147483771" r:id="rId10"/>
    <p:sldLayoutId id="2147483772" r:id="rId11"/>
    <p:sldLayoutId id="2147483773" r:id="rId12"/>
    <p:sldLayoutId id="2147483774" r:id="rId13"/>
    <p:sldLayoutId id="2147483896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3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tif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9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tiff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3" Type="http://schemas.openxmlformats.org/officeDocument/2006/relationships/image" Target="../media/image21.tiff"/><Relationship Id="rId7" Type="http://schemas.openxmlformats.org/officeDocument/2006/relationships/image" Target="../media/image25.jpeg"/><Relationship Id="rId2" Type="http://schemas.openxmlformats.org/officeDocument/2006/relationships/image" Target="../media/image20.tiff"/><Relationship Id="rId1" Type="http://schemas.openxmlformats.org/officeDocument/2006/relationships/slideLayout" Target="../slideLayouts/slideLayout39.xml"/><Relationship Id="rId6" Type="http://schemas.openxmlformats.org/officeDocument/2006/relationships/image" Target="../media/image24.jpeg"/><Relationship Id="rId5" Type="http://schemas.openxmlformats.org/officeDocument/2006/relationships/image" Target="../media/image23.tiff"/><Relationship Id="rId4" Type="http://schemas.openxmlformats.org/officeDocument/2006/relationships/image" Target="../media/image22.tiff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tiff"/><Relationship Id="rId3" Type="http://schemas.openxmlformats.org/officeDocument/2006/relationships/hyperlink" Target="https://siop.peniarth.cymru/index.php?route=product/product&amp;product_id=73" TargetMode="External"/><Relationship Id="rId7" Type="http://schemas.openxmlformats.org/officeDocument/2006/relationships/hyperlink" Target="https://siop.peniarth.cymru/index.php?route=product/product&amp;product_id=142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1.xml"/><Relationship Id="rId6" Type="http://schemas.openxmlformats.org/officeDocument/2006/relationships/image" Target="../media/image28.tiff"/><Relationship Id="rId5" Type="http://schemas.openxmlformats.org/officeDocument/2006/relationships/hyperlink" Target="https://siop.peniarth.cymru/index.php?route=common/home" TargetMode="External"/><Relationship Id="rId4" Type="http://schemas.openxmlformats.org/officeDocument/2006/relationships/image" Target="../media/image27.tiff"/><Relationship Id="rId9" Type="http://schemas.openxmlformats.org/officeDocument/2006/relationships/image" Target="../media/image19.jpe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tiff"/><Relationship Id="rId3" Type="http://schemas.openxmlformats.org/officeDocument/2006/relationships/hyperlink" Target="https://siop.peniarth.cymru/index.php?route=product/product&amp;product_id=73" TargetMode="External"/><Relationship Id="rId7" Type="http://schemas.openxmlformats.org/officeDocument/2006/relationships/hyperlink" Target="https://siop.peniarth.cymru/index.php?route=product/product&amp;product_id=142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1.xml"/><Relationship Id="rId6" Type="http://schemas.openxmlformats.org/officeDocument/2006/relationships/image" Target="../media/image28.tiff"/><Relationship Id="rId5" Type="http://schemas.openxmlformats.org/officeDocument/2006/relationships/hyperlink" Target="https://siop.peniarth.cymru/index.php?route=common/home" TargetMode="External"/><Relationship Id="rId10" Type="http://schemas.openxmlformats.org/officeDocument/2006/relationships/image" Target="../media/image19.jpeg"/><Relationship Id="rId4" Type="http://schemas.openxmlformats.org/officeDocument/2006/relationships/image" Target="../media/image27.tiff"/><Relationship Id="rId9" Type="http://schemas.openxmlformats.org/officeDocument/2006/relationships/hyperlink" Target="https://adnoddau.canolfanpeniarth.org/awdio-cefnogaeth/%20.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siop.peniarth.cymru/index.php?route=common/home" TargetMode="External"/><Relationship Id="rId7" Type="http://schemas.openxmlformats.org/officeDocument/2006/relationships/image" Target="../media/image19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1.xml"/><Relationship Id="rId6" Type="http://schemas.openxmlformats.org/officeDocument/2006/relationships/image" Target="../media/image30.tiff"/><Relationship Id="rId5" Type="http://schemas.openxmlformats.org/officeDocument/2006/relationships/hyperlink" Target="https://siop.peniarth.cymru/index.php?route=product/product&amp;product_id=276&amp;search=beth+welwch+chi" TargetMode="External"/><Relationship Id="rId4" Type="http://schemas.openxmlformats.org/officeDocument/2006/relationships/image" Target="../media/image28.tiff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J0f5wT9dCpY" TargetMode="External"/><Relationship Id="rId7" Type="http://schemas.openxmlformats.org/officeDocument/2006/relationships/image" Target="../media/image33.jpeg"/><Relationship Id="rId2" Type="http://schemas.openxmlformats.org/officeDocument/2006/relationships/hyperlink" Target="https://youtu.be/h-zu72YpXKY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jpeg"/><Relationship Id="rId5" Type="http://schemas.openxmlformats.org/officeDocument/2006/relationships/hyperlink" Target="https://www.youtube.com/watch?v=EFSmzXCY1m4" TargetMode="External"/><Relationship Id="rId4" Type="http://schemas.openxmlformats.org/officeDocument/2006/relationships/hyperlink" Target="https://youtu.be/_xlgp8PfRqw" TargetMode="Externa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5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7.xml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audio" Target="../media/media4.m4a"/><Relationship Id="rId13" Type="http://schemas.openxmlformats.org/officeDocument/2006/relationships/slideLayout" Target="../slideLayouts/slideLayout4.xml"/><Relationship Id="rId18" Type="http://schemas.openxmlformats.org/officeDocument/2006/relationships/image" Target="../media/image42.png"/><Relationship Id="rId3" Type="http://schemas.microsoft.com/office/2007/relationships/media" Target="../media/media2.m4a"/><Relationship Id="rId7" Type="http://schemas.microsoft.com/office/2007/relationships/media" Target="../media/media4.m4a"/><Relationship Id="rId12" Type="http://schemas.openxmlformats.org/officeDocument/2006/relationships/audio" Target="../media/media6.m4a"/><Relationship Id="rId17" Type="http://schemas.openxmlformats.org/officeDocument/2006/relationships/image" Target="../media/image41.png"/><Relationship Id="rId2" Type="http://schemas.openxmlformats.org/officeDocument/2006/relationships/audio" Target="../media/media1.m4a"/><Relationship Id="rId16" Type="http://schemas.openxmlformats.org/officeDocument/2006/relationships/image" Target="../media/image40.png"/><Relationship Id="rId1" Type="http://schemas.microsoft.com/office/2007/relationships/media" Target="../media/media1.m4a"/><Relationship Id="rId6" Type="http://schemas.openxmlformats.org/officeDocument/2006/relationships/audio" Target="../media/media3.m4a"/><Relationship Id="rId11" Type="http://schemas.microsoft.com/office/2007/relationships/media" Target="../media/media6.m4a"/><Relationship Id="rId5" Type="http://schemas.microsoft.com/office/2007/relationships/media" Target="../media/media3.m4a"/><Relationship Id="rId15" Type="http://schemas.openxmlformats.org/officeDocument/2006/relationships/image" Target="../media/image39.png"/><Relationship Id="rId10" Type="http://schemas.openxmlformats.org/officeDocument/2006/relationships/audio" Target="../media/media5.m4a"/><Relationship Id="rId19" Type="http://schemas.openxmlformats.org/officeDocument/2006/relationships/image" Target="../media/image43.png"/><Relationship Id="rId4" Type="http://schemas.openxmlformats.org/officeDocument/2006/relationships/audio" Target="../media/media2.m4a"/><Relationship Id="rId9" Type="http://schemas.microsoft.com/office/2007/relationships/media" Target="../media/media5.m4a"/><Relationship Id="rId14" Type="http://schemas.openxmlformats.org/officeDocument/2006/relationships/image" Target="../media/image38.png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7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46.png"/><Relationship Id="rId5" Type="http://schemas.openxmlformats.org/officeDocument/2006/relationships/image" Target="../media/image45.png"/><Relationship Id="rId4" Type="http://schemas.openxmlformats.org/officeDocument/2006/relationships/image" Target="../media/image44.png"/><Relationship Id="rId9" Type="http://schemas.openxmlformats.org/officeDocument/2006/relationships/image" Target="../media/image38.png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15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5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5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5" descr="Logo&#10;&#10;Description automatically generated">
            <a:extLst>
              <a:ext uri="{FF2B5EF4-FFF2-40B4-BE49-F238E27FC236}">
                <a16:creationId xmlns:a16="http://schemas.microsoft.com/office/drawing/2014/main" id="{B2844FE1-C21F-F14D-A04C-6D18E2AC21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091" y="133357"/>
            <a:ext cx="5197098" cy="1244096"/>
          </a:xfrm>
          <a:prstGeom prst="rect">
            <a:avLst/>
          </a:prstGeom>
        </p:spPr>
      </p:pic>
      <p:pic>
        <p:nvPicPr>
          <p:cNvPr id="12" name="Picture 24" descr="Logo&#10;&#10;Description automatically generated">
            <a:extLst>
              <a:ext uri="{FF2B5EF4-FFF2-40B4-BE49-F238E27FC236}">
                <a16:creationId xmlns:a16="http://schemas.microsoft.com/office/drawing/2014/main" id="{FB9089C1-EA9C-74CE-377A-426053D358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16120" y="1152851"/>
            <a:ext cx="8561872" cy="199510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062BA96-231F-369E-477C-F092AC95A812}"/>
              </a:ext>
            </a:extLst>
          </p:cNvPr>
          <p:cNvSpPr txBox="1"/>
          <p:nvPr/>
        </p:nvSpPr>
        <p:spPr>
          <a:xfrm>
            <a:off x="1841340" y="3111467"/>
            <a:ext cx="8505380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5400" b="1" dirty="0" err="1">
                <a:solidFill>
                  <a:srgbClr val="EB1064"/>
                </a:solidFill>
                <a:ea typeface="+mn-lt"/>
                <a:cs typeface="+mn-lt"/>
              </a:rPr>
              <a:t>Llwybr</a:t>
            </a:r>
            <a:r>
              <a:rPr lang="en-US" sz="5400" b="1" dirty="0">
                <a:solidFill>
                  <a:srgbClr val="EB1064"/>
                </a:solidFill>
                <a:ea typeface="+mn-lt"/>
                <a:cs typeface="+mn-lt"/>
              </a:rPr>
              <a:t> </a:t>
            </a:r>
            <a:r>
              <a:rPr lang="en-US" sz="5400" b="1" dirty="0" err="1">
                <a:solidFill>
                  <a:srgbClr val="EB1064"/>
                </a:solidFill>
                <a:ea typeface="+mn-lt"/>
                <a:cs typeface="+mn-lt"/>
              </a:rPr>
              <a:t>Datblygu’r</a:t>
            </a:r>
            <a:r>
              <a:rPr lang="en-US" sz="5400" b="1" dirty="0">
                <a:solidFill>
                  <a:srgbClr val="EB1064"/>
                </a:solidFill>
                <a:ea typeface="+mn-lt"/>
                <a:cs typeface="+mn-lt"/>
              </a:rPr>
              <a:t> </a:t>
            </a:r>
            <a:r>
              <a:rPr lang="en-US" sz="5400" b="1" dirty="0" err="1">
                <a:solidFill>
                  <a:srgbClr val="EB1064"/>
                </a:solidFill>
                <a:ea typeface="+mn-lt"/>
                <a:cs typeface="+mn-lt"/>
              </a:rPr>
              <a:t>Gymraeg</a:t>
            </a:r>
            <a:endParaRPr lang="en-US" sz="5400" dirty="0" err="1">
              <a:solidFill>
                <a:srgbClr val="EB1064"/>
              </a:solidFill>
              <a:ea typeface="+mn-lt"/>
              <a:cs typeface="+mn-lt"/>
            </a:endParaRPr>
          </a:p>
          <a:p>
            <a:pPr algn="ctr"/>
            <a:r>
              <a:rPr lang="en-US" sz="3200" i="1" dirty="0">
                <a:solidFill>
                  <a:srgbClr val="EB1064"/>
                </a:solidFill>
                <a:ea typeface="+mn-lt"/>
                <a:cs typeface="+mn-lt"/>
              </a:rPr>
              <a:t>Welsh Language Development Pathway</a:t>
            </a:r>
          </a:p>
          <a:p>
            <a:pPr algn="ctr"/>
            <a:endParaRPr lang="en-US" sz="3200" i="1">
              <a:solidFill>
                <a:srgbClr val="EB1064"/>
              </a:solidFill>
              <a:ea typeface="Calibri"/>
              <a:cs typeface="Calibri"/>
            </a:endParaRPr>
          </a:p>
          <a:p>
            <a:pPr algn="ctr"/>
            <a:r>
              <a:rPr lang="en-US" sz="3200" dirty="0">
                <a:solidFill>
                  <a:schemeClr val="accent4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BA1 – </a:t>
            </a:r>
            <a:r>
              <a:rPr lang="en-US" sz="3200" dirty="0" err="1">
                <a:solidFill>
                  <a:schemeClr val="accent4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Darlith</a:t>
            </a:r>
            <a:r>
              <a:rPr lang="en-US" sz="3200" dirty="0">
                <a:solidFill>
                  <a:schemeClr val="accent4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 2</a:t>
            </a:r>
          </a:p>
          <a:p>
            <a:pPr algn="ctr"/>
            <a:endParaRPr lang="en-US" sz="2400">
              <a:solidFill>
                <a:schemeClr val="bg1"/>
              </a:solidFill>
              <a:ea typeface="Calibri"/>
              <a:cs typeface="Calibri"/>
            </a:endParaRPr>
          </a:p>
          <a:p>
            <a:pPr algn="ctr"/>
            <a:r>
              <a:rPr lang="en-US" sz="2400" dirty="0" err="1">
                <a:solidFill>
                  <a:schemeClr val="bg1"/>
                </a:solidFill>
                <a:ea typeface="Calibri"/>
                <a:cs typeface="Calibri"/>
              </a:rPr>
              <a:t>Tachwedd</a:t>
            </a:r>
            <a:r>
              <a:rPr lang="en-US" sz="2400" dirty="0">
                <a:solidFill>
                  <a:schemeClr val="bg1"/>
                </a:solidFill>
                <a:ea typeface="Calibri"/>
                <a:cs typeface="Calibri"/>
              </a:rPr>
              <a:t> 7fed 2023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98114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495BA640-BDE2-F442-994E-7EC451F4E7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38299" y="2950"/>
            <a:ext cx="7958955" cy="6930924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A1E42D3-0192-7240-9DD2-F3A836726A30}"/>
              </a:ext>
            </a:extLst>
          </p:cNvPr>
          <p:cNvSpPr txBox="1"/>
          <p:nvPr/>
        </p:nvSpPr>
        <p:spPr>
          <a:xfrm>
            <a:off x="610387" y="402809"/>
            <a:ext cx="3933038" cy="120032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Nod Ac </a:t>
            </a:r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Amcanion</a:t>
            </a:r>
            <a:br>
              <a:rPr lang="en-US" sz="3600" b="1" dirty="0">
                <a:latin typeface="Calibri"/>
              </a:rPr>
            </a:b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00" i="1" dirty="0">
                <a:solidFill>
                  <a:srgbClr val="002060"/>
                </a:solidFill>
                <a:latin typeface="Calibri"/>
                <a:cs typeface="Calibri"/>
              </a:rPr>
              <a:t>Aims and Objectives 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DFADEDA-18FE-9442-A9BC-FC8EB05AFE41}"/>
              </a:ext>
            </a:extLst>
          </p:cNvPr>
          <p:cNvSpPr txBox="1"/>
          <p:nvPr/>
        </p:nvSpPr>
        <p:spPr>
          <a:xfrm>
            <a:off x="8910214" y="2223519"/>
            <a:ext cx="3164702" cy="63709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Fframwaith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CymwyseddauIaith</a:t>
            </a:r>
            <a:endParaRPr lang="en-US" dirty="0" err="1">
              <a:cs typeface="Calibri" panose="020F0502020204030204"/>
            </a:endParaRPr>
          </a:p>
          <a:p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        </a:t>
            </a:r>
            <a:r>
              <a:rPr lang="en-US" sz="2000" i="1" dirty="0">
                <a:solidFill>
                  <a:srgbClr val="002060"/>
                </a:solidFill>
                <a:latin typeface="Calibri"/>
                <a:cs typeface="Calibri"/>
              </a:rPr>
              <a:t>Welsh Language </a:t>
            </a:r>
            <a:endParaRPr lang="en-US" sz="3200" b="1" i="1">
              <a:solidFill>
                <a:srgbClr val="002060"/>
              </a:solidFill>
              <a:latin typeface="Calibri"/>
              <a:cs typeface="Calibri"/>
            </a:endParaRPr>
          </a:p>
          <a:p>
            <a:r>
              <a:rPr lang="en-US" sz="2000" i="1" dirty="0">
                <a:solidFill>
                  <a:srgbClr val="002060"/>
                </a:solidFill>
                <a:latin typeface="Calibri"/>
                <a:cs typeface="Calibri"/>
              </a:rPr>
              <a:t>        Competency Framework</a:t>
            </a:r>
            <a:endParaRPr lang="en-US" sz="3200" b="1" i="1">
              <a:solidFill>
                <a:srgbClr val="002060"/>
              </a:solidFill>
              <a:latin typeface="Calibri"/>
              <a:cs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2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b="1" dirty="0" err="1">
                <a:solidFill>
                  <a:srgbClr val="002060"/>
                </a:solidFill>
                <a:latin typeface="Calibri"/>
                <a:cs typeface="Calibri"/>
              </a:rPr>
              <a:t>Yr</a:t>
            </a:r>
            <a:r>
              <a:rPr lang="en-US" sz="32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Calibri"/>
                <a:cs typeface="Calibri"/>
              </a:rPr>
              <a:t>Wyddor</a:t>
            </a:r>
            <a:r>
              <a:rPr lang="en-US" sz="3200" b="1" dirty="0">
                <a:solidFill>
                  <a:srgbClr val="002060"/>
                </a:solidFill>
                <a:latin typeface="Calibri"/>
                <a:cs typeface="Calibri"/>
              </a:rPr>
              <a:t> ac </a:t>
            </a:r>
            <a:r>
              <a:rPr lang="en-US" sz="3200" b="1" dirty="0" err="1">
                <a:solidFill>
                  <a:srgbClr val="002060"/>
                </a:solidFill>
                <a:latin typeface="Calibri"/>
                <a:cs typeface="Calibri"/>
              </a:rPr>
              <a:t>Ynganu</a:t>
            </a:r>
            <a:endParaRPr lang="en-US" sz="32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r>
              <a:rPr lang="en-US" sz="2000" dirty="0">
                <a:solidFill>
                  <a:srgbClr val="002060"/>
                </a:solidFill>
                <a:latin typeface="Calibri"/>
                <a:cs typeface="Calibri"/>
              </a:rPr>
              <a:t>        </a:t>
            </a:r>
            <a:r>
              <a:rPr lang="en-US" sz="2000" i="1" dirty="0">
                <a:solidFill>
                  <a:srgbClr val="002060"/>
                </a:solidFill>
                <a:latin typeface="Calibri"/>
                <a:cs typeface="Calibri"/>
              </a:rPr>
              <a:t>The Alphabet and </a:t>
            </a:r>
            <a:endParaRPr lang="en-US" sz="2000" i="1">
              <a:solidFill>
                <a:srgbClr val="002060"/>
              </a:solidFill>
              <a:latin typeface="Calibri"/>
              <a:cs typeface="Calibri"/>
            </a:endParaRPr>
          </a:p>
          <a:p>
            <a:r>
              <a:rPr lang="en-US" sz="2000" i="1" dirty="0">
                <a:solidFill>
                  <a:srgbClr val="002060"/>
                </a:solidFill>
                <a:latin typeface="Calibri"/>
                <a:cs typeface="Calibri"/>
              </a:rPr>
              <a:t>        Pronunciation</a:t>
            </a:r>
            <a:endParaRPr lang="en-US" sz="2000" i="1" dirty="0">
              <a:solidFill>
                <a:srgbClr val="002060"/>
              </a:solidFill>
              <a:ea typeface="+mn-lt"/>
              <a:cs typeface="+mn-lt"/>
            </a:endParaRPr>
          </a:p>
          <a:p>
            <a:endParaRPr lang="en-US" sz="2000" dirty="0">
              <a:solidFill>
                <a:srgbClr val="002060"/>
              </a:solidFill>
              <a:ea typeface="+mn-lt"/>
              <a:cs typeface="+mn-lt"/>
            </a:endParaRPr>
          </a:p>
          <a:p>
            <a:endParaRPr lang="en-US" sz="3200" dirty="0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US" sz="3200" dirty="0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US" sz="2000" dirty="0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US" sz="3200" b="1">
              <a:solidFill>
                <a:srgbClr val="002060"/>
              </a:solidFill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502547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188A326-7DE9-8901-145B-BA0049DDAB6B}"/>
              </a:ext>
            </a:extLst>
          </p:cNvPr>
          <p:cNvSpPr txBox="1"/>
          <p:nvPr/>
        </p:nvSpPr>
        <p:spPr>
          <a:xfrm>
            <a:off x="3870434" y="4750676"/>
            <a:ext cx="4740165" cy="18158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dirty="0" err="1">
                <a:solidFill>
                  <a:srgbClr val="002060"/>
                </a:solidFill>
                <a:cs typeface="Segoe UI"/>
              </a:rPr>
              <a:t>Fframwaith</a:t>
            </a:r>
            <a:r>
              <a:rPr lang="en-US" sz="3200" b="1" dirty="0">
                <a:solidFill>
                  <a:srgbClr val="002060"/>
                </a:solidFill>
                <a:cs typeface="Segoe UI"/>
              </a:rPr>
              <a:t> </a:t>
            </a:r>
            <a:r>
              <a:rPr lang="en-US" sz="3200" b="1" dirty="0" err="1">
                <a:solidFill>
                  <a:srgbClr val="002060"/>
                </a:solidFill>
                <a:cs typeface="Segoe UI"/>
              </a:rPr>
              <a:t>Cymwyseddau</a:t>
            </a:r>
            <a:r>
              <a:rPr lang="en-US" sz="3200" b="1" dirty="0">
                <a:solidFill>
                  <a:srgbClr val="002060"/>
                </a:solidFill>
                <a:cs typeface="Segoe UI"/>
              </a:rPr>
              <a:t> Iaith</a:t>
            </a:r>
            <a:r>
              <a:rPr lang="en-US" sz="3200" dirty="0">
                <a:cs typeface="Segoe UI"/>
              </a:rPr>
              <a:t>​</a:t>
            </a:r>
          </a:p>
          <a:p>
            <a:pPr algn="ctr"/>
            <a:r>
              <a:rPr lang="en-US" dirty="0">
                <a:solidFill>
                  <a:srgbClr val="002060"/>
                </a:solidFill>
                <a:cs typeface="Segoe UI"/>
              </a:rPr>
              <a:t>  </a:t>
            </a:r>
            <a:r>
              <a:rPr lang="en-US" sz="2400" i="1" dirty="0">
                <a:solidFill>
                  <a:srgbClr val="002060"/>
                </a:solidFill>
                <a:cs typeface="Segoe UI"/>
              </a:rPr>
              <a:t>Welsh Language Competency Framework</a:t>
            </a:r>
            <a:r>
              <a:rPr lang="en-US" sz="2400" dirty="0">
                <a:cs typeface="Segoe UI"/>
              </a:rPr>
              <a:t>​</a:t>
            </a:r>
          </a:p>
        </p:txBody>
      </p:sp>
    </p:spTree>
    <p:extLst>
      <p:ext uri="{BB962C8B-B14F-4D97-AF65-F5344CB8AC3E}">
        <p14:creationId xmlns:p14="http://schemas.microsoft.com/office/powerpoint/2010/main" val="38423213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BC982C1-423D-5449-9009-E51067709AFE}"/>
              </a:ext>
            </a:extLst>
          </p:cNvPr>
          <p:cNvSpPr txBox="1"/>
          <p:nvPr/>
        </p:nvSpPr>
        <p:spPr>
          <a:xfrm>
            <a:off x="704590" y="2386374"/>
            <a:ext cx="10782819" cy="3816429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002060"/>
                </a:solidFill>
              </a:rPr>
              <a:t>It is a national framework to measure Welsh language competency of all student teachers in Wales.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002060"/>
                </a:solidFill>
              </a:rPr>
              <a:t>In the future, the aim is to use the Framework to measure Welsh language competency of the whole education sector.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002060"/>
                </a:solidFill>
              </a:rPr>
              <a:t>The Framework measures your Listening, Speaking, Reading and Writing skills in Welsh.  It also measures your skill as a language teacher, e.g. how you develop the language skills of pupils in your class.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002060"/>
                </a:solidFill>
              </a:rPr>
              <a:t>The Framework is a tool to help you plan further professional development opportunities when you enter the teaching profession.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002060"/>
                </a:solidFill>
              </a:rPr>
              <a:t>You will need to submit a portfolio of evidence of your ability to use the Welsh language in the classroom.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78D14C5-3DFF-544A-8360-06260998B139}"/>
              </a:ext>
            </a:extLst>
          </p:cNvPr>
          <p:cNvSpPr txBox="1"/>
          <p:nvPr/>
        </p:nvSpPr>
        <p:spPr>
          <a:xfrm>
            <a:off x="681817" y="317573"/>
            <a:ext cx="10828366" cy="1569660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Beth </a:t>
            </a:r>
            <a:r>
              <a:rPr lang="en-US" sz="3600" b="1" dirty="0" err="1">
                <a:solidFill>
                  <a:srgbClr val="002060"/>
                </a:solidFill>
              </a:rPr>
              <a:t>ydy’r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Fframwaith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Cymwyseddau</a:t>
            </a:r>
            <a:r>
              <a:rPr lang="en-US" sz="3600" b="1" dirty="0">
                <a:solidFill>
                  <a:srgbClr val="002060"/>
                </a:solidFill>
              </a:rPr>
              <a:t> Iaith </a:t>
            </a:r>
            <a:r>
              <a:rPr lang="en-US" sz="3600" b="1" dirty="0" err="1">
                <a:solidFill>
                  <a:srgbClr val="002060"/>
                </a:solidFill>
              </a:rPr>
              <a:t>i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Ymarferwyr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Addysg</a:t>
            </a:r>
            <a:r>
              <a:rPr lang="en-US" sz="3600" b="1" dirty="0">
                <a:solidFill>
                  <a:srgbClr val="002060"/>
                </a:solidFill>
              </a:rPr>
              <a:t>?  </a:t>
            </a:r>
            <a:br>
              <a:rPr lang="en-US" sz="3600" b="1" dirty="0"/>
            </a:br>
            <a:r>
              <a:rPr lang="en-US" sz="2400" i="1" dirty="0">
                <a:solidFill>
                  <a:srgbClr val="002060"/>
                </a:solidFill>
              </a:rPr>
              <a:t>What is the Welsh Language Competency Framework for Education Practitioners?</a:t>
            </a:r>
          </a:p>
        </p:txBody>
      </p:sp>
    </p:spTree>
    <p:extLst>
      <p:ext uri="{BB962C8B-B14F-4D97-AF65-F5344CB8AC3E}">
        <p14:creationId xmlns:p14="http://schemas.microsoft.com/office/powerpoint/2010/main" val="10866421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E6646241-6B10-1742-AB71-C55D4FC9CE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9503" y="1115483"/>
            <a:ext cx="8193207" cy="5519105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0" name="Oval 9">
            <a:extLst>
              <a:ext uri="{FF2B5EF4-FFF2-40B4-BE49-F238E27FC236}">
                <a16:creationId xmlns:a16="http://schemas.microsoft.com/office/drawing/2014/main" id="{7FC4140F-D63E-7946-9CFF-D663A92D6F92}"/>
              </a:ext>
            </a:extLst>
          </p:cNvPr>
          <p:cNvSpPr/>
          <p:nvPr/>
        </p:nvSpPr>
        <p:spPr>
          <a:xfrm>
            <a:off x="2214888" y="3096490"/>
            <a:ext cx="736553" cy="665019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BF3385E1-F074-9941-9632-F83A9A2D9251}"/>
              </a:ext>
            </a:extLst>
          </p:cNvPr>
          <p:cNvSpPr/>
          <p:nvPr/>
        </p:nvSpPr>
        <p:spPr>
          <a:xfrm>
            <a:off x="2214888" y="3697930"/>
            <a:ext cx="775854" cy="665019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4D3A5906-FF4E-8944-A029-56754A0B484F}"/>
              </a:ext>
            </a:extLst>
          </p:cNvPr>
          <p:cNvSpPr/>
          <p:nvPr/>
        </p:nvSpPr>
        <p:spPr>
          <a:xfrm>
            <a:off x="2214888" y="4735981"/>
            <a:ext cx="775854" cy="665019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BC35C455-802B-2748-8130-B67116F918B4}"/>
              </a:ext>
            </a:extLst>
          </p:cNvPr>
          <p:cNvSpPr/>
          <p:nvPr/>
        </p:nvSpPr>
        <p:spPr>
          <a:xfrm>
            <a:off x="2214888" y="5604942"/>
            <a:ext cx="775854" cy="665019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2E994FC2-9216-974D-8E6D-B2DB8813ED14}"/>
              </a:ext>
            </a:extLst>
          </p:cNvPr>
          <p:cNvSpPr/>
          <p:nvPr/>
        </p:nvSpPr>
        <p:spPr>
          <a:xfrm>
            <a:off x="4366359" y="2342172"/>
            <a:ext cx="775854" cy="665019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08CE8B17-4CAD-0E4F-92BE-978A1C63A4FB}"/>
              </a:ext>
            </a:extLst>
          </p:cNvPr>
          <p:cNvSpPr/>
          <p:nvPr/>
        </p:nvSpPr>
        <p:spPr>
          <a:xfrm>
            <a:off x="5477187" y="2342172"/>
            <a:ext cx="775854" cy="665019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DDACCE3C-AC5F-F342-B02B-1C493A1C8845}"/>
              </a:ext>
            </a:extLst>
          </p:cNvPr>
          <p:cNvSpPr/>
          <p:nvPr/>
        </p:nvSpPr>
        <p:spPr>
          <a:xfrm>
            <a:off x="4129620" y="3435929"/>
            <a:ext cx="1735494" cy="1586204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6DBDAF2-D277-F645-A4CB-348123254E94}"/>
              </a:ext>
            </a:extLst>
          </p:cNvPr>
          <p:cNvSpPr txBox="1"/>
          <p:nvPr/>
        </p:nvSpPr>
        <p:spPr>
          <a:xfrm>
            <a:off x="189845" y="142100"/>
            <a:ext cx="5675269" cy="76944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>
                <a:solidFill>
                  <a:srgbClr val="002060"/>
                </a:solidFill>
              </a:rPr>
              <a:t>Welsh Government Version</a:t>
            </a:r>
            <a:endParaRPr lang="en-US" sz="2400" i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8707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DDB6D4FF-3A0C-BF40-B7D3-7A7C8CA8B9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56115" y="1141223"/>
            <a:ext cx="9479769" cy="5511037"/>
          </a:xfrm>
          <a:prstGeom prst="rect">
            <a:avLst/>
          </a:prstGeom>
          <a:ln w="12700">
            <a:solidFill>
              <a:srgbClr val="002060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019A005-E9B4-A841-8D48-01C231AA5B85}"/>
              </a:ext>
            </a:extLst>
          </p:cNvPr>
          <p:cNvSpPr txBox="1"/>
          <p:nvPr/>
        </p:nvSpPr>
        <p:spPr>
          <a:xfrm>
            <a:off x="189845" y="142100"/>
            <a:ext cx="6691016" cy="76944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>
                <a:solidFill>
                  <a:srgbClr val="002060"/>
                </a:solidFill>
              </a:rPr>
              <a:t>Original Version (by </a:t>
            </a:r>
            <a:r>
              <a:rPr lang="en-US" sz="3600" b="1" dirty="0" err="1">
                <a:solidFill>
                  <a:srgbClr val="002060"/>
                </a:solidFill>
              </a:rPr>
              <a:t>Rhagoriaith</a:t>
            </a:r>
            <a:r>
              <a:rPr lang="en-US" sz="3600" b="1" dirty="0">
                <a:solidFill>
                  <a:srgbClr val="002060"/>
                </a:solidFill>
              </a:rPr>
              <a:t>)</a:t>
            </a:r>
            <a:endParaRPr lang="en-US" sz="2400" i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52068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20BAC5B-D947-F544-8BFF-1442BC7C21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050" y="1514816"/>
            <a:ext cx="11391900" cy="4749800"/>
          </a:xfrm>
          <a:prstGeom prst="rect">
            <a:avLst/>
          </a:prstGeom>
          <a:ln w="12700">
            <a:solidFill>
              <a:srgbClr val="002060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D560A7B-1BCD-534D-B3D9-7692A5FA21FF}"/>
              </a:ext>
            </a:extLst>
          </p:cNvPr>
          <p:cNvSpPr txBox="1"/>
          <p:nvPr/>
        </p:nvSpPr>
        <p:spPr>
          <a:xfrm>
            <a:off x="189845" y="142100"/>
            <a:ext cx="6691016" cy="76944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>
                <a:solidFill>
                  <a:srgbClr val="002060"/>
                </a:solidFill>
              </a:rPr>
              <a:t>Original Version (by </a:t>
            </a:r>
            <a:r>
              <a:rPr lang="en-US" sz="3600" b="1" dirty="0" err="1">
                <a:solidFill>
                  <a:srgbClr val="002060"/>
                </a:solidFill>
              </a:rPr>
              <a:t>Rhagoriaith</a:t>
            </a:r>
            <a:r>
              <a:rPr lang="en-US" sz="3600" b="1" dirty="0">
                <a:solidFill>
                  <a:srgbClr val="002060"/>
                </a:solidFill>
              </a:rPr>
              <a:t>)</a:t>
            </a:r>
            <a:endParaRPr lang="en-US" sz="2400" i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44688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311454B-00C4-4540-B6A5-98FB0733A64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882"/>
          <a:stretch/>
        </p:blipFill>
        <p:spPr>
          <a:xfrm>
            <a:off x="1871042" y="1169738"/>
            <a:ext cx="8449915" cy="5479521"/>
          </a:xfrm>
          <a:prstGeom prst="rect">
            <a:avLst/>
          </a:prstGeom>
          <a:ln w="12700">
            <a:solidFill>
              <a:srgbClr val="002060"/>
            </a:solidFill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EC5BDA3-99FE-924C-90A9-F0E4C2A0D1F4}"/>
              </a:ext>
            </a:extLst>
          </p:cNvPr>
          <p:cNvSpPr txBox="1"/>
          <p:nvPr/>
        </p:nvSpPr>
        <p:spPr>
          <a:xfrm>
            <a:off x="189845" y="142100"/>
            <a:ext cx="5708035" cy="76944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>
                <a:solidFill>
                  <a:srgbClr val="002060"/>
                </a:solidFill>
              </a:rPr>
              <a:t>Welsh Government Version</a:t>
            </a:r>
            <a:endParaRPr lang="en-US" sz="2400" i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6399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A0342FD5-B8A0-F14E-B4AE-6D4BF1AC95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2309" y="1390304"/>
            <a:ext cx="9647382" cy="5047774"/>
          </a:xfrm>
          <a:prstGeom prst="rect">
            <a:avLst/>
          </a:prstGeom>
          <a:ln w="12700">
            <a:solidFill>
              <a:srgbClr val="002060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07F9901-730B-2940-B1B1-8569262D26CC}"/>
              </a:ext>
            </a:extLst>
          </p:cNvPr>
          <p:cNvSpPr txBox="1"/>
          <p:nvPr/>
        </p:nvSpPr>
        <p:spPr>
          <a:xfrm>
            <a:off x="189845" y="142100"/>
            <a:ext cx="6691016" cy="76944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>
                <a:solidFill>
                  <a:srgbClr val="002060"/>
                </a:solidFill>
              </a:rPr>
              <a:t>Original Version (by </a:t>
            </a:r>
            <a:r>
              <a:rPr lang="en-US" sz="3600" b="1" dirty="0" err="1">
                <a:solidFill>
                  <a:srgbClr val="002060"/>
                </a:solidFill>
              </a:rPr>
              <a:t>Rhagoriaith</a:t>
            </a:r>
            <a:r>
              <a:rPr lang="en-US" sz="3600" b="1" dirty="0">
                <a:solidFill>
                  <a:srgbClr val="002060"/>
                </a:solidFill>
              </a:rPr>
              <a:t>)</a:t>
            </a:r>
            <a:endParaRPr lang="en-US" sz="2400" i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34547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E63EA42-35FF-9A46-822B-EA769CF41395}"/>
              </a:ext>
            </a:extLst>
          </p:cNvPr>
          <p:cNvSpPr txBox="1"/>
          <p:nvPr/>
        </p:nvSpPr>
        <p:spPr>
          <a:xfrm>
            <a:off x="681817" y="1927123"/>
            <a:ext cx="5417636" cy="4216539"/>
          </a:xfrm>
          <a:prstGeom prst="rect">
            <a:avLst/>
          </a:prstGeom>
          <a:solidFill>
            <a:schemeClr val="bg1"/>
          </a:solidFill>
          <a:ln w="1905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rgbClr val="002060"/>
                </a:solidFill>
              </a:rPr>
              <a:t>  </a:t>
            </a:r>
          </a:p>
          <a:p>
            <a:r>
              <a:rPr lang="en-US" sz="2800" dirty="0">
                <a:solidFill>
                  <a:srgbClr val="002060"/>
                </a:solidFill>
              </a:rPr>
              <a:t>  </a:t>
            </a:r>
            <a:r>
              <a:rPr lang="en-US" sz="2800" b="1" dirty="0" err="1">
                <a:solidFill>
                  <a:srgbClr val="002060"/>
                </a:solidFill>
              </a:rPr>
              <a:t>Cadwch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dystiolaeth</a:t>
            </a:r>
            <a:r>
              <a:rPr lang="en-US" sz="2800" b="1" dirty="0">
                <a:solidFill>
                  <a:srgbClr val="002060"/>
                </a:solidFill>
              </a:rPr>
              <a:t> o </a:t>
            </a:r>
            <a:r>
              <a:rPr lang="en-US" sz="2800" b="1" dirty="0" err="1">
                <a:solidFill>
                  <a:srgbClr val="002060"/>
                </a:solidFill>
              </a:rPr>
              <a:t>sut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rydych</a:t>
            </a:r>
            <a:r>
              <a:rPr lang="en-US" sz="2800" b="1" dirty="0">
                <a:solidFill>
                  <a:srgbClr val="002060"/>
                </a:solidFill>
              </a:rPr>
              <a:t>   </a:t>
            </a:r>
          </a:p>
          <a:p>
            <a:r>
              <a:rPr lang="en-US" sz="2800" b="1" dirty="0">
                <a:solidFill>
                  <a:srgbClr val="002060"/>
                </a:solidFill>
              </a:rPr>
              <a:t>  </a:t>
            </a:r>
            <a:r>
              <a:rPr lang="en-US" sz="2800" b="1" dirty="0" err="1">
                <a:solidFill>
                  <a:srgbClr val="002060"/>
                </a:solidFill>
              </a:rPr>
              <a:t>chi’n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datblygu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pob</a:t>
            </a:r>
            <a:r>
              <a:rPr lang="en-US" sz="2800" b="1" dirty="0">
                <a:solidFill>
                  <a:srgbClr val="002060"/>
                </a:solidFill>
              </a:rPr>
              <a:t> un </a:t>
            </a:r>
            <a:r>
              <a:rPr lang="en-US" sz="2800" b="1" dirty="0" err="1">
                <a:solidFill>
                  <a:srgbClr val="002060"/>
                </a:solidFill>
              </a:rPr>
              <a:t>o’r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sgiliau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</a:p>
          <a:p>
            <a:r>
              <a:rPr lang="en-US" sz="2800" b="1" dirty="0">
                <a:solidFill>
                  <a:srgbClr val="002060"/>
                </a:solidFill>
              </a:rPr>
              <a:t>  </a:t>
            </a:r>
            <a:r>
              <a:rPr lang="en-US" sz="2800" b="1" dirty="0" err="1">
                <a:solidFill>
                  <a:srgbClr val="002060"/>
                </a:solidFill>
              </a:rPr>
              <a:t>iaith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canlynol</a:t>
            </a:r>
            <a:r>
              <a:rPr lang="en-US" sz="2800" b="1" dirty="0">
                <a:solidFill>
                  <a:srgbClr val="002060"/>
                </a:solidFill>
              </a:rPr>
              <a:t>:</a:t>
            </a:r>
          </a:p>
          <a:p>
            <a:endParaRPr lang="en-US" sz="1600" b="1" dirty="0">
              <a:solidFill>
                <a:srgbClr val="002060"/>
              </a:solidFill>
            </a:endParaRPr>
          </a:p>
          <a:p>
            <a:pPr lvl="2"/>
            <a:r>
              <a:rPr lang="en-US" sz="2800" b="1" dirty="0">
                <a:solidFill>
                  <a:srgbClr val="002060"/>
                </a:solidFill>
              </a:rPr>
              <a:t>1. </a:t>
            </a:r>
            <a:r>
              <a:rPr lang="en-US" sz="2800" b="1" dirty="0" err="1">
                <a:solidFill>
                  <a:srgbClr val="002060"/>
                </a:solidFill>
              </a:rPr>
              <a:t>Llafar</a:t>
            </a:r>
            <a:endParaRPr lang="en-US" sz="2800" b="1" dirty="0">
              <a:solidFill>
                <a:srgbClr val="002060"/>
              </a:solidFill>
            </a:endParaRPr>
          </a:p>
          <a:p>
            <a:pPr lvl="2"/>
            <a:r>
              <a:rPr lang="en-US" sz="2800" b="1" dirty="0">
                <a:solidFill>
                  <a:srgbClr val="002060"/>
                </a:solidFill>
              </a:rPr>
              <a:t>2. </a:t>
            </a:r>
            <a:r>
              <a:rPr lang="en-US" sz="2800" b="1" dirty="0" err="1">
                <a:solidFill>
                  <a:srgbClr val="002060"/>
                </a:solidFill>
              </a:rPr>
              <a:t>Gwrando</a:t>
            </a:r>
            <a:endParaRPr lang="en-US" sz="2800" b="1" dirty="0">
              <a:solidFill>
                <a:srgbClr val="002060"/>
              </a:solidFill>
            </a:endParaRPr>
          </a:p>
          <a:p>
            <a:pPr lvl="2"/>
            <a:r>
              <a:rPr lang="en-US" sz="2800" b="1" dirty="0">
                <a:solidFill>
                  <a:srgbClr val="002060"/>
                </a:solidFill>
              </a:rPr>
              <a:t>3. </a:t>
            </a:r>
            <a:r>
              <a:rPr lang="en-US" sz="2800" b="1" dirty="0" err="1">
                <a:solidFill>
                  <a:srgbClr val="002060"/>
                </a:solidFill>
              </a:rPr>
              <a:t>Darllen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</a:p>
          <a:p>
            <a:pPr lvl="2"/>
            <a:r>
              <a:rPr lang="en-US" sz="2800" b="1" dirty="0">
                <a:solidFill>
                  <a:srgbClr val="002060"/>
                </a:solidFill>
              </a:rPr>
              <a:t>4. </a:t>
            </a:r>
            <a:r>
              <a:rPr lang="en-US" sz="2800" b="1" dirty="0" err="1">
                <a:solidFill>
                  <a:srgbClr val="002060"/>
                </a:solidFill>
              </a:rPr>
              <a:t>Ysgrifennu</a:t>
            </a:r>
            <a:endParaRPr lang="en-US" sz="2800" b="1" dirty="0">
              <a:solidFill>
                <a:srgbClr val="002060"/>
              </a:solidFill>
            </a:endParaRPr>
          </a:p>
          <a:p>
            <a:pPr lvl="2"/>
            <a:endParaRPr lang="en-US" sz="2800" dirty="0">
              <a:solidFill>
                <a:srgbClr val="00206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28636E6-1B34-5040-B90B-F881F2EA5B7D}"/>
              </a:ext>
            </a:extLst>
          </p:cNvPr>
          <p:cNvSpPr txBox="1"/>
          <p:nvPr/>
        </p:nvSpPr>
        <p:spPr>
          <a:xfrm>
            <a:off x="6346260" y="1927123"/>
            <a:ext cx="5417636" cy="4216539"/>
          </a:xfrm>
          <a:prstGeom prst="rect">
            <a:avLst/>
          </a:prstGeom>
          <a:solidFill>
            <a:schemeClr val="bg1"/>
          </a:solidFill>
          <a:ln w="1905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2800" i="1" dirty="0">
                <a:solidFill>
                  <a:srgbClr val="002060"/>
                </a:solidFill>
              </a:rPr>
              <a:t>  </a:t>
            </a:r>
          </a:p>
          <a:p>
            <a:r>
              <a:rPr lang="en-US" sz="2800" i="1" dirty="0">
                <a:solidFill>
                  <a:srgbClr val="002060"/>
                </a:solidFill>
              </a:rPr>
              <a:t>  Keep evidence of how you develop </a:t>
            </a:r>
          </a:p>
          <a:p>
            <a:r>
              <a:rPr lang="en-US" sz="2800" i="1" dirty="0">
                <a:solidFill>
                  <a:srgbClr val="002060"/>
                </a:solidFill>
              </a:rPr>
              <a:t>  each of the following language </a:t>
            </a:r>
          </a:p>
          <a:p>
            <a:r>
              <a:rPr lang="en-US" sz="2800" i="1" dirty="0">
                <a:solidFill>
                  <a:srgbClr val="002060"/>
                </a:solidFill>
              </a:rPr>
              <a:t>  skills:</a:t>
            </a:r>
          </a:p>
          <a:p>
            <a:endParaRPr lang="en-US" sz="1600" i="1" dirty="0">
              <a:solidFill>
                <a:srgbClr val="002060"/>
              </a:solidFill>
            </a:endParaRPr>
          </a:p>
          <a:p>
            <a:r>
              <a:rPr lang="en-US" sz="2800" i="1" dirty="0">
                <a:solidFill>
                  <a:srgbClr val="002060"/>
                </a:solidFill>
              </a:rPr>
              <a:t>		1. Speaking</a:t>
            </a:r>
          </a:p>
          <a:p>
            <a:r>
              <a:rPr lang="en-US" sz="2800" i="1" dirty="0">
                <a:solidFill>
                  <a:srgbClr val="002060"/>
                </a:solidFill>
              </a:rPr>
              <a:t>		2. Listening</a:t>
            </a:r>
          </a:p>
          <a:p>
            <a:r>
              <a:rPr lang="en-US" sz="2800" i="1" dirty="0">
                <a:solidFill>
                  <a:srgbClr val="002060"/>
                </a:solidFill>
              </a:rPr>
              <a:t>		3. Reading</a:t>
            </a:r>
          </a:p>
          <a:p>
            <a:r>
              <a:rPr lang="en-US" sz="2800" i="1" dirty="0">
                <a:solidFill>
                  <a:srgbClr val="002060"/>
                </a:solidFill>
              </a:rPr>
              <a:t>		4. Writing</a:t>
            </a:r>
          </a:p>
          <a:p>
            <a:endParaRPr lang="en-US" sz="2800" i="1" dirty="0">
              <a:solidFill>
                <a:srgbClr val="002060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DBBC7A0-691D-9242-B585-93E617EC5878}"/>
              </a:ext>
            </a:extLst>
          </p:cNvPr>
          <p:cNvSpPr txBox="1"/>
          <p:nvPr/>
        </p:nvSpPr>
        <p:spPr>
          <a:xfrm>
            <a:off x="681817" y="317573"/>
            <a:ext cx="5970443" cy="101566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Beth </a:t>
            </a:r>
            <a:r>
              <a:rPr lang="en-US" sz="3600" b="1" dirty="0" err="1">
                <a:solidFill>
                  <a:srgbClr val="002060"/>
                </a:solidFill>
              </a:rPr>
              <a:t>sydd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angen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i</a:t>
            </a:r>
            <a:r>
              <a:rPr lang="en-US" sz="3600" b="1" dirty="0">
                <a:solidFill>
                  <a:srgbClr val="002060"/>
                </a:solidFill>
              </a:rPr>
              <a:t> chi </a:t>
            </a:r>
            <a:r>
              <a:rPr lang="en-US" sz="3600" b="1" dirty="0" err="1">
                <a:solidFill>
                  <a:srgbClr val="002060"/>
                </a:solidFill>
              </a:rPr>
              <a:t>wneud</a:t>
            </a:r>
            <a:r>
              <a:rPr lang="en-US" sz="3600" b="1" dirty="0">
                <a:solidFill>
                  <a:srgbClr val="002060"/>
                </a:solidFill>
              </a:rPr>
              <a:t>?</a:t>
            </a:r>
            <a:br>
              <a:rPr lang="en-US" sz="3600" b="1" dirty="0">
                <a:solidFill>
                  <a:srgbClr val="002060"/>
                </a:solidFill>
              </a:rPr>
            </a:br>
            <a:r>
              <a:rPr lang="en-US" sz="2400" i="1" dirty="0">
                <a:solidFill>
                  <a:srgbClr val="002060"/>
                </a:solidFill>
              </a:rPr>
              <a:t>What do you need to do?</a:t>
            </a:r>
          </a:p>
        </p:txBody>
      </p:sp>
    </p:spTree>
    <p:extLst>
      <p:ext uri="{BB962C8B-B14F-4D97-AF65-F5344CB8AC3E}">
        <p14:creationId xmlns:p14="http://schemas.microsoft.com/office/powerpoint/2010/main" val="646191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7A3E38BB-80D8-C247-9A85-F309189746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2418" y="1610475"/>
            <a:ext cx="7998424" cy="5113926"/>
          </a:xfrm>
          <a:prstGeom prst="rect">
            <a:avLst/>
          </a:prstGeom>
          <a:ln w="12700">
            <a:solidFill>
              <a:srgbClr val="002060"/>
            </a:solidFill>
          </a:ln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C56D119-F331-D946-A834-6C070BBAF3CE}"/>
              </a:ext>
            </a:extLst>
          </p:cNvPr>
          <p:cNvSpPr txBox="1"/>
          <p:nvPr/>
        </p:nvSpPr>
        <p:spPr>
          <a:xfrm>
            <a:off x="9840686" y="3705773"/>
            <a:ext cx="2080804" cy="923330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i="1" dirty="0">
                <a:solidFill>
                  <a:srgbClr val="002060"/>
                </a:solidFill>
              </a:rPr>
              <a:t>Introduction and Guidelines available on Moodle.</a:t>
            </a:r>
            <a:endParaRPr lang="en-US" dirty="0">
              <a:solidFill>
                <a:srgbClr val="00206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87DC0C2-2942-3E4A-8BB9-86CDC49CA451}"/>
              </a:ext>
            </a:extLst>
          </p:cNvPr>
          <p:cNvSpPr txBox="1"/>
          <p:nvPr/>
        </p:nvSpPr>
        <p:spPr>
          <a:xfrm>
            <a:off x="483783" y="228600"/>
            <a:ext cx="11224433" cy="1015663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600" b="1" dirty="0">
                <a:solidFill>
                  <a:srgbClr val="002060"/>
                </a:solidFill>
              </a:rPr>
              <a:t>Y </a:t>
            </a:r>
            <a:r>
              <a:rPr lang="en-US" sz="3600" b="1" dirty="0" err="1">
                <a:solidFill>
                  <a:srgbClr val="002060"/>
                </a:solidFill>
              </a:rPr>
              <a:t>Portffolio</a:t>
            </a:r>
            <a:r>
              <a:rPr lang="en-US" sz="3600" b="1" dirty="0">
                <a:solidFill>
                  <a:srgbClr val="002060"/>
                </a:solidFill>
              </a:rPr>
              <a:t>: </a:t>
            </a:r>
            <a:r>
              <a:rPr lang="en-US" sz="3600" b="1" dirty="0" err="1">
                <a:solidFill>
                  <a:srgbClr val="002060"/>
                </a:solidFill>
              </a:rPr>
              <a:t>Canllaw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i’r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mathau</a:t>
            </a:r>
            <a:r>
              <a:rPr lang="en-US" sz="3600" b="1" dirty="0">
                <a:solidFill>
                  <a:srgbClr val="002060"/>
                </a:solidFill>
              </a:rPr>
              <a:t> o </a:t>
            </a:r>
            <a:r>
              <a:rPr lang="en-US" sz="3600" b="1" dirty="0" err="1">
                <a:solidFill>
                  <a:srgbClr val="002060"/>
                </a:solidFill>
              </a:rPr>
              <a:t>dystiolaeth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i’w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cynnwys</a:t>
            </a:r>
            <a:br>
              <a:rPr lang="en-US" sz="3600" b="1" dirty="0">
                <a:solidFill>
                  <a:srgbClr val="002060"/>
                </a:solidFill>
              </a:rPr>
            </a:br>
            <a:r>
              <a:rPr lang="en-US" sz="2400" i="1" dirty="0">
                <a:solidFill>
                  <a:srgbClr val="002060"/>
                </a:solidFill>
              </a:rPr>
              <a:t>The Portfolio: Guidelines on the types of evidence to be included</a:t>
            </a:r>
          </a:p>
        </p:txBody>
      </p:sp>
    </p:spTree>
    <p:extLst>
      <p:ext uri="{BB962C8B-B14F-4D97-AF65-F5344CB8AC3E}">
        <p14:creationId xmlns:p14="http://schemas.microsoft.com/office/powerpoint/2010/main" val="9000321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97C7FD29-0942-4C4C-94F9-F5251E26E2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04950" y="1441036"/>
            <a:ext cx="7982099" cy="5188364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4CC7644-CF76-B34E-A2BE-0BD1DB1B13EB}"/>
              </a:ext>
            </a:extLst>
          </p:cNvPr>
          <p:cNvSpPr txBox="1"/>
          <p:nvPr/>
        </p:nvSpPr>
        <p:spPr>
          <a:xfrm>
            <a:off x="483783" y="228600"/>
            <a:ext cx="11224433" cy="1015663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600" b="1" dirty="0">
                <a:solidFill>
                  <a:srgbClr val="002060"/>
                </a:solidFill>
              </a:rPr>
              <a:t>Y </a:t>
            </a:r>
            <a:r>
              <a:rPr lang="en-US" sz="3600" b="1" dirty="0" err="1">
                <a:solidFill>
                  <a:srgbClr val="002060"/>
                </a:solidFill>
              </a:rPr>
              <a:t>Portffolio</a:t>
            </a:r>
            <a:r>
              <a:rPr lang="en-US" sz="3600" b="1" dirty="0">
                <a:solidFill>
                  <a:srgbClr val="002060"/>
                </a:solidFill>
              </a:rPr>
              <a:t>: </a:t>
            </a:r>
            <a:r>
              <a:rPr lang="en-US" sz="3600" b="1" dirty="0" err="1">
                <a:solidFill>
                  <a:srgbClr val="002060"/>
                </a:solidFill>
              </a:rPr>
              <a:t>Canllaw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i’r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mathau</a:t>
            </a:r>
            <a:r>
              <a:rPr lang="en-US" sz="3600" b="1" dirty="0">
                <a:solidFill>
                  <a:srgbClr val="002060"/>
                </a:solidFill>
              </a:rPr>
              <a:t> o </a:t>
            </a:r>
            <a:r>
              <a:rPr lang="en-US" sz="3600" b="1" dirty="0" err="1">
                <a:solidFill>
                  <a:srgbClr val="002060"/>
                </a:solidFill>
              </a:rPr>
              <a:t>dystiolaeth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i’w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cynnwys</a:t>
            </a:r>
            <a:br>
              <a:rPr lang="en-US" sz="3600" b="1" dirty="0">
                <a:solidFill>
                  <a:srgbClr val="002060"/>
                </a:solidFill>
              </a:rPr>
            </a:br>
            <a:r>
              <a:rPr lang="en-US" sz="2400" i="1" dirty="0">
                <a:solidFill>
                  <a:srgbClr val="002060"/>
                </a:solidFill>
              </a:rPr>
              <a:t>The Portfolio: Guidelines on the types of evidence to be included</a:t>
            </a:r>
          </a:p>
        </p:txBody>
      </p:sp>
    </p:spTree>
    <p:extLst>
      <p:ext uri="{BB962C8B-B14F-4D97-AF65-F5344CB8AC3E}">
        <p14:creationId xmlns:p14="http://schemas.microsoft.com/office/powerpoint/2010/main" val="1945046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C9590C2-7C12-C849-B95F-ED64C437F8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89213" y="1520683"/>
            <a:ext cx="8213574" cy="3279917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9C15F1D-E29B-9547-B17D-97DF54D41CE6}"/>
              </a:ext>
            </a:extLst>
          </p:cNvPr>
          <p:cNvSpPr txBox="1"/>
          <p:nvPr/>
        </p:nvSpPr>
        <p:spPr>
          <a:xfrm>
            <a:off x="483783" y="228600"/>
            <a:ext cx="11224433" cy="1015663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600" b="1" dirty="0">
                <a:solidFill>
                  <a:srgbClr val="002060"/>
                </a:solidFill>
              </a:rPr>
              <a:t>Y </a:t>
            </a:r>
            <a:r>
              <a:rPr lang="en-US" sz="3600" b="1" dirty="0" err="1">
                <a:solidFill>
                  <a:srgbClr val="002060"/>
                </a:solidFill>
              </a:rPr>
              <a:t>Portffolio</a:t>
            </a:r>
            <a:r>
              <a:rPr lang="en-US" sz="3600" b="1" dirty="0">
                <a:solidFill>
                  <a:srgbClr val="002060"/>
                </a:solidFill>
              </a:rPr>
              <a:t>: </a:t>
            </a:r>
            <a:r>
              <a:rPr lang="en-US" sz="3600" b="1" dirty="0" err="1">
                <a:solidFill>
                  <a:srgbClr val="002060"/>
                </a:solidFill>
              </a:rPr>
              <a:t>Canllaw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i’r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mathau</a:t>
            </a:r>
            <a:r>
              <a:rPr lang="en-US" sz="3600" b="1" dirty="0">
                <a:solidFill>
                  <a:srgbClr val="002060"/>
                </a:solidFill>
              </a:rPr>
              <a:t> o </a:t>
            </a:r>
            <a:r>
              <a:rPr lang="en-US" sz="3600" b="1" dirty="0" err="1">
                <a:solidFill>
                  <a:srgbClr val="002060"/>
                </a:solidFill>
              </a:rPr>
              <a:t>dystiolaeth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i’w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cynnwys</a:t>
            </a:r>
            <a:br>
              <a:rPr lang="en-US" sz="3600" b="1" dirty="0">
                <a:solidFill>
                  <a:srgbClr val="002060"/>
                </a:solidFill>
              </a:rPr>
            </a:br>
            <a:r>
              <a:rPr lang="en-US" sz="2400" i="1" dirty="0">
                <a:solidFill>
                  <a:srgbClr val="002060"/>
                </a:solidFill>
              </a:rPr>
              <a:t>The Portfolio: Guidelines on the types of evidence to be included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1E10586-03C9-C04F-A0F4-7777FBD87FC3}"/>
              </a:ext>
            </a:extLst>
          </p:cNvPr>
          <p:cNvSpPr txBox="1"/>
          <p:nvPr/>
        </p:nvSpPr>
        <p:spPr>
          <a:xfrm>
            <a:off x="1578459" y="4998184"/>
            <a:ext cx="9035079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H</a:t>
            </a:r>
            <a:r>
              <a:rPr lang="en-US" sz="2000" dirty="0">
                <a:solidFill>
                  <a:srgbClr val="002060"/>
                </a:solidFill>
              </a:rPr>
              <a:t>ow are you developing the pupils’ language skills?</a:t>
            </a:r>
          </a:p>
          <a:p>
            <a:pPr algn="ctr"/>
            <a:r>
              <a:rPr lang="en-US" sz="2000" dirty="0">
                <a:solidFill>
                  <a:srgbClr val="002060"/>
                </a:solidFill>
              </a:rPr>
              <a:t>Are you using a variety of teaching and learning strategies?</a:t>
            </a:r>
          </a:p>
          <a:p>
            <a:pPr algn="ctr"/>
            <a:endParaRPr lang="en-US" sz="2000" dirty="0">
              <a:solidFill>
                <a:srgbClr val="002060"/>
              </a:solidFill>
            </a:endParaRPr>
          </a:p>
          <a:p>
            <a:pPr algn="ctr"/>
            <a:r>
              <a:rPr lang="en-US" sz="2000" dirty="0">
                <a:solidFill>
                  <a:srgbClr val="002060"/>
                </a:solidFill>
              </a:rPr>
              <a:t>You should receive support from your school mentor with regards to planning your lessons and developing the pupils’ language and literacy skills.</a:t>
            </a:r>
          </a:p>
        </p:txBody>
      </p:sp>
    </p:spTree>
    <p:extLst>
      <p:ext uri="{BB962C8B-B14F-4D97-AF65-F5344CB8AC3E}">
        <p14:creationId xmlns:p14="http://schemas.microsoft.com/office/powerpoint/2010/main" val="882566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533376-2B69-C840-BF79-1904041A1B94}"/>
              </a:ext>
            </a:extLst>
          </p:cNvPr>
          <p:cNvSpPr txBox="1">
            <a:spLocks/>
          </p:cNvSpPr>
          <p:nvPr/>
        </p:nvSpPr>
        <p:spPr>
          <a:xfrm>
            <a:off x="949689" y="2046926"/>
            <a:ext cx="10292622" cy="4281054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>
                <a:solidFill>
                  <a:srgbClr val="002060"/>
                </a:solidFill>
              </a:rPr>
              <a:t>You cannot fail/pass the Framework/Portfolio.  This is not an exam, a test or an assignment.</a:t>
            </a:r>
          </a:p>
          <a:p>
            <a:pPr marL="0" indent="0">
              <a:buNone/>
            </a:pPr>
            <a:endParaRPr lang="en-US" sz="2400" dirty="0">
              <a:solidFill>
                <a:srgbClr val="002060"/>
              </a:solidFill>
            </a:endParaRPr>
          </a:p>
          <a:p>
            <a:r>
              <a:rPr lang="en-US" sz="2400" dirty="0">
                <a:solidFill>
                  <a:srgbClr val="002060"/>
                </a:solidFill>
              </a:rPr>
              <a:t>Every student who graduates with a QTS is expected to have the Framework levels on their PLP at the beginning of their teaching career.</a:t>
            </a:r>
          </a:p>
          <a:p>
            <a:pPr marL="0" indent="0">
              <a:buNone/>
            </a:pPr>
            <a:endParaRPr lang="en-US" sz="2400" dirty="0">
              <a:solidFill>
                <a:srgbClr val="002060"/>
              </a:solidFill>
            </a:endParaRPr>
          </a:p>
          <a:p>
            <a:r>
              <a:rPr lang="en-US" sz="2400" dirty="0">
                <a:solidFill>
                  <a:srgbClr val="002060"/>
                </a:solidFill>
              </a:rPr>
              <a:t>Collecting evidence should not be a lot of extra work.  This is something that should happen on a regular basis.  Create a folder on the “One Drive” to keep your evidence.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sz="18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5DC0E43-B4EB-994C-B53C-0C2EFB0DE628}"/>
              </a:ext>
            </a:extLst>
          </p:cNvPr>
          <p:cNvSpPr txBox="1"/>
          <p:nvPr/>
        </p:nvSpPr>
        <p:spPr>
          <a:xfrm>
            <a:off x="4959042" y="284042"/>
            <a:ext cx="2278381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Pwysig</a:t>
            </a:r>
            <a:r>
              <a:rPr lang="en-US" sz="3600" b="1" dirty="0">
                <a:solidFill>
                  <a:srgbClr val="002060"/>
                </a:solidFill>
              </a:rPr>
              <a:t>!</a:t>
            </a:r>
            <a:br>
              <a:rPr lang="en-US" sz="3600" b="1" dirty="0">
                <a:solidFill>
                  <a:srgbClr val="002060"/>
                </a:solidFill>
              </a:rPr>
            </a:br>
            <a:r>
              <a:rPr lang="en-US" sz="3600" b="1" dirty="0">
                <a:solidFill>
                  <a:srgbClr val="002060"/>
                </a:solidFill>
              </a:rPr>
              <a:t>  </a:t>
            </a:r>
            <a:r>
              <a:rPr lang="en-US" sz="2400" i="1" dirty="0">
                <a:solidFill>
                  <a:srgbClr val="002060"/>
                </a:solidFill>
              </a:rPr>
              <a:t>Important! </a:t>
            </a:r>
          </a:p>
        </p:txBody>
      </p:sp>
    </p:spTree>
    <p:extLst>
      <p:ext uri="{BB962C8B-B14F-4D97-AF65-F5344CB8AC3E}">
        <p14:creationId xmlns:p14="http://schemas.microsoft.com/office/powerpoint/2010/main" val="3642008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165A6EA-7338-4C46-B90B-CA8DA7EB0B4E}"/>
              </a:ext>
            </a:extLst>
          </p:cNvPr>
          <p:cNvSpPr txBox="1"/>
          <p:nvPr/>
        </p:nvSpPr>
        <p:spPr>
          <a:xfrm>
            <a:off x="768517" y="1977677"/>
            <a:ext cx="5166057" cy="4363054"/>
          </a:xfrm>
          <a:prstGeom prst="rect">
            <a:avLst/>
          </a:prstGeom>
          <a:solidFill>
            <a:schemeClr val="bg1"/>
          </a:solidFill>
          <a:ln w="1905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endParaRPr lang="en-US" sz="1600" b="1" dirty="0">
              <a:solidFill>
                <a:srgbClr val="002060"/>
              </a:solidFill>
            </a:endParaRPr>
          </a:p>
          <a:p>
            <a:r>
              <a:rPr lang="en-US" sz="2400" b="1" dirty="0">
                <a:solidFill>
                  <a:srgbClr val="002060"/>
                </a:solidFill>
              </a:rPr>
              <a:t>  </a:t>
            </a:r>
            <a:r>
              <a:rPr lang="en-US" sz="2400" b="1" dirty="0" err="1">
                <a:solidFill>
                  <a:srgbClr val="002060"/>
                </a:solidFill>
              </a:rPr>
              <a:t>Mae’n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bosib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byddwch</a:t>
            </a:r>
            <a:r>
              <a:rPr lang="en-US" sz="2400" b="1" dirty="0">
                <a:solidFill>
                  <a:srgbClr val="002060"/>
                </a:solidFill>
              </a:rPr>
              <a:t> chi </a:t>
            </a:r>
            <a:r>
              <a:rPr lang="en-US" sz="2400" b="1" dirty="0" err="1">
                <a:solidFill>
                  <a:srgbClr val="002060"/>
                </a:solidFill>
              </a:rPr>
              <a:t>ar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lefelau</a:t>
            </a:r>
            <a:r>
              <a:rPr lang="en-US" sz="2400" b="1" dirty="0">
                <a:solidFill>
                  <a:srgbClr val="002060"/>
                </a:solidFill>
              </a:rPr>
              <a:t>   </a:t>
            </a:r>
          </a:p>
          <a:p>
            <a:r>
              <a:rPr lang="en-US" sz="2400" b="1" dirty="0">
                <a:solidFill>
                  <a:srgbClr val="002060"/>
                </a:solidFill>
              </a:rPr>
              <a:t>  </a:t>
            </a:r>
            <a:r>
              <a:rPr lang="en-US" sz="2400" b="1" dirty="0" err="1">
                <a:solidFill>
                  <a:srgbClr val="002060"/>
                </a:solidFill>
              </a:rPr>
              <a:t>gwahanol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ar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gyfer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sgiliau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gwahanol</a:t>
            </a:r>
            <a:r>
              <a:rPr lang="en-US" sz="2400" b="1" dirty="0">
                <a:solidFill>
                  <a:srgbClr val="002060"/>
                </a:solidFill>
              </a:rPr>
              <a:t>, </a:t>
            </a:r>
          </a:p>
          <a:p>
            <a:r>
              <a:rPr lang="en-US" sz="2400" b="1" dirty="0">
                <a:solidFill>
                  <a:srgbClr val="002060"/>
                </a:solidFill>
              </a:rPr>
              <a:t>  </a:t>
            </a:r>
            <a:r>
              <a:rPr lang="en-US" sz="2400" b="1" dirty="0" err="1">
                <a:solidFill>
                  <a:srgbClr val="002060"/>
                </a:solidFill>
              </a:rPr>
              <a:t>e.e.</a:t>
            </a:r>
            <a:endParaRPr lang="en-US" sz="2400" b="1" dirty="0">
              <a:solidFill>
                <a:srgbClr val="002060"/>
              </a:solidFill>
            </a:endParaRPr>
          </a:p>
          <a:p>
            <a:endParaRPr lang="en-US" sz="2400" b="1" dirty="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</a:pPr>
            <a:r>
              <a:rPr lang="en-US" sz="2400" b="1" dirty="0">
                <a:solidFill>
                  <a:srgbClr val="002060"/>
                </a:solidFill>
              </a:rPr>
              <a:t>  </a:t>
            </a:r>
            <a:r>
              <a:rPr lang="en-US" sz="2400" b="1" dirty="0" err="1">
                <a:solidFill>
                  <a:srgbClr val="002060"/>
                </a:solidFill>
              </a:rPr>
              <a:t>Siarad</a:t>
            </a:r>
            <a:r>
              <a:rPr lang="en-US" sz="2400" b="1" dirty="0">
                <a:solidFill>
                  <a:srgbClr val="002060"/>
                </a:solidFill>
              </a:rPr>
              <a:t>:  A2</a:t>
            </a:r>
          </a:p>
          <a:p>
            <a:pPr>
              <a:lnSpc>
                <a:spcPct val="150000"/>
              </a:lnSpc>
            </a:pPr>
            <a:r>
              <a:rPr lang="en-US" sz="2400" b="1" dirty="0">
                <a:solidFill>
                  <a:srgbClr val="002060"/>
                </a:solidFill>
              </a:rPr>
              <a:t>  </a:t>
            </a:r>
            <a:r>
              <a:rPr lang="en-US" sz="2400" b="1" dirty="0" err="1">
                <a:solidFill>
                  <a:srgbClr val="002060"/>
                </a:solidFill>
              </a:rPr>
              <a:t>Darllen</a:t>
            </a:r>
            <a:r>
              <a:rPr lang="en-US" sz="2400" b="1" dirty="0">
                <a:solidFill>
                  <a:srgbClr val="002060"/>
                </a:solidFill>
              </a:rPr>
              <a:t>:  A1</a:t>
            </a:r>
          </a:p>
          <a:p>
            <a:pPr>
              <a:lnSpc>
                <a:spcPct val="150000"/>
              </a:lnSpc>
            </a:pPr>
            <a:r>
              <a:rPr lang="en-US" sz="2400" b="1" dirty="0">
                <a:solidFill>
                  <a:srgbClr val="002060"/>
                </a:solidFill>
              </a:rPr>
              <a:t>  </a:t>
            </a:r>
            <a:r>
              <a:rPr lang="en-US" sz="2400" b="1" dirty="0" err="1">
                <a:solidFill>
                  <a:srgbClr val="002060"/>
                </a:solidFill>
              </a:rPr>
              <a:t>Ysgrifennu</a:t>
            </a:r>
            <a:r>
              <a:rPr lang="en-US" sz="2400" b="1" dirty="0">
                <a:solidFill>
                  <a:srgbClr val="002060"/>
                </a:solidFill>
              </a:rPr>
              <a:t>:  A1</a:t>
            </a:r>
          </a:p>
          <a:p>
            <a:pPr>
              <a:lnSpc>
                <a:spcPct val="150000"/>
              </a:lnSpc>
            </a:pPr>
            <a:r>
              <a:rPr lang="en-US" sz="2400" b="1" dirty="0">
                <a:solidFill>
                  <a:srgbClr val="002060"/>
                </a:solidFill>
              </a:rPr>
              <a:t>  </a:t>
            </a:r>
            <a:r>
              <a:rPr lang="en-US" sz="2400" b="1" dirty="0" err="1">
                <a:solidFill>
                  <a:srgbClr val="002060"/>
                </a:solidFill>
              </a:rPr>
              <a:t>Gwrando</a:t>
            </a:r>
            <a:r>
              <a:rPr lang="en-US" sz="2400" b="1" dirty="0">
                <a:solidFill>
                  <a:srgbClr val="002060"/>
                </a:solidFill>
              </a:rPr>
              <a:t>: A2</a:t>
            </a:r>
          </a:p>
          <a:p>
            <a:pPr>
              <a:lnSpc>
                <a:spcPct val="150000"/>
              </a:lnSpc>
            </a:pPr>
            <a:endParaRPr lang="en-US" sz="1600" b="1" dirty="0">
              <a:solidFill>
                <a:srgbClr val="002060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BBBFB31-54FA-D346-A1AC-33B0A3DFA13D}"/>
              </a:ext>
            </a:extLst>
          </p:cNvPr>
          <p:cNvSpPr txBox="1"/>
          <p:nvPr/>
        </p:nvSpPr>
        <p:spPr>
          <a:xfrm>
            <a:off x="6257428" y="1977677"/>
            <a:ext cx="5166055" cy="4363054"/>
          </a:xfrm>
          <a:prstGeom prst="rect">
            <a:avLst/>
          </a:prstGeom>
          <a:solidFill>
            <a:schemeClr val="bg1"/>
          </a:solidFill>
          <a:ln w="1905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endParaRPr lang="en-US" sz="1600" i="1" dirty="0">
              <a:solidFill>
                <a:srgbClr val="002060"/>
              </a:solidFill>
            </a:endParaRPr>
          </a:p>
          <a:p>
            <a:r>
              <a:rPr lang="en-US" sz="2400" i="1" dirty="0">
                <a:solidFill>
                  <a:srgbClr val="002060"/>
                </a:solidFill>
              </a:rPr>
              <a:t>  It is possible for you to be on different </a:t>
            </a:r>
          </a:p>
          <a:p>
            <a:r>
              <a:rPr lang="en-US" sz="2400" i="1" dirty="0">
                <a:solidFill>
                  <a:srgbClr val="002060"/>
                </a:solidFill>
              </a:rPr>
              <a:t>  levels for different skills, </a:t>
            </a:r>
          </a:p>
          <a:p>
            <a:r>
              <a:rPr lang="en-US" sz="2400" i="1" dirty="0">
                <a:solidFill>
                  <a:srgbClr val="002060"/>
                </a:solidFill>
              </a:rPr>
              <a:t>  e.g.</a:t>
            </a:r>
          </a:p>
          <a:p>
            <a:endParaRPr lang="en-US" sz="2400" i="1" dirty="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</a:pPr>
            <a:r>
              <a:rPr lang="en-US" sz="2400" i="1" dirty="0">
                <a:solidFill>
                  <a:srgbClr val="002060"/>
                </a:solidFill>
              </a:rPr>
              <a:t>  Speaking:  A2</a:t>
            </a:r>
          </a:p>
          <a:p>
            <a:pPr>
              <a:lnSpc>
                <a:spcPct val="150000"/>
              </a:lnSpc>
            </a:pPr>
            <a:r>
              <a:rPr lang="en-US" sz="2400" i="1" dirty="0">
                <a:solidFill>
                  <a:srgbClr val="002060"/>
                </a:solidFill>
              </a:rPr>
              <a:t>  Reading : A1</a:t>
            </a:r>
          </a:p>
          <a:p>
            <a:pPr>
              <a:lnSpc>
                <a:spcPct val="150000"/>
              </a:lnSpc>
            </a:pPr>
            <a:r>
              <a:rPr lang="en-US" sz="2400" i="1" dirty="0">
                <a:solidFill>
                  <a:srgbClr val="002060"/>
                </a:solidFill>
              </a:rPr>
              <a:t>  Writing : A1</a:t>
            </a:r>
          </a:p>
          <a:p>
            <a:pPr>
              <a:lnSpc>
                <a:spcPct val="150000"/>
              </a:lnSpc>
            </a:pPr>
            <a:r>
              <a:rPr lang="en-US" sz="2400" i="1" dirty="0">
                <a:solidFill>
                  <a:srgbClr val="002060"/>
                </a:solidFill>
              </a:rPr>
              <a:t>  Listening: A2</a:t>
            </a:r>
          </a:p>
          <a:p>
            <a:pPr>
              <a:lnSpc>
                <a:spcPct val="150000"/>
              </a:lnSpc>
            </a:pPr>
            <a:endParaRPr lang="en-US" sz="16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34682EB-848C-DC41-8327-2F3B130333F3}"/>
              </a:ext>
            </a:extLst>
          </p:cNvPr>
          <p:cNvSpPr txBox="1"/>
          <p:nvPr/>
        </p:nvSpPr>
        <p:spPr>
          <a:xfrm>
            <a:off x="623525" y="253168"/>
            <a:ext cx="4941571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Eich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Portffolio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Cymraeg</a:t>
            </a:r>
            <a:br>
              <a:rPr lang="en-US" sz="3600" b="1" dirty="0">
                <a:solidFill>
                  <a:srgbClr val="002060"/>
                </a:solidFill>
              </a:rPr>
            </a:br>
            <a:r>
              <a:rPr lang="en-US" sz="3600" b="1" dirty="0">
                <a:solidFill>
                  <a:srgbClr val="002060"/>
                </a:solidFill>
              </a:rPr>
              <a:t>  </a:t>
            </a:r>
            <a:r>
              <a:rPr lang="en-US" sz="2400" i="1" dirty="0">
                <a:solidFill>
                  <a:srgbClr val="002060"/>
                </a:solidFill>
              </a:rPr>
              <a:t>Your Welsh Portfolio </a:t>
            </a:r>
          </a:p>
        </p:txBody>
      </p:sp>
    </p:spTree>
    <p:extLst>
      <p:ext uri="{BB962C8B-B14F-4D97-AF65-F5344CB8AC3E}">
        <p14:creationId xmlns:p14="http://schemas.microsoft.com/office/powerpoint/2010/main" val="30310431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98661EC-6A4F-2C4E-AFE3-BCE85129F520}"/>
              </a:ext>
            </a:extLst>
          </p:cNvPr>
          <p:cNvSpPr txBox="1"/>
          <p:nvPr/>
        </p:nvSpPr>
        <p:spPr>
          <a:xfrm>
            <a:off x="281939" y="228600"/>
            <a:ext cx="3329941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Eich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lefel</a:t>
            </a:r>
            <a:r>
              <a:rPr lang="en-US" sz="3600" b="1" dirty="0">
                <a:solidFill>
                  <a:srgbClr val="002060"/>
                </a:solidFill>
              </a:rPr>
              <a:t>(au)…</a:t>
            </a:r>
            <a:br>
              <a:rPr lang="en-US" sz="3600" b="1" dirty="0">
                <a:solidFill>
                  <a:srgbClr val="002060"/>
                </a:solidFill>
              </a:rPr>
            </a:br>
            <a:r>
              <a:rPr lang="en-US" sz="3600" b="1" dirty="0">
                <a:solidFill>
                  <a:srgbClr val="002060"/>
                </a:solidFill>
              </a:rPr>
              <a:t>  </a:t>
            </a:r>
            <a:r>
              <a:rPr lang="en-US" sz="2400" i="1" dirty="0">
                <a:solidFill>
                  <a:srgbClr val="002060"/>
                </a:solidFill>
              </a:rPr>
              <a:t>Your level(s)…</a:t>
            </a:r>
          </a:p>
        </p:txBody>
      </p:sp>
      <p:pic>
        <p:nvPicPr>
          <p:cNvPr id="2" name="Picture 2" descr="A picture containing toy, vector graphics, doll&#10;&#10;Description automatically generated">
            <a:extLst>
              <a:ext uri="{FF2B5EF4-FFF2-40B4-BE49-F238E27FC236}">
                <a16:creationId xmlns:a16="http://schemas.microsoft.com/office/drawing/2014/main" id="{EEC20009-0414-DC26-0A68-7AA22A27BF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7305" y="1171195"/>
            <a:ext cx="6094611" cy="5691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944133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3BDA696-4696-9742-BD95-E2D06B6D545F}"/>
              </a:ext>
            </a:extLst>
          </p:cNvPr>
          <p:cNvSpPr txBox="1"/>
          <p:nvPr/>
        </p:nvSpPr>
        <p:spPr>
          <a:xfrm>
            <a:off x="3869567" y="306193"/>
            <a:ext cx="7988440" cy="258532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b="1" dirty="0" err="1">
                <a:solidFill>
                  <a:srgbClr val="002060"/>
                </a:solidFill>
              </a:rPr>
              <a:t>Bydd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rhaid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i</a:t>
            </a:r>
            <a:r>
              <a:rPr lang="en-US" b="1" dirty="0">
                <a:solidFill>
                  <a:srgbClr val="002060"/>
                </a:solidFill>
              </a:rPr>
              <a:t> chi </a:t>
            </a:r>
            <a:r>
              <a:rPr lang="en-US" b="1" dirty="0" err="1">
                <a:solidFill>
                  <a:srgbClr val="002060"/>
                </a:solidFill>
              </a:rPr>
              <a:t>uwchlwytho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tystiolaeth</a:t>
            </a:r>
            <a:r>
              <a:rPr lang="en-US" b="1" dirty="0">
                <a:solidFill>
                  <a:srgbClr val="002060"/>
                </a:solidFill>
              </a:rPr>
              <a:t> dan 6 </a:t>
            </a:r>
            <a:r>
              <a:rPr lang="en-US" b="1" dirty="0" err="1">
                <a:solidFill>
                  <a:srgbClr val="002060"/>
                </a:solidFill>
              </a:rPr>
              <a:t>adran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wahanol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yn</a:t>
            </a:r>
            <a:r>
              <a:rPr lang="en-US" b="1" dirty="0">
                <a:solidFill>
                  <a:srgbClr val="002060"/>
                </a:solidFill>
              </a:rPr>
              <a:t> y PDP:</a:t>
            </a:r>
          </a:p>
          <a:p>
            <a:r>
              <a:rPr lang="en-US" i="1" dirty="0">
                <a:solidFill>
                  <a:srgbClr val="002060"/>
                </a:solidFill>
              </a:rPr>
              <a:t>You will be required to upload evidence to your PDP under 6 different sections:</a:t>
            </a:r>
          </a:p>
          <a:p>
            <a:endParaRPr lang="en-US" dirty="0">
              <a:solidFill>
                <a:srgbClr val="002060"/>
              </a:solidFill>
            </a:endParaRPr>
          </a:p>
          <a:p>
            <a:r>
              <a:rPr lang="en-US" b="1" dirty="0" err="1">
                <a:solidFill>
                  <a:srgbClr val="002060"/>
                </a:solidFill>
              </a:rPr>
              <a:t>Cyflwyniad</a:t>
            </a:r>
            <a:r>
              <a:rPr lang="en-US" dirty="0">
                <a:solidFill>
                  <a:srgbClr val="002060"/>
                </a:solidFill>
              </a:rPr>
              <a:t> | </a:t>
            </a:r>
            <a:r>
              <a:rPr lang="en-US" i="1" dirty="0">
                <a:solidFill>
                  <a:srgbClr val="002060"/>
                </a:solidFill>
              </a:rPr>
              <a:t>Introduction</a:t>
            </a:r>
          </a:p>
          <a:p>
            <a:r>
              <a:rPr lang="en-US" b="1" dirty="0" err="1">
                <a:solidFill>
                  <a:srgbClr val="002060"/>
                </a:solidFill>
              </a:rPr>
              <a:t>Llafar</a:t>
            </a:r>
            <a:r>
              <a:rPr lang="en-US" dirty="0">
                <a:solidFill>
                  <a:srgbClr val="002060"/>
                </a:solidFill>
              </a:rPr>
              <a:t> | </a:t>
            </a:r>
            <a:r>
              <a:rPr lang="en-US" i="1" dirty="0">
                <a:solidFill>
                  <a:srgbClr val="002060"/>
                </a:solidFill>
              </a:rPr>
              <a:t>Oral</a:t>
            </a:r>
          </a:p>
          <a:p>
            <a:r>
              <a:rPr lang="en-US" b="1" dirty="0" err="1">
                <a:solidFill>
                  <a:srgbClr val="002060"/>
                </a:solidFill>
              </a:rPr>
              <a:t>Darllen</a:t>
            </a:r>
            <a:r>
              <a:rPr lang="en-US" dirty="0">
                <a:solidFill>
                  <a:srgbClr val="002060"/>
                </a:solidFill>
              </a:rPr>
              <a:t> | </a:t>
            </a:r>
            <a:r>
              <a:rPr lang="en-US" i="1" dirty="0">
                <a:solidFill>
                  <a:srgbClr val="002060"/>
                </a:solidFill>
              </a:rPr>
              <a:t>Reading</a:t>
            </a:r>
          </a:p>
          <a:p>
            <a:r>
              <a:rPr lang="en-US" b="1" dirty="0" err="1">
                <a:solidFill>
                  <a:srgbClr val="002060"/>
                </a:solidFill>
              </a:rPr>
              <a:t>Gwrando</a:t>
            </a:r>
            <a:r>
              <a:rPr lang="en-US" dirty="0">
                <a:solidFill>
                  <a:srgbClr val="002060"/>
                </a:solidFill>
              </a:rPr>
              <a:t> | </a:t>
            </a:r>
            <a:r>
              <a:rPr lang="en-US" i="1" dirty="0">
                <a:solidFill>
                  <a:srgbClr val="002060"/>
                </a:solidFill>
              </a:rPr>
              <a:t>Listening</a:t>
            </a:r>
          </a:p>
          <a:p>
            <a:r>
              <a:rPr lang="en-US" b="1" dirty="0" err="1">
                <a:solidFill>
                  <a:srgbClr val="002060"/>
                </a:solidFill>
              </a:rPr>
              <a:t>Ysgrifennu</a:t>
            </a:r>
            <a:r>
              <a:rPr lang="en-US" dirty="0">
                <a:solidFill>
                  <a:srgbClr val="002060"/>
                </a:solidFill>
              </a:rPr>
              <a:t> | </a:t>
            </a:r>
            <a:r>
              <a:rPr lang="en-US" i="1" dirty="0">
                <a:solidFill>
                  <a:srgbClr val="002060"/>
                </a:solidFill>
              </a:rPr>
              <a:t>Writing</a:t>
            </a:r>
          </a:p>
          <a:p>
            <a:r>
              <a:rPr lang="en-US" b="1" dirty="0" err="1">
                <a:solidFill>
                  <a:srgbClr val="002060"/>
                </a:solidFill>
              </a:rPr>
              <a:t>Methodoleg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Dysgu</a:t>
            </a:r>
            <a:r>
              <a:rPr lang="en-US" b="1" dirty="0">
                <a:solidFill>
                  <a:srgbClr val="002060"/>
                </a:solidFill>
              </a:rPr>
              <a:t> ac </a:t>
            </a:r>
            <a:r>
              <a:rPr lang="en-US" b="1" dirty="0" err="1">
                <a:solidFill>
                  <a:srgbClr val="002060"/>
                </a:solidFill>
              </a:rPr>
              <a:t>Addysgu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dirty="0">
                <a:solidFill>
                  <a:srgbClr val="002060"/>
                </a:solidFill>
              </a:rPr>
              <a:t>| </a:t>
            </a:r>
            <a:r>
              <a:rPr lang="en-US" i="1" dirty="0">
                <a:solidFill>
                  <a:srgbClr val="002060"/>
                </a:solidFill>
              </a:rPr>
              <a:t>Teaching and Learning Methodology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0EFA02C-166C-1443-983D-86A21A49E9F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1138" y="3042204"/>
            <a:ext cx="2903974" cy="3552541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403983DB-1D17-9A40-90CD-73662C82CDB3}"/>
              </a:ext>
            </a:extLst>
          </p:cNvPr>
          <p:cNvSpPr txBox="1"/>
          <p:nvPr/>
        </p:nvSpPr>
        <p:spPr>
          <a:xfrm>
            <a:off x="8732970" y="3528432"/>
            <a:ext cx="3125037" cy="1477328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i="1" dirty="0">
                <a:solidFill>
                  <a:srgbClr val="002060"/>
                </a:solidFill>
              </a:rPr>
              <a:t>Justify why you have included each piece.</a:t>
            </a:r>
          </a:p>
          <a:p>
            <a:r>
              <a:rPr lang="en-US" i="1" dirty="0">
                <a:solidFill>
                  <a:srgbClr val="002060"/>
                </a:solidFill>
              </a:rPr>
              <a:t>What does each piece of evidence show in relation to the level descriptors?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172609FF-5E96-1340-8E7A-D7E6E9018BD2}"/>
              </a:ext>
            </a:extLst>
          </p:cNvPr>
          <p:cNvCxnSpPr/>
          <p:nvPr/>
        </p:nvCxnSpPr>
        <p:spPr>
          <a:xfrm flipH="1">
            <a:off x="7191928" y="3815796"/>
            <a:ext cx="1286189" cy="257669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149BE2BF-DE7C-6C4C-98B4-12D801A27906}"/>
              </a:ext>
            </a:extLst>
          </p:cNvPr>
          <p:cNvSpPr txBox="1"/>
          <p:nvPr/>
        </p:nvSpPr>
        <p:spPr>
          <a:xfrm>
            <a:off x="765810" y="4073465"/>
            <a:ext cx="3646170" cy="923330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i="1" dirty="0">
                <a:solidFill>
                  <a:srgbClr val="002060"/>
                </a:solidFill>
              </a:rPr>
              <a:t>Label each piece of evidence as they will appear in your portfolio,          e.g. sound file ‘Lesson </a:t>
            </a:r>
            <a:r>
              <a:rPr lang="en-US" i="1" dirty="0" err="1">
                <a:solidFill>
                  <a:srgbClr val="002060"/>
                </a:solidFill>
              </a:rPr>
              <a:t>Yr</a:t>
            </a:r>
            <a:r>
              <a:rPr lang="en-US" i="1" dirty="0">
                <a:solidFill>
                  <a:srgbClr val="002060"/>
                </a:solidFill>
              </a:rPr>
              <a:t> 1: Y </a:t>
            </a:r>
            <a:r>
              <a:rPr lang="en-US" i="1" dirty="0" err="1">
                <a:solidFill>
                  <a:srgbClr val="002060"/>
                </a:solidFill>
              </a:rPr>
              <a:t>Tywydd</a:t>
            </a:r>
            <a:r>
              <a:rPr lang="en-US" i="1" dirty="0">
                <a:solidFill>
                  <a:srgbClr val="002060"/>
                </a:solidFill>
              </a:rPr>
              <a:t>’</a:t>
            </a: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2FFB73E2-EEAD-5940-B195-F27341D132DC}"/>
              </a:ext>
            </a:extLst>
          </p:cNvPr>
          <p:cNvCxnSpPr>
            <a:cxnSpLocks/>
          </p:cNvCxnSpPr>
          <p:nvPr/>
        </p:nvCxnSpPr>
        <p:spPr>
          <a:xfrm flipV="1">
            <a:off x="4669793" y="4049651"/>
            <a:ext cx="895380" cy="381672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342B9098-DA75-6C4A-B8A5-7587CFAD91B3}"/>
              </a:ext>
            </a:extLst>
          </p:cNvPr>
          <p:cNvSpPr txBox="1"/>
          <p:nvPr/>
        </p:nvSpPr>
        <p:spPr>
          <a:xfrm>
            <a:off x="515006" y="385021"/>
            <a:ext cx="2612873" cy="1323439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>
                <a:solidFill>
                  <a:srgbClr val="002060"/>
                </a:solidFill>
              </a:rPr>
              <a:t>Y </a:t>
            </a:r>
            <a:r>
              <a:rPr lang="en-US" sz="3600" b="1" dirty="0" err="1">
                <a:solidFill>
                  <a:srgbClr val="002060"/>
                </a:solidFill>
              </a:rPr>
              <a:t>Portffolio</a:t>
            </a:r>
            <a:br>
              <a:rPr lang="en-US" sz="3600" b="1" dirty="0">
                <a:solidFill>
                  <a:srgbClr val="002060"/>
                </a:solidFill>
              </a:rPr>
            </a:br>
            <a:r>
              <a:rPr lang="en-US" sz="3600" b="1" dirty="0">
                <a:solidFill>
                  <a:srgbClr val="002060"/>
                </a:solidFill>
              </a:rPr>
              <a:t>  </a:t>
            </a:r>
            <a:r>
              <a:rPr lang="en-US" sz="2400" i="1" dirty="0">
                <a:solidFill>
                  <a:srgbClr val="002060"/>
                </a:solidFill>
              </a:rPr>
              <a:t>The Portfolio</a:t>
            </a:r>
          </a:p>
        </p:txBody>
      </p:sp>
    </p:spTree>
    <p:extLst>
      <p:ext uri="{BB962C8B-B14F-4D97-AF65-F5344CB8AC3E}">
        <p14:creationId xmlns:p14="http://schemas.microsoft.com/office/powerpoint/2010/main" val="226989539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22933021-94BF-AF4F-AE4E-6E237985B85C}"/>
              </a:ext>
            </a:extLst>
          </p:cNvPr>
          <p:cNvSpPr/>
          <p:nvPr/>
        </p:nvSpPr>
        <p:spPr>
          <a:xfrm>
            <a:off x="2231558" y="1917351"/>
            <a:ext cx="2759194" cy="793489"/>
          </a:xfrm>
          <a:prstGeom prst="round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Perthnasol</a:t>
            </a:r>
            <a:endParaRPr lang="en-US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i="1" dirty="0">
                <a:solidFill>
                  <a:srgbClr val="002060"/>
                </a:solidFill>
              </a:rPr>
              <a:t>Relevant evidence</a:t>
            </a:r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FE954BF8-7F66-E841-B00E-7232C10E6782}"/>
              </a:ext>
            </a:extLst>
          </p:cNvPr>
          <p:cNvSpPr/>
          <p:nvPr/>
        </p:nvSpPr>
        <p:spPr>
          <a:xfrm>
            <a:off x="487763" y="4747522"/>
            <a:ext cx="3215472" cy="1396370"/>
          </a:xfrm>
          <a:prstGeom prst="round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i="1" dirty="0">
                <a:solidFill>
                  <a:srgbClr val="002060"/>
                </a:solidFill>
              </a:rPr>
              <a:t>Choose evidence carefully:</a:t>
            </a:r>
          </a:p>
          <a:p>
            <a:pPr algn="ctr"/>
            <a:r>
              <a:rPr lang="en-US" i="1" dirty="0">
                <a:solidFill>
                  <a:srgbClr val="002060"/>
                </a:solidFill>
              </a:rPr>
              <a:t>Is it relevant?</a:t>
            </a:r>
          </a:p>
          <a:p>
            <a:pPr algn="ctr"/>
            <a:r>
              <a:rPr lang="en-US" i="1" dirty="0">
                <a:solidFill>
                  <a:srgbClr val="002060"/>
                </a:solidFill>
              </a:rPr>
              <a:t>Is it appropriate?</a:t>
            </a:r>
          </a:p>
          <a:p>
            <a:pPr algn="ctr"/>
            <a:r>
              <a:rPr lang="en-US" i="1" dirty="0">
                <a:solidFill>
                  <a:srgbClr val="002060"/>
                </a:solidFill>
              </a:rPr>
              <a:t>What does it show?</a:t>
            </a:r>
          </a:p>
          <a:p>
            <a:pPr algn="ctr"/>
            <a:r>
              <a:rPr lang="en-US" i="1" dirty="0">
                <a:solidFill>
                  <a:srgbClr val="002060"/>
                </a:solidFill>
              </a:rPr>
              <a:t>Why is it there?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1A8A7EA4-9875-6042-BF69-D9A24765FA07}"/>
              </a:ext>
            </a:extLst>
          </p:cNvPr>
          <p:cNvSpPr/>
          <p:nvPr/>
        </p:nvSpPr>
        <p:spPr>
          <a:xfrm>
            <a:off x="5019289" y="4601231"/>
            <a:ext cx="3852920" cy="1944839"/>
          </a:xfrm>
          <a:prstGeom prst="round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i="1" dirty="0">
                <a:solidFill>
                  <a:srgbClr val="002060"/>
                </a:solidFill>
              </a:rPr>
              <a:t>Film of micro lesson – this could evidence more than one skill, e.g. speaking, listening and reading</a:t>
            </a:r>
          </a:p>
          <a:p>
            <a:pPr algn="ctr"/>
            <a:r>
              <a:rPr lang="en-US" b="1" i="1" u="sng" dirty="0">
                <a:solidFill>
                  <a:srgbClr val="002060"/>
                </a:solidFill>
              </a:rPr>
              <a:t>Only upload once:</a:t>
            </a:r>
            <a:r>
              <a:rPr lang="en-US" b="1" i="1" dirty="0">
                <a:solidFill>
                  <a:srgbClr val="002060"/>
                </a:solidFill>
              </a:rPr>
              <a:t> </a:t>
            </a:r>
            <a:r>
              <a:rPr lang="en-US" i="1" dirty="0">
                <a:solidFill>
                  <a:srgbClr val="002060"/>
                </a:solidFill>
              </a:rPr>
              <a:t>make clear in the introduction where you have uploaded the micro lesson.</a:t>
            </a: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26603580-A5E7-A549-9224-EB32B12E7B8B}"/>
              </a:ext>
            </a:extLst>
          </p:cNvPr>
          <p:cNvSpPr/>
          <p:nvPr/>
        </p:nvSpPr>
        <p:spPr>
          <a:xfrm>
            <a:off x="9239943" y="474785"/>
            <a:ext cx="2528712" cy="964641"/>
          </a:xfrm>
          <a:prstGeom prst="round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i="1" dirty="0">
                <a:solidFill>
                  <a:srgbClr val="002060"/>
                </a:solidFill>
              </a:rPr>
              <a:t>Your portfolio is your showcase so choose your best bits!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3150F2E-489C-D248-A301-A304071644C0}"/>
              </a:ext>
            </a:extLst>
          </p:cNvPr>
          <p:cNvSpPr txBox="1"/>
          <p:nvPr/>
        </p:nvSpPr>
        <p:spPr>
          <a:xfrm>
            <a:off x="606971" y="174814"/>
            <a:ext cx="3252953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3600" b="1" dirty="0" err="1">
                <a:solidFill>
                  <a:srgbClr val="002060"/>
                </a:solidFill>
              </a:rPr>
              <a:t>Cyngor</a:t>
            </a:r>
            <a:r>
              <a:rPr lang="en-US" sz="3600" b="1" dirty="0">
                <a:solidFill>
                  <a:srgbClr val="002060"/>
                </a:solidFill>
              </a:rPr>
              <a:t> Doeth!</a:t>
            </a:r>
            <a:br>
              <a:rPr lang="en-US" sz="3600" b="1" dirty="0">
                <a:solidFill>
                  <a:srgbClr val="002060"/>
                </a:solidFill>
              </a:rPr>
            </a:br>
            <a:r>
              <a:rPr lang="en-US" sz="3600" b="1" dirty="0">
                <a:solidFill>
                  <a:srgbClr val="002060"/>
                </a:solidFill>
              </a:rPr>
              <a:t>  </a:t>
            </a:r>
            <a:r>
              <a:rPr lang="en-US" sz="2400" i="1" dirty="0">
                <a:solidFill>
                  <a:srgbClr val="002060"/>
                </a:solidFill>
              </a:rPr>
              <a:t>Top Tips!</a:t>
            </a: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697B30C1-2C70-4443-8F64-76A891ED6139}"/>
              </a:ext>
            </a:extLst>
          </p:cNvPr>
          <p:cNvSpPr/>
          <p:nvPr/>
        </p:nvSpPr>
        <p:spPr>
          <a:xfrm>
            <a:off x="5797987" y="1209936"/>
            <a:ext cx="3120403" cy="2160979"/>
          </a:xfrm>
          <a:prstGeom prst="round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Mae’n</a:t>
            </a:r>
            <a:r>
              <a:rPr lang="en-US" b="1" dirty="0">
                <a:solidFill>
                  <a:srgbClr val="002060"/>
                </a:solidFill>
              </a:rPr>
              <a:t> haws </a:t>
            </a:r>
            <a:r>
              <a:rPr lang="en-US" b="1" dirty="0" err="1">
                <a:solidFill>
                  <a:srgbClr val="002060"/>
                </a:solidFill>
              </a:rPr>
              <a:t>chwynnu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na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chasglu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o’r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newydd</a:t>
            </a:r>
            <a:r>
              <a:rPr lang="en-US" b="1" dirty="0">
                <a:solidFill>
                  <a:srgbClr val="002060"/>
                </a:solidFill>
              </a:rPr>
              <a:t>.</a:t>
            </a:r>
            <a:endParaRPr lang="en-US" b="1" dirty="0">
              <a:solidFill>
                <a:srgbClr val="002060"/>
              </a:solidFill>
              <a:cs typeface="Calibri"/>
            </a:endParaRPr>
          </a:p>
          <a:p>
            <a:pPr algn="ctr"/>
            <a:endParaRPr lang="en-US" dirty="0">
              <a:solidFill>
                <a:srgbClr val="002060"/>
              </a:solidFill>
            </a:endParaRPr>
          </a:p>
          <a:p>
            <a:pPr algn="ctr"/>
            <a:r>
              <a:rPr lang="en-US" i="1" dirty="0">
                <a:solidFill>
                  <a:srgbClr val="002060"/>
                </a:solidFill>
              </a:rPr>
              <a:t>It’s easier to sort a full desktop file than to collect evidence from new before the deadline.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DF807347-21D5-4E44-8224-1A00D9E5EEA6}"/>
              </a:ext>
            </a:extLst>
          </p:cNvPr>
          <p:cNvSpPr/>
          <p:nvPr/>
        </p:nvSpPr>
        <p:spPr>
          <a:xfrm>
            <a:off x="2260040" y="3321038"/>
            <a:ext cx="3215472" cy="964641"/>
          </a:xfrm>
          <a:prstGeom prst="round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Digon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ond</a:t>
            </a:r>
            <a:r>
              <a:rPr lang="en-US" b="1" dirty="0">
                <a:solidFill>
                  <a:srgbClr val="002060"/>
                </a:solidFill>
              </a:rPr>
              <a:t> dim </a:t>
            </a:r>
            <a:r>
              <a:rPr lang="en-US" b="1" dirty="0" err="1">
                <a:solidFill>
                  <a:srgbClr val="002060"/>
                </a:solidFill>
              </a:rPr>
              <a:t>gormod</a:t>
            </a:r>
            <a:r>
              <a:rPr lang="en-US" b="1" dirty="0">
                <a:solidFill>
                  <a:srgbClr val="002060"/>
                </a:solidFill>
              </a:rPr>
              <a:t>!</a:t>
            </a:r>
            <a:endParaRPr lang="en-US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i="1" dirty="0">
                <a:solidFill>
                  <a:srgbClr val="002060"/>
                </a:solidFill>
              </a:rPr>
              <a:t>Enough evidence but try not to overload.</a:t>
            </a: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2CCC8B05-1BE5-9F24-64EE-740266A4A9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43848" y="2706290"/>
            <a:ext cx="2743200" cy="35474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163662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6A26281-8770-0249-A9A0-1B496DC231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388" y="1879845"/>
            <a:ext cx="3251200" cy="32512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363FAEF-F2B5-2144-9B0A-E36257D2D3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7241" y="2489445"/>
            <a:ext cx="2032000" cy="2032000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8AC3EE6-36F1-614C-86AF-3E1B007CFDEA}"/>
              </a:ext>
            </a:extLst>
          </p:cNvPr>
          <p:cNvSpPr txBox="1"/>
          <p:nvPr/>
        </p:nvSpPr>
        <p:spPr>
          <a:xfrm>
            <a:off x="3132870" y="277736"/>
            <a:ext cx="5467351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>
                <a:solidFill>
                  <a:srgbClr val="002060"/>
                </a:solidFill>
              </a:rPr>
              <a:t>Sut </a:t>
            </a:r>
            <a:r>
              <a:rPr lang="en-US" sz="3600" b="1" dirty="0" err="1">
                <a:solidFill>
                  <a:srgbClr val="002060"/>
                </a:solidFill>
              </a:rPr>
              <a:t>gallaf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helpu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fy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hun</a:t>
            </a:r>
            <a:r>
              <a:rPr lang="en-US" sz="3600" b="1" dirty="0">
                <a:solidFill>
                  <a:srgbClr val="002060"/>
                </a:solidFill>
              </a:rPr>
              <a:t>?</a:t>
            </a:r>
            <a:br>
              <a:rPr lang="en-US" sz="3600" b="1" dirty="0">
                <a:solidFill>
                  <a:srgbClr val="002060"/>
                </a:solidFill>
              </a:rPr>
            </a:br>
            <a:r>
              <a:rPr lang="en-US" sz="3600" b="1" dirty="0">
                <a:solidFill>
                  <a:srgbClr val="002060"/>
                </a:solidFill>
              </a:rPr>
              <a:t>  </a:t>
            </a:r>
            <a:r>
              <a:rPr lang="en-US" sz="2400" i="1" dirty="0">
                <a:solidFill>
                  <a:srgbClr val="002060"/>
                </a:solidFill>
              </a:rPr>
              <a:t>How can I help myself?</a:t>
            </a:r>
          </a:p>
        </p:txBody>
      </p:sp>
      <p:pic>
        <p:nvPicPr>
          <p:cNvPr id="5" name="Picture 4" descr="Diagram&#10;&#10;Description automatically generated with low confidence">
            <a:extLst>
              <a:ext uri="{FF2B5EF4-FFF2-40B4-BE49-F238E27FC236}">
                <a16:creationId xmlns:a16="http://schemas.microsoft.com/office/drawing/2014/main" id="{06F82556-D8A9-4545-A90D-53BA704775C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93204" y="2604847"/>
            <a:ext cx="3365967" cy="1643539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3" name="Picture 2" descr="A blue and white logo&#10;&#10;Description automatically generated">
            <a:extLst>
              <a:ext uri="{FF2B5EF4-FFF2-40B4-BE49-F238E27FC236}">
                <a16:creationId xmlns:a16="http://schemas.microsoft.com/office/drawing/2014/main" id="{15844F4C-39E9-67C6-F5B9-FE0A43CE87A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5255" y="5572594"/>
            <a:ext cx="12202510" cy="12832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270823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76550430-C7B2-1847-B6BD-65F3A5C59A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2794" y="3475890"/>
            <a:ext cx="4513006" cy="2534805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F70EFEC-0660-504A-8A6A-67E0FFEC93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906444">
            <a:off x="6339827" y="346381"/>
            <a:ext cx="2093730" cy="2791639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41DB855-0384-2A4F-8D63-5FE3EC60663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3759" y="4810164"/>
            <a:ext cx="1445602" cy="1445602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9D31B80-05A4-5143-AF2B-419EE3321EC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998918">
            <a:off x="321651" y="2928704"/>
            <a:ext cx="1648930" cy="848300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BFCE369-DF44-074A-8988-3728A32A258D}"/>
              </a:ext>
            </a:extLst>
          </p:cNvPr>
          <p:cNvSpPr txBox="1"/>
          <p:nvPr/>
        </p:nvSpPr>
        <p:spPr>
          <a:xfrm>
            <a:off x="426456" y="317150"/>
            <a:ext cx="5467351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>
                <a:solidFill>
                  <a:srgbClr val="002060"/>
                </a:solidFill>
              </a:rPr>
              <a:t>Sut </a:t>
            </a:r>
            <a:r>
              <a:rPr lang="en-US" sz="3600" b="1" dirty="0" err="1">
                <a:solidFill>
                  <a:srgbClr val="002060"/>
                </a:solidFill>
              </a:rPr>
              <a:t>gallaf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helpu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fy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hun</a:t>
            </a:r>
            <a:r>
              <a:rPr lang="en-US" sz="3600" b="1" dirty="0">
                <a:solidFill>
                  <a:srgbClr val="002060"/>
                </a:solidFill>
              </a:rPr>
              <a:t>?</a:t>
            </a:r>
            <a:br>
              <a:rPr lang="en-US" sz="3600" b="1" dirty="0">
                <a:solidFill>
                  <a:srgbClr val="002060"/>
                </a:solidFill>
              </a:rPr>
            </a:br>
            <a:r>
              <a:rPr lang="en-US" sz="3600" b="1" dirty="0">
                <a:solidFill>
                  <a:srgbClr val="002060"/>
                </a:solidFill>
              </a:rPr>
              <a:t>  </a:t>
            </a:r>
            <a:r>
              <a:rPr lang="en-US" sz="2400" i="1" dirty="0">
                <a:solidFill>
                  <a:srgbClr val="002060"/>
                </a:solidFill>
              </a:rPr>
              <a:t>How can I help myself?</a:t>
            </a:r>
          </a:p>
        </p:txBody>
      </p:sp>
      <p:pic>
        <p:nvPicPr>
          <p:cNvPr id="3" name="Picture 2" descr="Graphical user interface&#10;&#10;Description automatically generated">
            <a:extLst>
              <a:ext uri="{FF2B5EF4-FFF2-40B4-BE49-F238E27FC236}">
                <a16:creationId xmlns:a16="http://schemas.microsoft.com/office/drawing/2014/main" id="{1C63D50E-0153-2746-B571-0217A178672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0802259">
            <a:off x="8982016" y="1782258"/>
            <a:ext cx="1826313" cy="2596654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4" name="Speech Bubble: Rectangle with Corners Rounded 4">
            <a:extLst>
              <a:ext uri="{FF2B5EF4-FFF2-40B4-BE49-F238E27FC236}">
                <a16:creationId xmlns:a16="http://schemas.microsoft.com/office/drawing/2014/main" id="{10CF6962-9EBA-3D46-8CD3-3EF6127F044D}"/>
              </a:ext>
            </a:extLst>
          </p:cNvPr>
          <p:cNvSpPr/>
          <p:nvPr/>
        </p:nvSpPr>
        <p:spPr>
          <a:xfrm>
            <a:off x="9208433" y="379989"/>
            <a:ext cx="2349747" cy="1062950"/>
          </a:xfrm>
          <a:prstGeom prst="wedgeRoundRectCallout">
            <a:avLst>
              <a:gd name="adj1" fmla="val -48800"/>
              <a:gd name="adj2" fmla="val 29777"/>
              <a:gd name="adj3" fmla="val 16667"/>
            </a:avLst>
          </a:prstGeom>
          <a:solidFill>
            <a:srgbClr val="CCF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Darllenwch</a:t>
            </a:r>
            <a:r>
              <a:rPr lang="en-GB" sz="32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!</a:t>
            </a:r>
          </a:p>
        </p:txBody>
      </p:sp>
      <p:sp>
        <p:nvSpPr>
          <p:cNvPr id="15" name="Speech Bubble: Rectangle with Corners Rounded 4">
            <a:extLst>
              <a:ext uri="{FF2B5EF4-FFF2-40B4-BE49-F238E27FC236}">
                <a16:creationId xmlns:a16="http://schemas.microsoft.com/office/drawing/2014/main" id="{2B333064-07ED-564F-9EC6-1A1C3CE09ED7}"/>
              </a:ext>
            </a:extLst>
          </p:cNvPr>
          <p:cNvSpPr/>
          <p:nvPr/>
        </p:nvSpPr>
        <p:spPr>
          <a:xfrm>
            <a:off x="1874424" y="1983720"/>
            <a:ext cx="2349747" cy="1062950"/>
          </a:xfrm>
          <a:prstGeom prst="wedgeRoundRectCallout">
            <a:avLst>
              <a:gd name="adj1" fmla="val -48800"/>
              <a:gd name="adj2" fmla="val 29777"/>
              <a:gd name="adj3" fmla="val 16667"/>
            </a:avLst>
          </a:prstGeom>
          <a:solidFill>
            <a:srgbClr val="CCF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Gwyliwch</a:t>
            </a:r>
            <a:r>
              <a:rPr lang="en-GB" sz="32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 y teledu!</a:t>
            </a:r>
          </a:p>
        </p:txBody>
      </p:sp>
      <p:sp>
        <p:nvSpPr>
          <p:cNvPr id="16" name="Speech Bubble: Rectangle with Corners Rounded 4">
            <a:extLst>
              <a:ext uri="{FF2B5EF4-FFF2-40B4-BE49-F238E27FC236}">
                <a16:creationId xmlns:a16="http://schemas.microsoft.com/office/drawing/2014/main" id="{ED298719-D536-0745-8E64-0315B3457289}"/>
              </a:ext>
            </a:extLst>
          </p:cNvPr>
          <p:cNvSpPr/>
          <p:nvPr/>
        </p:nvSpPr>
        <p:spPr>
          <a:xfrm>
            <a:off x="5810250" y="3495856"/>
            <a:ext cx="2760291" cy="1062950"/>
          </a:xfrm>
          <a:prstGeom prst="wedgeRoundRectCallout">
            <a:avLst>
              <a:gd name="adj1" fmla="val -48800"/>
              <a:gd name="adj2" fmla="val 29777"/>
              <a:gd name="adj3" fmla="val 16667"/>
            </a:avLst>
          </a:prstGeom>
          <a:solidFill>
            <a:srgbClr val="CCF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Gwrandewch</a:t>
            </a:r>
            <a:r>
              <a:rPr lang="en-GB" sz="32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 </a:t>
            </a:r>
            <a:r>
              <a:rPr lang="en-GB" sz="32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ar</a:t>
            </a:r>
            <a:r>
              <a:rPr lang="en-GB" sz="32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 y radio!</a:t>
            </a:r>
          </a:p>
        </p:txBody>
      </p:sp>
      <p:pic>
        <p:nvPicPr>
          <p:cNvPr id="6" name="Picture 5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B7DBE673-DE14-814F-9828-BFC2ED0667D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0609097">
            <a:off x="6844645" y="4834118"/>
            <a:ext cx="1395505" cy="1395505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7" name="Picture 16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AABDA83-4203-5A41-A0F1-23520217ED3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919255">
            <a:off x="8275401" y="5118878"/>
            <a:ext cx="1456455" cy="1456455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330593901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40000"/>
          </a:srgbClr>
        </a:solidFill>
        <a:effectLst/>
      </p:bgPr>
    </p:bg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8144186F-A11E-4146-B232-1811DDBE5461}"/>
              </a:ext>
            </a:extLst>
          </p:cNvPr>
          <p:cNvSpPr txBox="1">
            <a:spLocks/>
          </p:cNvSpPr>
          <p:nvPr/>
        </p:nvSpPr>
        <p:spPr>
          <a:xfrm>
            <a:off x="4272833" y="208843"/>
            <a:ext cx="7715202" cy="1179286"/>
          </a:xfrm>
          <a:prstGeom prst="rect">
            <a:avLst/>
          </a:prstGeom>
          <a:solidFill>
            <a:schemeClr val="bg1"/>
          </a:solidFill>
          <a:ln w="19050">
            <a:solidFill>
              <a:srgbClr val="002060"/>
            </a:solidFill>
          </a:ln>
        </p:spPr>
        <p:txBody>
          <a:bodyPr vert="horz" lIns="68580" tIns="34290" rIns="68580" bIns="34290" rtlCol="0" anchor="t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y-GB" sz="1600" b="1" dirty="0">
                <a:solidFill>
                  <a:srgbClr val="002060"/>
                </a:solidFill>
                <a:latin typeface="Calibri"/>
                <a:cs typeface="Calibri"/>
              </a:rPr>
              <a:t>Mae gwefan Peniarth yn cynnwys llawer o adnoddau defnyddiol i annog y Gymraeg yn ddyddiol yn y dosbarth.</a:t>
            </a:r>
            <a:endParaRPr lang="cy-GB" sz="1600" b="1">
              <a:solidFill>
                <a:srgbClr val="002060"/>
              </a:solidFill>
              <a:latin typeface="Calibri"/>
              <a:cs typeface="Calibri"/>
            </a:endParaRPr>
          </a:p>
          <a:p>
            <a:pPr algn="ctr"/>
            <a:r>
              <a:rPr lang="cy-GB" sz="1600" i="1" dirty="0">
                <a:solidFill>
                  <a:srgbClr val="002060"/>
                </a:solidFill>
              </a:rPr>
              <a:t>There are a number of useful resources on the Peniarth website which will help you use the Welsh language daily in the classroom.</a:t>
            </a:r>
            <a:endParaRPr lang="cy-GB" sz="1600" i="1">
              <a:solidFill>
                <a:srgbClr val="002060"/>
              </a:solidFill>
              <a:cs typeface="Calibri Light"/>
            </a:endParaRPr>
          </a:p>
          <a:p>
            <a:pPr algn="ctr"/>
            <a:endParaRPr lang="cy-GB" sz="1600" b="1" dirty="0">
              <a:solidFill>
                <a:schemeClr val="tx1"/>
              </a:solidFill>
            </a:endParaRPr>
          </a:p>
          <a:p>
            <a:pPr algn="ctr"/>
            <a:endParaRPr lang="en-GB" sz="1600" b="1" dirty="0">
              <a:solidFill>
                <a:srgbClr val="002060"/>
              </a:solidFill>
            </a:endParaRPr>
          </a:p>
        </p:txBody>
      </p:sp>
      <p:pic>
        <p:nvPicPr>
          <p:cNvPr id="10" name="Picture 9">
            <a:hlinkClick r:id="rId3"/>
            <a:extLst>
              <a:ext uri="{FF2B5EF4-FFF2-40B4-BE49-F238E27FC236}">
                <a16:creationId xmlns:a16="http://schemas.microsoft.com/office/drawing/2014/main" id="{029AD891-4D75-5642-8A24-77C2B9DA90C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36249" y="1198774"/>
            <a:ext cx="2848233" cy="2848233"/>
          </a:xfrm>
          <a:prstGeom prst="rect">
            <a:avLst/>
          </a:prstGeom>
        </p:spPr>
      </p:pic>
      <p:pic>
        <p:nvPicPr>
          <p:cNvPr id="11" name="Picture 10">
            <a:hlinkClick r:id="rId5"/>
            <a:extLst>
              <a:ext uri="{FF2B5EF4-FFF2-40B4-BE49-F238E27FC236}">
                <a16:creationId xmlns:a16="http://schemas.microsoft.com/office/drawing/2014/main" id="{B111B440-C343-DF43-8255-F55A5434685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4577" y="91367"/>
            <a:ext cx="3755290" cy="1401975"/>
          </a:xfrm>
          <a:prstGeom prst="rect">
            <a:avLst/>
          </a:prstGeom>
        </p:spPr>
      </p:pic>
      <p:pic>
        <p:nvPicPr>
          <p:cNvPr id="12" name="Picture 11">
            <a:hlinkClick r:id="rId7"/>
            <a:extLst>
              <a:ext uri="{FF2B5EF4-FFF2-40B4-BE49-F238E27FC236}">
                <a16:creationId xmlns:a16="http://schemas.microsoft.com/office/drawing/2014/main" id="{FCD1DB86-08CE-7141-88F0-3E54A4DD271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620261" y="1016269"/>
            <a:ext cx="3211821" cy="3211821"/>
          </a:xfrm>
          <a:prstGeom prst="rect">
            <a:avLst/>
          </a:prstGeom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D37B6F93-F980-2A42-935B-C9D73D815B92}"/>
              </a:ext>
            </a:extLst>
          </p:cNvPr>
          <p:cNvSpPr txBox="1">
            <a:spLocks/>
          </p:cNvSpPr>
          <p:nvPr/>
        </p:nvSpPr>
        <p:spPr>
          <a:xfrm>
            <a:off x="6254219" y="4112806"/>
            <a:ext cx="5589299" cy="1181781"/>
          </a:xfrm>
          <a:prstGeom prst="rect">
            <a:avLst/>
          </a:prstGeom>
          <a:solidFill>
            <a:schemeClr val="bg1"/>
          </a:solidFill>
          <a:ln w="19050">
            <a:solidFill>
              <a:srgbClr val="002060"/>
            </a:solidFill>
          </a:ln>
        </p:spPr>
        <p:txBody>
          <a:bodyPr vert="horz" lIns="68580" tIns="34290" rIns="68580" bIns="34290" rtlCol="0" anchor="t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y-GB" sz="1600" b="1" dirty="0">
                <a:solidFill>
                  <a:srgbClr val="002060"/>
                </a:solidFill>
                <a:latin typeface="Calibri"/>
                <a:cs typeface="Calibri"/>
              </a:rPr>
              <a:t>Mae’r cardiau yma’n cynnwys ymadroddion a chwestiynau addas i'w defnyddio o ddydd i ddydd ar draws y cwricwlwm.</a:t>
            </a:r>
          </a:p>
          <a:p>
            <a:pPr algn="ctr"/>
            <a:r>
              <a:rPr lang="cy-GB" sz="1600" b="1" i="1" dirty="0">
                <a:solidFill>
                  <a:srgbClr val="002060"/>
                </a:solidFill>
              </a:rPr>
              <a:t>These cards contain phrases and questions suitable to be used on a daily basis across the curriculum.</a:t>
            </a:r>
            <a:endParaRPr lang="en-GB" sz="1600" b="1" i="1">
              <a:solidFill>
                <a:srgbClr val="002060"/>
              </a:solidFill>
              <a:cs typeface="Calibri Light"/>
            </a:endParaRP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E94CA8C5-246B-674E-A32A-0878D3C8DBFE}"/>
              </a:ext>
            </a:extLst>
          </p:cNvPr>
          <p:cNvSpPr txBox="1">
            <a:spLocks/>
          </p:cNvSpPr>
          <p:nvPr/>
        </p:nvSpPr>
        <p:spPr>
          <a:xfrm>
            <a:off x="376307" y="3928875"/>
            <a:ext cx="5497287" cy="1532819"/>
          </a:xfrm>
          <a:prstGeom prst="rect">
            <a:avLst/>
          </a:prstGeom>
          <a:solidFill>
            <a:schemeClr val="bg1"/>
          </a:solidFill>
          <a:ln w="19050">
            <a:solidFill>
              <a:srgbClr val="002060"/>
            </a:solidFill>
          </a:ln>
        </p:spPr>
        <p:txBody>
          <a:bodyPr vert="horz" lIns="68580" tIns="34290" rIns="68580" bIns="34290" rtlCol="0" anchor="t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y-GB" sz="1600" b="1" dirty="0">
                <a:solidFill>
                  <a:srgbClr val="002060"/>
                </a:solidFill>
                <a:latin typeface="Calibri"/>
                <a:cs typeface="Calibri"/>
              </a:rPr>
              <a:t>Mae eitemau iaith fel berfau, treigladau, arddodiaid ac ymadroddion iaith bob dydd wedi'u cynnwys, ac wedi grwpio fesul lliw i ddod o hyd i’r atebion yn hawdd.</a:t>
            </a:r>
            <a:endParaRPr lang="cy-GB" sz="1600" b="1">
              <a:solidFill>
                <a:srgbClr val="002060"/>
              </a:solidFill>
              <a:latin typeface="Calibri"/>
              <a:cs typeface="Calibri"/>
            </a:endParaRPr>
          </a:p>
          <a:p>
            <a:pPr algn="ctr"/>
            <a:r>
              <a:rPr lang="cy-GB" sz="1600" b="1" i="1" dirty="0">
                <a:solidFill>
                  <a:srgbClr val="002060"/>
                </a:solidFill>
              </a:rPr>
              <a:t>Language elements such as verbs, mutations, prepositions and everyday phrases are all included, and are grouped by colour so that answers are easily found.</a:t>
            </a:r>
            <a:endParaRPr lang="cy-GB" sz="1600" b="1" i="1">
              <a:solidFill>
                <a:srgbClr val="002060"/>
              </a:solidFill>
              <a:cs typeface="Calibri Light"/>
            </a:endParaRPr>
          </a:p>
          <a:p>
            <a:pPr algn="ctr"/>
            <a:endParaRPr lang="cy-GB" sz="1600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1AEB22A-C46A-904D-B877-E19FFE9C0BA0}"/>
              </a:ext>
            </a:extLst>
          </p:cNvPr>
          <p:cNvSpPr/>
          <p:nvPr/>
        </p:nvSpPr>
        <p:spPr>
          <a:xfrm>
            <a:off x="4567262" y="2113982"/>
            <a:ext cx="3057475" cy="1200329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cy-GB" b="1" dirty="0">
                <a:solidFill>
                  <a:srgbClr val="002060"/>
                </a:solidFill>
              </a:rPr>
              <a:t>Cliciwch ar bob llun i ddysgu mwy am yr adnodd.</a:t>
            </a:r>
            <a:endParaRPr lang="cy-GB" b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cy-GB" i="1" dirty="0">
                <a:solidFill>
                  <a:srgbClr val="002060"/>
                </a:solidFill>
              </a:rPr>
              <a:t>Click on each picture to learn more about the resource. </a:t>
            </a:r>
            <a:endParaRPr lang="cy-GB" i="1">
              <a:solidFill>
                <a:srgbClr val="002060"/>
              </a:solidFill>
              <a:cs typeface="Calibri" panose="020F0502020204030204"/>
            </a:endParaRPr>
          </a:p>
        </p:txBody>
      </p:sp>
      <p:pic>
        <p:nvPicPr>
          <p:cNvPr id="2" name="Picture 1" descr="A blue and white logo&#10;&#10;Description automatically generated">
            <a:extLst>
              <a:ext uri="{FF2B5EF4-FFF2-40B4-BE49-F238E27FC236}">
                <a16:creationId xmlns:a16="http://schemas.microsoft.com/office/drawing/2014/main" id="{058DC25B-901F-1D3E-415B-DDF81EA789C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-5255" y="5572594"/>
            <a:ext cx="12202510" cy="12832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490500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40000"/>
          </a:srgbClr>
        </a:solidFill>
        <a:effectLst/>
      </p:bgPr>
    </p:bg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8144186F-A11E-4146-B232-1811DDBE5461}"/>
              </a:ext>
            </a:extLst>
          </p:cNvPr>
          <p:cNvSpPr txBox="1">
            <a:spLocks/>
          </p:cNvSpPr>
          <p:nvPr/>
        </p:nvSpPr>
        <p:spPr>
          <a:xfrm>
            <a:off x="4763810" y="313946"/>
            <a:ext cx="6948329" cy="1449540"/>
          </a:xfrm>
          <a:prstGeom prst="rect">
            <a:avLst/>
          </a:prstGeom>
          <a:solidFill>
            <a:schemeClr val="bg1"/>
          </a:solidFill>
          <a:ln w="19050">
            <a:solidFill>
              <a:srgbClr val="002060"/>
            </a:solidFill>
          </a:ln>
        </p:spPr>
        <p:txBody>
          <a:bodyPr vert="horz" lIns="68580" tIns="34290" rIns="68580" bIns="34290" rtlCol="0" anchor="t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y-GB" sz="2000" b="1" dirty="0">
                <a:solidFill>
                  <a:srgbClr val="002060"/>
                </a:solidFill>
                <a:latin typeface="Calibri"/>
                <a:cs typeface="Calibri"/>
              </a:rPr>
              <a:t>Mae hefyd ffeiliau sain i’ch helpu i wybod sut mae ynganu’r </a:t>
            </a:r>
            <a:endParaRPr lang="cy-GB" sz="2000" b="1">
              <a:solidFill>
                <a:srgbClr val="002060"/>
              </a:solidFill>
              <a:latin typeface="Calibri"/>
              <a:cs typeface="Calibri"/>
            </a:endParaRPr>
          </a:p>
          <a:p>
            <a:pPr algn="ctr"/>
            <a:r>
              <a:rPr lang="cy-GB" sz="2000" b="1" dirty="0">
                <a:solidFill>
                  <a:srgbClr val="002060"/>
                </a:solidFill>
                <a:latin typeface="Calibri"/>
                <a:cs typeface="Calibri"/>
              </a:rPr>
              <a:t>geiriau ar y cardiau. </a:t>
            </a:r>
            <a:endParaRPr lang="cy-GB" sz="2000" b="1">
              <a:solidFill>
                <a:srgbClr val="002060"/>
              </a:solidFill>
              <a:latin typeface="Calibri"/>
              <a:cs typeface="Calibri"/>
            </a:endParaRPr>
          </a:p>
          <a:p>
            <a:pPr algn="ctr"/>
            <a:r>
              <a:rPr lang="cy-GB" sz="2000" b="1" i="1" dirty="0">
                <a:solidFill>
                  <a:srgbClr val="002060"/>
                </a:solidFill>
              </a:rPr>
              <a:t>There are also free sound files to help with pronunciation, </a:t>
            </a:r>
            <a:endParaRPr lang="cy-GB" sz="2000" b="1" i="1">
              <a:solidFill>
                <a:srgbClr val="002060"/>
              </a:solidFill>
              <a:cs typeface="Calibri Light"/>
            </a:endParaRPr>
          </a:p>
          <a:p>
            <a:pPr algn="ctr"/>
            <a:r>
              <a:rPr lang="cy-GB" sz="2000" b="1" i="1" dirty="0">
                <a:solidFill>
                  <a:srgbClr val="002060"/>
                </a:solidFill>
              </a:rPr>
              <a:t>which correspond to the cards. </a:t>
            </a:r>
            <a:endParaRPr lang="cy-GB" sz="2000" b="1" i="1">
              <a:solidFill>
                <a:srgbClr val="002060"/>
              </a:solidFill>
              <a:cs typeface="Calibri Light"/>
            </a:endParaRPr>
          </a:p>
          <a:p>
            <a:pPr algn="ctr"/>
            <a:endParaRPr lang="en-GB" sz="1600" b="1" dirty="0">
              <a:solidFill>
                <a:srgbClr val="002060"/>
              </a:solidFill>
            </a:endParaRPr>
          </a:p>
        </p:txBody>
      </p:sp>
      <p:pic>
        <p:nvPicPr>
          <p:cNvPr id="10" name="Picture 9">
            <a:hlinkClick r:id="rId3"/>
            <a:extLst>
              <a:ext uri="{FF2B5EF4-FFF2-40B4-BE49-F238E27FC236}">
                <a16:creationId xmlns:a16="http://schemas.microsoft.com/office/drawing/2014/main" id="{029AD891-4D75-5642-8A24-77C2B9DA90C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886" y="1493342"/>
            <a:ext cx="4343400" cy="4343400"/>
          </a:xfrm>
          <a:prstGeom prst="rect">
            <a:avLst/>
          </a:prstGeom>
        </p:spPr>
      </p:pic>
      <p:pic>
        <p:nvPicPr>
          <p:cNvPr id="11" name="Picture 10">
            <a:hlinkClick r:id="rId5"/>
            <a:extLst>
              <a:ext uri="{FF2B5EF4-FFF2-40B4-BE49-F238E27FC236}">
                <a16:creationId xmlns:a16="http://schemas.microsoft.com/office/drawing/2014/main" id="{B111B440-C343-DF43-8255-F55A5434685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4577" y="91367"/>
            <a:ext cx="3755290" cy="1401975"/>
          </a:xfrm>
          <a:prstGeom prst="rect">
            <a:avLst/>
          </a:prstGeom>
        </p:spPr>
      </p:pic>
      <p:pic>
        <p:nvPicPr>
          <p:cNvPr id="12" name="Picture 11">
            <a:hlinkClick r:id="rId7"/>
            <a:extLst>
              <a:ext uri="{FF2B5EF4-FFF2-40B4-BE49-F238E27FC236}">
                <a16:creationId xmlns:a16="http://schemas.microsoft.com/office/drawing/2014/main" id="{FCD1DB86-08CE-7141-88F0-3E54A4DD271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348007" y="1334837"/>
            <a:ext cx="4660409" cy="4660409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9B5BB376-91B1-ED4E-83E6-30E33FE94643}"/>
              </a:ext>
            </a:extLst>
          </p:cNvPr>
          <p:cNvSpPr/>
          <p:nvPr/>
        </p:nvSpPr>
        <p:spPr>
          <a:xfrm>
            <a:off x="4580960" y="2525356"/>
            <a:ext cx="3057475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y-GB" sz="2400" b="1" dirty="0">
                <a:solidFill>
                  <a:schemeClr val="accent1">
                    <a:lumMod val="75000"/>
                  </a:schemeClr>
                </a:solidFill>
              </a:rPr>
              <a:t>Cliciwch </a:t>
            </a:r>
            <a:r>
              <a:rPr lang="cy-GB" sz="2400" b="1" dirty="0">
                <a:solidFill>
                  <a:schemeClr val="accent1">
                    <a:lumMod val="75000"/>
                  </a:schemeClr>
                </a:solidFill>
                <a:hlinkClick r:id="rId9"/>
              </a:rPr>
              <a:t>yma</a:t>
            </a:r>
            <a:r>
              <a:rPr lang="cy-GB" sz="24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</a:p>
          <a:p>
            <a:pPr algn="ctr"/>
            <a:r>
              <a:rPr lang="cy-GB" sz="2400" b="1" dirty="0">
                <a:solidFill>
                  <a:schemeClr val="accent1">
                    <a:lumMod val="75000"/>
                  </a:schemeClr>
                </a:solidFill>
              </a:rPr>
              <a:t>i glywed.</a:t>
            </a:r>
          </a:p>
          <a:p>
            <a:pPr algn="ctr"/>
            <a:endParaRPr lang="cy-GB" sz="2400" b="1" dirty="0"/>
          </a:p>
          <a:p>
            <a:pPr algn="ctr"/>
            <a:r>
              <a:rPr lang="cy-GB" sz="2400" b="1" dirty="0"/>
              <a:t>Click </a:t>
            </a:r>
            <a:r>
              <a:rPr lang="cy-GB" sz="2400" b="1" dirty="0">
                <a:hlinkClick r:id="rId9"/>
              </a:rPr>
              <a:t>here</a:t>
            </a:r>
            <a:r>
              <a:rPr lang="cy-GB" sz="2400" b="1" dirty="0"/>
              <a:t> </a:t>
            </a:r>
          </a:p>
          <a:p>
            <a:pPr algn="ctr"/>
            <a:r>
              <a:rPr lang="cy-GB" sz="2400" b="1" dirty="0"/>
              <a:t>to hear. </a:t>
            </a:r>
          </a:p>
        </p:txBody>
      </p:sp>
      <p:pic>
        <p:nvPicPr>
          <p:cNvPr id="3" name="Picture 2" descr="A blue and white logo&#10;&#10;Description automatically generated">
            <a:extLst>
              <a:ext uri="{FF2B5EF4-FFF2-40B4-BE49-F238E27FC236}">
                <a16:creationId xmlns:a16="http://schemas.microsoft.com/office/drawing/2014/main" id="{30062DE2-7F00-B4DB-5B3E-A78561DB2F8B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-5255" y="5572594"/>
            <a:ext cx="12202510" cy="12832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678077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40000"/>
          </a:srgbClr>
        </a:solidFill>
        <a:effectLst/>
      </p:bgPr>
    </p:bg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8144186F-A11E-4146-B232-1811DDBE5461}"/>
              </a:ext>
            </a:extLst>
          </p:cNvPr>
          <p:cNvSpPr txBox="1">
            <a:spLocks/>
          </p:cNvSpPr>
          <p:nvPr/>
        </p:nvSpPr>
        <p:spPr>
          <a:xfrm>
            <a:off x="4464338" y="245104"/>
            <a:ext cx="7402554" cy="3299885"/>
          </a:xfrm>
          <a:prstGeom prst="rect">
            <a:avLst/>
          </a:prstGeom>
          <a:solidFill>
            <a:schemeClr val="bg1"/>
          </a:solidFill>
          <a:ln w="19050">
            <a:solidFill>
              <a:srgbClr val="002060"/>
            </a:solidFill>
          </a:ln>
        </p:spPr>
        <p:txBody>
          <a:bodyPr vert="horz" lIns="68580" tIns="34290" rIns="68580" bIns="34290" rtlCol="0" anchor="t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y-GB" sz="2000" b="1" dirty="0">
                <a:solidFill>
                  <a:srgbClr val="002060"/>
                </a:solidFill>
                <a:latin typeface="Calibri"/>
                <a:cs typeface="Calibri"/>
              </a:rPr>
              <a:t>If you are in the Primary sector the '</a:t>
            </a:r>
            <a:r>
              <a:rPr lang="cy-GB" sz="2000" b="1" dirty="0">
                <a:solidFill>
                  <a:srgbClr val="FF0000"/>
                </a:solidFill>
                <a:latin typeface="Calibri"/>
                <a:cs typeface="Calibri"/>
              </a:rPr>
              <a:t>Cyw: Beth Welwch chi?</a:t>
            </a:r>
            <a:r>
              <a:rPr lang="cy-GB" sz="2000" b="1" dirty="0">
                <a:solidFill>
                  <a:srgbClr val="002060"/>
                </a:solidFill>
                <a:latin typeface="Calibri"/>
                <a:cs typeface="Calibri"/>
              </a:rPr>
              <a:t>' bilingual A3 hardback flip books are also very useful. </a:t>
            </a:r>
            <a:endParaRPr lang="cy-GB" sz="2000" b="1">
              <a:solidFill>
                <a:srgbClr val="002060"/>
              </a:solidFill>
              <a:latin typeface="Calibri"/>
              <a:cs typeface="Calibri"/>
            </a:endParaRPr>
          </a:p>
          <a:p>
            <a:pPr algn="ctr"/>
            <a:endParaRPr lang="cy-GB" sz="2000" b="1" dirty="0">
              <a:solidFill>
                <a:srgbClr val="002060"/>
              </a:solidFill>
              <a:latin typeface="Calibri"/>
              <a:cs typeface="Calibri Light"/>
            </a:endParaRPr>
          </a:p>
          <a:p>
            <a:pPr algn="ctr"/>
            <a:r>
              <a:rPr lang="cy-GB" sz="2000" b="1" dirty="0">
                <a:solidFill>
                  <a:srgbClr val="002060"/>
                </a:solidFill>
                <a:latin typeface="Calibri"/>
                <a:cs typeface="Calibri"/>
              </a:rPr>
              <a:t>The resource develops children's oral skills from an early age with colourful pictures and situations depicted to encourage discussion.</a:t>
            </a:r>
            <a:endParaRPr lang="cy-GB" sz="2000" b="1">
              <a:solidFill>
                <a:srgbClr val="002060"/>
              </a:solidFill>
              <a:latin typeface="Calibri"/>
              <a:cs typeface="Calibri"/>
            </a:endParaRPr>
          </a:p>
          <a:p>
            <a:pPr algn="ctr"/>
            <a:endParaRPr lang="cy-GB" sz="2000" b="1" dirty="0">
              <a:solidFill>
                <a:srgbClr val="002060"/>
              </a:solidFill>
              <a:latin typeface="Calibri"/>
              <a:cs typeface="Calibri Light"/>
            </a:endParaRPr>
          </a:p>
          <a:p>
            <a:pPr algn="ctr"/>
            <a:r>
              <a:rPr lang="cy-GB" sz="2000" b="1" dirty="0">
                <a:solidFill>
                  <a:srgbClr val="002060"/>
                </a:solidFill>
                <a:latin typeface="Calibri"/>
                <a:cs typeface="Calibri"/>
              </a:rPr>
              <a:t> All scenes have been designed with characteristics of Outcome 2 across four Profile Learning Areas of the Foundation Phase in mind, and the flipside of each picture has teacher notes including Welsh</a:t>
            </a:r>
            <a:r>
              <a:rPr lang="cy-GB" sz="2000" b="1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lang="cy-GB" sz="2000" b="1" dirty="0">
                <a:solidFill>
                  <a:srgbClr val="002060"/>
                </a:solidFill>
                <a:latin typeface="Calibri"/>
                <a:cs typeface="Calibri"/>
              </a:rPr>
              <a:t>language question 'prompts’ and phonetics.</a:t>
            </a:r>
          </a:p>
          <a:p>
            <a:pPr algn="ctr"/>
            <a:endParaRPr lang="en-GB" sz="1600" b="1" dirty="0">
              <a:solidFill>
                <a:srgbClr val="002060"/>
              </a:solidFill>
            </a:endParaRPr>
          </a:p>
        </p:txBody>
      </p:sp>
      <p:pic>
        <p:nvPicPr>
          <p:cNvPr id="11" name="Picture 10">
            <a:hlinkClick r:id="rId3"/>
            <a:extLst>
              <a:ext uri="{FF2B5EF4-FFF2-40B4-BE49-F238E27FC236}">
                <a16:creationId xmlns:a16="http://schemas.microsoft.com/office/drawing/2014/main" id="{B111B440-C343-DF43-8255-F55A5434685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577" y="91367"/>
            <a:ext cx="3755290" cy="1401975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9B5BB376-91B1-ED4E-83E6-30E33FE94643}"/>
              </a:ext>
            </a:extLst>
          </p:cNvPr>
          <p:cNvSpPr/>
          <p:nvPr/>
        </p:nvSpPr>
        <p:spPr>
          <a:xfrm>
            <a:off x="459034" y="4538102"/>
            <a:ext cx="3752235" cy="646331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cy-GB" b="1" dirty="0">
                <a:solidFill>
                  <a:srgbClr val="002060"/>
                </a:solidFill>
              </a:rPr>
              <a:t>Click on the picture to see the resource online. </a:t>
            </a:r>
            <a:endParaRPr lang="en-US">
              <a:solidFill>
                <a:srgbClr val="002060"/>
              </a:solidFill>
              <a:cs typeface="Calibri"/>
            </a:endParaRPr>
          </a:p>
        </p:txBody>
      </p:sp>
      <p:pic>
        <p:nvPicPr>
          <p:cNvPr id="2" name="Picture 1">
            <a:hlinkClick r:id="rId5"/>
            <a:extLst>
              <a:ext uri="{FF2B5EF4-FFF2-40B4-BE49-F238E27FC236}">
                <a16:creationId xmlns:a16="http://schemas.microsoft.com/office/drawing/2014/main" id="{61405DEF-1730-564E-A0F8-2BC91C1F193A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14316" b="14199"/>
          <a:stretch/>
        </p:blipFill>
        <p:spPr>
          <a:xfrm>
            <a:off x="457827" y="1679584"/>
            <a:ext cx="3792754" cy="2711279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DFF98553-6B89-D047-AC04-8F9DB85769F6}"/>
              </a:ext>
            </a:extLst>
          </p:cNvPr>
          <p:cNvSpPr/>
          <p:nvPr/>
        </p:nvSpPr>
        <p:spPr>
          <a:xfrm>
            <a:off x="4414225" y="3752865"/>
            <a:ext cx="7402554" cy="1569660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r>
              <a:rPr lang="cy-GB" dirty="0">
                <a:solidFill>
                  <a:srgbClr val="002060"/>
                </a:solidFill>
                <a:latin typeface="inherit"/>
              </a:rPr>
              <a:t>As </a:t>
            </a:r>
            <a:r>
              <a:rPr lang="cy-GB" dirty="0" err="1">
                <a:solidFill>
                  <a:srgbClr val="002060"/>
                </a:solidFill>
                <a:latin typeface="inherit"/>
              </a:rPr>
              <a:t>students</a:t>
            </a:r>
            <a:r>
              <a:rPr lang="cy-GB" dirty="0">
                <a:solidFill>
                  <a:srgbClr val="002060"/>
                </a:solidFill>
                <a:latin typeface="inherit"/>
              </a:rPr>
              <a:t>, </a:t>
            </a:r>
            <a:r>
              <a:rPr lang="cy-GB" b="1" u="sng" dirty="0" err="1">
                <a:solidFill>
                  <a:srgbClr val="002060"/>
                </a:solidFill>
                <a:latin typeface="inherit"/>
              </a:rPr>
              <a:t>you</a:t>
            </a:r>
            <a:r>
              <a:rPr lang="cy-GB" b="1" u="sng" dirty="0">
                <a:solidFill>
                  <a:srgbClr val="002060"/>
                </a:solidFill>
                <a:latin typeface="inherit"/>
              </a:rPr>
              <a:t> </a:t>
            </a:r>
            <a:r>
              <a:rPr lang="cy-GB" b="1" u="sng" dirty="0" err="1">
                <a:solidFill>
                  <a:srgbClr val="002060"/>
                </a:solidFill>
                <a:latin typeface="inherit"/>
              </a:rPr>
              <a:t>get</a:t>
            </a:r>
            <a:r>
              <a:rPr lang="cy-GB" b="1" u="sng" dirty="0">
                <a:solidFill>
                  <a:srgbClr val="002060"/>
                </a:solidFill>
                <a:latin typeface="inherit"/>
              </a:rPr>
              <a:t> </a:t>
            </a:r>
            <a:r>
              <a:rPr lang="cy-GB" b="1" u="sng" dirty="0" err="1">
                <a:solidFill>
                  <a:srgbClr val="002060"/>
                </a:solidFill>
                <a:latin typeface="inherit"/>
              </a:rPr>
              <a:t>free</a:t>
            </a:r>
            <a:r>
              <a:rPr lang="cy-GB" b="1" u="sng" dirty="0">
                <a:solidFill>
                  <a:srgbClr val="002060"/>
                </a:solidFill>
                <a:latin typeface="inherit"/>
              </a:rPr>
              <a:t> </a:t>
            </a:r>
            <a:r>
              <a:rPr lang="cy-GB" b="1" u="sng" dirty="0" err="1">
                <a:solidFill>
                  <a:srgbClr val="002060"/>
                </a:solidFill>
                <a:latin typeface="inherit"/>
              </a:rPr>
              <a:t>delivery</a:t>
            </a:r>
            <a:r>
              <a:rPr lang="cy-GB" dirty="0">
                <a:solidFill>
                  <a:srgbClr val="002060"/>
                </a:solidFill>
                <a:latin typeface="inherit"/>
              </a:rPr>
              <a:t> </a:t>
            </a:r>
            <a:r>
              <a:rPr lang="cy-GB" dirty="0" err="1">
                <a:solidFill>
                  <a:srgbClr val="002060"/>
                </a:solidFill>
                <a:latin typeface="inherit"/>
              </a:rPr>
              <a:t>on</a:t>
            </a:r>
            <a:r>
              <a:rPr lang="cy-GB" dirty="0">
                <a:solidFill>
                  <a:srgbClr val="002060"/>
                </a:solidFill>
                <a:latin typeface="inherit"/>
              </a:rPr>
              <a:t> Peniarth </a:t>
            </a:r>
            <a:r>
              <a:rPr lang="cy-GB" dirty="0" err="1">
                <a:solidFill>
                  <a:srgbClr val="002060"/>
                </a:solidFill>
                <a:latin typeface="inherit"/>
              </a:rPr>
              <a:t>shop</a:t>
            </a:r>
            <a:r>
              <a:rPr lang="cy-GB" dirty="0">
                <a:solidFill>
                  <a:srgbClr val="002060"/>
                </a:solidFill>
                <a:latin typeface="inherit"/>
              </a:rPr>
              <a:t> </a:t>
            </a:r>
            <a:r>
              <a:rPr lang="cy-GB" dirty="0" err="1">
                <a:solidFill>
                  <a:srgbClr val="002060"/>
                </a:solidFill>
                <a:latin typeface="inherit"/>
              </a:rPr>
              <a:t>resources</a:t>
            </a:r>
            <a:r>
              <a:rPr lang="cy-GB" dirty="0">
                <a:solidFill>
                  <a:srgbClr val="002060"/>
                </a:solidFill>
                <a:latin typeface="inherit"/>
              </a:rPr>
              <a:t> </a:t>
            </a:r>
            <a:r>
              <a:rPr lang="cy-GB" dirty="0" err="1">
                <a:solidFill>
                  <a:srgbClr val="002060"/>
                </a:solidFill>
                <a:latin typeface="inherit"/>
              </a:rPr>
              <a:t>if</a:t>
            </a:r>
            <a:r>
              <a:rPr lang="cy-GB" dirty="0">
                <a:solidFill>
                  <a:srgbClr val="002060"/>
                </a:solidFill>
                <a:latin typeface="inherit"/>
              </a:rPr>
              <a:t> </a:t>
            </a:r>
            <a:r>
              <a:rPr lang="cy-GB" dirty="0" err="1">
                <a:solidFill>
                  <a:srgbClr val="002060"/>
                </a:solidFill>
                <a:latin typeface="inherit"/>
              </a:rPr>
              <a:t>you</a:t>
            </a:r>
            <a:r>
              <a:rPr lang="cy-GB" dirty="0">
                <a:solidFill>
                  <a:srgbClr val="002060"/>
                </a:solidFill>
                <a:latin typeface="inherit"/>
              </a:rPr>
              <a:t> </a:t>
            </a:r>
            <a:r>
              <a:rPr lang="cy-GB" dirty="0" err="1">
                <a:solidFill>
                  <a:srgbClr val="002060"/>
                </a:solidFill>
                <a:latin typeface="inherit"/>
              </a:rPr>
              <a:t>purchase</a:t>
            </a:r>
            <a:r>
              <a:rPr lang="cy-GB" dirty="0">
                <a:solidFill>
                  <a:srgbClr val="002060"/>
                </a:solidFill>
                <a:latin typeface="inherit"/>
              </a:rPr>
              <a:t> </a:t>
            </a:r>
            <a:r>
              <a:rPr lang="cy-GB" dirty="0" err="1">
                <a:solidFill>
                  <a:srgbClr val="002060"/>
                </a:solidFill>
                <a:latin typeface="inherit"/>
              </a:rPr>
              <a:t>any</a:t>
            </a:r>
            <a:r>
              <a:rPr lang="cy-GB" dirty="0">
                <a:solidFill>
                  <a:srgbClr val="002060"/>
                </a:solidFill>
                <a:latin typeface="inherit"/>
              </a:rPr>
              <a:t> of </a:t>
            </a:r>
            <a:r>
              <a:rPr lang="cy-GB" dirty="0" err="1">
                <a:solidFill>
                  <a:srgbClr val="002060"/>
                </a:solidFill>
                <a:latin typeface="inherit"/>
              </a:rPr>
              <a:t>these</a:t>
            </a:r>
            <a:r>
              <a:rPr lang="cy-GB" dirty="0">
                <a:solidFill>
                  <a:srgbClr val="002060"/>
                </a:solidFill>
                <a:latin typeface="inherit"/>
              </a:rPr>
              <a:t> </a:t>
            </a:r>
            <a:r>
              <a:rPr lang="cy-GB" dirty="0" err="1">
                <a:solidFill>
                  <a:srgbClr val="002060"/>
                </a:solidFill>
                <a:latin typeface="inherit"/>
              </a:rPr>
              <a:t>resources</a:t>
            </a:r>
            <a:r>
              <a:rPr lang="cy-GB" dirty="0">
                <a:solidFill>
                  <a:srgbClr val="002060"/>
                </a:solidFill>
                <a:latin typeface="inherit"/>
              </a:rPr>
              <a:t> by 1st </a:t>
            </a:r>
            <a:r>
              <a:rPr lang="cy-GB" dirty="0" err="1">
                <a:solidFill>
                  <a:srgbClr val="002060"/>
                </a:solidFill>
                <a:latin typeface="inherit"/>
              </a:rPr>
              <a:t>December</a:t>
            </a:r>
            <a:r>
              <a:rPr lang="cy-GB" dirty="0">
                <a:solidFill>
                  <a:srgbClr val="002060"/>
                </a:solidFill>
                <a:latin typeface="inherit"/>
              </a:rPr>
              <a:t>, </a:t>
            </a:r>
            <a:r>
              <a:rPr lang="cy-GB" dirty="0" err="1">
                <a:solidFill>
                  <a:srgbClr val="002060"/>
                </a:solidFill>
                <a:latin typeface="inherit"/>
              </a:rPr>
              <a:t>using</a:t>
            </a:r>
            <a:r>
              <a:rPr lang="cy-GB" dirty="0">
                <a:solidFill>
                  <a:srgbClr val="002060"/>
                </a:solidFill>
                <a:latin typeface="inherit"/>
              </a:rPr>
              <a:t> </a:t>
            </a:r>
            <a:r>
              <a:rPr lang="cy-GB" dirty="0" err="1">
                <a:solidFill>
                  <a:srgbClr val="002060"/>
                </a:solidFill>
                <a:latin typeface="inherit"/>
              </a:rPr>
              <a:t>this</a:t>
            </a:r>
            <a:r>
              <a:rPr lang="cy-GB" dirty="0">
                <a:solidFill>
                  <a:srgbClr val="002060"/>
                </a:solidFill>
                <a:latin typeface="inherit"/>
              </a:rPr>
              <a:t> </a:t>
            </a:r>
            <a:r>
              <a:rPr lang="cy-GB" dirty="0" err="1">
                <a:solidFill>
                  <a:srgbClr val="002060"/>
                </a:solidFill>
                <a:latin typeface="inherit"/>
              </a:rPr>
              <a:t>coupon</a:t>
            </a:r>
            <a:r>
              <a:rPr lang="cy-GB" dirty="0">
                <a:solidFill>
                  <a:srgbClr val="002060"/>
                </a:solidFill>
                <a:latin typeface="inherit"/>
              </a:rPr>
              <a:t> </a:t>
            </a:r>
            <a:r>
              <a:rPr lang="cy-GB" dirty="0" err="1">
                <a:solidFill>
                  <a:srgbClr val="002060"/>
                </a:solidFill>
                <a:latin typeface="inherit"/>
              </a:rPr>
              <a:t>code</a:t>
            </a:r>
            <a:r>
              <a:rPr lang="cy-GB" dirty="0">
                <a:latin typeface="inherit"/>
              </a:rPr>
              <a:t> </a:t>
            </a:r>
            <a:r>
              <a:rPr lang="cy-GB" sz="2400" dirty="0">
                <a:solidFill>
                  <a:schemeClr val="bg1"/>
                </a:solidFill>
                <a:highlight>
                  <a:srgbClr val="FF0000"/>
                </a:highlight>
                <a:latin typeface="inherit"/>
              </a:rPr>
              <a:t>kVFui4UZ</a:t>
            </a:r>
            <a:endParaRPr lang="cy-GB" sz="1100" b="1" dirty="0">
              <a:solidFill>
                <a:schemeClr val="bg1"/>
              </a:solidFill>
              <a:highlight>
                <a:srgbClr val="FF0000"/>
              </a:highlight>
              <a:latin typeface="Courier New"/>
              <a:cs typeface="Courier New"/>
            </a:endParaRPr>
          </a:p>
          <a:p>
            <a:r>
              <a:rPr lang="cy-GB" dirty="0">
                <a:solidFill>
                  <a:srgbClr val="002060"/>
                </a:solidFill>
                <a:latin typeface="inherit"/>
              </a:rPr>
              <a:t>You </a:t>
            </a:r>
            <a:r>
              <a:rPr lang="cy-GB" err="1">
                <a:solidFill>
                  <a:srgbClr val="002060"/>
                </a:solidFill>
                <a:latin typeface="inherit"/>
              </a:rPr>
              <a:t>will</a:t>
            </a:r>
            <a:r>
              <a:rPr lang="cy-GB" dirty="0">
                <a:solidFill>
                  <a:srgbClr val="002060"/>
                </a:solidFill>
                <a:latin typeface="inherit"/>
              </a:rPr>
              <a:t> </a:t>
            </a:r>
            <a:r>
              <a:rPr lang="cy-GB" err="1">
                <a:solidFill>
                  <a:srgbClr val="002060"/>
                </a:solidFill>
                <a:latin typeface="inherit"/>
              </a:rPr>
              <a:t>need</a:t>
            </a:r>
            <a:r>
              <a:rPr lang="cy-GB" dirty="0">
                <a:solidFill>
                  <a:srgbClr val="002060"/>
                </a:solidFill>
                <a:latin typeface="inherit"/>
              </a:rPr>
              <a:t> to </a:t>
            </a:r>
            <a:r>
              <a:rPr lang="cy-GB" err="1">
                <a:solidFill>
                  <a:srgbClr val="002060"/>
                </a:solidFill>
                <a:latin typeface="inherit"/>
              </a:rPr>
              <a:t>enter</a:t>
            </a:r>
            <a:r>
              <a:rPr lang="cy-GB" dirty="0">
                <a:solidFill>
                  <a:srgbClr val="002060"/>
                </a:solidFill>
                <a:latin typeface="inherit"/>
              </a:rPr>
              <a:t> the </a:t>
            </a:r>
            <a:r>
              <a:rPr lang="cy-GB" err="1">
                <a:solidFill>
                  <a:srgbClr val="002060"/>
                </a:solidFill>
                <a:latin typeface="inherit"/>
              </a:rPr>
              <a:t>coupon</a:t>
            </a:r>
            <a:r>
              <a:rPr lang="cy-GB" dirty="0">
                <a:solidFill>
                  <a:srgbClr val="002060"/>
                </a:solidFill>
                <a:latin typeface="inherit"/>
              </a:rPr>
              <a:t> </a:t>
            </a:r>
            <a:r>
              <a:rPr lang="cy-GB" err="1">
                <a:solidFill>
                  <a:srgbClr val="002060"/>
                </a:solidFill>
                <a:latin typeface="inherit"/>
              </a:rPr>
              <a:t>code</a:t>
            </a:r>
            <a:r>
              <a:rPr lang="cy-GB" dirty="0">
                <a:solidFill>
                  <a:srgbClr val="002060"/>
                </a:solidFill>
                <a:latin typeface="inherit"/>
              </a:rPr>
              <a:t> </a:t>
            </a:r>
            <a:r>
              <a:rPr lang="cy-GB" err="1">
                <a:solidFill>
                  <a:srgbClr val="002060"/>
                </a:solidFill>
                <a:latin typeface="inherit"/>
              </a:rPr>
              <a:t>on</a:t>
            </a:r>
            <a:r>
              <a:rPr lang="cy-GB" dirty="0">
                <a:solidFill>
                  <a:srgbClr val="002060"/>
                </a:solidFill>
                <a:latin typeface="inherit"/>
              </a:rPr>
              <a:t> the '</a:t>
            </a:r>
            <a:r>
              <a:rPr lang="cy-GB" err="1">
                <a:solidFill>
                  <a:srgbClr val="002060"/>
                </a:solidFill>
                <a:latin typeface="inherit"/>
              </a:rPr>
              <a:t>basket</a:t>
            </a:r>
            <a:r>
              <a:rPr lang="cy-GB" dirty="0">
                <a:solidFill>
                  <a:srgbClr val="002060"/>
                </a:solidFill>
                <a:latin typeface="inherit"/>
              </a:rPr>
              <a:t>' </a:t>
            </a:r>
            <a:r>
              <a:rPr lang="cy-GB" err="1">
                <a:solidFill>
                  <a:srgbClr val="002060"/>
                </a:solidFill>
                <a:latin typeface="inherit"/>
              </a:rPr>
              <a:t>page</a:t>
            </a:r>
            <a:r>
              <a:rPr lang="cy-GB" dirty="0">
                <a:solidFill>
                  <a:srgbClr val="002060"/>
                </a:solidFill>
                <a:latin typeface="inherit"/>
              </a:rPr>
              <a:t>, - </a:t>
            </a:r>
            <a:endParaRPr lang="cy-GB">
              <a:solidFill>
                <a:srgbClr val="002060"/>
              </a:solidFill>
              <a:cs typeface="Calibri"/>
            </a:endParaRPr>
          </a:p>
          <a:p>
            <a:r>
              <a:rPr lang="cy-GB" dirty="0">
                <a:solidFill>
                  <a:srgbClr val="002060"/>
                </a:solidFill>
                <a:latin typeface="inherit"/>
              </a:rPr>
              <a:t>your discount will appear on the last stage of checkout (step 6).</a:t>
            </a:r>
            <a:endParaRPr lang="cy-GB" b="0" i="0">
              <a:solidFill>
                <a:srgbClr val="002060"/>
              </a:solidFill>
              <a:effectLst/>
              <a:latin typeface="Calibri" panose="020F0502020204030204" pitchFamily="34" charset="0"/>
              <a:cs typeface="Calibri"/>
            </a:endParaRPr>
          </a:p>
        </p:txBody>
      </p:sp>
      <p:pic>
        <p:nvPicPr>
          <p:cNvPr id="9" name="Picture 8" descr="A blue and white logo&#10;&#10;Description automatically generated">
            <a:extLst>
              <a:ext uri="{FF2B5EF4-FFF2-40B4-BE49-F238E27FC236}">
                <a16:creationId xmlns:a16="http://schemas.microsoft.com/office/drawing/2014/main" id="{EE4731CA-C459-8FB9-3188-363C9A4A6C8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5255" y="5572594"/>
            <a:ext cx="12202510" cy="12832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047495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08494CD-5FBE-EA4D-99D9-97B1282DA55F}"/>
              </a:ext>
            </a:extLst>
          </p:cNvPr>
          <p:cNvSpPr txBox="1"/>
          <p:nvPr/>
        </p:nvSpPr>
        <p:spPr>
          <a:xfrm>
            <a:off x="4243387" y="5120640"/>
            <a:ext cx="3865245" cy="138499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rgbClr val="002060"/>
                </a:solidFill>
              </a:rPr>
              <a:t>Yr</a:t>
            </a:r>
            <a:r>
              <a:rPr lang="en-US" sz="3200" b="1" dirty="0">
                <a:solidFill>
                  <a:srgbClr val="002060"/>
                </a:solidFill>
              </a:rPr>
              <a:t> </a:t>
            </a:r>
            <a:r>
              <a:rPr lang="en-US" sz="3200" b="1" dirty="0" err="1">
                <a:solidFill>
                  <a:srgbClr val="002060"/>
                </a:solidFill>
              </a:rPr>
              <a:t>Wyddor</a:t>
            </a:r>
            <a:r>
              <a:rPr lang="en-US" sz="3200" b="1" dirty="0">
                <a:solidFill>
                  <a:srgbClr val="002060"/>
                </a:solidFill>
              </a:rPr>
              <a:t> ac </a:t>
            </a:r>
            <a:r>
              <a:rPr lang="en-US" sz="3200" b="1" dirty="0" err="1">
                <a:solidFill>
                  <a:srgbClr val="002060"/>
                </a:solidFill>
              </a:rPr>
              <a:t>Ynganu</a:t>
            </a:r>
            <a:endParaRPr lang="en-US" sz="3200" b="1" dirty="0">
              <a:solidFill>
                <a:srgbClr val="002060"/>
              </a:solidFill>
            </a:endParaRPr>
          </a:p>
          <a:p>
            <a:pPr algn="ctr"/>
            <a:r>
              <a:rPr lang="en-US" sz="2800" dirty="0">
                <a:solidFill>
                  <a:srgbClr val="002060"/>
                </a:solidFill>
              </a:rPr>
              <a:t>  </a:t>
            </a:r>
            <a:r>
              <a:rPr lang="en-US" sz="2400" i="1" dirty="0">
                <a:solidFill>
                  <a:srgbClr val="002060"/>
                </a:solidFill>
              </a:rPr>
              <a:t>The Welsh Alphabet and Pronunciation</a:t>
            </a:r>
            <a:endParaRPr lang="en-US" sz="2400" i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2814842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4166FE-4081-A14B-BE54-F8043D284B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87209" y="2099104"/>
            <a:ext cx="6620860" cy="4212621"/>
          </a:xfrm>
          <a:solidFill>
            <a:schemeClr val="bg1"/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Yn </a:t>
            </a:r>
            <a:r>
              <a:rPr lang="en-GB" sz="2400" dirty="0" err="1">
                <a:solidFill>
                  <a:srgbClr val="002060"/>
                </a:solidFill>
                <a:latin typeface="Calibri"/>
                <a:cs typeface="Calibri"/>
              </a:rPr>
              <a:t>yr</a:t>
            </a:r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Calibri"/>
                <a:cs typeface="Calibri"/>
              </a:rPr>
              <a:t>Wyddor</a:t>
            </a:r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lang="en-GB" sz="2400" dirty="0" err="1">
                <a:solidFill>
                  <a:srgbClr val="002060"/>
                </a:solidFill>
                <a:latin typeface="Calibri"/>
                <a:cs typeface="Calibri"/>
              </a:rPr>
              <a:t>mae</a:t>
            </a:r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GB" sz="2400" b="1" dirty="0">
                <a:solidFill>
                  <a:srgbClr val="002060"/>
                </a:solidFill>
                <a:latin typeface="Calibri"/>
                <a:cs typeface="Calibri"/>
              </a:rPr>
              <a:t>29</a:t>
            </a:r>
            <a:r>
              <a:rPr lang="en-GB" sz="2400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Calibri"/>
                <a:cs typeface="Calibri"/>
              </a:rPr>
              <a:t>llythyren</a:t>
            </a:r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  <a:p>
            <a:pPr marL="0" indent="0">
              <a:buNone/>
            </a:pPr>
            <a:r>
              <a:rPr lang="en-GB" sz="1800" i="1" dirty="0">
                <a:solidFill>
                  <a:srgbClr val="002060"/>
                </a:solidFill>
                <a:latin typeface="Calibri"/>
                <a:cs typeface="Calibri"/>
              </a:rPr>
              <a:t>There are 29 letters in the Welsh alphabet.</a:t>
            </a:r>
          </a:p>
          <a:p>
            <a:pPr marL="0" indent="0">
              <a:buNone/>
            </a:pPr>
            <a:endParaRPr lang="en-GB" sz="2000" i="1" dirty="0">
              <a:solidFill>
                <a:srgbClr val="002060"/>
              </a:solidFill>
              <a:latin typeface="Calibri"/>
              <a:cs typeface="Calibri"/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Mae </a:t>
            </a:r>
            <a:r>
              <a:rPr lang="en-GB" sz="2400" b="1" dirty="0">
                <a:solidFill>
                  <a:srgbClr val="002060"/>
                </a:solidFill>
                <a:latin typeface="Calibri"/>
                <a:cs typeface="Calibri"/>
              </a:rPr>
              <a:t>7</a:t>
            </a:r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Calibri"/>
                <a:cs typeface="Calibri"/>
              </a:rPr>
              <a:t>llafariaid</a:t>
            </a:r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    -    </a:t>
            </a:r>
            <a:r>
              <a:rPr lang="en-GB" sz="3600" b="1" dirty="0">
                <a:solidFill>
                  <a:srgbClr val="FF0000"/>
                </a:solidFill>
                <a:latin typeface="Calibri"/>
                <a:cs typeface="Calibri"/>
              </a:rPr>
              <a:t>a  e  i  o  u  w  y</a:t>
            </a:r>
          </a:p>
          <a:p>
            <a:pPr marL="0" indent="0">
              <a:buNone/>
            </a:pPr>
            <a:r>
              <a:rPr lang="en-GB" sz="1800" i="1" dirty="0">
                <a:solidFill>
                  <a:srgbClr val="002060"/>
                </a:solidFill>
                <a:latin typeface="Calibri"/>
                <a:cs typeface="Calibri"/>
              </a:rPr>
              <a:t>(vowels</a:t>
            </a:r>
            <a:r>
              <a:rPr lang="en-GB" sz="1800" dirty="0">
                <a:solidFill>
                  <a:srgbClr val="002060"/>
                </a:solidFill>
                <a:latin typeface="Calibri"/>
                <a:cs typeface="Calibri"/>
              </a:rPr>
              <a:t>)</a:t>
            </a:r>
            <a:endParaRPr lang="en-GB" sz="1800" b="1">
              <a:solidFill>
                <a:srgbClr val="002060"/>
              </a:solidFill>
              <a:latin typeface="Calibri"/>
              <a:cs typeface="Calibri"/>
            </a:endParaRPr>
          </a:p>
          <a:p>
            <a:pPr marL="0" indent="0">
              <a:buNone/>
            </a:pPr>
            <a:endParaRPr lang="en-GB" sz="2000" dirty="0">
              <a:solidFill>
                <a:srgbClr val="002060"/>
              </a:solidFill>
              <a:latin typeface="Calibri"/>
              <a:cs typeface="Calibri"/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Mae </a:t>
            </a:r>
            <a:r>
              <a:rPr lang="en-GB" sz="2400" b="1" dirty="0">
                <a:solidFill>
                  <a:srgbClr val="002060"/>
                </a:solidFill>
                <a:latin typeface="Calibri"/>
                <a:cs typeface="Calibri"/>
              </a:rPr>
              <a:t>8</a:t>
            </a:r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Calibri"/>
                <a:cs typeface="Calibri"/>
              </a:rPr>
              <a:t>llythrennau</a:t>
            </a:r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Calibri"/>
                <a:cs typeface="Calibri"/>
              </a:rPr>
              <a:t>dwbl</a:t>
            </a:r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   -   </a:t>
            </a:r>
            <a:r>
              <a:rPr lang="en-GB" sz="3600" b="1" dirty="0" err="1">
                <a:solidFill>
                  <a:srgbClr val="FF0000"/>
                </a:solidFill>
                <a:latin typeface="Calibri"/>
                <a:cs typeface="Calibri"/>
              </a:rPr>
              <a:t>ch</a:t>
            </a:r>
            <a:r>
              <a:rPr lang="en-GB" sz="3600" b="1" dirty="0">
                <a:solidFill>
                  <a:srgbClr val="FF0000"/>
                </a:solidFill>
                <a:latin typeface="Calibri"/>
                <a:cs typeface="Calibri"/>
              </a:rPr>
              <a:t>  dd  ff  ng  </a:t>
            </a:r>
            <a:r>
              <a:rPr lang="en-GB" sz="3600" b="1" dirty="0" err="1">
                <a:solidFill>
                  <a:srgbClr val="FF0000"/>
                </a:solidFill>
                <a:latin typeface="Calibri"/>
                <a:cs typeface="Calibri"/>
              </a:rPr>
              <a:t>ll</a:t>
            </a:r>
            <a:endParaRPr lang="en-GB" sz="3600" b="1" dirty="0">
              <a:solidFill>
                <a:srgbClr val="FF0000"/>
              </a:solidFill>
              <a:latin typeface="Calibri"/>
              <a:cs typeface="Calibri"/>
            </a:endParaRPr>
          </a:p>
          <a:p>
            <a:pPr marL="0" indent="0">
              <a:buNone/>
            </a:pPr>
            <a:r>
              <a:rPr lang="en-GB" sz="1800" i="1" dirty="0">
                <a:solidFill>
                  <a:srgbClr val="002060"/>
                </a:solidFill>
                <a:latin typeface="Calibri"/>
                <a:cs typeface="Calibri"/>
              </a:rPr>
              <a:t>(double letters)                                        </a:t>
            </a:r>
            <a:r>
              <a:rPr lang="en-GB" sz="3600" b="1" dirty="0" err="1">
                <a:solidFill>
                  <a:srgbClr val="FF0000"/>
                </a:solidFill>
                <a:latin typeface="Calibri"/>
                <a:cs typeface="Calibri"/>
              </a:rPr>
              <a:t>ph</a:t>
            </a:r>
            <a:r>
              <a:rPr lang="en-GB" sz="3600" b="1" dirty="0">
                <a:solidFill>
                  <a:srgbClr val="FF0000"/>
                </a:solidFill>
                <a:latin typeface="Calibri"/>
                <a:cs typeface="Calibri"/>
              </a:rPr>
              <a:t>  rh  </a:t>
            </a:r>
            <a:r>
              <a:rPr lang="en-GB" sz="3600" b="1" dirty="0" err="1">
                <a:solidFill>
                  <a:srgbClr val="FF0000"/>
                </a:solidFill>
                <a:latin typeface="Calibri"/>
                <a:cs typeface="Calibri"/>
              </a:rPr>
              <a:t>th</a:t>
            </a:r>
            <a:endParaRPr lang="en-GB" sz="3600" b="1" dirty="0">
              <a:solidFill>
                <a:srgbClr val="FF0000"/>
              </a:solidFill>
              <a:latin typeface="Calibri"/>
              <a:cs typeface="Calibri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527090E-0758-404A-81E6-C7A2683D78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610" y="299337"/>
            <a:ext cx="4436684" cy="6287571"/>
          </a:xfrm>
          <a:prstGeom prst="rect">
            <a:avLst/>
          </a:prstGeom>
          <a:ln w="12700">
            <a:solidFill>
              <a:srgbClr val="002060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41213EC-CB1F-8448-9F47-F7F186979A99}"/>
              </a:ext>
            </a:extLst>
          </p:cNvPr>
          <p:cNvSpPr txBox="1"/>
          <p:nvPr/>
        </p:nvSpPr>
        <p:spPr>
          <a:xfrm>
            <a:off x="7172325" y="299337"/>
            <a:ext cx="4742410" cy="1200329"/>
          </a:xfrm>
          <a:prstGeom prst="rect">
            <a:avLst/>
          </a:prstGeom>
          <a:noFill/>
          <a:ln w="1270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r"/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Yr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Wyddor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Gymraeg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  </a:t>
            </a:r>
            <a:br>
              <a:rPr lang="en-US" sz="3600" b="1" dirty="0">
                <a:latin typeface="Calibri"/>
              </a:rPr>
            </a:b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00" i="1" dirty="0">
                <a:solidFill>
                  <a:srgbClr val="002060"/>
                </a:solidFill>
                <a:latin typeface="Calibri"/>
                <a:cs typeface="Calibri"/>
              </a:rPr>
              <a:t>The Welsh Alphabet</a:t>
            </a:r>
            <a:r>
              <a:rPr lang="en-US" sz="2800" i="1" dirty="0">
                <a:solidFill>
                  <a:srgbClr val="002060"/>
                </a:solidFill>
                <a:latin typeface="Calibri"/>
                <a:cs typeface="Calibri"/>
              </a:rPr>
              <a:t>   </a:t>
            </a:r>
          </a:p>
        </p:txBody>
      </p:sp>
    </p:spTree>
    <p:extLst>
      <p:ext uri="{BB962C8B-B14F-4D97-AF65-F5344CB8AC3E}">
        <p14:creationId xmlns:p14="http://schemas.microsoft.com/office/powerpoint/2010/main" val="424056169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DBDA53C7-5863-AF49-B083-130F202B732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2474044"/>
              </p:ext>
            </p:extLst>
          </p:nvPr>
        </p:nvGraphicFramePr>
        <p:xfrm>
          <a:off x="1471448" y="266043"/>
          <a:ext cx="9143995" cy="51435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399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2399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1086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3713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52399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523999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3000" b="0" dirty="0" err="1">
                          <a:solidFill>
                            <a:schemeClr val="bg1"/>
                          </a:solidFill>
                          <a:latin typeface="Calibri"/>
                        </a:rPr>
                        <a:t>Yr</a:t>
                      </a:r>
                      <a:r>
                        <a:rPr lang="en-US" sz="3000" b="0" dirty="0">
                          <a:solidFill>
                            <a:schemeClr val="bg1"/>
                          </a:solidFill>
                          <a:latin typeface="Calibri"/>
                        </a:rPr>
                        <a:t> </a:t>
                      </a:r>
                      <a:r>
                        <a:rPr lang="en-US" sz="3000" b="0" dirty="0" err="1">
                          <a:solidFill>
                            <a:schemeClr val="bg1"/>
                          </a:solidFill>
                          <a:latin typeface="Calibri"/>
                        </a:rPr>
                        <a:t>Wyddor</a:t>
                      </a:r>
                      <a:endParaRPr lang="en-US" sz="3000" b="0">
                        <a:solidFill>
                          <a:schemeClr val="bg1"/>
                        </a:solidFill>
                        <a:latin typeface="Calibri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F7CD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 err="1">
                          <a:solidFill>
                            <a:srgbClr val="002060"/>
                          </a:solidFill>
                          <a:latin typeface="Calibri"/>
                        </a:rPr>
                        <a:t>ch</a:t>
                      </a:r>
                      <a:endParaRPr lang="en-US" sz="4500" b="0"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dd</a:t>
                      </a:r>
                      <a:endParaRPr lang="en-US" sz="4500" b="0"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f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ff</a:t>
                      </a:r>
                      <a:endParaRPr lang="en-US" sz="4500" b="0"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g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ng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h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 err="1">
                          <a:solidFill>
                            <a:srgbClr val="002060"/>
                          </a:solidFill>
                          <a:latin typeface="Calibri"/>
                        </a:rPr>
                        <a:t>i</a:t>
                      </a:r>
                      <a:endParaRPr lang="en-US" sz="4500" b="0"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j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 err="1">
                          <a:solidFill>
                            <a:srgbClr val="002060"/>
                          </a:solidFill>
                          <a:latin typeface="Calibri"/>
                        </a:rPr>
                        <a:t>ll</a:t>
                      </a:r>
                      <a:endParaRPr lang="en-US" sz="4500" b="0"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 err="1">
                          <a:solidFill>
                            <a:srgbClr val="002060"/>
                          </a:solidFill>
                          <a:latin typeface="Calibri"/>
                        </a:rPr>
                        <a:t>ph</a:t>
                      </a:r>
                      <a:endParaRPr lang="en-US" sz="4500" b="0"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rh</a:t>
                      </a:r>
                      <a:endParaRPr lang="en-US" sz="4500" b="0"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 err="1">
                          <a:solidFill>
                            <a:srgbClr val="002060"/>
                          </a:solidFill>
                          <a:latin typeface="Calibri"/>
                        </a:rPr>
                        <a:t>th</a:t>
                      </a:r>
                      <a:endParaRPr lang="en-US" sz="4500" b="0"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w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4A8DD2C5-546B-6F33-6386-B42707953034}"/>
              </a:ext>
            </a:extLst>
          </p:cNvPr>
          <p:cNvSpPr txBox="1"/>
          <p:nvPr/>
        </p:nvSpPr>
        <p:spPr>
          <a:xfrm>
            <a:off x="379749" y="5546636"/>
            <a:ext cx="6140168" cy="114672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u="sng" dirty="0" err="1">
                <a:solidFill>
                  <a:srgbClr val="002060"/>
                </a:solidFill>
              </a:rPr>
              <a:t>Allwedd</a:t>
            </a:r>
            <a:r>
              <a:rPr lang="en-US" b="1" u="sng" dirty="0">
                <a:solidFill>
                  <a:srgbClr val="002060"/>
                </a:solidFill>
              </a:rPr>
              <a:t> / Key:</a:t>
            </a:r>
            <a:endParaRPr lang="en-US" b="1" dirty="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</a:pPr>
            <a:r>
              <a:rPr lang="en-US" b="1" dirty="0">
                <a:solidFill>
                  <a:srgbClr val="002060"/>
                </a:solidFill>
              </a:rPr>
              <a:t>                                                        </a:t>
            </a:r>
            <a:r>
              <a:rPr lang="en-US" b="1" dirty="0" err="1">
                <a:solidFill>
                  <a:srgbClr val="002060"/>
                </a:solidFill>
              </a:rPr>
              <a:t>llafariaid</a:t>
            </a:r>
            <a:r>
              <a:rPr lang="en-US" b="1" dirty="0">
                <a:solidFill>
                  <a:srgbClr val="002060"/>
                </a:solidFill>
              </a:rPr>
              <a:t> / </a:t>
            </a:r>
            <a:r>
              <a:rPr lang="en-US" b="1" i="1" dirty="0">
                <a:solidFill>
                  <a:srgbClr val="002060"/>
                </a:solidFill>
              </a:rPr>
              <a:t>vowels</a:t>
            </a:r>
            <a:endParaRPr lang="en-US" b="1" i="1" dirty="0">
              <a:solidFill>
                <a:srgbClr val="002060"/>
              </a:solidFill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US" b="1" dirty="0">
                <a:solidFill>
                  <a:srgbClr val="002060"/>
                </a:solidFill>
              </a:rPr>
              <a:t>                                                        </a:t>
            </a:r>
            <a:r>
              <a:rPr lang="en-US" b="1" dirty="0" err="1">
                <a:solidFill>
                  <a:srgbClr val="002060"/>
                </a:solidFill>
              </a:rPr>
              <a:t>cytseiniaid</a:t>
            </a:r>
            <a:r>
              <a:rPr lang="en-US" b="1" dirty="0">
                <a:solidFill>
                  <a:srgbClr val="002060"/>
                </a:solidFill>
              </a:rPr>
              <a:t> / </a:t>
            </a:r>
            <a:r>
              <a:rPr lang="en-US" b="1" i="1" dirty="0">
                <a:solidFill>
                  <a:srgbClr val="002060"/>
                </a:solidFill>
              </a:rPr>
              <a:t>consonants</a:t>
            </a:r>
            <a:endParaRPr lang="en-US" b="1" i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9AD89AA-AF90-0690-0DA4-8772CF13F482}"/>
              </a:ext>
            </a:extLst>
          </p:cNvPr>
          <p:cNvSpPr/>
          <p:nvPr/>
        </p:nvSpPr>
        <p:spPr>
          <a:xfrm>
            <a:off x="2752889" y="5936204"/>
            <a:ext cx="426706" cy="363730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9AD89AA-AF90-0690-0DA4-8772CF13F482}"/>
              </a:ext>
            </a:extLst>
          </p:cNvPr>
          <p:cNvSpPr/>
          <p:nvPr/>
        </p:nvSpPr>
        <p:spPr>
          <a:xfrm>
            <a:off x="2738109" y="6407527"/>
            <a:ext cx="426706" cy="36373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AFF7BA9-0840-EF11-1FE3-D1A9F69C30B8}"/>
              </a:ext>
            </a:extLst>
          </p:cNvPr>
          <p:cNvSpPr/>
          <p:nvPr/>
        </p:nvSpPr>
        <p:spPr>
          <a:xfrm>
            <a:off x="6919453" y="6217151"/>
            <a:ext cx="4224531" cy="369332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dirty="0">
                <a:solidFill>
                  <a:srgbClr val="002060"/>
                </a:solidFill>
              </a:rPr>
              <a:t> </a:t>
            </a:r>
            <a:r>
              <a:rPr lang="en-US" b="1" dirty="0" err="1">
                <a:solidFill>
                  <a:srgbClr val="002060"/>
                </a:solidFill>
              </a:rPr>
              <a:t>llythrennau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dwbl</a:t>
            </a:r>
            <a:r>
              <a:rPr lang="en-US" b="1" dirty="0">
                <a:solidFill>
                  <a:srgbClr val="002060"/>
                </a:solidFill>
              </a:rPr>
              <a:t> / </a:t>
            </a:r>
            <a:r>
              <a:rPr lang="en-US" b="1" i="1" dirty="0">
                <a:solidFill>
                  <a:srgbClr val="002060"/>
                </a:solidFill>
              </a:rPr>
              <a:t>double letters</a:t>
            </a:r>
            <a:endParaRPr lang="en-US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2F5B12D-EF1B-5CEA-1E78-9579692A75E6}"/>
              </a:ext>
            </a:extLst>
          </p:cNvPr>
          <p:cNvSpPr/>
          <p:nvPr/>
        </p:nvSpPr>
        <p:spPr>
          <a:xfrm>
            <a:off x="6492747" y="6260551"/>
            <a:ext cx="426706" cy="363730"/>
          </a:xfrm>
          <a:prstGeom prst="rect">
            <a:avLst/>
          </a:prstGeom>
          <a:solidFill>
            <a:srgbClr val="FF0000"/>
          </a:solidFill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340808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12997A-59C1-0A49-B5C4-F1016CC4A8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1904" y="2114808"/>
            <a:ext cx="4816043" cy="3871480"/>
          </a:xfrm>
          <a:solidFill>
            <a:schemeClr val="bg1"/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endParaRPr lang="en-US" sz="2400" b="1" dirty="0">
              <a:solidFill>
                <a:schemeClr val="accent2">
                  <a:lumMod val="50000"/>
                </a:schemeClr>
              </a:solidFill>
              <a:cs typeface="Calibri"/>
            </a:endParaRPr>
          </a:p>
          <a:p>
            <a:r>
              <a:rPr lang="en-US" sz="2400" b="1" dirty="0">
                <a:solidFill>
                  <a:srgbClr val="002060"/>
                </a:solidFill>
                <a:latin typeface="Calibri"/>
                <a:cs typeface="Calibr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https://youtu.be/h-zu72YpXKY</a:t>
            </a:r>
            <a:endParaRPr lang="en-US" sz="2400" b="1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US" sz="2400" b="1" dirty="0">
              <a:solidFill>
                <a:schemeClr val="accent2">
                  <a:lumMod val="50000"/>
                </a:schemeClr>
              </a:solidFill>
              <a:cs typeface="Calibri"/>
            </a:endParaRPr>
          </a:p>
          <a:p>
            <a:r>
              <a:rPr lang="en-US" sz="2400" b="1" dirty="0">
                <a:solidFill>
                  <a:srgbClr val="002060"/>
                </a:solidFill>
                <a:latin typeface="Calibri"/>
                <a:cs typeface="Calibri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https://youtu.be/J0f5wT9dCpY</a:t>
            </a:r>
            <a:endParaRPr lang="en-US" sz="2400" b="1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US" sz="2400" b="1" dirty="0">
              <a:solidFill>
                <a:schemeClr val="accent2">
                  <a:lumMod val="50000"/>
                </a:schemeClr>
              </a:solidFill>
              <a:cs typeface="Calibri"/>
            </a:endParaRPr>
          </a:p>
          <a:p>
            <a:r>
              <a:rPr lang="en-US" sz="2400" b="1" dirty="0">
                <a:solidFill>
                  <a:srgbClr val="002060"/>
                </a:solidFill>
                <a:latin typeface="Calibri"/>
                <a:cs typeface="Calibri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https://youtu.be/_xlgp8PfRqw</a:t>
            </a:r>
            <a:endParaRPr lang="en-US" sz="2400" b="1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US" sz="24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r>
              <a:rPr lang="en-US" sz="2400" b="1" dirty="0">
                <a:solidFill>
                  <a:srgbClr val="002060"/>
                </a:solidFill>
                <a:latin typeface="Calibri"/>
                <a:cs typeface="Calibri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https://www.youtube.com/watch?v=EFSmzXCY1m4</a:t>
            </a:r>
            <a:endParaRPr lang="en-US" sz="2400" b="1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D39880A-A111-3B42-85C3-08679E0B6E23}"/>
              </a:ext>
            </a:extLst>
          </p:cNvPr>
          <p:cNvSpPr txBox="1"/>
          <p:nvPr/>
        </p:nvSpPr>
        <p:spPr>
          <a:xfrm>
            <a:off x="757993" y="305856"/>
            <a:ext cx="5732145" cy="1077218"/>
          </a:xfrm>
          <a:prstGeom prst="rect">
            <a:avLst/>
          </a:prstGeom>
          <a:noFill/>
          <a:ln w="1270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Dysgu’r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Wyddor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Gymraeg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    </a:t>
            </a:r>
            <a:br>
              <a:rPr lang="en-US" sz="3600" b="1" dirty="0">
                <a:latin typeface="Calibri"/>
              </a:rPr>
            </a:br>
            <a:r>
              <a:rPr lang="en-US" sz="2400" i="1" dirty="0">
                <a:solidFill>
                  <a:srgbClr val="002060"/>
                </a:solidFill>
                <a:latin typeface="Calibri"/>
                <a:cs typeface="Calibri"/>
              </a:rPr>
              <a:t>Learning the Welsh Alphabet</a:t>
            </a:r>
            <a:r>
              <a:rPr lang="en-US" sz="2800" i="1" dirty="0">
                <a:solidFill>
                  <a:srgbClr val="002060"/>
                </a:solidFill>
                <a:latin typeface="Calibri"/>
                <a:cs typeface="Calibri"/>
              </a:rPr>
              <a:t>   </a:t>
            </a:r>
          </a:p>
        </p:txBody>
      </p:sp>
      <p:pic>
        <p:nvPicPr>
          <p:cNvPr id="11" name="Picture 10" descr="Text&#10;&#10;Description automatically generated with low confidence">
            <a:extLst>
              <a:ext uri="{FF2B5EF4-FFF2-40B4-BE49-F238E27FC236}">
                <a16:creationId xmlns:a16="http://schemas.microsoft.com/office/drawing/2014/main" id="{404B649F-485E-0A40-8EFF-9C5FB9E5179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191352">
            <a:off x="6461196" y="3994367"/>
            <a:ext cx="4126705" cy="2321271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6" name="Picture 5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70B019B-3B11-C444-A23D-0455DB96820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673722">
            <a:off x="6912452" y="698138"/>
            <a:ext cx="4264890" cy="2399000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09584421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6553537-FF4C-B14B-B0D7-3F84BA5F79DE}"/>
              </a:ext>
            </a:extLst>
          </p:cNvPr>
          <p:cNvSpPr txBox="1"/>
          <p:nvPr/>
        </p:nvSpPr>
        <p:spPr>
          <a:xfrm>
            <a:off x="446677" y="333103"/>
            <a:ext cx="2090783" cy="1077218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</a:rPr>
              <a:t>Llafariaid</a:t>
            </a:r>
            <a:br>
              <a:rPr lang="en-US" sz="3600" b="1" dirty="0">
                <a:solidFill>
                  <a:srgbClr val="002060"/>
                </a:solidFill>
              </a:rPr>
            </a:br>
            <a:r>
              <a:rPr lang="en-US" sz="2400" i="1" dirty="0">
                <a:solidFill>
                  <a:srgbClr val="002060"/>
                </a:solidFill>
              </a:rPr>
              <a:t>Vowels</a:t>
            </a:r>
            <a:r>
              <a:rPr lang="en-US" sz="2800" i="1" dirty="0">
                <a:solidFill>
                  <a:srgbClr val="002060"/>
                </a:solidFill>
              </a:rPr>
              <a:t>  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3497CF1-F97A-7047-BCC8-7590EED436D9}"/>
              </a:ext>
            </a:extLst>
          </p:cNvPr>
          <p:cNvSpPr txBox="1"/>
          <p:nvPr/>
        </p:nvSpPr>
        <p:spPr>
          <a:xfrm>
            <a:off x="4066223" y="1288490"/>
            <a:ext cx="4826317" cy="769441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4400" b="1" dirty="0">
                <a:solidFill>
                  <a:srgbClr val="FF0000"/>
                </a:solidFill>
              </a:rPr>
              <a:t>a   e   </a:t>
            </a:r>
            <a:r>
              <a:rPr lang="en-GB" sz="4400" b="1" dirty="0" err="1">
                <a:solidFill>
                  <a:srgbClr val="FF0000"/>
                </a:solidFill>
              </a:rPr>
              <a:t>i</a:t>
            </a:r>
            <a:r>
              <a:rPr lang="en-GB" sz="4400" b="1" dirty="0">
                <a:solidFill>
                  <a:srgbClr val="FF0000"/>
                </a:solidFill>
              </a:rPr>
              <a:t>   o   u   w   y</a:t>
            </a:r>
            <a:endParaRPr lang="en-GB" sz="4400" b="1" dirty="0">
              <a:solidFill>
                <a:srgbClr val="FF0000"/>
              </a:solidFill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69517DB-2626-ED4D-8394-147B60777F75}"/>
              </a:ext>
            </a:extLst>
          </p:cNvPr>
          <p:cNvSpPr txBox="1"/>
          <p:nvPr/>
        </p:nvSpPr>
        <p:spPr>
          <a:xfrm>
            <a:off x="1222227" y="2891854"/>
            <a:ext cx="10275570" cy="3108543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l" rtl="0" fontAlgn="base"/>
            <a:r>
              <a:rPr lang="en-GB" sz="2800" b="1" i="0" u="none" strike="noStrike" dirty="0">
                <a:solidFill>
                  <a:srgbClr val="002060"/>
                </a:solidFill>
                <a:effectLst/>
              </a:rPr>
              <a:t>Mae </a:t>
            </a:r>
            <a:r>
              <a:rPr lang="en-GB" sz="2800" b="1" i="0" u="none" strike="noStrike" dirty="0" err="1">
                <a:solidFill>
                  <a:srgbClr val="002060"/>
                </a:solidFill>
                <a:effectLst/>
              </a:rPr>
              <a:t>pob</a:t>
            </a:r>
            <a:r>
              <a:rPr lang="en-GB" sz="2800" b="1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b="1" i="0" u="none" strike="noStrike" dirty="0" err="1">
                <a:solidFill>
                  <a:srgbClr val="002060"/>
                </a:solidFill>
                <a:effectLst/>
              </a:rPr>
              <a:t>llafariad</a:t>
            </a:r>
            <a:r>
              <a:rPr lang="en-GB" sz="2800" b="1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b="1" i="0" u="none" strike="noStrike" dirty="0" err="1">
                <a:solidFill>
                  <a:srgbClr val="002060"/>
                </a:solidFill>
                <a:effectLst/>
              </a:rPr>
              <a:t>yn</a:t>
            </a:r>
            <a:r>
              <a:rPr lang="en-GB" sz="2800" b="1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b="1" i="0" u="none" strike="noStrike" dirty="0" err="1">
                <a:solidFill>
                  <a:srgbClr val="002060"/>
                </a:solidFill>
                <a:effectLst/>
              </a:rPr>
              <a:t>gallu</a:t>
            </a:r>
            <a:r>
              <a:rPr lang="en-GB" sz="2800" b="1" i="0" u="none" strike="noStrike" dirty="0">
                <a:solidFill>
                  <a:srgbClr val="002060"/>
                </a:solidFill>
                <a:effectLst/>
              </a:rPr>
              <a:t> bod </a:t>
            </a:r>
            <a:r>
              <a:rPr lang="en-GB" sz="2800" b="1" i="0" u="none" strike="noStrike" dirty="0" err="1">
                <a:solidFill>
                  <a:srgbClr val="002060"/>
                </a:solidFill>
                <a:effectLst/>
              </a:rPr>
              <a:t>yn</a:t>
            </a:r>
            <a:r>
              <a:rPr lang="en-GB" sz="2800" b="1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b="1" i="0" u="none" strike="noStrike" dirty="0" err="1">
                <a:solidFill>
                  <a:srgbClr val="002060"/>
                </a:solidFill>
                <a:effectLst/>
              </a:rPr>
              <a:t>fyr</a:t>
            </a:r>
            <a:r>
              <a:rPr lang="en-GB" sz="2800" b="1" i="0" u="none" strike="noStrike" dirty="0">
                <a:solidFill>
                  <a:srgbClr val="002060"/>
                </a:solidFill>
                <a:effectLst/>
              </a:rPr>
              <a:t>, </a:t>
            </a:r>
            <a:r>
              <a:rPr lang="en-GB" sz="2800" b="1" i="0" u="none" strike="noStrike" dirty="0" err="1">
                <a:solidFill>
                  <a:srgbClr val="002060"/>
                </a:solidFill>
                <a:effectLst/>
              </a:rPr>
              <a:t>neu’n</a:t>
            </a:r>
            <a:r>
              <a:rPr lang="en-GB" sz="2800" b="1" i="0" u="none" strike="noStrike" dirty="0">
                <a:solidFill>
                  <a:srgbClr val="002060"/>
                </a:solidFill>
                <a:effectLst/>
              </a:rPr>
              <a:t> hir:</a:t>
            </a:r>
            <a:r>
              <a:rPr lang="en-US" sz="2800" b="1" i="0" u="none" strike="noStrike" dirty="0">
                <a:solidFill>
                  <a:srgbClr val="002060"/>
                </a:solidFill>
                <a:effectLst/>
              </a:rPr>
              <a:t>​</a:t>
            </a:r>
            <a:br>
              <a:rPr lang="en-US" sz="2800" b="0" i="0" u="none" strike="noStrike" dirty="0">
                <a:solidFill>
                  <a:srgbClr val="002060"/>
                </a:solidFill>
                <a:effectLst/>
              </a:rPr>
            </a:br>
            <a:r>
              <a:rPr lang="en-GB" sz="2800" b="0" i="1" u="none" strike="noStrike" dirty="0">
                <a:solidFill>
                  <a:srgbClr val="002060"/>
                </a:solidFill>
                <a:effectLst/>
              </a:rPr>
              <a:t>All vowels can be short or long:</a:t>
            </a:r>
            <a:r>
              <a:rPr lang="en-US" sz="2800" b="0" i="0" u="none" strike="noStrike" dirty="0">
                <a:solidFill>
                  <a:srgbClr val="002060"/>
                </a:solidFill>
                <a:effectLst/>
              </a:rPr>
              <a:t>​</a:t>
            </a:r>
          </a:p>
          <a:p>
            <a:pPr algn="l" rtl="0" fontAlgn="base"/>
            <a:endParaRPr lang="en-US" sz="2800" b="0" i="0" u="none" strike="noStrike" dirty="0">
              <a:solidFill>
                <a:srgbClr val="002060"/>
              </a:solidFill>
              <a:effectLst/>
            </a:endParaRPr>
          </a:p>
          <a:p>
            <a:pPr algn="l" rtl="0" fontAlgn="base"/>
            <a:r>
              <a:rPr lang="en-GB" sz="2800" b="0" i="0" u="none" strike="noStrike" dirty="0">
                <a:solidFill>
                  <a:srgbClr val="002060"/>
                </a:solidFill>
                <a:effectLst/>
              </a:rPr>
              <a:t>​</a:t>
            </a:r>
          </a:p>
          <a:p>
            <a:pPr lvl="1" fontAlgn="base"/>
            <a:r>
              <a:rPr lang="en-GB" sz="2800" b="1" i="0" u="none" strike="noStrike" dirty="0">
                <a:solidFill>
                  <a:srgbClr val="002060"/>
                </a:solidFill>
                <a:effectLst/>
              </a:rPr>
              <a:t>O                                                              U</a:t>
            </a:r>
            <a:r>
              <a:rPr lang="en-US" sz="2800" b="0" i="0" u="none" strike="noStrike" dirty="0">
                <a:solidFill>
                  <a:srgbClr val="002060"/>
                </a:solidFill>
                <a:effectLst/>
              </a:rPr>
              <a:t>​</a:t>
            </a:r>
          </a:p>
          <a:p>
            <a:pPr lvl="1" fontAlgn="base"/>
            <a:r>
              <a:rPr lang="en-GB" sz="2800" b="1" i="0" u="none" strike="noStrike" dirty="0" err="1">
                <a:solidFill>
                  <a:srgbClr val="FF0000"/>
                </a:solidFill>
                <a:effectLst/>
              </a:rPr>
              <a:t>o</a:t>
            </a:r>
            <a:r>
              <a:rPr lang="en-GB" sz="2800" b="0" i="0" u="none" strike="noStrike" dirty="0" err="1">
                <a:solidFill>
                  <a:srgbClr val="002060"/>
                </a:solidFill>
                <a:effectLst/>
              </a:rPr>
              <a:t>laf</a:t>
            </a:r>
            <a:r>
              <a:rPr lang="en-GB" sz="2800" b="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dirty="0">
                <a:solidFill>
                  <a:srgbClr val="002060"/>
                </a:solidFill>
              </a:rPr>
              <a:t> </a:t>
            </a:r>
            <a:r>
              <a:rPr lang="en-GB" sz="2800" b="0" i="0" u="none" strike="noStrike" dirty="0">
                <a:solidFill>
                  <a:srgbClr val="002060"/>
                </a:solidFill>
                <a:effectLst/>
              </a:rPr>
              <a:t> </a:t>
            </a:r>
            <a:r>
              <a:rPr lang="en-GB" sz="2800" b="0" i="1" u="none" strike="noStrike" dirty="0">
                <a:solidFill>
                  <a:srgbClr val="002060"/>
                </a:solidFill>
                <a:effectLst/>
              </a:rPr>
              <a:t>(long as in d</a:t>
            </a:r>
            <a:r>
              <a:rPr lang="en-GB" sz="2800" b="0" i="1" u="sng" strike="noStrike" dirty="0">
                <a:solidFill>
                  <a:srgbClr val="002060"/>
                </a:solidFill>
                <a:effectLst/>
              </a:rPr>
              <a:t>oo</a:t>
            </a:r>
            <a:r>
              <a:rPr lang="en-GB" sz="2800" b="0" i="1" u="none" strike="noStrike" dirty="0">
                <a:solidFill>
                  <a:srgbClr val="002060"/>
                </a:solidFill>
                <a:effectLst/>
              </a:rPr>
              <a:t>r)</a:t>
            </a:r>
            <a:r>
              <a:rPr lang="en-GB" sz="2800" b="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dirty="0">
                <a:solidFill>
                  <a:srgbClr val="002060"/>
                </a:solidFill>
              </a:rPr>
              <a:t>                         </a:t>
            </a:r>
            <a:r>
              <a:rPr lang="en-GB" sz="2800" b="0" i="0" u="none" strike="noStrike" dirty="0">
                <a:solidFill>
                  <a:srgbClr val="002060"/>
                </a:solidFill>
                <a:effectLst/>
              </a:rPr>
              <a:t> </a:t>
            </a:r>
            <a:r>
              <a:rPr lang="en-GB" sz="2800" dirty="0" err="1">
                <a:solidFill>
                  <a:srgbClr val="002060"/>
                </a:solidFill>
              </a:rPr>
              <a:t>l</a:t>
            </a:r>
            <a:r>
              <a:rPr lang="en-GB" sz="2800" b="0" i="0" u="none" strike="noStrike" dirty="0" err="1">
                <a:solidFill>
                  <a:srgbClr val="002060"/>
                </a:solidFill>
                <a:effectLst/>
              </a:rPr>
              <a:t>l</a:t>
            </a:r>
            <a:r>
              <a:rPr lang="en-GB" sz="2800" b="1" i="0" u="none" strike="noStrike" dirty="0" err="1">
                <a:solidFill>
                  <a:srgbClr val="FF0000"/>
                </a:solidFill>
                <a:effectLst/>
              </a:rPr>
              <a:t>u</a:t>
            </a:r>
            <a:r>
              <a:rPr lang="en-GB" sz="2800" b="0" i="0" u="none" strike="noStrike" dirty="0" err="1">
                <a:solidFill>
                  <a:srgbClr val="002060"/>
                </a:solidFill>
                <a:effectLst/>
              </a:rPr>
              <a:t>n</a:t>
            </a:r>
            <a:r>
              <a:rPr lang="en-GB" sz="2800" b="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dirty="0">
                <a:solidFill>
                  <a:srgbClr val="002060"/>
                </a:solidFill>
              </a:rPr>
              <a:t> </a:t>
            </a:r>
            <a:r>
              <a:rPr lang="en-GB" sz="2800" b="0" i="0" u="none" strike="noStrike" dirty="0">
                <a:solidFill>
                  <a:srgbClr val="002060"/>
                </a:solidFill>
                <a:effectLst/>
              </a:rPr>
              <a:t> </a:t>
            </a:r>
            <a:r>
              <a:rPr lang="en-GB" sz="2800" b="0" i="1" u="none" strike="noStrike" dirty="0">
                <a:solidFill>
                  <a:srgbClr val="002060"/>
                </a:solidFill>
                <a:effectLst/>
              </a:rPr>
              <a:t>(long as in tr</a:t>
            </a:r>
            <a:r>
              <a:rPr lang="en-GB" sz="2800" b="0" i="1" u="sng" strike="noStrike" dirty="0">
                <a:solidFill>
                  <a:srgbClr val="002060"/>
                </a:solidFill>
                <a:effectLst/>
              </a:rPr>
              <a:t>ee</a:t>
            </a:r>
            <a:r>
              <a:rPr lang="en-GB" sz="2800" b="0" i="1" strike="noStrike" dirty="0">
                <a:solidFill>
                  <a:srgbClr val="002060"/>
                </a:solidFill>
                <a:effectLst/>
              </a:rPr>
              <a:t>)</a:t>
            </a:r>
            <a:r>
              <a:rPr lang="en-GB" sz="2800" b="0" i="1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US" sz="2800" b="0" i="1" u="none" strike="noStrike" dirty="0">
                <a:solidFill>
                  <a:srgbClr val="002060"/>
                </a:solidFill>
                <a:effectLst/>
              </a:rPr>
              <a:t>​</a:t>
            </a:r>
          </a:p>
          <a:p>
            <a:pPr lvl="1" fontAlgn="base"/>
            <a:r>
              <a:rPr lang="en-GB" sz="2800" b="1" i="0" u="none" strike="noStrike" dirty="0" err="1">
                <a:solidFill>
                  <a:srgbClr val="FF0000"/>
                </a:solidFill>
                <a:effectLst/>
              </a:rPr>
              <a:t>o</a:t>
            </a:r>
            <a:r>
              <a:rPr lang="en-GB" sz="2800" b="0" i="0" u="none" strike="noStrike" dirty="0" err="1">
                <a:solidFill>
                  <a:srgbClr val="002060"/>
                </a:solidFill>
                <a:effectLst/>
              </a:rPr>
              <a:t>nd</a:t>
            </a:r>
            <a:r>
              <a:rPr lang="en-GB" sz="2800" b="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dirty="0">
                <a:solidFill>
                  <a:srgbClr val="002060"/>
                </a:solidFill>
              </a:rPr>
              <a:t> </a:t>
            </a:r>
            <a:r>
              <a:rPr lang="en-GB" sz="2800" b="0" i="0" u="none" strike="noStrike" dirty="0">
                <a:solidFill>
                  <a:srgbClr val="002060"/>
                </a:solidFill>
                <a:effectLst/>
              </a:rPr>
              <a:t> </a:t>
            </a:r>
            <a:r>
              <a:rPr lang="en-GB" sz="2800" b="0" i="1" u="none" strike="noStrike" dirty="0">
                <a:solidFill>
                  <a:srgbClr val="002060"/>
                </a:solidFill>
                <a:effectLst/>
              </a:rPr>
              <a:t>(short as in </a:t>
            </a:r>
            <a:r>
              <a:rPr lang="en-GB" sz="2800" b="0" i="1" u="sng" strike="noStrike" dirty="0">
                <a:solidFill>
                  <a:srgbClr val="002060"/>
                </a:solidFill>
                <a:effectLst/>
              </a:rPr>
              <a:t>o</a:t>
            </a:r>
            <a:r>
              <a:rPr lang="en-GB" sz="2800" b="0" i="1" u="none" strike="noStrike" dirty="0">
                <a:solidFill>
                  <a:srgbClr val="002060"/>
                </a:solidFill>
                <a:effectLst/>
              </a:rPr>
              <a:t>range)</a:t>
            </a:r>
            <a:r>
              <a:rPr lang="en-GB" sz="2800" b="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dirty="0">
                <a:solidFill>
                  <a:srgbClr val="002060"/>
                </a:solidFill>
              </a:rPr>
              <a:t>                   </a:t>
            </a:r>
            <a:r>
              <a:rPr lang="en-GB" sz="2800" b="0" i="0" u="none" strike="noStrike" dirty="0">
                <a:solidFill>
                  <a:srgbClr val="002060"/>
                </a:solidFill>
                <a:effectLst/>
              </a:rPr>
              <a:t> </a:t>
            </a:r>
            <a:r>
              <a:rPr lang="en-GB" sz="2800" b="1" dirty="0" err="1">
                <a:solidFill>
                  <a:srgbClr val="FF0000"/>
                </a:solidFill>
              </a:rPr>
              <a:t>u</a:t>
            </a:r>
            <a:r>
              <a:rPr lang="en-GB" sz="2800" b="0" i="0" u="none" strike="noStrike" dirty="0" err="1">
                <a:solidFill>
                  <a:srgbClr val="002060"/>
                </a:solidFill>
                <a:effectLst/>
              </a:rPr>
              <a:t>ndeb</a:t>
            </a:r>
            <a:r>
              <a:rPr lang="en-GB" sz="2800" b="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dirty="0">
                <a:solidFill>
                  <a:srgbClr val="002060"/>
                </a:solidFill>
              </a:rPr>
              <a:t> </a:t>
            </a:r>
            <a:r>
              <a:rPr lang="en-GB" sz="2800" b="0" i="0" u="none" strike="noStrike" dirty="0">
                <a:solidFill>
                  <a:srgbClr val="002060"/>
                </a:solidFill>
                <a:effectLst/>
              </a:rPr>
              <a:t> </a:t>
            </a:r>
            <a:r>
              <a:rPr lang="en-GB" sz="2800" b="0" i="1" u="none" strike="noStrike" dirty="0">
                <a:solidFill>
                  <a:srgbClr val="002060"/>
                </a:solidFill>
                <a:effectLst/>
              </a:rPr>
              <a:t>(short as in dr</a:t>
            </a:r>
            <a:r>
              <a:rPr lang="en-GB" sz="2800" b="0" i="1" u="sng" strike="noStrike" dirty="0">
                <a:solidFill>
                  <a:srgbClr val="002060"/>
                </a:solidFill>
                <a:effectLst/>
              </a:rPr>
              <a:t>i</a:t>
            </a:r>
            <a:r>
              <a:rPr lang="en-GB" sz="2800" b="0" i="1" u="none" strike="noStrike" dirty="0">
                <a:solidFill>
                  <a:srgbClr val="002060"/>
                </a:solidFill>
                <a:effectLst/>
              </a:rPr>
              <a:t>p)</a:t>
            </a:r>
            <a:r>
              <a:rPr lang="en-US" sz="2800" b="0" i="1" u="none" strike="noStrike" dirty="0">
                <a:solidFill>
                  <a:srgbClr val="002060"/>
                </a:solidFill>
                <a:effectLst/>
              </a:rPr>
              <a:t>​</a:t>
            </a:r>
          </a:p>
        </p:txBody>
      </p:sp>
      <p:pic>
        <p:nvPicPr>
          <p:cNvPr id="2" name="Picture 2" descr="A picture containing toy, vector graphics&#10;&#10;Description automatically generated">
            <a:extLst>
              <a:ext uri="{FF2B5EF4-FFF2-40B4-BE49-F238E27FC236}">
                <a16:creationId xmlns:a16="http://schemas.microsoft.com/office/drawing/2014/main" id="{8FB40A25-BC0B-C2A0-E020-FF385C8745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91297" y="422364"/>
            <a:ext cx="2743200" cy="3385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621169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6553537-FF4C-B14B-B0D7-3F84BA5F79DE}"/>
              </a:ext>
            </a:extLst>
          </p:cNvPr>
          <p:cNvSpPr txBox="1"/>
          <p:nvPr/>
        </p:nvSpPr>
        <p:spPr>
          <a:xfrm>
            <a:off x="446677" y="333103"/>
            <a:ext cx="3851003" cy="1077218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</a:rPr>
              <a:t>Llythrennau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Dwbl</a:t>
            </a:r>
            <a:br>
              <a:rPr lang="en-US" sz="3600" b="1" dirty="0">
                <a:solidFill>
                  <a:srgbClr val="002060"/>
                </a:solidFill>
              </a:rPr>
            </a:br>
            <a:r>
              <a:rPr lang="en-US" sz="2400" i="1" dirty="0">
                <a:solidFill>
                  <a:srgbClr val="002060"/>
                </a:solidFill>
              </a:rPr>
              <a:t>Double letters</a:t>
            </a:r>
            <a:r>
              <a:rPr lang="en-US" sz="2800" i="1" dirty="0">
                <a:solidFill>
                  <a:srgbClr val="002060"/>
                </a:solidFill>
              </a:rPr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3497CF1-F97A-7047-BCC8-7590EED436D9}"/>
              </a:ext>
            </a:extLst>
          </p:cNvPr>
          <p:cNvSpPr txBox="1"/>
          <p:nvPr/>
        </p:nvSpPr>
        <p:spPr>
          <a:xfrm>
            <a:off x="2762180" y="1530228"/>
            <a:ext cx="6766560" cy="769441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4400" b="1" dirty="0" err="1">
                <a:solidFill>
                  <a:srgbClr val="FF0000"/>
                </a:solidFill>
              </a:rPr>
              <a:t>ch</a:t>
            </a:r>
            <a:r>
              <a:rPr lang="en-GB" sz="4400" b="1" dirty="0">
                <a:solidFill>
                  <a:srgbClr val="FF0000"/>
                </a:solidFill>
              </a:rPr>
              <a:t>  dd   ff   ng   </a:t>
            </a:r>
            <a:r>
              <a:rPr lang="en-GB" sz="4400" b="1" dirty="0" err="1">
                <a:solidFill>
                  <a:srgbClr val="FF0000"/>
                </a:solidFill>
              </a:rPr>
              <a:t>ll</a:t>
            </a:r>
            <a:r>
              <a:rPr lang="en-GB" sz="4400" b="1" dirty="0">
                <a:solidFill>
                  <a:srgbClr val="FF0000"/>
                </a:solidFill>
              </a:rPr>
              <a:t>   </a:t>
            </a:r>
            <a:r>
              <a:rPr lang="en-GB" sz="4400" b="1" dirty="0" err="1">
                <a:solidFill>
                  <a:srgbClr val="FF0000"/>
                </a:solidFill>
              </a:rPr>
              <a:t>ph</a:t>
            </a:r>
            <a:r>
              <a:rPr lang="en-GB" sz="4400" b="1" dirty="0">
                <a:solidFill>
                  <a:srgbClr val="FF0000"/>
                </a:solidFill>
              </a:rPr>
              <a:t>   rh   </a:t>
            </a:r>
            <a:r>
              <a:rPr lang="en-GB" sz="4400" b="1" dirty="0" err="1">
                <a:solidFill>
                  <a:srgbClr val="FF0000"/>
                </a:solidFill>
              </a:rPr>
              <a:t>th</a:t>
            </a:r>
            <a:endParaRPr lang="en-GB" sz="4400" b="1" dirty="0">
              <a:solidFill>
                <a:srgbClr val="FF0000"/>
              </a:solidFill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3DF7220-C1CA-F24D-A011-4507219C2E40}"/>
              </a:ext>
            </a:extLst>
          </p:cNvPr>
          <p:cNvSpPr txBox="1"/>
          <p:nvPr/>
        </p:nvSpPr>
        <p:spPr>
          <a:xfrm>
            <a:off x="800100" y="2998748"/>
            <a:ext cx="2040623" cy="3257174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800" dirty="0">
                <a:solidFill>
                  <a:srgbClr val="002060"/>
                </a:solidFill>
              </a:rPr>
              <a:t>Aberystwy</a:t>
            </a:r>
            <a:r>
              <a:rPr lang="en-US" sz="2800" b="1" dirty="0">
                <a:solidFill>
                  <a:srgbClr val="FF0000"/>
                </a:solidFill>
              </a:rPr>
              <a:t>th</a:t>
            </a:r>
          </a:p>
          <a:p>
            <a:pPr>
              <a:lnSpc>
                <a:spcPct val="150000"/>
              </a:lnSpc>
            </a:pPr>
            <a:r>
              <a:rPr lang="en-US" sz="2800" dirty="0" err="1">
                <a:solidFill>
                  <a:srgbClr val="002060"/>
                </a:solidFill>
              </a:rPr>
              <a:t>Dolge</a:t>
            </a:r>
            <a:r>
              <a:rPr lang="en-US" sz="2800" b="1" dirty="0" err="1">
                <a:solidFill>
                  <a:srgbClr val="FF0000"/>
                </a:solidFill>
              </a:rPr>
              <a:t>ll</a:t>
            </a:r>
            <a:r>
              <a:rPr lang="en-US" sz="2800" dirty="0" err="1">
                <a:solidFill>
                  <a:srgbClr val="002060"/>
                </a:solidFill>
              </a:rPr>
              <a:t>au</a:t>
            </a:r>
            <a:endParaRPr lang="en-US" sz="2800" dirty="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</a:pPr>
            <a:r>
              <a:rPr lang="en-US" sz="2800" b="1" dirty="0" err="1">
                <a:solidFill>
                  <a:srgbClr val="FF0000"/>
                </a:solidFill>
              </a:rPr>
              <a:t>Ll</a:t>
            </a:r>
            <a:r>
              <a:rPr lang="en-US" sz="2800" dirty="0" err="1">
                <a:solidFill>
                  <a:srgbClr val="002060"/>
                </a:solidFill>
              </a:rPr>
              <a:t>ane</a:t>
            </a:r>
            <a:r>
              <a:rPr lang="en-US" sz="2800" b="1" dirty="0" err="1">
                <a:solidFill>
                  <a:srgbClr val="FF0000"/>
                </a:solidFill>
              </a:rPr>
              <a:t>ll</a:t>
            </a:r>
            <a:r>
              <a:rPr lang="en-US" sz="2800" dirty="0" err="1">
                <a:solidFill>
                  <a:srgbClr val="002060"/>
                </a:solidFill>
              </a:rPr>
              <a:t>i</a:t>
            </a:r>
            <a:endParaRPr lang="en-US" sz="2800" dirty="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</a:pPr>
            <a:r>
              <a:rPr lang="en-US" sz="2800" dirty="0">
                <a:solidFill>
                  <a:srgbClr val="002060"/>
                </a:solidFill>
              </a:rPr>
              <a:t>Ma</a:t>
            </a:r>
            <a:r>
              <a:rPr lang="en-US" sz="2800" b="1" dirty="0">
                <a:solidFill>
                  <a:srgbClr val="FF0000"/>
                </a:solidFill>
              </a:rPr>
              <a:t>ch</a:t>
            </a:r>
            <a:r>
              <a:rPr lang="en-US" sz="2800" dirty="0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FF0000"/>
                </a:solidFill>
              </a:rPr>
              <a:t>ll</a:t>
            </a:r>
            <a:r>
              <a:rPr lang="en-US" sz="2800" dirty="0">
                <a:solidFill>
                  <a:srgbClr val="002060"/>
                </a:solidFill>
              </a:rPr>
              <a:t>e</a:t>
            </a:r>
            <a:r>
              <a:rPr lang="en-US" sz="2800" b="1" dirty="0">
                <a:solidFill>
                  <a:srgbClr val="FF0000"/>
                </a:solidFill>
              </a:rPr>
              <a:t>th</a:t>
            </a:r>
            <a:endParaRPr lang="en-US" sz="2800" b="1" dirty="0">
              <a:solidFill>
                <a:srgbClr val="FF0000"/>
              </a:solidFill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US" sz="2800" b="1" dirty="0" err="1">
                <a:solidFill>
                  <a:srgbClr val="FF0000"/>
                </a:solidFill>
              </a:rPr>
              <a:t>Rh</a:t>
            </a:r>
            <a:r>
              <a:rPr lang="en-US" sz="2800" dirty="0" err="1">
                <a:solidFill>
                  <a:srgbClr val="002060"/>
                </a:solidFill>
              </a:rPr>
              <a:t>yd-</a:t>
            </a:r>
            <a:r>
              <a:rPr lang="en-US" sz="2800" b="1" dirty="0" err="1">
                <a:solidFill>
                  <a:srgbClr val="FF0000"/>
                </a:solidFill>
              </a:rPr>
              <a:t>dd</a:t>
            </a:r>
            <a:r>
              <a:rPr lang="en-US" sz="2800" dirty="0" err="1">
                <a:solidFill>
                  <a:srgbClr val="002060"/>
                </a:solidFill>
              </a:rPr>
              <a:t>u</a:t>
            </a:r>
            <a:endParaRPr lang="en-US" sz="2800" dirty="0">
              <a:solidFill>
                <a:srgbClr val="00206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FBE60FB-8497-564D-A21D-25F11F8E4CF5}"/>
              </a:ext>
            </a:extLst>
          </p:cNvPr>
          <p:cNvSpPr txBox="1"/>
          <p:nvPr/>
        </p:nvSpPr>
        <p:spPr>
          <a:xfrm>
            <a:off x="3581400" y="2998748"/>
            <a:ext cx="2481192" cy="3257174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800" dirty="0" err="1">
                <a:solidFill>
                  <a:srgbClr val="002060"/>
                </a:solidFill>
              </a:rPr>
              <a:t>Claw</a:t>
            </a:r>
            <a:r>
              <a:rPr lang="en-US" sz="2800" b="1" dirty="0" err="1">
                <a:solidFill>
                  <a:srgbClr val="FF0000"/>
                </a:solidFill>
              </a:rPr>
              <a:t>dd</a:t>
            </a:r>
            <a:r>
              <a:rPr lang="en-US" sz="2800" dirty="0" err="1">
                <a:solidFill>
                  <a:srgbClr val="002060"/>
                </a:solidFill>
              </a:rPr>
              <a:t>newy</a:t>
            </a:r>
            <a:r>
              <a:rPr lang="en-US" sz="2800" b="1" dirty="0" err="1">
                <a:solidFill>
                  <a:srgbClr val="FF0000"/>
                </a:solidFill>
              </a:rPr>
              <a:t>dd</a:t>
            </a:r>
            <a:endParaRPr lang="en-US" sz="2800" b="1" dirty="0">
              <a:solidFill>
                <a:srgbClr val="FF0000"/>
              </a:solidFill>
            </a:endParaRPr>
          </a:p>
          <a:p>
            <a:pPr>
              <a:lnSpc>
                <a:spcPct val="150000"/>
              </a:lnSpc>
            </a:pPr>
            <a:r>
              <a:rPr lang="en-US" sz="2800" dirty="0" err="1">
                <a:solidFill>
                  <a:srgbClr val="002060"/>
                </a:solidFill>
              </a:rPr>
              <a:t>Hwl</a:t>
            </a:r>
            <a:r>
              <a:rPr lang="en-US" sz="2800" b="1" dirty="0" err="1">
                <a:solidFill>
                  <a:srgbClr val="FF0000"/>
                </a:solidFill>
              </a:rPr>
              <a:t>ff</a:t>
            </a:r>
            <a:r>
              <a:rPr lang="en-US" sz="2800" dirty="0" err="1">
                <a:solidFill>
                  <a:srgbClr val="002060"/>
                </a:solidFill>
              </a:rPr>
              <a:t>or</a:t>
            </a:r>
            <a:r>
              <a:rPr lang="en-US" sz="2800" b="1" dirty="0" err="1">
                <a:solidFill>
                  <a:srgbClr val="FF0000"/>
                </a:solidFill>
              </a:rPr>
              <a:t>dd</a:t>
            </a:r>
            <a:endParaRPr lang="en-US" sz="2800" b="1">
              <a:solidFill>
                <a:srgbClr val="FF0000"/>
              </a:solidFill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US" sz="2800" b="1" err="1">
                <a:solidFill>
                  <a:srgbClr val="FF0000"/>
                </a:solidFill>
              </a:rPr>
              <a:t>Ll</a:t>
            </a:r>
            <a:r>
              <a:rPr lang="en-US" sz="2800" err="1">
                <a:solidFill>
                  <a:srgbClr val="002060"/>
                </a:solidFill>
              </a:rPr>
              <a:t>anfiha</a:t>
            </a:r>
            <a:r>
              <a:rPr lang="en-US" sz="2800" b="1" err="1">
                <a:solidFill>
                  <a:srgbClr val="FF0000"/>
                </a:solidFill>
              </a:rPr>
              <a:t>ng</a:t>
            </a:r>
            <a:r>
              <a:rPr lang="en-US" sz="2800" err="1">
                <a:solidFill>
                  <a:srgbClr val="002060"/>
                </a:solidFill>
              </a:rPr>
              <a:t>el</a:t>
            </a:r>
            <a:endParaRPr lang="en-US" sz="280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</a:pPr>
            <a:r>
              <a:rPr lang="en-US" sz="2800" dirty="0">
                <a:solidFill>
                  <a:srgbClr val="002060"/>
                </a:solidFill>
              </a:rPr>
              <a:t>Pw</a:t>
            </a:r>
            <a:r>
              <a:rPr lang="en-US" sz="2800" b="1" dirty="0">
                <a:solidFill>
                  <a:srgbClr val="FF0000"/>
                </a:solidFill>
              </a:rPr>
              <a:t>ll</a:t>
            </a:r>
            <a:r>
              <a:rPr lang="en-US" sz="2800" dirty="0">
                <a:solidFill>
                  <a:srgbClr val="002060"/>
                </a:solidFill>
              </a:rPr>
              <a:t>heli</a:t>
            </a:r>
            <a:endParaRPr lang="en-US" sz="2800" dirty="0">
              <a:solidFill>
                <a:srgbClr val="FF2D63"/>
              </a:solidFill>
            </a:endParaRPr>
          </a:p>
          <a:p>
            <a:pPr>
              <a:lnSpc>
                <a:spcPct val="150000"/>
              </a:lnSpc>
            </a:pPr>
            <a:r>
              <a:rPr lang="en-US" sz="2800" dirty="0" err="1">
                <a:solidFill>
                  <a:srgbClr val="002060"/>
                </a:solidFill>
              </a:rPr>
              <a:t>Tre</a:t>
            </a:r>
            <a:r>
              <a:rPr lang="en-US" sz="2800" b="1" dirty="0" err="1">
                <a:solidFill>
                  <a:srgbClr val="FF0000"/>
                </a:solidFill>
              </a:rPr>
              <a:t>ff</a:t>
            </a:r>
            <a:r>
              <a:rPr lang="en-US" sz="2800" dirty="0" err="1">
                <a:solidFill>
                  <a:srgbClr val="002060"/>
                </a:solidFill>
              </a:rPr>
              <a:t>ynnon</a:t>
            </a:r>
            <a:endParaRPr lang="en-US" sz="2800" dirty="0">
              <a:solidFill>
                <a:srgbClr val="002060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7161845-EAE2-C343-A6CE-715020C06574}"/>
              </a:ext>
            </a:extLst>
          </p:cNvPr>
          <p:cNvSpPr txBox="1"/>
          <p:nvPr/>
        </p:nvSpPr>
        <p:spPr>
          <a:xfrm>
            <a:off x="6803269" y="2998748"/>
            <a:ext cx="1731564" cy="3257174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800" dirty="0" err="1">
                <a:solidFill>
                  <a:srgbClr val="002060"/>
                </a:solidFill>
              </a:rPr>
              <a:t>Dinby</a:t>
            </a:r>
            <a:r>
              <a:rPr lang="en-US" sz="2800" b="1" dirty="0" err="1">
                <a:solidFill>
                  <a:srgbClr val="FF0000"/>
                </a:solidFill>
              </a:rPr>
              <a:t>ch</a:t>
            </a:r>
            <a:endParaRPr lang="en-US" sz="2800" b="1">
              <a:solidFill>
                <a:srgbClr val="FF0000"/>
              </a:solidFill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US" sz="2800" b="1" dirty="0" err="1">
                <a:solidFill>
                  <a:srgbClr val="FF0000"/>
                </a:solidFill>
              </a:rPr>
              <a:t>Ll</a:t>
            </a:r>
            <a:r>
              <a:rPr lang="en-US" sz="2800" dirty="0" err="1">
                <a:solidFill>
                  <a:srgbClr val="002060"/>
                </a:solidFill>
              </a:rPr>
              <a:t>andudno</a:t>
            </a:r>
            <a:endParaRPr lang="en-US" sz="2800" dirty="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</a:pPr>
            <a:r>
              <a:rPr lang="en-US" sz="2800" b="1" dirty="0" err="1">
                <a:solidFill>
                  <a:srgbClr val="FF0000"/>
                </a:solidFill>
              </a:rPr>
              <a:t>Ll</a:t>
            </a:r>
            <a:r>
              <a:rPr lang="en-US" sz="2800" dirty="0" err="1">
                <a:solidFill>
                  <a:srgbClr val="002060"/>
                </a:solidFill>
              </a:rPr>
              <a:t>ango</a:t>
            </a:r>
            <a:r>
              <a:rPr lang="en-US" sz="2800" b="1" dirty="0" err="1">
                <a:solidFill>
                  <a:srgbClr val="FF0000"/>
                </a:solidFill>
              </a:rPr>
              <a:t>ll</a:t>
            </a:r>
            <a:r>
              <a:rPr lang="en-US" sz="2800" dirty="0" err="1">
                <a:solidFill>
                  <a:srgbClr val="002060"/>
                </a:solidFill>
              </a:rPr>
              <a:t>en</a:t>
            </a:r>
            <a:endParaRPr lang="en-US" sz="2800" dirty="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</a:pPr>
            <a:r>
              <a:rPr lang="en-US" sz="2800" b="1" dirty="0" err="1">
                <a:solidFill>
                  <a:srgbClr val="FF0000"/>
                </a:solidFill>
              </a:rPr>
              <a:t>Rh</a:t>
            </a:r>
            <a:r>
              <a:rPr lang="en-US" sz="2800" dirty="0" err="1">
                <a:solidFill>
                  <a:srgbClr val="002060"/>
                </a:solidFill>
              </a:rPr>
              <a:t>u</a:t>
            </a:r>
            <a:r>
              <a:rPr lang="en-US" sz="2800" b="1" dirty="0" err="1">
                <a:solidFill>
                  <a:srgbClr val="FF0000"/>
                </a:solidFill>
              </a:rPr>
              <a:t>dd</a:t>
            </a:r>
            <a:r>
              <a:rPr lang="en-US" sz="2800" dirty="0" err="1">
                <a:solidFill>
                  <a:srgbClr val="002060"/>
                </a:solidFill>
              </a:rPr>
              <a:t>lan</a:t>
            </a:r>
            <a:endParaRPr lang="en-US" sz="2800" dirty="0">
              <a:solidFill>
                <a:srgbClr val="FF2D63"/>
              </a:solidFill>
            </a:endParaRPr>
          </a:p>
          <a:p>
            <a:pPr>
              <a:lnSpc>
                <a:spcPct val="150000"/>
              </a:lnSpc>
            </a:pPr>
            <a:r>
              <a:rPr lang="en-US" sz="2800" dirty="0" err="1">
                <a:solidFill>
                  <a:srgbClr val="002060"/>
                </a:solidFill>
              </a:rPr>
              <a:t>Ty</a:t>
            </a:r>
            <a:r>
              <a:rPr lang="en-US" sz="2800" b="1" dirty="0" err="1">
                <a:solidFill>
                  <a:srgbClr val="FF0000"/>
                </a:solidFill>
              </a:rPr>
              <a:t>dd</a:t>
            </a:r>
            <a:r>
              <a:rPr lang="en-US" sz="2800" dirty="0" err="1">
                <a:solidFill>
                  <a:srgbClr val="002060"/>
                </a:solidFill>
              </a:rPr>
              <a:t>ewi</a:t>
            </a:r>
            <a:endParaRPr lang="en-US" sz="2800" dirty="0">
              <a:solidFill>
                <a:srgbClr val="002060"/>
              </a:solidFill>
            </a:endParaRPr>
          </a:p>
        </p:txBody>
      </p:sp>
      <p:pic>
        <p:nvPicPr>
          <p:cNvPr id="5" name="Picture 2" descr="A picture containing toy, vector graphics&#10;&#10;Description automatically generated">
            <a:extLst>
              <a:ext uri="{FF2B5EF4-FFF2-40B4-BE49-F238E27FC236}">
                <a16:creationId xmlns:a16="http://schemas.microsoft.com/office/drawing/2014/main" id="{AC351F20-14B4-5FFD-BFD0-78D46F0BAB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51883" y="2774054"/>
            <a:ext cx="2743200" cy="3385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737557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6553537-FF4C-B14B-B0D7-3F84BA5F79DE}"/>
              </a:ext>
            </a:extLst>
          </p:cNvPr>
          <p:cNvSpPr txBox="1"/>
          <p:nvPr/>
        </p:nvSpPr>
        <p:spPr>
          <a:xfrm>
            <a:off x="670022" y="333103"/>
            <a:ext cx="2376533" cy="1077218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</a:rPr>
              <a:t>Cytseiniaid</a:t>
            </a:r>
            <a:br>
              <a:rPr lang="en-US" sz="3600" b="1" dirty="0">
                <a:solidFill>
                  <a:srgbClr val="002060"/>
                </a:solidFill>
              </a:rPr>
            </a:br>
            <a:r>
              <a:rPr lang="en-US" sz="2400" i="1" dirty="0">
                <a:solidFill>
                  <a:srgbClr val="002060"/>
                </a:solidFill>
              </a:rPr>
              <a:t>Consonants</a:t>
            </a:r>
            <a:r>
              <a:rPr lang="en-US" sz="2800" i="1" dirty="0">
                <a:solidFill>
                  <a:srgbClr val="002060"/>
                </a:solidFill>
              </a:rPr>
              <a:t>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CBD5D21-BD39-F648-AFFE-F6A64AFBC141}"/>
              </a:ext>
            </a:extLst>
          </p:cNvPr>
          <p:cNvSpPr txBox="1"/>
          <p:nvPr/>
        </p:nvSpPr>
        <p:spPr>
          <a:xfrm>
            <a:off x="4973923" y="922836"/>
            <a:ext cx="6163627" cy="83099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en-US" sz="2800" b="1" i="0" u="none" strike="noStrike" dirty="0" err="1">
                <a:solidFill>
                  <a:srgbClr val="002060"/>
                </a:solidFill>
                <a:effectLst/>
              </a:rPr>
              <a:t>Newyddion</a:t>
            </a:r>
            <a:r>
              <a:rPr lang="en-US" sz="2800" b="1" i="0" u="none" strike="noStrike" dirty="0">
                <a:solidFill>
                  <a:srgbClr val="002060"/>
                </a:solidFill>
                <a:effectLst/>
              </a:rPr>
              <a:t> da!</a:t>
            </a:r>
            <a:r>
              <a:rPr lang="en-US" sz="2800" b="1" dirty="0">
                <a:solidFill>
                  <a:srgbClr val="002060"/>
                </a:solidFill>
              </a:rPr>
              <a:t>  </a:t>
            </a:r>
            <a:r>
              <a:rPr lang="en-US" sz="2800" b="1" i="0" u="none" strike="noStrike" dirty="0">
                <a:solidFill>
                  <a:srgbClr val="002060"/>
                </a:solidFill>
                <a:effectLst/>
              </a:rPr>
              <a:t> Un </a:t>
            </a:r>
            <a:r>
              <a:rPr lang="en-US" sz="2800" b="1" i="0" u="none" strike="noStrike" dirty="0" err="1">
                <a:solidFill>
                  <a:srgbClr val="002060"/>
                </a:solidFill>
                <a:effectLst/>
              </a:rPr>
              <a:t>llythyren</a:t>
            </a:r>
            <a:r>
              <a:rPr lang="en-US" sz="2800" b="1" i="0" u="none" strike="noStrike" dirty="0">
                <a:solidFill>
                  <a:srgbClr val="002060"/>
                </a:solidFill>
                <a:effectLst/>
              </a:rPr>
              <a:t> – un </a:t>
            </a:r>
            <a:r>
              <a:rPr lang="en-US" sz="2800" b="1" i="0" u="none" strike="noStrike" dirty="0" err="1">
                <a:solidFill>
                  <a:srgbClr val="002060"/>
                </a:solidFill>
                <a:effectLst/>
              </a:rPr>
              <a:t>sain</a:t>
            </a:r>
            <a:r>
              <a:rPr lang="en-US" sz="2800" b="1" dirty="0">
                <a:solidFill>
                  <a:srgbClr val="002060"/>
                </a:solidFill>
              </a:rPr>
              <a:t>!</a:t>
            </a:r>
            <a:endParaRPr lang="en-US" sz="2800" dirty="0"/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Good news!   O</a:t>
            </a:r>
            <a:r>
              <a:rPr lang="en-US" sz="2000" b="0" i="1" u="none" strike="noStrike" dirty="0">
                <a:solidFill>
                  <a:srgbClr val="002060"/>
                </a:solidFill>
                <a:effectLst/>
              </a:rPr>
              <a:t>ne letter – </a:t>
            </a:r>
            <a:r>
              <a:rPr lang="en-US" sz="2000" i="1" dirty="0">
                <a:solidFill>
                  <a:srgbClr val="002060"/>
                </a:solidFill>
              </a:rPr>
              <a:t>O</a:t>
            </a:r>
            <a:r>
              <a:rPr lang="en-US" sz="2000" b="0" i="1" u="none" strike="noStrike" dirty="0">
                <a:solidFill>
                  <a:srgbClr val="002060"/>
                </a:solidFill>
                <a:effectLst/>
              </a:rPr>
              <a:t>ne sound</a:t>
            </a:r>
            <a:r>
              <a:rPr lang="en-US" sz="2000" i="1" dirty="0">
                <a:solidFill>
                  <a:srgbClr val="002060"/>
                </a:solidFill>
              </a:rPr>
              <a:t>!</a:t>
            </a:r>
            <a:endParaRPr lang="en-US" sz="2000" dirty="0">
              <a:solidFill>
                <a:srgbClr val="002060"/>
              </a:solidFill>
              <a:cs typeface="Calibri"/>
            </a:endParaRPr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29A9A30C-8DC7-6840-9A6D-DD05420152F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00026808"/>
              </p:ext>
            </p:extLst>
          </p:nvPr>
        </p:nvGraphicFramePr>
        <p:xfrm>
          <a:off x="4281666" y="2674196"/>
          <a:ext cx="7453911" cy="3291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90534">
                  <a:extLst>
                    <a:ext uri="{9D8B030D-6E8A-4147-A177-3AD203B41FA5}">
                      <a16:colId xmlns:a16="http://schemas.microsoft.com/office/drawing/2014/main" val="2004582313"/>
                    </a:ext>
                  </a:extLst>
                </a:gridCol>
                <a:gridCol w="2731770">
                  <a:extLst>
                    <a:ext uri="{9D8B030D-6E8A-4147-A177-3AD203B41FA5}">
                      <a16:colId xmlns:a16="http://schemas.microsoft.com/office/drawing/2014/main" val="2223615150"/>
                    </a:ext>
                  </a:extLst>
                </a:gridCol>
                <a:gridCol w="2831607">
                  <a:extLst>
                    <a:ext uri="{9D8B030D-6E8A-4147-A177-3AD203B41FA5}">
                      <a16:colId xmlns:a16="http://schemas.microsoft.com/office/drawing/2014/main" val="3026909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Llythyren</a:t>
                      </a:r>
                      <a:endParaRPr lang="en-US" sz="2400" dirty="0">
                        <a:ln>
                          <a:noFill/>
                        </a:ln>
                        <a:solidFill>
                          <a:srgbClr val="002060"/>
                        </a:solidFill>
                      </a:endParaRPr>
                    </a:p>
                    <a:p>
                      <a:pPr algn="ctr"/>
                      <a:r>
                        <a:rPr lang="en-US" sz="2400" b="0" i="1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Letter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>
                        <a:tint val="66000"/>
                        <a:satMod val="16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Sain</a:t>
                      </a:r>
                      <a:r>
                        <a:rPr lang="en-US" sz="240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40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yn</a:t>
                      </a:r>
                      <a:r>
                        <a:rPr lang="en-US" sz="240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40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Saesneg</a:t>
                      </a:r>
                      <a:endParaRPr lang="en-US" sz="2400" dirty="0">
                        <a:ln>
                          <a:noFill/>
                        </a:ln>
                        <a:solidFill>
                          <a:srgbClr val="002060"/>
                        </a:solidFill>
                      </a:endParaRPr>
                    </a:p>
                    <a:p>
                      <a:pPr algn="ctr"/>
                      <a:r>
                        <a:rPr lang="en-US" sz="2400" b="0" i="1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Sound in English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>
                        <a:tint val="66000"/>
                        <a:satMod val="16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Sain</a:t>
                      </a:r>
                      <a:r>
                        <a:rPr lang="en-US" sz="240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40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yn</a:t>
                      </a:r>
                      <a:r>
                        <a:rPr lang="en-US" sz="240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40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Gymraeg</a:t>
                      </a:r>
                      <a:endParaRPr lang="en-US" sz="2400" dirty="0">
                        <a:ln>
                          <a:noFill/>
                        </a:ln>
                        <a:solidFill>
                          <a:srgbClr val="002060"/>
                        </a:solidFill>
                      </a:endParaRPr>
                    </a:p>
                    <a:p>
                      <a:pPr algn="ctr"/>
                      <a:r>
                        <a:rPr lang="en-US" sz="2400" b="0" i="1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Sound in Welsh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>
                        <a:tint val="66000"/>
                        <a:satMod val="16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92318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c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c</a:t>
                      </a:r>
                      <a:r>
                        <a:rPr lang="en-US" sz="240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at</a:t>
                      </a:r>
                    </a:p>
                    <a:p>
                      <a:pPr algn="ctr"/>
                      <a:r>
                        <a:rPr lang="en-US" sz="2400" b="1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C</a:t>
                      </a:r>
                      <a:r>
                        <a:rPr lang="en-US" sz="240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yril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c</a:t>
                      </a:r>
                      <a:r>
                        <a:rPr lang="en-US" sz="240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ath</a:t>
                      </a:r>
                      <a:endParaRPr lang="en-US" sz="2400" dirty="0">
                        <a:ln>
                          <a:noFill/>
                        </a:ln>
                        <a:solidFill>
                          <a:srgbClr val="002060"/>
                        </a:solidFill>
                      </a:endParaRPr>
                    </a:p>
                    <a:p>
                      <a:pPr algn="ctr"/>
                      <a:r>
                        <a:rPr lang="en-US" sz="240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(never ”s”)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033177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g</a:t>
                      </a:r>
                      <a:r>
                        <a:rPr lang="en-US" sz="240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reat</a:t>
                      </a:r>
                    </a:p>
                    <a:p>
                      <a:pPr algn="ctr"/>
                      <a:r>
                        <a:rPr lang="en-US" sz="2400" b="1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G</a:t>
                      </a:r>
                      <a:r>
                        <a:rPr lang="en-US" sz="240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eorge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g</a:t>
                      </a:r>
                      <a:r>
                        <a:rPr lang="en-US" sz="240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las</a:t>
                      </a:r>
                      <a:endParaRPr lang="en-US" sz="2400" dirty="0">
                        <a:ln>
                          <a:noFill/>
                        </a:ln>
                        <a:solidFill>
                          <a:srgbClr val="002060"/>
                        </a:solidFill>
                      </a:endParaRPr>
                    </a:p>
                    <a:p>
                      <a:pPr algn="ctr"/>
                      <a:r>
                        <a:rPr lang="en-US" sz="240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(never “j”)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92257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s</a:t>
                      </a:r>
                      <a:r>
                        <a:rPr lang="en-US" sz="240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ock</a:t>
                      </a:r>
                    </a:p>
                    <a:p>
                      <a:pPr algn="ctr"/>
                      <a:r>
                        <a:rPr lang="en-US" sz="240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new</a:t>
                      </a:r>
                      <a:r>
                        <a:rPr lang="en-US" sz="2400" b="1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caw</a:t>
                      </a:r>
                      <a:r>
                        <a:rPr lang="en-US" sz="2400" b="1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s</a:t>
                      </a:r>
                    </a:p>
                    <a:p>
                      <a:pPr algn="ctr"/>
                      <a:r>
                        <a:rPr lang="en-US" sz="2400" b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(never “z”)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1592589"/>
                  </a:ext>
                </a:extLst>
              </a:tr>
            </a:tbl>
          </a:graphicData>
        </a:graphic>
      </p:graphicFrame>
      <p:pic>
        <p:nvPicPr>
          <p:cNvPr id="2" name="Picture 2" descr="Icon&#10;&#10;Description automatically generated">
            <a:extLst>
              <a:ext uri="{FF2B5EF4-FFF2-40B4-BE49-F238E27FC236}">
                <a16:creationId xmlns:a16="http://schemas.microsoft.com/office/drawing/2014/main" id="{C95A0DA2-8DC4-B7C0-6499-FD982C8FFA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9297" y="2106804"/>
            <a:ext cx="2743200" cy="3406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602383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61738332"/>
              </p:ext>
            </p:extLst>
          </p:nvPr>
        </p:nvGraphicFramePr>
        <p:xfrm>
          <a:off x="4223247" y="813529"/>
          <a:ext cx="7515362" cy="5282793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74598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2646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84291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094274">
                <a:tc>
                  <a:txBody>
                    <a:bodyPr/>
                    <a:lstStyle/>
                    <a:p>
                      <a:pPr algn="ctr"/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ai</a:t>
                      </a:r>
                      <a:r>
                        <a:rPr lang="en-US" i="0" baseline="0" dirty="0">
                          <a:solidFill>
                            <a:srgbClr val="002060"/>
                          </a:solidFill>
                          <a:latin typeface="Calibri"/>
                        </a:rPr>
                        <a:t>  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ae  au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0" i="0" dirty="0">
                          <a:solidFill>
                            <a:srgbClr val="002060"/>
                          </a:solidFill>
                          <a:latin typeface="Calibri"/>
                        </a:rPr>
                        <a:t>Similar to English ‘</a:t>
                      </a:r>
                      <a:r>
                        <a:rPr lang="en-US" sz="1600" b="0" i="1" dirty="0">
                          <a:solidFill>
                            <a:srgbClr val="002060"/>
                          </a:solidFill>
                          <a:latin typeface="Calibri"/>
                        </a:rPr>
                        <a:t>eye’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gw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ai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th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gw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ai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r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cad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ai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r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, Ow</a:t>
                      </a:r>
                      <a:r>
                        <a:rPr lang="en-US" b="1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ai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n, 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llyg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ai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d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bl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ai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dd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 </a:t>
                      </a:r>
                    </a:p>
                    <a:p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ll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ae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th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penn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ae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th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chwar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ae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on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gwasan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ae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th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chw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ae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r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g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ae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af</a:t>
                      </a:r>
                      <a:endParaRPr lang="en-US" b="0" i="0" u="none">
                        <a:solidFill>
                          <a:srgbClr val="002060"/>
                        </a:solidFill>
                        <a:latin typeface="Calibri"/>
                      </a:endParaRPr>
                    </a:p>
                    <a:p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c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au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adnodd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au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bloci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au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esgidi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au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dechr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au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gol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au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llyfr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au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52153">
                <a:tc>
                  <a:txBody>
                    <a:bodyPr/>
                    <a:lstStyle/>
                    <a:p>
                      <a:r>
                        <a:rPr lang="en-US" b="0" i="0" baseline="0" dirty="0">
                          <a:solidFill>
                            <a:srgbClr val="002060"/>
                          </a:solidFill>
                          <a:latin typeface="Calibri"/>
                        </a:rPr>
                        <a:t>  </a:t>
                      </a:r>
                      <a:r>
                        <a:rPr lang="en-US" b="1" i="0" dirty="0">
                          <a:solidFill>
                            <a:srgbClr val="002060"/>
                          </a:solidFill>
                          <a:latin typeface="Calibri"/>
                        </a:rPr>
                        <a:t>aw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i="0" dirty="0">
                          <a:solidFill>
                            <a:srgbClr val="002060"/>
                          </a:solidFill>
                          <a:latin typeface="Calibri"/>
                        </a:rPr>
                        <a:t>Similar to English ‘</a:t>
                      </a:r>
                      <a:r>
                        <a:rPr lang="en-US" sz="1600" i="1" dirty="0">
                          <a:solidFill>
                            <a:srgbClr val="002060"/>
                          </a:solidFill>
                          <a:latin typeface="Calibri"/>
                        </a:rPr>
                        <a:t>ow’</a:t>
                      </a:r>
                      <a:r>
                        <a:rPr lang="en-US" sz="1600" i="0" dirty="0">
                          <a:solidFill>
                            <a:srgbClr val="002060"/>
                          </a:solidFill>
                          <a:latin typeface="Calibri"/>
                        </a:rPr>
                        <a:t> in ‘</a:t>
                      </a:r>
                      <a:r>
                        <a:rPr lang="en-US" sz="1600" i="1" dirty="0">
                          <a:solidFill>
                            <a:srgbClr val="002060"/>
                          </a:solidFill>
                          <a:latin typeface="Calibri"/>
                        </a:rPr>
                        <a:t>cow’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aw</a:t>
                      </a:r>
                      <a:r>
                        <a:rPr lang="en-US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r</a:t>
                      </a:r>
                      <a:r>
                        <a:rPr lang="en-US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aw</a:t>
                      </a:r>
                      <a:r>
                        <a:rPr lang="en-US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yren</a:t>
                      </a:r>
                      <a:r>
                        <a:rPr lang="en-US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, c</a:t>
                      </a:r>
                      <a:r>
                        <a:rPr lang="en-US" b="1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aw</a:t>
                      </a:r>
                      <a:r>
                        <a:rPr lang="en-US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s, </a:t>
                      </a:r>
                      <a:r>
                        <a:rPr lang="en-US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c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aw</a:t>
                      </a:r>
                      <a:r>
                        <a:rPr lang="en-US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l</a:t>
                      </a:r>
                      <a:r>
                        <a:rPr lang="en-US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, d</a:t>
                      </a:r>
                      <a:r>
                        <a:rPr lang="en-US" b="1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aw</a:t>
                      </a:r>
                      <a:r>
                        <a:rPr lang="en-US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n, </a:t>
                      </a:r>
                      <a:r>
                        <a:rPr lang="en-US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ll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aw</a:t>
                      </a:r>
                      <a:r>
                        <a:rPr lang="en-US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n</a:t>
                      </a:r>
                      <a:r>
                        <a:rPr lang="en-US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rh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aw</a:t>
                      </a:r>
                      <a:r>
                        <a:rPr lang="en-US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, b</a:t>
                      </a:r>
                      <a:r>
                        <a:rPr lang="en-US" b="1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aw</a:t>
                      </a:r>
                      <a:r>
                        <a:rPr lang="en-US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d, M</a:t>
                      </a:r>
                      <a:r>
                        <a:rPr lang="en-US" b="1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aw</a:t>
                      </a:r>
                      <a:r>
                        <a:rPr lang="en-US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rth</a:t>
                      </a:r>
                      <a:endParaRPr lang="en-US" i="0"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31647">
                <a:tc>
                  <a:txBody>
                    <a:bodyPr/>
                    <a:lstStyle/>
                    <a:p>
                      <a:pPr algn="ctr"/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ei</a:t>
                      </a:r>
                      <a:r>
                        <a:rPr lang="en-US" b="1" i="0" dirty="0">
                          <a:solidFill>
                            <a:srgbClr val="002060"/>
                          </a:solidFill>
                          <a:latin typeface="Calibri"/>
                        </a:rPr>
                        <a:t>  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eu</a:t>
                      </a:r>
                      <a:r>
                        <a:rPr lang="en-US" b="1" i="0" dirty="0">
                          <a:solidFill>
                            <a:srgbClr val="002060"/>
                          </a:solidFill>
                          <a:latin typeface="Calibri"/>
                        </a:rPr>
                        <a:t>  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ey</a:t>
                      </a:r>
                      <a:endParaRPr lang="en-US" b="1" i="0"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i="0" dirty="0">
                          <a:solidFill>
                            <a:srgbClr val="002060"/>
                          </a:solidFill>
                          <a:latin typeface="Calibri"/>
                        </a:rPr>
                        <a:t>Similar to English ‘</a:t>
                      </a:r>
                      <a:r>
                        <a:rPr lang="en-US" sz="1600" i="1" dirty="0">
                          <a:solidFill>
                            <a:srgbClr val="002060"/>
                          </a:solidFill>
                          <a:latin typeface="Calibri"/>
                        </a:rPr>
                        <a:t>say’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US" b="1" i="0" baseline="0" dirty="0" err="1">
                          <a:solidFill>
                            <a:srgbClr val="002060"/>
                          </a:solidFill>
                          <a:latin typeface="Calibri"/>
                        </a:rPr>
                        <a:t>ei</a:t>
                      </a:r>
                      <a:r>
                        <a:rPr lang="en-US" i="0" baseline="0" dirty="0" err="1">
                          <a:solidFill>
                            <a:srgbClr val="002060"/>
                          </a:solidFill>
                          <a:latin typeface="Calibri"/>
                        </a:rPr>
                        <a:t>ch</a:t>
                      </a:r>
                      <a:r>
                        <a:rPr lang="en-US" i="0" baseline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gw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ei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thio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t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ei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thio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n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ei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dio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cyf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ei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riad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gw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ei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thgaredd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ei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liad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 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dw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eu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d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gwn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eu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d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b="1" i="0" dirty="0">
                          <a:solidFill>
                            <a:srgbClr val="002060"/>
                          </a:solidFill>
                          <a:latin typeface="Calibri"/>
                        </a:rPr>
                        <a:t>Eu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rwen,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gol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eu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dy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Llangynd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ey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rn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52153">
                <a:tc>
                  <a:txBody>
                    <a:bodyPr/>
                    <a:lstStyle/>
                    <a:p>
                      <a:pPr algn="ctr"/>
                      <a:r>
                        <a:rPr lang="en-US" b="1" i="0" dirty="0">
                          <a:solidFill>
                            <a:srgbClr val="002060"/>
                          </a:solidFill>
                          <a:latin typeface="Calibri"/>
                        </a:rPr>
                        <a:t>oi  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oe</a:t>
                      </a:r>
                      <a:r>
                        <a:rPr lang="en-US" b="1" i="0" dirty="0">
                          <a:solidFill>
                            <a:srgbClr val="002060"/>
                          </a:solidFill>
                          <a:latin typeface="Calibri"/>
                        </a:rPr>
                        <a:t>  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ou</a:t>
                      </a:r>
                      <a:r>
                        <a:rPr lang="en-US" b="1" i="0" dirty="0">
                          <a:solidFill>
                            <a:srgbClr val="00206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i="0" dirty="0">
                          <a:solidFill>
                            <a:srgbClr val="002060"/>
                          </a:solidFill>
                          <a:latin typeface="Calibri"/>
                        </a:rPr>
                        <a:t>Similar to English ‘</a:t>
                      </a:r>
                      <a:r>
                        <a:rPr lang="en-US" sz="1600" i="1" dirty="0">
                          <a:solidFill>
                            <a:srgbClr val="002060"/>
                          </a:solidFill>
                          <a:latin typeface="Calibri"/>
                        </a:rPr>
                        <a:t>oy’</a:t>
                      </a:r>
                      <a:r>
                        <a:rPr lang="en-US" sz="1600" i="0" dirty="0">
                          <a:solidFill>
                            <a:srgbClr val="002060"/>
                          </a:solidFill>
                          <a:latin typeface="Calibri"/>
                        </a:rPr>
                        <a:t> in ‘</a:t>
                      </a:r>
                      <a:r>
                        <a:rPr lang="en-US" sz="1600" i="1" dirty="0">
                          <a:solidFill>
                            <a:srgbClr val="002060"/>
                          </a:solidFill>
                          <a:latin typeface="Calibri"/>
                        </a:rPr>
                        <a:t>boy’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cl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oi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tr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oi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rh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oi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 </a:t>
                      </a:r>
                    </a:p>
                    <a:p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oe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d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oe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r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dd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oe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c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oe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den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c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oe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s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cyffr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ou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s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cl</a:t>
                      </a:r>
                      <a:r>
                        <a:rPr lang="en-US" b="1" i="0" dirty="0">
                          <a:solidFill>
                            <a:srgbClr val="002060"/>
                          </a:solidFill>
                          <a:latin typeface="Calibri"/>
                        </a:rPr>
                        <a:t>ou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52153">
                <a:tc>
                  <a:txBody>
                    <a:bodyPr/>
                    <a:lstStyle/>
                    <a:p>
                      <a:r>
                        <a:rPr lang="en-US" b="0" i="0" baseline="0" dirty="0">
                          <a:solidFill>
                            <a:srgbClr val="002060"/>
                          </a:solidFill>
                          <a:latin typeface="Calibri"/>
                        </a:rPr>
                        <a:t>  </a:t>
                      </a:r>
                      <a:r>
                        <a:rPr lang="en-US" b="1" i="0" dirty="0">
                          <a:solidFill>
                            <a:srgbClr val="002060"/>
                          </a:solidFill>
                          <a:latin typeface="Calibri"/>
                        </a:rPr>
                        <a:t>ow</a:t>
                      </a:r>
                      <a:endParaRPr lang="en-US" b="1" i="0"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i="0" dirty="0">
                          <a:solidFill>
                            <a:srgbClr val="002060"/>
                          </a:solidFill>
                          <a:latin typeface="Calibri"/>
                        </a:rPr>
                        <a:t>Similar to English ‘</a:t>
                      </a:r>
                      <a:r>
                        <a:rPr lang="en-US" sz="1600" i="1" dirty="0">
                          <a:solidFill>
                            <a:srgbClr val="002060"/>
                          </a:solidFill>
                          <a:latin typeface="Calibri"/>
                        </a:rPr>
                        <a:t>ow’</a:t>
                      </a:r>
                      <a:r>
                        <a:rPr lang="en-US" sz="1600" i="0" dirty="0">
                          <a:solidFill>
                            <a:srgbClr val="002060"/>
                          </a:solidFill>
                          <a:latin typeface="Calibri"/>
                        </a:rPr>
                        <a:t> in ‘</a:t>
                      </a:r>
                      <a:r>
                        <a:rPr lang="en-US" sz="1600" i="1" dirty="0">
                          <a:solidFill>
                            <a:srgbClr val="002060"/>
                          </a:solidFill>
                          <a:latin typeface="Calibri"/>
                        </a:rPr>
                        <a:t>own’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0" dirty="0">
                          <a:solidFill>
                            <a:srgbClr val="002060"/>
                          </a:solidFill>
                          <a:latin typeface="Calibri"/>
                        </a:rPr>
                        <a:t>Ow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en,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cl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ow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ch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tr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ow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ch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rh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ow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ch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tr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ow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sus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br</a:t>
                      </a:r>
                      <a:r>
                        <a:rPr lang="en-US" b="1" i="0" dirty="0">
                          <a:solidFill>
                            <a:srgbClr val="002060"/>
                          </a:solidFill>
                          <a:latin typeface="Calibri"/>
                        </a:rPr>
                        <a:t>ow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n,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p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ow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len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931647">
                <a:tc>
                  <a:txBody>
                    <a:bodyPr/>
                    <a:lstStyle/>
                    <a:p>
                      <a:r>
                        <a:rPr lang="en-US" b="0" i="0" baseline="0" dirty="0">
                          <a:solidFill>
                            <a:srgbClr val="002060"/>
                          </a:solidFill>
                          <a:latin typeface="Calibri"/>
                        </a:rPr>
                        <a:t>  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wy</a:t>
                      </a:r>
                      <a:endParaRPr lang="en-US" b="1" i="0"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i="0" dirty="0">
                          <a:solidFill>
                            <a:srgbClr val="002060"/>
                          </a:solidFill>
                          <a:latin typeface="Calibri"/>
                        </a:rPr>
                        <a:t>This</a:t>
                      </a:r>
                      <a:r>
                        <a:rPr lang="en-US" sz="1600" i="0" baseline="0" dirty="0">
                          <a:solidFill>
                            <a:srgbClr val="002060"/>
                          </a:solidFill>
                          <a:latin typeface="Calibri"/>
                        </a:rPr>
                        <a:t> sound doesn’t occur in English</a:t>
                      </a:r>
                      <a:endParaRPr lang="en-US" sz="1600" i="0"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s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wy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ddfa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c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wy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n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h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wy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r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h</a:t>
                      </a:r>
                      <a:r>
                        <a:rPr lang="en-US" b="1" i="0" dirty="0">
                          <a:solidFill>
                            <a:srgbClr val="002060"/>
                          </a:solidFill>
                          <a:latin typeface="Calibri"/>
                        </a:rPr>
                        <a:t>wy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l,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h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wy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aden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d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wy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ll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wy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b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wy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d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b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wy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ta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rh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wy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dd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eg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wy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l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</a:t>
                      </a:r>
                      <a:r>
                        <a:rPr lang="en-US" i="0" baseline="0" dirty="0">
                          <a:solidFill>
                            <a:srgbClr val="002060"/>
                          </a:solidFill>
                          <a:latin typeface="Calibri"/>
                        </a:rPr>
                        <a:t> </a:t>
                      </a:r>
                      <a:r>
                        <a:rPr lang="en-US" i="0" baseline="0" dirty="0" err="1">
                          <a:solidFill>
                            <a:srgbClr val="002060"/>
                          </a:solidFill>
                          <a:latin typeface="Calibri"/>
                        </a:rPr>
                        <a:t>m</a:t>
                      </a:r>
                      <a:r>
                        <a:rPr lang="en-US" b="1" i="0" baseline="0" dirty="0" err="1">
                          <a:solidFill>
                            <a:srgbClr val="002060"/>
                          </a:solidFill>
                          <a:latin typeface="Calibri"/>
                        </a:rPr>
                        <a:t>wy</a:t>
                      </a:r>
                      <a:r>
                        <a:rPr lang="en-US" i="0" baseline="0" dirty="0" err="1">
                          <a:solidFill>
                            <a:srgbClr val="002060"/>
                          </a:solidFill>
                          <a:latin typeface="Calibri"/>
                        </a:rPr>
                        <a:t>dyn</a:t>
                      </a:r>
                      <a:r>
                        <a:rPr lang="en-US" i="0" baseline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baseline="0" dirty="0" err="1">
                          <a:solidFill>
                            <a:srgbClr val="002060"/>
                          </a:solidFill>
                          <a:latin typeface="Calibri"/>
                        </a:rPr>
                        <a:t>ol</a:t>
                      </a:r>
                      <a:r>
                        <a:rPr lang="en-US" b="1" i="0" baseline="0" dirty="0" err="1">
                          <a:solidFill>
                            <a:srgbClr val="002060"/>
                          </a:solidFill>
                          <a:latin typeface="Calibri"/>
                        </a:rPr>
                        <a:t>wy</a:t>
                      </a:r>
                      <a:r>
                        <a:rPr lang="en-US" i="0" baseline="0" dirty="0" err="1">
                          <a:solidFill>
                            <a:srgbClr val="002060"/>
                          </a:solidFill>
                          <a:latin typeface="Calibri"/>
                        </a:rPr>
                        <a:t>n</a:t>
                      </a:r>
                      <a:r>
                        <a:rPr lang="en-US" i="0" baseline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baseline="0" dirty="0" err="1">
                          <a:solidFill>
                            <a:srgbClr val="002060"/>
                          </a:solidFill>
                          <a:latin typeface="Calibri"/>
                        </a:rPr>
                        <a:t>ll</a:t>
                      </a:r>
                      <a:r>
                        <a:rPr lang="en-US" b="1" i="0" baseline="0" dirty="0" err="1">
                          <a:solidFill>
                            <a:srgbClr val="002060"/>
                          </a:solidFill>
                          <a:latin typeface="Calibri"/>
                        </a:rPr>
                        <a:t>wy</a:t>
                      </a:r>
                      <a:r>
                        <a:rPr lang="en-US" i="0" baseline="0" dirty="0" err="1">
                          <a:solidFill>
                            <a:srgbClr val="002060"/>
                          </a:solidFill>
                          <a:latin typeface="Calibri"/>
                        </a:rPr>
                        <a:t>nog</a:t>
                      </a:r>
                      <a:r>
                        <a:rPr lang="en-US" i="0" baseline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baseline="0" dirty="0" err="1">
                          <a:solidFill>
                            <a:srgbClr val="002060"/>
                          </a:solidFill>
                          <a:latin typeface="Calibri"/>
                        </a:rPr>
                        <a:t>modr</a:t>
                      </a:r>
                      <a:r>
                        <a:rPr lang="en-US" b="1" i="0" baseline="0" dirty="0" err="1">
                          <a:solidFill>
                            <a:srgbClr val="002060"/>
                          </a:solidFill>
                          <a:latin typeface="Calibri"/>
                        </a:rPr>
                        <a:t>wy</a:t>
                      </a:r>
                      <a:r>
                        <a:rPr lang="en-US" i="0" baseline="0" dirty="0">
                          <a:solidFill>
                            <a:srgbClr val="002060"/>
                          </a:solidFill>
                          <a:latin typeface="Calibri"/>
                        </a:rPr>
                        <a:t>.</a:t>
                      </a:r>
                      <a:endParaRPr lang="en-US" i="0"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3D3CB276-2547-A742-B779-EA18C6686794}"/>
              </a:ext>
            </a:extLst>
          </p:cNvPr>
          <p:cNvSpPr txBox="1"/>
          <p:nvPr/>
        </p:nvSpPr>
        <p:spPr>
          <a:xfrm>
            <a:off x="611761" y="274920"/>
            <a:ext cx="3007475" cy="1077218"/>
          </a:xfrm>
          <a:prstGeom prst="rect">
            <a:avLst/>
          </a:prstGeom>
          <a:noFill/>
          <a:ln w="1270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Deuseiniaid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    </a:t>
            </a:r>
            <a:br>
              <a:rPr lang="en-US" sz="3600" b="1" dirty="0">
                <a:latin typeface="Calibri"/>
              </a:rPr>
            </a:br>
            <a:r>
              <a:rPr lang="en-US" sz="2400" i="1" dirty="0">
                <a:solidFill>
                  <a:srgbClr val="002060"/>
                </a:solidFill>
                <a:latin typeface="Calibri"/>
                <a:cs typeface="Calibri"/>
              </a:rPr>
              <a:t>Two vowels together</a:t>
            </a:r>
            <a:r>
              <a:rPr lang="en-US" sz="2800" i="1" dirty="0">
                <a:solidFill>
                  <a:srgbClr val="002060"/>
                </a:solidFill>
                <a:latin typeface="Calibri"/>
                <a:cs typeface="Calibri"/>
              </a:rPr>
              <a:t>   </a:t>
            </a:r>
          </a:p>
        </p:txBody>
      </p:sp>
      <p:pic>
        <p:nvPicPr>
          <p:cNvPr id="3" name="Picture 3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B37A8475-6273-6ADB-1524-BE7F05C170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366" y="1903771"/>
            <a:ext cx="3820510" cy="49554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729586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80A6EE60-0025-4829-8D3F-F2AF60CCE92F}"/>
              </a:ext>
            </a:extLst>
          </p:cNvPr>
          <p:cNvSpPr txBox="1"/>
          <p:nvPr/>
        </p:nvSpPr>
        <p:spPr>
          <a:xfrm>
            <a:off x="6668729" y="2725270"/>
            <a:ext cx="2009220" cy="1569660"/>
          </a:xfrm>
          <a:prstGeom prst="rect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9600" b="1" dirty="0"/>
              <a:t>ai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3A0EDC0-53E3-4EBC-B8B0-08E3EC6E0EB6}"/>
              </a:ext>
            </a:extLst>
          </p:cNvPr>
          <p:cNvSpPr txBox="1"/>
          <p:nvPr/>
        </p:nvSpPr>
        <p:spPr>
          <a:xfrm>
            <a:off x="9107470" y="2017384"/>
            <a:ext cx="2429856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cad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ai</a:t>
            </a:r>
            <a:r>
              <a:rPr lang="en-GB" sz="4000" b="1" dirty="0" err="1">
                <a:solidFill>
                  <a:srgbClr val="002060"/>
                </a:solidFill>
              </a:rPr>
              <a:t>r</a:t>
            </a:r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6901BC0-977F-4134-8900-FCE4DB0339E1}"/>
              </a:ext>
            </a:extLst>
          </p:cNvPr>
          <p:cNvSpPr txBox="1"/>
          <p:nvPr/>
        </p:nvSpPr>
        <p:spPr>
          <a:xfrm>
            <a:off x="9107470" y="4294930"/>
            <a:ext cx="2429856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llyg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ai</a:t>
            </a:r>
            <a:r>
              <a:rPr lang="en-GB" sz="4000" b="1" dirty="0" err="1">
                <a:solidFill>
                  <a:srgbClr val="002060"/>
                </a:solidFill>
              </a:rPr>
              <a:t>d</a:t>
            </a:r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7C8B0CC-AC09-644A-9D81-CF60903C4181}"/>
              </a:ext>
            </a:extLst>
          </p:cNvPr>
          <p:cNvSpPr txBox="1"/>
          <p:nvPr/>
        </p:nvSpPr>
        <p:spPr>
          <a:xfrm>
            <a:off x="294321" y="302151"/>
            <a:ext cx="4719341" cy="1200329"/>
          </a:xfrm>
          <a:prstGeom prst="rect">
            <a:avLst/>
          </a:prstGeom>
          <a:noFill/>
          <a:ln w="1270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 Sut </a:t>
            </a:r>
            <a:r>
              <a:rPr lang="en-US" sz="3600" b="1" dirty="0" err="1">
                <a:solidFill>
                  <a:srgbClr val="002060"/>
                </a:solidFill>
              </a:rPr>
              <a:t>mae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dweud</a:t>
            </a:r>
            <a:r>
              <a:rPr lang="en-US" sz="3600" b="1" dirty="0">
                <a:solidFill>
                  <a:srgbClr val="002060"/>
                </a:solidFill>
              </a:rPr>
              <a:t>…?    </a:t>
            </a:r>
            <a:br>
              <a:rPr lang="en-US" sz="3600" b="1" dirty="0"/>
            </a:b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2400" i="1" dirty="0">
                <a:solidFill>
                  <a:srgbClr val="002060"/>
                </a:solidFill>
              </a:rPr>
              <a:t>How do you say…?</a:t>
            </a:r>
            <a:r>
              <a:rPr lang="en-US" sz="2800" i="1" dirty="0">
                <a:solidFill>
                  <a:srgbClr val="002060"/>
                </a:solidFill>
              </a:rPr>
              <a:t>   </a:t>
            </a:r>
            <a:endParaRPr lang="en-US" sz="2800" i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E7BD583-7EF1-4558-9711-DEE2ADAA7648}"/>
              </a:ext>
            </a:extLst>
          </p:cNvPr>
          <p:cNvSpPr txBox="1"/>
          <p:nvPr/>
        </p:nvSpPr>
        <p:spPr>
          <a:xfrm>
            <a:off x="3809352" y="2017384"/>
            <a:ext cx="2429856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gw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ai</a:t>
            </a:r>
            <a:r>
              <a:rPr lang="en-GB" sz="4000" b="1" dirty="0" err="1">
                <a:solidFill>
                  <a:srgbClr val="002060"/>
                </a:solidFill>
              </a:rPr>
              <a:t>th</a:t>
            </a:r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EB6657A-26C8-4947-BEE9-A213B7D9895D}"/>
              </a:ext>
            </a:extLst>
          </p:cNvPr>
          <p:cNvSpPr txBox="1"/>
          <p:nvPr/>
        </p:nvSpPr>
        <p:spPr>
          <a:xfrm>
            <a:off x="3809352" y="4294930"/>
            <a:ext cx="2429856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gw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ai</a:t>
            </a:r>
            <a:r>
              <a:rPr lang="en-GB" sz="4000" b="1" dirty="0" err="1">
                <a:solidFill>
                  <a:srgbClr val="002060"/>
                </a:solidFill>
              </a:rPr>
              <a:t>r</a:t>
            </a:r>
            <a:endParaRPr lang="en-GB" sz="4000" b="1" dirty="0">
              <a:solidFill>
                <a:srgbClr val="002060"/>
              </a:solidFill>
            </a:endParaRPr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FD970FB2-BBA7-9AE0-CAB2-E7ADEBBF92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848" y="2641838"/>
            <a:ext cx="3636579" cy="42150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042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8" grpId="0" animBg="1"/>
      <p:bldP spid="13" grpId="0" animBg="1"/>
      <p:bldP spid="15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80A6EE60-0025-4829-8D3F-F2AF60CCE92F}"/>
              </a:ext>
            </a:extLst>
          </p:cNvPr>
          <p:cNvSpPr txBox="1"/>
          <p:nvPr/>
        </p:nvSpPr>
        <p:spPr>
          <a:xfrm>
            <a:off x="6524117" y="2663600"/>
            <a:ext cx="1879682" cy="15696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9600" b="1" dirty="0"/>
              <a:t>ae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E7BD583-7EF1-4558-9711-DEE2ADAA7648}"/>
              </a:ext>
            </a:extLst>
          </p:cNvPr>
          <p:cNvSpPr txBox="1"/>
          <p:nvPr/>
        </p:nvSpPr>
        <p:spPr>
          <a:xfrm>
            <a:off x="3666144" y="1955714"/>
            <a:ext cx="2429856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ll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ae</a:t>
            </a:r>
            <a:r>
              <a:rPr lang="en-GB" sz="4000" b="1" dirty="0" err="1">
                <a:solidFill>
                  <a:srgbClr val="002060"/>
                </a:solidFill>
              </a:rPr>
              <a:t>th</a:t>
            </a:r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3A0EDC0-53E3-4EBC-B8B0-08E3EC6E0EB6}"/>
              </a:ext>
            </a:extLst>
          </p:cNvPr>
          <p:cNvSpPr txBox="1"/>
          <p:nvPr/>
        </p:nvSpPr>
        <p:spPr>
          <a:xfrm>
            <a:off x="8831917" y="1955714"/>
            <a:ext cx="2552364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penn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ae</a:t>
            </a:r>
            <a:r>
              <a:rPr lang="en-GB" sz="4000" b="1" dirty="0" err="1">
                <a:solidFill>
                  <a:srgbClr val="002060"/>
                </a:solidFill>
              </a:rPr>
              <a:t>th</a:t>
            </a:r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EB6657A-26C8-4947-BEE9-A213B7D9895D}"/>
              </a:ext>
            </a:extLst>
          </p:cNvPr>
          <p:cNvSpPr txBox="1"/>
          <p:nvPr/>
        </p:nvSpPr>
        <p:spPr>
          <a:xfrm>
            <a:off x="3666144" y="4233260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chw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ae</a:t>
            </a:r>
            <a:r>
              <a:rPr lang="en-GB" sz="4000" b="1" dirty="0" err="1">
                <a:solidFill>
                  <a:srgbClr val="002060"/>
                </a:solidFill>
              </a:rPr>
              <a:t>r</a:t>
            </a:r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6901BC0-977F-4134-8900-FCE4DB0339E1}"/>
              </a:ext>
            </a:extLst>
          </p:cNvPr>
          <p:cNvSpPr txBox="1"/>
          <p:nvPr/>
        </p:nvSpPr>
        <p:spPr>
          <a:xfrm>
            <a:off x="8831916" y="4233260"/>
            <a:ext cx="2889041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gwasan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ae</a:t>
            </a:r>
            <a:r>
              <a:rPr lang="en-GB" sz="4000" b="1" dirty="0" err="1">
                <a:solidFill>
                  <a:srgbClr val="002060"/>
                </a:solidFill>
              </a:rPr>
              <a:t>th</a:t>
            </a:r>
            <a:endParaRPr lang="en-GB" sz="4000" b="1" dirty="0">
              <a:solidFill>
                <a:srgbClr val="002060"/>
              </a:solidFill>
            </a:endParaRPr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4FC34ED2-EF57-982C-F736-5E25A04494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848" y="2641838"/>
            <a:ext cx="3636579" cy="421504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6509B91-F734-9E15-DDB5-99E983974107}"/>
              </a:ext>
            </a:extLst>
          </p:cNvPr>
          <p:cNvSpPr txBox="1"/>
          <p:nvPr/>
        </p:nvSpPr>
        <p:spPr>
          <a:xfrm>
            <a:off x="294321" y="302151"/>
            <a:ext cx="4719341" cy="1200329"/>
          </a:xfrm>
          <a:prstGeom prst="rect">
            <a:avLst/>
          </a:prstGeom>
          <a:noFill/>
          <a:ln w="1270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 Sut </a:t>
            </a:r>
            <a:r>
              <a:rPr lang="en-US" sz="3600" b="1" err="1">
                <a:solidFill>
                  <a:srgbClr val="002060"/>
                </a:solidFill>
              </a:rPr>
              <a:t>mae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dweud</a:t>
            </a:r>
            <a:r>
              <a:rPr lang="en-US" sz="3600" b="1" dirty="0">
                <a:solidFill>
                  <a:srgbClr val="002060"/>
                </a:solidFill>
              </a:rPr>
              <a:t>…?    </a:t>
            </a:r>
            <a:br>
              <a:rPr lang="en-US" sz="3600" b="1" dirty="0"/>
            </a:b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2800" i="1" dirty="0">
                <a:solidFill>
                  <a:srgbClr val="002060"/>
                </a:solidFill>
              </a:rPr>
              <a:t>  </a:t>
            </a:r>
            <a:endParaRPr lang="en-US" sz="2800" i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01150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8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80A6EE60-0025-4829-8D3F-F2AF60CCE92F}"/>
              </a:ext>
            </a:extLst>
          </p:cNvPr>
          <p:cNvSpPr txBox="1"/>
          <p:nvPr/>
        </p:nvSpPr>
        <p:spPr>
          <a:xfrm>
            <a:off x="6387914" y="2692879"/>
            <a:ext cx="2073992" cy="1569660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9600" b="1" dirty="0"/>
              <a:t>au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E7BD583-7EF1-4558-9711-DEE2ADAA7648}"/>
              </a:ext>
            </a:extLst>
          </p:cNvPr>
          <p:cNvSpPr txBox="1"/>
          <p:nvPr/>
        </p:nvSpPr>
        <p:spPr>
          <a:xfrm>
            <a:off x="3859495" y="1981077"/>
            <a:ext cx="2060069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au</a:t>
            </a:r>
            <a:r>
              <a:rPr lang="en-GB" sz="4000" b="1" dirty="0" err="1">
                <a:solidFill>
                  <a:srgbClr val="002060"/>
                </a:solidFill>
              </a:rPr>
              <a:t>r</a:t>
            </a:r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3A0EDC0-53E3-4EBC-B8B0-08E3EC6E0EB6}"/>
              </a:ext>
            </a:extLst>
          </p:cNvPr>
          <p:cNvSpPr txBox="1"/>
          <p:nvPr/>
        </p:nvSpPr>
        <p:spPr>
          <a:xfrm>
            <a:off x="8930256" y="1992507"/>
            <a:ext cx="2293023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>
                <a:solidFill>
                  <a:srgbClr val="002060"/>
                </a:solidFill>
              </a:rPr>
              <a:t>h</a:t>
            </a:r>
            <a:r>
              <a:rPr lang="en-GB" sz="4000" b="1" dirty="0">
                <a:solidFill>
                  <a:srgbClr val="002060"/>
                </a:solidFill>
                <a:highlight>
                  <a:srgbClr val="FFFF00"/>
                </a:highlight>
              </a:rPr>
              <a:t>au</a:t>
            </a:r>
            <a:r>
              <a:rPr lang="en-GB" sz="4000" b="1" dirty="0">
                <a:solidFill>
                  <a:srgbClr val="002060"/>
                </a:solidFill>
              </a:rPr>
              <a:t>l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EB6657A-26C8-4947-BEE9-A213B7D9895D}"/>
              </a:ext>
            </a:extLst>
          </p:cNvPr>
          <p:cNvSpPr txBox="1"/>
          <p:nvPr/>
        </p:nvSpPr>
        <p:spPr>
          <a:xfrm>
            <a:off x="3626540" y="4272124"/>
            <a:ext cx="2293024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gol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au</a:t>
            </a:r>
            <a:endParaRPr lang="en-GB" sz="4000" b="1" dirty="0">
              <a:solidFill>
                <a:srgbClr val="002060"/>
              </a:solidFill>
              <a:highlight>
                <a:srgbClr val="FFFF00"/>
              </a:highlight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6901BC0-977F-4134-8900-FCE4DB0339E1}"/>
              </a:ext>
            </a:extLst>
          </p:cNvPr>
          <p:cNvSpPr txBox="1"/>
          <p:nvPr/>
        </p:nvSpPr>
        <p:spPr>
          <a:xfrm>
            <a:off x="8930255" y="4272124"/>
            <a:ext cx="2293024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llyfr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au</a:t>
            </a:r>
            <a:endParaRPr lang="en-GB" sz="4000" b="1" dirty="0">
              <a:solidFill>
                <a:srgbClr val="002060"/>
              </a:solidFill>
              <a:highlight>
                <a:srgbClr val="FFFF00"/>
              </a:highlight>
            </a:endParaRPr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03465456-1E02-9762-2C55-725C9A452D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848" y="2641838"/>
            <a:ext cx="3636579" cy="421504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1CC25B9-2440-BFC5-70A1-6704E1C62D62}"/>
              </a:ext>
            </a:extLst>
          </p:cNvPr>
          <p:cNvSpPr txBox="1"/>
          <p:nvPr/>
        </p:nvSpPr>
        <p:spPr>
          <a:xfrm>
            <a:off x="294321" y="302151"/>
            <a:ext cx="4719341" cy="1200329"/>
          </a:xfrm>
          <a:prstGeom prst="rect">
            <a:avLst/>
          </a:prstGeom>
          <a:noFill/>
          <a:ln w="1270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 Sut </a:t>
            </a:r>
            <a:r>
              <a:rPr lang="en-US" sz="3600" b="1" err="1">
                <a:solidFill>
                  <a:srgbClr val="002060"/>
                </a:solidFill>
              </a:rPr>
              <a:t>mae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dweud</a:t>
            </a:r>
            <a:r>
              <a:rPr lang="en-US" sz="3600" b="1" dirty="0">
                <a:solidFill>
                  <a:srgbClr val="002060"/>
                </a:solidFill>
              </a:rPr>
              <a:t>…?    </a:t>
            </a:r>
            <a:br>
              <a:rPr lang="en-US" sz="3600" b="1" dirty="0"/>
            </a:br>
            <a:r>
              <a:rPr lang="en-US" sz="3600" b="1" dirty="0">
                <a:solidFill>
                  <a:srgbClr val="002060"/>
                </a:solidFill>
              </a:rPr>
              <a:t> </a:t>
            </a:r>
            <a:endParaRPr lang="en-US" sz="2800" i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123930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8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80A6EE60-0025-4829-8D3F-F2AF60CCE92F}"/>
              </a:ext>
            </a:extLst>
          </p:cNvPr>
          <p:cNvSpPr txBox="1"/>
          <p:nvPr/>
        </p:nvSpPr>
        <p:spPr>
          <a:xfrm>
            <a:off x="6498788" y="2644170"/>
            <a:ext cx="2066673" cy="1569660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9600" b="1" dirty="0"/>
              <a:t>aw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E7BD583-7EF1-4558-9711-DEE2ADAA7648}"/>
              </a:ext>
            </a:extLst>
          </p:cNvPr>
          <p:cNvSpPr txBox="1"/>
          <p:nvPr/>
        </p:nvSpPr>
        <p:spPr>
          <a:xfrm>
            <a:off x="3875954" y="1936284"/>
            <a:ext cx="2060069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aw</a:t>
            </a:r>
            <a:r>
              <a:rPr lang="en-GB" sz="4000" b="1" dirty="0" err="1">
                <a:solidFill>
                  <a:srgbClr val="002060"/>
                </a:solidFill>
              </a:rPr>
              <a:t>r</a:t>
            </a:r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3A0EDC0-53E3-4EBC-B8B0-08E3EC6E0EB6}"/>
              </a:ext>
            </a:extLst>
          </p:cNvPr>
          <p:cNvSpPr txBox="1"/>
          <p:nvPr/>
        </p:nvSpPr>
        <p:spPr>
          <a:xfrm>
            <a:off x="9128226" y="1910292"/>
            <a:ext cx="2429856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ll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aw</a:t>
            </a:r>
            <a:r>
              <a:rPr lang="en-GB" sz="4000" b="1" dirty="0" err="1">
                <a:solidFill>
                  <a:srgbClr val="002060"/>
                </a:solidFill>
              </a:rPr>
              <a:t>r</a:t>
            </a:r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EB6657A-26C8-4947-BEE9-A213B7D9895D}"/>
              </a:ext>
            </a:extLst>
          </p:cNvPr>
          <p:cNvSpPr txBox="1"/>
          <p:nvPr/>
        </p:nvSpPr>
        <p:spPr>
          <a:xfrm>
            <a:off x="3869349" y="4213830"/>
            <a:ext cx="2066674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>
                <a:solidFill>
                  <a:srgbClr val="002060"/>
                </a:solidFill>
              </a:rPr>
              <a:t>c</a:t>
            </a:r>
            <a:r>
              <a:rPr lang="en-GB" sz="4000" b="1" dirty="0">
                <a:solidFill>
                  <a:srgbClr val="002060"/>
                </a:solidFill>
                <a:highlight>
                  <a:srgbClr val="FFFF00"/>
                </a:highlight>
              </a:rPr>
              <a:t>aw</a:t>
            </a:r>
            <a:r>
              <a:rPr lang="en-GB" sz="4000" b="1" dirty="0">
                <a:solidFill>
                  <a:srgbClr val="002060"/>
                </a:solidFill>
              </a:rPr>
              <a:t>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6901BC0-977F-4134-8900-FCE4DB0339E1}"/>
              </a:ext>
            </a:extLst>
          </p:cNvPr>
          <p:cNvSpPr txBox="1"/>
          <p:nvPr/>
        </p:nvSpPr>
        <p:spPr>
          <a:xfrm>
            <a:off x="9128226" y="4213830"/>
            <a:ext cx="2345979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>
                <a:solidFill>
                  <a:srgbClr val="002060"/>
                </a:solidFill>
              </a:rPr>
              <a:t>b</a:t>
            </a:r>
            <a:r>
              <a:rPr lang="en-GB" sz="4000" b="1" dirty="0">
                <a:solidFill>
                  <a:srgbClr val="002060"/>
                </a:solidFill>
                <a:highlight>
                  <a:srgbClr val="FFFF00"/>
                </a:highlight>
              </a:rPr>
              <a:t>aw</a:t>
            </a:r>
            <a:r>
              <a:rPr lang="en-GB" sz="4000" b="1" dirty="0">
                <a:solidFill>
                  <a:srgbClr val="002060"/>
                </a:solidFill>
              </a:rPr>
              <a:t>d</a:t>
            </a:r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23D247D1-5B6D-FDEC-3617-0F4D4DFBC6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848" y="2641838"/>
            <a:ext cx="3636579" cy="421504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A6C4E4C-E5AC-E0B7-FA3A-8F5AFA19DCCE}"/>
              </a:ext>
            </a:extLst>
          </p:cNvPr>
          <p:cNvSpPr txBox="1"/>
          <p:nvPr/>
        </p:nvSpPr>
        <p:spPr>
          <a:xfrm>
            <a:off x="294321" y="302151"/>
            <a:ext cx="4719341" cy="1200329"/>
          </a:xfrm>
          <a:prstGeom prst="rect">
            <a:avLst/>
          </a:prstGeom>
          <a:noFill/>
          <a:ln w="1270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 Sut </a:t>
            </a:r>
            <a:r>
              <a:rPr lang="en-US" sz="3600" b="1" err="1">
                <a:solidFill>
                  <a:srgbClr val="002060"/>
                </a:solidFill>
              </a:rPr>
              <a:t>mae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dweud</a:t>
            </a:r>
            <a:r>
              <a:rPr lang="en-US" sz="3600" b="1" dirty="0">
                <a:solidFill>
                  <a:srgbClr val="002060"/>
                </a:solidFill>
              </a:rPr>
              <a:t>…?    </a:t>
            </a:r>
            <a:br>
              <a:rPr lang="en-US" sz="3600" b="1" dirty="0"/>
            </a:b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2800" i="1" dirty="0">
                <a:solidFill>
                  <a:srgbClr val="002060"/>
                </a:solidFill>
              </a:rPr>
              <a:t>  </a:t>
            </a:r>
            <a:endParaRPr lang="en-US" sz="2800" i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17810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8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80A6EE60-0025-4829-8D3F-F2AF60CCE92F}"/>
              </a:ext>
            </a:extLst>
          </p:cNvPr>
          <p:cNvSpPr txBox="1"/>
          <p:nvPr/>
        </p:nvSpPr>
        <p:spPr>
          <a:xfrm>
            <a:off x="6292768" y="2676978"/>
            <a:ext cx="1868252" cy="1569660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9600" b="1" dirty="0" err="1"/>
              <a:t>ei</a:t>
            </a:r>
            <a:endParaRPr lang="en-GB" sz="96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E7BD583-7EF1-4558-9711-DEE2ADAA7648}"/>
              </a:ext>
            </a:extLst>
          </p:cNvPr>
          <p:cNvSpPr txBox="1"/>
          <p:nvPr/>
        </p:nvSpPr>
        <p:spPr>
          <a:xfrm>
            <a:off x="3710985" y="1969092"/>
            <a:ext cx="2086064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ei</a:t>
            </a:r>
            <a:r>
              <a:rPr lang="en-GB" sz="4000" b="1" dirty="0" err="1">
                <a:solidFill>
                  <a:srgbClr val="002060"/>
                </a:solidFill>
              </a:rPr>
              <a:t>ch</a:t>
            </a:r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3A0EDC0-53E3-4EBC-B8B0-08E3EC6E0EB6}"/>
              </a:ext>
            </a:extLst>
          </p:cNvPr>
          <p:cNvSpPr txBox="1"/>
          <p:nvPr/>
        </p:nvSpPr>
        <p:spPr>
          <a:xfrm>
            <a:off x="8656739" y="1969092"/>
            <a:ext cx="2787043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t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ei</a:t>
            </a:r>
            <a:r>
              <a:rPr lang="en-GB" sz="4000" b="1" dirty="0" err="1">
                <a:solidFill>
                  <a:srgbClr val="002060"/>
                </a:solidFill>
              </a:rPr>
              <a:t>thio</a:t>
            </a:r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6901BC0-977F-4134-8900-FCE4DB0339E1}"/>
              </a:ext>
            </a:extLst>
          </p:cNvPr>
          <p:cNvSpPr txBox="1"/>
          <p:nvPr/>
        </p:nvSpPr>
        <p:spPr>
          <a:xfrm>
            <a:off x="8656739" y="4246638"/>
            <a:ext cx="2463253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ei</a:t>
            </a:r>
            <a:r>
              <a:rPr lang="en-GB" sz="4000" b="1" dirty="0" err="1">
                <a:solidFill>
                  <a:srgbClr val="002060"/>
                </a:solidFill>
              </a:rPr>
              <a:t>liad</a:t>
            </a:r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EB6657A-26C8-4947-BEE9-A213B7D9895D}"/>
              </a:ext>
            </a:extLst>
          </p:cNvPr>
          <p:cNvSpPr txBox="1"/>
          <p:nvPr/>
        </p:nvSpPr>
        <p:spPr>
          <a:xfrm>
            <a:off x="3535261" y="4237774"/>
            <a:ext cx="2261787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n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ei</a:t>
            </a:r>
            <a:r>
              <a:rPr lang="en-GB" sz="4000" b="1" dirty="0" err="1">
                <a:solidFill>
                  <a:srgbClr val="002060"/>
                </a:solidFill>
              </a:rPr>
              <a:t>dio</a:t>
            </a:r>
            <a:endParaRPr lang="en-GB" sz="4000" b="1" dirty="0">
              <a:solidFill>
                <a:srgbClr val="002060"/>
              </a:solidFill>
            </a:endParaRPr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7B6BDCFB-14F5-0351-680B-F5A517CB57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848" y="2641838"/>
            <a:ext cx="3636579" cy="421504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A50CDAF-A0A3-FA02-714B-6C76B6268CAF}"/>
              </a:ext>
            </a:extLst>
          </p:cNvPr>
          <p:cNvSpPr txBox="1"/>
          <p:nvPr/>
        </p:nvSpPr>
        <p:spPr>
          <a:xfrm>
            <a:off x="294321" y="302151"/>
            <a:ext cx="4719341" cy="1200329"/>
          </a:xfrm>
          <a:prstGeom prst="rect">
            <a:avLst/>
          </a:prstGeom>
          <a:noFill/>
          <a:ln w="1270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 Sut </a:t>
            </a:r>
            <a:r>
              <a:rPr lang="en-US" sz="3600" b="1" err="1">
                <a:solidFill>
                  <a:srgbClr val="002060"/>
                </a:solidFill>
              </a:rPr>
              <a:t>mae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dweud</a:t>
            </a:r>
            <a:r>
              <a:rPr lang="en-US" sz="3600" b="1" dirty="0">
                <a:solidFill>
                  <a:srgbClr val="002060"/>
                </a:solidFill>
              </a:rPr>
              <a:t>…?    </a:t>
            </a:r>
            <a:br>
              <a:rPr lang="en-US" sz="3600" b="1" dirty="0"/>
            </a:b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2800" i="1" dirty="0">
                <a:solidFill>
                  <a:srgbClr val="002060"/>
                </a:solidFill>
              </a:rPr>
              <a:t> </a:t>
            </a:r>
            <a:endParaRPr lang="en-US" sz="2800" i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67541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8" grpId="0" animBg="1"/>
      <p:bldP spid="15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80A6EE60-0025-4829-8D3F-F2AF60CCE92F}"/>
              </a:ext>
            </a:extLst>
          </p:cNvPr>
          <p:cNvSpPr txBox="1"/>
          <p:nvPr/>
        </p:nvSpPr>
        <p:spPr>
          <a:xfrm>
            <a:off x="6346287" y="2807400"/>
            <a:ext cx="2117782" cy="1569660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9600" b="1" dirty="0" err="1"/>
              <a:t>eu</a:t>
            </a:r>
            <a:endParaRPr lang="en-GB" sz="9600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3A0EDC0-53E3-4EBC-B8B0-08E3EC6E0EB6}"/>
              </a:ext>
            </a:extLst>
          </p:cNvPr>
          <p:cNvSpPr txBox="1"/>
          <p:nvPr/>
        </p:nvSpPr>
        <p:spPr>
          <a:xfrm>
            <a:off x="8944129" y="2099514"/>
            <a:ext cx="2527219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gwn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eu</a:t>
            </a:r>
            <a:r>
              <a:rPr lang="en-GB" sz="4000" b="1" dirty="0" err="1">
                <a:solidFill>
                  <a:srgbClr val="002060"/>
                </a:solidFill>
              </a:rPr>
              <a:t>d</a:t>
            </a:r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6901BC0-977F-4134-8900-FCE4DB0339E1}"/>
              </a:ext>
            </a:extLst>
          </p:cNvPr>
          <p:cNvSpPr txBox="1"/>
          <p:nvPr/>
        </p:nvSpPr>
        <p:spPr>
          <a:xfrm>
            <a:off x="8944129" y="4377060"/>
            <a:ext cx="2527219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>
                <a:solidFill>
                  <a:srgbClr val="002060"/>
                </a:solidFill>
              </a:rPr>
              <a:t> 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Eu</a:t>
            </a:r>
            <a:r>
              <a:rPr lang="en-GB" sz="4000" b="1" dirty="0" err="1">
                <a:solidFill>
                  <a:srgbClr val="002060"/>
                </a:solidFill>
              </a:rPr>
              <a:t>rwen</a:t>
            </a:r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E7BD583-7EF1-4558-9711-DEE2ADAA7648}"/>
              </a:ext>
            </a:extLst>
          </p:cNvPr>
          <p:cNvSpPr txBox="1"/>
          <p:nvPr/>
        </p:nvSpPr>
        <p:spPr>
          <a:xfrm>
            <a:off x="3415858" y="2099514"/>
            <a:ext cx="2429856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dw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eu</a:t>
            </a:r>
            <a:r>
              <a:rPr lang="en-GB" sz="4000" b="1" dirty="0" err="1">
                <a:solidFill>
                  <a:srgbClr val="002060"/>
                </a:solidFill>
              </a:rPr>
              <a:t>d</a:t>
            </a:r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EB6657A-26C8-4947-BEE9-A213B7D9895D}"/>
              </a:ext>
            </a:extLst>
          </p:cNvPr>
          <p:cNvSpPr txBox="1"/>
          <p:nvPr/>
        </p:nvSpPr>
        <p:spPr>
          <a:xfrm>
            <a:off x="3415858" y="4377060"/>
            <a:ext cx="2429856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gol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eu</a:t>
            </a:r>
            <a:r>
              <a:rPr lang="en-GB" sz="4000" b="1" dirty="0" err="1">
                <a:solidFill>
                  <a:srgbClr val="002060"/>
                </a:solidFill>
              </a:rPr>
              <a:t>dy</a:t>
            </a:r>
            <a:endParaRPr lang="en-GB" sz="4000" b="1" dirty="0">
              <a:solidFill>
                <a:srgbClr val="002060"/>
              </a:solidFill>
            </a:endParaRPr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420B29E5-34ED-B272-6C7D-72CC582DD5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848" y="2641838"/>
            <a:ext cx="3636579" cy="421504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EF27D5C-AD62-C6EC-E18D-A2518BCFC0B2}"/>
              </a:ext>
            </a:extLst>
          </p:cNvPr>
          <p:cNvSpPr txBox="1"/>
          <p:nvPr/>
        </p:nvSpPr>
        <p:spPr>
          <a:xfrm>
            <a:off x="294321" y="302151"/>
            <a:ext cx="4719341" cy="1200329"/>
          </a:xfrm>
          <a:prstGeom prst="rect">
            <a:avLst/>
          </a:prstGeom>
          <a:noFill/>
          <a:ln w="1270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 Sut </a:t>
            </a:r>
            <a:r>
              <a:rPr lang="en-US" sz="3600" b="1" err="1">
                <a:solidFill>
                  <a:srgbClr val="002060"/>
                </a:solidFill>
              </a:rPr>
              <a:t>mae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dweud</a:t>
            </a:r>
            <a:r>
              <a:rPr lang="en-US" sz="3600" b="1" dirty="0">
                <a:solidFill>
                  <a:srgbClr val="002060"/>
                </a:solidFill>
              </a:rPr>
              <a:t>…?    </a:t>
            </a:r>
            <a:br>
              <a:rPr lang="en-US" sz="3600" b="1" dirty="0"/>
            </a:b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2800" i="1" dirty="0">
                <a:solidFill>
                  <a:srgbClr val="002060"/>
                </a:solidFill>
              </a:rPr>
              <a:t> </a:t>
            </a:r>
            <a:endParaRPr lang="en-US" sz="2800" i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007527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8" grpId="0" animBg="1"/>
      <p:bldP spid="13" grpId="0" animBg="1"/>
      <p:bldP spid="15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80A6EE60-0025-4829-8D3F-F2AF60CCE92F}"/>
              </a:ext>
            </a:extLst>
          </p:cNvPr>
          <p:cNvSpPr txBox="1"/>
          <p:nvPr/>
        </p:nvSpPr>
        <p:spPr>
          <a:xfrm>
            <a:off x="6585529" y="2857979"/>
            <a:ext cx="2032691" cy="1569660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9600" b="1" dirty="0"/>
              <a:t>oi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E7BD583-7EF1-4558-9711-DEE2ADAA7648}"/>
              </a:ext>
            </a:extLst>
          </p:cNvPr>
          <p:cNvSpPr txBox="1"/>
          <p:nvPr/>
        </p:nvSpPr>
        <p:spPr>
          <a:xfrm>
            <a:off x="3868991" y="2182221"/>
            <a:ext cx="2192179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cl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oi</a:t>
            </a:r>
            <a:endParaRPr lang="en-GB" sz="4000" b="1" dirty="0">
              <a:solidFill>
                <a:srgbClr val="002060"/>
              </a:solidFill>
              <a:highlight>
                <a:srgbClr val="FFFF00"/>
              </a:highlight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3A0EDC0-53E3-4EBC-B8B0-08E3EC6E0EB6}"/>
              </a:ext>
            </a:extLst>
          </p:cNvPr>
          <p:cNvSpPr txBox="1"/>
          <p:nvPr/>
        </p:nvSpPr>
        <p:spPr>
          <a:xfrm>
            <a:off x="9142579" y="2150093"/>
            <a:ext cx="2252984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rh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oi</a:t>
            </a:r>
            <a:endParaRPr lang="en-GB" sz="4000" b="1" dirty="0">
              <a:solidFill>
                <a:srgbClr val="002060"/>
              </a:solidFill>
              <a:highlight>
                <a:srgbClr val="FFFF00"/>
              </a:highlight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EB6657A-26C8-4947-BEE9-A213B7D9895D}"/>
              </a:ext>
            </a:extLst>
          </p:cNvPr>
          <p:cNvSpPr txBox="1"/>
          <p:nvPr/>
        </p:nvSpPr>
        <p:spPr>
          <a:xfrm>
            <a:off x="3838588" y="4427639"/>
            <a:ext cx="2252984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tr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oi</a:t>
            </a:r>
            <a:endParaRPr lang="en-GB" sz="4000" b="1" dirty="0">
              <a:solidFill>
                <a:srgbClr val="002060"/>
              </a:solidFill>
              <a:highlight>
                <a:srgbClr val="FFFF00"/>
              </a:highlight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6901BC0-977F-4134-8900-FCE4DB0339E1}"/>
              </a:ext>
            </a:extLst>
          </p:cNvPr>
          <p:cNvSpPr txBox="1"/>
          <p:nvPr/>
        </p:nvSpPr>
        <p:spPr>
          <a:xfrm>
            <a:off x="9142579" y="4427639"/>
            <a:ext cx="2252984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ll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oi</a:t>
            </a:r>
            <a:endParaRPr lang="en-GB" sz="4000" b="1" dirty="0">
              <a:solidFill>
                <a:srgbClr val="002060"/>
              </a:solidFill>
              <a:highlight>
                <a:srgbClr val="FFFF00"/>
              </a:highlight>
            </a:endParaRPr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132E9199-28BF-32AC-1A32-090873A5AC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848" y="2641838"/>
            <a:ext cx="3636579" cy="421504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7CC429D-9829-CE0D-A7AF-E42C7E849E37}"/>
              </a:ext>
            </a:extLst>
          </p:cNvPr>
          <p:cNvSpPr txBox="1"/>
          <p:nvPr/>
        </p:nvSpPr>
        <p:spPr>
          <a:xfrm>
            <a:off x="294321" y="302151"/>
            <a:ext cx="4719341" cy="1200329"/>
          </a:xfrm>
          <a:prstGeom prst="rect">
            <a:avLst/>
          </a:prstGeom>
          <a:noFill/>
          <a:ln w="1270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 Sut </a:t>
            </a:r>
            <a:r>
              <a:rPr lang="en-US" sz="3600" b="1" err="1">
                <a:solidFill>
                  <a:srgbClr val="002060"/>
                </a:solidFill>
              </a:rPr>
              <a:t>mae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dweud</a:t>
            </a:r>
            <a:r>
              <a:rPr lang="en-US" sz="3600" b="1" dirty="0">
                <a:solidFill>
                  <a:srgbClr val="002060"/>
                </a:solidFill>
              </a:rPr>
              <a:t>…?    </a:t>
            </a:r>
            <a:br>
              <a:rPr lang="en-US" sz="3600" b="1" dirty="0"/>
            </a:b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2800" i="1" dirty="0">
                <a:solidFill>
                  <a:srgbClr val="002060"/>
                </a:solidFill>
              </a:rPr>
              <a:t>  </a:t>
            </a:r>
            <a:endParaRPr lang="en-US" sz="2800" i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414961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8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80A6EE60-0025-4829-8D3F-F2AF60CCE92F}"/>
              </a:ext>
            </a:extLst>
          </p:cNvPr>
          <p:cNvSpPr txBox="1"/>
          <p:nvPr/>
        </p:nvSpPr>
        <p:spPr>
          <a:xfrm>
            <a:off x="6887128" y="2885734"/>
            <a:ext cx="2032851" cy="1569660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9600" b="1" dirty="0" err="1"/>
              <a:t>oe</a:t>
            </a:r>
            <a:endParaRPr lang="en-GB" sz="96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E7BD583-7EF1-4558-9711-DEE2ADAA7648}"/>
              </a:ext>
            </a:extLst>
          </p:cNvPr>
          <p:cNvSpPr txBox="1"/>
          <p:nvPr/>
        </p:nvSpPr>
        <p:spPr>
          <a:xfrm>
            <a:off x="4294933" y="2177848"/>
            <a:ext cx="2050255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oe</a:t>
            </a:r>
            <a:r>
              <a:rPr lang="en-GB" sz="4000" b="1" dirty="0" err="1">
                <a:solidFill>
                  <a:srgbClr val="002060"/>
                </a:solidFill>
              </a:rPr>
              <a:t>r</a:t>
            </a:r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3A0EDC0-53E3-4EBC-B8B0-08E3EC6E0EB6}"/>
              </a:ext>
            </a:extLst>
          </p:cNvPr>
          <p:cNvSpPr txBox="1"/>
          <p:nvPr/>
        </p:nvSpPr>
        <p:spPr>
          <a:xfrm>
            <a:off x="9461919" y="2177848"/>
            <a:ext cx="2032851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oe</a:t>
            </a:r>
            <a:r>
              <a:rPr lang="en-GB" sz="4000" b="1" dirty="0" err="1">
                <a:solidFill>
                  <a:srgbClr val="002060"/>
                </a:solidFill>
              </a:rPr>
              <a:t>d</a:t>
            </a:r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EB6657A-26C8-4947-BEE9-A213B7D9895D}"/>
              </a:ext>
            </a:extLst>
          </p:cNvPr>
          <p:cNvSpPr txBox="1"/>
          <p:nvPr/>
        </p:nvSpPr>
        <p:spPr>
          <a:xfrm>
            <a:off x="4237534" y="4455394"/>
            <a:ext cx="2107654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c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oe</a:t>
            </a:r>
            <a:r>
              <a:rPr lang="en-GB" sz="4000" b="1" dirty="0" err="1">
                <a:solidFill>
                  <a:srgbClr val="002060"/>
                </a:solidFill>
              </a:rPr>
              <a:t>d</a:t>
            </a:r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6901BC0-977F-4134-8900-FCE4DB0339E1}"/>
              </a:ext>
            </a:extLst>
          </p:cNvPr>
          <p:cNvSpPr txBox="1"/>
          <p:nvPr/>
        </p:nvSpPr>
        <p:spPr>
          <a:xfrm>
            <a:off x="9461919" y="4455394"/>
            <a:ext cx="2288121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c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oe</a:t>
            </a:r>
            <a:r>
              <a:rPr lang="en-GB" sz="4000" b="1" dirty="0" err="1">
                <a:solidFill>
                  <a:srgbClr val="002060"/>
                </a:solidFill>
              </a:rPr>
              <a:t>den</a:t>
            </a:r>
            <a:endParaRPr lang="en-GB" sz="4000" b="1" dirty="0">
              <a:solidFill>
                <a:srgbClr val="002060"/>
              </a:solidFill>
            </a:endParaRPr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1A48CB40-80F7-CF12-7001-C728746E71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848" y="2641838"/>
            <a:ext cx="3636579" cy="421504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F16F296-E822-FE2B-E6B5-7A993ED936B1}"/>
              </a:ext>
            </a:extLst>
          </p:cNvPr>
          <p:cNvSpPr txBox="1"/>
          <p:nvPr/>
        </p:nvSpPr>
        <p:spPr>
          <a:xfrm>
            <a:off x="294321" y="302151"/>
            <a:ext cx="4719341" cy="1200329"/>
          </a:xfrm>
          <a:prstGeom prst="rect">
            <a:avLst/>
          </a:prstGeom>
          <a:noFill/>
          <a:ln w="1270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 Sut </a:t>
            </a:r>
            <a:r>
              <a:rPr lang="en-US" sz="3600" b="1" err="1">
                <a:solidFill>
                  <a:srgbClr val="002060"/>
                </a:solidFill>
              </a:rPr>
              <a:t>mae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dweud</a:t>
            </a:r>
            <a:r>
              <a:rPr lang="en-US" sz="3600" b="1" dirty="0">
                <a:solidFill>
                  <a:srgbClr val="002060"/>
                </a:solidFill>
              </a:rPr>
              <a:t>…?    </a:t>
            </a:r>
            <a:br>
              <a:rPr lang="en-US" sz="3600" b="1" dirty="0"/>
            </a:b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2800" i="1" dirty="0">
                <a:solidFill>
                  <a:srgbClr val="002060"/>
                </a:solidFill>
              </a:rPr>
              <a:t> </a:t>
            </a:r>
            <a:endParaRPr lang="en-US" sz="2800" i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539216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8" grpId="0" animBg="1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80A6EE60-0025-4829-8D3F-F2AF60CCE92F}"/>
              </a:ext>
            </a:extLst>
          </p:cNvPr>
          <p:cNvSpPr txBox="1"/>
          <p:nvPr/>
        </p:nvSpPr>
        <p:spPr>
          <a:xfrm>
            <a:off x="5889208" y="2988991"/>
            <a:ext cx="2077502" cy="1569660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9600" b="1" dirty="0" err="1">
                <a:solidFill>
                  <a:schemeClr val="bg1"/>
                </a:solidFill>
              </a:rPr>
              <a:t>ou</a:t>
            </a:r>
            <a:endParaRPr lang="en-GB" sz="9600" b="1" dirty="0">
              <a:solidFill>
                <a:schemeClr val="bg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E7BD583-7EF1-4558-9711-DEE2ADAA7648}"/>
              </a:ext>
            </a:extLst>
          </p:cNvPr>
          <p:cNvSpPr txBox="1"/>
          <p:nvPr/>
        </p:nvSpPr>
        <p:spPr>
          <a:xfrm>
            <a:off x="8533126" y="4558651"/>
            <a:ext cx="2429856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>
                <a:solidFill>
                  <a:srgbClr val="002060"/>
                </a:solidFill>
              </a:rPr>
              <a:t>cl</a:t>
            </a:r>
            <a:r>
              <a:rPr lang="en-GB" sz="4000" b="1" dirty="0">
                <a:solidFill>
                  <a:srgbClr val="002060"/>
                </a:solidFill>
                <a:highlight>
                  <a:srgbClr val="FFFF00"/>
                </a:highlight>
              </a:rPr>
              <a:t>ou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3A0EDC0-53E3-4EBC-B8B0-08E3EC6E0EB6}"/>
              </a:ext>
            </a:extLst>
          </p:cNvPr>
          <p:cNvSpPr txBox="1"/>
          <p:nvPr/>
        </p:nvSpPr>
        <p:spPr>
          <a:xfrm>
            <a:off x="8533126" y="2281105"/>
            <a:ext cx="2787043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cyffr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ou</a:t>
            </a:r>
            <a:r>
              <a:rPr lang="en-GB" sz="4000" b="1" dirty="0" err="1">
                <a:solidFill>
                  <a:srgbClr val="002060"/>
                </a:solidFill>
              </a:rPr>
              <a:t>s</a:t>
            </a:r>
            <a:endParaRPr lang="en-GB" sz="4000" b="1" dirty="0">
              <a:solidFill>
                <a:srgbClr val="002060"/>
              </a:solidFill>
            </a:endParaRPr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2D52657A-C585-F58B-2A8C-8E5D6F03E7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848" y="2641838"/>
            <a:ext cx="3636579" cy="421504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D4797EC-A2C7-1056-FDBE-1CAB043F2EAA}"/>
              </a:ext>
            </a:extLst>
          </p:cNvPr>
          <p:cNvSpPr txBox="1"/>
          <p:nvPr/>
        </p:nvSpPr>
        <p:spPr>
          <a:xfrm>
            <a:off x="294321" y="302151"/>
            <a:ext cx="4719341" cy="1200329"/>
          </a:xfrm>
          <a:prstGeom prst="rect">
            <a:avLst/>
          </a:prstGeom>
          <a:noFill/>
          <a:ln w="1270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 Sut </a:t>
            </a:r>
            <a:r>
              <a:rPr lang="en-US" sz="3600" b="1" err="1">
                <a:solidFill>
                  <a:srgbClr val="002060"/>
                </a:solidFill>
              </a:rPr>
              <a:t>mae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dweud</a:t>
            </a:r>
            <a:r>
              <a:rPr lang="en-US" sz="3600" b="1" dirty="0">
                <a:solidFill>
                  <a:srgbClr val="002060"/>
                </a:solidFill>
              </a:rPr>
              <a:t>…?    </a:t>
            </a:r>
            <a:br>
              <a:rPr lang="en-US" sz="3600" b="1" dirty="0"/>
            </a:b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2800" i="1" dirty="0">
                <a:solidFill>
                  <a:srgbClr val="002060"/>
                </a:solidFill>
              </a:rPr>
              <a:t>  </a:t>
            </a:r>
            <a:endParaRPr lang="en-US" sz="2800" i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87805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80A6EE60-0025-4829-8D3F-F2AF60CCE92F}"/>
              </a:ext>
            </a:extLst>
          </p:cNvPr>
          <p:cNvSpPr txBox="1"/>
          <p:nvPr/>
        </p:nvSpPr>
        <p:spPr>
          <a:xfrm>
            <a:off x="6647098" y="2828424"/>
            <a:ext cx="2165432" cy="1569660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9600" b="1" dirty="0"/>
              <a:t>ow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E7BD583-7EF1-4558-9711-DEE2ADAA7648}"/>
              </a:ext>
            </a:extLst>
          </p:cNvPr>
          <p:cNvSpPr txBox="1"/>
          <p:nvPr/>
        </p:nvSpPr>
        <p:spPr>
          <a:xfrm>
            <a:off x="3666144" y="2120538"/>
            <a:ext cx="2429856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>
                <a:solidFill>
                  <a:srgbClr val="002060"/>
                </a:solidFill>
              </a:rPr>
              <a:t>cl</a:t>
            </a:r>
            <a:r>
              <a:rPr lang="en-GB" sz="4000" b="1" dirty="0">
                <a:solidFill>
                  <a:srgbClr val="002060"/>
                </a:solidFill>
                <a:highlight>
                  <a:srgbClr val="FFFF00"/>
                </a:highlight>
              </a:rPr>
              <a:t>ow</a:t>
            </a:r>
            <a:r>
              <a:rPr lang="en-GB" sz="4000" b="1" dirty="0">
                <a:solidFill>
                  <a:srgbClr val="002060"/>
                </a:solidFill>
              </a:rPr>
              <a:t>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3A0EDC0-53E3-4EBC-B8B0-08E3EC6E0EB6}"/>
              </a:ext>
            </a:extLst>
          </p:cNvPr>
          <p:cNvSpPr txBox="1"/>
          <p:nvPr/>
        </p:nvSpPr>
        <p:spPr>
          <a:xfrm>
            <a:off x="9337037" y="2120538"/>
            <a:ext cx="2310134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>
                <a:solidFill>
                  <a:srgbClr val="002060"/>
                </a:solidFill>
              </a:rPr>
              <a:t>br</a:t>
            </a:r>
            <a:r>
              <a:rPr lang="en-GB" sz="4000" b="1" dirty="0">
                <a:solidFill>
                  <a:srgbClr val="002060"/>
                </a:solidFill>
                <a:highlight>
                  <a:srgbClr val="FFFF00"/>
                </a:highlight>
              </a:rPr>
              <a:t>ow</a:t>
            </a:r>
            <a:r>
              <a:rPr lang="en-GB" sz="4000" b="1" dirty="0">
                <a:solidFill>
                  <a:srgbClr val="002060"/>
                </a:solidFill>
              </a:rPr>
              <a:t>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EB6657A-26C8-4947-BEE9-A213B7D9895D}"/>
              </a:ext>
            </a:extLst>
          </p:cNvPr>
          <p:cNvSpPr txBox="1"/>
          <p:nvPr/>
        </p:nvSpPr>
        <p:spPr>
          <a:xfrm>
            <a:off x="3666144" y="4398084"/>
            <a:ext cx="2429856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rh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ow</a:t>
            </a:r>
            <a:r>
              <a:rPr lang="en-GB" sz="4000" b="1" dirty="0" err="1">
                <a:solidFill>
                  <a:srgbClr val="002060"/>
                </a:solidFill>
              </a:rPr>
              <a:t>ch</a:t>
            </a:r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6901BC0-977F-4134-8900-FCE4DB0339E1}"/>
              </a:ext>
            </a:extLst>
          </p:cNvPr>
          <p:cNvSpPr txBox="1"/>
          <p:nvPr/>
        </p:nvSpPr>
        <p:spPr>
          <a:xfrm>
            <a:off x="9337037" y="4398084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tr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ow</a:t>
            </a:r>
            <a:r>
              <a:rPr lang="en-GB" sz="4000" b="1" dirty="0" err="1">
                <a:solidFill>
                  <a:srgbClr val="002060"/>
                </a:solidFill>
              </a:rPr>
              <a:t>ch</a:t>
            </a:r>
            <a:endParaRPr lang="en-GB" sz="4000" b="1" dirty="0">
              <a:solidFill>
                <a:srgbClr val="002060"/>
              </a:solidFill>
            </a:endParaRPr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2068C2A1-5D80-D120-0AA6-BEE79CA280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848" y="2641838"/>
            <a:ext cx="3636579" cy="421504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C81E7C4-1C4C-E453-1AE9-1451CA11116C}"/>
              </a:ext>
            </a:extLst>
          </p:cNvPr>
          <p:cNvSpPr txBox="1"/>
          <p:nvPr/>
        </p:nvSpPr>
        <p:spPr>
          <a:xfrm>
            <a:off x="294321" y="302151"/>
            <a:ext cx="4719341" cy="1200329"/>
          </a:xfrm>
          <a:prstGeom prst="rect">
            <a:avLst/>
          </a:prstGeom>
          <a:noFill/>
          <a:ln w="1270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 Sut </a:t>
            </a:r>
            <a:r>
              <a:rPr lang="en-US" sz="3600" b="1" err="1">
                <a:solidFill>
                  <a:srgbClr val="002060"/>
                </a:solidFill>
              </a:rPr>
              <a:t>mae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dweud</a:t>
            </a:r>
            <a:r>
              <a:rPr lang="en-US" sz="3600" b="1" dirty="0">
                <a:solidFill>
                  <a:srgbClr val="002060"/>
                </a:solidFill>
              </a:rPr>
              <a:t>…?    </a:t>
            </a:r>
            <a:br>
              <a:rPr lang="en-US" sz="3600" b="1" dirty="0"/>
            </a:b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2800" i="1" dirty="0">
                <a:solidFill>
                  <a:srgbClr val="002060"/>
                </a:solidFill>
              </a:rPr>
              <a:t>  </a:t>
            </a:r>
            <a:endParaRPr lang="en-US" sz="2800" i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280057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8" grpId="0" animBg="1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80A6EE60-0025-4829-8D3F-F2AF60CCE92F}"/>
              </a:ext>
            </a:extLst>
          </p:cNvPr>
          <p:cNvSpPr txBox="1"/>
          <p:nvPr/>
        </p:nvSpPr>
        <p:spPr>
          <a:xfrm>
            <a:off x="6528378" y="2891157"/>
            <a:ext cx="2135562" cy="1569660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9600" b="1" dirty="0" err="1"/>
              <a:t>wy</a:t>
            </a:r>
            <a:endParaRPr lang="en-GB" sz="96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E7BD583-7EF1-4558-9711-DEE2ADAA7648}"/>
              </a:ext>
            </a:extLst>
          </p:cNvPr>
          <p:cNvSpPr txBox="1"/>
          <p:nvPr/>
        </p:nvSpPr>
        <p:spPr>
          <a:xfrm>
            <a:off x="3908648" y="2183271"/>
            <a:ext cx="2120771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>
                <a:solidFill>
                  <a:srgbClr val="002060"/>
                </a:solidFill>
              </a:rPr>
              <a:t>h</a:t>
            </a:r>
            <a:r>
              <a:rPr lang="en-GB" sz="4000" b="1" dirty="0">
                <a:solidFill>
                  <a:srgbClr val="002060"/>
                </a:solidFill>
                <a:highlight>
                  <a:srgbClr val="FFFF00"/>
                </a:highlight>
              </a:rPr>
              <a:t>wy</a:t>
            </a:r>
            <a:r>
              <a:rPr lang="en-GB" sz="4000" b="1" dirty="0">
                <a:solidFill>
                  <a:srgbClr val="002060"/>
                </a:solidFill>
              </a:rPr>
              <a:t>l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3A0EDC0-53E3-4EBC-B8B0-08E3EC6E0EB6}"/>
              </a:ext>
            </a:extLst>
          </p:cNvPr>
          <p:cNvSpPr txBox="1"/>
          <p:nvPr/>
        </p:nvSpPr>
        <p:spPr>
          <a:xfrm>
            <a:off x="9162899" y="2183271"/>
            <a:ext cx="2303784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ll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wy</a:t>
            </a:r>
            <a:endParaRPr lang="en-GB" sz="4000" b="1" dirty="0">
              <a:solidFill>
                <a:srgbClr val="002060"/>
              </a:solidFill>
              <a:highlight>
                <a:srgbClr val="FFFF00"/>
              </a:highlight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6901BC0-977F-4134-8900-FCE4DB0339E1}"/>
              </a:ext>
            </a:extLst>
          </p:cNvPr>
          <p:cNvSpPr txBox="1"/>
          <p:nvPr/>
        </p:nvSpPr>
        <p:spPr>
          <a:xfrm>
            <a:off x="9162899" y="4460817"/>
            <a:ext cx="2446594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b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wy</a:t>
            </a:r>
            <a:r>
              <a:rPr lang="en-GB" sz="4000" b="1" dirty="0" err="1">
                <a:solidFill>
                  <a:srgbClr val="002060"/>
                </a:solidFill>
              </a:rPr>
              <a:t>ta</a:t>
            </a:r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EB6657A-26C8-4947-BEE9-A213B7D9895D}"/>
              </a:ext>
            </a:extLst>
          </p:cNvPr>
          <p:cNvSpPr txBox="1"/>
          <p:nvPr/>
        </p:nvSpPr>
        <p:spPr>
          <a:xfrm>
            <a:off x="3599563" y="4460817"/>
            <a:ext cx="2429856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ll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wy</a:t>
            </a:r>
            <a:r>
              <a:rPr lang="en-GB" sz="4000" b="1" dirty="0" err="1">
                <a:solidFill>
                  <a:srgbClr val="002060"/>
                </a:solidFill>
              </a:rPr>
              <a:t>nog</a:t>
            </a:r>
            <a:endParaRPr lang="en-GB" sz="4000" b="1" dirty="0">
              <a:solidFill>
                <a:srgbClr val="002060"/>
              </a:solidFill>
            </a:endParaRPr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73922FBA-E2FF-7958-96AE-F4F9504906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848" y="2641838"/>
            <a:ext cx="3636579" cy="421504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B7258D6-AB81-7BD2-E94D-9C595BBC3D09}"/>
              </a:ext>
            </a:extLst>
          </p:cNvPr>
          <p:cNvSpPr txBox="1"/>
          <p:nvPr/>
        </p:nvSpPr>
        <p:spPr>
          <a:xfrm>
            <a:off x="294321" y="302151"/>
            <a:ext cx="4719341" cy="1077218"/>
          </a:xfrm>
          <a:prstGeom prst="rect">
            <a:avLst/>
          </a:prstGeom>
          <a:noFill/>
          <a:ln w="1270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 Sut </a:t>
            </a:r>
            <a:r>
              <a:rPr lang="en-US" sz="3600" b="1" err="1">
                <a:solidFill>
                  <a:srgbClr val="002060"/>
                </a:solidFill>
              </a:rPr>
              <a:t>mae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dweud</a:t>
            </a:r>
            <a:r>
              <a:rPr lang="en-US" sz="3600" b="1" dirty="0">
                <a:solidFill>
                  <a:srgbClr val="002060"/>
                </a:solidFill>
              </a:rPr>
              <a:t>…?    </a:t>
            </a:r>
            <a:br>
              <a:rPr lang="en-US" sz="3600" b="1" dirty="0"/>
            </a:br>
            <a:r>
              <a:rPr lang="en-US" sz="2800" i="1" dirty="0">
                <a:solidFill>
                  <a:srgbClr val="002060"/>
                </a:solidFill>
              </a:rPr>
              <a:t> </a:t>
            </a:r>
            <a:endParaRPr lang="en-US" sz="2800" i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504663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8" grpId="0" animBg="1"/>
      <p:bldP spid="15" grpId="0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" name="ffoon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F9815450-3025-2544-A674-47779F227FF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0901904" y="6174865"/>
            <a:ext cx="477506" cy="477506"/>
          </a:xfrm>
          <a:prstGeom prst="rect">
            <a:avLst/>
          </a:prstGeom>
        </p:spPr>
      </p:pic>
      <p:pic>
        <p:nvPicPr>
          <p:cNvPr id="38" name="ffon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0850EAA9-E1D9-1A43-9B7F-24717B743182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9302044" y="6262909"/>
            <a:ext cx="348315" cy="348315"/>
          </a:xfrm>
          <a:prstGeom prst="rect">
            <a:avLst/>
          </a:prstGeom>
        </p:spPr>
      </p:pic>
      <p:pic>
        <p:nvPicPr>
          <p:cNvPr id="37" name="taan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BA5A38A6-B207-304B-954D-6FFE4F8323D3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6674491" y="6158559"/>
            <a:ext cx="477506" cy="477506"/>
          </a:xfrm>
          <a:prstGeom prst="rect">
            <a:avLst/>
          </a:prstGeom>
        </p:spPr>
      </p:pic>
      <p:pic>
        <p:nvPicPr>
          <p:cNvPr id="36" name="tan" descr="tan">
            <a:hlinkClick r:id="" action="ppaction://media"/>
            <a:extLst>
              <a:ext uri="{FF2B5EF4-FFF2-40B4-BE49-F238E27FC236}">
                <a16:creationId xmlns:a16="http://schemas.microsoft.com/office/drawing/2014/main" id="{94A052DB-5249-B54F-9641-529B3ACC6B38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5015669" y="6223830"/>
            <a:ext cx="406400" cy="406400"/>
          </a:xfrm>
          <a:prstGeom prst="rect">
            <a:avLst/>
          </a:prstGeom>
        </p:spPr>
      </p:pic>
      <p:pic>
        <p:nvPicPr>
          <p:cNvPr id="29" name="môr" descr="môr">
            <a:hlinkClick r:id="" action="ppaction://media"/>
            <a:extLst>
              <a:ext uri="{FF2B5EF4-FFF2-40B4-BE49-F238E27FC236}">
                <a16:creationId xmlns:a16="http://schemas.microsoft.com/office/drawing/2014/main" id="{BD614710-D94D-554A-95C6-D53D35B296A6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2706252" y="6258131"/>
            <a:ext cx="411768" cy="411768"/>
          </a:xfrm>
          <a:prstGeom prst="rect">
            <a:avLst/>
          </a:prstGeom>
        </p:spPr>
      </p:pic>
      <p:pic>
        <p:nvPicPr>
          <p:cNvPr id="28" name="mor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5C619275-23CC-1B40-9A21-52D341B83899}"/>
              </a:ext>
            </a:extLst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136351" y="6214033"/>
            <a:ext cx="446069" cy="446069"/>
          </a:xfrm>
          <a:prstGeom prst="rect">
            <a:avLst/>
          </a:prstGeom>
        </p:spPr>
      </p:pic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6499379" y="441680"/>
            <a:ext cx="4577255" cy="281845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Tx/>
              <a:buChar char="-"/>
            </a:pPr>
            <a:r>
              <a:rPr lang="en-GB" sz="3600" b="1" dirty="0" err="1">
                <a:solidFill>
                  <a:srgbClr val="002060"/>
                </a:solidFill>
                <a:latin typeface="Calibri"/>
                <a:cs typeface="Cavolini"/>
              </a:rPr>
              <a:t>yn</a:t>
            </a:r>
            <a:r>
              <a:rPr lang="en-GB" sz="3600" b="1" dirty="0">
                <a:solidFill>
                  <a:srgbClr val="002060"/>
                </a:solidFill>
                <a:latin typeface="Calibri"/>
                <a:cs typeface="Cavolini"/>
              </a:rPr>
              <a:t> </a:t>
            </a:r>
            <a:r>
              <a:rPr lang="en-GB" sz="3600" b="1" dirty="0" err="1">
                <a:solidFill>
                  <a:srgbClr val="002060"/>
                </a:solidFill>
                <a:latin typeface="Calibri"/>
                <a:cs typeface="Cavolini"/>
              </a:rPr>
              <a:t>ymestyn</a:t>
            </a:r>
            <a:r>
              <a:rPr lang="en-GB" sz="3600" b="1" dirty="0">
                <a:solidFill>
                  <a:srgbClr val="002060"/>
                </a:solidFill>
                <a:latin typeface="Calibri"/>
                <a:cs typeface="Cavolini"/>
              </a:rPr>
              <a:t> y sain </a:t>
            </a:r>
            <a:endParaRPr lang="en-GB" sz="3600" b="1" dirty="0">
              <a:solidFill>
                <a:srgbClr val="002060"/>
              </a:solidFill>
              <a:latin typeface="Calibri"/>
              <a:cs typeface="Cavolini" panose="03000502040302020204" pitchFamily="66" charset="0"/>
            </a:endParaRPr>
          </a:p>
          <a:p>
            <a:pPr marL="0" indent="0">
              <a:buNone/>
            </a:pPr>
            <a:r>
              <a:rPr lang="en-GB" sz="2000" b="1" i="1" dirty="0">
                <a:solidFill>
                  <a:srgbClr val="002060"/>
                </a:solidFill>
                <a:latin typeface="Calibri"/>
                <a:cs typeface="Cavolini"/>
              </a:rPr>
              <a:t>   </a:t>
            </a:r>
            <a:r>
              <a:rPr lang="en-GB" sz="2400" i="1" dirty="0">
                <a:solidFill>
                  <a:srgbClr val="002060"/>
                </a:solidFill>
                <a:latin typeface="Calibri"/>
                <a:cs typeface="Cavolini"/>
              </a:rPr>
              <a:t>makes the sound a little longer  </a:t>
            </a:r>
            <a:endParaRPr lang="en-GB" sz="2400" i="1" dirty="0">
              <a:solidFill>
                <a:srgbClr val="002060"/>
              </a:solidFill>
              <a:latin typeface="Calibri"/>
              <a:cs typeface="Cavolini" panose="03000502040302020204" pitchFamily="66" charset="0"/>
            </a:endParaRPr>
          </a:p>
          <a:p>
            <a:pPr marL="0" indent="0">
              <a:buNone/>
            </a:pPr>
            <a:endParaRPr lang="en-GB" sz="2000" i="1" dirty="0">
              <a:solidFill>
                <a:srgbClr val="002060"/>
              </a:solidFill>
              <a:latin typeface="Calibri"/>
              <a:cs typeface="Cavolini" panose="03000502040302020204" pitchFamily="66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  <a:latin typeface="Calibri"/>
                <a:cs typeface="Cavolini"/>
              </a:rPr>
              <a:t>-</a:t>
            </a:r>
            <a:r>
              <a:rPr lang="en-GB" b="1" dirty="0">
                <a:solidFill>
                  <a:srgbClr val="002060"/>
                </a:solidFill>
                <a:latin typeface="Calibri"/>
                <a:cs typeface="Cavolini"/>
              </a:rPr>
              <a:t> </a:t>
            </a:r>
            <a:r>
              <a:rPr lang="en-GB" sz="3600" b="1" dirty="0" err="1">
                <a:solidFill>
                  <a:srgbClr val="002060"/>
                </a:solidFill>
                <a:latin typeface="Calibri"/>
                <a:cs typeface="Cavolini"/>
              </a:rPr>
              <a:t>yn</a:t>
            </a:r>
            <a:r>
              <a:rPr lang="en-GB" sz="3600" b="1" dirty="0">
                <a:solidFill>
                  <a:srgbClr val="002060"/>
                </a:solidFill>
                <a:latin typeface="Calibri"/>
                <a:cs typeface="Cavolini"/>
              </a:rPr>
              <a:t> </a:t>
            </a:r>
            <a:r>
              <a:rPr lang="en-GB" sz="3600" b="1" dirty="0" err="1">
                <a:solidFill>
                  <a:srgbClr val="002060"/>
                </a:solidFill>
                <a:latin typeface="Calibri"/>
                <a:cs typeface="Cavolini"/>
              </a:rPr>
              <a:t>newid</a:t>
            </a:r>
            <a:r>
              <a:rPr lang="en-GB" sz="3600" b="1" dirty="0">
                <a:solidFill>
                  <a:srgbClr val="002060"/>
                </a:solidFill>
                <a:latin typeface="Calibri"/>
                <a:cs typeface="Cavolini"/>
              </a:rPr>
              <a:t> </a:t>
            </a:r>
            <a:r>
              <a:rPr lang="en-GB" sz="3600" b="1" dirty="0" err="1">
                <a:solidFill>
                  <a:srgbClr val="002060"/>
                </a:solidFill>
                <a:latin typeface="Calibri"/>
                <a:cs typeface="Cavolini"/>
              </a:rPr>
              <a:t>ystyr</a:t>
            </a:r>
            <a:r>
              <a:rPr lang="en-GB" sz="3600" b="1" dirty="0">
                <a:solidFill>
                  <a:srgbClr val="002060"/>
                </a:solidFill>
                <a:latin typeface="Calibri"/>
                <a:cs typeface="Cavolini"/>
              </a:rPr>
              <a:t> gair!</a:t>
            </a:r>
          </a:p>
          <a:p>
            <a:pPr marL="0" indent="0">
              <a:buNone/>
            </a:pPr>
            <a:r>
              <a:rPr lang="en-GB" sz="2000" i="1" dirty="0">
                <a:solidFill>
                  <a:srgbClr val="002060"/>
                </a:solidFill>
                <a:latin typeface="Calibri"/>
                <a:cs typeface="Cavolini"/>
              </a:rPr>
              <a:t>   </a:t>
            </a:r>
            <a:r>
              <a:rPr lang="en-GB" sz="2400" i="1" dirty="0">
                <a:solidFill>
                  <a:srgbClr val="002060"/>
                </a:solidFill>
                <a:latin typeface="Calibri"/>
                <a:cs typeface="Cavolini"/>
              </a:rPr>
              <a:t>changes the meaning of a word!</a:t>
            </a:r>
          </a:p>
          <a:p>
            <a:pPr>
              <a:buFontTx/>
              <a:buChar char="-"/>
            </a:pPr>
            <a:endParaRPr lang="en-GB" sz="2000" i="1" dirty="0">
              <a:solidFill>
                <a:srgbClr val="002060"/>
              </a:solidFill>
              <a:latin typeface="Calibri"/>
              <a:cs typeface="Cavolini" panose="03000502040302020204" pitchFamily="66" charset="0"/>
            </a:endParaRPr>
          </a:p>
          <a:p>
            <a:pPr>
              <a:buFontTx/>
              <a:buChar char="-"/>
            </a:pPr>
            <a:endParaRPr lang="en-GB" sz="2000" i="1" dirty="0">
              <a:solidFill>
                <a:srgbClr val="002060"/>
              </a:solidFill>
              <a:latin typeface="Calibri"/>
              <a:cs typeface="Cavolini" panose="03000502040302020204" pitchFamily="66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 descr="A close up of a sign&#10;&#10;Description automatically generated">
            <a:extLst>
              <a:ext uri="{FF2B5EF4-FFF2-40B4-BE49-F238E27FC236}">
                <a16:creationId xmlns:a16="http://schemas.microsoft.com/office/drawing/2014/main" id="{2C96FC09-47EC-114D-99B9-7C41454BA4AD}"/>
              </a:ext>
            </a:extLst>
          </p:cNvPr>
          <p:cNvPicPr>
            <a:picLocks noChangeAspect="1"/>
          </p:cNvPicPr>
          <p:nvPr/>
        </p:nvPicPr>
        <p:blipFill>
          <a:blip r:embed="rId1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04844" y="1328246"/>
            <a:ext cx="1059531" cy="864980"/>
          </a:xfrm>
          <a:prstGeom prst="rect">
            <a:avLst/>
          </a:prstGeom>
        </p:spPr>
      </p:pic>
      <p:sp>
        <p:nvSpPr>
          <p:cNvPr id="8" name="box 1">
            <a:extLst>
              <a:ext uri="{FF2B5EF4-FFF2-40B4-BE49-F238E27FC236}">
                <a16:creationId xmlns:a16="http://schemas.microsoft.com/office/drawing/2014/main" id="{FF10B7AB-4C32-924D-A7B5-65F8A93EEF2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7910" y="5996095"/>
            <a:ext cx="1403528" cy="44606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 err="1">
                <a:solidFill>
                  <a:srgbClr val="002060"/>
                </a:solidFill>
                <a:latin typeface="SASSOON PRIMARY" pitchFamily="2" charset="0"/>
                <a:cs typeface="Arial" panose="020B0604020202020204" pitchFamily="34" charset="0"/>
              </a:rPr>
              <a:t>mor</a:t>
            </a:r>
            <a:endParaRPr lang="en-GB" altLang="en-US" sz="2000" b="1" dirty="0">
              <a:solidFill>
                <a:srgbClr val="002060"/>
              </a:solidFill>
              <a:latin typeface="SASSOON PRIMARY" pitchFamily="2" charset="0"/>
              <a:cs typeface="Arial" panose="020B0604020202020204" pitchFamily="34" charset="0"/>
            </a:endParaRPr>
          </a:p>
        </p:txBody>
      </p:sp>
      <p:sp>
        <p:nvSpPr>
          <p:cNvPr id="19" name="box 2">
            <a:extLst>
              <a:ext uri="{FF2B5EF4-FFF2-40B4-BE49-F238E27FC236}">
                <a16:creationId xmlns:a16="http://schemas.microsoft.com/office/drawing/2014/main" id="{F952B546-34A0-454C-A7BA-AC38A9ACE4D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98017" y="5974209"/>
            <a:ext cx="1403528" cy="44606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 err="1">
                <a:solidFill>
                  <a:srgbClr val="002060"/>
                </a:solidFill>
                <a:latin typeface="SASSOON PRIMARY" pitchFamily="2" charset="0"/>
                <a:cs typeface="Arial" panose="020B0604020202020204" pitchFamily="34" charset="0"/>
              </a:rPr>
              <a:t>môr</a:t>
            </a:r>
            <a:endParaRPr lang="en-GB" altLang="en-US" sz="2000" b="1" dirty="0">
              <a:solidFill>
                <a:srgbClr val="002060"/>
              </a:solidFill>
              <a:latin typeface="SASSOON PRIMARY" pitchFamily="2" charset="0"/>
              <a:cs typeface="Arial" panose="020B06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7192379-BBF5-874C-94B4-DA6BD5AC1DC1}"/>
              </a:ext>
            </a:extLst>
          </p:cNvPr>
          <p:cNvSpPr txBox="1"/>
          <p:nvPr/>
        </p:nvSpPr>
        <p:spPr>
          <a:xfrm>
            <a:off x="627923" y="5031797"/>
            <a:ext cx="843501" cy="64633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3600" dirty="0">
                <a:solidFill>
                  <a:srgbClr val="002060"/>
                </a:solidFill>
                <a:latin typeface="Calibri"/>
                <a:cs typeface="Calibri"/>
              </a:rPr>
              <a:t>so..</a:t>
            </a:r>
          </a:p>
        </p:txBody>
      </p:sp>
      <p:sp>
        <p:nvSpPr>
          <p:cNvPr id="24" name="box 3">
            <a:extLst>
              <a:ext uri="{FF2B5EF4-FFF2-40B4-BE49-F238E27FC236}">
                <a16:creationId xmlns:a16="http://schemas.microsoft.com/office/drawing/2014/main" id="{EDE4A9EE-AAB1-3D43-9C3D-9A9BE547AF2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17105" y="5995736"/>
            <a:ext cx="1403528" cy="44606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>
                <a:solidFill>
                  <a:srgbClr val="002060"/>
                </a:solidFill>
                <a:latin typeface="SASSOON PRIMARY" pitchFamily="2" charset="0"/>
                <a:cs typeface="Arial" panose="020B0604020202020204" pitchFamily="34" charset="0"/>
              </a:rPr>
              <a:t>tan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BF688386-286E-3546-8426-B04B14E69E04}"/>
              </a:ext>
            </a:extLst>
          </p:cNvPr>
          <p:cNvSpPr txBox="1"/>
          <p:nvPr/>
        </p:nvSpPr>
        <p:spPr>
          <a:xfrm>
            <a:off x="4555644" y="5031797"/>
            <a:ext cx="1264000" cy="64633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3600" dirty="0">
                <a:solidFill>
                  <a:srgbClr val="002060"/>
                </a:solidFill>
                <a:latin typeface="Calibri"/>
                <a:cs typeface="Calibri"/>
              </a:rPr>
              <a:t>until..</a:t>
            </a:r>
          </a:p>
        </p:txBody>
      </p:sp>
      <p:sp>
        <p:nvSpPr>
          <p:cNvPr id="26" name="box 4">
            <a:extLst>
              <a:ext uri="{FF2B5EF4-FFF2-40B4-BE49-F238E27FC236}">
                <a16:creationId xmlns:a16="http://schemas.microsoft.com/office/drawing/2014/main" id="{8E3A0B3D-26AF-7045-8772-5BC6C8C1080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10463" y="5985639"/>
            <a:ext cx="1403528" cy="44606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 err="1">
                <a:solidFill>
                  <a:srgbClr val="002060"/>
                </a:solidFill>
                <a:latin typeface="SASSOON PRIMARY" pitchFamily="2" charset="0"/>
                <a:cs typeface="Arial" panose="020B0604020202020204" pitchFamily="34" charset="0"/>
              </a:rPr>
              <a:t>tân</a:t>
            </a:r>
            <a:endParaRPr lang="en-GB" altLang="en-US" sz="2000" b="1" dirty="0">
              <a:solidFill>
                <a:srgbClr val="002060"/>
              </a:solidFill>
              <a:latin typeface="SASSOON PRIMARY" pitchFamily="2" charset="0"/>
              <a:cs typeface="Arial" panose="020B0604020202020204" pitchFamily="34" charset="0"/>
            </a:endParaRPr>
          </a:p>
        </p:txBody>
      </p:sp>
      <p:sp>
        <p:nvSpPr>
          <p:cNvPr id="30" name="box 5">
            <a:extLst>
              <a:ext uri="{FF2B5EF4-FFF2-40B4-BE49-F238E27FC236}">
                <a16:creationId xmlns:a16="http://schemas.microsoft.com/office/drawing/2014/main" id="{C9AC8FC5-0AAC-0943-87B4-8135558863F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782963" y="5984496"/>
            <a:ext cx="1403528" cy="44606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 err="1">
                <a:solidFill>
                  <a:srgbClr val="002060"/>
                </a:solidFill>
                <a:latin typeface="SASSOON PRIMARY" pitchFamily="2" charset="0"/>
                <a:cs typeface="Arial" panose="020B0604020202020204" pitchFamily="34" charset="0"/>
              </a:rPr>
              <a:t>ffon</a:t>
            </a:r>
            <a:endParaRPr lang="en-GB" altLang="en-US" sz="2000" b="1" dirty="0">
              <a:solidFill>
                <a:srgbClr val="002060"/>
              </a:solidFill>
              <a:latin typeface="SASSOON PRIMARY" pitchFamily="2" charset="0"/>
              <a:cs typeface="Arial" panose="020B0604020202020204" pitchFamily="34" charset="0"/>
            </a:endParaRPr>
          </a:p>
        </p:txBody>
      </p:sp>
      <p:sp>
        <p:nvSpPr>
          <p:cNvPr id="31" name="box 6">
            <a:extLst>
              <a:ext uri="{FF2B5EF4-FFF2-40B4-BE49-F238E27FC236}">
                <a16:creationId xmlns:a16="http://schemas.microsoft.com/office/drawing/2014/main" id="{D7A54012-BD35-C04D-B39D-9C9CDE78D34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438893" y="5984497"/>
            <a:ext cx="1403528" cy="44606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 err="1">
                <a:solidFill>
                  <a:srgbClr val="002060"/>
                </a:solidFill>
                <a:latin typeface="SASSOON PRIMARY" pitchFamily="2" charset="0"/>
                <a:cs typeface="Arial" panose="020B0604020202020204" pitchFamily="34" charset="0"/>
              </a:rPr>
              <a:t>ffôn</a:t>
            </a:r>
            <a:endParaRPr lang="en-GB" altLang="en-US" sz="2000" b="1" dirty="0">
              <a:solidFill>
                <a:srgbClr val="002060"/>
              </a:solidFill>
              <a:latin typeface="SASSOON PRIMARY" pitchFamily="2" charset="0"/>
              <a:cs typeface="Arial" panose="020B0604020202020204" pitchFamily="34" charset="0"/>
            </a:endParaRPr>
          </a:p>
        </p:txBody>
      </p:sp>
      <p:pic>
        <p:nvPicPr>
          <p:cNvPr id="33" name="Picture 32" descr="A picture containing object, looking, front, clock&#10;&#10;Description automatically generated">
            <a:extLst>
              <a:ext uri="{FF2B5EF4-FFF2-40B4-BE49-F238E27FC236}">
                <a16:creationId xmlns:a16="http://schemas.microsoft.com/office/drawing/2014/main" id="{46A0ADED-2967-954B-B66A-4BD942121C08}"/>
              </a:ext>
            </a:extLst>
          </p:cNvPr>
          <p:cNvPicPr>
            <a:picLocks noChangeAspect="1"/>
          </p:cNvPicPr>
          <p:nvPr/>
        </p:nvPicPr>
        <p:blipFill>
          <a:blip r:embed="rId1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9416259">
            <a:off x="8451445" y="5001224"/>
            <a:ext cx="2049515" cy="464557"/>
          </a:xfrm>
          <a:prstGeom prst="rect">
            <a:avLst/>
          </a:prstGeom>
        </p:spPr>
      </p:pic>
      <p:pic>
        <p:nvPicPr>
          <p:cNvPr id="35" name="Picture 34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2972A3F3-02A4-6045-BA4B-B9C5668F2B44}"/>
              </a:ext>
            </a:extLst>
          </p:cNvPr>
          <p:cNvPicPr>
            <a:picLocks noChangeAspect="1"/>
          </p:cNvPicPr>
          <p:nvPr/>
        </p:nvPicPr>
        <p:blipFill>
          <a:blip r:embed="rId1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08259" y="3857065"/>
            <a:ext cx="1038121" cy="1965014"/>
          </a:xfrm>
          <a:prstGeom prst="rect">
            <a:avLst/>
          </a:prstGeom>
        </p:spPr>
      </p:pic>
      <p:sp>
        <p:nvSpPr>
          <p:cNvPr id="34" name="Title 1">
            <a:extLst>
              <a:ext uri="{FF2B5EF4-FFF2-40B4-BE49-F238E27FC236}">
                <a16:creationId xmlns:a16="http://schemas.microsoft.com/office/drawing/2014/main" id="{F264AE35-5BA8-0E4B-B904-D5A685E646A6}"/>
              </a:ext>
            </a:extLst>
          </p:cNvPr>
          <p:cNvSpPr txBox="1">
            <a:spLocks/>
          </p:cNvSpPr>
          <p:nvPr/>
        </p:nvSpPr>
        <p:spPr>
          <a:xfrm>
            <a:off x="961174" y="3620127"/>
            <a:ext cx="2808233" cy="825001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2000" b="1" err="1">
                <a:solidFill>
                  <a:srgbClr val="002060"/>
                </a:solidFill>
                <a:latin typeface="Calibri"/>
                <a:ea typeface="+mn-ea"/>
                <a:cs typeface="Calibri"/>
              </a:rPr>
              <a:t>Cliciwch</a:t>
            </a:r>
            <a:r>
              <a:rPr lang="en-US" sz="2000" b="1" dirty="0">
                <a:solidFill>
                  <a:srgbClr val="002060"/>
                </a:solidFill>
                <a:latin typeface="Calibri"/>
                <a:ea typeface="+mn-ea"/>
                <a:cs typeface="Calibri"/>
              </a:rPr>
              <a:t> </a:t>
            </a:r>
            <a:r>
              <a:rPr lang="en-US" sz="2000" b="1" err="1">
                <a:solidFill>
                  <a:srgbClr val="002060"/>
                </a:solidFill>
                <a:latin typeface="Calibri"/>
                <a:ea typeface="+mn-ea"/>
                <a:cs typeface="Calibri"/>
              </a:rPr>
              <a:t>ar</a:t>
            </a:r>
            <a:r>
              <a:rPr lang="en-US" sz="2000" b="1" dirty="0">
                <a:solidFill>
                  <a:srgbClr val="002060"/>
                </a:solidFill>
                <a:latin typeface="Calibri"/>
                <a:ea typeface="+mn-ea"/>
                <a:cs typeface="Calibri"/>
              </a:rPr>
              <a:t> y </a:t>
            </a:r>
            <a:r>
              <a:rPr lang="en-US" sz="2000" b="1" err="1">
                <a:solidFill>
                  <a:srgbClr val="002060"/>
                </a:solidFill>
                <a:latin typeface="Calibri"/>
                <a:ea typeface="+mn-ea"/>
                <a:cs typeface="Calibri"/>
              </a:rPr>
              <a:t>geiriau</a:t>
            </a:r>
            <a:r>
              <a:rPr lang="en-US" sz="2000" b="1" dirty="0">
                <a:solidFill>
                  <a:srgbClr val="002060"/>
                </a:solidFill>
                <a:latin typeface="Calibri"/>
                <a:ea typeface="+mn-ea"/>
                <a:cs typeface="Calibri"/>
              </a:rPr>
              <a:t>.</a:t>
            </a:r>
          </a:p>
          <a:p>
            <a:pPr>
              <a:spcAft>
                <a:spcPts val="600"/>
              </a:spcAft>
            </a:pPr>
            <a:r>
              <a:rPr lang="en-US" sz="2000" i="1" dirty="0">
                <a:solidFill>
                  <a:srgbClr val="002060"/>
                </a:solidFill>
                <a:latin typeface="Calibri"/>
                <a:ea typeface="+mn-ea"/>
                <a:cs typeface="Calibri"/>
              </a:rPr>
              <a:t>Click on the words.</a:t>
            </a:r>
          </a:p>
          <a:p>
            <a:pPr>
              <a:spcAft>
                <a:spcPts val="600"/>
              </a:spcAft>
            </a:pPr>
            <a:endParaRPr lang="en-US" sz="2000" dirty="0">
              <a:latin typeface="Calibri"/>
              <a:ea typeface="+mn-ea"/>
              <a:cs typeface="Calibri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0771E459-1150-A14F-BCFB-64ACB7726AEF}"/>
              </a:ext>
            </a:extLst>
          </p:cNvPr>
          <p:cNvSpPr txBox="1"/>
          <p:nvPr/>
        </p:nvSpPr>
        <p:spPr>
          <a:xfrm>
            <a:off x="353934" y="308610"/>
            <a:ext cx="4159733" cy="101566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^ To </a:t>
            </a:r>
            <a:r>
              <a:rPr lang="en-US" sz="6000" b="1" err="1">
                <a:solidFill>
                  <a:srgbClr val="002060"/>
                </a:solidFill>
                <a:latin typeface="Calibri"/>
                <a:cs typeface="Calibri"/>
              </a:rPr>
              <a:t>bach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! ^</a:t>
            </a:r>
            <a:endParaRPr lang="en-US" sz="6000" i="1">
              <a:solidFill>
                <a:srgbClr val="002060"/>
              </a:solidFill>
              <a:latin typeface="Calibri"/>
              <a:cs typeface="Calibri"/>
            </a:endParaRPr>
          </a:p>
        </p:txBody>
      </p:sp>
      <p:pic>
        <p:nvPicPr>
          <p:cNvPr id="3" name="Picture 3" descr="Background pattern&#10;&#10;Description automatically generated">
            <a:extLst>
              <a:ext uri="{FF2B5EF4-FFF2-40B4-BE49-F238E27FC236}">
                <a16:creationId xmlns:a16="http://schemas.microsoft.com/office/drawing/2014/main" id="{15943DF0-90DB-95CA-6753-5594432D6685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1860330" y="5025911"/>
            <a:ext cx="1692167" cy="865799"/>
          </a:xfrm>
          <a:prstGeom prst="rect">
            <a:avLst/>
          </a:prstGeom>
        </p:spPr>
      </p:pic>
      <p:pic>
        <p:nvPicPr>
          <p:cNvPr id="4" name="Picture 4" descr="Logo, icon&#10;&#10;Description automatically generated">
            <a:extLst>
              <a:ext uri="{FF2B5EF4-FFF2-40B4-BE49-F238E27FC236}">
                <a16:creationId xmlns:a16="http://schemas.microsoft.com/office/drawing/2014/main" id="{97C4956F-C787-9874-B0E3-BA5EEF824F13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6210465" y="4088689"/>
            <a:ext cx="1400175" cy="1781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498745"/>
      </p:ext>
    </p:extLst>
  </p:cSld>
  <p:clrMapOvr>
    <a:masterClrMapping/>
  </p:clrMapOvr>
  <p:timing>
    <p:tnLst>
      <p:par>
        <p:cTn id="1" dur="indefinite" restart="never" nodeType="tmRoot">
          <p:childTnLst>
            <p:audio>
              <p:cMediaNode vol="80000">
                <p:cTn id="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  <p:audio>
              <p:cMediaNode vol="80000">
                <p:cTn id="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  <p:audio>
              <p:cMediaNode vol="80000">
                <p:cTn id="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6"/>
                </p:tgtEl>
              </p:cMediaNode>
            </p:audio>
            <p:audio>
              <p:cMediaNode vol="80000">
                <p:cTn id="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7"/>
                </p:tgtEl>
              </p:cMediaNode>
            </p:audio>
            <p:audio>
              <p:cMediaNode vol="80000">
                <p:cTn id="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8"/>
                </p:tgtEl>
              </p:cMediaNode>
            </p:audio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0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2182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7" dur="1695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1834" fill="hold"/>
                                        <p:tgtEl>
                                          <p:spTgt spid="3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7" dur="1369" fill="hold"/>
                                        <p:tgtEl>
                                          <p:spTgt spid="3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2" dur="1834" fill="hold"/>
                                        <p:tgtEl>
                                          <p:spTgt spid="3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7" dur="2391" fill="hold"/>
                                        <p:tgtEl>
                                          <p:spTgt spid="4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8" descr="Shape&#10;&#10;Description automatically generated">
            <a:extLst>
              <a:ext uri="{FF2B5EF4-FFF2-40B4-BE49-F238E27FC236}">
                <a16:creationId xmlns:a16="http://schemas.microsoft.com/office/drawing/2014/main" id="{9D2CD429-073E-C0B1-8147-6334FD55AD7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4776295" y="388363"/>
            <a:ext cx="2810203" cy="2745827"/>
          </a:xfrm>
        </p:spPr>
      </p:pic>
      <p:pic>
        <p:nvPicPr>
          <p:cNvPr id="2" name="Picture 2">
            <a:extLst>
              <a:ext uri="{FF2B5EF4-FFF2-40B4-BE49-F238E27FC236}">
                <a16:creationId xmlns:a16="http://schemas.microsoft.com/office/drawing/2014/main" id="{687BD6C7-0263-F4DF-14CA-ED7CBBFB211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1328" y="3432941"/>
            <a:ext cx="2667000" cy="3276600"/>
          </a:xfrm>
          <a:prstGeom prst="rect">
            <a:avLst/>
          </a:prstGeom>
        </p:spPr>
      </p:pic>
      <p:pic>
        <p:nvPicPr>
          <p:cNvPr id="8" name="Picture 7" descr="A picture containing drawing, clock&#10;&#10;Description automatically generated">
            <a:extLst>
              <a:ext uri="{FF2B5EF4-FFF2-40B4-BE49-F238E27FC236}">
                <a16:creationId xmlns:a16="http://schemas.microsoft.com/office/drawing/2014/main" id="{FF09309D-BF29-9447-837D-00F31FC3E016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47041" y="662790"/>
            <a:ext cx="1060450" cy="476250"/>
          </a:xfrm>
          <a:prstGeom prst="rect">
            <a:avLst/>
          </a:prstGeom>
        </p:spPr>
      </p:pic>
      <p:sp>
        <p:nvSpPr>
          <p:cNvPr id="25" name="Text Box 3">
            <a:extLst>
              <a:ext uri="{FF2B5EF4-FFF2-40B4-BE49-F238E27FC236}">
                <a16:creationId xmlns:a16="http://schemas.microsoft.com/office/drawing/2014/main" id="{57545A50-F22E-4BAD-BFBE-65BF34234B5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02116" y="560980"/>
            <a:ext cx="1679914" cy="566705"/>
          </a:xfrm>
          <a:prstGeom prst="rect">
            <a:avLst/>
          </a:prstGeom>
          <a:solidFill>
            <a:srgbClr val="FBFF88"/>
          </a:solidFill>
          <a:ln>
            <a:solidFill>
              <a:srgbClr val="FBFF88"/>
            </a:solidFill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 err="1">
                <a:solidFill>
                  <a:srgbClr val="002060"/>
                </a:solidFill>
                <a:latin typeface="SASSOON PRIMARY" pitchFamily="2" charset="0"/>
                <a:cs typeface="Arial" panose="020B0604020202020204" pitchFamily="34" charset="0"/>
              </a:rPr>
              <a:t>mor</a:t>
            </a:r>
            <a:endParaRPr lang="en-GB" altLang="en-US" sz="2000" b="1" dirty="0">
              <a:solidFill>
                <a:srgbClr val="002060"/>
              </a:solidFill>
              <a:latin typeface="SASSOON PRIMARY" pitchFamily="2" charset="0"/>
              <a:cs typeface="Arial" panose="020B0604020202020204" pitchFamily="34" charset="0"/>
            </a:endParaRPr>
          </a:p>
        </p:txBody>
      </p:sp>
      <p:pic>
        <p:nvPicPr>
          <p:cNvPr id="10" name="Picture 9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7CBA9D2D-052F-E045-AB1D-3F566D22632C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769397" y="848152"/>
            <a:ext cx="1005748" cy="277305"/>
          </a:xfrm>
          <a:prstGeom prst="rect">
            <a:avLst/>
          </a:prstGeom>
        </p:spPr>
      </p:pic>
      <p:sp>
        <p:nvSpPr>
          <p:cNvPr id="30" name="Text Box 3">
            <a:extLst>
              <a:ext uri="{FF2B5EF4-FFF2-40B4-BE49-F238E27FC236}">
                <a16:creationId xmlns:a16="http://schemas.microsoft.com/office/drawing/2014/main" id="{03EDDECC-0F7A-4F67-8D81-24734909B76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55139" y="598265"/>
            <a:ext cx="1679914" cy="566705"/>
          </a:xfrm>
          <a:prstGeom prst="rect">
            <a:avLst/>
          </a:prstGeom>
          <a:solidFill>
            <a:srgbClr val="FBFF88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 err="1">
                <a:solidFill>
                  <a:srgbClr val="002060"/>
                </a:solidFill>
                <a:latin typeface="SASSOON PRIMARY" pitchFamily="2" charset="0"/>
                <a:cs typeface="Arial" panose="020B0604020202020204" pitchFamily="34" charset="0"/>
              </a:rPr>
              <a:t>môr</a:t>
            </a:r>
            <a:endParaRPr lang="en-GB" altLang="en-US" sz="2000" b="1" dirty="0">
              <a:solidFill>
                <a:srgbClr val="002060"/>
              </a:solidFill>
              <a:latin typeface="SASSOON PRIMARY" pitchFamily="2" charset="0"/>
              <a:cs typeface="Arial" panose="020B0604020202020204" pitchFamily="34" charset="0"/>
            </a:endParaRPr>
          </a:p>
        </p:txBody>
      </p:sp>
      <p:pic>
        <p:nvPicPr>
          <p:cNvPr id="50" name="Picture 49" descr="A picture containing drawing, clock&#10;&#10;Description automatically generated">
            <a:extLst>
              <a:ext uri="{FF2B5EF4-FFF2-40B4-BE49-F238E27FC236}">
                <a16:creationId xmlns:a16="http://schemas.microsoft.com/office/drawing/2014/main" id="{BB921CB9-3C5A-A54A-9567-BC7BFB85BA8B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808413" y="1414857"/>
            <a:ext cx="1060450" cy="476250"/>
          </a:xfrm>
          <a:prstGeom prst="rect">
            <a:avLst/>
          </a:prstGeom>
        </p:spPr>
      </p:pic>
      <p:sp>
        <p:nvSpPr>
          <p:cNvPr id="33" name="Text Box 3">
            <a:extLst>
              <a:ext uri="{FF2B5EF4-FFF2-40B4-BE49-F238E27FC236}">
                <a16:creationId xmlns:a16="http://schemas.microsoft.com/office/drawing/2014/main" id="{29424651-CD3B-469E-B988-FCD388C1F54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45781" y="1306863"/>
            <a:ext cx="1679914" cy="566705"/>
          </a:xfrm>
          <a:prstGeom prst="rect">
            <a:avLst/>
          </a:prstGeom>
          <a:solidFill>
            <a:srgbClr val="FBFF88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>
                <a:solidFill>
                  <a:srgbClr val="002060"/>
                </a:solidFill>
                <a:latin typeface="SASSOON PRIMARY" pitchFamily="2" charset="0"/>
                <a:cs typeface="Arial" panose="020B0604020202020204" pitchFamily="34" charset="0"/>
              </a:rPr>
              <a:t>tan</a:t>
            </a:r>
          </a:p>
        </p:txBody>
      </p:sp>
      <p:pic>
        <p:nvPicPr>
          <p:cNvPr id="51" name="Picture 50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D52CE364-B646-3443-BA5D-F791CBE2262A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10611" y="1523876"/>
            <a:ext cx="1215131" cy="335036"/>
          </a:xfrm>
          <a:prstGeom prst="rect">
            <a:avLst/>
          </a:prstGeom>
        </p:spPr>
      </p:pic>
      <p:sp>
        <p:nvSpPr>
          <p:cNvPr id="26" name="Text Box 3">
            <a:extLst>
              <a:ext uri="{FF2B5EF4-FFF2-40B4-BE49-F238E27FC236}">
                <a16:creationId xmlns:a16="http://schemas.microsoft.com/office/drawing/2014/main" id="{0A34910B-3D93-4C00-AAEF-0D44F01F5D3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00156" y="1340007"/>
            <a:ext cx="1679914" cy="566705"/>
          </a:xfrm>
          <a:prstGeom prst="rect">
            <a:avLst/>
          </a:prstGeom>
          <a:solidFill>
            <a:srgbClr val="FBFF88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 err="1">
                <a:solidFill>
                  <a:srgbClr val="002060"/>
                </a:solidFill>
                <a:latin typeface="SASSOON PRIMARY" pitchFamily="2" charset="0"/>
                <a:cs typeface="Arial" panose="020B0604020202020204" pitchFamily="34" charset="0"/>
              </a:rPr>
              <a:t>tân</a:t>
            </a:r>
            <a:endParaRPr lang="en-GB" altLang="en-US" sz="2000" b="1" dirty="0">
              <a:solidFill>
                <a:srgbClr val="002060"/>
              </a:solidFill>
              <a:latin typeface="SASSOON PRIMARY" pitchFamily="2" charset="0"/>
              <a:cs typeface="Arial" panose="020B0604020202020204" pitchFamily="34" charset="0"/>
            </a:endParaRPr>
          </a:p>
        </p:txBody>
      </p:sp>
      <p:pic>
        <p:nvPicPr>
          <p:cNvPr id="53" name="Picture 52" descr="A picture containing drawing, clock&#10;&#10;Description automatically generated">
            <a:extLst>
              <a:ext uri="{FF2B5EF4-FFF2-40B4-BE49-F238E27FC236}">
                <a16:creationId xmlns:a16="http://schemas.microsoft.com/office/drawing/2014/main" id="{D32844D1-47A9-EF4E-8E86-48501281C3C6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832201" y="2102417"/>
            <a:ext cx="1060450" cy="476250"/>
          </a:xfrm>
          <a:prstGeom prst="rect">
            <a:avLst/>
          </a:prstGeom>
        </p:spPr>
      </p:pic>
      <p:sp>
        <p:nvSpPr>
          <p:cNvPr id="32" name="Text Box 3">
            <a:extLst>
              <a:ext uri="{FF2B5EF4-FFF2-40B4-BE49-F238E27FC236}">
                <a16:creationId xmlns:a16="http://schemas.microsoft.com/office/drawing/2014/main" id="{8DAB4B19-B15E-45CC-86C4-74D7FE78340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45781" y="2050926"/>
            <a:ext cx="1679914" cy="566705"/>
          </a:xfrm>
          <a:prstGeom prst="rect">
            <a:avLst/>
          </a:prstGeom>
          <a:solidFill>
            <a:srgbClr val="FBFF88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 err="1">
                <a:solidFill>
                  <a:srgbClr val="002060"/>
                </a:solidFill>
                <a:latin typeface="SASSOON PRIMARY" pitchFamily="2" charset="0"/>
                <a:cs typeface="Arial" panose="020B0604020202020204" pitchFamily="34" charset="0"/>
              </a:rPr>
              <a:t>gêm</a:t>
            </a:r>
            <a:endParaRPr lang="en-GB" altLang="en-US" sz="2000" b="1" dirty="0">
              <a:solidFill>
                <a:srgbClr val="002060"/>
              </a:solidFill>
              <a:latin typeface="SASSOON PRIMARY" pitchFamily="2" charset="0"/>
              <a:cs typeface="Arial" panose="020B0604020202020204" pitchFamily="34" charset="0"/>
            </a:endParaRPr>
          </a:p>
        </p:txBody>
      </p:sp>
      <p:pic>
        <p:nvPicPr>
          <p:cNvPr id="54" name="Picture 53" descr="A picture containing drawing, clock&#10;&#10;Description automatically generated">
            <a:extLst>
              <a:ext uri="{FF2B5EF4-FFF2-40B4-BE49-F238E27FC236}">
                <a16:creationId xmlns:a16="http://schemas.microsoft.com/office/drawing/2014/main" id="{B8052D02-92D3-6F48-AFED-A1998B43C5A4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864871" y="2824440"/>
            <a:ext cx="1060450" cy="476250"/>
          </a:xfrm>
          <a:prstGeom prst="rect">
            <a:avLst/>
          </a:prstGeom>
        </p:spPr>
      </p:pic>
      <p:sp>
        <p:nvSpPr>
          <p:cNvPr id="31" name="Text Box 3">
            <a:extLst>
              <a:ext uri="{FF2B5EF4-FFF2-40B4-BE49-F238E27FC236}">
                <a16:creationId xmlns:a16="http://schemas.microsoft.com/office/drawing/2014/main" id="{F24FF7FF-4F20-438C-A95E-8D7845BA7A8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55139" y="2754160"/>
            <a:ext cx="1679914" cy="566705"/>
          </a:xfrm>
          <a:prstGeom prst="rect">
            <a:avLst/>
          </a:prstGeom>
          <a:solidFill>
            <a:srgbClr val="FBFF88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 err="1">
                <a:solidFill>
                  <a:srgbClr val="002060"/>
                </a:solidFill>
                <a:latin typeface="SASSOON PRIMARY" pitchFamily="2" charset="0"/>
                <a:cs typeface="Arial" panose="020B0604020202020204" pitchFamily="34" charset="0"/>
              </a:rPr>
              <a:t>gwên</a:t>
            </a:r>
            <a:endParaRPr lang="en-GB" altLang="en-US" sz="2000" b="1" dirty="0">
              <a:solidFill>
                <a:srgbClr val="002060"/>
              </a:solidFill>
              <a:latin typeface="SASSOON PRIMARY" pitchFamily="2" charset="0"/>
              <a:cs typeface="Arial" panose="020B0604020202020204" pitchFamily="34" charset="0"/>
            </a:endParaRPr>
          </a:p>
        </p:txBody>
      </p:sp>
      <p:pic>
        <p:nvPicPr>
          <p:cNvPr id="55" name="Picture 54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4D0D5193-4508-E34B-A519-EE8F4E6FE9FE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731072" y="3653218"/>
            <a:ext cx="1215131" cy="335036"/>
          </a:xfrm>
          <a:prstGeom prst="rect">
            <a:avLst/>
          </a:prstGeom>
        </p:spPr>
      </p:pic>
      <p:sp>
        <p:nvSpPr>
          <p:cNvPr id="34" name="Text Box 3">
            <a:extLst>
              <a:ext uri="{FF2B5EF4-FFF2-40B4-BE49-F238E27FC236}">
                <a16:creationId xmlns:a16="http://schemas.microsoft.com/office/drawing/2014/main" id="{98740828-904C-47C8-9337-CD04AA81B01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55139" y="3506255"/>
            <a:ext cx="1679914" cy="566705"/>
          </a:xfrm>
          <a:prstGeom prst="rect">
            <a:avLst/>
          </a:prstGeom>
          <a:solidFill>
            <a:srgbClr val="FBFF88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 err="1">
                <a:solidFill>
                  <a:srgbClr val="002060"/>
                </a:solidFill>
                <a:latin typeface="SASSOON PRIMARY" pitchFamily="2" charset="0"/>
                <a:cs typeface="Arial" panose="020B0604020202020204" pitchFamily="34" charset="0"/>
              </a:rPr>
              <a:t>ffon</a:t>
            </a:r>
            <a:endParaRPr lang="en-GB" altLang="en-US" sz="2000" b="1" dirty="0">
              <a:solidFill>
                <a:srgbClr val="002060"/>
              </a:solidFill>
              <a:latin typeface="SASSOON PRIMARY" pitchFamily="2" charset="0"/>
              <a:cs typeface="Arial" panose="020B0604020202020204" pitchFamily="34" charset="0"/>
            </a:endParaRPr>
          </a:p>
        </p:txBody>
      </p:sp>
      <p:pic>
        <p:nvPicPr>
          <p:cNvPr id="56" name="Picture 55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CA0AF65D-AC11-9349-B17B-B38D5C09C34A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10611" y="2215092"/>
            <a:ext cx="1215131" cy="335036"/>
          </a:xfrm>
          <a:prstGeom prst="rect">
            <a:avLst/>
          </a:prstGeom>
        </p:spPr>
      </p:pic>
      <p:sp>
        <p:nvSpPr>
          <p:cNvPr id="27" name="Text Box 3">
            <a:extLst>
              <a:ext uri="{FF2B5EF4-FFF2-40B4-BE49-F238E27FC236}">
                <a16:creationId xmlns:a16="http://schemas.microsoft.com/office/drawing/2014/main" id="{B927D0E5-0EAC-4171-B0D8-E67C22AA7F8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88978" y="2107399"/>
            <a:ext cx="1679914" cy="566705"/>
          </a:xfrm>
          <a:prstGeom prst="rect">
            <a:avLst/>
          </a:prstGeom>
          <a:solidFill>
            <a:srgbClr val="FBFF88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>
                <a:solidFill>
                  <a:srgbClr val="002060"/>
                </a:solidFill>
                <a:latin typeface="SASSOON PRIMARY" pitchFamily="2" charset="0"/>
                <a:cs typeface="Arial" panose="020B0604020202020204" pitchFamily="34" charset="0"/>
              </a:rPr>
              <a:t>gem</a:t>
            </a:r>
          </a:p>
        </p:txBody>
      </p:sp>
      <p:pic>
        <p:nvPicPr>
          <p:cNvPr id="57" name="Picture 56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D858779F-2CF9-8A45-9E5C-44C7F6720D1A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00156" y="2872061"/>
            <a:ext cx="1215131" cy="335036"/>
          </a:xfrm>
          <a:prstGeom prst="rect">
            <a:avLst/>
          </a:prstGeom>
        </p:spPr>
      </p:pic>
      <p:sp>
        <p:nvSpPr>
          <p:cNvPr id="28" name="Text Box 3">
            <a:extLst>
              <a:ext uri="{FF2B5EF4-FFF2-40B4-BE49-F238E27FC236}">
                <a16:creationId xmlns:a16="http://schemas.microsoft.com/office/drawing/2014/main" id="{89F2D923-E631-4545-B23F-3B65A55A93E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80412" y="2806827"/>
            <a:ext cx="1679914" cy="566705"/>
          </a:xfrm>
          <a:prstGeom prst="rect">
            <a:avLst/>
          </a:prstGeom>
          <a:solidFill>
            <a:srgbClr val="FBFF88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>
                <a:solidFill>
                  <a:srgbClr val="002060"/>
                </a:solidFill>
                <a:latin typeface="SASSOON PRIMARY" pitchFamily="2" charset="0"/>
                <a:cs typeface="Arial" panose="020B0604020202020204" pitchFamily="34" charset="0"/>
              </a:rPr>
              <a:t>Gwen</a:t>
            </a:r>
          </a:p>
        </p:txBody>
      </p:sp>
      <p:pic>
        <p:nvPicPr>
          <p:cNvPr id="58" name="Picture 57" descr="A picture containing drawing, clock&#10;&#10;Description automatically generated">
            <a:extLst>
              <a:ext uri="{FF2B5EF4-FFF2-40B4-BE49-F238E27FC236}">
                <a16:creationId xmlns:a16="http://schemas.microsoft.com/office/drawing/2014/main" id="{2A19F186-4E48-F64A-8389-6D642B73EC85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149457" y="3501936"/>
            <a:ext cx="1060450" cy="476250"/>
          </a:xfrm>
          <a:prstGeom prst="rect">
            <a:avLst/>
          </a:prstGeom>
        </p:spPr>
      </p:pic>
      <p:sp>
        <p:nvSpPr>
          <p:cNvPr id="29" name="Text Box 3">
            <a:extLst>
              <a:ext uri="{FF2B5EF4-FFF2-40B4-BE49-F238E27FC236}">
                <a16:creationId xmlns:a16="http://schemas.microsoft.com/office/drawing/2014/main" id="{9B5C9952-1860-449E-BE77-F0524839E9A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00156" y="3506255"/>
            <a:ext cx="1679914" cy="566705"/>
          </a:xfrm>
          <a:prstGeom prst="rect">
            <a:avLst/>
          </a:prstGeom>
          <a:solidFill>
            <a:srgbClr val="FBFF88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 err="1">
                <a:solidFill>
                  <a:srgbClr val="002060"/>
                </a:solidFill>
                <a:latin typeface="SASSOON PRIMARY" pitchFamily="2" charset="0"/>
                <a:cs typeface="Arial" panose="020B0604020202020204" pitchFamily="34" charset="0"/>
              </a:rPr>
              <a:t>ffôn</a:t>
            </a:r>
            <a:endParaRPr lang="en-GB" altLang="en-US" sz="2000" b="1" dirty="0">
              <a:solidFill>
                <a:srgbClr val="002060"/>
              </a:solidFill>
              <a:latin typeface="SASSOON PRIMARY" pitchFamily="2" charset="0"/>
              <a:cs typeface="Arial" panose="020B0604020202020204" pitchFamily="34" charset="0"/>
            </a:endParaRPr>
          </a:p>
        </p:txBody>
      </p:sp>
      <p:pic>
        <p:nvPicPr>
          <p:cNvPr id="18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1070E09A-1EFD-9545-833B-522D60B7DC6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917859" y="4769001"/>
            <a:ext cx="1624380" cy="162438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B88A17EC-981D-4B23-8CA5-BC0D95FD6F7F}"/>
              </a:ext>
            </a:extLst>
          </p:cNvPr>
          <p:cNvSpPr/>
          <p:nvPr/>
        </p:nvSpPr>
        <p:spPr>
          <a:xfrm>
            <a:off x="6476807" y="768896"/>
            <a:ext cx="390697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dirty="0">
                <a:ln w="0">
                  <a:solidFill>
                    <a:srgbClr val="002060"/>
                  </a:solidFill>
                </a:ln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58F17358-09E4-4A90-B827-DF8296391EBD}"/>
              </a:ext>
            </a:extLst>
          </p:cNvPr>
          <p:cNvSpPr/>
          <p:nvPr/>
        </p:nvSpPr>
        <p:spPr>
          <a:xfrm>
            <a:off x="5347325" y="1437223"/>
            <a:ext cx="57259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</a:t>
            </a:r>
          </a:p>
        </p:txBody>
      </p:sp>
      <p:sp>
        <p:nvSpPr>
          <p:cNvPr id="5" name="Speech Bubble: Rectangle with Corners Rounded 4">
            <a:extLst>
              <a:ext uri="{FF2B5EF4-FFF2-40B4-BE49-F238E27FC236}">
                <a16:creationId xmlns:a16="http://schemas.microsoft.com/office/drawing/2014/main" id="{D4BF5390-89D8-4758-83A0-FE16C592E5F9}"/>
              </a:ext>
            </a:extLst>
          </p:cNvPr>
          <p:cNvSpPr/>
          <p:nvPr/>
        </p:nvSpPr>
        <p:spPr>
          <a:xfrm>
            <a:off x="568627" y="4630429"/>
            <a:ext cx="4262692" cy="1914661"/>
          </a:xfrm>
          <a:prstGeom prst="wedgeRoundRectCallout">
            <a:avLst>
              <a:gd name="adj1" fmla="val 64266"/>
              <a:gd name="adj2" fmla="val -36348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" pitchFamily="2" charset="0"/>
                <a:cs typeface="Cavolini" panose="03000502040302020204" pitchFamily="66" charset="0"/>
              </a:rPr>
              <a:t>Pa </a:t>
            </a:r>
            <a:r>
              <a:rPr lang="en-GB" sz="20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" pitchFamily="2" charset="0"/>
                <a:cs typeface="Cavolini" panose="03000502040302020204" pitchFamily="66" charset="0"/>
              </a:rPr>
              <a:t>ffordd</a:t>
            </a:r>
            <a:r>
              <a:rPr lang="en-GB" sz="20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" pitchFamily="2" charset="0"/>
                <a:cs typeface="Cavolini" panose="03000502040302020204" pitchFamily="66" charset="0"/>
              </a:rPr>
              <a:t>? </a:t>
            </a:r>
            <a:r>
              <a:rPr lang="en-GB" sz="2000" i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" pitchFamily="2" charset="0"/>
                <a:cs typeface="Cavolini" panose="03000502040302020204" pitchFamily="66" charset="0"/>
              </a:rPr>
              <a:t>Which way? </a:t>
            </a:r>
            <a:r>
              <a:rPr lang="en-GB" sz="20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" pitchFamily="2" charset="0"/>
                <a:cs typeface="Cavolini" panose="03000502040302020204" pitchFamily="66" charset="0"/>
              </a:rPr>
              <a:t>A neu B? </a:t>
            </a:r>
            <a:endParaRPr lang="en-GB" sz="2000" b="1" i="1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SASSOON PRIMARY" pitchFamily="2" charset="0"/>
              <a:cs typeface="Cavolini" panose="03000502040302020204" pitchFamily="66" charset="0"/>
            </a:endParaRPr>
          </a:p>
          <a:p>
            <a:pPr algn="ctr"/>
            <a:endParaRPr lang="en-GB" sz="2000" i="1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SASSOON PRIMARY" pitchFamily="2" charset="0"/>
              <a:cs typeface="Cavolini" panose="03000502040302020204" pitchFamily="66" charset="0"/>
            </a:endParaRPr>
          </a:p>
          <a:p>
            <a:pPr algn="ctr"/>
            <a:r>
              <a:rPr lang="en-GB" sz="20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" pitchFamily="2" charset="0"/>
                <a:cs typeface="Cavolini" panose="03000502040302020204" pitchFamily="66" charset="0"/>
              </a:rPr>
              <a:t>Gwrandewch</a:t>
            </a:r>
            <a:r>
              <a:rPr lang="en-GB" sz="20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" pitchFamily="2" charset="0"/>
                <a:cs typeface="Cavolini" panose="03000502040302020204" pitchFamily="66" charset="0"/>
              </a:rPr>
              <a:t>!</a:t>
            </a:r>
            <a:r>
              <a:rPr lang="en-GB" sz="20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" pitchFamily="2" charset="0"/>
                <a:cs typeface="Cavolini" panose="03000502040302020204" pitchFamily="66" charset="0"/>
              </a:rPr>
              <a:t> </a:t>
            </a:r>
            <a:r>
              <a:rPr lang="en-GB" sz="2000" i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" pitchFamily="2" charset="0"/>
                <a:cs typeface="Cavolini" panose="03000502040302020204" pitchFamily="66" charset="0"/>
              </a:rPr>
              <a:t>Listen! </a:t>
            </a:r>
          </a:p>
          <a:p>
            <a:pPr algn="ctr"/>
            <a:br>
              <a:rPr lang="en-GB" sz="20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" pitchFamily="2" charset="0"/>
                <a:cs typeface="Cavolini" panose="03000502040302020204" pitchFamily="66" charset="0"/>
              </a:rPr>
            </a:br>
            <a:r>
              <a:rPr lang="en-GB" sz="20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" pitchFamily="2" charset="0"/>
                <a:cs typeface="Cavolini" panose="03000502040302020204" pitchFamily="66" charset="0"/>
              </a:rPr>
              <a:t>Cliciwch</a:t>
            </a:r>
            <a:r>
              <a:rPr lang="en-GB" sz="20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" pitchFamily="2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" pitchFamily="2" charset="0"/>
                <a:cs typeface="Cavolini" panose="03000502040302020204" pitchFamily="66" charset="0"/>
              </a:rPr>
              <a:t>ar</a:t>
            </a:r>
            <a:r>
              <a:rPr lang="en-GB" sz="20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" pitchFamily="2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" pitchFamily="2" charset="0"/>
                <a:cs typeface="Cavolini" panose="03000502040302020204" pitchFamily="66" charset="0"/>
              </a:rPr>
              <a:t>yr</a:t>
            </a:r>
            <a:r>
              <a:rPr lang="en-GB" sz="20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" pitchFamily="2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" pitchFamily="2" charset="0"/>
                <a:cs typeface="Cavolini" panose="03000502040302020204" pitchFamily="66" charset="0"/>
              </a:rPr>
              <a:t>ateb</a:t>
            </a:r>
            <a:r>
              <a:rPr lang="en-GB" sz="20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" pitchFamily="2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" pitchFamily="2" charset="0"/>
                <a:cs typeface="Cavolini" panose="03000502040302020204" pitchFamily="66" charset="0"/>
              </a:rPr>
              <a:t>cywir</a:t>
            </a:r>
            <a:r>
              <a:rPr lang="en-GB" sz="20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" pitchFamily="2" charset="0"/>
                <a:cs typeface="Cavolini" panose="03000502040302020204" pitchFamily="66" charset="0"/>
              </a:rPr>
              <a:t>. </a:t>
            </a:r>
            <a:r>
              <a:rPr lang="en-GB" sz="2000" i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" pitchFamily="2" charset="0"/>
                <a:cs typeface="Cavolini" panose="03000502040302020204" pitchFamily="66" charset="0"/>
              </a:rPr>
              <a:t>Click on the correct answer.</a:t>
            </a:r>
          </a:p>
        </p:txBody>
      </p:sp>
    </p:spTree>
    <p:extLst>
      <p:ext uri="{BB962C8B-B14F-4D97-AF65-F5344CB8AC3E}">
        <p14:creationId xmlns:p14="http://schemas.microsoft.com/office/powerpoint/2010/main" val="2664613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105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5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5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audio>
              <p:cMediaNode vol="80000">
                <p:cTn id="6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  <p:bldLst>
      <p:bldP spid="25" grpId="0" animBg="1"/>
      <p:bldP spid="30" grpId="0" animBg="1"/>
      <p:bldP spid="33" grpId="0" animBg="1"/>
      <p:bldP spid="26" grpId="0" animBg="1"/>
      <p:bldP spid="32" grpId="0" animBg="1"/>
      <p:bldP spid="31" grpId="0" animBg="1"/>
      <p:bldP spid="34" grpId="0" animBg="1"/>
      <p:bldP spid="27" grpId="0" animBg="1"/>
      <p:bldP spid="28" grpId="0" animBg="1"/>
      <p:bldP spid="29" grpId="0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18E0D931-E0A4-984E-B9F3-19C066B456D8}"/>
              </a:ext>
            </a:extLst>
          </p:cNvPr>
          <p:cNvSpPr txBox="1"/>
          <p:nvPr/>
        </p:nvSpPr>
        <p:spPr>
          <a:xfrm>
            <a:off x="488631" y="313581"/>
            <a:ext cx="2563179" cy="1077218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</a:rPr>
              <a:t>Ymarfer</a:t>
            </a:r>
            <a:r>
              <a:rPr lang="en-US" sz="3600" b="1" dirty="0">
                <a:solidFill>
                  <a:srgbClr val="002060"/>
                </a:solidFill>
              </a:rPr>
              <a:t>!    </a:t>
            </a:r>
            <a:br>
              <a:rPr lang="en-US" sz="3600" b="1" dirty="0">
                <a:solidFill>
                  <a:srgbClr val="002060"/>
                </a:solidFill>
              </a:rPr>
            </a:br>
            <a:r>
              <a:rPr lang="en-US" sz="2400" i="1" dirty="0">
                <a:solidFill>
                  <a:srgbClr val="002060"/>
                </a:solidFill>
              </a:rPr>
              <a:t>Practice!</a:t>
            </a:r>
            <a:r>
              <a:rPr lang="en-US" sz="2800" i="1" dirty="0">
                <a:solidFill>
                  <a:srgbClr val="002060"/>
                </a:solidFill>
              </a:rPr>
              <a:t> 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2CFDDF2-E47F-9248-8181-CCF16B9021C2}"/>
              </a:ext>
            </a:extLst>
          </p:cNvPr>
          <p:cNvSpPr txBox="1"/>
          <p:nvPr/>
        </p:nvSpPr>
        <p:spPr>
          <a:xfrm>
            <a:off x="4335807" y="1429979"/>
            <a:ext cx="3083023" cy="454983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800" b="1" dirty="0" err="1">
                <a:solidFill>
                  <a:srgbClr val="002060"/>
                </a:solidFill>
              </a:rPr>
              <a:t>mân</a:t>
            </a:r>
            <a:r>
              <a:rPr lang="en-US" sz="2800" b="1" dirty="0">
                <a:solidFill>
                  <a:srgbClr val="002060"/>
                </a:solidFill>
              </a:rPr>
              <a:t>                 man</a:t>
            </a:r>
          </a:p>
          <a:p>
            <a:pPr>
              <a:lnSpc>
                <a:spcPct val="150000"/>
              </a:lnSpc>
            </a:pPr>
            <a:r>
              <a:rPr lang="en-US" sz="2800" b="1" dirty="0" err="1">
                <a:solidFill>
                  <a:srgbClr val="002060"/>
                </a:solidFill>
              </a:rPr>
              <a:t>gwên</a:t>
            </a:r>
            <a:r>
              <a:rPr lang="en-US" sz="2800" b="1" dirty="0">
                <a:solidFill>
                  <a:srgbClr val="002060"/>
                </a:solidFill>
              </a:rPr>
              <a:t>               Gwen</a:t>
            </a:r>
          </a:p>
          <a:p>
            <a:pPr>
              <a:lnSpc>
                <a:spcPct val="150000"/>
              </a:lnSpc>
            </a:pPr>
            <a:r>
              <a:rPr lang="en-US" sz="2800" b="1" dirty="0" err="1">
                <a:solidFill>
                  <a:srgbClr val="002060"/>
                </a:solidFill>
              </a:rPr>
              <a:t>tôn</a:t>
            </a:r>
            <a:r>
              <a:rPr lang="en-US" sz="2800" b="1" dirty="0">
                <a:solidFill>
                  <a:srgbClr val="002060"/>
                </a:solidFill>
              </a:rPr>
              <a:t>                   ton</a:t>
            </a:r>
          </a:p>
          <a:p>
            <a:pPr>
              <a:lnSpc>
                <a:spcPct val="150000"/>
              </a:lnSpc>
            </a:pPr>
            <a:r>
              <a:rPr lang="en-US" sz="2800" b="1" dirty="0">
                <a:solidFill>
                  <a:srgbClr val="002060"/>
                </a:solidFill>
              </a:rPr>
              <a:t>dur                   d</a:t>
            </a:r>
            <a:r>
              <a:rPr lang="en-GB" sz="2800" b="1" dirty="0" err="1">
                <a:solidFill>
                  <a:srgbClr val="002060"/>
                </a:solidFill>
              </a:rPr>
              <a:t>ŵ</a:t>
            </a:r>
            <a:r>
              <a:rPr lang="en-US" sz="2800" b="1" dirty="0">
                <a:solidFill>
                  <a:srgbClr val="002060"/>
                </a:solidFill>
              </a:rPr>
              <a:t>r</a:t>
            </a:r>
          </a:p>
          <a:p>
            <a:pPr>
              <a:lnSpc>
                <a:spcPct val="150000"/>
              </a:lnSpc>
            </a:pPr>
            <a:r>
              <a:rPr lang="en-US" sz="2800" b="1" dirty="0" err="1">
                <a:solidFill>
                  <a:srgbClr val="002060"/>
                </a:solidFill>
              </a:rPr>
              <a:t>ofer</a:t>
            </a:r>
            <a:r>
              <a:rPr lang="en-US" sz="2800" b="1" dirty="0">
                <a:solidFill>
                  <a:srgbClr val="002060"/>
                </a:solidFill>
              </a:rPr>
              <a:t>                  offer</a:t>
            </a:r>
            <a:endParaRPr lang="en-GB" sz="2800" b="1" dirty="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</a:pPr>
            <a:r>
              <a:rPr lang="en-GB" sz="2800" b="1" dirty="0" err="1">
                <a:solidFill>
                  <a:srgbClr val="002060"/>
                </a:solidFill>
              </a:rPr>
              <a:t>hyn</a:t>
            </a:r>
            <a:r>
              <a:rPr lang="en-GB" sz="2800" b="1" dirty="0">
                <a:solidFill>
                  <a:srgbClr val="002060"/>
                </a:solidFill>
              </a:rPr>
              <a:t>                   h</a:t>
            </a:r>
            <a:r>
              <a:rPr lang="cy-GB" sz="2800" b="1" dirty="0">
                <a:solidFill>
                  <a:srgbClr val="002060"/>
                </a:solidFill>
              </a:rPr>
              <a:t>ŷn</a:t>
            </a:r>
          </a:p>
          <a:p>
            <a:pPr>
              <a:lnSpc>
                <a:spcPct val="150000"/>
              </a:lnSpc>
            </a:pPr>
            <a:r>
              <a:rPr lang="cy-GB" sz="2800" b="1" dirty="0">
                <a:solidFill>
                  <a:srgbClr val="002060"/>
                </a:solidFill>
              </a:rPr>
              <a:t>cân                   carn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99F7849-F9AB-7949-9475-7541EAB7C3F4}"/>
              </a:ext>
            </a:extLst>
          </p:cNvPr>
          <p:cNvSpPr txBox="1"/>
          <p:nvPr/>
        </p:nvSpPr>
        <p:spPr>
          <a:xfrm>
            <a:off x="8431399" y="1429978"/>
            <a:ext cx="3348161" cy="454983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y-GB" sz="2800" b="1" dirty="0">
                <a:solidFill>
                  <a:srgbClr val="002060"/>
                </a:solidFill>
              </a:rPr>
              <a:t>ci                       si</a:t>
            </a:r>
          </a:p>
          <a:p>
            <a:pPr>
              <a:lnSpc>
                <a:spcPct val="150000"/>
              </a:lnSpc>
            </a:pPr>
            <a:r>
              <a:rPr lang="cy-GB" sz="2800" b="1" dirty="0">
                <a:solidFill>
                  <a:srgbClr val="002060"/>
                </a:solidFill>
              </a:rPr>
              <a:t>dal                    dall</a:t>
            </a:r>
          </a:p>
          <a:p>
            <a:pPr>
              <a:lnSpc>
                <a:spcPct val="150000"/>
              </a:lnSpc>
            </a:pPr>
            <a:r>
              <a:rPr lang="cy-GB" sz="2800" b="1" dirty="0">
                <a:solidFill>
                  <a:srgbClr val="002060"/>
                </a:solidFill>
              </a:rPr>
              <a:t>dallu                 dathlu</a:t>
            </a:r>
          </a:p>
          <a:p>
            <a:pPr>
              <a:lnSpc>
                <a:spcPct val="150000"/>
              </a:lnSpc>
            </a:pPr>
            <a:r>
              <a:rPr lang="cy-GB" sz="2800" b="1" dirty="0">
                <a:solidFill>
                  <a:srgbClr val="002060"/>
                </a:solidFill>
              </a:rPr>
              <a:t>marc                 march</a:t>
            </a:r>
          </a:p>
          <a:p>
            <a:pPr>
              <a:lnSpc>
                <a:spcPct val="150000"/>
              </a:lnSpc>
            </a:pPr>
            <a:r>
              <a:rPr lang="cy-GB" sz="2800" b="1" dirty="0">
                <a:solidFill>
                  <a:srgbClr val="002060"/>
                </a:solidFill>
              </a:rPr>
              <a:t>garreg               garej </a:t>
            </a:r>
          </a:p>
          <a:p>
            <a:pPr>
              <a:lnSpc>
                <a:spcPct val="150000"/>
              </a:lnSpc>
            </a:pPr>
            <a:r>
              <a:rPr lang="cy-GB" sz="2800" b="1" dirty="0">
                <a:solidFill>
                  <a:srgbClr val="002060"/>
                </a:solidFill>
              </a:rPr>
              <a:t>nodi                  noddi</a:t>
            </a:r>
          </a:p>
          <a:p>
            <a:pPr>
              <a:lnSpc>
                <a:spcPct val="150000"/>
              </a:lnSpc>
            </a:pPr>
            <a:r>
              <a:rPr lang="cy-GB" sz="2800" b="1" dirty="0">
                <a:solidFill>
                  <a:srgbClr val="002060"/>
                </a:solidFill>
              </a:rPr>
              <a:t>beth                 bedd    </a:t>
            </a:r>
            <a:endParaRPr lang="en-US" sz="2800" b="1" dirty="0">
              <a:solidFill>
                <a:srgbClr val="002060"/>
              </a:solidFill>
            </a:endParaRPr>
          </a:p>
        </p:txBody>
      </p:sp>
      <p:pic>
        <p:nvPicPr>
          <p:cNvPr id="2" name="Picture 2" descr="A picture containing toy, vector graphics, doll&#10;&#10;Description automatically generated">
            <a:extLst>
              <a:ext uri="{FF2B5EF4-FFF2-40B4-BE49-F238E27FC236}">
                <a16:creationId xmlns:a16="http://schemas.microsoft.com/office/drawing/2014/main" id="{360D6DF1-0161-012C-F092-3184047543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6745" y="1806100"/>
            <a:ext cx="2743200" cy="3902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7248101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ext, toy, vector graphics, doll&#10;&#10;Description automatically generated">
            <a:extLst>
              <a:ext uri="{FF2B5EF4-FFF2-40B4-BE49-F238E27FC236}">
                <a16:creationId xmlns:a16="http://schemas.microsoft.com/office/drawing/2014/main" id="{FA4254E2-4666-639A-DA57-027E940C91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7848" y="1092473"/>
            <a:ext cx="6014544" cy="576350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C7D70B8-BDA9-DF4A-A83B-A457BF2390A8}"/>
              </a:ext>
            </a:extLst>
          </p:cNvPr>
          <p:cNvSpPr txBox="1"/>
          <p:nvPr/>
        </p:nvSpPr>
        <p:spPr>
          <a:xfrm>
            <a:off x="561335" y="476782"/>
            <a:ext cx="4295150" cy="669119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3200" dirty="0" err="1">
                <a:solidFill>
                  <a:srgbClr val="002060"/>
                </a:solidFill>
                <a:latin typeface="Calibri"/>
                <a:cs typeface="Calibri"/>
              </a:rPr>
              <a:t>Dwedwch</a:t>
            </a:r>
            <a:r>
              <a:rPr lang="en-US" sz="3200" dirty="0">
                <a:solidFill>
                  <a:srgbClr val="002060"/>
                </a:solidFill>
                <a:latin typeface="Calibri"/>
                <a:cs typeface="Calibri"/>
              </a:rPr>
              <a:t> y </a:t>
            </a:r>
            <a:r>
              <a:rPr lang="en-US" sz="3200" dirty="0" err="1">
                <a:solidFill>
                  <a:srgbClr val="002060"/>
                </a:solidFill>
                <a:latin typeface="Calibri"/>
                <a:cs typeface="Calibri"/>
              </a:rPr>
              <a:t>geiriau</a:t>
            </a:r>
            <a:r>
              <a:rPr lang="en-US" sz="32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alibri"/>
                <a:cs typeface="Calibri"/>
              </a:rPr>
              <a:t>yma</a:t>
            </a:r>
            <a:r>
              <a:rPr lang="en-US" sz="3200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  <a:p>
            <a:r>
              <a:rPr lang="en-US" sz="2000" i="1" dirty="0">
                <a:solidFill>
                  <a:srgbClr val="002060"/>
                </a:solidFill>
                <a:latin typeface="Calibri"/>
                <a:cs typeface="Calibri"/>
              </a:rPr>
              <a:t>Say these words.</a:t>
            </a:r>
          </a:p>
          <a:p>
            <a:endParaRPr lang="en-US" sz="2000" i="1" dirty="0">
              <a:solidFill>
                <a:srgbClr val="002060"/>
              </a:solidFill>
              <a:latin typeface="Calibri"/>
              <a:cs typeface="Calibri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1" dirty="0" err="1">
                <a:solidFill>
                  <a:srgbClr val="002060"/>
                </a:solidFill>
                <a:latin typeface="Calibri"/>
                <a:cs typeface="Calibri"/>
              </a:rPr>
              <a:t>ysgol</a:t>
            </a:r>
            <a:endParaRPr lang="en-US" sz="2000" b="1">
              <a:solidFill>
                <a:srgbClr val="002060"/>
              </a:solidFill>
              <a:latin typeface="Calibri"/>
              <a:cs typeface="Calibri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1" dirty="0" err="1">
                <a:solidFill>
                  <a:srgbClr val="002060"/>
                </a:solidFill>
                <a:latin typeface="Calibri"/>
                <a:cs typeface="Calibri"/>
              </a:rPr>
              <a:t>syniad</a:t>
            </a:r>
            <a:endParaRPr lang="en-US" sz="2000" b="1">
              <a:solidFill>
                <a:srgbClr val="002060"/>
              </a:solidFill>
              <a:latin typeface="Calibri"/>
              <a:cs typeface="Calibri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1" dirty="0" err="1">
                <a:solidFill>
                  <a:srgbClr val="002060"/>
                </a:solidFill>
                <a:latin typeface="Calibri"/>
                <a:cs typeface="Calibri"/>
              </a:rPr>
              <a:t>mynydd</a:t>
            </a:r>
            <a:endParaRPr lang="en-US" sz="2000" b="1">
              <a:solidFill>
                <a:srgbClr val="002060"/>
              </a:solidFill>
              <a:latin typeface="Calibri"/>
              <a:cs typeface="Calibri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1" dirty="0" err="1">
                <a:solidFill>
                  <a:srgbClr val="002060"/>
                </a:solidFill>
                <a:latin typeface="Calibri"/>
                <a:cs typeface="Calibri"/>
              </a:rPr>
              <a:t>diddordeb</a:t>
            </a:r>
            <a:endParaRPr lang="en-US" sz="2000" b="1">
              <a:solidFill>
                <a:srgbClr val="002060"/>
              </a:solidFill>
              <a:latin typeface="Calibri"/>
              <a:cs typeface="Calibri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1" dirty="0" err="1">
                <a:solidFill>
                  <a:srgbClr val="002060"/>
                </a:solidFill>
                <a:latin typeface="Calibri"/>
                <a:cs typeface="Calibri"/>
              </a:rPr>
              <a:t>anifail</a:t>
            </a:r>
            <a:endParaRPr lang="en-US" sz="2000" b="1">
              <a:solidFill>
                <a:srgbClr val="002060"/>
              </a:solidFill>
              <a:latin typeface="Calibri"/>
              <a:cs typeface="Calibri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1" dirty="0" err="1">
                <a:solidFill>
                  <a:srgbClr val="002060"/>
                </a:solidFill>
                <a:latin typeface="Calibri"/>
                <a:cs typeface="Calibri"/>
              </a:rPr>
              <a:t>llyfr</a:t>
            </a:r>
            <a:endParaRPr lang="en-US" sz="2000" b="1">
              <a:solidFill>
                <a:srgbClr val="002060"/>
              </a:solidFill>
              <a:latin typeface="Calibri"/>
              <a:cs typeface="Calibri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1" dirty="0" err="1">
                <a:solidFill>
                  <a:srgbClr val="002060"/>
                </a:solidFill>
                <a:latin typeface="Calibri"/>
                <a:cs typeface="Calibri"/>
              </a:rPr>
              <a:t>athro</a:t>
            </a:r>
            <a:endParaRPr lang="en-US" sz="2000" b="1">
              <a:solidFill>
                <a:srgbClr val="002060"/>
              </a:solidFill>
              <a:latin typeface="Calibri"/>
              <a:cs typeface="Calibri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1" dirty="0" err="1">
                <a:solidFill>
                  <a:srgbClr val="002060"/>
                </a:solidFill>
                <a:latin typeface="Calibri"/>
                <a:cs typeface="Calibri"/>
              </a:rPr>
              <a:t>cwestiwn</a:t>
            </a:r>
            <a:endParaRPr lang="en-US" sz="2000" b="1">
              <a:solidFill>
                <a:srgbClr val="002060"/>
              </a:solidFill>
              <a:latin typeface="Calibri"/>
              <a:cs typeface="Calibri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1" dirty="0" err="1">
                <a:solidFill>
                  <a:srgbClr val="002060"/>
                </a:solidFill>
                <a:latin typeface="Calibri"/>
                <a:cs typeface="Calibri"/>
              </a:rPr>
              <a:t>brechdan</a:t>
            </a:r>
            <a:endParaRPr lang="en-US" sz="2000" b="1">
              <a:solidFill>
                <a:srgbClr val="002060"/>
              </a:solidFill>
              <a:latin typeface="Calibri"/>
              <a:cs typeface="Calibri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1" dirty="0" err="1">
                <a:solidFill>
                  <a:srgbClr val="002060"/>
                </a:solidFill>
                <a:latin typeface="Calibri"/>
                <a:cs typeface="Calibri"/>
              </a:rPr>
              <a:t>targed</a:t>
            </a:r>
            <a:endParaRPr lang="en-US" sz="2000" b="1">
              <a:solidFill>
                <a:srgbClr val="002060"/>
              </a:solidFill>
              <a:latin typeface="Calibri"/>
              <a:cs typeface="Calibri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002060"/>
              </a:solidFill>
              <a:latin typeface="Calibri"/>
              <a:cs typeface="Calibri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002060"/>
              </a:solidFill>
              <a:latin typeface="Calibri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37197EC-0CB8-5B4F-B81C-655A969E31CF}"/>
              </a:ext>
            </a:extLst>
          </p:cNvPr>
          <p:cNvSpPr txBox="1"/>
          <p:nvPr/>
        </p:nvSpPr>
        <p:spPr>
          <a:xfrm>
            <a:off x="7242894" y="4602771"/>
            <a:ext cx="4856484" cy="200054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Beth </a:t>
            </a:r>
            <a:r>
              <a:rPr lang="en-US" sz="2800" dirty="0" err="1">
                <a:solidFill>
                  <a:srgbClr val="002060"/>
                </a:solidFill>
                <a:latin typeface="Calibri"/>
                <a:cs typeface="Calibri"/>
              </a:rPr>
              <a:t>ydy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Calibri"/>
                <a:cs typeface="Calibri"/>
              </a:rPr>
              <a:t>lluosog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 y </a:t>
            </a:r>
            <a:r>
              <a:rPr lang="en-US" sz="2800" dirty="0" err="1">
                <a:solidFill>
                  <a:srgbClr val="002060"/>
                </a:solidFill>
                <a:latin typeface="Calibri"/>
                <a:cs typeface="Calibri"/>
              </a:rPr>
              <a:t>geiriau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Calibri"/>
                <a:cs typeface="Calibri"/>
              </a:rPr>
              <a:t>yma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? </a:t>
            </a:r>
          </a:p>
          <a:p>
            <a:r>
              <a:rPr lang="en-US" sz="2800" dirty="0" err="1">
                <a:solidFill>
                  <a:srgbClr val="002060"/>
                </a:solidFill>
                <a:latin typeface="Calibri"/>
                <a:cs typeface="Calibri"/>
              </a:rPr>
              <a:t>Edrychwch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Calibri"/>
                <a:cs typeface="Calibri"/>
              </a:rPr>
              <a:t>yn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 y </a:t>
            </a:r>
            <a:r>
              <a:rPr lang="en-US" sz="2800" dirty="0" err="1">
                <a:solidFill>
                  <a:srgbClr val="002060"/>
                </a:solidFill>
                <a:latin typeface="Calibri"/>
                <a:cs typeface="Calibri"/>
              </a:rPr>
              <a:t>geiriadur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 a </a:t>
            </a:r>
            <a:r>
              <a:rPr lang="en-US" sz="2800" dirty="0" err="1">
                <a:solidFill>
                  <a:srgbClr val="002060"/>
                </a:solidFill>
                <a:latin typeface="Calibri"/>
                <a:cs typeface="Calibri"/>
              </a:rPr>
              <a:t>dwedwch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 y </a:t>
            </a:r>
            <a:r>
              <a:rPr lang="en-US" sz="2800" dirty="0" err="1">
                <a:solidFill>
                  <a:srgbClr val="002060"/>
                </a:solidFill>
                <a:latin typeface="Calibri"/>
                <a:cs typeface="Calibri"/>
              </a:rPr>
              <a:t>geiriau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  <a:p>
            <a:r>
              <a:rPr lang="en-US" sz="2000" i="1" dirty="0">
                <a:solidFill>
                  <a:srgbClr val="002060"/>
                </a:solidFill>
                <a:latin typeface="Calibri"/>
                <a:cs typeface="Calibri"/>
              </a:rPr>
              <a:t>What is the plural of these words? </a:t>
            </a:r>
          </a:p>
          <a:p>
            <a:r>
              <a:rPr lang="en-US" sz="2000" i="1" dirty="0">
                <a:solidFill>
                  <a:srgbClr val="002060"/>
                </a:solidFill>
                <a:latin typeface="Calibri"/>
                <a:cs typeface="Calibri"/>
              </a:rPr>
              <a:t>Look in the dictionary and say them out loud.</a:t>
            </a:r>
          </a:p>
        </p:txBody>
      </p:sp>
    </p:spTree>
    <p:extLst>
      <p:ext uri="{BB962C8B-B14F-4D97-AF65-F5344CB8AC3E}">
        <p14:creationId xmlns:p14="http://schemas.microsoft.com/office/powerpoint/2010/main" val="1032041002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382C58F-D244-014D-B735-C617AFD535E9}"/>
              </a:ext>
            </a:extLst>
          </p:cNvPr>
          <p:cNvSpPr txBox="1"/>
          <p:nvPr/>
        </p:nvSpPr>
        <p:spPr>
          <a:xfrm>
            <a:off x="3715547" y="503450"/>
            <a:ext cx="8182132" cy="461665"/>
          </a:xfrm>
          <a:prstGeom prst="rect">
            <a:avLst/>
          </a:prstGeom>
          <a:noFill/>
          <a:ln w="76200">
            <a:noFill/>
          </a:ln>
        </p:spPr>
        <p:txBody>
          <a:bodyPr wrap="square" rtlCol="0">
            <a:spAutoFit/>
          </a:bodyPr>
          <a:lstStyle/>
          <a:p>
            <a:r>
              <a:rPr lang="en-US" sz="2400" b="1" dirty="0" err="1">
                <a:solidFill>
                  <a:srgbClr val="002060"/>
                </a:solidFill>
              </a:rPr>
              <a:t>Yn</a:t>
            </a:r>
            <a:r>
              <a:rPr lang="en-US" sz="2400" b="1" dirty="0">
                <a:solidFill>
                  <a:srgbClr val="002060"/>
                </a:solidFill>
              </a:rPr>
              <a:t> y </a:t>
            </a:r>
            <a:r>
              <a:rPr lang="en-US" sz="2400" b="1" dirty="0" err="1">
                <a:solidFill>
                  <a:srgbClr val="002060"/>
                </a:solidFill>
              </a:rPr>
              <a:t>Gymraeg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mae’r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pwyslais</a:t>
            </a:r>
            <a:r>
              <a:rPr lang="en-US" sz="2400" b="1" dirty="0">
                <a:solidFill>
                  <a:srgbClr val="002060"/>
                </a:solidFill>
              </a:rPr>
              <a:t>, </a:t>
            </a:r>
            <a:r>
              <a:rPr lang="en-US" sz="2400" b="1" dirty="0" err="1">
                <a:solidFill>
                  <a:srgbClr val="002060"/>
                </a:solidFill>
              </a:rPr>
              <a:t>fel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arfer</a:t>
            </a:r>
            <a:r>
              <a:rPr lang="en-US" sz="2400" b="1" dirty="0">
                <a:solidFill>
                  <a:srgbClr val="002060"/>
                </a:solidFill>
              </a:rPr>
              <a:t>, </a:t>
            </a:r>
            <a:r>
              <a:rPr lang="en-US" sz="2400" b="1" dirty="0" err="1">
                <a:solidFill>
                  <a:srgbClr val="002060"/>
                </a:solidFill>
              </a:rPr>
              <a:t>ar</a:t>
            </a:r>
            <a:r>
              <a:rPr lang="en-US" sz="2400" b="1" dirty="0">
                <a:solidFill>
                  <a:srgbClr val="002060"/>
                </a:solidFill>
              </a:rPr>
              <a:t> y </a:t>
            </a:r>
            <a:r>
              <a:rPr lang="en-US" sz="2400" b="1" dirty="0" err="1">
                <a:solidFill>
                  <a:srgbClr val="002060"/>
                </a:solidFill>
              </a:rPr>
              <a:t>sillaf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olaf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ond</a:t>
            </a:r>
            <a:r>
              <a:rPr lang="en-US" sz="2400" b="1" dirty="0">
                <a:solidFill>
                  <a:srgbClr val="002060"/>
                </a:solidFill>
              </a:rPr>
              <a:t> un.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DA74214-5F20-BD4C-BD9A-2BD04913FA8E}"/>
              </a:ext>
            </a:extLst>
          </p:cNvPr>
          <p:cNvSpPr txBox="1"/>
          <p:nvPr/>
        </p:nvSpPr>
        <p:spPr>
          <a:xfrm>
            <a:off x="4130375" y="980893"/>
            <a:ext cx="7352476" cy="400110"/>
          </a:xfrm>
          <a:prstGeom prst="rect">
            <a:avLst/>
          </a:prstGeom>
          <a:noFill/>
          <a:ln w="76200">
            <a:noFill/>
          </a:ln>
        </p:spPr>
        <p:txBody>
          <a:bodyPr wrap="square" rtlCol="0">
            <a:spAutoFit/>
          </a:bodyPr>
          <a:lstStyle/>
          <a:p>
            <a:r>
              <a:rPr lang="en-US" sz="2000" i="1" dirty="0">
                <a:solidFill>
                  <a:srgbClr val="002060"/>
                </a:solidFill>
              </a:rPr>
              <a:t>In Welsh, the emphasis is almost always on the last but one syllable.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65DF44F-FEA2-544C-B0AC-A9419341FAC9}"/>
              </a:ext>
            </a:extLst>
          </p:cNvPr>
          <p:cNvSpPr txBox="1"/>
          <p:nvPr/>
        </p:nvSpPr>
        <p:spPr>
          <a:xfrm>
            <a:off x="5239624" y="1937451"/>
            <a:ext cx="2157110" cy="769441"/>
          </a:xfrm>
          <a:prstGeom prst="rect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dirty="0" err="1">
                <a:solidFill>
                  <a:schemeClr val="bg1"/>
                </a:solidFill>
              </a:rPr>
              <a:t>cym</a:t>
            </a:r>
            <a:r>
              <a:rPr lang="en-US" sz="4400" b="1" dirty="0" err="1">
                <a:solidFill>
                  <a:srgbClr val="FF0000"/>
                </a:solidFill>
              </a:rPr>
              <a:t>y</a:t>
            </a:r>
            <a:r>
              <a:rPr lang="en-US" sz="4400" dirty="0" err="1">
                <a:solidFill>
                  <a:schemeClr val="bg1"/>
                </a:solidFill>
              </a:rPr>
              <a:t>log</a:t>
            </a:r>
            <a:endParaRPr lang="en-US" sz="4400" dirty="0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16AFED0-A107-1643-8F1F-DAB3877B8D79}"/>
              </a:ext>
            </a:extLst>
          </p:cNvPr>
          <p:cNvSpPr txBox="1"/>
          <p:nvPr/>
        </p:nvSpPr>
        <p:spPr>
          <a:xfrm>
            <a:off x="1977390" y="1937451"/>
            <a:ext cx="1945676" cy="769441"/>
          </a:xfrm>
          <a:prstGeom prst="rect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dirty="0">
                <a:solidFill>
                  <a:schemeClr val="bg1"/>
                </a:solidFill>
              </a:rPr>
              <a:t>tel</a:t>
            </a:r>
            <a:r>
              <a:rPr lang="en-US" sz="4400" b="1" dirty="0">
                <a:solidFill>
                  <a:srgbClr val="FF0000"/>
                </a:solidFill>
              </a:rPr>
              <a:t>e</a:t>
            </a:r>
            <a:r>
              <a:rPr lang="en-US" sz="4400" dirty="0">
                <a:solidFill>
                  <a:schemeClr val="bg1"/>
                </a:solidFill>
              </a:rPr>
              <a:t>du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67C49CD-2207-2843-A66F-5FA425A12DE0}"/>
              </a:ext>
            </a:extLst>
          </p:cNvPr>
          <p:cNvSpPr txBox="1"/>
          <p:nvPr/>
        </p:nvSpPr>
        <p:spPr>
          <a:xfrm>
            <a:off x="5904380" y="5114677"/>
            <a:ext cx="2662111" cy="769441"/>
          </a:xfrm>
          <a:prstGeom prst="rect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FF0000"/>
                </a:solidFill>
              </a:rPr>
              <a:t>Pap</a:t>
            </a:r>
            <a:r>
              <a:rPr lang="en-US" sz="4400" dirty="0" err="1">
                <a:solidFill>
                  <a:schemeClr val="bg1"/>
                </a:solidFill>
              </a:rPr>
              <a:t>ur</a:t>
            </a:r>
            <a:endParaRPr lang="en-US" sz="4400" dirty="0">
              <a:solidFill>
                <a:schemeClr val="bg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91F352E-5B26-FE43-BDE7-D3680EE1D408}"/>
              </a:ext>
            </a:extLst>
          </p:cNvPr>
          <p:cNvSpPr txBox="1"/>
          <p:nvPr/>
        </p:nvSpPr>
        <p:spPr>
          <a:xfrm>
            <a:off x="4949408" y="3526064"/>
            <a:ext cx="2737542" cy="769441"/>
          </a:xfrm>
          <a:prstGeom prst="rect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rgbClr val="FF0000"/>
                </a:solidFill>
              </a:rPr>
              <a:t>Beth</a:t>
            </a:r>
            <a:r>
              <a:rPr lang="en-US" sz="4400" dirty="0">
                <a:solidFill>
                  <a:schemeClr val="bg1"/>
                </a:solidFill>
              </a:rPr>
              <a:t>an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D83AEEF-64D3-C84C-9154-BAB9992A7418}"/>
              </a:ext>
            </a:extLst>
          </p:cNvPr>
          <p:cNvSpPr txBox="1"/>
          <p:nvPr/>
        </p:nvSpPr>
        <p:spPr>
          <a:xfrm>
            <a:off x="715652" y="5107666"/>
            <a:ext cx="3856570" cy="769441"/>
          </a:xfrm>
          <a:prstGeom prst="rect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dirty="0" err="1">
                <a:solidFill>
                  <a:schemeClr val="bg1"/>
                </a:solidFill>
              </a:rPr>
              <a:t>ysgrif</a:t>
            </a:r>
            <a:r>
              <a:rPr lang="en-US" sz="4400" b="1" dirty="0" err="1">
                <a:solidFill>
                  <a:srgbClr val="FF0000"/>
                </a:solidFill>
              </a:rPr>
              <a:t>enn</a:t>
            </a:r>
            <a:r>
              <a:rPr lang="en-US" sz="4400" dirty="0" err="1">
                <a:solidFill>
                  <a:schemeClr val="bg1"/>
                </a:solidFill>
              </a:rPr>
              <a:t>u</a:t>
            </a:r>
            <a:endParaRPr lang="en-US" sz="4400" dirty="0">
              <a:solidFill>
                <a:schemeClr val="bg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8BC31BF-0D8C-3F4E-8419-2F5CFE7A74D4}"/>
              </a:ext>
            </a:extLst>
          </p:cNvPr>
          <p:cNvSpPr txBox="1"/>
          <p:nvPr/>
        </p:nvSpPr>
        <p:spPr>
          <a:xfrm>
            <a:off x="8713292" y="1937451"/>
            <a:ext cx="2194023" cy="769441"/>
          </a:xfrm>
          <a:prstGeom prst="rect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FF0000"/>
                </a:solidFill>
              </a:rPr>
              <a:t>ys</a:t>
            </a:r>
            <a:r>
              <a:rPr lang="en-US" sz="4400" dirty="0" err="1">
                <a:solidFill>
                  <a:schemeClr val="bg1"/>
                </a:solidFill>
              </a:rPr>
              <a:t>gol</a:t>
            </a:r>
            <a:endParaRPr lang="en-US" sz="4400" dirty="0">
              <a:solidFill>
                <a:schemeClr val="bg1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926DCF9-2E4E-D84E-A08B-4551F692AD75}"/>
              </a:ext>
            </a:extLst>
          </p:cNvPr>
          <p:cNvSpPr txBox="1"/>
          <p:nvPr/>
        </p:nvSpPr>
        <p:spPr>
          <a:xfrm>
            <a:off x="715652" y="3526064"/>
            <a:ext cx="3261472" cy="769441"/>
          </a:xfrm>
          <a:prstGeom prst="rect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FF0000"/>
                </a:solidFill>
              </a:rPr>
              <a:t>dos</a:t>
            </a:r>
            <a:r>
              <a:rPr lang="en-US" sz="4400" dirty="0" err="1">
                <a:solidFill>
                  <a:schemeClr val="bg1"/>
                </a:solidFill>
              </a:rPr>
              <a:t>barth</a:t>
            </a:r>
            <a:endParaRPr lang="en-US" sz="4400" dirty="0">
              <a:solidFill>
                <a:schemeClr val="bg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8E0D931-E0A4-984E-B9F3-19C066B456D8}"/>
              </a:ext>
            </a:extLst>
          </p:cNvPr>
          <p:cNvSpPr txBox="1"/>
          <p:nvPr/>
        </p:nvSpPr>
        <p:spPr>
          <a:xfrm>
            <a:off x="570980" y="303785"/>
            <a:ext cx="2563179" cy="1077218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</a:rPr>
              <a:t>Pwyslais</a:t>
            </a:r>
            <a:r>
              <a:rPr lang="en-US" sz="3600" b="1" dirty="0">
                <a:solidFill>
                  <a:srgbClr val="002060"/>
                </a:solidFill>
              </a:rPr>
              <a:t>    </a:t>
            </a:r>
            <a:br>
              <a:rPr lang="en-US" sz="3600" b="1" dirty="0">
                <a:solidFill>
                  <a:srgbClr val="002060"/>
                </a:solidFill>
              </a:rPr>
            </a:br>
            <a:r>
              <a:rPr lang="en-US" sz="2400" i="1" dirty="0">
                <a:solidFill>
                  <a:srgbClr val="002060"/>
                </a:solidFill>
              </a:rPr>
              <a:t>Emphasis</a:t>
            </a:r>
            <a:r>
              <a:rPr lang="en-US" sz="2800" i="1" dirty="0">
                <a:solidFill>
                  <a:srgbClr val="002060"/>
                </a:solidFill>
              </a:rPr>
              <a:t>   </a:t>
            </a:r>
          </a:p>
        </p:txBody>
      </p:sp>
      <p:pic>
        <p:nvPicPr>
          <p:cNvPr id="14" name="Picture 2" descr="A picture containing toy, vector graphics&#10;&#10;Description automatically generated">
            <a:extLst>
              <a:ext uri="{FF2B5EF4-FFF2-40B4-BE49-F238E27FC236}">
                <a16:creationId xmlns:a16="http://schemas.microsoft.com/office/drawing/2014/main" id="{90D6CACE-5CB4-6692-DEFB-02AF4CBAF1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65021" y="3273295"/>
            <a:ext cx="2743200" cy="3385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2194657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Yr wyddor Gymraeg | The Welsh alphabet">
            <a:extLst>
              <a:ext uri="{FF2B5EF4-FFF2-40B4-BE49-F238E27FC236}">
                <a16:creationId xmlns:a16="http://schemas.microsoft.com/office/drawing/2014/main" id="{B2D0E186-E8E8-AC41-8085-A317F1FDBF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8455" y="256656"/>
            <a:ext cx="8975090" cy="6344688"/>
          </a:xfrm>
          <a:prstGeom prst="rect">
            <a:avLst/>
          </a:prstGeom>
          <a:noFill/>
          <a:ln>
            <a:solidFill>
              <a:srgbClr val="00206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0470271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Ynganiad | Pronunciation and intonation">
            <a:extLst>
              <a:ext uri="{FF2B5EF4-FFF2-40B4-BE49-F238E27FC236}">
                <a16:creationId xmlns:a16="http://schemas.microsoft.com/office/drawing/2014/main" id="{E0B5580E-476E-A54D-813B-7F2074F407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8921" y="301545"/>
            <a:ext cx="8848090" cy="6254909"/>
          </a:xfrm>
          <a:prstGeom prst="rect">
            <a:avLst/>
          </a:prstGeom>
          <a:noFill/>
          <a:ln>
            <a:solidFill>
              <a:srgbClr val="00206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5714436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5D4B50F7-7630-BE44-8A50-765C29B16AB1}"/>
              </a:ext>
            </a:extLst>
          </p:cNvPr>
          <p:cNvSpPr txBox="1"/>
          <p:nvPr/>
        </p:nvSpPr>
        <p:spPr>
          <a:xfrm>
            <a:off x="630077" y="1843040"/>
            <a:ext cx="18473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sz="2400" dirty="0">
              <a:latin typeface="SASSOON PRIMARY" pitchFamily="2" charset="0"/>
            </a:endParaRPr>
          </a:p>
          <a:p>
            <a:endParaRPr lang="en-US" sz="2400" dirty="0">
              <a:latin typeface="SASSOON PRIMARY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57BE93E-C2C8-6742-B25E-921F0E14B3CA}"/>
              </a:ext>
            </a:extLst>
          </p:cNvPr>
          <p:cNvSpPr txBox="1"/>
          <p:nvPr/>
        </p:nvSpPr>
        <p:spPr>
          <a:xfrm>
            <a:off x="3922403" y="269408"/>
            <a:ext cx="4347193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rgbClr val="002060"/>
                </a:solidFill>
              </a:rPr>
              <a:t>I </a:t>
            </a:r>
            <a:r>
              <a:rPr lang="en-GB" sz="4000" b="1" dirty="0" err="1">
                <a:solidFill>
                  <a:srgbClr val="002060"/>
                </a:solidFill>
              </a:rPr>
              <a:t>lyf</a:t>
            </a:r>
            <a:r>
              <a:rPr lang="en-GB" sz="4000" b="1" dirty="0">
                <a:solidFill>
                  <a:srgbClr val="002060"/>
                </a:solidFill>
              </a:rPr>
              <a:t> </a:t>
            </a:r>
            <a:r>
              <a:rPr lang="en-GB" sz="4000" b="1" dirty="0" err="1">
                <a:solidFill>
                  <a:srgbClr val="002060"/>
                </a:solidFill>
              </a:rPr>
              <a:t>lyrning</a:t>
            </a:r>
            <a:r>
              <a:rPr lang="en-GB" sz="4000" b="1" dirty="0">
                <a:solidFill>
                  <a:srgbClr val="002060"/>
                </a:solidFill>
              </a:rPr>
              <a:t> Welsh!</a:t>
            </a:r>
            <a:endParaRPr lang="en-US" sz="4000" i="1" dirty="0">
              <a:solidFill>
                <a:srgbClr val="00206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30DC4DF-9D53-E84E-ADE8-4BD43D01A1D9}"/>
              </a:ext>
            </a:extLst>
          </p:cNvPr>
          <p:cNvSpPr txBox="1"/>
          <p:nvPr/>
        </p:nvSpPr>
        <p:spPr>
          <a:xfrm>
            <a:off x="717452" y="1235542"/>
            <a:ext cx="10783369" cy="454983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fontAlgn="base">
              <a:lnSpc>
                <a:spcPct val="150000"/>
              </a:lnSpc>
            </a:pP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Ai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hôp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ddat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yw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can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rîd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ddys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and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ddat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it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meics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sens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tw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yw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. Iff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yw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can </a:t>
            </a:r>
            <a:r>
              <a:rPr lang="en-GB" sz="2800" dirty="0" err="1">
                <a:solidFill>
                  <a:srgbClr val="002060"/>
                </a:solidFill>
              </a:rPr>
              <a:t>rîd</a:t>
            </a:r>
            <a:endParaRPr lang="en-US" dirty="0" err="1"/>
          </a:p>
          <a:p>
            <a:pPr algn="l">
              <a:lnSpc>
                <a:spcPct val="150000"/>
              </a:lnSpc>
            </a:pPr>
            <a:r>
              <a:rPr lang="en-GB" sz="2800" dirty="0" err="1">
                <a:solidFill>
                  <a:srgbClr val="002060"/>
                </a:solidFill>
              </a:rPr>
              <a:t>ddys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,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dden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yw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ar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dwing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ffaen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and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wil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haf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no problems at 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ôl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 in 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lyrnyng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 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awr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ffaen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Welsh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alffabet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.</a:t>
            </a:r>
            <a:r>
              <a:rPr lang="en-US" sz="2800" i="0" u="none" strike="noStrike" dirty="0">
                <a:solidFill>
                  <a:srgbClr val="002060"/>
                </a:solidFill>
                <a:effectLst/>
              </a:rPr>
              <a:t>​</a:t>
            </a:r>
            <a:endParaRPr lang="en-US"/>
          </a:p>
          <a:p>
            <a:pPr algn="l" rtl="0" fontAlgn="base">
              <a:lnSpc>
                <a:spcPct val="150000"/>
              </a:lnSpc>
            </a:pP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Lyrnyng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Welsh is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ffyn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and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yw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wil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enjoi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eferi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minit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. </a:t>
            </a:r>
            <a:r>
              <a:rPr lang="en-US" sz="2800" i="0" u="none" strike="noStrike" dirty="0">
                <a:solidFill>
                  <a:srgbClr val="002060"/>
                </a:solidFill>
                <a:effectLst/>
              </a:rPr>
              <a:t>​</a:t>
            </a:r>
          </a:p>
          <a:p>
            <a:pPr fontAlgn="base">
              <a:lnSpc>
                <a:spcPct val="150000"/>
              </a:lnSpc>
            </a:pPr>
            <a:r>
              <a:rPr lang="en-GB" sz="2800" dirty="0" err="1">
                <a:solidFill>
                  <a:srgbClr val="002060"/>
                </a:solidFill>
              </a:rPr>
              <a:t>Y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w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ar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sô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faliwabal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in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sgŵl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,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iff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yw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spîc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Welsh,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dden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ddy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piwpils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wil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trai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tŵ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.</a:t>
            </a:r>
            <a:r>
              <a:rPr lang="en-US" sz="2800" i="0" u="none" strike="noStrike" dirty="0">
                <a:solidFill>
                  <a:srgbClr val="002060"/>
                </a:solidFill>
                <a:effectLst/>
              </a:rPr>
              <a:t>​</a:t>
            </a:r>
            <a:endParaRPr lang="en-US" sz="2800" i="0" u="none" strike="noStrike" dirty="0">
              <a:solidFill>
                <a:srgbClr val="002060"/>
              </a:solidFill>
              <a:effectLst/>
              <a:cs typeface="Calibri"/>
            </a:endParaRPr>
          </a:p>
          <a:p>
            <a:pPr fontAlgn="base">
              <a:lnSpc>
                <a:spcPct val="150000"/>
              </a:lnSpc>
            </a:pP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Ddis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is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ddy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ffyrst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step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twards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spîcing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Welsh.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Cîp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at it and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haf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a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gô</a:t>
            </a:r>
            <a:r>
              <a:rPr lang="en-GB" sz="2800" dirty="0">
                <a:solidFill>
                  <a:srgbClr val="002060"/>
                </a:solidFill>
              </a:rPr>
              <a:t>! </a:t>
            </a:r>
            <a:r>
              <a:rPr lang="en-GB" sz="2800" dirty="0" err="1">
                <a:solidFill>
                  <a:srgbClr val="002060"/>
                </a:solidFill>
              </a:rPr>
              <a:t>Gwd</a:t>
            </a:r>
            <a:r>
              <a:rPr lang="en-GB" sz="2800" dirty="0">
                <a:solidFill>
                  <a:srgbClr val="002060"/>
                </a:solidFill>
              </a:rPr>
              <a:t> </a:t>
            </a:r>
            <a:r>
              <a:rPr lang="en-GB" sz="2800" dirty="0" err="1">
                <a:solidFill>
                  <a:srgbClr val="002060"/>
                </a:solidFill>
              </a:rPr>
              <a:t>lyc</a:t>
            </a:r>
            <a:r>
              <a:rPr lang="en-GB" sz="2800" dirty="0">
                <a:solidFill>
                  <a:srgbClr val="002060"/>
                </a:solidFill>
              </a:rPr>
              <a:t>!</a:t>
            </a:r>
            <a:endParaRPr lang="en-US" sz="2800" i="0" u="none" strike="noStrike" dirty="0">
              <a:solidFill>
                <a:srgbClr val="002060"/>
              </a:solidFill>
              <a:effectLst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951322C-1572-FA4C-844F-7F5D8A3990EC}"/>
              </a:ext>
            </a:extLst>
          </p:cNvPr>
          <p:cNvSpPr txBox="1"/>
          <p:nvPr/>
        </p:nvSpPr>
        <p:spPr>
          <a:xfrm>
            <a:off x="6740843" y="6069318"/>
            <a:ext cx="512349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 fontAlgn="base"/>
            <a:r>
              <a:rPr lang="en-US" b="0" i="0" u="none" strike="noStrike" dirty="0">
                <a:solidFill>
                  <a:srgbClr val="FF2D63"/>
                </a:solidFill>
                <a:effectLst/>
              </a:rPr>
              <a:t>Which letters were difficult?​</a:t>
            </a:r>
          </a:p>
          <a:p>
            <a:pPr algn="l" rtl="0" fontAlgn="base"/>
            <a:r>
              <a:rPr lang="en-US" b="0" i="0" u="none" strike="noStrike" dirty="0">
                <a:solidFill>
                  <a:srgbClr val="FF2D63"/>
                </a:solidFill>
                <a:effectLst/>
              </a:rPr>
              <a:t>Which letters did you want to pronounce in English?​</a:t>
            </a:r>
          </a:p>
        </p:txBody>
      </p:sp>
    </p:spTree>
    <p:extLst>
      <p:ext uri="{BB962C8B-B14F-4D97-AF65-F5344CB8AC3E}">
        <p14:creationId xmlns:p14="http://schemas.microsoft.com/office/powerpoint/2010/main" val="2882704311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Icon&#10;&#10;Description automatically generated">
            <a:extLst>
              <a:ext uri="{FF2B5EF4-FFF2-40B4-BE49-F238E27FC236}">
                <a16:creationId xmlns:a16="http://schemas.microsoft.com/office/drawing/2014/main" id="{D4B72622-B28A-CBF4-BE38-EA5ED734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331" y="79212"/>
            <a:ext cx="6342992" cy="668643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B083F80-C5CA-AA4E-A0FB-72C7EBC86799}"/>
              </a:ext>
            </a:extLst>
          </p:cNvPr>
          <p:cNvSpPr txBox="1"/>
          <p:nvPr/>
        </p:nvSpPr>
        <p:spPr>
          <a:xfrm rot="20937613">
            <a:off x="1691538" y="4899065"/>
            <a:ext cx="3619709" cy="11387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Gwaith </a:t>
            </a:r>
            <a:r>
              <a:rPr lang="en-US" sz="4400" b="1" dirty="0" err="1">
                <a:solidFill>
                  <a:srgbClr val="002060"/>
                </a:solidFill>
              </a:rPr>
              <a:t>Cartref</a:t>
            </a:r>
            <a:endParaRPr lang="en-US" sz="4400" b="1" dirty="0">
              <a:solidFill>
                <a:srgbClr val="002060"/>
              </a:solidFill>
            </a:endParaRPr>
          </a:p>
          <a:p>
            <a:pPr algn="ctr"/>
            <a:r>
              <a:rPr lang="en-US" sz="2400" i="1" dirty="0">
                <a:solidFill>
                  <a:srgbClr val="002060"/>
                </a:solidFill>
              </a:rPr>
              <a:t>Homework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936A408-79B9-024E-9E53-571F77DA85A7}"/>
              </a:ext>
            </a:extLst>
          </p:cNvPr>
          <p:cNvSpPr txBox="1"/>
          <p:nvPr/>
        </p:nvSpPr>
        <p:spPr>
          <a:xfrm>
            <a:off x="7706408" y="3326551"/>
            <a:ext cx="33903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i="1" dirty="0" err="1">
                <a:solidFill>
                  <a:srgbClr val="002060"/>
                </a:solidFill>
              </a:rPr>
              <a:t>Practise</a:t>
            </a:r>
            <a:r>
              <a:rPr lang="en-US" sz="2800" i="1" dirty="0">
                <a:solidFill>
                  <a:srgbClr val="002060"/>
                </a:solidFill>
              </a:rPr>
              <a:t> the alphabet!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E1DA272-3CB5-0649-A066-CDDDE995D664}"/>
              </a:ext>
            </a:extLst>
          </p:cNvPr>
          <p:cNvSpPr txBox="1"/>
          <p:nvPr/>
        </p:nvSpPr>
        <p:spPr>
          <a:xfrm>
            <a:off x="6766568" y="2469872"/>
            <a:ext cx="527003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 err="1">
                <a:solidFill>
                  <a:srgbClr val="002060"/>
                </a:solidFill>
              </a:rPr>
              <a:t>Ymarferwch</a:t>
            </a:r>
            <a:r>
              <a:rPr lang="en-US" sz="4000" b="1" dirty="0">
                <a:solidFill>
                  <a:srgbClr val="002060"/>
                </a:solidFill>
              </a:rPr>
              <a:t> </a:t>
            </a:r>
            <a:r>
              <a:rPr lang="en-US" sz="4000" b="1" dirty="0" err="1">
                <a:solidFill>
                  <a:srgbClr val="002060"/>
                </a:solidFill>
              </a:rPr>
              <a:t>yr</a:t>
            </a:r>
            <a:r>
              <a:rPr lang="en-US" sz="4000" b="1" dirty="0">
                <a:solidFill>
                  <a:srgbClr val="002060"/>
                </a:solidFill>
              </a:rPr>
              <a:t> </a:t>
            </a:r>
            <a:r>
              <a:rPr lang="en-US" sz="4000" b="1" dirty="0" err="1">
                <a:solidFill>
                  <a:srgbClr val="002060"/>
                </a:solidFill>
              </a:rPr>
              <a:t>Wyddor</a:t>
            </a:r>
            <a:r>
              <a:rPr lang="en-US" sz="4000" b="1" dirty="0">
                <a:solidFill>
                  <a:srgbClr val="002060"/>
                </a:solidFill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2834121134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BB9738B8-5480-5B4C-8CF6-8C2225BA5B0B}"/>
              </a:ext>
            </a:extLst>
          </p:cNvPr>
          <p:cNvSpPr txBox="1"/>
          <p:nvPr/>
        </p:nvSpPr>
        <p:spPr>
          <a:xfrm>
            <a:off x="5865807" y="1713332"/>
            <a:ext cx="6020609" cy="25545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Da iawn chi!</a:t>
            </a:r>
          </a:p>
          <a:p>
            <a:pPr algn="ctr"/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Hwyl fawr!</a:t>
            </a: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5F690DBD-CFA8-31C8-7877-002438B5F1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8710" y="112326"/>
            <a:ext cx="4871544" cy="5661141"/>
          </a:xfrm>
          <a:prstGeom prst="rect">
            <a:avLst/>
          </a:prstGeom>
        </p:spPr>
      </p:pic>
      <p:pic>
        <p:nvPicPr>
          <p:cNvPr id="4" name="Picture 3" descr="A blue and white logo&#10;&#10;Description automatically generated">
            <a:extLst>
              <a:ext uri="{FF2B5EF4-FFF2-40B4-BE49-F238E27FC236}">
                <a16:creationId xmlns:a16="http://schemas.microsoft.com/office/drawing/2014/main" id="{3B535B46-659E-55C8-58EF-67AB211A4B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5751" y="5619940"/>
            <a:ext cx="12202510" cy="12438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30447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Yellow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7426</TotalTime>
  <Words>1019</Words>
  <Application>Microsoft Office PowerPoint</Application>
  <PresentationFormat>Widescreen</PresentationFormat>
  <Paragraphs>307</Paragraphs>
  <Slides>52</Slides>
  <Notes>9</Notes>
  <HiddenSlides>0</HiddenSlides>
  <MMClips>7</MMClips>
  <ScaleCrop>false</ScaleCrop>
  <HeadingPairs>
    <vt:vector size="4" baseType="variant">
      <vt:variant>
        <vt:lpstr>Theme</vt:lpstr>
      </vt:variant>
      <vt:variant>
        <vt:i4>5</vt:i4>
      </vt:variant>
      <vt:variant>
        <vt:lpstr>Slide Titles</vt:lpstr>
      </vt:variant>
      <vt:variant>
        <vt:i4>52</vt:i4>
      </vt:variant>
    </vt:vector>
  </HeadingPairs>
  <TitlesOfParts>
    <vt:vector size="57" baseType="lpstr">
      <vt:lpstr>Office Theme</vt:lpstr>
      <vt:lpstr>Office Theme</vt:lpstr>
      <vt:lpstr>Office Theme</vt:lpstr>
      <vt:lpstr>Office Theme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Mari Powell</dc:creator>
  <cp:lastModifiedBy>Mari Powell</cp:lastModifiedBy>
  <cp:revision>587</cp:revision>
  <dcterms:created xsi:type="dcterms:W3CDTF">2021-11-04T10:54:58Z</dcterms:created>
  <dcterms:modified xsi:type="dcterms:W3CDTF">2023-10-24T13:18:04Z</dcterms:modified>
</cp:coreProperties>
</file>