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8E517C-D763-4A27-8738-4CDE9659CA8B}" v="353" dt="2020-10-24T15:41:44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whitbread" userId="432f2905c33f83e8" providerId="LiveId" clId="{778E517C-D763-4A27-8738-4CDE9659CA8B}"/>
    <pc:docChg chg="undo custSel addSld delSld modSld">
      <pc:chgData name="megan whitbread" userId="432f2905c33f83e8" providerId="LiveId" clId="{778E517C-D763-4A27-8738-4CDE9659CA8B}" dt="2020-10-25T19:17:08.863" v="16096" actId="1076"/>
      <pc:docMkLst>
        <pc:docMk/>
      </pc:docMkLst>
      <pc:sldChg chg="addSp delSp modSp mod">
        <pc:chgData name="megan whitbread" userId="432f2905c33f83e8" providerId="LiveId" clId="{778E517C-D763-4A27-8738-4CDE9659CA8B}" dt="2020-10-25T19:17:08.863" v="16096" actId="1076"/>
        <pc:sldMkLst>
          <pc:docMk/>
          <pc:sldMk cId="2997401111" sldId="256"/>
        </pc:sldMkLst>
        <pc:spChg chg="del">
          <ac:chgData name="megan whitbread" userId="432f2905c33f83e8" providerId="LiveId" clId="{778E517C-D763-4A27-8738-4CDE9659CA8B}" dt="2020-10-19T17:00:20.482" v="2554" actId="478"/>
          <ac:spMkLst>
            <pc:docMk/>
            <pc:sldMk cId="2997401111" sldId="256"/>
            <ac:spMk id="2" creationId="{2F09EB69-E5BD-4F6A-B38F-3A4C698FC573}"/>
          </ac:spMkLst>
        </pc:spChg>
        <pc:spChg chg="add mod ord">
          <ac:chgData name="megan whitbread" userId="432f2905c33f83e8" providerId="LiveId" clId="{778E517C-D763-4A27-8738-4CDE9659CA8B}" dt="2020-10-25T19:01:44.179" v="16049" actId="255"/>
          <ac:spMkLst>
            <pc:docMk/>
            <pc:sldMk cId="2997401111" sldId="256"/>
            <ac:spMk id="2" creationId="{DA9AA19E-356A-4CFB-9EC8-54BF25A05948}"/>
          </ac:spMkLst>
        </pc:spChg>
        <pc:spChg chg="mod">
          <ac:chgData name="megan whitbread" userId="432f2905c33f83e8" providerId="LiveId" clId="{778E517C-D763-4A27-8738-4CDE9659CA8B}" dt="2020-10-16T00:01:11.094" v="851" actId="1076"/>
          <ac:spMkLst>
            <pc:docMk/>
            <pc:sldMk cId="2997401111" sldId="256"/>
            <ac:spMk id="3" creationId="{5114B31D-86F4-48B5-BDED-9B5ABE71E46E}"/>
          </ac:spMkLst>
        </pc:spChg>
        <pc:spChg chg="del mod">
          <ac:chgData name="megan whitbread" userId="432f2905c33f83e8" providerId="LiveId" clId="{778E517C-D763-4A27-8738-4CDE9659CA8B}" dt="2020-10-24T15:23:00.262" v="8395" actId="478"/>
          <ac:spMkLst>
            <pc:docMk/>
            <pc:sldMk cId="2997401111" sldId="256"/>
            <ac:spMk id="4" creationId="{9C600222-656F-40B1-A1F7-F82222F88C13}"/>
          </ac:spMkLst>
        </pc:spChg>
        <pc:spChg chg="add mod">
          <ac:chgData name="megan whitbread" userId="432f2905c33f83e8" providerId="LiveId" clId="{778E517C-D763-4A27-8738-4CDE9659CA8B}" dt="2020-10-25T18:51:33.867" v="16013" actId="14100"/>
          <ac:spMkLst>
            <pc:docMk/>
            <pc:sldMk cId="2997401111" sldId="256"/>
            <ac:spMk id="5" creationId="{2ED085E5-88DF-4A6B-B101-942908E826CD}"/>
          </ac:spMkLst>
        </pc:spChg>
        <pc:spChg chg="del mod">
          <ac:chgData name="megan whitbread" userId="432f2905c33f83e8" providerId="LiveId" clId="{778E517C-D763-4A27-8738-4CDE9659CA8B}" dt="2020-10-19T17:34:28.799" v="3009" actId="478"/>
          <ac:spMkLst>
            <pc:docMk/>
            <pc:sldMk cId="2997401111" sldId="256"/>
            <ac:spMk id="5" creationId="{4D5153C5-CF28-4108-ADA5-38682DAEF8E5}"/>
          </ac:spMkLst>
        </pc:spChg>
        <pc:spChg chg="add del mod">
          <ac:chgData name="megan whitbread" userId="432f2905c33f83e8" providerId="LiveId" clId="{778E517C-D763-4A27-8738-4CDE9659CA8B}" dt="2020-10-25T19:00:10.590" v="16038" actId="14100"/>
          <ac:spMkLst>
            <pc:docMk/>
            <pc:sldMk cId="2997401111" sldId="256"/>
            <ac:spMk id="6" creationId="{96A20330-473B-4846-BA05-D67D34531EF9}"/>
          </ac:spMkLst>
        </pc:spChg>
        <pc:spChg chg="del mod">
          <ac:chgData name="megan whitbread" userId="432f2905c33f83e8" providerId="LiveId" clId="{778E517C-D763-4A27-8738-4CDE9659CA8B}" dt="2020-10-19T17:45:35.627" v="3219" actId="478"/>
          <ac:spMkLst>
            <pc:docMk/>
            <pc:sldMk cId="2997401111" sldId="256"/>
            <ac:spMk id="6" creationId="{BC22DD3A-C6EA-4D03-B7C5-FBCA81A60664}"/>
          </ac:spMkLst>
        </pc:spChg>
        <pc:spChg chg="add del mod">
          <ac:chgData name="megan whitbread" userId="432f2905c33f83e8" providerId="LiveId" clId="{778E517C-D763-4A27-8738-4CDE9659CA8B}" dt="2020-10-21T13:31:27.048" v="5661" actId="478"/>
          <ac:spMkLst>
            <pc:docMk/>
            <pc:sldMk cId="2997401111" sldId="256"/>
            <ac:spMk id="7" creationId="{4AB9B057-211A-46B9-8763-D070B7F60144}"/>
          </ac:spMkLst>
        </pc:spChg>
        <pc:spChg chg="add del mod">
          <ac:chgData name="megan whitbread" userId="432f2905c33f83e8" providerId="LiveId" clId="{778E517C-D763-4A27-8738-4CDE9659CA8B}" dt="2020-10-19T18:22:43.461" v="3423" actId="478"/>
          <ac:spMkLst>
            <pc:docMk/>
            <pc:sldMk cId="2997401111" sldId="256"/>
            <ac:spMk id="7" creationId="{5E3089AD-698F-41A9-A03A-A63031B42B6C}"/>
          </ac:spMkLst>
        </pc:spChg>
        <pc:spChg chg="add del mod">
          <ac:chgData name="megan whitbread" userId="432f2905c33f83e8" providerId="LiveId" clId="{778E517C-D763-4A27-8738-4CDE9659CA8B}" dt="2020-10-24T16:27:46.523" v="8819" actId="478"/>
          <ac:spMkLst>
            <pc:docMk/>
            <pc:sldMk cId="2997401111" sldId="256"/>
            <ac:spMk id="7" creationId="{C613C051-5C3D-44FA-BC04-53FBD3FFDD8D}"/>
          </ac:spMkLst>
        </pc:spChg>
        <pc:spChg chg="add del mod">
          <ac:chgData name="megan whitbread" userId="432f2905c33f83e8" providerId="LiveId" clId="{778E517C-D763-4A27-8738-4CDE9659CA8B}" dt="2020-10-24T16:45:15.041" v="8998" actId="478"/>
          <ac:spMkLst>
            <pc:docMk/>
            <pc:sldMk cId="2997401111" sldId="256"/>
            <ac:spMk id="8" creationId="{21FCAECB-5E3A-4380-BAC0-7DD696859247}"/>
          </ac:spMkLst>
        </pc:spChg>
        <pc:spChg chg="add del mod">
          <ac:chgData name="megan whitbread" userId="432f2905c33f83e8" providerId="LiveId" clId="{778E517C-D763-4A27-8738-4CDE9659CA8B}" dt="2020-10-21T13:32:11.928" v="5665" actId="478"/>
          <ac:spMkLst>
            <pc:docMk/>
            <pc:sldMk cId="2997401111" sldId="256"/>
            <ac:spMk id="8" creationId="{24DA3BCC-6C80-42EE-9189-F9A0FF2F48D6}"/>
          </ac:spMkLst>
        </pc:spChg>
        <pc:spChg chg="del mod">
          <ac:chgData name="megan whitbread" userId="432f2905c33f83e8" providerId="LiveId" clId="{778E517C-D763-4A27-8738-4CDE9659CA8B}" dt="2020-10-19T17:07:04.971" v="2684" actId="478"/>
          <ac:spMkLst>
            <pc:docMk/>
            <pc:sldMk cId="2997401111" sldId="256"/>
            <ac:spMk id="8" creationId="{AD7D8ADD-82C9-44CD-BE41-3DFA3666F09E}"/>
          </ac:spMkLst>
        </pc:spChg>
        <pc:spChg chg="del mod">
          <ac:chgData name="megan whitbread" userId="432f2905c33f83e8" providerId="LiveId" clId="{778E517C-D763-4A27-8738-4CDE9659CA8B}" dt="2020-10-19T17:08:48.485" v="2701" actId="478"/>
          <ac:spMkLst>
            <pc:docMk/>
            <pc:sldMk cId="2997401111" sldId="256"/>
            <ac:spMk id="9" creationId="{362DE691-2501-4415-AF40-930EC7E14B65}"/>
          </ac:spMkLst>
        </pc:spChg>
        <pc:spChg chg="add mod">
          <ac:chgData name="megan whitbread" userId="432f2905c33f83e8" providerId="LiveId" clId="{778E517C-D763-4A27-8738-4CDE9659CA8B}" dt="2020-10-25T15:43:54.637" v="15245" actId="14100"/>
          <ac:spMkLst>
            <pc:docMk/>
            <pc:sldMk cId="2997401111" sldId="256"/>
            <ac:spMk id="9" creationId="{9746967C-2943-48B6-8AE8-B74021C40D11}"/>
          </ac:spMkLst>
        </pc:spChg>
        <pc:spChg chg="add del mod">
          <ac:chgData name="megan whitbread" userId="432f2905c33f83e8" providerId="LiveId" clId="{778E517C-D763-4A27-8738-4CDE9659CA8B}" dt="2020-10-24T15:59:19.845" v="8657" actId="478"/>
          <ac:spMkLst>
            <pc:docMk/>
            <pc:sldMk cId="2997401111" sldId="256"/>
            <ac:spMk id="10" creationId="{6EFAB2E2-5046-471F-A96B-85988870ABFF}"/>
          </ac:spMkLst>
        </pc:spChg>
        <pc:spChg chg="add del mod">
          <ac:chgData name="megan whitbread" userId="432f2905c33f83e8" providerId="LiveId" clId="{778E517C-D763-4A27-8738-4CDE9659CA8B}" dt="2020-10-21T14:02:22.495" v="5851" actId="478"/>
          <ac:spMkLst>
            <pc:docMk/>
            <pc:sldMk cId="2997401111" sldId="256"/>
            <ac:spMk id="10" creationId="{76068AFD-8B8B-4F80-9D14-C32D48F1DBE8}"/>
          </ac:spMkLst>
        </pc:spChg>
        <pc:spChg chg="del mod">
          <ac:chgData name="megan whitbread" userId="432f2905c33f83e8" providerId="LiveId" clId="{778E517C-D763-4A27-8738-4CDE9659CA8B}" dt="2020-10-19T18:00:52.976" v="3330" actId="478"/>
          <ac:spMkLst>
            <pc:docMk/>
            <pc:sldMk cId="2997401111" sldId="256"/>
            <ac:spMk id="10" creationId="{BA475775-FC94-4E03-AFF6-659F61F57E83}"/>
          </ac:spMkLst>
        </pc:spChg>
        <pc:spChg chg="del mod">
          <ac:chgData name="megan whitbread" userId="432f2905c33f83e8" providerId="LiveId" clId="{778E517C-D763-4A27-8738-4CDE9659CA8B}" dt="2020-10-19T18:01:51.592" v="3336" actId="478"/>
          <ac:spMkLst>
            <pc:docMk/>
            <pc:sldMk cId="2997401111" sldId="256"/>
            <ac:spMk id="11" creationId="{274E08DD-D610-4794-BE2C-E269BD53943D}"/>
          </ac:spMkLst>
        </pc:spChg>
        <pc:spChg chg="add del mod">
          <ac:chgData name="megan whitbread" userId="432f2905c33f83e8" providerId="LiveId" clId="{778E517C-D763-4A27-8738-4CDE9659CA8B}" dt="2020-10-24T16:38:01.550" v="8942" actId="478"/>
          <ac:spMkLst>
            <pc:docMk/>
            <pc:sldMk cId="2997401111" sldId="256"/>
            <ac:spMk id="11" creationId="{DA6E1836-4597-44A6-8A39-54466D03C104}"/>
          </ac:spMkLst>
        </pc:spChg>
        <pc:spChg chg="add del mod">
          <ac:chgData name="megan whitbread" userId="432f2905c33f83e8" providerId="LiveId" clId="{778E517C-D763-4A27-8738-4CDE9659CA8B}" dt="2020-10-21T13:57:19.127" v="5789" actId="478"/>
          <ac:spMkLst>
            <pc:docMk/>
            <pc:sldMk cId="2997401111" sldId="256"/>
            <ac:spMk id="11" creationId="{FE2A0525-0FFB-49A6-9358-55DED9702237}"/>
          </ac:spMkLst>
        </pc:spChg>
        <pc:spChg chg="add del mod">
          <ac:chgData name="megan whitbread" userId="432f2905c33f83e8" providerId="LiveId" clId="{778E517C-D763-4A27-8738-4CDE9659CA8B}" dt="2020-10-24T16:52:56.478" v="9082" actId="478"/>
          <ac:spMkLst>
            <pc:docMk/>
            <pc:sldMk cId="2997401111" sldId="256"/>
            <ac:spMk id="12" creationId="{764898A2-7FF6-4E6C-B977-43FDBC2D2E11}"/>
          </ac:spMkLst>
        </pc:spChg>
        <pc:spChg chg="add del">
          <ac:chgData name="megan whitbread" userId="432f2905c33f83e8" providerId="LiveId" clId="{778E517C-D763-4A27-8738-4CDE9659CA8B}" dt="2020-10-21T13:57:58.561" v="5804" actId="478"/>
          <ac:spMkLst>
            <pc:docMk/>
            <pc:sldMk cId="2997401111" sldId="256"/>
            <ac:spMk id="12" creationId="{856DC227-7C9D-4BDB-AA77-203E5D494647}"/>
          </ac:spMkLst>
        </pc:spChg>
        <pc:spChg chg="add del mod">
          <ac:chgData name="megan whitbread" userId="432f2905c33f83e8" providerId="LiveId" clId="{778E517C-D763-4A27-8738-4CDE9659CA8B}" dt="2020-10-19T18:23:25.634" v="3429" actId="478"/>
          <ac:spMkLst>
            <pc:docMk/>
            <pc:sldMk cId="2997401111" sldId="256"/>
            <ac:spMk id="12" creationId="{EE9BBA49-1440-4647-9544-FF1DD94EE139}"/>
          </ac:spMkLst>
        </pc:spChg>
        <pc:spChg chg="add del mod">
          <ac:chgData name="megan whitbread" userId="432f2905c33f83e8" providerId="LiveId" clId="{778E517C-D763-4A27-8738-4CDE9659CA8B}" dt="2020-10-24T16:10:10.376" v="8730" actId="478"/>
          <ac:spMkLst>
            <pc:docMk/>
            <pc:sldMk cId="2997401111" sldId="256"/>
            <ac:spMk id="13" creationId="{2361036B-D2B3-4F76-8EC3-D1173E6CFCFA}"/>
          </ac:spMkLst>
        </pc:spChg>
        <pc:spChg chg="del mod">
          <ac:chgData name="megan whitbread" userId="432f2905c33f83e8" providerId="LiveId" clId="{778E517C-D763-4A27-8738-4CDE9659CA8B}" dt="2020-10-21T16:37:32.827" v="7130" actId="478"/>
          <ac:spMkLst>
            <pc:docMk/>
            <pc:sldMk cId="2997401111" sldId="256"/>
            <ac:spMk id="13" creationId="{B53B8527-B499-47BD-812C-F9F98A6DF90F}"/>
          </ac:spMkLst>
        </pc:spChg>
        <pc:spChg chg="add del mod">
          <ac:chgData name="megan whitbread" userId="432f2905c33f83e8" providerId="LiveId" clId="{778E517C-D763-4A27-8738-4CDE9659CA8B}" dt="2020-10-24T16:35:23.896" v="8912" actId="478"/>
          <ac:spMkLst>
            <pc:docMk/>
            <pc:sldMk cId="2997401111" sldId="256"/>
            <ac:spMk id="14" creationId="{2C6AD3C0-9FC1-4D0E-B153-A31913201446}"/>
          </ac:spMkLst>
        </pc:spChg>
        <pc:spChg chg="add del mod">
          <ac:chgData name="megan whitbread" userId="432f2905c33f83e8" providerId="LiveId" clId="{778E517C-D763-4A27-8738-4CDE9659CA8B}" dt="2020-10-19T18:07:17.067" v="3358" actId="478"/>
          <ac:spMkLst>
            <pc:docMk/>
            <pc:sldMk cId="2997401111" sldId="256"/>
            <ac:spMk id="14" creationId="{6AA3914E-37C7-4A94-9C92-6DFC3D0C5012}"/>
          </ac:spMkLst>
        </pc:spChg>
        <pc:spChg chg="del mod">
          <ac:chgData name="megan whitbread" userId="432f2905c33f83e8" providerId="LiveId" clId="{778E517C-D763-4A27-8738-4CDE9659CA8B}" dt="2020-10-15T23:34:37.278" v="702" actId="478"/>
          <ac:spMkLst>
            <pc:docMk/>
            <pc:sldMk cId="2997401111" sldId="256"/>
            <ac:spMk id="14" creationId="{808785FF-1E2A-4482-A816-EBABF8DCE816}"/>
          </ac:spMkLst>
        </pc:spChg>
        <pc:spChg chg="add del mod">
          <ac:chgData name="megan whitbread" userId="432f2905c33f83e8" providerId="LiveId" clId="{778E517C-D763-4A27-8738-4CDE9659CA8B}" dt="2020-10-19T17:08:32.720" v="2697"/>
          <ac:spMkLst>
            <pc:docMk/>
            <pc:sldMk cId="2997401111" sldId="256"/>
            <ac:spMk id="15" creationId="{152A3A53-D8FA-4BBC-AA92-8ED7F82DB5CF}"/>
          </ac:spMkLst>
        </pc:spChg>
        <pc:spChg chg="del mod">
          <ac:chgData name="megan whitbread" userId="432f2905c33f83e8" providerId="LiveId" clId="{778E517C-D763-4A27-8738-4CDE9659CA8B}" dt="2020-10-15T23:34:34.618" v="701" actId="478"/>
          <ac:spMkLst>
            <pc:docMk/>
            <pc:sldMk cId="2997401111" sldId="256"/>
            <ac:spMk id="15" creationId="{956E6C2A-0C55-471B-90DC-241D6BF7F524}"/>
          </ac:spMkLst>
        </pc:spChg>
        <pc:spChg chg="add mod">
          <ac:chgData name="megan whitbread" userId="432f2905c33f83e8" providerId="LiveId" clId="{778E517C-D763-4A27-8738-4CDE9659CA8B}" dt="2020-10-24T16:52:51.145" v="9081" actId="1076"/>
          <ac:spMkLst>
            <pc:docMk/>
            <pc:sldMk cId="2997401111" sldId="256"/>
            <ac:spMk id="15" creationId="{F79C334D-8F67-449D-B664-EE56DABC20A0}"/>
          </ac:spMkLst>
        </pc:spChg>
        <pc:spChg chg="add mod">
          <ac:chgData name="megan whitbread" userId="432f2905c33f83e8" providerId="LiveId" clId="{778E517C-D763-4A27-8738-4CDE9659CA8B}" dt="2020-10-24T16:45:05.226" v="8996" actId="1076"/>
          <ac:spMkLst>
            <pc:docMk/>
            <pc:sldMk cId="2997401111" sldId="256"/>
            <ac:spMk id="16" creationId="{659027B3-B184-4DA4-BA18-91E4E3BE9023}"/>
          </ac:spMkLst>
        </pc:spChg>
        <pc:spChg chg="add del mod">
          <ac:chgData name="megan whitbread" userId="432f2905c33f83e8" providerId="LiveId" clId="{778E517C-D763-4A27-8738-4CDE9659CA8B}" dt="2020-10-21T14:02:50.315" v="5867" actId="478"/>
          <ac:spMkLst>
            <pc:docMk/>
            <pc:sldMk cId="2997401111" sldId="256"/>
            <ac:spMk id="16" creationId="{68BC699B-A8F1-449E-8A18-E5D25832BC00}"/>
          </ac:spMkLst>
        </pc:spChg>
        <pc:spChg chg="del mod">
          <ac:chgData name="megan whitbread" userId="432f2905c33f83e8" providerId="LiveId" clId="{778E517C-D763-4A27-8738-4CDE9659CA8B}" dt="2020-10-19T17:40:45.611" v="3204" actId="478"/>
          <ac:spMkLst>
            <pc:docMk/>
            <pc:sldMk cId="2997401111" sldId="256"/>
            <ac:spMk id="16" creationId="{FC81C281-F58D-4EFE-8F3A-C4F4D971DC30}"/>
          </ac:spMkLst>
        </pc:spChg>
        <pc:spChg chg="add mod">
          <ac:chgData name="megan whitbread" userId="432f2905c33f83e8" providerId="LiveId" clId="{778E517C-D763-4A27-8738-4CDE9659CA8B}" dt="2020-10-24T16:44:08.946" v="8985" actId="1076"/>
          <ac:spMkLst>
            <pc:docMk/>
            <pc:sldMk cId="2997401111" sldId="256"/>
            <ac:spMk id="17" creationId="{57399D31-C085-4F88-8E4A-7524E75F427F}"/>
          </ac:spMkLst>
        </pc:spChg>
        <pc:spChg chg="del mod">
          <ac:chgData name="megan whitbread" userId="432f2905c33f83e8" providerId="LiveId" clId="{778E517C-D763-4A27-8738-4CDE9659CA8B}" dt="2020-10-19T17:40:49.773" v="3206" actId="478"/>
          <ac:spMkLst>
            <pc:docMk/>
            <pc:sldMk cId="2997401111" sldId="256"/>
            <ac:spMk id="17" creationId="{A6BA0895-3B41-4FAA-A448-8E63C613E921}"/>
          </ac:spMkLst>
        </pc:spChg>
        <pc:spChg chg="add del mod">
          <ac:chgData name="megan whitbread" userId="432f2905c33f83e8" providerId="LiveId" clId="{778E517C-D763-4A27-8738-4CDE9659CA8B}" dt="2020-10-21T14:02:22.505" v="5853"/>
          <ac:spMkLst>
            <pc:docMk/>
            <pc:sldMk cId="2997401111" sldId="256"/>
            <ac:spMk id="17" creationId="{D9585B21-C981-4A3E-847D-BED84CD4FC55}"/>
          </ac:spMkLst>
        </pc:spChg>
        <pc:spChg chg="add del mod">
          <ac:chgData name="megan whitbread" userId="432f2905c33f83e8" providerId="LiveId" clId="{778E517C-D763-4A27-8738-4CDE9659CA8B}" dt="2020-10-19T18:12:44.626" v="3381" actId="478"/>
          <ac:spMkLst>
            <pc:docMk/>
            <pc:sldMk cId="2997401111" sldId="256"/>
            <ac:spMk id="18" creationId="{1B26BD90-68ED-46A2-8B93-F6B7B7B6D8D6}"/>
          </ac:spMkLst>
        </pc:spChg>
        <pc:spChg chg="add del mod">
          <ac:chgData name="megan whitbread" userId="432f2905c33f83e8" providerId="LiveId" clId="{778E517C-D763-4A27-8738-4CDE9659CA8B}" dt="2020-10-24T16:46:05.804" v="9006" actId="478"/>
          <ac:spMkLst>
            <pc:docMk/>
            <pc:sldMk cId="2997401111" sldId="256"/>
            <ac:spMk id="18" creationId="{CEE5A24E-1372-474A-9C06-FC8C0679BBFA}"/>
          </ac:spMkLst>
        </pc:spChg>
        <pc:spChg chg="add mod">
          <ac:chgData name="megan whitbread" userId="432f2905c33f83e8" providerId="LiveId" clId="{778E517C-D763-4A27-8738-4CDE9659CA8B}" dt="2020-10-24T16:57:36.212" v="9160" actId="207"/>
          <ac:spMkLst>
            <pc:docMk/>
            <pc:sldMk cId="2997401111" sldId="256"/>
            <ac:spMk id="19" creationId="{F6EA6B18-83DE-425F-A719-F0C055D19FF2}"/>
          </ac:spMkLst>
        </pc:spChg>
        <pc:spChg chg="del mod">
          <ac:chgData name="megan whitbread" userId="432f2905c33f83e8" providerId="LiveId" clId="{778E517C-D763-4A27-8738-4CDE9659CA8B}" dt="2020-10-15T23:05:40.405" v="165" actId="478"/>
          <ac:spMkLst>
            <pc:docMk/>
            <pc:sldMk cId="2997401111" sldId="256"/>
            <ac:spMk id="20" creationId="{4343F4B8-7142-4B82-9717-78B46CFC53CC}"/>
          </ac:spMkLst>
        </pc:spChg>
        <pc:spChg chg="add mod">
          <ac:chgData name="megan whitbread" userId="432f2905c33f83e8" providerId="LiveId" clId="{778E517C-D763-4A27-8738-4CDE9659CA8B}" dt="2020-10-24T16:55:48.048" v="9128" actId="207"/>
          <ac:spMkLst>
            <pc:docMk/>
            <pc:sldMk cId="2997401111" sldId="256"/>
            <ac:spMk id="20" creationId="{B1AFC820-B231-43B2-AF0D-69CEDE27AEB9}"/>
          </ac:spMkLst>
        </pc:spChg>
        <pc:spChg chg="del mod">
          <ac:chgData name="megan whitbread" userId="432f2905c33f83e8" providerId="LiveId" clId="{778E517C-D763-4A27-8738-4CDE9659CA8B}" dt="2020-10-19T18:06:11.887" v="3349" actId="478"/>
          <ac:spMkLst>
            <pc:docMk/>
            <pc:sldMk cId="2997401111" sldId="256"/>
            <ac:spMk id="21" creationId="{112B0B12-CD6A-4917-9ED6-BF624E2850B1}"/>
          </ac:spMkLst>
        </pc:spChg>
        <pc:spChg chg="add mod">
          <ac:chgData name="megan whitbread" userId="432f2905c33f83e8" providerId="LiveId" clId="{778E517C-D763-4A27-8738-4CDE9659CA8B}" dt="2020-10-24T16:55:44.695" v="9127" actId="207"/>
          <ac:spMkLst>
            <pc:docMk/>
            <pc:sldMk cId="2997401111" sldId="256"/>
            <ac:spMk id="21" creationId="{C5EC09B1-95B6-468E-B1B7-941336FAF0FE}"/>
          </ac:spMkLst>
        </pc:spChg>
        <pc:spChg chg="add mod">
          <ac:chgData name="megan whitbread" userId="432f2905c33f83e8" providerId="LiveId" clId="{778E517C-D763-4A27-8738-4CDE9659CA8B}" dt="2020-10-24T16:55:38.024" v="9126" actId="207"/>
          <ac:spMkLst>
            <pc:docMk/>
            <pc:sldMk cId="2997401111" sldId="256"/>
            <ac:spMk id="22" creationId="{3A625785-FA78-428B-B986-A1EF5AC52A88}"/>
          </ac:spMkLst>
        </pc:spChg>
        <pc:spChg chg="del mod">
          <ac:chgData name="megan whitbread" userId="432f2905c33f83e8" providerId="LiveId" clId="{778E517C-D763-4A27-8738-4CDE9659CA8B}" dt="2020-10-19T18:07:03.236" v="3356" actId="478"/>
          <ac:spMkLst>
            <pc:docMk/>
            <pc:sldMk cId="2997401111" sldId="256"/>
            <ac:spMk id="22" creationId="{3CB22F4B-1553-4DB9-ABB5-6B6F0BD4B0B7}"/>
          </ac:spMkLst>
        </pc:spChg>
        <pc:spChg chg="del mod">
          <ac:chgData name="megan whitbread" userId="432f2905c33f83e8" providerId="LiveId" clId="{778E517C-D763-4A27-8738-4CDE9659CA8B}" dt="2020-10-19T18:02:14.390" v="3338" actId="478"/>
          <ac:spMkLst>
            <pc:docMk/>
            <pc:sldMk cId="2997401111" sldId="256"/>
            <ac:spMk id="23" creationId="{3E9C5D7A-9E58-4454-A339-420889F7DC94}"/>
          </ac:spMkLst>
        </pc:spChg>
        <pc:spChg chg="add mod">
          <ac:chgData name="megan whitbread" userId="432f2905c33f83e8" providerId="LiveId" clId="{778E517C-D763-4A27-8738-4CDE9659CA8B}" dt="2020-10-24T16:56:23.197" v="9138" actId="207"/>
          <ac:spMkLst>
            <pc:docMk/>
            <pc:sldMk cId="2997401111" sldId="256"/>
            <ac:spMk id="23" creationId="{DAB8E714-D0BE-47D3-B5EE-027D2145338E}"/>
          </ac:spMkLst>
        </pc:spChg>
        <pc:spChg chg="add mod">
          <ac:chgData name="megan whitbread" userId="432f2905c33f83e8" providerId="LiveId" clId="{778E517C-D763-4A27-8738-4CDE9659CA8B}" dt="2020-10-24T16:56:32.970" v="9141" actId="207"/>
          <ac:spMkLst>
            <pc:docMk/>
            <pc:sldMk cId="2997401111" sldId="256"/>
            <ac:spMk id="24" creationId="{424A2D23-D713-4F80-A115-9DC58192EB07}"/>
          </ac:spMkLst>
        </pc:spChg>
        <pc:spChg chg="del mod">
          <ac:chgData name="megan whitbread" userId="432f2905c33f83e8" providerId="LiveId" clId="{778E517C-D763-4A27-8738-4CDE9659CA8B}" dt="2020-10-19T18:13:07.055" v="3384" actId="478"/>
          <ac:spMkLst>
            <pc:docMk/>
            <pc:sldMk cId="2997401111" sldId="256"/>
            <ac:spMk id="24" creationId="{C59145AA-6C27-4DF6-9015-79B006EC8C1C}"/>
          </ac:spMkLst>
        </pc:spChg>
        <pc:spChg chg="add mod">
          <ac:chgData name="megan whitbread" userId="432f2905c33f83e8" providerId="LiveId" clId="{778E517C-D763-4A27-8738-4CDE9659CA8B}" dt="2020-10-24T16:55:53.822" v="9129" actId="207"/>
          <ac:spMkLst>
            <pc:docMk/>
            <pc:sldMk cId="2997401111" sldId="256"/>
            <ac:spMk id="25" creationId="{DB566CFC-15B8-47F4-ACDA-D8731C6DDC29}"/>
          </ac:spMkLst>
        </pc:spChg>
        <pc:spChg chg="add mod">
          <ac:chgData name="megan whitbread" userId="432f2905c33f83e8" providerId="LiveId" clId="{778E517C-D763-4A27-8738-4CDE9659CA8B}" dt="2020-10-24T16:56:09.626" v="9134" actId="207"/>
          <ac:spMkLst>
            <pc:docMk/>
            <pc:sldMk cId="2997401111" sldId="256"/>
            <ac:spMk id="26" creationId="{241D3E2D-56E3-4DB1-8ED9-4C7AABF5AB06}"/>
          </ac:spMkLst>
        </pc:spChg>
        <pc:spChg chg="add mod">
          <ac:chgData name="megan whitbread" userId="432f2905c33f83e8" providerId="LiveId" clId="{778E517C-D763-4A27-8738-4CDE9659CA8B}" dt="2020-10-24T16:56:15.424" v="9136" actId="207"/>
          <ac:spMkLst>
            <pc:docMk/>
            <pc:sldMk cId="2997401111" sldId="256"/>
            <ac:spMk id="27" creationId="{9C104B49-39B5-47FF-AC64-0E2CBC190445}"/>
          </ac:spMkLst>
        </pc:spChg>
        <pc:spChg chg="add mod">
          <ac:chgData name="megan whitbread" userId="432f2905c33f83e8" providerId="LiveId" clId="{778E517C-D763-4A27-8738-4CDE9659CA8B}" dt="2020-10-24T16:56:19.065" v="9137" actId="207"/>
          <ac:spMkLst>
            <pc:docMk/>
            <pc:sldMk cId="2997401111" sldId="256"/>
            <ac:spMk id="28" creationId="{C48F63FD-6C40-4C1C-8D14-FB53A1D3F9A9}"/>
          </ac:spMkLst>
        </pc:spChg>
        <pc:spChg chg="add mod">
          <ac:chgData name="megan whitbread" userId="432f2905c33f83e8" providerId="LiveId" clId="{778E517C-D763-4A27-8738-4CDE9659CA8B}" dt="2020-10-24T16:56:12.319" v="9135" actId="207"/>
          <ac:spMkLst>
            <pc:docMk/>
            <pc:sldMk cId="2997401111" sldId="256"/>
            <ac:spMk id="29" creationId="{E5E88045-FC33-4BD0-88F5-FE269474DB70}"/>
          </ac:spMkLst>
        </pc:spChg>
        <pc:spChg chg="add mod">
          <ac:chgData name="megan whitbread" userId="432f2905c33f83e8" providerId="LiveId" clId="{778E517C-D763-4A27-8738-4CDE9659CA8B}" dt="2020-10-24T16:56:29.958" v="9140" actId="207"/>
          <ac:spMkLst>
            <pc:docMk/>
            <pc:sldMk cId="2997401111" sldId="256"/>
            <ac:spMk id="30" creationId="{DF598C8A-DCB7-4451-936C-FCF5CC283143}"/>
          </ac:spMkLst>
        </pc:spChg>
        <pc:spChg chg="add mod">
          <ac:chgData name="megan whitbread" userId="432f2905c33f83e8" providerId="LiveId" clId="{778E517C-D763-4A27-8738-4CDE9659CA8B}" dt="2020-10-24T16:56:00.587" v="9131" actId="207"/>
          <ac:spMkLst>
            <pc:docMk/>
            <pc:sldMk cId="2997401111" sldId="256"/>
            <ac:spMk id="31" creationId="{F630C0FC-148F-43FE-A8A5-4403F9F119EE}"/>
          </ac:spMkLst>
        </pc:spChg>
        <pc:spChg chg="add mod">
          <ac:chgData name="megan whitbread" userId="432f2905c33f83e8" providerId="LiveId" clId="{778E517C-D763-4A27-8738-4CDE9659CA8B}" dt="2020-10-24T16:55:57.504" v="9130" actId="207"/>
          <ac:spMkLst>
            <pc:docMk/>
            <pc:sldMk cId="2997401111" sldId="256"/>
            <ac:spMk id="32" creationId="{C58CDB77-D0C3-4A4A-9F8F-C25AE753E093}"/>
          </ac:spMkLst>
        </pc:spChg>
        <pc:spChg chg="add mod">
          <ac:chgData name="megan whitbread" userId="432f2905c33f83e8" providerId="LiveId" clId="{778E517C-D763-4A27-8738-4CDE9659CA8B}" dt="2020-10-24T16:56:06.494" v="9133" actId="207"/>
          <ac:spMkLst>
            <pc:docMk/>
            <pc:sldMk cId="2997401111" sldId="256"/>
            <ac:spMk id="33" creationId="{9676CD4D-7463-4C5F-A48C-1D8F0DCBA814}"/>
          </ac:spMkLst>
        </pc:spChg>
        <pc:spChg chg="add mod">
          <ac:chgData name="megan whitbread" userId="432f2905c33f83e8" providerId="LiveId" clId="{778E517C-D763-4A27-8738-4CDE9659CA8B}" dt="2020-10-24T16:56:03.583" v="9132" actId="207"/>
          <ac:spMkLst>
            <pc:docMk/>
            <pc:sldMk cId="2997401111" sldId="256"/>
            <ac:spMk id="34" creationId="{AFCD9F4C-7727-4B47-8FAF-F8AEE7A637FF}"/>
          </ac:spMkLst>
        </pc:spChg>
        <pc:spChg chg="add del mod">
          <ac:chgData name="megan whitbread" userId="432f2905c33f83e8" providerId="LiveId" clId="{778E517C-D763-4A27-8738-4CDE9659CA8B}" dt="2020-10-24T16:56:47.468" v="9144" actId="478"/>
          <ac:spMkLst>
            <pc:docMk/>
            <pc:sldMk cId="2997401111" sldId="256"/>
            <ac:spMk id="35" creationId="{29854A7B-2C7D-420A-A36E-874BC0C4F3B3}"/>
          </ac:spMkLst>
        </pc:spChg>
        <pc:spChg chg="add del mod">
          <ac:chgData name="megan whitbread" userId="432f2905c33f83e8" providerId="LiveId" clId="{778E517C-D763-4A27-8738-4CDE9659CA8B}" dt="2020-10-21T14:51:07.675" v="6207" actId="478"/>
          <ac:spMkLst>
            <pc:docMk/>
            <pc:sldMk cId="2997401111" sldId="256"/>
            <ac:spMk id="35" creationId="{996EA220-CAE8-46C5-A95D-47368FDDD011}"/>
          </ac:spMkLst>
        </pc:spChg>
        <pc:spChg chg="add del mod">
          <ac:chgData name="megan whitbread" userId="432f2905c33f83e8" providerId="LiveId" clId="{778E517C-D763-4A27-8738-4CDE9659CA8B}" dt="2020-10-19T18:34:10.306" v="3713" actId="478"/>
          <ac:spMkLst>
            <pc:docMk/>
            <pc:sldMk cId="2997401111" sldId="256"/>
            <ac:spMk id="36" creationId="{52BB68A2-FD6B-4653-BF75-CB283D598691}"/>
          </ac:spMkLst>
        </pc:spChg>
        <pc:spChg chg="add del mod">
          <ac:chgData name="megan whitbread" userId="432f2905c33f83e8" providerId="LiveId" clId="{778E517C-D763-4A27-8738-4CDE9659CA8B}" dt="2020-10-21T15:40:20.299" v="6435" actId="478"/>
          <ac:spMkLst>
            <pc:docMk/>
            <pc:sldMk cId="2997401111" sldId="256"/>
            <ac:spMk id="36" creationId="{58F64F0C-F876-4767-83C1-EC3AEDD1DE76}"/>
          </ac:spMkLst>
        </pc:spChg>
        <pc:spChg chg="add mod">
          <ac:chgData name="megan whitbread" userId="432f2905c33f83e8" providerId="LiveId" clId="{778E517C-D763-4A27-8738-4CDE9659CA8B}" dt="2020-10-24T16:34:45.809" v="8906" actId="1076"/>
          <ac:spMkLst>
            <pc:docMk/>
            <pc:sldMk cId="2997401111" sldId="256"/>
            <ac:spMk id="36" creationId="{F9DBFA0A-97F5-4182-971D-4AE0131A57D2}"/>
          </ac:spMkLst>
        </pc:spChg>
        <pc:spChg chg="add del mod">
          <ac:chgData name="megan whitbread" userId="432f2905c33f83e8" providerId="LiveId" clId="{778E517C-D763-4A27-8738-4CDE9659CA8B}" dt="2020-10-19T18:34:14.549" v="3714" actId="478"/>
          <ac:spMkLst>
            <pc:docMk/>
            <pc:sldMk cId="2997401111" sldId="256"/>
            <ac:spMk id="37" creationId="{49164A25-DDB5-4F7E-805C-6D5354D5FC7D}"/>
          </ac:spMkLst>
        </pc:spChg>
        <pc:spChg chg="add mod">
          <ac:chgData name="megan whitbread" userId="432f2905c33f83e8" providerId="LiveId" clId="{778E517C-D763-4A27-8738-4CDE9659CA8B}" dt="2020-10-24T16:43:53.199" v="8980" actId="1076"/>
          <ac:spMkLst>
            <pc:docMk/>
            <pc:sldMk cId="2997401111" sldId="256"/>
            <ac:spMk id="37" creationId="{931D2B69-9FC7-427D-BA64-0F5D3B910704}"/>
          </ac:spMkLst>
        </pc:spChg>
        <pc:spChg chg="add del">
          <ac:chgData name="megan whitbread" userId="432f2905c33f83e8" providerId="LiveId" clId="{778E517C-D763-4A27-8738-4CDE9659CA8B}" dt="2020-10-15T23:10:30.294" v="217" actId="478"/>
          <ac:spMkLst>
            <pc:docMk/>
            <pc:sldMk cId="2997401111" sldId="256"/>
            <ac:spMk id="37" creationId="{F7F59F9F-F613-4D06-AE31-DEB91B9251BD}"/>
          </ac:spMkLst>
        </pc:spChg>
        <pc:spChg chg="add del mod">
          <ac:chgData name="megan whitbread" userId="432f2905c33f83e8" providerId="LiveId" clId="{778E517C-D763-4A27-8738-4CDE9659CA8B}" dt="2020-10-24T16:45:15.913" v="8999" actId="478"/>
          <ac:spMkLst>
            <pc:docMk/>
            <pc:sldMk cId="2997401111" sldId="256"/>
            <ac:spMk id="38" creationId="{38ABD702-4F64-447E-99BC-DC2931AD9532}"/>
          </ac:spMkLst>
        </pc:spChg>
        <pc:spChg chg="add del mod">
          <ac:chgData name="megan whitbread" userId="432f2905c33f83e8" providerId="LiveId" clId="{778E517C-D763-4A27-8738-4CDE9659CA8B}" dt="2020-10-19T18:14:37.618" v="3389" actId="478"/>
          <ac:spMkLst>
            <pc:docMk/>
            <pc:sldMk cId="2997401111" sldId="256"/>
            <ac:spMk id="38" creationId="{607D76E8-B988-478F-AC3D-B5AB795B537B}"/>
          </ac:spMkLst>
        </pc:spChg>
        <pc:spChg chg="add del mod">
          <ac:chgData name="megan whitbread" userId="432f2905c33f83e8" providerId="LiveId" clId="{778E517C-D763-4A27-8738-4CDE9659CA8B}" dt="2020-10-24T16:42:23.606" v="8969" actId="1076"/>
          <ac:spMkLst>
            <pc:docMk/>
            <pc:sldMk cId="2997401111" sldId="256"/>
            <ac:spMk id="39" creationId="{4EC62E78-C514-49DD-BAEB-E71A0D9766FC}"/>
          </ac:spMkLst>
        </pc:spChg>
        <pc:spChg chg="add del mod">
          <ac:chgData name="megan whitbread" userId="432f2905c33f83e8" providerId="LiveId" clId="{778E517C-D763-4A27-8738-4CDE9659CA8B}" dt="2020-10-19T18:17:01.247" v="3400" actId="478"/>
          <ac:spMkLst>
            <pc:docMk/>
            <pc:sldMk cId="2997401111" sldId="256"/>
            <ac:spMk id="39" creationId="{EFD1F849-C021-4F18-9572-622B99AB67B6}"/>
          </ac:spMkLst>
        </pc:spChg>
        <pc:spChg chg="add del">
          <ac:chgData name="megan whitbread" userId="432f2905c33f83e8" providerId="LiveId" clId="{778E517C-D763-4A27-8738-4CDE9659CA8B}" dt="2020-10-21T14:54:22.863" v="6227" actId="478"/>
          <ac:spMkLst>
            <pc:docMk/>
            <pc:sldMk cId="2997401111" sldId="256"/>
            <ac:spMk id="40" creationId="{5264D6F3-2AF0-4F10-93BA-0025B64DE936}"/>
          </ac:spMkLst>
        </pc:spChg>
        <pc:spChg chg="add mod">
          <ac:chgData name="megan whitbread" userId="432f2905c33f83e8" providerId="LiveId" clId="{778E517C-D763-4A27-8738-4CDE9659CA8B}" dt="2020-10-24T16:53:04.301" v="9084" actId="1076"/>
          <ac:spMkLst>
            <pc:docMk/>
            <pc:sldMk cId="2997401111" sldId="256"/>
            <ac:spMk id="40" creationId="{5673CBFB-6DFB-46B8-904E-888D90A134F6}"/>
          </ac:spMkLst>
        </pc:spChg>
        <pc:spChg chg="add mod">
          <ac:chgData name="megan whitbread" userId="432f2905c33f83e8" providerId="LiveId" clId="{778E517C-D763-4A27-8738-4CDE9659CA8B}" dt="2020-10-24T16:43:34.808" v="8973" actId="1076"/>
          <ac:spMkLst>
            <pc:docMk/>
            <pc:sldMk cId="2997401111" sldId="256"/>
            <ac:spMk id="41" creationId="{579CA8AC-F968-4B3F-B349-5D09572748EA}"/>
          </ac:spMkLst>
        </pc:spChg>
        <pc:spChg chg="add del mod">
          <ac:chgData name="megan whitbread" userId="432f2905c33f83e8" providerId="LiveId" clId="{778E517C-D763-4A27-8738-4CDE9659CA8B}" dt="2020-10-24T16:12:44.519" v="8750" actId="478"/>
          <ac:spMkLst>
            <pc:docMk/>
            <pc:sldMk cId="2997401111" sldId="256"/>
            <ac:spMk id="42" creationId="{C3B5C611-9664-4241-A7C8-AA8B7EBCD697}"/>
          </ac:spMkLst>
        </pc:spChg>
        <pc:spChg chg="add del mod">
          <ac:chgData name="megan whitbread" userId="432f2905c33f83e8" providerId="LiveId" clId="{778E517C-D763-4A27-8738-4CDE9659CA8B}" dt="2020-10-19T18:42:10.535" v="3860" actId="478"/>
          <ac:spMkLst>
            <pc:docMk/>
            <pc:sldMk cId="2997401111" sldId="256"/>
            <ac:spMk id="42" creationId="{DC0A6F68-212E-44E3-85A3-61517D82E417}"/>
          </ac:spMkLst>
        </pc:spChg>
        <pc:spChg chg="add del mod">
          <ac:chgData name="megan whitbread" userId="432f2905c33f83e8" providerId="LiveId" clId="{778E517C-D763-4A27-8738-4CDE9659CA8B}" dt="2020-10-15T23:13:30.654" v="284"/>
          <ac:spMkLst>
            <pc:docMk/>
            <pc:sldMk cId="2997401111" sldId="256"/>
            <ac:spMk id="43" creationId="{4C75C90B-168C-47AD-92B9-4FDA82179C8E}"/>
          </ac:spMkLst>
        </pc:spChg>
        <pc:spChg chg="add del mod">
          <ac:chgData name="megan whitbread" userId="432f2905c33f83e8" providerId="LiveId" clId="{778E517C-D763-4A27-8738-4CDE9659CA8B}" dt="2020-10-21T14:59:31.883" v="6281" actId="478"/>
          <ac:spMkLst>
            <pc:docMk/>
            <pc:sldMk cId="2997401111" sldId="256"/>
            <ac:spMk id="43" creationId="{6079926F-D000-4E7E-A0D9-F9DB2D5A0951}"/>
          </ac:spMkLst>
        </pc:spChg>
        <pc:spChg chg="add mod">
          <ac:chgData name="megan whitbread" userId="432f2905c33f83e8" providerId="LiveId" clId="{778E517C-D763-4A27-8738-4CDE9659CA8B}" dt="2020-10-24T16:53:07.221" v="9085" actId="1076"/>
          <ac:spMkLst>
            <pc:docMk/>
            <pc:sldMk cId="2997401111" sldId="256"/>
            <ac:spMk id="43" creationId="{ED3BEA7D-D9B8-4397-B9D6-23684775DBCD}"/>
          </ac:spMkLst>
        </pc:spChg>
        <pc:spChg chg="add del mod">
          <ac:chgData name="megan whitbread" userId="432f2905c33f83e8" providerId="LiveId" clId="{778E517C-D763-4A27-8738-4CDE9659CA8B}" dt="2020-10-21T15:09:00.904" v="6366" actId="478"/>
          <ac:spMkLst>
            <pc:docMk/>
            <pc:sldMk cId="2997401111" sldId="256"/>
            <ac:spMk id="44" creationId="{0A7A822B-B2F3-43C1-9796-D9678B6C455E}"/>
          </ac:spMkLst>
        </pc:spChg>
        <pc:spChg chg="add del mod">
          <ac:chgData name="megan whitbread" userId="432f2905c33f83e8" providerId="LiveId" clId="{778E517C-D763-4A27-8738-4CDE9659CA8B}" dt="2020-10-19T18:17:44.291" v="3404" actId="478"/>
          <ac:spMkLst>
            <pc:docMk/>
            <pc:sldMk cId="2997401111" sldId="256"/>
            <ac:spMk id="46" creationId="{6FADC3E2-A80E-4C79-9F7A-F6EA94B2BF6D}"/>
          </ac:spMkLst>
        </pc:spChg>
        <pc:spChg chg="add mod">
          <ac:chgData name="megan whitbread" userId="432f2905c33f83e8" providerId="LiveId" clId="{778E517C-D763-4A27-8738-4CDE9659CA8B}" dt="2020-10-24T16:35:18.569" v="8911" actId="1076"/>
          <ac:spMkLst>
            <pc:docMk/>
            <pc:sldMk cId="2997401111" sldId="256"/>
            <ac:spMk id="46" creationId="{A59D4185-DF73-4897-92A1-5A63F2816521}"/>
          </ac:spMkLst>
        </pc:spChg>
        <pc:spChg chg="add del mod">
          <ac:chgData name="megan whitbread" userId="432f2905c33f83e8" providerId="LiveId" clId="{778E517C-D763-4A27-8738-4CDE9659CA8B}" dt="2020-10-19T18:18:30.042" v="3410" actId="478"/>
          <ac:spMkLst>
            <pc:docMk/>
            <pc:sldMk cId="2997401111" sldId="256"/>
            <ac:spMk id="47" creationId="{7DB2551D-ED84-4FEE-8B0D-C0048E5B0289}"/>
          </ac:spMkLst>
        </pc:spChg>
        <pc:spChg chg="add mod">
          <ac:chgData name="megan whitbread" userId="432f2905c33f83e8" providerId="LiveId" clId="{778E517C-D763-4A27-8738-4CDE9659CA8B}" dt="2020-10-24T16:33:33.552" v="8893" actId="14100"/>
          <ac:spMkLst>
            <pc:docMk/>
            <pc:sldMk cId="2997401111" sldId="256"/>
            <ac:spMk id="47" creationId="{D69C2411-C452-4198-BF3E-6798F3800B4F}"/>
          </ac:spMkLst>
        </pc:spChg>
        <pc:spChg chg="add mod">
          <ac:chgData name="megan whitbread" userId="432f2905c33f83e8" providerId="LiveId" clId="{778E517C-D763-4A27-8738-4CDE9659CA8B}" dt="2020-10-24T16:41:19.315" v="8954" actId="1076"/>
          <ac:spMkLst>
            <pc:docMk/>
            <pc:sldMk cId="2997401111" sldId="256"/>
            <ac:spMk id="48" creationId="{C4BF1E94-1595-4E0B-A63E-0DE897A1E45D}"/>
          </ac:spMkLst>
        </pc:spChg>
        <pc:spChg chg="add del mod">
          <ac:chgData name="megan whitbread" userId="432f2905c33f83e8" providerId="LiveId" clId="{778E517C-D763-4A27-8738-4CDE9659CA8B}" dt="2020-10-24T16:11:11.598" v="8742" actId="478"/>
          <ac:spMkLst>
            <pc:docMk/>
            <pc:sldMk cId="2997401111" sldId="256"/>
            <ac:spMk id="49" creationId="{1BDE2C9B-C168-4E29-8D5E-368C86E1837F}"/>
          </ac:spMkLst>
        </pc:spChg>
        <pc:spChg chg="add del mod">
          <ac:chgData name="megan whitbread" userId="432f2905c33f83e8" providerId="LiveId" clId="{778E517C-D763-4A27-8738-4CDE9659CA8B}" dt="2020-10-24T16:10:44.645" v="8736" actId="478"/>
          <ac:spMkLst>
            <pc:docMk/>
            <pc:sldMk cId="2997401111" sldId="256"/>
            <ac:spMk id="50" creationId="{7C18B7DF-2DD4-4062-9C98-5EB4418553AE}"/>
          </ac:spMkLst>
        </pc:spChg>
        <pc:spChg chg="add mod">
          <ac:chgData name="megan whitbread" userId="432f2905c33f83e8" providerId="LiveId" clId="{778E517C-D763-4A27-8738-4CDE9659CA8B}" dt="2020-10-24T16:44:31.102" v="8989" actId="1076"/>
          <ac:spMkLst>
            <pc:docMk/>
            <pc:sldMk cId="2997401111" sldId="256"/>
            <ac:spMk id="51" creationId="{6DF2E9B6-04F0-44B2-9630-AEFBA32CD6E4}"/>
          </ac:spMkLst>
        </pc:spChg>
        <pc:spChg chg="add del mod">
          <ac:chgData name="megan whitbread" userId="432f2905c33f83e8" providerId="LiveId" clId="{778E517C-D763-4A27-8738-4CDE9659CA8B}" dt="2020-10-19T18:47:08.929" v="4131" actId="478"/>
          <ac:spMkLst>
            <pc:docMk/>
            <pc:sldMk cId="2997401111" sldId="256"/>
            <ac:spMk id="51" creationId="{F55266E8-9E37-48E6-B4A9-0354757BBD72}"/>
          </ac:spMkLst>
        </pc:spChg>
        <pc:spChg chg="add mod">
          <ac:chgData name="megan whitbread" userId="432f2905c33f83e8" providerId="LiveId" clId="{778E517C-D763-4A27-8738-4CDE9659CA8B}" dt="2020-10-24T16:44:55.560" v="8994" actId="1076"/>
          <ac:spMkLst>
            <pc:docMk/>
            <pc:sldMk cId="2997401111" sldId="256"/>
            <ac:spMk id="52" creationId="{13C6B6DB-17BA-4891-B6A6-9307B5E2C3FC}"/>
          </ac:spMkLst>
        </pc:spChg>
        <pc:spChg chg="add del mod">
          <ac:chgData name="megan whitbread" userId="432f2905c33f83e8" providerId="LiveId" clId="{778E517C-D763-4A27-8738-4CDE9659CA8B}" dt="2020-10-15T23:23:37.719" v="543"/>
          <ac:spMkLst>
            <pc:docMk/>
            <pc:sldMk cId="2997401111" sldId="256"/>
            <ac:spMk id="52" creationId="{F3A0E675-0520-4D89-AE0D-7268CDDA149D}"/>
          </ac:spMkLst>
        </pc:spChg>
        <pc:spChg chg="add del mod">
          <ac:chgData name="megan whitbread" userId="432f2905c33f83e8" providerId="LiveId" clId="{778E517C-D763-4A27-8738-4CDE9659CA8B}" dt="2020-10-21T15:05:31.229" v="6335" actId="478"/>
          <ac:spMkLst>
            <pc:docMk/>
            <pc:sldMk cId="2997401111" sldId="256"/>
            <ac:spMk id="53" creationId="{2035F349-6E32-4CF6-80F2-0E55D9377126}"/>
          </ac:spMkLst>
        </pc:spChg>
        <pc:spChg chg="add del mod">
          <ac:chgData name="megan whitbread" userId="432f2905c33f83e8" providerId="LiveId" clId="{778E517C-D763-4A27-8738-4CDE9659CA8B}" dt="2020-10-24T16:58:19.928" v="9168" actId="478"/>
          <ac:spMkLst>
            <pc:docMk/>
            <pc:sldMk cId="2997401111" sldId="256"/>
            <ac:spMk id="54" creationId="{C2EEE039-5A8D-4EBF-BB56-6E67AC8D01FC}"/>
          </ac:spMkLst>
        </pc:spChg>
        <pc:spChg chg="add del">
          <ac:chgData name="megan whitbread" userId="432f2905c33f83e8" providerId="LiveId" clId="{778E517C-D763-4A27-8738-4CDE9659CA8B}" dt="2020-10-15T23:34:03.398" v="697" actId="478"/>
          <ac:spMkLst>
            <pc:docMk/>
            <pc:sldMk cId="2997401111" sldId="256"/>
            <ac:spMk id="55" creationId="{29148348-66F3-469A-A72F-85DB66209770}"/>
          </ac:spMkLst>
        </pc:spChg>
        <pc:spChg chg="add del mod">
          <ac:chgData name="megan whitbread" userId="432f2905c33f83e8" providerId="LiveId" clId="{778E517C-D763-4A27-8738-4CDE9659CA8B}" dt="2020-10-24T16:45:20.961" v="9002" actId="478"/>
          <ac:spMkLst>
            <pc:docMk/>
            <pc:sldMk cId="2997401111" sldId="256"/>
            <ac:spMk id="55" creationId="{66E46A2F-2EDF-45D8-83AA-3416B9924189}"/>
          </ac:spMkLst>
        </pc:spChg>
        <pc:spChg chg="add del mod">
          <ac:chgData name="megan whitbread" userId="432f2905c33f83e8" providerId="LiveId" clId="{778E517C-D763-4A27-8738-4CDE9659CA8B}" dt="2020-10-24T16:45:19.634" v="9001" actId="478"/>
          <ac:spMkLst>
            <pc:docMk/>
            <pc:sldMk cId="2997401111" sldId="256"/>
            <ac:spMk id="56" creationId="{5133BB25-20FA-4A6B-B9BF-80C3E1D46116}"/>
          </ac:spMkLst>
        </pc:spChg>
        <pc:spChg chg="add del mod">
          <ac:chgData name="megan whitbread" userId="432f2905c33f83e8" providerId="LiveId" clId="{778E517C-D763-4A27-8738-4CDE9659CA8B}" dt="2020-10-15T23:43:57.257" v="755" actId="478"/>
          <ac:spMkLst>
            <pc:docMk/>
            <pc:sldMk cId="2997401111" sldId="256"/>
            <ac:spMk id="56" creationId="{9B4A91B1-19E5-4ACF-B524-117383E2057E}"/>
          </ac:spMkLst>
        </pc:spChg>
        <pc:spChg chg="add mod ord">
          <ac:chgData name="megan whitbread" userId="432f2905c33f83e8" providerId="LiveId" clId="{778E517C-D763-4A27-8738-4CDE9659CA8B}" dt="2020-10-25T19:02:41.821" v="16054" actId="404"/>
          <ac:spMkLst>
            <pc:docMk/>
            <pc:sldMk cId="2997401111" sldId="256"/>
            <ac:spMk id="57" creationId="{00E93F6B-9852-4ED4-B392-CAAE2D8B7B25}"/>
          </ac:spMkLst>
        </pc:spChg>
        <pc:spChg chg="add del mod ord">
          <ac:chgData name="megan whitbread" userId="432f2905c33f83e8" providerId="LiveId" clId="{778E517C-D763-4A27-8738-4CDE9659CA8B}" dt="2020-10-21T16:34:13.970" v="7118" actId="478"/>
          <ac:spMkLst>
            <pc:docMk/>
            <pc:sldMk cId="2997401111" sldId="256"/>
            <ac:spMk id="58" creationId="{173563FC-6646-4C8B-A689-DE72A492E9F1}"/>
          </ac:spMkLst>
        </pc:spChg>
        <pc:spChg chg="add del mod">
          <ac:chgData name="megan whitbread" userId="432f2905c33f83e8" providerId="LiveId" clId="{778E517C-D763-4A27-8738-4CDE9659CA8B}" dt="2020-10-24T16:58:48.668" v="9173" actId="478"/>
          <ac:spMkLst>
            <pc:docMk/>
            <pc:sldMk cId="2997401111" sldId="256"/>
            <ac:spMk id="58" creationId="{71262777-7636-4E78-AD57-E995D9C84FE7}"/>
          </ac:spMkLst>
        </pc:spChg>
        <pc:spChg chg="add mod">
          <ac:chgData name="megan whitbread" userId="432f2905c33f83e8" providerId="LiveId" clId="{778E517C-D763-4A27-8738-4CDE9659CA8B}" dt="2020-10-24T17:29:20.731" v="10299" actId="1076"/>
          <ac:spMkLst>
            <pc:docMk/>
            <pc:sldMk cId="2997401111" sldId="256"/>
            <ac:spMk id="59" creationId="{0402BAA7-E830-43AE-BA3C-C70D230B06CD}"/>
          </ac:spMkLst>
        </pc:spChg>
        <pc:spChg chg="add del mod ord">
          <ac:chgData name="megan whitbread" userId="432f2905c33f83e8" providerId="LiveId" clId="{778E517C-D763-4A27-8738-4CDE9659CA8B}" dt="2020-10-21T15:44:03.046" v="6465"/>
          <ac:spMkLst>
            <pc:docMk/>
            <pc:sldMk cId="2997401111" sldId="256"/>
            <ac:spMk id="59" creationId="{AEDED18E-BAD4-4BD3-B253-386E780038AC}"/>
          </ac:spMkLst>
        </pc:spChg>
        <pc:spChg chg="add mod">
          <ac:chgData name="megan whitbread" userId="432f2905c33f83e8" providerId="LiveId" clId="{778E517C-D763-4A27-8738-4CDE9659CA8B}" dt="2020-10-24T17:29:27.441" v="10301" actId="1076"/>
          <ac:spMkLst>
            <pc:docMk/>
            <pc:sldMk cId="2997401111" sldId="256"/>
            <ac:spMk id="60" creationId="{1A7AA431-C894-46A4-8DD6-8157403F79EC}"/>
          </ac:spMkLst>
        </pc:spChg>
        <pc:spChg chg="add del mod">
          <ac:chgData name="megan whitbread" userId="432f2905c33f83e8" providerId="LiveId" clId="{778E517C-D763-4A27-8738-4CDE9659CA8B}" dt="2020-10-19T17:47:25.084" v="3227" actId="478"/>
          <ac:spMkLst>
            <pc:docMk/>
            <pc:sldMk cId="2997401111" sldId="256"/>
            <ac:spMk id="60" creationId="{4DC0F247-D108-470E-A90E-6ED9701A94F3}"/>
          </ac:spMkLst>
        </pc:spChg>
        <pc:spChg chg="add del mod">
          <ac:chgData name="megan whitbread" userId="432f2905c33f83e8" providerId="LiveId" clId="{778E517C-D763-4A27-8738-4CDE9659CA8B}" dt="2020-10-16T00:01:27.109" v="854"/>
          <ac:spMkLst>
            <pc:docMk/>
            <pc:sldMk cId="2997401111" sldId="256"/>
            <ac:spMk id="60" creationId="{672F6B22-CC31-49F7-8A54-45E9D6962A28}"/>
          </ac:spMkLst>
        </pc:spChg>
        <pc:spChg chg="add del mod">
          <ac:chgData name="megan whitbread" userId="432f2905c33f83e8" providerId="LiveId" clId="{778E517C-D763-4A27-8738-4CDE9659CA8B}" dt="2020-10-21T15:38:15.658" v="6416" actId="478"/>
          <ac:spMkLst>
            <pc:docMk/>
            <pc:sldMk cId="2997401111" sldId="256"/>
            <ac:spMk id="60" creationId="{E6B67043-8BE1-4B29-A85B-CD42B2FA53C6}"/>
          </ac:spMkLst>
        </pc:spChg>
        <pc:spChg chg="add mod">
          <ac:chgData name="megan whitbread" userId="432f2905c33f83e8" providerId="LiveId" clId="{778E517C-D763-4A27-8738-4CDE9659CA8B}" dt="2020-10-24T17:29:38.380" v="10305" actId="1076"/>
          <ac:spMkLst>
            <pc:docMk/>
            <pc:sldMk cId="2997401111" sldId="256"/>
            <ac:spMk id="61" creationId="{0CD82AF1-0242-4723-A550-5F9F460ABA20}"/>
          </ac:spMkLst>
        </pc:spChg>
        <pc:spChg chg="add del mod">
          <ac:chgData name="megan whitbread" userId="432f2905c33f83e8" providerId="LiveId" clId="{778E517C-D763-4A27-8738-4CDE9659CA8B}" dt="2020-10-21T16:37:18.477" v="7128" actId="478"/>
          <ac:spMkLst>
            <pc:docMk/>
            <pc:sldMk cId="2997401111" sldId="256"/>
            <ac:spMk id="61" creationId="{C0528FBD-47A1-4913-947E-701FB764DBF3}"/>
          </ac:spMkLst>
        </pc:spChg>
        <pc:spChg chg="add del mod">
          <ac:chgData name="megan whitbread" userId="432f2905c33f83e8" providerId="LiveId" clId="{778E517C-D763-4A27-8738-4CDE9659CA8B}" dt="2020-10-24T17:02:35.780" v="9194" actId="478"/>
          <ac:spMkLst>
            <pc:docMk/>
            <pc:sldMk cId="2997401111" sldId="256"/>
            <ac:spMk id="62" creationId="{5E7B3541-D1A8-495A-A271-87B9D0D739BB}"/>
          </ac:spMkLst>
        </pc:spChg>
        <pc:spChg chg="add del mod">
          <ac:chgData name="megan whitbread" userId="432f2905c33f83e8" providerId="LiveId" clId="{778E517C-D763-4A27-8738-4CDE9659CA8B}" dt="2020-10-21T16:32:49.925" v="7107" actId="478"/>
          <ac:spMkLst>
            <pc:docMk/>
            <pc:sldMk cId="2997401111" sldId="256"/>
            <ac:spMk id="62" creationId="{EC3C4C8D-ACB6-4922-B8A7-553E5B1FDA4B}"/>
          </ac:spMkLst>
        </pc:spChg>
        <pc:spChg chg="add mod">
          <ac:chgData name="megan whitbread" userId="432f2905c33f83e8" providerId="LiveId" clId="{778E517C-D763-4A27-8738-4CDE9659CA8B}" dt="2020-10-24T16:34:24.953" v="8902" actId="14100"/>
          <ac:spMkLst>
            <pc:docMk/>
            <pc:sldMk cId="2997401111" sldId="256"/>
            <ac:spMk id="63" creationId="{3A2B148B-3959-47D5-AE47-F2ED04EB8A09}"/>
          </ac:spMkLst>
        </pc:spChg>
        <pc:spChg chg="add mod">
          <ac:chgData name="megan whitbread" userId="432f2905c33f83e8" providerId="LiveId" clId="{778E517C-D763-4A27-8738-4CDE9659CA8B}" dt="2020-10-24T16:34:29.634" v="8903" actId="14100"/>
          <ac:spMkLst>
            <pc:docMk/>
            <pc:sldMk cId="2997401111" sldId="256"/>
            <ac:spMk id="64" creationId="{660167B3-B30D-4D19-A556-DB931F16B899}"/>
          </ac:spMkLst>
        </pc:spChg>
        <pc:spChg chg="add del mod">
          <ac:chgData name="megan whitbread" userId="432f2905c33f83e8" providerId="LiveId" clId="{778E517C-D763-4A27-8738-4CDE9659CA8B}" dt="2020-10-24T16:02:19.292" v="8672" actId="478"/>
          <ac:spMkLst>
            <pc:docMk/>
            <pc:sldMk cId="2997401111" sldId="256"/>
            <ac:spMk id="65" creationId="{9F0D6E62-6BCF-44C2-91EC-0EDC38BE3085}"/>
          </ac:spMkLst>
        </pc:spChg>
        <pc:spChg chg="add del mod">
          <ac:chgData name="megan whitbread" userId="432f2905c33f83e8" providerId="LiveId" clId="{778E517C-D763-4A27-8738-4CDE9659CA8B}" dt="2020-10-24T16:00:36.246" v="8665" actId="478"/>
          <ac:spMkLst>
            <pc:docMk/>
            <pc:sldMk cId="2997401111" sldId="256"/>
            <ac:spMk id="66" creationId="{C37E435C-2BBF-4B9B-8165-054F6E09C9FF}"/>
          </ac:spMkLst>
        </pc:spChg>
        <pc:spChg chg="add del">
          <ac:chgData name="megan whitbread" userId="432f2905c33f83e8" providerId="LiveId" clId="{778E517C-D763-4A27-8738-4CDE9659CA8B}" dt="2020-10-21T15:09:20.919" v="6368" actId="478"/>
          <ac:spMkLst>
            <pc:docMk/>
            <pc:sldMk cId="2997401111" sldId="256"/>
            <ac:spMk id="67" creationId="{C2D3DCF2-234E-402F-BAA6-1952F7888CC2}"/>
          </ac:spMkLst>
        </pc:spChg>
        <pc:spChg chg="add">
          <ac:chgData name="megan whitbread" userId="432f2905c33f83e8" providerId="LiveId" clId="{778E517C-D763-4A27-8738-4CDE9659CA8B}" dt="2020-10-21T15:09:25.345" v="6369" actId="11529"/>
          <ac:spMkLst>
            <pc:docMk/>
            <pc:sldMk cId="2997401111" sldId="256"/>
            <ac:spMk id="68" creationId="{C78D6007-CA7C-47C0-BE19-9A8356366C5D}"/>
          </ac:spMkLst>
        </pc:spChg>
        <pc:spChg chg="add del mod">
          <ac:chgData name="megan whitbread" userId="432f2905c33f83e8" providerId="LiveId" clId="{778E517C-D763-4A27-8738-4CDE9659CA8B}" dt="2020-10-24T16:12:41.566" v="8749" actId="478"/>
          <ac:spMkLst>
            <pc:docMk/>
            <pc:sldMk cId="2997401111" sldId="256"/>
            <ac:spMk id="69" creationId="{5B698541-E37D-41EE-8FDC-35468BCEBE33}"/>
          </ac:spMkLst>
        </pc:spChg>
        <pc:spChg chg="add del mod">
          <ac:chgData name="megan whitbread" userId="432f2905c33f83e8" providerId="LiveId" clId="{778E517C-D763-4A27-8738-4CDE9659CA8B}" dt="2020-10-24T16:45:16.797" v="9000" actId="478"/>
          <ac:spMkLst>
            <pc:docMk/>
            <pc:sldMk cId="2997401111" sldId="256"/>
            <ac:spMk id="70" creationId="{82FBF1BE-0AE0-4565-B4B8-3AADB061502F}"/>
          </ac:spMkLst>
        </pc:spChg>
        <pc:spChg chg="add del mod">
          <ac:chgData name="megan whitbread" userId="432f2905c33f83e8" providerId="LiveId" clId="{778E517C-D763-4A27-8738-4CDE9659CA8B}" dt="2020-10-24T15:47:30.216" v="8571" actId="478"/>
          <ac:spMkLst>
            <pc:docMk/>
            <pc:sldMk cId="2997401111" sldId="256"/>
            <ac:spMk id="71" creationId="{A3BF3FA0-F947-45AF-ADC2-4738B4DD0995}"/>
          </ac:spMkLst>
        </pc:spChg>
        <pc:spChg chg="add del mod">
          <ac:chgData name="megan whitbread" userId="432f2905c33f83e8" providerId="LiveId" clId="{778E517C-D763-4A27-8738-4CDE9659CA8B}" dt="2020-10-21T15:47:51.524" v="6476" actId="478"/>
          <ac:spMkLst>
            <pc:docMk/>
            <pc:sldMk cId="2997401111" sldId="256"/>
            <ac:spMk id="72" creationId="{CD055B79-0E90-4A64-9755-BE8E8A93DB21}"/>
          </ac:spMkLst>
        </pc:spChg>
        <pc:spChg chg="add del mod">
          <ac:chgData name="megan whitbread" userId="432f2905c33f83e8" providerId="LiveId" clId="{778E517C-D763-4A27-8738-4CDE9659CA8B}" dt="2020-10-24T16:16:28.139" v="8772" actId="478"/>
          <ac:spMkLst>
            <pc:docMk/>
            <pc:sldMk cId="2997401111" sldId="256"/>
            <ac:spMk id="74" creationId="{1C4DB12D-DF1B-4DDA-BDF6-D31BF76DEF06}"/>
          </ac:spMkLst>
        </pc:spChg>
        <pc:spChg chg="add del mod">
          <ac:chgData name="megan whitbread" userId="432f2905c33f83e8" providerId="LiveId" clId="{778E517C-D763-4A27-8738-4CDE9659CA8B}" dt="2020-10-24T16:30:10.438" v="8843" actId="478"/>
          <ac:spMkLst>
            <pc:docMk/>
            <pc:sldMk cId="2997401111" sldId="256"/>
            <ac:spMk id="76" creationId="{94C7DDB0-0D3F-4704-9312-08CDF24D4F91}"/>
          </ac:spMkLst>
        </pc:spChg>
        <pc:spChg chg="add mod">
          <ac:chgData name="megan whitbread" userId="432f2905c33f83e8" providerId="LiveId" clId="{778E517C-D763-4A27-8738-4CDE9659CA8B}" dt="2020-10-24T17:29:32.641" v="10303" actId="1076"/>
          <ac:spMkLst>
            <pc:docMk/>
            <pc:sldMk cId="2997401111" sldId="256"/>
            <ac:spMk id="82" creationId="{7A9739EA-3223-488A-B566-A0A8874EF03A}"/>
          </ac:spMkLst>
        </pc:spChg>
        <pc:spChg chg="add del">
          <ac:chgData name="megan whitbread" userId="432f2905c33f83e8" providerId="LiveId" clId="{778E517C-D763-4A27-8738-4CDE9659CA8B}" dt="2020-10-19T17:58:37.576" v="3311" actId="478"/>
          <ac:spMkLst>
            <pc:docMk/>
            <pc:sldMk cId="2997401111" sldId="256"/>
            <ac:spMk id="1026" creationId="{F86149E9-4639-4889-B386-CD50C44E316F}"/>
          </ac:spMkLst>
        </pc:spChg>
        <pc:spChg chg="add del mod ord">
          <ac:chgData name="megan whitbread" userId="432f2905c33f83e8" providerId="LiveId" clId="{778E517C-D763-4A27-8738-4CDE9659CA8B}" dt="2020-10-21T13:29:13.251" v="5647" actId="478"/>
          <ac:spMkLst>
            <pc:docMk/>
            <pc:sldMk cId="2997401111" sldId="256"/>
            <ac:spMk id="1027" creationId="{71A6CCD1-D20F-488D-B489-D85B7E156857}"/>
          </ac:spMkLst>
        </pc:spChg>
        <pc:spChg chg="add mod ord">
          <ac:chgData name="megan whitbread" userId="432f2905c33f83e8" providerId="LiveId" clId="{778E517C-D763-4A27-8738-4CDE9659CA8B}" dt="2020-10-24T17:25:19.719" v="10218" actId="313"/>
          <ac:spMkLst>
            <pc:docMk/>
            <pc:sldMk cId="2997401111" sldId="256"/>
            <ac:spMk id="1029" creationId="{19410DFA-0284-42BD-AA19-AAA07155D74D}"/>
          </ac:spMkLst>
        </pc:spChg>
        <pc:spChg chg="add del mod ord">
          <ac:chgData name="megan whitbread" userId="432f2905c33f83e8" providerId="LiveId" clId="{778E517C-D763-4A27-8738-4CDE9659CA8B}" dt="2020-10-21T13:27:29.737" v="5639" actId="478"/>
          <ac:spMkLst>
            <pc:docMk/>
            <pc:sldMk cId="2997401111" sldId="256"/>
            <ac:spMk id="1031" creationId="{C707F2BE-4F9D-4510-A0FE-B51FB1A2C27C}"/>
          </ac:spMkLst>
        </pc:spChg>
        <pc:spChg chg="add mod ord">
          <ac:chgData name="megan whitbread" userId="432f2905c33f83e8" providerId="LiveId" clId="{778E517C-D763-4A27-8738-4CDE9659CA8B}" dt="2020-10-25T19:00:44.820" v="16039"/>
          <ac:spMkLst>
            <pc:docMk/>
            <pc:sldMk cId="2997401111" sldId="256"/>
            <ac:spMk id="1033" creationId="{680300DF-A99E-4E42-9388-4ABF9E08785A}"/>
          </ac:spMkLst>
        </pc:spChg>
        <pc:spChg chg="add del mod">
          <ac:chgData name="megan whitbread" userId="432f2905c33f83e8" providerId="LiveId" clId="{778E517C-D763-4A27-8738-4CDE9659CA8B}" dt="2020-10-19T18:04:04.185" v="3343" actId="478"/>
          <ac:spMkLst>
            <pc:docMk/>
            <pc:sldMk cId="2997401111" sldId="256"/>
            <ac:spMk id="1035" creationId="{5D864E8E-3A09-48B1-BB55-1E5429AF3FDB}"/>
          </ac:spMkLst>
        </pc:spChg>
        <pc:spChg chg="add del mod">
          <ac:chgData name="megan whitbread" userId="432f2905c33f83e8" providerId="LiveId" clId="{778E517C-D763-4A27-8738-4CDE9659CA8B}" dt="2020-10-19T19:52:19.894" v="5167" actId="478"/>
          <ac:spMkLst>
            <pc:docMk/>
            <pc:sldMk cId="2997401111" sldId="256"/>
            <ac:spMk id="1037" creationId="{6779B65F-69B0-4BBB-89B3-96B17F487EB8}"/>
          </ac:spMkLst>
        </pc:spChg>
        <pc:spChg chg="add del mod ord">
          <ac:chgData name="megan whitbread" userId="432f2905c33f83e8" providerId="LiveId" clId="{778E517C-D763-4A27-8738-4CDE9659CA8B}" dt="2020-10-19T19:51:01.167" v="5151" actId="478"/>
          <ac:spMkLst>
            <pc:docMk/>
            <pc:sldMk cId="2997401111" sldId="256"/>
            <ac:spMk id="1038" creationId="{DAA21DC1-D438-45F0-8CD3-D3C58C1FE1D8}"/>
          </ac:spMkLst>
        </pc:spChg>
        <pc:spChg chg="add mod ord">
          <ac:chgData name="megan whitbread" userId="432f2905c33f83e8" providerId="LiveId" clId="{778E517C-D763-4A27-8738-4CDE9659CA8B}" dt="2020-10-25T15:44:05.131" v="15246" actId="14100"/>
          <ac:spMkLst>
            <pc:docMk/>
            <pc:sldMk cId="2997401111" sldId="256"/>
            <ac:spMk id="1039" creationId="{42482E21-5653-4BF5-A91D-C8D0EC8FA87C}"/>
          </ac:spMkLst>
        </pc:spChg>
        <pc:spChg chg="add del mod">
          <ac:chgData name="megan whitbread" userId="432f2905c33f83e8" providerId="LiveId" clId="{778E517C-D763-4A27-8738-4CDE9659CA8B}" dt="2020-10-19T18:08:09.790" v="3362" actId="478"/>
          <ac:spMkLst>
            <pc:docMk/>
            <pc:sldMk cId="2997401111" sldId="256"/>
            <ac:spMk id="1040" creationId="{5822EFC6-81D1-43E9-AA46-E52875C43128}"/>
          </ac:spMkLst>
        </pc:spChg>
        <pc:spChg chg="add mod ord">
          <ac:chgData name="megan whitbread" userId="432f2905c33f83e8" providerId="LiveId" clId="{778E517C-D763-4A27-8738-4CDE9659CA8B}" dt="2020-10-25T19:02:41.046" v="16053" actId="255"/>
          <ac:spMkLst>
            <pc:docMk/>
            <pc:sldMk cId="2997401111" sldId="256"/>
            <ac:spMk id="1041" creationId="{79E4F849-E108-41B1-8E9B-6A811163945C}"/>
          </ac:spMkLst>
        </pc:spChg>
        <pc:spChg chg="add del mod">
          <ac:chgData name="megan whitbread" userId="432f2905c33f83e8" providerId="LiveId" clId="{778E517C-D763-4A27-8738-4CDE9659CA8B}" dt="2020-10-19T18:29:02.440" v="3662" actId="478"/>
          <ac:spMkLst>
            <pc:docMk/>
            <pc:sldMk cId="2997401111" sldId="256"/>
            <ac:spMk id="1042" creationId="{4E68BB04-4AC3-4E52-B074-8D16D22353E5}"/>
          </ac:spMkLst>
        </pc:spChg>
        <pc:spChg chg="add del mod">
          <ac:chgData name="megan whitbread" userId="432f2905c33f83e8" providerId="LiveId" clId="{778E517C-D763-4A27-8738-4CDE9659CA8B}" dt="2020-10-19T18:29:06.452" v="3663" actId="478"/>
          <ac:spMkLst>
            <pc:docMk/>
            <pc:sldMk cId="2997401111" sldId="256"/>
            <ac:spMk id="1043" creationId="{1DA78D7F-B5F0-4FC0-98F0-A57F6069602C}"/>
          </ac:spMkLst>
        </pc:spChg>
        <pc:spChg chg="add del mod">
          <ac:chgData name="megan whitbread" userId="432f2905c33f83e8" providerId="LiveId" clId="{778E517C-D763-4A27-8738-4CDE9659CA8B}" dt="2020-10-19T19:10:23.920" v="4487" actId="478"/>
          <ac:spMkLst>
            <pc:docMk/>
            <pc:sldMk cId="2997401111" sldId="256"/>
            <ac:spMk id="1044" creationId="{9E6CEC08-C08B-4B39-9637-167422E101E6}"/>
          </ac:spMkLst>
        </pc:spChg>
        <pc:spChg chg="add del mod">
          <ac:chgData name="megan whitbread" userId="432f2905c33f83e8" providerId="LiveId" clId="{778E517C-D763-4A27-8738-4CDE9659CA8B}" dt="2020-10-19T19:10:21.404" v="4486" actId="478"/>
          <ac:spMkLst>
            <pc:docMk/>
            <pc:sldMk cId="2997401111" sldId="256"/>
            <ac:spMk id="1045" creationId="{46A76AC2-78C6-4B5A-8663-3DF76FA97BE2}"/>
          </ac:spMkLst>
        </pc:spChg>
        <pc:spChg chg="add del">
          <ac:chgData name="megan whitbread" userId="432f2905c33f83e8" providerId="LiveId" clId="{778E517C-D763-4A27-8738-4CDE9659CA8B}" dt="2020-10-19T18:22:57.603" v="3425" actId="478"/>
          <ac:spMkLst>
            <pc:docMk/>
            <pc:sldMk cId="2997401111" sldId="256"/>
            <ac:spMk id="1046" creationId="{9DF30AFA-0094-4DE6-A5F9-BCBEDA6A9B22}"/>
          </ac:spMkLst>
        </pc:spChg>
        <pc:spChg chg="add del mod">
          <ac:chgData name="megan whitbread" userId="432f2905c33f83e8" providerId="LiveId" clId="{778E517C-D763-4A27-8738-4CDE9659CA8B}" dt="2020-10-21T14:15:29.193" v="5998" actId="478"/>
          <ac:spMkLst>
            <pc:docMk/>
            <pc:sldMk cId="2997401111" sldId="256"/>
            <ac:spMk id="1047" creationId="{150C0481-374B-4E0B-9053-95328FDF3AED}"/>
          </ac:spMkLst>
        </pc:spChg>
        <pc:spChg chg="add del mod">
          <ac:chgData name="megan whitbread" userId="432f2905c33f83e8" providerId="LiveId" clId="{778E517C-D763-4A27-8738-4CDE9659CA8B}" dt="2020-10-19T19:41:31.366" v="5019" actId="478"/>
          <ac:spMkLst>
            <pc:docMk/>
            <pc:sldMk cId="2997401111" sldId="256"/>
            <ac:spMk id="1048" creationId="{8EBBC927-4275-4C7A-A056-0C1A306CB3D4}"/>
          </ac:spMkLst>
        </pc:spChg>
        <pc:spChg chg="add mod ord">
          <ac:chgData name="megan whitbread" userId="432f2905c33f83e8" providerId="LiveId" clId="{778E517C-D763-4A27-8738-4CDE9659CA8B}" dt="2020-10-25T19:02:46.728" v="16055" actId="404"/>
          <ac:spMkLst>
            <pc:docMk/>
            <pc:sldMk cId="2997401111" sldId="256"/>
            <ac:spMk id="1051" creationId="{A9E9806E-16D4-45BA-B9E0-932B6A7CE8DF}"/>
          </ac:spMkLst>
        </pc:spChg>
        <pc:spChg chg="add mod ord">
          <ac:chgData name="megan whitbread" userId="432f2905c33f83e8" providerId="LiveId" clId="{778E517C-D763-4A27-8738-4CDE9659CA8B}" dt="2020-10-25T19:01:14.800" v="16044" actId="1076"/>
          <ac:spMkLst>
            <pc:docMk/>
            <pc:sldMk cId="2997401111" sldId="256"/>
            <ac:spMk id="1054" creationId="{1D83025C-87D2-4E12-8087-E4EBB1E7695E}"/>
          </ac:spMkLst>
        </pc:spChg>
        <pc:spChg chg="add mod">
          <ac:chgData name="megan whitbread" userId="432f2905c33f83e8" providerId="LiveId" clId="{778E517C-D763-4A27-8738-4CDE9659CA8B}" dt="2020-10-25T19:16:23.250" v="16093" actId="1076"/>
          <ac:spMkLst>
            <pc:docMk/>
            <pc:sldMk cId="2997401111" sldId="256"/>
            <ac:spMk id="1055" creationId="{A57C92F4-A454-4786-9D34-060A46C2A221}"/>
          </ac:spMkLst>
        </pc:spChg>
        <pc:spChg chg="add mod">
          <ac:chgData name="megan whitbread" userId="432f2905c33f83e8" providerId="LiveId" clId="{778E517C-D763-4A27-8738-4CDE9659CA8B}" dt="2020-10-25T19:17:08.863" v="16096" actId="1076"/>
          <ac:spMkLst>
            <pc:docMk/>
            <pc:sldMk cId="2997401111" sldId="256"/>
            <ac:spMk id="1056" creationId="{98CAC0FA-9574-48D2-9AD4-1A7FBC181199}"/>
          </ac:spMkLst>
        </pc:spChg>
        <pc:spChg chg="add del mod">
          <ac:chgData name="megan whitbread" userId="432f2905c33f83e8" providerId="LiveId" clId="{778E517C-D763-4A27-8738-4CDE9659CA8B}" dt="2020-10-21T14:15:33.973" v="5999" actId="478"/>
          <ac:spMkLst>
            <pc:docMk/>
            <pc:sldMk cId="2997401111" sldId="256"/>
            <ac:spMk id="1057" creationId="{1C2612B1-688E-4DDC-9ABC-0E4B35BEF79B}"/>
          </ac:spMkLst>
        </pc:spChg>
        <pc:spChg chg="add del mod">
          <ac:chgData name="megan whitbread" userId="432f2905c33f83e8" providerId="LiveId" clId="{778E517C-D763-4A27-8738-4CDE9659CA8B}" dt="2020-10-21T13:26:25.041" v="5633" actId="478"/>
          <ac:spMkLst>
            <pc:docMk/>
            <pc:sldMk cId="2997401111" sldId="256"/>
            <ac:spMk id="1058" creationId="{17C27918-77C4-4935-9A2A-26593E5AFFD8}"/>
          </ac:spMkLst>
        </pc:spChg>
        <pc:spChg chg="add mod ord">
          <ac:chgData name="megan whitbread" userId="432f2905c33f83e8" providerId="LiveId" clId="{778E517C-D763-4A27-8738-4CDE9659CA8B}" dt="2020-10-25T19:00:49.624" v="16040"/>
          <ac:spMkLst>
            <pc:docMk/>
            <pc:sldMk cId="2997401111" sldId="256"/>
            <ac:spMk id="1059" creationId="{AB11D287-B381-4858-8842-ECE3D5D3211B}"/>
          </ac:spMkLst>
        </pc:spChg>
        <pc:picChg chg="add mod">
          <ac:chgData name="megan whitbread" userId="432f2905c33f83e8" providerId="LiveId" clId="{778E517C-D763-4A27-8738-4CDE9659CA8B}" dt="2020-10-24T17:05:40.406" v="9224" actId="1076"/>
          <ac:picMkLst>
            <pc:docMk/>
            <pc:sldMk cId="2997401111" sldId="256"/>
            <ac:picMk id="1026" creationId="{0C793A83-7125-4D6E-8CBF-FA30ACDC87E0}"/>
          </ac:picMkLst>
        </pc:picChg>
        <pc:picChg chg="add del mod">
          <ac:chgData name="megan whitbread" userId="432f2905c33f83e8" providerId="LiveId" clId="{778E517C-D763-4A27-8738-4CDE9659CA8B}" dt="2020-10-15T23:40:28.073" v="738" actId="478"/>
          <ac:picMkLst>
            <pc:docMk/>
            <pc:sldMk cId="2997401111" sldId="256"/>
            <ac:picMk id="1026" creationId="{C6831093-FB57-4F43-AD74-C376B5126BA7}"/>
          </ac:picMkLst>
        </pc:picChg>
        <pc:picChg chg="add del mod">
          <ac:chgData name="megan whitbread" userId="432f2905c33f83e8" providerId="LiveId" clId="{778E517C-D763-4A27-8738-4CDE9659CA8B}" dt="2020-10-15T23:43:00.612" v="744" actId="478"/>
          <ac:picMkLst>
            <pc:docMk/>
            <pc:sldMk cId="2997401111" sldId="256"/>
            <ac:picMk id="1028" creationId="{25BDC951-CA7F-4E44-B294-68E2D619B223}"/>
          </ac:picMkLst>
        </pc:picChg>
        <pc:picChg chg="add del mod">
          <ac:chgData name="megan whitbread" userId="432f2905c33f83e8" providerId="LiveId" clId="{778E517C-D763-4A27-8738-4CDE9659CA8B}" dt="2020-10-21T16:32:46.001" v="7105" actId="478"/>
          <ac:picMkLst>
            <pc:docMk/>
            <pc:sldMk cId="2997401111" sldId="256"/>
            <ac:picMk id="1028" creationId="{6390DAF7-5505-41C8-A550-7789B1A58E91}"/>
          </ac:picMkLst>
        </pc:picChg>
        <pc:picChg chg="add mod">
          <ac:chgData name="megan whitbread" userId="432f2905c33f83e8" providerId="LiveId" clId="{778E517C-D763-4A27-8738-4CDE9659CA8B}" dt="2020-10-25T18:51:38.084" v="16014" actId="1076"/>
          <ac:picMkLst>
            <pc:docMk/>
            <pc:sldMk cId="2997401111" sldId="256"/>
            <ac:picMk id="1030" creationId="{B3E19245-A116-4C7E-8148-893CFAD015AD}"/>
          </ac:picMkLst>
        </pc:picChg>
        <pc:picChg chg="add del mod">
          <ac:chgData name="megan whitbread" userId="432f2905c33f83e8" providerId="LiveId" clId="{778E517C-D763-4A27-8738-4CDE9659CA8B}" dt="2020-10-21T16:34:09.694" v="7116" actId="478"/>
          <ac:picMkLst>
            <pc:docMk/>
            <pc:sldMk cId="2997401111" sldId="256"/>
            <ac:picMk id="1032" creationId="{98936C4D-6D68-4BC2-BB84-20B8E5F6BFD3}"/>
          </ac:picMkLst>
        </pc:picChg>
        <pc:picChg chg="add del mod">
          <ac:chgData name="megan whitbread" userId="432f2905c33f83e8" providerId="LiveId" clId="{778E517C-D763-4A27-8738-4CDE9659CA8B}" dt="2020-10-21T15:41:35.994" v="6446" actId="478"/>
          <ac:picMkLst>
            <pc:docMk/>
            <pc:sldMk cId="2997401111" sldId="256"/>
            <ac:picMk id="1034" creationId="{A160F61D-5B08-4090-8965-35AAD8CEAD67}"/>
          </ac:picMkLst>
        </pc:picChg>
        <pc:picChg chg="add del mod">
          <ac:chgData name="megan whitbread" userId="432f2905c33f83e8" providerId="LiveId" clId="{778E517C-D763-4A27-8738-4CDE9659CA8B}" dt="2020-10-21T16:37:15.546" v="7127" actId="478"/>
          <ac:picMkLst>
            <pc:docMk/>
            <pc:sldMk cId="2997401111" sldId="256"/>
            <ac:picMk id="1036" creationId="{4F61B16E-4ED3-44B0-BFCA-2659BBC5CDDC}"/>
          </ac:picMkLst>
        </pc:picChg>
        <pc:picChg chg="add del mod">
          <ac:chgData name="megan whitbread" userId="432f2905c33f83e8" providerId="LiveId" clId="{778E517C-D763-4A27-8738-4CDE9659CA8B}" dt="2020-10-19T19:00:55.694" v="4372" actId="478"/>
          <ac:picMkLst>
            <pc:docMk/>
            <pc:sldMk cId="2997401111" sldId="256"/>
            <ac:picMk id="1049" creationId="{ADA26DD7-B66B-4FCE-BB35-12DAA7BE3101}"/>
          </ac:picMkLst>
        </pc:picChg>
        <pc:picChg chg="add mod">
          <ac:chgData name="megan whitbread" userId="432f2905c33f83e8" providerId="LiveId" clId="{778E517C-D763-4A27-8738-4CDE9659CA8B}" dt="2020-10-24T17:04:14.310" v="9213" actId="1076"/>
          <ac:picMkLst>
            <pc:docMk/>
            <pc:sldMk cId="2997401111" sldId="256"/>
            <ac:picMk id="1050" creationId="{EBF2DB28-531B-4289-8953-28409A3B5196}"/>
          </ac:picMkLst>
        </pc:picChg>
        <pc:picChg chg="add del mod">
          <ac:chgData name="megan whitbread" userId="432f2905c33f83e8" providerId="LiveId" clId="{778E517C-D763-4A27-8738-4CDE9659CA8B}" dt="2020-10-19T19:06:59.552" v="4418"/>
          <ac:picMkLst>
            <pc:docMk/>
            <pc:sldMk cId="2997401111" sldId="256"/>
            <ac:picMk id="1052" creationId="{7C8B5C47-95CA-4258-BAA0-D15E40FFDF8F}"/>
          </ac:picMkLst>
        </pc:picChg>
        <pc:picChg chg="add mod">
          <ac:chgData name="megan whitbread" userId="432f2905c33f83e8" providerId="LiveId" clId="{778E517C-D763-4A27-8738-4CDE9659CA8B}" dt="2020-10-25T19:01:10.718" v="16043" actId="1076"/>
          <ac:picMkLst>
            <pc:docMk/>
            <pc:sldMk cId="2997401111" sldId="256"/>
            <ac:picMk id="1053" creationId="{F3ACF281-D357-433B-9440-F941E82D2267}"/>
          </ac:picMkLst>
        </pc:picChg>
        <pc:cxnChg chg="add del">
          <ac:chgData name="megan whitbread" userId="432f2905c33f83e8" providerId="LiveId" clId="{778E517C-D763-4A27-8738-4CDE9659CA8B}" dt="2020-10-21T13:58:58.771" v="5806" actId="478"/>
          <ac:cxnSpMkLst>
            <pc:docMk/>
            <pc:sldMk cId="2997401111" sldId="256"/>
            <ac:cxnSpMk id="15" creationId="{4CE01E84-90F5-43B3-AB3F-5D286514AD43}"/>
          </ac:cxnSpMkLst>
        </pc:cxnChg>
        <pc:cxnChg chg="add del mod">
          <ac:chgData name="megan whitbread" userId="432f2905c33f83e8" providerId="LiveId" clId="{778E517C-D763-4A27-8738-4CDE9659CA8B}" dt="2020-10-19T17:39:12.890" v="3194" actId="478"/>
          <ac:cxnSpMkLst>
            <pc:docMk/>
            <pc:sldMk cId="2997401111" sldId="256"/>
            <ac:cxnSpMk id="19" creationId="{9BBE3795-7033-4B17-AA4B-ACFCB05D297E}"/>
          </ac:cxnSpMkLst>
        </pc:cxnChg>
        <pc:cxnChg chg="add del mod">
          <ac:chgData name="megan whitbread" userId="432f2905c33f83e8" providerId="LiveId" clId="{778E517C-D763-4A27-8738-4CDE9659CA8B}" dt="2020-10-19T17:39:26.720" v="3197" actId="478"/>
          <ac:cxnSpMkLst>
            <pc:docMk/>
            <pc:sldMk cId="2997401111" sldId="256"/>
            <ac:cxnSpMk id="26" creationId="{2D770503-816D-4B52-91B3-DD876DCCC868}"/>
          </ac:cxnSpMkLst>
        </pc:cxnChg>
        <pc:cxnChg chg="add del mod">
          <ac:chgData name="megan whitbread" userId="432f2905c33f83e8" providerId="LiveId" clId="{778E517C-D763-4A27-8738-4CDE9659CA8B}" dt="2020-10-19T18:47:16.011" v="4133" actId="478"/>
          <ac:cxnSpMkLst>
            <pc:docMk/>
            <pc:sldMk cId="2997401111" sldId="256"/>
            <ac:cxnSpMk id="27" creationId="{E99C43A8-71FA-47EC-ACBF-6DE420E28E1F}"/>
          </ac:cxnSpMkLst>
        </pc:cxnChg>
        <pc:cxnChg chg="add del mod">
          <ac:chgData name="megan whitbread" userId="432f2905c33f83e8" providerId="LiveId" clId="{778E517C-D763-4A27-8738-4CDE9659CA8B}" dt="2020-10-19T17:38:54.451" v="3191" actId="478"/>
          <ac:cxnSpMkLst>
            <pc:docMk/>
            <pc:sldMk cId="2997401111" sldId="256"/>
            <ac:cxnSpMk id="28" creationId="{A47C7BA9-4389-4990-8735-E3B5E50ED420}"/>
          </ac:cxnSpMkLst>
        </pc:cxnChg>
        <pc:cxnChg chg="add del mod">
          <ac:chgData name="megan whitbread" userId="432f2905c33f83e8" providerId="LiveId" clId="{778E517C-D763-4A27-8738-4CDE9659CA8B}" dt="2020-10-19T17:09:13.198" v="2704" actId="478"/>
          <ac:cxnSpMkLst>
            <pc:docMk/>
            <pc:sldMk cId="2997401111" sldId="256"/>
            <ac:cxnSpMk id="30" creationId="{D894CC62-DB86-4865-8928-4081C28920F2}"/>
          </ac:cxnSpMkLst>
        </pc:cxnChg>
        <pc:cxnChg chg="add del mod">
          <ac:chgData name="megan whitbread" userId="432f2905c33f83e8" providerId="LiveId" clId="{778E517C-D763-4A27-8738-4CDE9659CA8B}" dt="2020-10-19T18:47:28.129" v="4135" actId="478"/>
          <ac:cxnSpMkLst>
            <pc:docMk/>
            <pc:sldMk cId="2997401111" sldId="256"/>
            <ac:cxnSpMk id="32" creationId="{8E6CB40D-BA0A-4AFA-A0B8-08BCFFA6E86F}"/>
          </ac:cxnSpMkLst>
        </pc:cxnChg>
        <pc:cxnChg chg="add del mod">
          <ac:chgData name="megan whitbread" userId="432f2905c33f83e8" providerId="LiveId" clId="{778E517C-D763-4A27-8738-4CDE9659CA8B}" dt="2020-10-19T18:17:33.274" v="3403" actId="478"/>
          <ac:cxnSpMkLst>
            <pc:docMk/>
            <pc:sldMk cId="2997401111" sldId="256"/>
            <ac:cxnSpMk id="34" creationId="{A8ED6CF7-04ED-40C7-BE36-DC39145969A0}"/>
          </ac:cxnSpMkLst>
        </pc:cxnChg>
        <pc:cxnChg chg="add del mod">
          <ac:chgData name="megan whitbread" userId="432f2905c33f83e8" providerId="LiveId" clId="{778E517C-D763-4A27-8738-4CDE9659CA8B}" dt="2020-10-19T18:29:09.165" v="3664" actId="478"/>
          <ac:cxnSpMkLst>
            <pc:docMk/>
            <pc:sldMk cId="2997401111" sldId="256"/>
            <ac:cxnSpMk id="41" creationId="{DBE82345-F18C-4F67-8CCF-91673EEE8FD4}"/>
          </ac:cxnSpMkLst>
        </pc:cxnChg>
        <pc:cxnChg chg="add del mod">
          <ac:chgData name="megan whitbread" userId="432f2905c33f83e8" providerId="LiveId" clId="{778E517C-D763-4A27-8738-4CDE9659CA8B}" dt="2020-10-19T18:47:13.282" v="4132" actId="478"/>
          <ac:cxnSpMkLst>
            <pc:docMk/>
            <pc:sldMk cId="2997401111" sldId="256"/>
            <ac:cxnSpMk id="43" creationId="{A8A0EDF5-EEE0-40C2-8591-D6A91FAEB8E7}"/>
          </ac:cxnSpMkLst>
        </pc:cxnChg>
        <pc:cxnChg chg="add mod">
          <ac:chgData name="megan whitbread" userId="432f2905c33f83e8" providerId="LiveId" clId="{778E517C-D763-4A27-8738-4CDE9659CA8B}" dt="2020-10-19T17:32:04.753" v="2985" actId="14100"/>
          <ac:cxnSpMkLst>
            <pc:docMk/>
            <pc:sldMk cId="2997401111" sldId="256"/>
            <ac:cxnSpMk id="45" creationId="{9C5FB9C0-A272-4298-8EDE-650DE5455C3D}"/>
          </ac:cxnSpMkLst>
        </pc:cxnChg>
        <pc:cxnChg chg="add del mod">
          <ac:chgData name="megan whitbread" userId="432f2905c33f83e8" providerId="LiveId" clId="{778E517C-D763-4A27-8738-4CDE9659CA8B}" dt="2020-10-19T18:49:43.617" v="4160" actId="478"/>
          <ac:cxnSpMkLst>
            <pc:docMk/>
            <pc:sldMk cId="2997401111" sldId="256"/>
            <ac:cxnSpMk id="49" creationId="{2923B7A2-3BF7-4C44-B188-C06CAEDC4E2A}"/>
          </ac:cxnSpMkLst>
        </pc:cxnChg>
        <pc:cxnChg chg="add del mod">
          <ac:chgData name="megan whitbread" userId="432f2905c33f83e8" providerId="LiveId" clId="{778E517C-D763-4A27-8738-4CDE9659CA8B}" dt="2020-10-19T18:47:30.908" v="4136" actId="478"/>
          <ac:cxnSpMkLst>
            <pc:docMk/>
            <pc:sldMk cId="2997401111" sldId="256"/>
            <ac:cxnSpMk id="50" creationId="{825241CB-A973-433B-9A07-EC8E87BBCA8E}"/>
          </ac:cxnSpMkLst>
        </pc:cxnChg>
        <pc:cxnChg chg="add del">
          <ac:chgData name="megan whitbread" userId="432f2905c33f83e8" providerId="LiveId" clId="{778E517C-D763-4A27-8738-4CDE9659CA8B}" dt="2020-10-24T16:53:25.762" v="9087" actId="478"/>
          <ac:cxnSpMkLst>
            <pc:docMk/>
            <pc:sldMk cId="2997401111" sldId="256"/>
            <ac:cxnSpMk id="53" creationId="{60E97A9D-CBBD-4117-BF9E-E5C7F75E9778}"/>
          </ac:cxnSpMkLst>
        </pc:cxnChg>
        <pc:cxnChg chg="add del mod">
          <ac:chgData name="megan whitbread" userId="432f2905c33f83e8" providerId="LiveId" clId="{778E517C-D763-4A27-8738-4CDE9659CA8B}" dt="2020-10-19T18:47:18.464" v="4134" actId="478"/>
          <ac:cxnSpMkLst>
            <pc:docMk/>
            <pc:sldMk cId="2997401111" sldId="256"/>
            <ac:cxnSpMk id="53" creationId="{7D7F0BD2-BBD1-4957-8EE4-E031C47BDB36}"/>
          </ac:cxnSpMkLst>
        </pc:cxnChg>
        <pc:cxnChg chg="add del mod">
          <ac:chgData name="megan whitbread" userId="432f2905c33f83e8" providerId="LiveId" clId="{778E517C-D763-4A27-8738-4CDE9659CA8B}" dt="2020-10-21T13:36:39.124" v="5679" actId="478"/>
          <ac:cxnSpMkLst>
            <pc:docMk/>
            <pc:sldMk cId="2997401111" sldId="256"/>
            <ac:cxnSpMk id="54" creationId="{2BA6ADD4-0D55-48C2-AD4D-CD43AFC54C96}"/>
          </ac:cxnSpMkLst>
        </pc:cxnChg>
      </pc:sldChg>
      <pc:sldChg chg="modSp mod">
        <pc:chgData name="megan whitbread" userId="432f2905c33f83e8" providerId="LiveId" clId="{778E517C-D763-4A27-8738-4CDE9659CA8B}" dt="2020-10-25T18:57:24.298" v="16026"/>
        <pc:sldMkLst>
          <pc:docMk/>
          <pc:sldMk cId="57819637" sldId="257"/>
        </pc:sldMkLst>
        <pc:spChg chg="mod">
          <ac:chgData name="megan whitbread" userId="432f2905c33f83e8" providerId="LiveId" clId="{778E517C-D763-4A27-8738-4CDE9659CA8B}" dt="2020-10-25T18:57:24.298" v="16026"/>
          <ac:spMkLst>
            <pc:docMk/>
            <pc:sldMk cId="57819637" sldId="257"/>
            <ac:spMk id="3" creationId="{56841D4B-CD9F-43D7-B64E-15BEC6596ED0}"/>
          </ac:spMkLst>
        </pc:spChg>
      </pc:sldChg>
      <pc:sldChg chg="modSp del mod">
        <pc:chgData name="megan whitbread" userId="432f2905c33f83e8" providerId="LiveId" clId="{778E517C-D763-4A27-8738-4CDE9659CA8B}" dt="2020-10-25T18:59:31.343" v="16032" actId="2696"/>
        <pc:sldMkLst>
          <pc:docMk/>
          <pc:sldMk cId="2674962301" sldId="258"/>
        </pc:sldMkLst>
        <pc:spChg chg="mod">
          <ac:chgData name="megan whitbread" userId="432f2905c33f83e8" providerId="LiveId" clId="{778E517C-D763-4A27-8738-4CDE9659CA8B}" dt="2020-10-25T18:10:14.823" v="15864"/>
          <ac:spMkLst>
            <pc:docMk/>
            <pc:sldMk cId="2674962301" sldId="258"/>
            <ac:spMk id="3" creationId="{A92A59D4-A0F4-4774-BC5A-A6B35DF68B39}"/>
          </ac:spMkLst>
        </pc:spChg>
      </pc:sldChg>
      <pc:sldChg chg="modSp del mod">
        <pc:chgData name="megan whitbread" userId="432f2905c33f83e8" providerId="LiveId" clId="{778E517C-D763-4A27-8738-4CDE9659CA8B}" dt="2020-10-25T18:59:35.451" v="16033" actId="2696"/>
        <pc:sldMkLst>
          <pc:docMk/>
          <pc:sldMk cId="3731671908" sldId="259"/>
        </pc:sldMkLst>
        <pc:spChg chg="mod">
          <ac:chgData name="megan whitbread" userId="432f2905c33f83e8" providerId="LiveId" clId="{778E517C-D763-4A27-8738-4CDE9659CA8B}" dt="2020-10-21T16:23:41.367" v="6909" actId="20577"/>
          <ac:spMkLst>
            <pc:docMk/>
            <pc:sldMk cId="3731671908" sldId="259"/>
            <ac:spMk id="3" creationId="{1EB7CA6A-4DC0-4B32-A424-09B7BDD69A81}"/>
          </ac:spMkLst>
        </pc:spChg>
      </pc:sldChg>
      <pc:sldChg chg="modSp del mod">
        <pc:chgData name="megan whitbread" userId="432f2905c33f83e8" providerId="LiveId" clId="{778E517C-D763-4A27-8738-4CDE9659CA8B}" dt="2020-10-25T18:59:40.581" v="16034" actId="2696"/>
        <pc:sldMkLst>
          <pc:docMk/>
          <pc:sldMk cId="3879335013" sldId="260"/>
        </pc:sldMkLst>
        <pc:spChg chg="mod">
          <ac:chgData name="megan whitbread" userId="432f2905c33f83e8" providerId="LiveId" clId="{778E517C-D763-4A27-8738-4CDE9659CA8B}" dt="2020-10-21T16:25:30.109" v="6953" actId="27636"/>
          <ac:spMkLst>
            <pc:docMk/>
            <pc:sldMk cId="3879335013" sldId="260"/>
            <ac:spMk id="3" creationId="{67DB19D6-9F89-485E-9B42-4C8F7308585A}"/>
          </ac:spMkLst>
        </pc:spChg>
      </pc:sldChg>
      <pc:sldChg chg="modSp mod">
        <pc:chgData name="megan whitbread" userId="432f2905c33f83e8" providerId="LiveId" clId="{778E517C-D763-4A27-8738-4CDE9659CA8B}" dt="2020-10-25T18:59:19.621" v="16031" actId="20577"/>
        <pc:sldMkLst>
          <pc:docMk/>
          <pc:sldMk cId="3833379769" sldId="261"/>
        </pc:sldMkLst>
        <pc:spChg chg="mod">
          <ac:chgData name="megan whitbread" userId="432f2905c33f83e8" providerId="LiveId" clId="{778E517C-D763-4A27-8738-4CDE9659CA8B}" dt="2020-10-25T18:59:19.621" v="16031" actId="20577"/>
          <ac:spMkLst>
            <pc:docMk/>
            <pc:sldMk cId="3833379769" sldId="261"/>
            <ac:spMk id="3" creationId="{4EDC649D-0246-4527-9E42-FCF73F5168A4}"/>
          </ac:spMkLst>
        </pc:spChg>
      </pc:sldChg>
      <pc:sldChg chg="modSp del mod">
        <pc:chgData name="megan whitbread" userId="432f2905c33f83e8" providerId="LiveId" clId="{778E517C-D763-4A27-8738-4CDE9659CA8B}" dt="2020-10-25T18:59:44.395" v="16035" actId="2696"/>
        <pc:sldMkLst>
          <pc:docMk/>
          <pc:sldMk cId="2441799021" sldId="262"/>
        </pc:sldMkLst>
        <pc:spChg chg="mod">
          <ac:chgData name="megan whitbread" userId="432f2905c33f83e8" providerId="LiveId" clId="{778E517C-D763-4A27-8738-4CDE9659CA8B}" dt="2020-10-21T16:28:26.721" v="7051" actId="20577"/>
          <ac:spMkLst>
            <pc:docMk/>
            <pc:sldMk cId="2441799021" sldId="262"/>
            <ac:spMk id="3" creationId="{39B8CEEF-697C-4D59-9709-56EA9B3BC245}"/>
          </ac:spMkLst>
        </pc:spChg>
      </pc:sldChg>
      <pc:sldChg chg="modSp del mod">
        <pc:chgData name="megan whitbread" userId="432f2905c33f83e8" providerId="LiveId" clId="{778E517C-D763-4A27-8738-4CDE9659CA8B}" dt="2020-10-21T16:30:52.189" v="7102" actId="2696"/>
        <pc:sldMkLst>
          <pc:docMk/>
          <pc:sldMk cId="2306268815" sldId="263"/>
        </pc:sldMkLst>
        <pc:spChg chg="mod">
          <ac:chgData name="megan whitbread" userId="432f2905c33f83e8" providerId="LiveId" clId="{778E517C-D763-4A27-8738-4CDE9659CA8B}" dt="2020-10-21T16:15:31.354" v="6643" actId="5793"/>
          <ac:spMkLst>
            <pc:docMk/>
            <pc:sldMk cId="2306268815" sldId="263"/>
            <ac:spMk id="3" creationId="{BBFDC240-DBE7-428E-B3B7-53AECD37F54B}"/>
          </ac:spMkLst>
        </pc:spChg>
      </pc:sldChg>
      <pc:sldChg chg="modSp new del mod">
        <pc:chgData name="megan whitbread" userId="432f2905c33f83e8" providerId="LiveId" clId="{778E517C-D763-4A27-8738-4CDE9659CA8B}" dt="2020-10-25T18:59:49.730" v="16036" actId="2696"/>
        <pc:sldMkLst>
          <pc:docMk/>
          <pc:sldMk cId="3295163748" sldId="264"/>
        </pc:sldMkLst>
        <pc:spChg chg="mod">
          <ac:chgData name="megan whitbread" userId="432f2905c33f83e8" providerId="LiveId" clId="{778E517C-D763-4A27-8738-4CDE9659CA8B}" dt="2020-10-21T16:15:42.292" v="6648" actId="20577"/>
          <ac:spMkLst>
            <pc:docMk/>
            <pc:sldMk cId="3295163748" sldId="264"/>
            <ac:spMk id="2" creationId="{0EFAF98A-3AB4-4E76-BDD5-41CBF6D9EACD}"/>
          </ac:spMkLst>
        </pc:spChg>
        <pc:spChg chg="mod">
          <ac:chgData name="megan whitbread" userId="432f2905c33f83e8" providerId="LiveId" clId="{778E517C-D763-4A27-8738-4CDE9659CA8B}" dt="2020-10-21T16:30:57.110" v="7103" actId="313"/>
          <ac:spMkLst>
            <pc:docMk/>
            <pc:sldMk cId="3295163748" sldId="264"/>
            <ac:spMk id="3" creationId="{10B7FF3B-8C92-4A39-BC9E-90A7E2D59AD6}"/>
          </ac:spMkLst>
        </pc:spChg>
      </pc:sldChg>
      <pc:sldChg chg="modSp new del mod">
        <pc:chgData name="megan whitbread" userId="432f2905c33f83e8" providerId="LiveId" clId="{778E517C-D763-4A27-8738-4CDE9659CA8B}" dt="2020-10-21T16:30:49.613" v="7101" actId="2696"/>
        <pc:sldMkLst>
          <pc:docMk/>
          <pc:sldMk cId="37344084" sldId="265"/>
        </pc:sldMkLst>
        <pc:spChg chg="mod">
          <ac:chgData name="megan whitbread" userId="432f2905c33f83e8" providerId="LiveId" clId="{778E517C-D763-4A27-8738-4CDE9659CA8B}" dt="2020-10-21T16:16:30.485" v="6658" actId="20577"/>
          <ac:spMkLst>
            <pc:docMk/>
            <pc:sldMk cId="37344084" sldId="265"/>
            <ac:spMk id="2" creationId="{0A72EFC0-1CC2-4D83-BE93-A2141693E101}"/>
          </ac:spMkLst>
        </pc:spChg>
      </pc:sldChg>
      <pc:sldChg chg="modSp new del mod">
        <pc:chgData name="megan whitbread" userId="432f2905c33f83e8" providerId="LiveId" clId="{778E517C-D763-4A27-8738-4CDE9659CA8B}" dt="2020-10-25T16:03:41.697" v="15308" actId="2696"/>
        <pc:sldMkLst>
          <pc:docMk/>
          <pc:sldMk cId="237657035" sldId="265"/>
        </pc:sldMkLst>
        <pc:spChg chg="mod">
          <ac:chgData name="megan whitbread" userId="432f2905c33f83e8" providerId="LiveId" clId="{778E517C-D763-4A27-8738-4CDE9659CA8B}" dt="2020-10-24T14:09:34.714" v="7835" actId="20577"/>
          <ac:spMkLst>
            <pc:docMk/>
            <pc:sldMk cId="237657035" sldId="265"/>
            <ac:spMk id="2" creationId="{E818956F-C6FB-44DD-9669-113DD024474B}"/>
          </ac:spMkLst>
        </pc:spChg>
        <pc:spChg chg="mod">
          <ac:chgData name="megan whitbread" userId="432f2905c33f83e8" providerId="LiveId" clId="{778E517C-D763-4A27-8738-4CDE9659CA8B}" dt="2020-10-25T16:01:03.322" v="15296" actId="21"/>
          <ac:spMkLst>
            <pc:docMk/>
            <pc:sldMk cId="237657035" sldId="265"/>
            <ac:spMk id="3" creationId="{15DA7E9A-EF2D-490A-BCD6-54945317FA1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FF6CC-44BC-411C-99D7-F82FCA8269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70DA17-EB4F-46CC-8F07-53A005498E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76DCB-FE27-45F4-BA09-908175904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CAE403-DEBD-439E-833C-3E0543B0E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7281F-2512-48A2-87FC-67D9AAB99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797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447D0-DCB3-4469-946E-BF75B2DE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560B1-A6F8-4630-BE2A-044AF8BE48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E4167-B8E9-4571-815A-6FB71C36E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944625-714E-4E4A-8227-4537F4FAB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8BD04-0E4C-4E91-A512-C0B996E28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28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9299D-6F7C-4B69-9F03-4422EC21A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9678A-B303-4367-8D95-0219957A94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BB714-28B8-4928-96DD-AF6AF96E7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6B364-D0BF-4D48-A772-DDAFFC5AC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64C94-2EAA-4C3A-8011-B998F5521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509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AB9DA-A435-4886-A922-7E4C84D79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13DF-459F-4108-896E-AC5340A02F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FA28FE-4A7E-4D8B-83A4-9B46E4DAB3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D38F2-8E49-48A1-8A52-3440FC27F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E892E-3078-409F-8215-20C2A41A3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63B40-2682-42F8-9392-35B33F0AC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78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8D7A6-ACC6-4C28-A358-1B848C960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8DB98-EB29-42D0-AF07-E28E349CC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110C58-ACBD-41E7-9298-D7EB70A2C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C934C7-6627-47ED-AD0D-089E8E3BD4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E2106-5697-4A5E-A068-56EB72F6F9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86042B-EBB9-4293-AE0B-79C632C7B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E65BFF-9F1F-495F-80A7-5A7FC0C3A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85C510-A535-42C1-9A72-5394FCCF7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83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3C53-7A11-4E67-803A-2C33DBD48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5619BA-31BF-4175-A018-40A06E4E3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96892A-4BC5-4D82-BF8A-94D4624AF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AAE2B5-1AAB-4878-B006-9561A0DD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05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6D57AC-DE25-47FA-8A9A-456FBC103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235E19-8389-4316-9BEE-C439E3268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F69367-93E6-45DD-8670-2C9F071C1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009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D45AF-9AA2-471A-AE43-5F4F41EA2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0EC17-6324-468C-B844-788780290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C581AE-7B74-496E-ABF2-12E0051A3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B79C48-7B16-4817-9D9A-7C152B9A3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9AED7B-2796-4CD6-9361-0924FFDD8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05D2F0-66B1-4614-AC62-B740C6C0A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720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E155E-3329-4C2F-B6C2-CE79A0047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187DC9-B80E-43E1-84AC-F6044134F5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40B88A-D02D-43AA-BF89-1297E6932D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2D6385-B7EF-4AA1-ADD6-00F914A16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911BB8-27F4-4CE4-ABDC-2BBF39E33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8506F4-13DC-4D3F-AE78-48C84F019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37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5CB98-333A-415F-BE5F-4AA4EF81A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6A40C-7015-45BA-8B6A-DA135A00A2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6AB37-25EC-415A-B3A2-EBDC6FA8E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049B3-C6ED-4358-A305-0C61A8D81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802C4-DF50-424E-A2AB-82D884F6D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657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93BB39-4B4B-420B-8CA1-AB03399AF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22856-494A-4AD3-BB0E-FE49AD4624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A0295-417E-4645-A8ED-A63E4CC50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5F26F-4BA7-4BFA-BAE2-70B27AF0D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7CDE0-9121-4509-B457-D595E4E4C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22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F56F95-70E4-4A0D-B4A8-A0D07BB06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AA47C2-DCCF-4ECB-9A36-843B33647E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6DB40-3534-4CC7-97CE-0E1FAE2BF0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9F7E8-A87B-4B59-9B81-231D3CAF9717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C1E55-080C-4A7D-8CBC-A67D5EB53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22432-17EF-4BD7-9D05-178AB87AC7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C403B-F5F6-4CEB-BF54-FC37720EF6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25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ionsupport.org.uk/blogs/claire-renn/stresses-strains-being-teaching-assistant" TargetMode="External"/><Relationship Id="rId2" Type="http://schemas.openxmlformats.org/officeDocument/2006/relationships/hyperlink" Target="https://www.sundheimgroup.com/wp-content/uploads/2018/05/Einstein-article-1955_05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ntemporarypediatrics.com/view/drop-in-autism-by-ethnicity-class-may-not-be-what-it-seems(25t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114B31D-86F4-48B5-BDED-9B5ABE71E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367624" y="7895369"/>
            <a:ext cx="1550001" cy="14765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C5FB9C0-A272-4298-8EDE-650DE5455C3D}"/>
              </a:ext>
            </a:extLst>
          </p:cNvPr>
          <p:cNvCxnSpPr>
            <a:cxnSpLocks/>
          </p:cNvCxnSpPr>
          <p:nvPr/>
        </p:nvCxnSpPr>
        <p:spPr>
          <a:xfrm flipH="1" flipV="1">
            <a:off x="1989418" y="2795980"/>
            <a:ext cx="1112457" cy="763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39" name="Flowchart: Card 1038">
            <a:extLst>
              <a:ext uri="{FF2B5EF4-FFF2-40B4-BE49-F238E27FC236}">
                <a16:creationId xmlns:a16="http://schemas.microsoft.com/office/drawing/2014/main" id="{42482E21-5653-4BF5-A91D-C8D0EC8FA87C}"/>
              </a:ext>
            </a:extLst>
          </p:cNvPr>
          <p:cNvSpPr/>
          <p:nvPr/>
        </p:nvSpPr>
        <p:spPr>
          <a:xfrm flipV="1">
            <a:off x="6096000" y="711085"/>
            <a:ext cx="6089725" cy="3050974"/>
          </a:xfrm>
          <a:prstGeom prst="flowChartPunchedCard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55" name="Ribbon: Tilted Down 1054">
            <a:extLst>
              <a:ext uri="{FF2B5EF4-FFF2-40B4-BE49-F238E27FC236}">
                <a16:creationId xmlns:a16="http://schemas.microsoft.com/office/drawing/2014/main" id="{A57C92F4-A454-4786-9D34-060A46C2A221}"/>
              </a:ext>
            </a:extLst>
          </p:cNvPr>
          <p:cNvSpPr/>
          <p:nvPr/>
        </p:nvSpPr>
        <p:spPr>
          <a:xfrm>
            <a:off x="1324855" y="9730"/>
            <a:ext cx="8830680" cy="675204"/>
          </a:xfrm>
          <a:prstGeom prst="ribbon">
            <a:avLst/>
          </a:prstGeom>
          <a:solidFill>
            <a:schemeClr val="accent2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56" name="TextBox 1055">
            <a:extLst>
              <a:ext uri="{FF2B5EF4-FFF2-40B4-BE49-F238E27FC236}">
                <a16:creationId xmlns:a16="http://schemas.microsoft.com/office/drawing/2014/main" id="{98CAC0FA-9574-48D2-9AD4-1A7FBC181199}"/>
              </a:ext>
            </a:extLst>
          </p:cNvPr>
          <p:cNvSpPr txBox="1"/>
          <p:nvPr/>
        </p:nvSpPr>
        <p:spPr>
          <a:xfrm>
            <a:off x="3131999" y="44837"/>
            <a:ext cx="486181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Critical Thinking   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1400" b="1" dirty="0">
                <a:solidFill>
                  <a:schemeClr val="bg1"/>
                </a:solidFill>
              </a:rPr>
              <a:t>Student Number  </a:t>
            </a:r>
            <a:r>
              <a:rPr lang="en-GB" sz="1400" dirty="0">
                <a:solidFill>
                  <a:schemeClr val="bg1"/>
                </a:solidFill>
              </a:rPr>
              <a:t>2009545        </a:t>
            </a:r>
            <a:r>
              <a:rPr lang="en-GB" sz="1400" b="1" dirty="0">
                <a:solidFill>
                  <a:schemeClr val="bg1"/>
                </a:solidFill>
              </a:rPr>
              <a:t> Module</a:t>
            </a:r>
            <a:r>
              <a:rPr lang="en-GB" sz="1600" b="1" dirty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ECGE4003P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5" name="Flowchart: Card 4">
            <a:extLst>
              <a:ext uri="{FF2B5EF4-FFF2-40B4-BE49-F238E27FC236}">
                <a16:creationId xmlns:a16="http://schemas.microsoft.com/office/drawing/2014/main" id="{2ED085E5-88DF-4A6B-B101-942908E826CD}"/>
              </a:ext>
            </a:extLst>
          </p:cNvPr>
          <p:cNvSpPr/>
          <p:nvPr/>
        </p:nvSpPr>
        <p:spPr>
          <a:xfrm>
            <a:off x="5977614" y="4217754"/>
            <a:ext cx="6214385" cy="2640246"/>
          </a:xfrm>
          <a:prstGeom prst="flowChartPunchedCard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Card 5">
            <a:extLst>
              <a:ext uri="{FF2B5EF4-FFF2-40B4-BE49-F238E27FC236}">
                <a16:creationId xmlns:a16="http://schemas.microsoft.com/office/drawing/2014/main" id="{96A20330-473B-4846-BA05-D67D34531EF9}"/>
              </a:ext>
            </a:extLst>
          </p:cNvPr>
          <p:cNvSpPr/>
          <p:nvPr/>
        </p:nvSpPr>
        <p:spPr>
          <a:xfrm flipH="1">
            <a:off x="0" y="4168973"/>
            <a:ext cx="5848344" cy="2689027"/>
          </a:xfrm>
          <a:prstGeom prst="flowChartPunchedCard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ard 8">
            <a:extLst>
              <a:ext uri="{FF2B5EF4-FFF2-40B4-BE49-F238E27FC236}">
                <a16:creationId xmlns:a16="http://schemas.microsoft.com/office/drawing/2014/main" id="{9746967C-2943-48B6-8AE8-B74021C40D11}"/>
              </a:ext>
            </a:extLst>
          </p:cNvPr>
          <p:cNvSpPr/>
          <p:nvPr/>
        </p:nvSpPr>
        <p:spPr>
          <a:xfrm flipH="1" flipV="1">
            <a:off x="44452" y="692754"/>
            <a:ext cx="5892871" cy="2980947"/>
          </a:xfrm>
          <a:prstGeom prst="flowChartPunchedCard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3" name="TextBox 1032">
            <a:extLst>
              <a:ext uri="{FF2B5EF4-FFF2-40B4-BE49-F238E27FC236}">
                <a16:creationId xmlns:a16="http://schemas.microsoft.com/office/drawing/2014/main" id="{680300DF-A99E-4E42-9388-4ABF9E08785A}"/>
              </a:ext>
            </a:extLst>
          </p:cNvPr>
          <p:cNvSpPr txBox="1"/>
          <p:nvPr/>
        </p:nvSpPr>
        <p:spPr>
          <a:xfrm>
            <a:off x="6182386" y="657078"/>
            <a:ext cx="4146988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Objectivity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 aside my personal knowledge, begin with an accurate study. (Wozniak,S.2017)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To stay focused I write questions about certain elements I want to explore.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I don’t deviate from the credentials of the task. This helps with my focus.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Having an end goal in mind, always thinking of what I want the outcome to be.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Be balanced in my findings, approach all information with a fair mind.</a:t>
            </a:r>
          </a:p>
          <a:p>
            <a:endParaRPr lang="en-GB" sz="1600" dirty="0"/>
          </a:p>
        </p:txBody>
      </p:sp>
      <p:pic>
        <p:nvPicPr>
          <p:cNvPr id="1050" name="Picture 8" descr="Business Leader Attributes, Traits, Characteristics and Features in Education Literature, Mastering Leadership Concept with Stack of Published Books.">
            <a:extLst>
              <a:ext uri="{FF2B5EF4-FFF2-40B4-BE49-F238E27FC236}">
                <a16:creationId xmlns:a16="http://schemas.microsoft.com/office/drawing/2014/main" id="{EBF2DB28-531B-4289-8953-28409A3B5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108" b="12470"/>
          <a:stretch/>
        </p:blipFill>
        <p:spPr bwMode="auto">
          <a:xfrm>
            <a:off x="4640946" y="4742915"/>
            <a:ext cx="1192851" cy="1093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1" name="TextBox 1050">
            <a:extLst>
              <a:ext uri="{FF2B5EF4-FFF2-40B4-BE49-F238E27FC236}">
                <a16:creationId xmlns:a16="http://schemas.microsoft.com/office/drawing/2014/main" id="{A9E9806E-16D4-45BA-B9E0-932B6A7CE8DF}"/>
              </a:ext>
            </a:extLst>
          </p:cNvPr>
          <p:cNvSpPr txBox="1"/>
          <p:nvPr/>
        </p:nvSpPr>
        <p:spPr>
          <a:xfrm>
            <a:off x="4555050" y="5822362"/>
            <a:ext cx="1385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(Igorstevenovic,2020)</a:t>
            </a:r>
          </a:p>
        </p:txBody>
      </p:sp>
      <p:sp>
        <p:nvSpPr>
          <p:cNvPr id="1059" name="TextBox 1058">
            <a:extLst>
              <a:ext uri="{FF2B5EF4-FFF2-40B4-BE49-F238E27FC236}">
                <a16:creationId xmlns:a16="http://schemas.microsoft.com/office/drawing/2014/main" id="{AB11D287-B381-4858-8842-ECE3D5D3211B}"/>
              </a:ext>
            </a:extLst>
          </p:cNvPr>
          <p:cNvSpPr txBox="1"/>
          <p:nvPr/>
        </p:nvSpPr>
        <p:spPr>
          <a:xfrm>
            <a:off x="59702" y="4125228"/>
            <a:ext cx="463126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Humility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Incorporating humility, I will be able to identify sufficient credible evidence. (</a:t>
            </a:r>
            <a:r>
              <a:rPr lang="en-GB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Jones,A</a:t>
            </a:r>
            <a:r>
              <a:rPr lang="en-GB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.(2017)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Recognise peoples experiences and how this might implicate the outcome.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Respect peoples views by acknowledging they might be different to my own.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Be balanced don’t just assume certain elements are factual.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Stay aware of my own bias views on certain subjects.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/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19410DFA-0284-42BD-AA19-AAA07155D74D}"/>
              </a:ext>
            </a:extLst>
          </p:cNvPr>
          <p:cNvSpPr txBox="1"/>
          <p:nvPr/>
        </p:nvSpPr>
        <p:spPr>
          <a:xfrm>
            <a:off x="75406" y="640033"/>
            <a:ext cx="3871779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Analyse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is important not to stop questioning, curiosity has reasons its for survival. (Einstein,A.1955)</a:t>
            </a:r>
            <a:endParaRPr lang="en-GB" sz="16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Scrutinize my work, to be certain it is relevant for my study's.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Investigating plethora resources at length, covering all aspects.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 Inspect fundamental details to further my evidence.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Approach information from different angles. Think of different points of view.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1400" dirty="0"/>
          </a:p>
        </p:txBody>
      </p:sp>
      <p:pic>
        <p:nvPicPr>
          <p:cNvPr id="1053" name="Picture 12" descr="Library resources | LSTM">
            <a:extLst>
              <a:ext uri="{FF2B5EF4-FFF2-40B4-BE49-F238E27FC236}">
                <a16:creationId xmlns:a16="http://schemas.microsoft.com/office/drawing/2014/main" id="{F3ACF281-D357-433B-9440-F941E82D22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22072" y="699732"/>
            <a:ext cx="1490664" cy="106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4" name="TextBox 1053">
            <a:extLst>
              <a:ext uri="{FF2B5EF4-FFF2-40B4-BE49-F238E27FC236}">
                <a16:creationId xmlns:a16="http://schemas.microsoft.com/office/drawing/2014/main" id="{1D83025C-87D2-4E12-8087-E4EBB1E7695E}"/>
              </a:ext>
            </a:extLst>
          </p:cNvPr>
          <p:cNvSpPr txBox="1"/>
          <p:nvPr/>
        </p:nvSpPr>
        <p:spPr>
          <a:xfrm>
            <a:off x="4017957" y="1776481"/>
            <a:ext cx="2103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(Liverpool school of Tropical medicine,2020)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EA6B18-83DE-425F-A719-F0C055D19FF2}"/>
              </a:ext>
            </a:extLst>
          </p:cNvPr>
          <p:cNvSpPr/>
          <p:nvPr/>
        </p:nvSpPr>
        <p:spPr>
          <a:xfrm>
            <a:off x="9089185" y="3974084"/>
            <a:ext cx="1104686" cy="2216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Case studies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1AFC820-B231-43B2-AF0D-69CEDE27AEB9}"/>
              </a:ext>
            </a:extLst>
          </p:cNvPr>
          <p:cNvSpPr/>
          <p:nvPr/>
        </p:nvSpPr>
        <p:spPr>
          <a:xfrm>
            <a:off x="2090594" y="3688704"/>
            <a:ext cx="788915" cy="17734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Reports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EC09B1-95B6-468E-B1B7-941336FAF0FE}"/>
              </a:ext>
            </a:extLst>
          </p:cNvPr>
          <p:cNvSpPr/>
          <p:nvPr/>
        </p:nvSpPr>
        <p:spPr>
          <a:xfrm>
            <a:off x="3331942" y="3683447"/>
            <a:ext cx="745853" cy="19751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Policies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625785-FA78-428B-B986-A1EF5AC52A88}"/>
              </a:ext>
            </a:extLst>
          </p:cNvPr>
          <p:cNvSpPr/>
          <p:nvPr/>
        </p:nvSpPr>
        <p:spPr>
          <a:xfrm>
            <a:off x="4543284" y="3726357"/>
            <a:ext cx="780002" cy="15959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AB8E714-D0BE-47D3-B5EE-027D2145338E}"/>
              </a:ext>
            </a:extLst>
          </p:cNvPr>
          <p:cNvSpPr/>
          <p:nvPr/>
        </p:nvSpPr>
        <p:spPr>
          <a:xfrm>
            <a:off x="10586206" y="4028626"/>
            <a:ext cx="891262" cy="14086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Evidence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24A2D23-D713-4F80-A115-9DC58192EB07}"/>
              </a:ext>
            </a:extLst>
          </p:cNvPr>
          <p:cNvSpPr/>
          <p:nvPr/>
        </p:nvSpPr>
        <p:spPr>
          <a:xfrm>
            <a:off x="6826675" y="4023477"/>
            <a:ext cx="791512" cy="12080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Journals</a:t>
            </a: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B566CFC-15B8-47F4-ACDA-D8731C6DDC29}"/>
              </a:ext>
            </a:extLst>
          </p:cNvPr>
          <p:cNvSpPr/>
          <p:nvPr/>
        </p:nvSpPr>
        <p:spPr>
          <a:xfrm>
            <a:off x="704009" y="3698091"/>
            <a:ext cx="865008" cy="15145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Statistics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41D3E2D-56E3-4DB1-8ED9-4C7AABF5AB06}"/>
              </a:ext>
            </a:extLst>
          </p:cNvPr>
          <p:cNvSpPr/>
          <p:nvPr/>
        </p:nvSpPr>
        <p:spPr>
          <a:xfrm>
            <a:off x="6907231" y="3784423"/>
            <a:ext cx="1141200" cy="13376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Questions</a:t>
            </a:r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104B49-39B5-47FF-AC64-0E2CBC190445}"/>
              </a:ext>
            </a:extLst>
          </p:cNvPr>
          <p:cNvSpPr/>
          <p:nvPr/>
        </p:nvSpPr>
        <p:spPr>
          <a:xfrm>
            <a:off x="9923861" y="3778203"/>
            <a:ext cx="680009" cy="1650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Plan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48F63FD-6C40-4C1C-8D14-FB53A1D3F9A9}"/>
              </a:ext>
            </a:extLst>
          </p:cNvPr>
          <p:cNvSpPr/>
          <p:nvPr/>
        </p:nvSpPr>
        <p:spPr>
          <a:xfrm>
            <a:off x="11234439" y="3790730"/>
            <a:ext cx="788915" cy="14267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Notes</a:t>
            </a:r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5E88045-FC33-4BD0-88F5-FE269474DB70}"/>
              </a:ext>
            </a:extLst>
          </p:cNvPr>
          <p:cNvSpPr/>
          <p:nvPr/>
        </p:nvSpPr>
        <p:spPr>
          <a:xfrm>
            <a:off x="8638932" y="3756878"/>
            <a:ext cx="702170" cy="16893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Basis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F598C8A-DCB7-4451-936C-FCF5CC283143}"/>
              </a:ext>
            </a:extLst>
          </p:cNvPr>
          <p:cNvSpPr/>
          <p:nvPr/>
        </p:nvSpPr>
        <p:spPr>
          <a:xfrm>
            <a:off x="7998657" y="3998966"/>
            <a:ext cx="664023" cy="14086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Bias</a:t>
            </a:r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30C0FC-148F-43FE-A8A5-4403F9F119EE}"/>
              </a:ext>
            </a:extLst>
          </p:cNvPr>
          <p:cNvSpPr/>
          <p:nvPr/>
        </p:nvSpPr>
        <p:spPr>
          <a:xfrm>
            <a:off x="1456579" y="3964588"/>
            <a:ext cx="865008" cy="12807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Influence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58CDB77-D0C3-4A4A-9F8F-C25AE753E093}"/>
              </a:ext>
            </a:extLst>
          </p:cNvPr>
          <p:cNvSpPr/>
          <p:nvPr/>
        </p:nvSpPr>
        <p:spPr>
          <a:xfrm>
            <a:off x="294911" y="3916532"/>
            <a:ext cx="721312" cy="19895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Factors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676CD4D-7463-4C5F-A48C-1D8F0DCBA814}"/>
              </a:ext>
            </a:extLst>
          </p:cNvPr>
          <p:cNvSpPr/>
          <p:nvPr/>
        </p:nvSpPr>
        <p:spPr>
          <a:xfrm>
            <a:off x="4203492" y="3973855"/>
            <a:ext cx="1156624" cy="16618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Assumptions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CD9F4C-7727-4B47-8FAF-F8AEE7A637FF}"/>
              </a:ext>
            </a:extLst>
          </p:cNvPr>
          <p:cNvSpPr/>
          <p:nvPr/>
        </p:nvSpPr>
        <p:spPr>
          <a:xfrm>
            <a:off x="2686897" y="3947103"/>
            <a:ext cx="1083508" cy="1613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Implications</a:t>
            </a:r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931D2B69-9FC7-427D-BA64-0F5D3B910704}"/>
              </a:ext>
            </a:extLst>
          </p:cNvPr>
          <p:cNvSpPr/>
          <p:nvPr/>
        </p:nvSpPr>
        <p:spPr>
          <a:xfrm>
            <a:off x="8222546" y="3782713"/>
            <a:ext cx="290445" cy="1408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579CA8AC-F968-4B3F-B349-5D09572748EA}"/>
              </a:ext>
            </a:extLst>
          </p:cNvPr>
          <p:cNvSpPr/>
          <p:nvPr/>
        </p:nvSpPr>
        <p:spPr>
          <a:xfrm>
            <a:off x="9579543" y="3781544"/>
            <a:ext cx="291600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rrow: Right 45">
            <a:extLst>
              <a:ext uri="{FF2B5EF4-FFF2-40B4-BE49-F238E27FC236}">
                <a16:creationId xmlns:a16="http://schemas.microsoft.com/office/drawing/2014/main" id="{A59D4185-DF73-4897-92A1-5A63F2816521}"/>
              </a:ext>
            </a:extLst>
          </p:cNvPr>
          <p:cNvSpPr/>
          <p:nvPr/>
        </p:nvSpPr>
        <p:spPr>
          <a:xfrm flipH="1">
            <a:off x="4123316" y="3715021"/>
            <a:ext cx="291600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D69C2411-C452-4198-BF3E-6798F3800B4F}"/>
              </a:ext>
            </a:extLst>
          </p:cNvPr>
          <p:cNvSpPr/>
          <p:nvPr/>
        </p:nvSpPr>
        <p:spPr>
          <a:xfrm flipH="1">
            <a:off x="2955285" y="3703618"/>
            <a:ext cx="291600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Arrow: Right 47">
            <a:extLst>
              <a:ext uri="{FF2B5EF4-FFF2-40B4-BE49-F238E27FC236}">
                <a16:creationId xmlns:a16="http://schemas.microsoft.com/office/drawing/2014/main" id="{C4BF1E94-1595-4E0B-A63E-0DE897A1E45D}"/>
              </a:ext>
            </a:extLst>
          </p:cNvPr>
          <p:cNvSpPr/>
          <p:nvPr/>
        </p:nvSpPr>
        <p:spPr>
          <a:xfrm flipH="1">
            <a:off x="1666482" y="3714772"/>
            <a:ext cx="291600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Right 50">
            <a:extLst>
              <a:ext uri="{FF2B5EF4-FFF2-40B4-BE49-F238E27FC236}">
                <a16:creationId xmlns:a16="http://schemas.microsoft.com/office/drawing/2014/main" id="{6DF2E9B6-04F0-44B2-9630-AEFBA32CD6E4}"/>
              </a:ext>
            </a:extLst>
          </p:cNvPr>
          <p:cNvSpPr/>
          <p:nvPr/>
        </p:nvSpPr>
        <p:spPr>
          <a:xfrm>
            <a:off x="1093181" y="3963131"/>
            <a:ext cx="289744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Arrow: Right 51">
            <a:extLst>
              <a:ext uri="{FF2B5EF4-FFF2-40B4-BE49-F238E27FC236}">
                <a16:creationId xmlns:a16="http://schemas.microsoft.com/office/drawing/2014/main" id="{13C6B6DB-17BA-4891-B6A6-9307B5E2C3FC}"/>
              </a:ext>
            </a:extLst>
          </p:cNvPr>
          <p:cNvSpPr/>
          <p:nvPr/>
        </p:nvSpPr>
        <p:spPr>
          <a:xfrm>
            <a:off x="2378361" y="3953277"/>
            <a:ext cx="289744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Arrow: Right 62">
            <a:extLst>
              <a:ext uri="{FF2B5EF4-FFF2-40B4-BE49-F238E27FC236}">
                <a16:creationId xmlns:a16="http://schemas.microsoft.com/office/drawing/2014/main" id="{3A2B148B-3959-47D5-AE47-F2ED04EB8A09}"/>
              </a:ext>
            </a:extLst>
          </p:cNvPr>
          <p:cNvSpPr/>
          <p:nvPr/>
        </p:nvSpPr>
        <p:spPr>
          <a:xfrm flipH="1">
            <a:off x="10208423" y="3996998"/>
            <a:ext cx="289744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4" name="Arrow: Right 63">
            <a:extLst>
              <a:ext uri="{FF2B5EF4-FFF2-40B4-BE49-F238E27FC236}">
                <a16:creationId xmlns:a16="http://schemas.microsoft.com/office/drawing/2014/main" id="{660167B3-B30D-4D19-A556-DB931F16B899}"/>
              </a:ext>
            </a:extLst>
          </p:cNvPr>
          <p:cNvSpPr/>
          <p:nvPr/>
        </p:nvSpPr>
        <p:spPr>
          <a:xfrm flipH="1">
            <a:off x="8748579" y="3992142"/>
            <a:ext cx="289744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Arrow: Down 67">
            <a:extLst>
              <a:ext uri="{FF2B5EF4-FFF2-40B4-BE49-F238E27FC236}">
                <a16:creationId xmlns:a16="http://schemas.microsoft.com/office/drawing/2014/main" id="{C78D6007-CA7C-47C0-BE19-9A8356366C5D}"/>
              </a:ext>
            </a:extLst>
          </p:cNvPr>
          <p:cNvSpPr/>
          <p:nvPr/>
        </p:nvSpPr>
        <p:spPr>
          <a:xfrm>
            <a:off x="11573164" y="4413933"/>
            <a:ext cx="226786" cy="2834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Documentation:Supporting Critical Thinking Online/Promoting Critical  Thinking - UBC Wiki">
            <a:extLst>
              <a:ext uri="{FF2B5EF4-FFF2-40B4-BE49-F238E27FC236}">
                <a16:creationId xmlns:a16="http://schemas.microsoft.com/office/drawing/2014/main" id="{0C793A83-7125-4D6E-8CBF-FA30ACDC87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" t="7496" r="1522" b="12220"/>
          <a:stretch/>
        </p:blipFill>
        <p:spPr bwMode="auto">
          <a:xfrm>
            <a:off x="10390163" y="717400"/>
            <a:ext cx="1757384" cy="109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9AA19E-356A-4CFB-9EC8-54BF25A05948}"/>
              </a:ext>
            </a:extLst>
          </p:cNvPr>
          <p:cNvSpPr txBox="1"/>
          <p:nvPr/>
        </p:nvSpPr>
        <p:spPr>
          <a:xfrm>
            <a:off x="10497859" y="1776481"/>
            <a:ext cx="2307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 University of British Columbia,2011)</a:t>
            </a:r>
          </a:p>
        </p:txBody>
      </p:sp>
      <p:sp>
        <p:nvSpPr>
          <p:cNvPr id="1041" name="TextBox 1040">
            <a:extLst>
              <a:ext uri="{FF2B5EF4-FFF2-40B4-BE49-F238E27FC236}">
                <a16:creationId xmlns:a16="http://schemas.microsoft.com/office/drawing/2014/main" id="{79E4F849-E108-41B1-8E9B-6A811163945C}"/>
              </a:ext>
            </a:extLst>
          </p:cNvPr>
          <p:cNvSpPr txBox="1"/>
          <p:nvPr/>
        </p:nvSpPr>
        <p:spPr>
          <a:xfrm>
            <a:off x="6164418" y="4148686"/>
            <a:ext cx="4536331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b="1" i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Evaluation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 whilst not contradicting or invalidating, or trust and assume. Alternatively deliberate and contemplate. (</a:t>
            </a:r>
            <a:r>
              <a:rPr lang="en-GB" sz="16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Bacon,F</a:t>
            </a:r>
            <a:r>
              <a:rPr lang="en-GB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.(1597)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Investigate statistics balancing them against primary information.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Be curious, always ask myself questions</a:t>
            </a:r>
          </a:p>
          <a:p>
            <a:r>
              <a:rPr lang="en-GB" sz="1600" dirty="0">
                <a:solidFill>
                  <a:schemeClr val="bg1"/>
                </a:solidFill>
              </a:rPr>
              <a:t>       to broaden my evidence.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Inspect primary and secondary evidence, is it from a reliable source. </a:t>
            </a:r>
            <a:endParaRPr lang="en-GB" sz="1400" dirty="0">
              <a:solidFill>
                <a:schemeClr val="bg1"/>
              </a:solidFill>
            </a:endParaRPr>
          </a:p>
          <a:p>
            <a:pPr algn="ctr"/>
            <a:endParaRPr lang="en-GB" sz="1100" dirty="0">
              <a:solidFill>
                <a:schemeClr val="bg1"/>
              </a:solidFill>
            </a:endParaRPr>
          </a:p>
          <a:p>
            <a:pPr algn="ctr"/>
            <a:endParaRPr lang="en-GB" sz="1100" dirty="0">
              <a:solidFill>
                <a:schemeClr val="bg1"/>
              </a:solidFill>
            </a:endParaRPr>
          </a:p>
          <a:p>
            <a:endParaRPr lang="en-GB" sz="1100" dirty="0"/>
          </a:p>
        </p:txBody>
      </p:sp>
      <p:pic>
        <p:nvPicPr>
          <p:cNvPr id="1030" name="Picture 6" descr="Boys perform better than Girls in Maths GCSEs | Kip McGrath Scunthorpe  Tutors' Blog">
            <a:extLst>
              <a:ext uri="{FF2B5EF4-FFF2-40B4-BE49-F238E27FC236}">
                <a16:creationId xmlns:a16="http://schemas.microsoft.com/office/drawing/2014/main" id="{B3E19245-A116-4C7E-8148-893CFAD01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7049" y="4264706"/>
            <a:ext cx="1462661" cy="133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00E93F6B-9852-4ED4-B392-CAAE2D8B7B25}"/>
              </a:ext>
            </a:extLst>
          </p:cNvPr>
          <p:cNvSpPr txBox="1"/>
          <p:nvPr/>
        </p:nvSpPr>
        <p:spPr>
          <a:xfrm>
            <a:off x="10677049" y="5598604"/>
            <a:ext cx="22801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(McKrath,K.2012)</a:t>
            </a:r>
          </a:p>
        </p:txBody>
      </p:sp>
      <p:sp>
        <p:nvSpPr>
          <p:cNvPr id="15" name="Arrow: Bent 14">
            <a:extLst>
              <a:ext uri="{FF2B5EF4-FFF2-40B4-BE49-F238E27FC236}">
                <a16:creationId xmlns:a16="http://schemas.microsoft.com/office/drawing/2014/main" id="{F79C334D-8F67-449D-B664-EE56DABC20A0}"/>
              </a:ext>
            </a:extLst>
          </p:cNvPr>
          <p:cNvSpPr/>
          <p:nvPr/>
        </p:nvSpPr>
        <p:spPr>
          <a:xfrm flipH="1" flipV="1">
            <a:off x="11651531" y="3936054"/>
            <a:ext cx="290444" cy="233433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659027B3-B184-4DA4-BA18-91E4E3BE9023}"/>
              </a:ext>
            </a:extLst>
          </p:cNvPr>
          <p:cNvSpPr/>
          <p:nvPr/>
        </p:nvSpPr>
        <p:spPr>
          <a:xfrm>
            <a:off x="3837664" y="3956259"/>
            <a:ext cx="290445" cy="1408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57399D31-C085-4F88-8E4A-7524E75F427F}"/>
              </a:ext>
            </a:extLst>
          </p:cNvPr>
          <p:cNvSpPr/>
          <p:nvPr/>
        </p:nvSpPr>
        <p:spPr>
          <a:xfrm>
            <a:off x="10781883" y="3798016"/>
            <a:ext cx="290445" cy="14086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F9DBFA0A-97F5-4182-971D-4AE0131A57D2}"/>
              </a:ext>
            </a:extLst>
          </p:cNvPr>
          <p:cNvSpPr/>
          <p:nvPr/>
        </p:nvSpPr>
        <p:spPr>
          <a:xfrm flipH="1">
            <a:off x="7652905" y="4015243"/>
            <a:ext cx="289744" cy="140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Arrow: Bent 38">
            <a:extLst>
              <a:ext uri="{FF2B5EF4-FFF2-40B4-BE49-F238E27FC236}">
                <a16:creationId xmlns:a16="http://schemas.microsoft.com/office/drawing/2014/main" id="{4EC62E78-C514-49DD-BAEB-E71A0D9766FC}"/>
              </a:ext>
            </a:extLst>
          </p:cNvPr>
          <p:cNvSpPr/>
          <p:nvPr/>
        </p:nvSpPr>
        <p:spPr>
          <a:xfrm rot="5400000" flipV="1">
            <a:off x="95745" y="3756090"/>
            <a:ext cx="291600" cy="249597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5673CBFB-6DFB-46B8-904E-888D90A134F6}"/>
              </a:ext>
            </a:extLst>
          </p:cNvPr>
          <p:cNvSpPr/>
          <p:nvPr/>
        </p:nvSpPr>
        <p:spPr>
          <a:xfrm>
            <a:off x="5467103" y="3630672"/>
            <a:ext cx="1244502" cy="699161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D3BEA7D-D9B8-4397-B9D6-23684775DBCD}"/>
              </a:ext>
            </a:extLst>
          </p:cNvPr>
          <p:cNvSpPr txBox="1"/>
          <p:nvPr/>
        </p:nvSpPr>
        <p:spPr>
          <a:xfrm>
            <a:off x="5653236" y="3801272"/>
            <a:ext cx="9632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Premise</a:t>
            </a:r>
          </a:p>
        </p:txBody>
      </p:sp>
      <p:sp>
        <p:nvSpPr>
          <p:cNvPr id="59" name="Arrow: Curved Up 58">
            <a:extLst>
              <a:ext uri="{FF2B5EF4-FFF2-40B4-BE49-F238E27FC236}">
                <a16:creationId xmlns:a16="http://schemas.microsoft.com/office/drawing/2014/main" id="{0402BAA7-E830-43AE-BA3C-C70D230B06CD}"/>
              </a:ext>
            </a:extLst>
          </p:cNvPr>
          <p:cNvSpPr/>
          <p:nvPr/>
        </p:nvSpPr>
        <p:spPr>
          <a:xfrm>
            <a:off x="6397974" y="4185697"/>
            <a:ext cx="487207" cy="203873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0" name="Arrow: Curved Up 59">
            <a:extLst>
              <a:ext uri="{FF2B5EF4-FFF2-40B4-BE49-F238E27FC236}">
                <a16:creationId xmlns:a16="http://schemas.microsoft.com/office/drawing/2014/main" id="{1A7AA431-C894-46A4-8DD6-8157403F79EC}"/>
              </a:ext>
            </a:extLst>
          </p:cNvPr>
          <p:cNvSpPr/>
          <p:nvPr/>
        </p:nvSpPr>
        <p:spPr>
          <a:xfrm flipH="1">
            <a:off x="5228089" y="4198361"/>
            <a:ext cx="556165" cy="224129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1" name="Arrow: Curved Up 60">
            <a:extLst>
              <a:ext uri="{FF2B5EF4-FFF2-40B4-BE49-F238E27FC236}">
                <a16:creationId xmlns:a16="http://schemas.microsoft.com/office/drawing/2014/main" id="{0CD82AF1-0242-4723-A550-5F9F460ABA20}"/>
              </a:ext>
            </a:extLst>
          </p:cNvPr>
          <p:cNvSpPr/>
          <p:nvPr/>
        </p:nvSpPr>
        <p:spPr>
          <a:xfrm flipH="1" flipV="1">
            <a:off x="5241981" y="3545650"/>
            <a:ext cx="556165" cy="166183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2" name="Arrow: Curved Up 81">
            <a:extLst>
              <a:ext uri="{FF2B5EF4-FFF2-40B4-BE49-F238E27FC236}">
                <a16:creationId xmlns:a16="http://schemas.microsoft.com/office/drawing/2014/main" id="{7A9739EA-3223-488A-B566-A0A8874EF03A}"/>
              </a:ext>
            </a:extLst>
          </p:cNvPr>
          <p:cNvSpPr/>
          <p:nvPr/>
        </p:nvSpPr>
        <p:spPr>
          <a:xfrm flipV="1">
            <a:off x="6425407" y="3561030"/>
            <a:ext cx="531260" cy="20859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401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40AE0-1964-47BC-861B-27CA38254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41D4B-CD9F-43D7-B64E-15BEC6596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380" y="1417252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/>
              <a:t>Autism Speaks,(2020)</a:t>
            </a:r>
            <a:r>
              <a:rPr lang="en-GB" sz="6400" i="1" dirty="0"/>
              <a:t>Autism Statistics.[webpage] </a:t>
            </a:r>
            <a:r>
              <a:rPr lang="en-GB" sz="6400" dirty="0"/>
              <a:t>Available at: https://www.autismspeaks.org/autism-statistics (Accessed: 14</a:t>
            </a:r>
            <a:r>
              <a:rPr lang="en-GB" sz="6400" baseline="30000" dirty="0"/>
              <a:t>th</a:t>
            </a:r>
            <a:r>
              <a:rPr lang="en-GB" sz="6400" dirty="0"/>
              <a:t> October 2020).</a:t>
            </a:r>
          </a:p>
          <a:p>
            <a:pPr marL="0" indent="0">
              <a:buNone/>
            </a:pPr>
            <a:r>
              <a:rPr lang="en-GB" sz="6000" dirty="0" err="1"/>
              <a:t>Bacon,F</a:t>
            </a:r>
            <a:r>
              <a:rPr lang="en-GB" sz="6000" dirty="0"/>
              <a:t>.(1597)</a:t>
            </a:r>
            <a:r>
              <a:rPr lang="en-GB" sz="6000" i="1" dirty="0"/>
              <a:t>Sir Francis Bacon: Essays of Francis Bacon. Available at: http://www.literaturepage.com/read/francis-bacon-essays-102.html(Accessed: 17</a:t>
            </a:r>
            <a:r>
              <a:rPr lang="en-GB" sz="6000" i="1" baseline="30000" dirty="0"/>
              <a:t>th</a:t>
            </a:r>
            <a:r>
              <a:rPr lang="en-GB" sz="6000" i="1" dirty="0"/>
              <a:t> October 2020).</a:t>
            </a:r>
            <a:endParaRPr lang="en-GB" sz="6000" dirty="0">
              <a:hlinkClick r:id="rId2"/>
            </a:endParaRPr>
          </a:p>
          <a:p>
            <a:pPr marL="0" indent="0">
              <a:buNone/>
            </a:pPr>
            <a:r>
              <a:rPr lang="en-GB" sz="6000" dirty="0"/>
              <a:t>Centers for Disease Control and Prevention(2016)</a:t>
            </a:r>
            <a:r>
              <a:rPr lang="en-GB" sz="6000" i="1" dirty="0"/>
              <a:t> Prevalence of Autism spectrum disorder among children aged 8 years-autism and developmental disabilities monitoring network,11 </a:t>
            </a:r>
            <a:r>
              <a:rPr lang="en-GB" sz="6000" i="1" dirty="0" err="1"/>
              <a:t>sites,united</a:t>
            </a:r>
            <a:r>
              <a:rPr lang="en-GB" sz="6000" i="1" dirty="0"/>
              <a:t> states.</a:t>
            </a:r>
            <a:r>
              <a:rPr lang="en-GB" sz="6000" dirty="0"/>
              <a:t>[webpage]Available at: https://www.cdc.gov/mmwr/volumes/69/ss/ss6904a1.htm?scid=ss6904a1w (Accessed 14</a:t>
            </a:r>
            <a:r>
              <a:rPr lang="en-GB" sz="6000" baseline="30000" dirty="0"/>
              <a:t>th</a:t>
            </a:r>
            <a:r>
              <a:rPr lang="en-GB" sz="6000" dirty="0"/>
              <a:t> October 2020).</a:t>
            </a:r>
            <a:endParaRPr lang="en-GB" sz="6000" dirty="0">
              <a:hlinkClick r:id="rId2"/>
            </a:endParaRPr>
          </a:p>
          <a:p>
            <a:pPr marL="0" indent="0">
              <a:buNone/>
            </a:pPr>
            <a:r>
              <a:rPr lang="en-GB" sz="5600" dirty="0"/>
              <a:t>Corbett,C.and </a:t>
            </a:r>
            <a:r>
              <a:rPr lang="en-GB" sz="5600" dirty="0" err="1"/>
              <a:t>Perepa,P</a:t>
            </a:r>
            <a:r>
              <a:rPr lang="en-GB" sz="5600" dirty="0"/>
              <a:t>.(2007)</a:t>
            </a:r>
            <a:r>
              <a:rPr lang="en-GB" sz="5600" i="1" dirty="0"/>
              <a:t>Missing out? Autism, education and ethnicity: the reality for families today. </a:t>
            </a:r>
            <a:r>
              <a:rPr lang="en-GB" sz="5600" i="1" dirty="0" err="1"/>
              <a:t>London:The</a:t>
            </a:r>
            <a:r>
              <a:rPr lang="en-GB" sz="5600" i="1" dirty="0"/>
              <a:t> national Autistic </a:t>
            </a:r>
            <a:r>
              <a:rPr lang="en-GB" sz="5600" i="1" dirty="0" err="1"/>
              <a:t>society,page</a:t>
            </a:r>
            <a:r>
              <a:rPr lang="en-GB" sz="5600" i="1" dirty="0"/>
              <a:t> 7.graph.</a:t>
            </a:r>
            <a:r>
              <a:rPr lang="en-GB" sz="5600" dirty="0"/>
              <a:t>Available at</a:t>
            </a:r>
            <a:r>
              <a:rPr lang="en-GB" sz="5600" i="1" dirty="0"/>
              <a:t>: https://lemosandcrane.co.uk/resources/The%20National%20Autistic%20Society%20-%20Missing%20out.pdf (Accessed 17</a:t>
            </a:r>
            <a:r>
              <a:rPr lang="en-GB" sz="5600" i="1" baseline="30000" dirty="0"/>
              <a:t>th</a:t>
            </a:r>
            <a:r>
              <a:rPr lang="en-GB" sz="5600" i="1" dirty="0"/>
              <a:t> October 2020).</a:t>
            </a:r>
            <a:endParaRPr lang="en-GB" sz="5600" dirty="0"/>
          </a:p>
          <a:p>
            <a:pPr marL="0" indent="0">
              <a:buNone/>
            </a:pPr>
            <a:r>
              <a:rPr lang="en-GB" sz="5600" dirty="0"/>
              <a:t>Cottrell,S. (2019) </a:t>
            </a:r>
            <a:r>
              <a:rPr lang="en-GB" sz="5600" i="1" dirty="0"/>
              <a:t>The study skills handbook. </a:t>
            </a:r>
            <a:r>
              <a:rPr lang="en-GB" sz="5600" dirty="0"/>
              <a:t>Fifth edition. London: Red globe press. </a:t>
            </a:r>
          </a:p>
          <a:p>
            <a:pPr marL="0" indent="0">
              <a:buNone/>
            </a:pPr>
            <a:r>
              <a:rPr lang="en-GB" sz="6000" dirty="0"/>
              <a:t>Department for Education(2019)</a:t>
            </a:r>
            <a:r>
              <a:rPr lang="en-GB" sz="6000" i="1" dirty="0"/>
              <a:t>Exploring teaching assistances’ appetite to become teachers. </a:t>
            </a:r>
            <a:r>
              <a:rPr lang="en-GB" sz="6000" dirty="0"/>
              <a:t>Available at: https://assets.publishing.service.gov.uk/government/uploads/system/uploads/attachment_data/file/827973/TAsintoTeaching_report.pdf(Accessed: 25</a:t>
            </a:r>
            <a:r>
              <a:rPr lang="en-GB" sz="6000" baseline="30000" dirty="0"/>
              <a:t>th</a:t>
            </a:r>
            <a:r>
              <a:rPr lang="en-GB" sz="6000" dirty="0"/>
              <a:t> October 2020)</a:t>
            </a:r>
          </a:p>
          <a:p>
            <a:pPr marL="0" indent="0">
              <a:buNone/>
            </a:pPr>
            <a:r>
              <a:rPr lang="en-GB" sz="6000" dirty="0"/>
              <a:t>Education support(2016)</a:t>
            </a:r>
            <a:r>
              <a:rPr lang="en-GB" sz="6000" i="1" dirty="0"/>
              <a:t>Stresses and strains of being a teaching assistant</a:t>
            </a:r>
            <a:r>
              <a:rPr lang="en-GB" sz="6000" dirty="0"/>
              <a:t>. Available at: https://www.educationsupport.org.uk/blogs/Claire-renn/stresses-strains-being-teaching-assistant(Accessed:24</a:t>
            </a:r>
            <a:r>
              <a:rPr lang="en-GB" sz="6000" baseline="30000" dirty="0"/>
              <a:t>th</a:t>
            </a:r>
            <a:r>
              <a:rPr lang="en-GB" sz="6000" dirty="0"/>
              <a:t> October2020).</a:t>
            </a:r>
          </a:p>
          <a:p>
            <a:pPr marL="0" indent="0">
              <a:buNone/>
            </a:pPr>
            <a:r>
              <a:rPr lang="en-GB" sz="6000" dirty="0"/>
              <a:t>Education support(2020)</a:t>
            </a:r>
            <a:r>
              <a:rPr lang="en-GB" sz="6000" i="1" dirty="0"/>
              <a:t>Telephone support and counselling. </a:t>
            </a:r>
            <a:r>
              <a:rPr lang="en-GB" sz="6000" dirty="0"/>
              <a:t>Available at: https://www.educationsupport.org.uk/helping-you/telephone-support-counselling(Accessed: 25</a:t>
            </a:r>
            <a:r>
              <a:rPr lang="en-GB" sz="6000" baseline="30000" dirty="0"/>
              <a:t>th</a:t>
            </a:r>
            <a:r>
              <a:rPr lang="en-GB" sz="6000" dirty="0"/>
              <a:t> October2020).	</a:t>
            </a:r>
          </a:p>
          <a:p>
            <a:pPr marL="0" indent="0">
              <a:buNone/>
            </a:pPr>
            <a:r>
              <a:rPr lang="en-GB" sz="6000" dirty="0"/>
              <a:t>Elder, L. (2007)</a:t>
            </a:r>
            <a:r>
              <a:rPr lang="en-GB" sz="6000" i="1" dirty="0"/>
              <a:t>Another brief conceptualization of critical thinking. </a:t>
            </a:r>
            <a:r>
              <a:rPr lang="en-GB" sz="6000" dirty="0"/>
              <a:t>Available at: https:www.criticalthinking.org/pages/defining-critical-thinking/766(Accessed: 17</a:t>
            </a:r>
            <a:r>
              <a:rPr lang="en-GB" sz="6000" baseline="30000" dirty="0"/>
              <a:t>th</a:t>
            </a:r>
            <a:r>
              <a:rPr lang="en-GB" sz="6000" dirty="0"/>
              <a:t> October 2020).</a:t>
            </a:r>
          </a:p>
          <a:p>
            <a:pPr marL="0" indent="0">
              <a:buNone/>
            </a:pPr>
            <a:r>
              <a:rPr lang="en-GB" sz="6000" dirty="0"/>
              <a:t>Evans,G.(2016)’Girls outperform boys across the board in frightening schools gender gap’. </a:t>
            </a:r>
            <a:r>
              <a:rPr lang="en-GB" sz="6000" i="1" dirty="0"/>
              <a:t>Wales online.</a:t>
            </a:r>
            <a:r>
              <a:rPr lang="en-GB" sz="6000" dirty="0"/>
              <a:t> Available at: https://www.walesonline.co.uk/news/education/girls-outperform-boys-across-board-11733184(Accessed 17</a:t>
            </a:r>
            <a:r>
              <a:rPr lang="en-GB" sz="6000" baseline="30000" dirty="0"/>
              <a:t>th</a:t>
            </a:r>
            <a:r>
              <a:rPr lang="en-GB" sz="6000" dirty="0"/>
              <a:t> October 2020).</a:t>
            </a:r>
            <a:endParaRPr lang="en-GB" sz="5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6000" dirty="0"/>
              <a:t>Igorstevenovic,(date not known)</a:t>
            </a:r>
            <a:r>
              <a:rPr lang="en-GB" sz="6000" i="1" dirty="0"/>
              <a:t>Business leader </a:t>
            </a:r>
            <a:r>
              <a:rPr lang="en-GB" sz="6000" i="1" dirty="0" err="1"/>
              <a:t>attributes,traits,characteristics,and</a:t>
            </a:r>
            <a:r>
              <a:rPr lang="en-GB" sz="6000" i="1" dirty="0"/>
              <a:t> features in education </a:t>
            </a:r>
            <a:r>
              <a:rPr lang="en-GB" sz="6000" i="1" dirty="0" err="1"/>
              <a:t>literature,mastering</a:t>
            </a:r>
            <a:r>
              <a:rPr lang="en-GB" sz="6000" i="1" dirty="0"/>
              <a:t> </a:t>
            </a:r>
            <a:r>
              <a:rPr lang="en-GB" sz="6000" i="1" dirty="0" err="1"/>
              <a:t>leadership,concept</a:t>
            </a:r>
            <a:r>
              <a:rPr lang="en-GB" sz="6000" i="1" dirty="0"/>
              <a:t> with stack of published books. </a:t>
            </a:r>
            <a:r>
              <a:rPr lang="en-GB" sz="6000" dirty="0"/>
              <a:t>Available at: https://www.shutterstock.com/image-photo/business-leader-attributes-traits-characteristics-features-272596628 (Accessed:17</a:t>
            </a:r>
            <a:r>
              <a:rPr lang="en-GB" sz="6000" baseline="30000" dirty="0"/>
              <a:t>th</a:t>
            </a:r>
            <a:r>
              <a:rPr lang="en-GB" sz="6000" dirty="0"/>
              <a:t> October2020).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3600" dirty="0">
              <a:hlinkClick r:id="rId3"/>
            </a:endParaRPr>
          </a:p>
          <a:p>
            <a:pPr marL="0" indent="0">
              <a:buNone/>
            </a:pPr>
            <a:endParaRPr lang="en-GB" sz="3600" dirty="0">
              <a:hlinkClick r:id="rId3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19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7C7E3-9CFD-4D69-BFA4-149A246EA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C649D-0246-4527-9E42-FCF73F516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2672"/>
            <a:ext cx="10515600" cy="47742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Jones, A.(2017)</a:t>
            </a:r>
            <a:r>
              <a:rPr lang="en-GB" sz="1400" i="1" dirty="0"/>
              <a:t>For a modest personality trait, intellectual humility packs a punch. </a:t>
            </a:r>
            <a:r>
              <a:rPr lang="en-GB" sz="1400" dirty="0"/>
              <a:t>Available at: https://today.duke.edu/2017/03/modest-personality-trait-intellectual-humility-packs-punch (Accessed:19</a:t>
            </a:r>
            <a:r>
              <a:rPr lang="en-GB" sz="1400" baseline="30000" dirty="0"/>
              <a:t>th</a:t>
            </a:r>
            <a:r>
              <a:rPr lang="en-GB" sz="1400" dirty="0"/>
              <a:t> October 2020)</a:t>
            </a:r>
            <a:r>
              <a:rPr lang="en-GB" sz="1400" i="1" dirty="0"/>
              <a:t>.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Liverpool school of tropical medicine(2020)</a:t>
            </a:r>
            <a:r>
              <a:rPr lang="en-GB" sz="1400" i="1" dirty="0"/>
              <a:t>Library resources. </a:t>
            </a:r>
            <a:r>
              <a:rPr lang="en-GB" sz="1400" dirty="0"/>
              <a:t>Available at:https://www.Istmed.ac.uk/Istm-library-resources(Accessed:24</a:t>
            </a:r>
            <a:r>
              <a:rPr lang="en-GB" sz="1400" baseline="30000" dirty="0"/>
              <a:t>th</a:t>
            </a:r>
            <a:r>
              <a:rPr lang="en-GB" sz="1400" dirty="0"/>
              <a:t> October).</a:t>
            </a:r>
          </a:p>
          <a:p>
            <a:pPr marL="0" indent="0">
              <a:buNone/>
            </a:pPr>
            <a:r>
              <a:rPr lang="en-GB" sz="1400" dirty="0"/>
              <a:t>McGrath.(2012)</a:t>
            </a:r>
            <a:r>
              <a:rPr lang="en-GB" sz="1400" i="1" dirty="0"/>
              <a:t>Schools maths lessons: pupils scared to ask for help: how can I help my child do better in school. </a:t>
            </a:r>
            <a:r>
              <a:rPr lang="en-GB" sz="1400" dirty="0"/>
              <a:t>Scunthorpe: Kip McGrath, graph. Available at: https://kipmcgrathscunthorpe.wordpress.com/2012/03/07/school-maths-lessons-pupils-scared-to-ask-for-help-how-can-i-help-my-child-do-better-in-school-tutors-scunthorpe/(Accessed: 17th October 2020).</a:t>
            </a:r>
          </a:p>
          <a:p>
            <a:pPr marL="0" indent="0">
              <a:buNone/>
            </a:pPr>
            <a:r>
              <a:rPr lang="en-GB" sz="1400" dirty="0"/>
              <a:t>Miller,(1995)’Death of a genius’ </a:t>
            </a:r>
            <a:r>
              <a:rPr lang="en-GB" sz="1400" i="1" dirty="0"/>
              <a:t>Life magazine.</a:t>
            </a:r>
            <a:r>
              <a:rPr lang="en-GB" sz="1400" dirty="0"/>
              <a:t> Available at: https://www.sundheimgroup.com/wp-content/uploads/2018/05/Einstein-article-1955_05.pdf(Accessed:17th October2020).</a:t>
            </a:r>
          </a:p>
          <a:p>
            <a:pPr marL="0" indent="0">
              <a:buNone/>
            </a:pPr>
            <a:r>
              <a:rPr lang="en-GB" sz="1400" dirty="0"/>
              <a:t>Milner growing company value(2017)</a:t>
            </a:r>
            <a:r>
              <a:rPr lang="en-GB" sz="1400" i="1" dirty="0"/>
              <a:t>Customer needs: You just can’t ask customers what they want. </a:t>
            </a:r>
            <a:r>
              <a:rPr lang="en-GB" sz="1400" dirty="0"/>
              <a:t>Available at:https://www.milnerltd.com/news/customer-needs-you-cant-just-ask-customers-what-they-want/#:~:text=Apple%20co%2Dfounder%2C%20Wozniak,study%20like%20a%20scientist%20would.%E2%80%9D(Accessed:19</a:t>
            </a:r>
            <a:r>
              <a:rPr lang="en-GB" sz="1400" baseline="30000" dirty="0"/>
              <a:t>th</a:t>
            </a:r>
            <a:r>
              <a:rPr lang="en-GB" sz="1400" dirty="0"/>
              <a:t> October 2020).</a:t>
            </a:r>
          </a:p>
          <a:p>
            <a:pPr marL="0" indent="0">
              <a:buNone/>
            </a:pPr>
            <a:r>
              <a:rPr lang="en-GB" sz="1400" dirty="0"/>
              <a:t>SatsWales(2016)</a:t>
            </a:r>
            <a:r>
              <a:rPr lang="en-GB" sz="1400" i="1" dirty="0"/>
              <a:t>Pupils with special education needs by major need and year, to January 2016,</a:t>
            </a:r>
            <a:r>
              <a:rPr lang="en-GB" sz="1400" dirty="0"/>
              <a:t>Wales: Welsh Government. Available at: https://statswales.gov.wales/Catalogue/Education-and-Skills/Schools-and-Teachers/Schools-Census/Pupil-Level-Annual-School-Census/Special-Educational-Needs/pupilssen-by-majorneed-year(Accessed 14</a:t>
            </a:r>
            <a:r>
              <a:rPr lang="en-GB" sz="1400" baseline="30000" dirty="0"/>
              <a:t>th</a:t>
            </a:r>
            <a:r>
              <a:rPr lang="en-GB" sz="1400" dirty="0"/>
              <a:t> October 2020).</a:t>
            </a:r>
          </a:p>
          <a:p>
            <a:pPr marL="0" indent="0">
              <a:buNone/>
            </a:pPr>
            <a:r>
              <a:rPr lang="en-GB" sz="1400" dirty="0" err="1"/>
              <a:t>Zimlich,R</a:t>
            </a:r>
            <a:r>
              <a:rPr lang="en-GB" sz="1400" dirty="0"/>
              <a:t>(2020)</a:t>
            </a:r>
            <a:r>
              <a:rPr lang="en-GB" sz="1400" i="1" dirty="0"/>
              <a:t>Drop in ethnicity, class might not be what is seems. </a:t>
            </a:r>
            <a:r>
              <a:rPr lang="en-GB" sz="1400" dirty="0" err="1"/>
              <a:t>Avaliable</a:t>
            </a:r>
            <a:r>
              <a:rPr lang="en-GB" sz="1400" dirty="0"/>
              <a:t> at: </a:t>
            </a:r>
            <a:r>
              <a:rPr lang="en-GB" sz="1400" dirty="0">
                <a:hlinkClick r:id="rId2"/>
              </a:rPr>
              <a:t>https://www.contemporarypediatrics.com/view/drop-in-autism-by-ethnicity-class-may-not-be-what-it-seems(25th</a:t>
            </a:r>
            <a:r>
              <a:rPr lang="en-GB" sz="1400" dirty="0"/>
              <a:t> October 2020)</a:t>
            </a:r>
          </a:p>
          <a:p>
            <a:pPr marL="0" indent="0">
              <a:buNone/>
            </a:pPr>
            <a:r>
              <a:rPr lang="en-GB" sz="1400" dirty="0"/>
              <a:t>Statistics for Wales (2019) </a:t>
            </a:r>
            <a:r>
              <a:rPr lang="en-GB" sz="1400" i="1" dirty="0"/>
              <a:t>Academic achievement of pupils aged 4 to 14 in core subjects,2019,Wales: Welsh Government. Available at: https://gov.wales/sites/default/files/statistics-and-research/2019-08/academic-achievement-pupils-aged-4-14-core-subjects-2019.pdf (Accessed:17</a:t>
            </a:r>
            <a:r>
              <a:rPr lang="en-GB" sz="1400" i="1" baseline="30000" dirty="0"/>
              <a:t>th</a:t>
            </a:r>
            <a:r>
              <a:rPr lang="en-GB" sz="1400" i="1" dirty="0"/>
              <a:t> October2020).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Welsh Government Social Research(2019)</a:t>
            </a:r>
            <a:r>
              <a:rPr lang="en-GB" sz="1400" i="1" dirty="0"/>
              <a:t>Research into the deployment of primary school support staff in Wales, </a:t>
            </a:r>
            <a:r>
              <a:rPr lang="en-GB" sz="1400" dirty="0"/>
              <a:t>Cardiff: Welsh Government. Available at: https://gov.wales/sites/default/files/statistics-and-research/2019-07/research-into-the-deployment-of-primary-school-support-staff_0.pdf(Accessed:14th October2020).</a:t>
            </a:r>
          </a:p>
          <a:p>
            <a:pPr marL="0" indent="0">
              <a:buNone/>
            </a:pPr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333797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1465</TotalTime>
  <Words>1246</Words>
  <Application>Microsoft Office PowerPoint</Application>
  <PresentationFormat>Widescreen</PresentationFormat>
  <Paragraphs>77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whitbread</dc:creator>
  <cp:lastModifiedBy>megan whitbread</cp:lastModifiedBy>
  <cp:revision>68</cp:revision>
  <dcterms:created xsi:type="dcterms:W3CDTF">2020-10-15T18:29:59Z</dcterms:created>
  <dcterms:modified xsi:type="dcterms:W3CDTF">2020-10-25T19:28:22Z</dcterms:modified>
</cp:coreProperties>
</file>