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307" r:id="rId2"/>
    <p:sldId id="256" r:id="rId3"/>
    <p:sldId id="257" r:id="rId4"/>
    <p:sldId id="258" r:id="rId5"/>
    <p:sldId id="259" r:id="rId6"/>
    <p:sldId id="260" r:id="rId7"/>
    <p:sldId id="261" r:id="rId8"/>
    <p:sldId id="262" r:id="rId9"/>
    <p:sldId id="263" r:id="rId10"/>
    <p:sldId id="265" r:id="rId11"/>
    <p:sldId id="285" r:id="rId12"/>
    <p:sldId id="286" r:id="rId13"/>
    <p:sldId id="287" r:id="rId14"/>
    <p:sldId id="288" r:id="rId15"/>
    <p:sldId id="289" r:id="rId16"/>
    <p:sldId id="290" r:id="rId17"/>
    <p:sldId id="291" r:id="rId18"/>
    <p:sldId id="264" r:id="rId19"/>
    <p:sldId id="293" r:id="rId20"/>
    <p:sldId id="292"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F2E4F7-D236-467F-B3AD-FAC167DE3F4C}" v="79" dt="2026-04-03T17:49:57.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4660"/>
  </p:normalViewPr>
  <p:slideViewPr>
    <p:cSldViewPr snapToGrid="0">
      <p:cViewPr>
        <p:scale>
          <a:sx n="80" d="100"/>
          <a:sy n="80" d="100"/>
        </p:scale>
        <p:origin x="104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ame P Bonsu" userId="5e3f5055636b60e9" providerId="LiveId" clId="{907D3FB6-7A63-4344-9076-C9AE35FA866B}"/>
    <pc:docChg chg="custSel addSld delSld modSld sldOrd">
      <pc:chgData name="Maame P Bonsu" userId="5e3f5055636b60e9" providerId="LiveId" clId="{907D3FB6-7A63-4344-9076-C9AE35FA866B}" dt="2026-04-03T17:49:57.852" v="716" actId="14100"/>
      <pc:docMkLst>
        <pc:docMk/>
      </pc:docMkLst>
      <pc:sldChg chg="modSp mod ord">
        <pc:chgData name="Maame P Bonsu" userId="5e3f5055636b60e9" providerId="LiveId" clId="{907D3FB6-7A63-4344-9076-C9AE35FA866B}" dt="2026-04-03T17:46:26.496" v="705" actId="20577"/>
        <pc:sldMkLst>
          <pc:docMk/>
          <pc:sldMk cId="4181892194" sldId="256"/>
        </pc:sldMkLst>
        <pc:spChg chg="mod">
          <ac:chgData name="Maame P Bonsu" userId="5e3f5055636b60e9" providerId="LiveId" clId="{907D3FB6-7A63-4344-9076-C9AE35FA866B}" dt="2026-04-03T17:46:26.496" v="705" actId="20577"/>
          <ac:spMkLst>
            <pc:docMk/>
            <pc:sldMk cId="4181892194" sldId="256"/>
            <ac:spMk id="2" creationId="{888DC310-F899-45FB-9340-892A87C2E7C3}"/>
          </ac:spMkLst>
        </pc:spChg>
        <pc:spChg chg="mod">
          <ac:chgData name="Maame P Bonsu" userId="5e3f5055636b60e9" providerId="LiveId" clId="{907D3FB6-7A63-4344-9076-C9AE35FA866B}" dt="2026-04-02T22:41:00.923" v="658" actId="20577"/>
          <ac:spMkLst>
            <pc:docMk/>
            <pc:sldMk cId="4181892194" sldId="256"/>
            <ac:spMk id="3" creationId="{36ED04A8-3D54-458E-8A1B-19B750F70EC6}"/>
          </ac:spMkLst>
        </pc:spChg>
      </pc:sldChg>
      <pc:sldChg chg="modSp mod">
        <pc:chgData name="Maame P Bonsu" userId="5e3f5055636b60e9" providerId="LiveId" clId="{907D3FB6-7A63-4344-9076-C9AE35FA866B}" dt="2026-04-02T20:46:03.865" v="365" actId="5793"/>
        <pc:sldMkLst>
          <pc:docMk/>
          <pc:sldMk cId="2324794223" sldId="257"/>
        </pc:sldMkLst>
        <pc:spChg chg="mod">
          <ac:chgData name="Maame P Bonsu" userId="5e3f5055636b60e9" providerId="LiveId" clId="{907D3FB6-7A63-4344-9076-C9AE35FA866B}" dt="2026-04-02T20:30:20.295" v="304" actId="255"/>
          <ac:spMkLst>
            <pc:docMk/>
            <pc:sldMk cId="2324794223" sldId="257"/>
            <ac:spMk id="2" creationId="{0ACCF2C1-8521-4915-9D1E-E547BB0B5295}"/>
          </ac:spMkLst>
        </pc:spChg>
        <pc:spChg chg="mod">
          <ac:chgData name="Maame P Bonsu" userId="5e3f5055636b60e9" providerId="LiveId" clId="{907D3FB6-7A63-4344-9076-C9AE35FA866B}" dt="2026-04-02T20:46:03.865" v="365" actId="5793"/>
          <ac:spMkLst>
            <pc:docMk/>
            <pc:sldMk cId="2324794223" sldId="257"/>
            <ac:spMk id="3" creationId="{E4F75FFC-3C62-4773-A738-25AF36590D22}"/>
          </ac:spMkLst>
        </pc:spChg>
      </pc:sldChg>
      <pc:sldChg chg="modSp mod">
        <pc:chgData name="Maame P Bonsu" userId="5e3f5055636b60e9" providerId="LiveId" clId="{907D3FB6-7A63-4344-9076-C9AE35FA866B}" dt="2026-04-02T20:34:11.072" v="323" actId="5793"/>
        <pc:sldMkLst>
          <pc:docMk/>
          <pc:sldMk cId="902613450" sldId="258"/>
        </pc:sldMkLst>
        <pc:spChg chg="mod">
          <ac:chgData name="Maame P Bonsu" userId="5e3f5055636b60e9" providerId="LiveId" clId="{907D3FB6-7A63-4344-9076-C9AE35FA866B}" dt="2026-04-02T20:32:23.913" v="317" actId="255"/>
          <ac:spMkLst>
            <pc:docMk/>
            <pc:sldMk cId="902613450" sldId="258"/>
            <ac:spMk id="2" creationId="{9C5AEE13-9F6C-4A90-8328-4D8872BB14B1}"/>
          </ac:spMkLst>
        </pc:spChg>
        <pc:spChg chg="mod">
          <ac:chgData name="Maame P Bonsu" userId="5e3f5055636b60e9" providerId="LiveId" clId="{907D3FB6-7A63-4344-9076-C9AE35FA866B}" dt="2026-04-02T20:34:11.072" v="323" actId="5793"/>
          <ac:spMkLst>
            <pc:docMk/>
            <pc:sldMk cId="902613450" sldId="258"/>
            <ac:spMk id="3" creationId="{80123DB5-F1A5-476B-8CA0-F60C81EAEF76}"/>
          </ac:spMkLst>
        </pc:spChg>
      </pc:sldChg>
      <pc:sldChg chg="modSp mod">
        <pc:chgData name="Maame P Bonsu" userId="5e3f5055636b60e9" providerId="LiveId" clId="{907D3FB6-7A63-4344-9076-C9AE35FA866B}" dt="2026-04-02T20:36:49.969" v="332" actId="255"/>
        <pc:sldMkLst>
          <pc:docMk/>
          <pc:sldMk cId="981621926" sldId="259"/>
        </pc:sldMkLst>
        <pc:spChg chg="mod">
          <ac:chgData name="Maame P Bonsu" userId="5e3f5055636b60e9" providerId="LiveId" clId="{907D3FB6-7A63-4344-9076-C9AE35FA866B}" dt="2026-04-02T20:35:05.702" v="325" actId="2711"/>
          <ac:spMkLst>
            <pc:docMk/>
            <pc:sldMk cId="981621926" sldId="259"/>
            <ac:spMk id="2" creationId="{32028B99-CDFC-4819-8BC7-CBEAD5471B58}"/>
          </ac:spMkLst>
        </pc:spChg>
        <pc:spChg chg="mod">
          <ac:chgData name="Maame P Bonsu" userId="5e3f5055636b60e9" providerId="LiveId" clId="{907D3FB6-7A63-4344-9076-C9AE35FA866B}" dt="2026-04-02T20:36:49.969" v="332" actId="255"/>
          <ac:spMkLst>
            <pc:docMk/>
            <pc:sldMk cId="981621926" sldId="259"/>
            <ac:spMk id="3" creationId="{AD881ADF-0D55-4ED2-8752-4342FAFA3313}"/>
          </ac:spMkLst>
        </pc:spChg>
      </pc:sldChg>
      <pc:sldChg chg="modSp mod">
        <pc:chgData name="Maame P Bonsu" userId="5e3f5055636b60e9" providerId="LiveId" clId="{907D3FB6-7A63-4344-9076-C9AE35FA866B}" dt="2026-04-02T20:45:37.180" v="363" actId="20577"/>
        <pc:sldMkLst>
          <pc:docMk/>
          <pc:sldMk cId="743610776" sldId="260"/>
        </pc:sldMkLst>
        <pc:spChg chg="mod">
          <ac:chgData name="Maame P Bonsu" userId="5e3f5055636b60e9" providerId="LiveId" clId="{907D3FB6-7A63-4344-9076-C9AE35FA866B}" dt="2026-04-02T20:38:37.559" v="334" actId="2711"/>
          <ac:spMkLst>
            <pc:docMk/>
            <pc:sldMk cId="743610776" sldId="260"/>
            <ac:spMk id="2" creationId="{6415CAAF-1B5E-4D9B-9078-B79923A08A29}"/>
          </ac:spMkLst>
        </pc:spChg>
        <pc:spChg chg="mod">
          <ac:chgData name="Maame P Bonsu" userId="5e3f5055636b60e9" providerId="LiveId" clId="{907D3FB6-7A63-4344-9076-C9AE35FA866B}" dt="2026-04-02T20:45:37.180" v="363" actId="20577"/>
          <ac:spMkLst>
            <pc:docMk/>
            <pc:sldMk cId="743610776" sldId="260"/>
            <ac:spMk id="3" creationId="{74DDDFAA-C366-404B-BD1B-E5D846C25701}"/>
          </ac:spMkLst>
        </pc:spChg>
      </pc:sldChg>
      <pc:sldChg chg="modSp mod">
        <pc:chgData name="Maame P Bonsu" userId="5e3f5055636b60e9" providerId="LiveId" clId="{907D3FB6-7A63-4344-9076-C9AE35FA866B}" dt="2026-04-02T20:46:27.001" v="367" actId="5793"/>
        <pc:sldMkLst>
          <pc:docMk/>
          <pc:sldMk cId="1117562003" sldId="261"/>
        </pc:sldMkLst>
        <pc:spChg chg="mod">
          <ac:chgData name="Maame P Bonsu" userId="5e3f5055636b60e9" providerId="LiveId" clId="{907D3FB6-7A63-4344-9076-C9AE35FA866B}" dt="2026-04-02T20:41:31.730" v="343" actId="2711"/>
          <ac:spMkLst>
            <pc:docMk/>
            <pc:sldMk cId="1117562003" sldId="261"/>
            <ac:spMk id="2" creationId="{33A69540-3891-438B-87A3-20B3A5A5CF80}"/>
          </ac:spMkLst>
        </pc:spChg>
        <pc:spChg chg="mod">
          <ac:chgData name="Maame P Bonsu" userId="5e3f5055636b60e9" providerId="LiveId" clId="{907D3FB6-7A63-4344-9076-C9AE35FA866B}" dt="2026-04-02T20:46:27.001" v="367" actId="5793"/>
          <ac:spMkLst>
            <pc:docMk/>
            <pc:sldMk cId="1117562003" sldId="261"/>
            <ac:spMk id="3" creationId="{7834A89C-8E28-4DB6-AAB5-C54122C66C98}"/>
          </ac:spMkLst>
        </pc:spChg>
      </pc:sldChg>
      <pc:sldChg chg="modSp mod">
        <pc:chgData name="Maame P Bonsu" userId="5e3f5055636b60e9" providerId="LiveId" clId="{907D3FB6-7A63-4344-9076-C9AE35FA866B}" dt="2026-04-02T20:45:28.225" v="362" actId="5793"/>
        <pc:sldMkLst>
          <pc:docMk/>
          <pc:sldMk cId="239344479" sldId="262"/>
        </pc:sldMkLst>
        <pc:spChg chg="mod">
          <ac:chgData name="Maame P Bonsu" userId="5e3f5055636b60e9" providerId="LiveId" clId="{907D3FB6-7A63-4344-9076-C9AE35FA866B}" dt="2026-04-02T20:44:09.266" v="353" actId="2711"/>
          <ac:spMkLst>
            <pc:docMk/>
            <pc:sldMk cId="239344479" sldId="262"/>
            <ac:spMk id="2" creationId="{C10F6125-FBEC-4D7C-8214-D5D99D456989}"/>
          </ac:spMkLst>
        </pc:spChg>
        <pc:spChg chg="mod">
          <ac:chgData name="Maame P Bonsu" userId="5e3f5055636b60e9" providerId="LiveId" clId="{907D3FB6-7A63-4344-9076-C9AE35FA866B}" dt="2026-04-02T20:45:28.225" v="362" actId="5793"/>
          <ac:spMkLst>
            <pc:docMk/>
            <pc:sldMk cId="239344479" sldId="262"/>
            <ac:spMk id="3" creationId="{47A9DEBD-5C6E-4D39-88EB-90814D46D112}"/>
          </ac:spMkLst>
        </pc:spChg>
      </pc:sldChg>
      <pc:sldChg chg="modSp mod">
        <pc:chgData name="Maame P Bonsu" userId="5e3f5055636b60e9" providerId="LiveId" clId="{907D3FB6-7A63-4344-9076-C9AE35FA866B}" dt="2026-04-02T20:48:45.661" v="375" actId="2711"/>
        <pc:sldMkLst>
          <pc:docMk/>
          <pc:sldMk cId="1025648874" sldId="263"/>
        </pc:sldMkLst>
        <pc:spChg chg="mod">
          <ac:chgData name="Maame P Bonsu" userId="5e3f5055636b60e9" providerId="LiveId" clId="{907D3FB6-7A63-4344-9076-C9AE35FA866B}" dt="2026-04-02T20:47:22.645" v="369" actId="2711"/>
          <ac:spMkLst>
            <pc:docMk/>
            <pc:sldMk cId="1025648874" sldId="263"/>
            <ac:spMk id="2" creationId="{50A812AC-EDE5-4E6B-9223-3C2C1902CDD4}"/>
          </ac:spMkLst>
        </pc:spChg>
        <pc:spChg chg="mod">
          <ac:chgData name="Maame P Bonsu" userId="5e3f5055636b60e9" providerId="LiveId" clId="{907D3FB6-7A63-4344-9076-C9AE35FA866B}" dt="2026-04-02T20:48:45.661" v="375" actId="2711"/>
          <ac:spMkLst>
            <pc:docMk/>
            <pc:sldMk cId="1025648874" sldId="263"/>
            <ac:spMk id="3" creationId="{4A44F4FC-94B7-48F0-BB82-490B0E4F2D6C}"/>
          </ac:spMkLst>
        </pc:spChg>
      </pc:sldChg>
      <pc:sldChg chg="modSp add mod ord">
        <pc:chgData name="Maame P Bonsu" userId="5e3f5055636b60e9" providerId="LiveId" clId="{907D3FB6-7A63-4344-9076-C9AE35FA866B}" dt="2026-04-03T17:49:35.843" v="715" actId="14100"/>
        <pc:sldMkLst>
          <pc:docMk/>
          <pc:sldMk cId="0" sldId="264"/>
        </pc:sldMkLst>
        <pc:spChg chg="mod">
          <ac:chgData name="Maame P Bonsu" userId="5e3f5055636b60e9" providerId="LiveId" clId="{907D3FB6-7A63-4344-9076-C9AE35FA866B}" dt="2026-04-02T21:35:45.890" v="559" actId="14100"/>
          <ac:spMkLst>
            <pc:docMk/>
            <pc:sldMk cId="0" sldId="264"/>
            <ac:spMk id="3" creationId="{ACCD947E-7533-2229-F39D-3D2FF65CDF05}"/>
          </ac:spMkLst>
        </pc:spChg>
        <pc:spChg chg="mod">
          <ac:chgData name="Maame P Bonsu" userId="5e3f5055636b60e9" providerId="LiveId" clId="{907D3FB6-7A63-4344-9076-C9AE35FA866B}" dt="2026-04-02T21:35:55.743" v="560" actId="1076"/>
          <ac:spMkLst>
            <pc:docMk/>
            <pc:sldMk cId="0" sldId="264"/>
            <ac:spMk id="15" creationId="{00000000-0000-0000-0000-000000000000}"/>
          </ac:spMkLst>
        </pc:spChg>
        <pc:spChg chg="mod">
          <ac:chgData name="Maame P Bonsu" userId="5e3f5055636b60e9" providerId="LiveId" clId="{907D3FB6-7A63-4344-9076-C9AE35FA866B}" dt="2026-04-03T17:49:35.843" v="715" actId="14100"/>
          <ac:spMkLst>
            <pc:docMk/>
            <pc:sldMk cId="0" sldId="264"/>
            <ac:spMk id="16" creationId="{00000000-0000-0000-0000-000000000000}"/>
          </ac:spMkLst>
        </pc:spChg>
        <pc:picChg chg="mod">
          <ac:chgData name="Maame P Bonsu" userId="5e3f5055636b60e9" providerId="LiveId" clId="{907D3FB6-7A63-4344-9076-C9AE35FA866B}" dt="2026-04-02T21:05:33.160" v="433" actId="1076"/>
          <ac:picMkLst>
            <pc:docMk/>
            <pc:sldMk cId="0" sldId="264"/>
            <ac:picMk id="2" creationId="{038E0C60-F5DC-3C1D-1218-0DE5F2789AFE}"/>
          </ac:picMkLst>
        </pc:picChg>
      </pc:sldChg>
      <pc:sldChg chg="modSp mod">
        <pc:chgData name="Maame P Bonsu" userId="5e3f5055636b60e9" providerId="LiveId" clId="{907D3FB6-7A63-4344-9076-C9AE35FA866B}" dt="2026-04-02T21:49:35.649" v="616" actId="255"/>
        <pc:sldMkLst>
          <pc:docMk/>
          <pc:sldMk cId="122146159" sldId="265"/>
        </pc:sldMkLst>
        <pc:spChg chg="mod">
          <ac:chgData name="Maame P Bonsu" userId="5e3f5055636b60e9" providerId="LiveId" clId="{907D3FB6-7A63-4344-9076-C9AE35FA866B}" dt="2026-04-02T20:49:36.769" v="377" actId="2711"/>
          <ac:spMkLst>
            <pc:docMk/>
            <pc:sldMk cId="122146159" sldId="265"/>
            <ac:spMk id="2" creationId="{A2ABFA24-77E5-4DC4-8BD7-9B1DB47C8F72}"/>
          </ac:spMkLst>
        </pc:spChg>
        <pc:spChg chg="mod">
          <ac:chgData name="Maame P Bonsu" userId="5e3f5055636b60e9" providerId="LiveId" clId="{907D3FB6-7A63-4344-9076-C9AE35FA866B}" dt="2026-04-02T21:49:35.649" v="616" actId="255"/>
          <ac:spMkLst>
            <pc:docMk/>
            <pc:sldMk cId="122146159" sldId="265"/>
            <ac:spMk id="3" creationId="{AD2FFB9F-41CD-474D-9AB2-E6E3305287F5}"/>
          </ac:spMkLst>
        </pc:spChg>
      </pc:sldChg>
      <pc:sldChg chg="new del ord">
        <pc:chgData name="Maame P Bonsu" userId="5e3f5055636b60e9" providerId="LiveId" clId="{907D3FB6-7A63-4344-9076-C9AE35FA866B}" dt="2026-04-02T19:12:18.930" v="173" actId="2696"/>
        <pc:sldMkLst>
          <pc:docMk/>
          <pc:sldMk cId="3435054434" sldId="266"/>
        </pc:sldMkLst>
      </pc:sldChg>
      <pc:sldChg chg="new del">
        <pc:chgData name="Maame P Bonsu" userId="5e3f5055636b60e9" providerId="LiveId" clId="{907D3FB6-7A63-4344-9076-C9AE35FA866B}" dt="2026-04-02T19:12:21.730" v="174" actId="2696"/>
        <pc:sldMkLst>
          <pc:docMk/>
          <pc:sldMk cId="3572241554" sldId="267"/>
        </pc:sldMkLst>
      </pc:sldChg>
      <pc:sldChg chg="new del">
        <pc:chgData name="Maame P Bonsu" userId="5e3f5055636b60e9" providerId="LiveId" clId="{907D3FB6-7A63-4344-9076-C9AE35FA866B}" dt="2026-04-02T19:12:23.099" v="175" actId="2696"/>
        <pc:sldMkLst>
          <pc:docMk/>
          <pc:sldMk cId="4231863787" sldId="268"/>
        </pc:sldMkLst>
      </pc:sldChg>
      <pc:sldChg chg="new del">
        <pc:chgData name="Maame P Bonsu" userId="5e3f5055636b60e9" providerId="LiveId" clId="{907D3FB6-7A63-4344-9076-C9AE35FA866B}" dt="2026-04-02T19:12:24.168" v="176" actId="2696"/>
        <pc:sldMkLst>
          <pc:docMk/>
          <pc:sldMk cId="606166480" sldId="269"/>
        </pc:sldMkLst>
      </pc:sldChg>
      <pc:sldChg chg="new del">
        <pc:chgData name="Maame P Bonsu" userId="5e3f5055636b60e9" providerId="LiveId" clId="{907D3FB6-7A63-4344-9076-C9AE35FA866B}" dt="2026-04-02T19:12:25.234" v="177" actId="2696"/>
        <pc:sldMkLst>
          <pc:docMk/>
          <pc:sldMk cId="577505643" sldId="270"/>
        </pc:sldMkLst>
      </pc:sldChg>
      <pc:sldChg chg="new del">
        <pc:chgData name="Maame P Bonsu" userId="5e3f5055636b60e9" providerId="LiveId" clId="{907D3FB6-7A63-4344-9076-C9AE35FA866B}" dt="2026-04-02T19:12:26.262" v="178" actId="2696"/>
        <pc:sldMkLst>
          <pc:docMk/>
          <pc:sldMk cId="2093697208" sldId="271"/>
        </pc:sldMkLst>
      </pc:sldChg>
      <pc:sldChg chg="new del">
        <pc:chgData name="Maame P Bonsu" userId="5e3f5055636b60e9" providerId="LiveId" clId="{907D3FB6-7A63-4344-9076-C9AE35FA866B}" dt="2026-04-02T19:12:27.240" v="179" actId="2696"/>
        <pc:sldMkLst>
          <pc:docMk/>
          <pc:sldMk cId="1631621668" sldId="272"/>
        </pc:sldMkLst>
      </pc:sldChg>
      <pc:sldChg chg="new del">
        <pc:chgData name="Maame P Bonsu" userId="5e3f5055636b60e9" providerId="LiveId" clId="{907D3FB6-7A63-4344-9076-C9AE35FA866B}" dt="2026-04-02T19:12:29.031" v="180" actId="2696"/>
        <pc:sldMkLst>
          <pc:docMk/>
          <pc:sldMk cId="2919400217" sldId="273"/>
        </pc:sldMkLst>
      </pc:sldChg>
      <pc:sldChg chg="new del">
        <pc:chgData name="Maame P Bonsu" userId="5e3f5055636b60e9" providerId="LiveId" clId="{907D3FB6-7A63-4344-9076-C9AE35FA866B}" dt="2026-04-02T19:12:30.158" v="181" actId="2696"/>
        <pc:sldMkLst>
          <pc:docMk/>
          <pc:sldMk cId="3445108652" sldId="274"/>
        </pc:sldMkLst>
      </pc:sldChg>
      <pc:sldChg chg="new del">
        <pc:chgData name="Maame P Bonsu" userId="5e3f5055636b60e9" providerId="LiveId" clId="{907D3FB6-7A63-4344-9076-C9AE35FA866B}" dt="2026-04-02T19:12:31.152" v="182" actId="2696"/>
        <pc:sldMkLst>
          <pc:docMk/>
          <pc:sldMk cId="3571276111" sldId="275"/>
        </pc:sldMkLst>
      </pc:sldChg>
      <pc:sldChg chg="new del">
        <pc:chgData name="Maame P Bonsu" userId="5e3f5055636b60e9" providerId="LiveId" clId="{907D3FB6-7A63-4344-9076-C9AE35FA866B}" dt="2026-04-02T19:12:32.095" v="183" actId="2696"/>
        <pc:sldMkLst>
          <pc:docMk/>
          <pc:sldMk cId="2799211095" sldId="276"/>
        </pc:sldMkLst>
      </pc:sldChg>
      <pc:sldChg chg="new del">
        <pc:chgData name="Maame P Bonsu" userId="5e3f5055636b60e9" providerId="LiveId" clId="{907D3FB6-7A63-4344-9076-C9AE35FA866B}" dt="2026-04-02T19:12:32.978" v="184" actId="2696"/>
        <pc:sldMkLst>
          <pc:docMk/>
          <pc:sldMk cId="2712326114" sldId="277"/>
        </pc:sldMkLst>
      </pc:sldChg>
      <pc:sldChg chg="new del">
        <pc:chgData name="Maame P Bonsu" userId="5e3f5055636b60e9" providerId="LiveId" clId="{907D3FB6-7A63-4344-9076-C9AE35FA866B}" dt="2026-04-02T19:12:34.025" v="185" actId="2696"/>
        <pc:sldMkLst>
          <pc:docMk/>
          <pc:sldMk cId="131084668" sldId="278"/>
        </pc:sldMkLst>
      </pc:sldChg>
      <pc:sldChg chg="new del">
        <pc:chgData name="Maame P Bonsu" userId="5e3f5055636b60e9" providerId="LiveId" clId="{907D3FB6-7A63-4344-9076-C9AE35FA866B}" dt="2026-04-02T19:12:34.944" v="186" actId="2696"/>
        <pc:sldMkLst>
          <pc:docMk/>
          <pc:sldMk cId="2204880384" sldId="279"/>
        </pc:sldMkLst>
      </pc:sldChg>
      <pc:sldChg chg="new del">
        <pc:chgData name="Maame P Bonsu" userId="5e3f5055636b60e9" providerId="LiveId" clId="{907D3FB6-7A63-4344-9076-C9AE35FA866B}" dt="2026-04-02T19:12:35.845" v="187" actId="2696"/>
        <pc:sldMkLst>
          <pc:docMk/>
          <pc:sldMk cId="3524023364" sldId="280"/>
        </pc:sldMkLst>
      </pc:sldChg>
      <pc:sldChg chg="new del">
        <pc:chgData name="Maame P Bonsu" userId="5e3f5055636b60e9" providerId="LiveId" clId="{907D3FB6-7A63-4344-9076-C9AE35FA866B}" dt="2026-04-02T19:12:36.696" v="188" actId="2696"/>
        <pc:sldMkLst>
          <pc:docMk/>
          <pc:sldMk cId="3895259994" sldId="281"/>
        </pc:sldMkLst>
      </pc:sldChg>
      <pc:sldChg chg="new del">
        <pc:chgData name="Maame P Bonsu" userId="5e3f5055636b60e9" providerId="LiveId" clId="{907D3FB6-7A63-4344-9076-C9AE35FA866B}" dt="2026-04-02T19:12:37.505" v="189" actId="2696"/>
        <pc:sldMkLst>
          <pc:docMk/>
          <pc:sldMk cId="1225112626" sldId="282"/>
        </pc:sldMkLst>
      </pc:sldChg>
      <pc:sldChg chg="new del">
        <pc:chgData name="Maame P Bonsu" userId="5e3f5055636b60e9" providerId="LiveId" clId="{907D3FB6-7A63-4344-9076-C9AE35FA866B}" dt="2026-04-02T19:12:38.342" v="190" actId="2696"/>
        <pc:sldMkLst>
          <pc:docMk/>
          <pc:sldMk cId="2779300733" sldId="283"/>
        </pc:sldMkLst>
      </pc:sldChg>
      <pc:sldChg chg="new del">
        <pc:chgData name="Maame P Bonsu" userId="5e3f5055636b60e9" providerId="LiveId" clId="{907D3FB6-7A63-4344-9076-C9AE35FA866B}" dt="2026-04-02T19:12:39.844" v="191" actId="2696"/>
        <pc:sldMkLst>
          <pc:docMk/>
          <pc:sldMk cId="1908403381" sldId="284"/>
        </pc:sldMkLst>
      </pc:sldChg>
      <pc:sldChg chg="delSp modSp add mod ord">
        <pc:chgData name="Maame P Bonsu" userId="5e3f5055636b60e9" providerId="LiveId" clId="{907D3FB6-7A63-4344-9076-C9AE35FA866B}" dt="2026-04-03T17:48:40.585" v="713" actId="20577"/>
        <pc:sldMkLst>
          <pc:docMk/>
          <pc:sldMk cId="0" sldId="285"/>
        </pc:sldMkLst>
        <pc:spChg chg="mod">
          <ac:chgData name="Maame P Bonsu" userId="5e3f5055636b60e9" providerId="LiveId" clId="{907D3FB6-7A63-4344-9076-C9AE35FA866B}" dt="2026-04-03T17:48:40.585" v="713" actId="20577"/>
          <ac:spMkLst>
            <pc:docMk/>
            <pc:sldMk cId="0" sldId="285"/>
            <ac:spMk id="6" creationId="{4B9F9AAC-FD9A-E5F8-41FE-F53B7E4F613C}"/>
          </ac:spMkLst>
        </pc:spChg>
        <pc:spChg chg="mod">
          <ac:chgData name="Maame P Bonsu" userId="5e3f5055636b60e9" providerId="LiveId" clId="{907D3FB6-7A63-4344-9076-C9AE35FA866B}" dt="2026-04-02T18:41:37.151" v="69" actId="207"/>
          <ac:spMkLst>
            <pc:docMk/>
            <pc:sldMk cId="0" sldId="285"/>
            <ac:spMk id="233" creationId="{00000000-0000-0000-0000-000000000000}"/>
          </ac:spMkLst>
        </pc:spChg>
        <pc:spChg chg="mod">
          <ac:chgData name="Maame P Bonsu" userId="5e3f5055636b60e9" providerId="LiveId" clId="{907D3FB6-7A63-4344-9076-C9AE35FA866B}" dt="2026-04-02T18:41:37.151" v="69" actId="207"/>
          <ac:spMkLst>
            <pc:docMk/>
            <pc:sldMk cId="0" sldId="285"/>
            <ac:spMk id="234" creationId="{00000000-0000-0000-0000-000000000000}"/>
          </ac:spMkLst>
        </pc:spChg>
        <pc:spChg chg="del">
          <ac:chgData name="Maame P Bonsu" userId="5e3f5055636b60e9" providerId="LiveId" clId="{907D3FB6-7A63-4344-9076-C9AE35FA866B}" dt="2026-04-02T19:28:15.974" v="206" actId="478"/>
          <ac:spMkLst>
            <pc:docMk/>
            <pc:sldMk cId="0" sldId="285"/>
            <ac:spMk id="235" creationId="{00000000-0000-0000-0000-000000000000}"/>
          </ac:spMkLst>
        </pc:spChg>
        <pc:spChg chg="del">
          <ac:chgData name="Maame P Bonsu" userId="5e3f5055636b60e9" providerId="LiveId" clId="{907D3FB6-7A63-4344-9076-C9AE35FA866B}" dt="2026-04-02T19:26:20.189" v="196" actId="478"/>
          <ac:spMkLst>
            <pc:docMk/>
            <pc:sldMk cId="0" sldId="285"/>
            <ac:spMk id="236" creationId="{00000000-0000-0000-0000-000000000000}"/>
          </ac:spMkLst>
        </pc:spChg>
        <pc:grpChg chg="del mod">
          <ac:chgData name="Maame P Bonsu" userId="5e3f5055636b60e9" providerId="LiveId" clId="{907D3FB6-7A63-4344-9076-C9AE35FA866B}" dt="2026-04-02T19:26:15.346" v="195" actId="478"/>
          <ac:grpSpMkLst>
            <pc:docMk/>
            <pc:sldMk cId="0" sldId="285"/>
            <ac:grpSpMk id="232" creationId="{00000000-0000-0000-0000-000000000000}"/>
          </ac:grpSpMkLst>
        </pc:grpChg>
        <pc:picChg chg="mod">
          <ac:chgData name="Maame P Bonsu" userId="5e3f5055636b60e9" providerId="LiveId" clId="{907D3FB6-7A63-4344-9076-C9AE35FA866B}" dt="2026-04-02T19:26:01.747" v="194" actId="1076"/>
          <ac:picMkLst>
            <pc:docMk/>
            <pc:sldMk cId="0" sldId="285"/>
            <ac:picMk id="4" creationId="{0717F700-C047-B4A9-10FE-D6DDD0103EA3}"/>
          </ac:picMkLst>
        </pc:picChg>
      </pc:sldChg>
      <pc:sldChg chg="modSp add mod ord">
        <pc:chgData name="Maame P Bonsu" userId="5e3f5055636b60e9" providerId="LiveId" clId="{907D3FB6-7A63-4344-9076-C9AE35FA866B}" dt="2026-04-02T21:47:40.457" v="609" actId="122"/>
        <pc:sldMkLst>
          <pc:docMk/>
          <pc:sldMk cId="0" sldId="286"/>
        </pc:sldMkLst>
        <pc:spChg chg="mod">
          <ac:chgData name="Maame P Bonsu" userId="5e3f5055636b60e9" providerId="LiveId" clId="{907D3FB6-7A63-4344-9076-C9AE35FA866B}" dt="2026-04-02T21:47:40.457" v="609" actId="122"/>
          <ac:spMkLst>
            <pc:docMk/>
            <pc:sldMk cId="0" sldId="286"/>
            <ac:spMk id="3" creationId="{00000000-0000-0000-0000-000000000000}"/>
          </ac:spMkLst>
        </pc:spChg>
        <pc:spChg chg="mod">
          <ac:chgData name="Maame P Bonsu" userId="5e3f5055636b60e9" providerId="LiveId" clId="{907D3FB6-7A63-4344-9076-C9AE35FA866B}" dt="2026-04-02T21:47:15.148" v="607" actId="255"/>
          <ac:spMkLst>
            <pc:docMk/>
            <pc:sldMk cId="0" sldId="286"/>
            <ac:spMk id="4" creationId="{9BB2E285-1DF5-14B7-705A-1567059531AC}"/>
          </ac:spMkLst>
        </pc:spChg>
      </pc:sldChg>
      <pc:sldChg chg="modSp add mod ord">
        <pc:chgData name="Maame P Bonsu" userId="5e3f5055636b60e9" providerId="LiveId" clId="{907D3FB6-7A63-4344-9076-C9AE35FA866B}" dt="2026-04-02T21:46:24.635" v="605" actId="14100"/>
        <pc:sldMkLst>
          <pc:docMk/>
          <pc:sldMk cId="0" sldId="287"/>
        </pc:sldMkLst>
        <pc:spChg chg="mod">
          <ac:chgData name="Maame P Bonsu" userId="5e3f5055636b60e9" providerId="LiveId" clId="{907D3FB6-7A63-4344-9076-C9AE35FA866B}" dt="2026-04-02T21:45:20.430" v="599" actId="122"/>
          <ac:spMkLst>
            <pc:docMk/>
            <pc:sldMk cId="0" sldId="287"/>
            <ac:spMk id="16" creationId="{00000000-0000-0000-0000-000000000000}"/>
          </ac:spMkLst>
        </pc:spChg>
        <pc:spChg chg="mod">
          <ac:chgData name="Maame P Bonsu" userId="5e3f5055636b60e9" providerId="LiveId" clId="{907D3FB6-7A63-4344-9076-C9AE35FA866B}" dt="2026-04-02T21:45:59.067" v="603" actId="14100"/>
          <ac:spMkLst>
            <pc:docMk/>
            <pc:sldMk cId="0" sldId="287"/>
            <ac:spMk id="17" creationId="{00000000-0000-0000-0000-000000000000}"/>
          </ac:spMkLst>
        </pc:spChg>
        <pc:spChg chg="mod">
          <ac:chgData name="Maame P Bonsu" userId="5e3f5055636b60e9" providerId="LiveId" clId="{907D3FB6-7A63-4344-9076-C9AE35FA866B}" dt="2026-04-02T21:46:05.571" v="604" actId="1076"/>
          <ac:spMkLst>
            <pc:docMk/>
            <pc:sldMk cId="0" sldId="287"/>
            <ac:spMk id="18" creationId="{00000000-0000-0000-0000-000000000000}"/>
          </ac:spMkLst>
        </pc:spChg>
        <pc:picChg chg="mod">
          <ac:chgData name="Maame P Bonsu" userId="5e3f5055636b60e9" providerId="LiveId" clId="{907D3FB6-7A63-4344-9076-C9AE35FA866B}" dt="2026-04-02T21:46:24.635" v="605" actId="14100"/>
          <ac:picMkLst>
            <pc:docMk/>
            <pc:sldMk cId="0" sldId="287"/>
            <ac:picMk id="1026" creationId="{8A2BD1D7-8B9D-7AEE-9AD6-544A25ACFFCD}"/>
          </ac:picMkLst>
        </pc:picChg>
      </pc:sldChg>
      <pc:sldChg chg="modSp add mod ord">
        <pc:chgData name="Maame P Bonsu" userId="5e3f5055636b60e9" providerId="LiveId" clId="{907D3FB6-7A63-4344-9076-C9AE35FA866B}" dt="2026-04-02T21:44:29.709" v="596" actId="255"/>
        <pc:sldMkLst>
          <pc:docMk/>
          <pc:sldMk cId="0" sldId="288"/>
        </pc:sldMkLst>
        <pc:spChg chg="mod">
          <ac:chgData name="Maame P Bonsu" userId="5e3f5055636b60e9" providerId="LiveId" clId="{907D3FB6-7A63-4344-9076-C9AE35FA866B}" dt="2026-04-02T21:44:29.709" v="596" actId="255"/>
          <ac:spMkLst>
            <pc:docMk/>
            <pc:sldMk cId="0" sldId="288"/>
            <ac:spMk id="3" creationId="{5E75BE55-07FC-E669-E51E-E64684EB73A4}"/>
          </ac:spMkLst>
        </pc:spChg>
        <pc:spChg chg="mod">
          <ac:chgData name="Maame P Bonsu" userId="5e3f5055636b60e9" providerId="LiveId" clId="{907D3FB6-7A63-4344-9076-C9AE35FA866B}" dt="2026-04-02T21:43:49.088" v="595" actId="255"/>
          <ac:spMkLst>
            <pc:docMk/>
            <pc:sldMk cId="0" sldId="288"/>
            <ac:spMk id="8" creationId="{00000000-0000-0000-0000-000000000000}"/>
          </ac:spMkLst>
        </pc:spChg>
      </pc:sldChg>
      <pc:sldChg chg="modSp add mod ord">
        <pc:chgData name="Maame P Bonsu" userId="5e3f5055636b60e9" providerId="LiveId" clId="{907D3FB6-7A63-4344-9076-C9AE35FA866B}" dt="2026-04-02T21:42:41.125" v="589" actId="122"/>
        <pc:sldMkLst>
          <pc:docMk/>
          <pc:sldMk cId="0" sldId="289"/>
        </pc:sldMkLst>
        <pc:spChg chg="mod">
          <ac:chgData name="Maame P Bonsu" userId="5e3f5055636b60e9" providerId="LiveId" clId="{907D3FB6-7A63-4344-9076-C9AE35FA866B}" dt="2026-04-02T21:42:32.403" v="588" actId="255"/>
          <ac:spMkLst>
            <pc:docMk/>
            <pc:sldMk cId="0" sldId="289"/>
            <ac:spMk id="3" creationId="{F0BC285C-F72B-3ACC-25A0-2FB992FF8659}"/>
          </ac:spMkLst>
        </pc:spChg>
        <pc:spChg chg="mod">
          <ac:chgData name="Maame P Bonsu" userId="5e3f5055636b60e9" providerId="LiveId" clId="{907D3FB6-7A63-4344-9076-C9AE35FA866B}" dt="2026-04-02T21:42:41.125" v="589" actId="122"/>
          <ac:spMkLst>
            <pc:docMk/>
            <pc:sldMk cId="0" sldId="289"/>
            <ac:spMk id="7" creationId="{00000000-0000-0000-0000-000000000000}"/>
          </ac:spMkLst>
        </pc:spChg>
      </pc:sldChg>
      <pc:sldChg chg="modSp add mod ord">
        <pc:chgData name="Maame P Bonsu" userId="5e3f5055636b60e9" providerId="LiveId" clId="{907D3FB6-7A63-4344-9076-C9AE35FA866B}" dt="2026-04-02T21:41:46.466" v="585" actId="14100"/>
        <pc:sldMkLst>
          <pc:docMk/>
          <pc:sldMk cId="0" sldId="290"/>
        </pc:sldMkLst>
        <pc:spChg chg="mod">
          <ac:chgData name="Maame P Bonsu" userId="5e3f5055636b60e9" providerId="LiveId" clId="{907D3FB6-7A63-4344-9076-C9AE35FA866B}" dt="2026-04-02T21:41:29.070" v="582" actId="14100"/>
          <ac:spMkLst>
            <pc:docMk/>
            <pc:sldMk cId="0" sldId="290"/>
            <ac:spMk id="3" creationId="{331D5AEB-8B92-FE8E-BB98-1D897CCBE0BF}"/>
          </ac:spMkLst>
        </pc:spChg>
        <pc:spChg chg="mod">
          <ac:chgData name="Maame P Bonsu" userId="5e3f5055636b60e9" providerId="LiveId" clId="{907D3FB6-7A63-4344-9076-C9AE35FA866B}" dt="2026-04-02T21:40:38.847" v="580" actId="14100"/>
          <ac:spMkLst>
            <pc:docMk/>
            <pc:sldMk cId="0" sldId="290"/>
            <ac:spMk id="9" creationId="{00000000-0000-0000-0000-000000000000}"/>
          </ac:spMkLst>
        </pc:spChg>
        <pc:picChg chg="mod">
          <ac:chgData name="Maame P Bonsu" userId="5e3f5055636b60e9" providerId="LiveId" clId="{907D3FB6-7A63-4344-9076-C9AE35FA866B}" dt="2026-04-02T21:41:46.466" v="585" actId="14100"/>
          <ac:picMkLst>
            <pc:docMk/>
            <pc:sldMk cId="0" sldId="290"/>
            <ac:picMk id="4098" creationId="{E33946CA-6BEA-904F-3773-0CA13D4A6410}"/>
          </ac:picMkLst>
        </pc:picChg>
      </pc:sldChg>
      <pc:sldChg chg="modSp add mod ord">
        <pc:chgData name="Maame P Bonsu" userId="5e3f5055636b60e9" providerId="LiveId" clId="{907D3FB6-7A63-4344-9076-C9AE35FA866B}" dt="2026-04-02T21:38:55.153" v="570" actId="14100"/>
        <pc:sldMkLst>
          <pc:docMk/>
          <pc:sldMk cId="0" sldId="291"/>
        </pc:sldMkLst>
        <pc:spChg chg="mod">
          <ac:chgData name="Maame P Bonsu" userId="5e3f5055636b60e9" providerId="LiveId" clId="{907D3FB6-7A63-4344-9076-C9AE35FA866B}" dt="2026-04-02T21:38:11.788" v="565" actId="14100"/>
          <ac:spMkLst>
            <pc:docMk/>
            <pc:sldMk cId="0" sldId="291"/>
            <ac:spMk id="5" creationId="{02303CE9-4B83-D549-B95F-C34B51090369}"/>
          </ac:spMkLst>
        </pc:spChg>
        <pc:spChg chg="mod">
          <ac:chgData name="Maame P Bonsu" userId="5e3f5055636b60e9" providerId="LiveId" clId="{907D3FB6-7A63-4344-9076-C9AE35FA866B}" dt="2026-04-02T21:38:55.153" v="570" actId="14100"/>
          <ac:spMkLst>
            <pc:docMk/>
            <pc:sldMk cId="0" sldId="291"/>
            <ac:spMk id="11" creationId="{00000000-0000-0000-0000-000000000000}"/>
          </ac:spMkLst>
        </pc:spChg>
      </pc:sldChg>
      <pc:sldChg chg="modSp add mod ord">
        <pc:chgData name="Maame P Bonsu" userId="5e3f5055636b60e9" providerId="LiveId" clId="{907D3FB6-7A63-4344-9076-C9AE35FA866B}" dt="2026-04-02T21:30:16.943" v="542" actId="1076"/>
        <pc:sldMkLst>
          <pc:docMk/>
          <pc:sldMk cId="0" sldId="292"/>
        </pc:sldMkLst>
        <pc:spChg chg="mod">
          <ac:chgData name="Maame P Bonsu" userId="5e3f5055636b60e9" providerId="LiveId" clId="{907D3FB6-7A63-4344-9076-C9AE35FA866B}" dt="2026-04-02T21:30:16.943" v="542" actId="1076"/>
          <ac:spMkLst>
            <pc:docMk/>
            <pc:sldMk cId="0" sldId="292"/>
            <ac:spMk id="3" creationId="{00000000-0000-0000-0000-000000000000}"/>
          </ac:spMkLst>
        </pc:spChg>
        <pc:spChg chg="mod">
          <ac:chgData name="Maame P Bonsu" userId="5e3f5055636b60e9" providerId="LiveId" clId="{907D3FB6-7A63-4344-9076-C9AE35FA866B}" dt="2026-04-02T20:54:11.868" v="392" actId="255"/>
          <ac:spMkLst>
            <pc:docMk/>
            <pc:sldMk cId="0" sldId="292"/>
            <ac:spMk id="4" creationId="{4BD8017C-2CEE-87A7-E53B-EF56370CFA04}"/>
          </ac:spMkLst>
        </pc:spChg>
        <pc:picChg chg="mod">
          <ac:chgData name="Maame P Bonsu" userId="5e3f5055636b60e9" providerId="LiveId" clId="{907D3FB6-7A63-4344-9076-C9AE35FA866B}" dt="2026-04-02T18:53:26.215" v="111" actId="14100"/>
          <ac:picMkLst>
            <pc:docMk/>
            <pc:sldMk cId="0" sldId="292"/>
            <ac:picMk id="9218" creationId="{1815570C-7228-4B5B-A146-84F7CC9E0853}"/>
          </ac:picMkLst>
        </pc:picChg>
      </pc:sldChg>
      <pc:sldChg chg="modSp add mod ord">
        <pc:chgData name="Maame P Bonsu" userId="5e3f5055636b60e9" providerId="LiveId" clId="{907D3FB6-7A63-4344-9076-C9AE35FA866B}" dt="2026-04-03T17:49:57.852" v="716" actId="14100"/>
        <pc:sldMkLst>
          <pc:docMk/>
          <pc:sldMk cId="0" sldId="293"/>
        </pc:sldMkLst>
        <pc:spChg chg="mod">
          <ac:chgData name="Maame P Bonsu" userId="5e3f5055636b60e9" providerId="LiveId" clId="{907D3FB6-7A63-4344-9076-C9AE35FA866B}" dt="2026-04-02T21:33:10.104" v="551" actId="14100"/>
          <ac:spMkLst>
            <pc:docMk/>
            <pc:sldMk cId="0" sldId="293"/>
            <ac:spMk id="3" creationId="{DADB8024-5E5C-8F01-A3EF-F55845150EE0}"/>
          </ac:spMkLst>
        </pc:spChg>
        <pc:spChg chg="mod">
          <ac:chgData name="Maame P Bonsu" userId="5e3f5055636b60e9" providerId="LiveId" clId="{907D3FB6-7A63-4344-9076-C9AE35FA866B}" dt="2026-04-02T21:32:18.926" v="550" actId="20577"/>
          <ac:spMkLst>
            <pc:docMk/>
            <pc:sldMk cId="0" sldId="293"/>
            <ac:spMk id="4" creationId="{00000000-0000-0000-0000-000000000000}"/>
          </ac:spMkLst>
        </pc:spChg>
        <pc:picChg chg="mod">
          <ac:chgData name="Maame P Bonsu" userId="5e3f5055636b60e9" providerId="LiveId" clId="{907D3FB6-7A63-4344-9076-C9AE35FA866B}" dt="2026-04-03T17:49:57.852" v="716" actId="14100"/>
          <ac:picMkLst>
            <pc:docMk/>
            <pc:sldMk cId="0" sldId="293"/>
            <ac:picMk id="1026" creationId="{00000000-0000-0000-0000-000000000000}"/>
          </ac:picMkLst>
        </pc:picChg>
      </pc:sldChg>
      <pc:sldChg chg="modSp add mod ord">
        <pc:chgData name="Maame P Bonsu" userId="5e3f5055636b60e9" providerId="LiveId" clId="{907D3FB6-7A63-4344-9076-C9AE35FA866B}" dt="2026-04-02T21:29:31.569" v="536" actId="255"/>
        <pc:sldMkLst>
          <pc:docMk/>
          <pc:sldMk cId="0" sldId="294"/>
        </pc:sldMkLst>
        <pc:spChg chg="mod">
          <ac:chgData name="Maame P Bonsu" userId="5e3f5055636b60e9" providerId="LiveId" clId="{907D3FB6-7A63-4344-9076-C9AE35FA866B}" dt="2026-04-02T20:52:22.134" v="386" actId="1076"/>
          <ac:spMkLst>
            <pc:docMk/>
            <pc:sldMk cId="0" sldId="294"/>
            <ac:spMk id="3" creationId="{7C8B56AF-20E0-65EA-3848-F594C5B6D2B1}"/>
          </ac:spMkLst>
        </pc:spChg>
        <pc:spChg chg="mod">
          <ac:chgData name="Maame P Bonsu" userId="5e3f5055636b60e9" providerId="LiveId" clId="{907D3FB6-7A63-4344-9076-C9AE35FA866B}" dt="2026-04-02T21:29:31.569" v="536" actId="255"/>
          <ac:spMkLst>
            <pc:docMk/>
            <pc:sldMk cId="0" sldId="294"/>
            <ac:spMk id="5" creationId="{1FDFF18D-EE40-F551-D0C0-4433C8F413DF}"/>
          </ac:spMkLst>
        </pc:spChg>
      </pc:sldChg>
      <pc:sldChg chg="modSp add mod ord">
        <pc:chgData name="Maame P Bonsu" userId="5e3f5055636b60e9" providerId="LiveId" clId="{907D3FB6-7A63-4344-9076-C9AE35FA866B}" dt="2026-04-03T17:41:43.672" v="690" actId="20577"/>
        <pc:sldMkLst>
          <pc:docMk/>
          <pc:sldMk cId="0" sldId="295"/>
        </pc:sldMkLst>
        <pc:spChg chg="mod">
          <ac:chgData name="Maame P Bonsu" userId="5e3f5055636b60e9" providerId="LiveId" clId="{907D3FB6-7A63-4344-9076-C9AE35FA866B}" dt="2026-04-02T21:13:00.533" v="458" actId="14100"/>
          <ac:spMkLst>
            <pc:docMk/>
            <pc:sldMk cId="0" sldId="295"/>
            <ac:spMk id="2" creationId="{00000000-0000-0000-0000-000000000000}"/>
          </ac:spMkLst>
        </pc:spChg>
        <pc:spChg chg="mod">
          <ac:chgData name="Maame P Bonsu" userId="5e3f5055636b60e9" providerId="LiveId" clId="{907D3FB6-7A63-4344-9076-C9AE35FA866B}" dt="2026-04-02T21:12:14.024" v="453" actId="14100"/>
          <ac:spMkLst>
            <pc:docMk/>
            <pc:sldMk cId="0" sldId="295"/>
            <ac:spMk id="3" creationId="{00000000-0000-0000-0000-000000000000}"/>
          </ac:spMkLst>
        </pc:spChg>
        <pc:spChg chg="mod">
          <ac:chgData name="Maame P Bonsu" userId="5e3f5055636b60e9" providerId="LiveId" clId="{907D3FB6-7A63-4344-9076-C9AE35FA866B}" dt="2026-04-03T17:41:43.672" v="690" actId="20577"/>
          <ac:spMkLst>
            <pc:docMk/>
            <pc:sldMk cId="0" sldId="295"/>
            <ac:spMk id="7" creationId="{00000000-0000-0000-0000-000000000000}"/>
          </ac:spMkLst>
        </pc:spChg>
      </pc:sldChg>
      <pc:sldChg chg="modSp add mod ord">
        <pc:chgData name="Maame P Bonsu" userId="5e3f5055636b60e9" providerId="LiveId" clId="{907D3FB6-7A63-4344-9076-C9AE35FA866B}" dt="2026-04-02T21:28:23.384" v="532" actId="122"/>
        <pc:sldMkLst>
          <pc:docMk/>
          <pc:sldMk cId="0" sldId="296"/>
        </pc:sldMkLst>
        <pc:spChg chg="mod">
          <ac:chgData name="Maame P Bonsu" userId="5e3f5055636b60e9" providerId="LiveId" clId="{907D3FB6-7A63-4344-9076-C9AE35FA866B}" dt="2026-04-02T21:14:29.800" v="465" actId="255"/>
          <ac:spMkLst>
            <pc:docMk/>
            <pc:sldMk cId="0" sldId="296"/>
            <ac:spMk id="6" creationId="{00000000-0000-0000-0000-000000000000}"/>
          </ac:spMkLst>
        </pc:spChg>
        <pc:spChg chg="mod">
          <ac:chgData name="Maame P Bonsu" userId="5e3f5055636b60e9" providerId="LiveId" clId="{907D3FB6-7A63-4344-9076-C9AE35FA866B}" dt="2026-04-02T21:14:41.110" v="467" actId="255"/>
          <ac:spMkLst>
            <pc:docMk/>
            <pc:sldMk cId="0" sldId="296"/>
            <ac:spMk id="7" creationId="{00000000-0000-0000-0000-000000000000}"/>
          </ac:spMkLst>
        </pc:spChg>
        <pc:spChg chg="mod">
          <ac:chgData name="Maame P Bonsu" userId="5e3f5055636b60e9" providerId="LiveId" clId="{907D3FB6-7A63-4344-9076-C9AE35FA866B}" dt="2026-04-02T21:28:23.384" v="532" actId="122"/>
          <ac:spMkLst>
            <pc:docMk/>
            <pc:sldMk cId="0" sldId="296"/>
            <ac:spMk id="8" creationId="{00000000-0000-0000-0000-000000000000}"/>
          </ac:spMkLst>
        </pc:spChg>
        <pc:spChg chg="mod">
          <ac:chgData name="Maame P Bonsu" userId="5e3f5055636b60e9" providerId="LiveId" clId="{907D3FB6-7A63-4344-9076-C9AE35FA866B}" dt="2026-04-02T21:14:15.127" v="463" actId="2711"/>
          <ac:spMkLst>
            <pc:docMk/>
            <pc:sldMk cId="0" sldId="296"/>
            <ac:spMk id="9" creationId="{00000000-0000-0000-0000-000000000000}"/>
          </ac:spMkLst>
        </pc:spChg>
      </pc:sldChg>
      <pc:sldChg chg="modSp add mod ord">
        <pc:chgData name="Maame P Bonsu" userId="5e3f5055636b60e9" providerId="LiveId" clId="{907D3FB6-7A63-4344-9076-C9AE35FA866B}" dt="2026-04-02T21:28:31.450" v="533" actId="122"/>
        <pc:sldMkLst>
          <pc:docMk/>
          <pc:sldMk cId="0" sldId="297"/>
        </pc:sldMkLst>
        <pc:spChg chg="mod">
          <ac:chgData name="Maame P Bonsu" userId="5e3f5055636b60e9" providerId="LiveId" clId="{907D3FB6-7A63-4344-9076-C9AE35FA866B}" dt="2026-04-02T21:15:46.377" v="471" actId="255"/>
          <ac:spMkLst>
            <pc:docMk/>
            <pc:sldMk cId="0" sldId="297"/>
            <ac:spMk id="7" creationId="{00000000-0000-0000-0000-000000000000}"/>
          </ac:spMkLst>
        </pc:spChg>
        <pc:spChg chg="mod">
          <ac:chgData name="Maame P Bonsu" userId="5e3f5055636b60e9" providerId="LiveId" clId="{907D3FB6-7A63-4344-9076-C9AE35FA866B}" dt="2026-04-02T21:28:31.450" v="533" actId="122"/>
          <ac:spMkLst>
            <pc:docMk/>
            <pc:sldMk cId="0" sldId="297"/>
            <ac:spMk id="8" creationId="{00000000-0000-0000-0000-000000000000}"/>
          </ac:spMkLst>
        </pc:spChg>
      </pc:sldChg>
      <pc:sldChg chg="modSp add mod ord">
        <pc:chgData name="Maame P Bonsu" userId="5e3f5055636b60e9" providerId="LiveId" clId="{907D3FB6-7A63-4344-9076-C9AE35FA866B}" dt="2026-04-02T21:27:51.627" v="531" actId="14100"/>
        <pc:sldMkLst>
          <pc:docMk/>
          <pc:sldMk cId="0" sldId="298"/>
        </pc:sldMkLst>
        <pc:spChg chg="mod">
          <ac:chgData name="Maame P Bonsu" userId="5e3f5055636b60e9" providerId="LiveId" clId="{907D3FB6-7A63-4344-9076-C9AE35FA866B}" dt="2026-04-02T21:27:51.627" v="531" actId="14100"/>
          <ac:spMkLst>
            <pc:docMk/>
            <pc:sldMk cId="0" sldId="298"/>
            <ac:spMk id="6" creationId="{00000000-0000-0000-0000-000000000000}"/>
          </ac:spMkLst>
        </pc:spChg>
        <pc:spChg chg="mod">
          <ac:chgData name="Maame P Bonsu" userId="5e3f5055636b60e9" providerId="LiveId" clId="{907D3FB6-7A63-4344-9076-C9AE35FA866B}" dt="2026-04-02T21:16:44.970" v="475" actId="2711"/>
          <ac:spMkLst>
            <pc:docMk/>
            <pc:sldMk cId="0" sldId="298"/>
            <ac:spMk id="7" creationId="{00000000-0000-0000-0000-000000000000}"/>
          </ac:spMkLst>
        </pc:spChg>
      </pc:sldChg>
      <pc:sldChg chg="modSp add mod ord">
        <pc:chgData name="Maame P Bonsu" userId="5e3f5055636b60e9" providerId="LiveId" clId="{907D3FB6-7A63-4344-9076-C9AE35FA866B}" dt="2026-04-02T21:27:24.395" v="529" actId="14100"/>
        <pc:sldMkLst>
          <pc:docMk/>
          <pc:sldMk cId="0" sldId="299"/>
        </pc:sldMkLst>
        <pc:spChg chg="mod">
          <ac:chgData name="Maame P Bonsu" userId="5e3f5055636b60e9" providerId="LiveId" clId="{907D3FB6-7A63-4344-9076-C9AE35FA866B}" dt="2026-04-02T21:27:24.395" v="529" actId="14100"/>
          <ac:spMkLst>
            <pc:docMk/>
            <pc:sldMk cId="0" sldId="299"/>
            <ac:spMk id="4" creationId="{00000000-0000-0000-0000-000000000000}"/>
          </ac:spMkLst>
        </pc:spChg>
        <pc:spChg chg="mod">
          <ac:chgData name="Maame P Bonsu" userId="5e3f5055636b60e9" providerId="LiveId" clId="{907D3FB6-7A63-4344-9076-C9AE35FA866B}" dt="2026-04-02T21:17:41.301" v="479" actId="255"/>
          <ac:spMkLst>
            <pc:docMk/>
            <pc:sldMk cId="0" sldId="299"/>
            <ac:spMk id="5" creationId="{00000000-0000-0000-0000-000000000000}"/>
          </ac:spMkLst>
        </pc:spChg>
        <pc:spChg chg="mod">
          <ac:chgData name="Maame P Bonsu" userId="5e3f5055636b60e9" providerId="LiveId" clId="{907D3FB6-7A63-4344-9076-C9AE35FA866B}" dt="2026-04-02T21:17:59.414" v="481" actId="2711"/>
          <ac:spMkLst>
            <pc:docMk/>
            <pc:sldMk cId="0" sldId="299"/>
            <ac:spMk id="6" creationId="{00000000-0000-0000-0000-000000000000}"/>
          </ac:spMkLst>
        </pc:spChg>
      </pc:sldChg>
      <pc:sldChg chg="modSp add mod ord">
        <pc:chgData name="Maame P Bonsu" userId="5e3f5055636b60e9" providerId="LiveId" clId="{907D3FB6-7A63-4344-9076-C9AE35FA866B}" dt="2026-04-02T21:26:00.386" v="518" actId="2711"/>
        <pc:sldMkLst>
          <pc:docMk/>
          <pc:sldMk cId="0" sldId="300"/>
        </pc:sldMkLst>
        <pc:spChg chg="mod">
          <ac:chgData name="Maame P Bonsu" userId="5e3f5055636b60e9" providerId="LiveId" clId="{907D3FB6-7A63-4344-9076-C9AE35FA866B}" dt="2026-04-02T21:26:00.386" v="518" actId="2711"/>
          <ac:spMkLst>
            <pc:docMk/>
            <pc:sldMk cId="0" sldId="300"/>
            <ac:spMk id="3" creationId="{00000000-0000-0000-0000-000000000000}"/>
          </ac:spMkLst>
        </pc:spChg>
        <pc:spChg chg="mod">
          <ac:chgData name="Maame P Bonsu" userId="5e3f5055636b60e9" providerId="LiveId" clId="{907D3FB6-7A63-4344-9076-C9AE35FA866B}" dt="2026-04-02T21:25:48.077" v="517" actId="122"/>
          <ac:spMkLst>
            <pc:docMk/>
            <pc:sldMk cId="0" sldId="300"/>
            <ac:spMk id="4" creationId="{00000000-0000-0000-0000-000000000000}"/>
          </ac:spMkLst>
        </pc:spChg>
        <pc:spChg chg="mod">
          <ac:chgData name="Maame P Bonsu" userId="5e3f5055636b60e9" providerId="LiveId" clId="{907D3FB6-7A63-4344-9076-C9AE35FA866B}" dt="2026-04-02T21:18:49.588" v="485" actId="2711"/>
          <ac:spMkLst>
            <pc:docMk/>
            <pc:sldMk cId="0" sldId="300"/>
            <ac:spMk id="5" creationId="{00000000-0000-0000-0000-000000000000}"/>
          </ac:spMkLst>
        </pc:spChg>
      </pc:sldChg>
      <pc:sldChg chg="modSp add mod ord">
        <pc:chgData name="Maame P Bonsu" userId="5e3f5055636b60e9" providerId="LiveId" clId="{907D3FB6-7A63-4344-9076-C9AE35FA866B}" dt="2026-04-02T21:20:12.874" v="492" actId="122"/>
        <pc:sldMkLst>
          <pc:docMk/>
          <pc:sldMk cId="0" sldId="301"/>
        </pc:sldMkLst>
        <pc:spChg chg="mod">
          <ac:chgData name="Maame P Bonsu" userId="5e3f5055636b60e9" providerId="LiveId" clId="{907D3FB6-7A63-4344-9076-C9AE35FA866B}" dt="2026-04-02T21:20:12.874" v="492" actId="122"/>
          <ac:spMkLst>
            <pc:docMk/>
            <pc:sldMk cId="0" sldId="301"/>
            <ac:spMk id="3" creationId="{00000000-0000-0000-0000-000000000000}"/>
          </ac:spMkLst>
        </pc:spChg>
        <pc:spChg chg="mod">
          <ac:chgData name="Maame P Bonsu" userId="5e3f5055636b60e9" providerId="LiveId" clId="{907D3FB6-7A63-4344-9076-C9AE35FA866B}" dt="2026-04-02T21:19:36.747" v="489" actId="2711"/>
          <ac:spMkLst>
            <pc:docMk/>
            <pc:sldMk cId="0" sldId="301"/>
            <ac:spMk id="4" creationId="{00000000-0000-0000-0000-000000000000}"/>
          </ac:spMkLst>
        </pc:spChg>
      </pc:sldChg>
      <pc:sldChg chg="modSp add mod ord">
        <pc:chgData name="Maame P Bonsu" userId="5e3f5055636b60e9" providerId="LiveId" clId="{907D3FB6-7A63-4344-9076-C9AE35FA866B}" dt="2026-04-02T21:21:33.340" v="498" actId="14100"/>
        <pc:sldMkLst>
          <pc:docMk/>
          <pc:sldMk cId="0" sldId="302"/>
        </pc:sldMkLst>
        <pc:spChg chg="mod">
          <ac:chgData name="Maame P Bonsu" userId="5e3f5055636b60e9" providerId="LiveId" clId="{907D3FB6-7A63-4344-9076-C9AE35FA866B}" dt="2026-04-02T21:21:33.340" v="498" actId="14100"/>
          <ac:spMkLst>
            <pc:docMk/>
            <pc:sldMk cId="0" sldId="302"/>
            <ac:spMk id="6" creationId="{00000000-0000-0000-0000-000000000000}"/>
          </ac:spMkLst>
        </pc:spChg>
        <pc:spChg chg="mod">
          <ac:chgData name="Maame P Bonsu" userId="5e3f5055636b60e9" providerId="LiveId" clId="{907D3FB6-7A63-4344-9076-C9AE35FA866B}" dt="2026-04-02T21:21:19.383" v="496" actId="255"/>
          <ac:spMkLst>
            <pc:docMk/>
            <pc:sldMk cId="0" sldId="302"/>
            <ac:spMk id="7" creationId="{00000000-0000-0000-0000-000000000000}"/>
          </ac:spMkLst>
        </pc:spChg>
      </pc:sldChg>
      <pc:sldChg chg="modSp add mod ord">
        <pc:chgData name="Maame P Bonsu" userId="5e3f5055636b60e9" providerId="LiveId" clId="{907D3FB6-7A63-4344-9076-C9AE35FA866B}" dt="2026-04-02T21:22:39.019" v="506" actId="122"/>
        <pc:sldMkLst>
          <pc:docMk/>
          <pc:sldMk cId="0" sldId="303"/>
        </pc:sldMkLst>
        <pc:spChg chg="mod">
          <ac:chgData name="Maame P Bonsu" userId="5e3f5055636b60e9" providerId="LiveId" clId="{907D3FB6-7A63-4344-9076-C9AE35FA866B}" dt="2026-04-02T21:22:39.019" v="506" actId="122"/>
          <ac:spMkLst>
            <pc:docMk/>
            <pc:sldMk cId="0" sldId="303"/>
            <ac:spMk id="4" creationId="{00000000-0000-0000-0000-000000000000}"/>
          </ac:spMkLst>
        </pc:spChg>
        <pc:spChg chg="mod">
          <ac:chgData name="Maame P Bonsu" userId="5e3f5055636b60e9" providerId="LiveId" clId="{907D3FB6-7A63-4344-9076-C9AE35FA866B}" dt="2026-04-02T21:22:23.345" v="502" actId="2711"/>
          <ac:spMkLst>
            <pc:docMk/>
            <pc:sldMk cId="0" sldId="303"/>
            <ac:spMk id="5" creationId="{00000000-0000-0000-0000-000000000000}"/>
          </ac:spMkLst>
        </pc:spChg>
      </pc:sldChg>
      <pc:sldChg chg="modSp add mod ord">
        <pc:chgData name="Maame P Bonsu" userId="5e3f5055636b60e9" providerId="LiveId" clId="{907D3FB6-7A63-4344-9076-C9AE35FA866B}" dt="2026-04-02T21:23:33.611" v="510" actId="114"/>
        <pc:sldMkLst>
          <pc:docMk/>
          <pc:sldMk cId="0" sldId="304"/>
        </pc:sldMkLst>
        <pc:spChg chg="mod">
          <ac:chgData name="Maame P Bonsu" userId="5e3f5055636b60e9" providerId="LiveId" clId="{907D3FB6-7A63-4344-9076-C9AE35FA866B}" dt="2026-04-02T21:22:58.490" v="508" actId="255"/>
          <ac:spMkLst>
            <pc:docMk/>
            <pc:sldMk cId="0" sldId="304"/>
            <ac:spMk id="3" creationId="{00000000-0000-0000-0000-000000000000}"/>
          </ac:spMkLst>
        </pc:spChg>
        <pc:spChg chg="mod">
          <ac:chgData name="Maame P Bonsu" userId="5e3f5055636b60e9" providerId="LiveId" clId="{907D3FB6-7A63-4344-9076-C9AE35FA866B}" dt="2026-04-02T21:23:33.611" v="510" actId="114"/>
          <ac:spMkLst>
            <pc:docMk/>
            <pc:sldMk cId="0" sldId="304"/>
            <ac:spMk id="4" creationId="{00000000-0000-0000-0000-000000000000}"/>
          </ac:spMkLst>
        </pc:spChg>
      </pc:sldChg>
      <pc:sldChg chg="modSp add mod ord">
        <pc:chgData name="Maame P Bonsu" userId="5e3f5055636b60e9" providerId="LiveId" clId="{907D3FB6-7A63-4344-9076-C9AE35FA866B}" dt="2026-04-02T21:24:27.919" v="513" actId="2711"/>
        <pc:sldMkLst>
          <pc:docMk/>
          <pc:sldMk cId="0" sldId="305"/>
        </pc:sldMkLst>
        <pc:spChg chg="mod">
          <ac:chgData name="Maame P Bonsu" userId="5e3f5055636b60e9" providerId="LiveId" clId="{907D3FB6-7A63-4344-9076-C9AE35FA866B}" dt="2026-04-02T21:24:27.919" v="513" actId="2711"/>
          <ac:spMkLst>
            <pc:docMk/>
            <pc:sldMk cId="0" sldId="305"/>
            <ac:spMk id="9" creationId="{00000000-0000-0000-0000-000000000000}"/>
          </ac:spMkLst>
        </pc:spChg>
      </pc:sldChg>
      <pc:sldChg chg="addSp delSp modSp new del mod ord">
        <pc:chgData name="Maame P Bonsu" userId="5e3f5055636b60e9" providerId="LiveId" clId="{907D3FB6-7A63-4344-9076-C9AE35FA866B}" dt="2026-04-02T20:04:57.232" v="217" actId="2696"/>
        <pc:sldMkLst>
          <pc:docMk/>
          <pc:sldMk cId="1465621367" sldId="306"/>
        </pc:sldMkLst>
        <pc:picChg chg="add del mod">
          <ac:chgData name="Maame P Bonsu" userId="5e3f5055636b60e9" providerId="LiveId" clId="{907D3FB6-7A63-4344-9076-C9AE35FA866B}" dt="2026-04-02T20:00:47.432" v="216" actId="478"/>
          <ac:picMkLst>
            <pc:docMk/>
            <pc:sldMk cId="1465621367" sldId="306"/>
            <ac:picMk id="3" creationId="{8D430F7C-ADE6-C1D8-B8E2-8BC5A44A0421}"/>
          </ac:picMkLst>
        </pc:picChg>
      </pc:sldChg>
      <pc:sldChg chg="addSp delSp modSp new del mod ord">
        <pc:chgData name="Maame P Bonsu" userId="5e3f5055636b60e9" providerId="LiveId" clId="{907D3FB6-7A63-4344-9076-C9AE35FA866B}" dt="2026-04-02T22:16:22.798" v="618" actId="2696"/>
        <pc:sldMkLst>
          <pc:docMk/>
          <pc:sldMk cId="2046147848" sldId="306"/>
        </pc:sldMkLst>
        <pc:spChg chg="add del mod">
          <ac:chgData name="Maame P Bonsu" userId="5e3f5055636b60e9" providerId="LiveId" clId="{907D3FB6-7A63-4344-9076-C9AE35FA866B}" dt="2026-04-02T20:07:09.449" v="223" actId="478"/>
          <ac:spMkLst>
            <pc:docMk/>
            <pc:sldMk cId="2046147848" sldId="306"/>
            <ac:spMk id="2" creationId="{C207EE10-5471-772D-FD2E-51C79AD5E388}"/>
          </ac:spMkLst>
        </pc:spChg>
        <pc:spChg chg="add del mod">
          <ac:chgData name="Maame P Bonsu" userId="5e3f5055636b60e9" providerId="LiveId" clId="{907D3FB6-7A63-4344-9076-C9AE35FA866B}" dt="2026-04-02T20:07:09.449" v="223" actId="478"/>
          <ac:spMkLst>
            <pc:docMk/>
            <pc:sldMk cId="2046147848" sldId="306"/>
            <ac:spMk id="3" creationId="{D153BA2B-386F-83DA-6681-0E71826066B3}"/>
          </ac:spMkLst>
        </pc:spChg>
        <pc:spChg chg="add del">
          <ac:chgData name="Maame P Bonsu" userId="5e3f5055636b60e9" providerId="LiveId" clId="{907D3FB6-7A63-4344-9076-C9AE35FA866B}" dt="2026-04-02T20:07:34.425" v="225" actId="478"/>
          <ac:spMkLst>
            <pc:docMk/>
            <pc:sldMk cId="2046147848" sldId="306"/>
            <ac:spMk id="4" creationId="{98561731-3526-B188-87ED-9C7179F808FB}"/>
          </ac:spMkLst>
        </pc:spChg>
        <pc:spChg chg="add del">
          <ac:chgData name="Maame P Bonsu" userId="5e3f5055636b60e9" providerId="LiveId" clId="{907D3FB6-7A63-4344-9076-C9AE35FA866B}" dt="2026-04-02T20:07:34.425" v="225" actId="478"/>
          <ac:spMkLst>
            <pc:docMk/>
            <pc:sldMk cId="2046147848" sldId="306"/>
            <ac:spMk id="5" creationId="{D3E97E5D-0137-8F4F-4D47-AA6875575CB3}"/>
          </ac:spMkLst>
        </pc:spChg>
        <pc:spChg chg="add">
          <ac:chgData name="Maame P Bonsu" userId="5e3f5055636b60e9" providerId="LiveId" clId="{907D3FB6-7A63-4344-9076-C9AE35FA866B}" dt="2026-04-02T20:09:02.469" v="226"/>
          <ac:spMkLst>
            <pc:docMk/>
            <pc:sldMk cId="2046147848" sldId="306"/>
            <ac:spMk id="6" creationId="{7CCB0C64-0BA8-BE51-F21D-B754BE4F18E6}"/>
          </ac:spMkLst>
        </pc:spChg>
        <pc:spChg chg="add del mod">
          <ac:chgData name="Maame P Bonsu" userId="5e3f5055636b60e9" providerId="LiveId" clId="{907D3FB6-7A63-4344-9076-C9AE35FA866B}" dt="2026-04-02T20:09:26.911" v="280"/>
          <ac:spMkLst>
            <pc:docMk/>
            <pc:sldMk cId="2046147848" sldId="306"/>
            <ac:spMk id="7" creationId="{11C8A3AD-DD57-7A75-3E5B-1466EFD292F9}"/>
          </ac:spMkLst>
        </pc:spChg>
        <pc:picChg chg="add del mod">
          <ac:chgData name="Maame P Bonsu" userId="5e3f5055636b60e9" providerId="LiveId" clId="{907D3FB6-7A63-4344-9076-C9AE35FA866B}" dt="2026-04-02T20:07:09.449" v="223" actId="478"/>
          <ac:picMkLst>
            <pc:docMk/>
            <pc:sldMk cId="2046147848" sldId="306"/>
            <ac:picMk id="1025" creationId="{066E7758-8B72-F927-F342-46EA18D06163}"/>
          </ac:picMkLst>
        </pc:picChg>
        <pc:picChg chg="add del">
          <ac:chgData name="Maame P Bonsu" userId="5e3f5055636b60e9" providerId="LiveId" clId="{907D3FB6-7A63-4344-9076-C9AE35FA866B}" dt="2026-04-02T20:07:34.425" v="225" actId="478"/>
          <ac:picMkLst>
            <pc:docMk/>
            <pc:sldMk cId="2046147848" sldId="306"/>
            <ac:picMk id="1028" creationId="{CE0888EB-C887-9E2A-5819-E03F759F05B6}"/>
          </ac:picMkLst>
        </pc:picChg>
        <pc:picChg chg="add mod">
          <ac:chgData name="Maame P Bonsu" userId="5e3f5055636b60e9" providerId="LiveId" clId="{907D3FB6-7A63-4344-9076-C9AE35FA866B}" dt="2026-04-02T20:09:33.426" v="281" actId="14100"/>
          <ac:picMkLst>
            <pc:docMk/>
            <pc:sldMk cId="2046147848" sldId="306"/>
            <ac:picMk id="1031" creationId="{46DD87E8-557A-D683-B1E9-2E5E5FBDB721}"/>
          </ac:picMkLst>
        </pc:picChg>
      </pc:sldChg>
      <pc:sldChg chg="addSp modSp new mod">
        <pc:chgData name="Maame P Bonsu" userId="5e3f5055636b60e9" providerId="LiveId" clId="{907D3FB6-7A63-4344-9076-C9AE35FA866B}" dt="2026-04-03T17:47:09.215" v="706" actId="255"/>
        <pc:sldMkLst>
          <pc:docMk/>
          <pc:sldMk cId="1564829622" sldId="307"/>
        </pc:sldMkLst>
        <pc:spChg chg="add">
          <ac:chgData name="Maame P Bonsu" userId="5e3f5055636b60e9" providerId="LiveId" clId="{907D3FB6-7A63-4344-9076-C9AE35FA866B}" dt="2026-04-02T22:33:46.114" v="619"/>
          <ac:spMkLst>
            <pc:docMk/>
            <pc:sldMk cId="1564829622" sldId="307"/>
            <ac:spMk id="2" creationId="{7A145165-392D-423F-CCAD-07030A244D5B}"/>
          </ac:spMkLst>
        </pc:spChg>
        <pc:spChg chg="add mod">
          <ac:chgData name="Maame P Bonsu" userId="5e3f5055636b60e9" providerId="LiveId" clId="{907D3FB6-7A63-4344-9076-C9AE35FA866B}" dt="2026-04-03T17:47:09.215" v="706" actId="255"/>
          <ac:spMkLst>
            <pc:docMk/>
            <pc:sldMk cId="1564829622" sldId="307"/>
            <ac:spMk id="3" creationId="{6896D537-79C5-89AB-609A-C8415C6D1A45}"/>
          </ac:spMkLst>
        </pc:spChg>
        <pc:picChg chg="add mod">
          <ac:chgData name="Maame P Bonsu" userId="5e3f5055636b60e9" providerId="LiveId" clId="{907D3FB6-7A63-4344-9076-C9AE35FA866B}" dt="2026-04-02T22:39:54.504" v="655" actId="14100"/>
          <ac:picMkLst>
            <pc:docMk/>
            <pc:sldMk cId="1564829622" sldId="307"/>
            <ac:picMk id="2049" creationId="{CB80DF32-5B70-A038-9D28-BE85356F176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B88EE5-ECCB-4939-BEB7-421E3BBCEE3F}" type="datetimeFigureOut">
              <a:rPr lang="en-GB" smtClean="0"/>
              <a:t>02/04/2026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D3C5F-6EA2-407A-8E5B-5A2433210974}" type="slidenum">
              <a:rPr lang="en-GB" smtClean="0"/>
              <a:t>‹#›</a:t>
            </a:fld>
            <a:endParaRPr lang="en-GB"/>
          </a:p>
        </p:txBody>
      </p:sp>
    </p:spTree>
    <p:extLst>
      <p:ext uri="{BB962C8B-B14F-4D97-AF65-F5344CB8AC3E}">
        <p14:creationId xmlns:p14="http://schemas.microsoft.com/office/powerpoint/2010/main" val="2714989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28" name="Google Shape;22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2b063198a1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39" name="Google Shape;239;g2b063198a1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Human Capital management problems in the National Health Service recruitment are one of the major human capital management challenges that impact service delivery and the sustainability of the workforce. These challenges affect the performance of the organisations, as well as the ability of healthcare facilities to deliver high-quality and consistent care. Most clinical and non-clinical positions are still subject to a recruitment shortage, despite large investments in focus and enforcement by government agencies. Human capital theory puts significant emphasis on the skilled employees being strategic organisational resources that contribute to organisational productivity and performance. The healthcare organisations thus depend on good recruitment systems to find qualified professionals. Expanding healthcare needs and demographic shift have aggravated workforce strain, which has shown more institutional, structural, leadership, and culture-related aspects that affect recruitment challenges in the NHS.</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1ff18b49f31_1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48" name="Google Shape;248;g1ff18b49f31_1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problem of a shortage of recruitment in the NHS has become more acute in the last 10 years. The vacancy rates of the workforce level are often too high to sustain proper planning levels in a number of healthcare professions. Staffing shortages continue to be an issue in nursing, in general practice, and in diagnostic services. Such shortages have operational strains that are not necessarily based on mere workforce availability issues (Chrysikou et al., 2023).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Another area that the NHS labour market is subjected to is an intensely competitive healthcare employment environment. The very fact that private healthcare organisations often provide services that are more flexible in their employment terms tends to draw professionals to them. Therefore, the NHS is forced to fight other employers to find highly skilled employees (Butt et al., 2024).</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lack of recruitment thus produces complicated organisational repercussions that impact various healthcare performance aspects. The deficiency of the staffing capacity may affect the waiting time of patients and the availability of services.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To comprehend recruitment issues, it is thus important to look at systemic factors that drive healthcare labour markets. These drivers tend to be institutional-based policy frameworks and management practices in organisations (Ferreira, 2024).</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13376c3136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75" name="Google Shape;275;g13376c3136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nature of government policy regimes has a considerable influence on the capacity to recruit in the publicly-administered healthcare systems. NHS workforce planning has, by its historical nature, been responsive to short-term political agendas as opposed to long-term workforce projections (Habib, 2026).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Recruitment flexibility is highly affected by the policies of funding allocation in NHS organisations and regional trusts. Limitations in the budget often limit the expansion of the recruitment of organisations in cases of dire staff shortage. Financial constraints, therefore, limit the capacity to hire when the demand for the workforce is very high and critical.</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Immigration policy is another very critical influence on the healthcare labour supply. Historical migration laws were restrictive to the recruitment of workers to the international healthcare organisations (Allin et al., 2024).</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International recruitment in the healthcare sector has been promoted by the introduction of policy reforms in the recent past, there are still obstacles. Hiring international employees is usually slowed down by red tape and other administrative bureaucracies. These kinds of delays diminish the efficiency of NHS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overseas recruitment efforts. Policy constraints thus impose systemic limitations in recruitment via financial, regulatory and administrative means (Whyle and Olivier, 2023).</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2b063198a10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85" name="Google Shape;285;g2b063198a10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practices of leadership are important in influencing planning and recruitment of the workforce. Strategic human resource management focuses its attention on the leadership role in the long-term sustainability of the workforce. The challenge is, however, the lack of coordinated planning in recruitment due to the fragmentation of leadership at the NHS governance structures.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Several levels of administration are often used in decision-making processes in the healthcare system. This kind of complexity tends to slow down recruiting approvals and manpower growth plans within organisations (Witter et al., 2025). This leaves the process of hiring inefficient and slow as compared to other employers.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Colouring</a:t>
            </a:r>
            <a:r>
              <a:rPr lang="en-US" sz="1100" b="0" i="0" u="none" strike="noStrike" cap="none" dirty="0">
                <a:solidFill>
                  <a:srgbClr val="000000"/>
                </a:solidFill>
                <a:effectLst/>
                <a:latin typeface="Arial"/>
                <a:ea typeface="Arial"/>
                <a:cs typeface="Arial"/>
                <a:sym typeface="Arial"/>
              </a:rPr>
              <a:t> of the workforce and strategic planning are also dependent on the leadership capacity. Certain organisations also focus on the short-term work outputs instead of long-term workforce development strategies. It is a short-term orientation that often results in repetitive shortages in recruitment among the healthcare organisations.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Leadership issues consequently have an indirect impact on the recruitment problems due to poor strategy planning. To manage its workforce effectively, it is necessary to have integrated leadership that is capable of predicting the future requirements of healthcare. In the absence of such leadership ability, the method of recruiting will not be strategic but responsive (Williamson et al., 2022).</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1125d80b419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05" name="Google Shape;305;g1125d80b419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NHS recruitment systems were structured, and they played an important role in the workforce acquisition process. The NHS is under a highly bureaucratic administrative system in its procedures of recruitment and employment. These processes tend to prolong the hiring process in contrast to the individual healthcare organisations (Tamata and Mohammadnezhad, 2023).</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Prolonged recruitment processes often dishearten prospective employees who want to work elsewhere and in a faster manner. Applications could be withdrawn when the recruitment process is too long and has many administrative stages. Procedural inefficiency, hence, decreases the success of the recruitment process.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a:t>
            </a:r>
            <a:r>
              <a:rPr lang="en-US" sz="1100" b="0" i="0" u="none" strike="noStrike" cap="none" dirty="0" err="1">
                <a:solidFill>
                  <a:srgbClr val="000000"/>
                </a:solidFill>
                <a:effectLst/>
                <a:latin typeface="Arial"/>
                <a:ea typeface="Arial"/>
                <a:cs typeface="Arial"/>
                <a:sym typeface="Arial"/>
              </a:rPr>
              <a:t>centralised</a:t>
            </a:r>
            <a:r>
              <a:rPr lang="en-US" sz="1100" b="0" i="0" u="none" strike="noStrike" cap="none" dirty="0">
                <a:solidFill>
                  <a:srgbClr val="000000"/>
                </a:solidFill>
                <a:effectLst/>
                <a:latin typeface="Arial"/>
                <a:ea typeface="Arial"/>
                <a:cs typeface="Arial"/>
                <a:sym typeface="Arial"/>
              </a:rPr>
              <a:t> remuneration system also has an impact on the competitiveness of recruitment in the healthcare labour markets. The national remuneration systems restrict remuneration mobility in jobs that are in acute short supply of workers. This inflexibility limits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ability to pay competitive packages to the </a:t>
            </a:r>
            <a:r>
              <a:rPr lang="en-US" sz="1100" b="0" i="0" u="none" strike="noStrike" cap="none" dirty="0" err="1">
                <a:solidFill>
                  <a:srgbClr val="000000"/>
                </a:solidFill>
                <a:effectLst/>
                <a:latin typeface="Arial"/>
                <a:ea typeface="Arial"/>
                <a:cs typeface="Arial"/>
                <a:sym typeface="Arial"/>
              </a:rPr>
              <a:t>specialised</a:t>
            </a:r>
            <a:r>
              <a:rPr lang="en-US" sz="1100" b="0" i="0" u="none" strike="noStrike" cap="none" dirty="0">
                <a:solidFill>
                  <a:srgbClr val="000000"/>
                </a:solidFill>
                <a:effectLst/>
                <a:latin typeface="Arial"/>
                <a:ea typeface="Arial"/>
                <a:cs typeface="Arial"/>
                <a:sym typeface="Arial"/>
              </a:rPr>
              <a:t> professionals (Anggraini and Wahyuningtyas, 2025).</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Attractive financial incentives are provided to highly qualified professionals by the private healthcare providers. This competition increases the recruitment problems of the publicly funded healthcare organisations. The forces of the structural labour market also affect the capacity of the NHS to recruit </a:t>
            </a:r>
            <a:r>
              <a:rPr lang="en-US" sz="1100" b="0" i="0" u="none" strike="noStrike" cap="none" dirty="0" err="1">
                <a:solidFill>
                  <a:srgbClr val="000000"/>
                </a:solidFill>
                <a:effectLst/>
                <a:latin typeface="Arial"/>
                <a:ea typeface="Arial"/>
                <a:cs typeface="Arial"/>
                <a:sym typeface="Arial"/>
              </a:rPr>
              <a:t>specialised</a:t>
            </a:r>
            <a:r>
              <a:rPr lang="en-US" sz="1100" b="0" i="0" u="none" strike="noStrike" cap="none" dirty="0">
                <a:solidFill>
                  <a:srgbClr val="000000"/>
                </a:solidFill>
                <a:effectLst/>
                <a:latin typeface="Arial"/>
                <a:ea typeface="Arial"/>
                <a:cs typeface="Arial"/>
                <a:sym typeface="Arial"/>
              </a:rPr>
              <a:t> healthcare suppliers. The architectural impediments demonstrate that the organisational design may affect recruitment efficiency in healthcare organisations (Kessi et al., 2025).</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2b063198a10_0_2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33" name="Google Shape;333;g2b063198a10_0_2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There is a significant role of organisational culture in the attractiveness of recruitment in healthcare labour markets. The popular discourses often describe NHS work as being </a:t>
            </a:r>
            <a:r>
              <a:rPr lang="en-US" sz="1100" b="0" i="0" u="none" strike="noStrike" cap="none" dirty="0" err="1">
                <a:solidFill>
                  <a:srgbClr val="000000"/>
                </a:solidFill>
                <a:effectLst/>
                <a:latin typeface="Arial"/>
                <a:ea typeface="Arial"/>
                <a:cs typeface="Arial"/>
                <a:sym typeface="Arial"/>
              </a:rPr>
              <a:t>characterised</a:t>
            </a:r>
            <a:r>
              <a:rPr lang="en-US" sz="1100" b="0" i="0" u="none" strike="noStrike" cap="none" dirty="0">
                <a:solidFill>
                  <a:srgbClr val="000000"/>
                </a:solidFill>
                <a:effectLst/>
                <a:latin typeface="Arial"/>
                <a:ea typeface="Arial"/>
                <a:cs typeface="Arial"/>
                <a:sym typeface="Arial"/>
              </a:rPr>
              <a:t> by undue workload demands. Such perceptions can put off potential candidates in search of a job in healthcare (Ismail et al., 2025).</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Emotional exhaustion and stress at the workplace are still popular topics among medical workers. Clinic personnel often work in stressful settings, which have large numbers of patients. These working conditions are related to the views of poor work-life balance in the medical field.</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theory of employer branding points to the fact that organisational reputation is an important factor in determining the success of recruitment. Working conditions may be perceived negatively, and this may greatly undermine the attractiveness of employers. As a result, cultural reputation determines the capacity of the NHS to seek new healthcare professionals (Chrysikou et al., 2023).</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workplace demands of professional younger employees in the healthcare sector are more focused on work-life balance and conducive environments. Organisations that have been viewed as stressful work environments might find it hard to attract the new graduates. Thus, the perceived culture literally determines the outcome of recruitment processes in competitive labour markets.</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2b063198a10_0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47" name="Google Shape;347;g2b063198a10_0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NHS recruitment issues are due to the interaction of policy, leadership, structural, and cultural areas. These dimensions do not work very well with each other, but they support each other with multi-dimensional organisational dynamics (Ferreira, 2024).</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financing rules implemented by policymakers affect leadership choices on the growth of the workforce. Responses by leaders can then support structural recruitment processes that slow down the recruitment. Such delays add to the cultural understanding of organisational inefficiency in the labour market of healthcare.</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This is intertwined with cultural perceptions, which subsequently affect the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of the labour market in relation to potential healthcare professionals. The applicants can choose other employers that they feel have better working conditions. The shortages of recruiting thus remain in place in mutually supporting institutional and organisational circumstances (Habib, 2026).</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g2b063198a10_0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64" name="Google Shape;364;g2b063198a10_0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 shortage of recruitment in the NHS thus involves organisation-wide problems and not short-term labour shortages. The frameworks of policy often </a:t>
            </a:r>
            <a:r>
              <a:rPr lang="en-US" sz="1100" b="0" i="0" u="none" strike="noStrike" cap="none" dirty="0" err="1">
                <a:solidFill>
                  <a:srgbClr val="000000"/>
                </a:solidFill>
                <a:effectLst/>
                <a:latin typeface="Arial"/>
                <a:ea typeface="Arial"/>
                <a:cs typeface="Arial"/>
                <a:sym typeface="Arial"/>
              </a:rPr>
              <a:t>emphasise</a:t>
            </a:r>
            <a:r>
              <a:rPr lang="en-US" sz="1100" b="0" i="0" u="none" strike="noStrike" cap="none" dirty="0">
                <a:solidFill>
                  <a:srgbClr val="000000"/>
                </a:solidFill>
                <a:effectLst/>
                <a:latin typeface="Arial"/>
                <a:ea typeface="Arial"/>
                <a:cs typeface="Arial"/>
                <a:sym typeface="Arial"/>
              </a:rPr>
              <a:t> short-run fiscal management instead of long-run sustainability of the workforce in a healthcare system.</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divisiveness of leadership also brings about accountability problems in the workforce development at organisational levels. Proper recruitment strategies would need integrated leadership that can do strategic forecasting of the workforce (Witter et al., 2025).</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Efforts to acquire the workforce are also undermined by structural inefficiencies in the recruitment systems. Delays in the hiring process put off the prospective employees and weaken the competitiveness of the organisation. The cultural attitudes towards the working conditions also undermine the employer appeal of the NHS. These images affect labour market choice among competent healthcare officials.</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1ff18b49f31_1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92" name="Google Shape;392;g1ff18b49f31_1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recruitment issues in the NHS are an indication of intricate dynamics between the policy frameworks, leadership practices, organisational structures, and cultural perceptions. All these factors are interrelated and will contribute to the availability of the workforce and the attractiveness of organisations in the labour markets of healthcare.</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Policymaking limits the financial resources and opportunities of international recruitment to healthcare organisations. The capacity to lead defines the success of workforce planning and the implementation of recruitment strategy.</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Recruitment systems have structural features that influence their effectiveness in hiring and competitiveness in the labour market. Cultural perceptions also impact professional preference and the reputation of an organisation.</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2b063198a10_0_3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98" name="Google Shape;398;g2b063198a10_0_3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Allin, S., Razak, F., Verma, A., and Baigrie, B. (2024). Health systems resilience in Canada: a literature review and case studies to inform strengthened resilience. In </a:t>
            </a:r>
            <a:r>
              <a:rPr lang="en-US" sz="1100" b="0" i="1" u="none" strike="noStrike" cap="none" dirty="0">
                <a:solidFill>
                  <a:srgbClr val="000000"/>
                </a:solidFill>
                <a:effectLst/>
                <a:latin typeface="Arial"/>
                <a:ea typeface="Arial"/>
                <a:cs typeface="Arial"/>
                <a:sym typeface="Arial"/>
              </a:rPr>
              <a:t>Handbook of Health System Resilience</a:t>
            </a:r>
            <a:r>
              <a:rPr lang="en-US" sz="1100" b="0" i="0" u="none" strike="noStrike" cap="none" dirty="0">
                <a:solidFill>
                  <a:srgbClr val="000000"/>
                </a:solidFill>
                <a:effectLst/>
                <a:latin typeface="Arial"/>
                <a:ea typeface="Arial"/>
                <a:cs typeface="Arial"/>
                <a:sym typeface="Arial"/>
              </a:rPr>
              <a:t> (pp. 403-418). Edward Elgar Publishing.</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Anggraini, R., and Wahyuningtyas, R. (2025). Analysis of Factors Influencing the Effectiveness of Group Leader Level Recruitment at PT Kalimantan Prima </a:t>
            </a:r>
            <a:r>
              <a:rPr lang="en-US" sz="1100" b="0" i="0" u="none" strike="noStrike" cap="none" dirty="0" err="1">
                <a:solidFill>
                  <a:srgbClr val="000000"/>
                </a:solidFill>
                <a:effectLst/>
                <a:latin typeface="Arial"/>
                <a:ea typeface="Arial"/>
                <a:cs typeface="Arial"/>
                <a:sym typeface="Arial"/>
              </a:rPr>
              <a:t>Persada</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Indonesian Journal of Management and Economic Research</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2</a:t>
            </a:r>
            <a:r>
              <a:rPr lang="en-US" sz="1100" b="0" i="0" u="none" strike="noStrike" cap="none" dirty="0">
                <a:solidFill>
                  <a:srgbClr val="000000"/>
                </a:solidFill>
                <a:effectLst/>
                <a:latin typeface="Arial"/>
                <a:ea typeface="Arial"/>
                <a:cs typeface="Arial"/>
                <a:sym typeface="Arial"/>
              </a:rPr>
              <a:t>(02), 15-23.</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Butt, S., Raza, A., Siddiqui, R., Saleem, Y., Cook, B., and Khan, H. (2024). Healthcare employment landscape: comparing job markets for professionals in developed and developing countries. </a:t>
            </a:r>
            <a:r>
              <a:rPr lang="en-US" sz="1100" b="0" i="1" u="none" strike="noStrike" cap="none" dirty="0">
                <a:solidFill>
                  <a:srgbClr val="000000"/>
                </a:solidFill>
                <a:effectLst/>
                <a:latin typeface="Arial"/>
                <a:ea typeface="Arial"/>
                <a:cs typeface="Arial"/>
                <a:sym typeface="Arial"/>
              </a:rPr>
              <a:t>Journal of Work-Applied Management</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16</a:t>
            </a:r>
            <a:r>
              <a:rPr lang="en-US" sz="1100" b="0" i="0" u="none" strike="noStrike" cap="none" dirty="0">
                <a:solidFill>
                  <a:srgbClr val="000000"/>
                </a:solidFill>
                <a:effectLst/>
                <a:latin typeface="Arial"/>
                <a:ea typeface="Arial"/>
                <a:cs typeface="Arial"/>
                <a:sym typeface="Arial"/>
              </a:rPr>
              <a:t>(1), 84-96.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Chrysikou, E., Papadonikolaki, E., Savvopoulou, E., Tsiantou, E., and Klinke, C. A. (2023). Digital technologies and healthcare architects' wellbeing in the National Health Service Estate of England during the pandemic. </a:t>
            </a:r>
            <a:r>
              <a:rPr lang="en-US" sz="1100" b="0" i="1" u="none" strike="noStrike" cap="none" dirty="0">
                <a:solidFill>
                  <a:srgbClr val="000000"/>
                </a:solidFill>
                <a:effectLst/>
                <a:latin typeface="Arial"/>
                <a:ea typeface="Arial"/>
                <a:cs typeface="Arial"/>
                <a:sym typeface="Arial"/>
              </a:rPr>
              <a:t>Frontiers in Medical Technology</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5</a:t>
            </a:r>
            <a:r>
              <a:rPr lang="en-US" sz="1100" b="0" i="0" u="none" strike="noStrike" cap="none" dirty="0">
                <a:solidFill>
                  <a:srgbClr val="000000"/>
                </a:solidFill>
                <a:effectLst/>
                <a:latin typeface="Arial"/>
                <a:ea typeface="Arial"/>
                <a:cs typeface="Arial"/>
                <a:sym typeface="Arial"/>
              </a:rPr>
              <a:t>, 1212734.</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Ferreira, T. (2024). Escalating competition in NHS: implications for healthcare quality and workforce sustainability. </a:t>
            </a:r>
            <a:r>
              <a:rPr lang="en-US" sz="1100" b="0" i="1" u="none" strike="noStrike" cap="none" dirty="0">
                <a:solidFill>
                  <a:srgbClr val="000000"/>
                </a:solidFill>
                <a:effectLst/>
                <a:latin typeface="Arial"/>
                <a:ea typeface="Arial"/>
                <a:cs typeface="Arial"/>
                <a:sym typeface="Arial"/>
              </a:rPr>
              <a:t>Postgraduate medical journal</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100</a:t>
            </a:r>
            <a:r>
              <a:rPr lang="en-US" sz="1100" b="0" i="0" u="none" strike="noStrike" cap="none" dirty="0">
                <a:solidFill>
                  <a:srgbClr val="000000"/>
                </a:solidFill>
                <a:effectLst/>
                <a:latin typeface="Arial"/>
                <a:ea typeface="Arial"/>
                <a:cs typeface="Arial"/>
                <a:sym typeface="Arial"/>
              </a:rPr>
              <a:t>(1184), 361-365.</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Habib, M. (2026). </a:t>
            </a:r>
            <a:r>
              <a:rPr lang="en-US" sz="1100" b="0" i="1" u="none" strike="noStrike" cap="none" dirty="0">
                <a:solidFill>
                  <a:srgbClr val="000000"/>
                </a:solidFill>
                <a:effectLst/>
                <a:latin typeface="Arial"/>
                <a:ea typeface="Arial"/>
                <a:cs typeface="Arial"/>
                <a:sym typeface="Arial"/>
              </a:rPr>
              <a:t>Navigating Competition and Collaboration: A Labour Process Study of Nhs Workforce Experiences with Integrated Care Systems</a:t>
            </a:r>
            <a:r>
              <a:rPr lang="en-US" sz="1100" b="0" i="0" u="none" strike="noStrike" cap="none" dirty="0">
                <a:solidFill>
                  <a:srgbClr val="000000"/>
                </a:solidFill>
                <a:effectLst/>
                <a:latin typeface="Arial"/>
                <a:ea typeface="Arial"/>
                <a:cs typeface="Arial"/>
                <a:sym typeface="Arial"/>
              </a:rPr>
              <a:t> (Doctoral dissertation, University of Leicester).</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Ismail, I. A., Rosemary, M., and Ruth, K. (2025). Influence of Recruitment Practices on Employees’ Productivity in Isiolo County Government, Kenya.</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Kessi, A. M. P., Pananrang, A. D., Muchsidin, F. F., Rizal, M., and Ramlah, R. (2025). The role of leadership in effective and efficient human resource management decision making. </a:t>
            </a:r>
            <a:r>
              <a:rPr lang="en-US" sz="1100" b="0" i="1" u="none" strike="noStrike" cap="none" dirty="0">
                <a:solidFill>
                  <a:srgbClr val="000000"/>
                </a:solidFill>
                <a:effectLst/>
                <a:latin typeface="Arial"/>
                <a:ea typeface="Arial"/>
                <a:cs typeface="Arial"/>
                <a:sym typeface="Arial"/>
              </a:rPr>
              <a:t>Paradoks: Jurnal Ilmu Ekonomi</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8</a:t>
            </a:r>
            <a:r>
              <a:rPr lang="en-US" sz="1100" b="0" i="0" u="none" strike="noStrike" cap="none" dirty="0">
                <a:solidFill>
                  <a:srgbClr val="000000"/>
                </a:solidFill>
                <a:effectLst/>
                <a:latin typeface="Arial"/>
                <a:ea typeface="Arial"/>
                <a:cs typeface="Arial"/>
                <a:sym typeface="Arial"/>
              </a:rPr>
              <a:t>(2), 509-524.</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Tamata, A. T., and Mohammadnezhad, M. (2023). A systematic review study on the factors affecting shortage of nursing workforce in the hospitals. </a:t>
            </a:r>
            <a:r>
              <a:rPr lang="en-US" sz="1100" b="0" i="1" u="none" strike="noStrike" cap="none" dirty="0">
                <a:solidFill>
                  <a:srgbClr val="000000"/>
                </a:solidFill>
                <a:effectLst/>
                <a:latin typeface="Arial"/>
                <a:ea typeface="Arial"/>
                <a:cs typeface="Arial"/>
                <a:sym typeface="Arial"/>
              </a:rPr>
              <a:t>Nursing open</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10</a:t>
            </a:r>
            <a:r>
              <a:rPr lang="en-US" sz="1100" b="0" i="0" u="none" strike="noStrike" cap="none" dirty="0">
                <a:solidFill>
                  <a:srgbClr val="000000"/>
                </a:solidFill>
                <a:effectLst/>
                <a:latin typeface="Arial"/>
                <a:ea typeface="Arial"/>
                <a:cs typeface="Arial"/>
                <a:sym typeface="Arial"/>
              </a:rPr>
              <a:t>(3), 1247-1257.</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Whyle, E. B., and Olivier, J. (2023). A socio-political history of South Africa’s National Health Insurance. </a:t>
            </a:r>
            <a:r>
              <a:rPr lang="en-US" sz="1100" b="0" i="1" u="none" strike="noStrike" cap="none" dirty="0">
                <a:solidFill>
                  <a:srgbClr val="000000"/>
                </a:solidFill>
                <a:effectLst/>
                <a:latin typeface="Arial"/>
                <a:ea typeface="Arial"/>
                <a:cs typeface="Arial"/>
                <a:sym typeface="Arial"/>
              </a:rPr>
              <a:t>International Journal for Equity in Health</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22</a:t>
            </a:r>
            <a:r>
              <a:rPr lang="en-US" sz="1100" b="0" i="0" u="none" strike="noStrike" cap="none" dirty="0">
                <a:solidFill>
                  <a:srgbClr val="000000"/>
                </a:solidFill>
                <a:effectLst/>
                <a:latin typeface="Arial"/>
                <a:ea typeface="Arial"/>
                <a:cs typeface="Arial"/>
                <a:sym typeface="Arial"/>
              </a:rPr>
              <a:t>(1), 247.</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Williamson, L., Burog, W., and Taylor, R. M. (2022). A scoping review of strategies used to recruit and retain nurses in the health care workforce. </a:t>
            </a:r>
            <a:r>
              <a:rPr lang="en-US" sz="1100" b="0" i="1" u="none" strike="noStrike" cap="none" dirty="0">
                <a:solidFill>
                  <a:srgbClr val="000000"/>
                </a:solidFill>
                <a:effectLst/>
                <a:latin typeface="Arial"/>
                <a:ea typeface="Arial"/>
                <a:cs typeface="Arial"/>
                <a:sym typeface="Arial"/>
              </a:rPr>
              <a:t>Journal of Nursing Management</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30</a:t>
            </a:r>
            <a:r>
              <a:rPr lang="en-US" sz="1100" b="0" i="0" u="none" strike="noStrike" cap="none" dirty="0">
                <a:solidFill>
                  <a:srgbClr val="000000"/>
                </a:solidFill>
                <a:effectLst/>
                <a:latin typeface="Arial"/>
                <a:ea typeface="Arial"/>
                <a:cs typeface="Arial"/>
                <a:sym typeface="Arial"/>
              </a:rPr>
              <a:t>(7), 2845-2853.</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Witter, S., Bertone, M. P., Baral, S., Gautam, G., Pratap, S. K., Pholpark, A., ... and Sparkes, S. (2025). Political economy analysis of health financing reforms in times of crisis: findings from three case studies in south-east Asia. </a:t>
            </a:r>
            <a:r>
              <a:rPr lang="en-US" sz="1100" b="0" i="1" u="none" strike="noStrike" cap="none" dirty="0">
                <a:solidFill>
                  <a:srgbClr val="000000"/>
                </a:solidFill>
                <a:effectLst/>
                <a:latin typeface="Arial"/>
                <a:ea typeface="Arial"/>
                <a:cs typeface="Arial"/>
                <a:sym typeface="Arial"/>
              </a:rPr>
              <a:t>International Journal for Equity in Health</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24</a:t>
            </a:r>
            <a:r>
              <a:rPr lang="en-US" sz="1100" b="0" i="0" u="none" strike="noStrike" cap="none" dirty="0">
                <a:solidFill>
                  <a:srgbClr val="000000"/>
                </a:solidFill>
                <a:effectLst/>
                <a:latin typeface="Arial"/>
                <a:ea typeface="Arial"/>
                <a:cs typeface="Arial"/>
                <a:sym typeface="Arial"/>
              </a:rPr>
              <a:t>(1), 34.</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12087-98D0-4DE2-9B27-64FE6C974F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3FEDAB0-9FFC-46C5-B23D-6986E3E922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B6C8C02-D530-45D7-8551-C51CAC2E638E}"/>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5" name="Footer Placeholder 4">
            <a:extLst>
              <a:ext uri="{FF2B5EF4-FFF2-40B4-BE49-F238E27FC236}">
                <a16:creationId xmlns:a16="http://schemas.microsoft.com/office/drawing/2014/main" id="{E91BD798-C9F9-4C53-8659-BEB1EE12E2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093E36-4D05-434B-9706-A00F126EADEF}"/>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117383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80840-E9CB-4C5D-B03F-708A609E0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AF416F-269A-473A-ABCB-2B97D1F1A0A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181349-16BC-4D48-A75C-D926664119D7}"/>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5" name="Footer Placeholder 4">
            <a:extLst>
              <a:ext uri="{FF2B5EF4-FFF2-40B4-BE49-F238E27FC236}">
                <a16:creationId xmlns:a16="http://schemas.microsoft.com/office/drawing/2014/main" id="{A31EA01D-BDA0-4360-9DA6-00FBC6E248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EA3C93-2D35-4CF4-B835-EBD46A51E456}"/>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152430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6DF67-3483-4EB7-8291-5BB75ED5FE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22E7934-74A3-4A3A-8AAA-E7AFDE317E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CCCB9-2877-4D79-BA7B-22383C7E8438}"/>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5" name="Footer Placeholder 4">
            <a:extLst>
              <a:ext uri="{FF2B5EF4-FFF2-40B4-BE49-F238E27FC236}">
                <a16:creationId xmlns:a16="http://schemas.microsoft.com/office/drawing/2014/main" id="{4B2423CC-6311-4F58-9B4C-C49B7B451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E62773-3A89-4372-95A2-8E9121FFD9D7}"/>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1355045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1BC7C-67BD-44C7-AADB-E46CFC10B5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F196F9-83D4-4654-A956-ED974F4DDA0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DD526AD-A25A-4F00-907B-3F729C2E5BA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6B995A-5F6D-4119-8133-100AA802141D}"/>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6" name="Footer Placeholder 5">
            <a:extLst>
              <a:ext uri="{FF2B5EF4-FFF2-40B4-BE49-F238E27FC236}">
                <a16:creationId xmlns:a16="http://schemas.microsoft.com/office/drawing/2014/main" id="{2A3F8121-F464-46C3-9925-AA2E0846DA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A24D9E-40C5-41E8-B49A-C137EEA11E5A}"/>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328658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79A50-D598-4FF4-9F7D-6648B04DD4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7096E6B-A826-45F9-B598-8728FEE357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1801619-C4AD-4222-90A0-5426236A69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D7A47DC-DAD4-42F4-BAAD-079AF2891E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562F39-7A9D-42EA-AE72-9F7ED72E0C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29272EA-BFAD-42C0-AB5B-EBCF573AECDE}"/>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8" name="Footer Placeholder 7">
            <a:extLst>
              <a:ext uri="{FF2B5EF4-FFF2-40B4-BE49-F238E27FC236}">
                <a16:creationId xmlns:a16="http://schemas.microsoft.com/office/drawing/2014/main" id="{78165CB1-AE5B-4FE2-89DD-405B344B62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7BBA31-258D-4F87-ABA1-A172CD1E3E26}"/>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752103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B301C-31A2-4823-B95D-4699E553B6C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7406B2E-7AF4-4503-BBAB-BD6DE84ECF51}"/>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4" name="Footer Placeholder 3">
            <a:extLst>
              <a:ext uri="{FF2B5EF4-FFF2-40B4-BE49-F238E27FC236}">
                <a16:creationId xmlns:a16="http://schemas.microsoft.com/office/drawing/2014/main" id="{67B15E3C-E4A9-4760-8E37-98162616BB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31DF05-1339-4C28-AE1B-9F3BA0057C47}"/>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3514284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C86880-887D-4CF8-965F-149B59C0A39D}"/>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3" name="Footer Placeholder 2">
            <a:extLst>
              <a:ext uri="{FF2B5EF4-FFF2-40B4-BE49-F238E27FC236}">
                <a16:creationId xmlns:a16="http://schemas.microsoft.com/office/drawing/2014/main" id="{DAB6E25F-F191-40E4-95E3-B6D4C04F21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10418-49D2-4251-82FA-51E0180E60BA}"/>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2471351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5D29-3A66-4D69-9E96-D09AAE2DC4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361CE9D-3375-4A8D-860F-AE2F66F1E6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D6302B-37B9-427D-AD4C-526061D50C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5F653C-7991-4C96-82E7-A88A8B84817D}"/>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6" name="Footer Placeholder 5">
            <a:extLst>
              <a:ext uri="{FF2B5EF4-FFF2-40B4-BE49-F238E27FC236}">
                <a16:creationId xmlns:a16="http://schemas.microsoft.com/office/drawing/2014/main" id="{33649134-E75B-4D53-A22D-EA3BD7C5A0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2EB81C-5861-424F-8279-B51E74DD9903}"/>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2120231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CB72-B6ED-42A0-B650-FC982610F9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5076D98-2A03-431B-B677-BB4E6CC151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5D9CC2-E4A3-40FF-B6FC-F8C11F08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339195-E8B8-4C26-AA10-461726943B91}"/>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6" name="Footer Placeholder 5">
            <a:extLst>
              <a:ext uri="{FF2B5EF4-FFF2-40B4-BE49-F238E27FC236}">
                <a16:creationId xmlns:a16="http://schemas.microsoft.com/office/drawing/2014/main" id="{FFBC7EE1-B11E-4FC4-B593-681C823524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09B023-D43C-4DFC-B3A8-FFFC1B9230D7}"/>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4277350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8F63-1600-4C19-8909-AD8431FFC2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BE8EEE-66EF-4E77-8975-FBF1BA8EF0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E7E2EF-B4C3-4D81-8351-C31D663EEC62}"/>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5" name="Footer Placeholder 4">
            <a:extLst>
              <a:ext uri="{FF2B5EF4-FFF2-40B4-BE49-F238E27FC236}">
                <a16:creationId xmlns:a16="http://schemas.microsoft.com/office/drawing/2014/main" id="{E9016A80-DECF-4CB2-9956-EC6CFD209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2A151-5108-4D42-9A12-84B6C3C14C47}"/>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2697541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0DF28-FB04-44B3-B5FC-29C300D52A0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AE3036A-9559-47C5-94A2-CD984D3C59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D09BE6-0C0F-4866-8487-DB443F1133C6}"/>
              </a:ext>
            </a:extLst>
          </p:cNvPr>
          <p:cNvSpPr>
            <a:spLocks noGrp="1"/>
          </p:cNvSpPr>
          <p:nvPr>
            <p:ph type="dt" sz="half" idx="10"/>
          </p:nvPr>
        </p:nvSpPr>
        <p:spPr/>
        <p:txBody>
          <a:bodyPr/>
          <a:lstStyle/>
          <a:p>
            <a:fld id="{25B75D89-93C9-42EA-BC23-63954B763196}" type="datetimeFigureOut">
              <a:rPr lang="en-GB" smtClean="0"/>
              <a:t>29/03/2026</a:t>
            </a:fld>
            <a:endParaRPr lang="en-GB"/>
          </a:p>
        </p:txBody>
      </p:sp>
      <p:sp>
        <p:nvSpPr>
          <p:cNvPr id="5" name="Footer Placeholder 4">
            <a:extLst>
              <a:ext uri="{FF2B5EF4-FFF2-40B4-BE49-F238E27FC236}">
                <a16:creationId xmlns:a16="http://schemas.microsoft.com/office/drawing/2014/main" id="{3DFCF2F3-DADF-4066-8647-FA4C32B176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45E06F-A979-4DDC-80C2-E90A6C95FB18}"/>
              </a:ext>
            </a:extLst>
          </p:cNvPr>
          <p:cNvSpPr>
            <a:spLocks noGrp="1"/>
          </p:cNvSpPr>
          <p:nvPr>
            <p:ph type="sldNum" sz="quarter" idx="12"/>
          </p:nvPr>
        </p:nvSpPr>
        <p:spPr/>
        <p:txBody>
          <a:bodyPr/>
          <a:lstStyle/>
          <a:p>
            <a:fld id="{AC620884-E15F-45CB-B859-25B012FD9152}" type="slidenum">
              <a:rPr lang="en-GB" smtClean="0"/>
              <a:t>‹#›</a:t>
            </a:fld>
            <a:endParaRPr lang="en-GB"/>
          </a:p>
        </p:txBody>
      </p:sp>
    </p:spTree>
    <p:extLst>
      <p:ext uri="{BB962C8B-B14F-4D97-AF65-F5344CB8AC3E}">
        <p14:creationId xmlns:p14="http://schemas.microsoft.com/office/powerpoint/2010/main" val="1270280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5"/>
        <p:cNvGrpSpPr/>
        <p:nvPr/>
      </p:nvGrpSpPr>
      <p:grpSpPr>
        <a:xfrm>
          <a:off x="0" y="0"/>
          <a:ext cx="0" cy="0"/>
          <a:chOff x="0" y="0"/>
          <a:chExt cx="0" cy="0"/>
        </a:xfrm>
      </p:grpSpPr>
      <p:grpSp>
        <p:nvGrpSpPr>
          <p:cNvPr id="76" name="Google Shape;76;p13"/>
          <p:cNvGrpSpPr/>
          <p:nvPr/>
        </p:nvGrpSpPr>
        <p:grpSpPr>
          <a:xfrm>
            <a:off x="-4083551" y="3656100"/>
            <a:ext cx="4610003" cy="6618499"/>
            <a:chOff x="430234" y="289602"/>
            <a:chExt cx="945965" cy="1358105"/>
          </a:xfrm>
        </p:grpSpPr>
        <p:sp>
          <p:nvSpPr>
            <p:cNvPr id="77" name="Google Shape;77;p13"/>
            <p:cNvSpPr/>
            <p:nvPr/>
          </p:nvSpPr>
          <p:spPr>
            <a:xfrm>
              <a:off x="430234" y="28960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78" name="Google Shape;78;p13"/>
            <p:cNvSpPr/>
            <p:nvPr/>
          </p:nvSpPr>
          <p:spPr>
            <a:xfrm>
              <a:off x="430234" y="40736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79" name="Google Shape;79;p13"/>
            <p:cNvSpPr/>
            <p:nvPr/>
          </p:nvSpPr>
          <p:spPr>
            <a:xfrm>
              <a:off x="430234" y="52512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80" name="Google Shape;80;p13"/>
            <p:cNvSpPr/>
            <p:nvPr/>
          </p:nvSpPr>
          <p:spPr>
            <a:xfrm>
              <a:off x="430234" y="64288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grpSp>
        <p:nvGrpSpPr>
          <p:cNvPr id="81" name="Google Shape;81;p13"/>
          <p:cNvGrpSpPr/>
          <p:nvPr/>
        </p:nvGrpSpPr>
        <p:grpSpPr>
          <a:xfrm>
            <a:off x="9045829" y="3455265"/>
            <a:ext cx="3980504" cy="3459753"/>
            <a:chOff x="6784372" y="2591448"/>
            <a:chExt cx="2985378" cy="2594815"/>
          </a:xfrm>
        </p:grpSpPr>
        <p:sp>
          <p:nvSpPr>
            <p:cNvPr id="82" name="Google Shape;82;p13"/>
            <p:cNvSpPr/>
            <p:nvPr/>
          </p:nvSpPr>
          <p:spPr>
            <a:xfrm>
              <a:off x="7761557" y="2591448"/>
              <a:ext cx="2008193" cy="2594815"/>
            </a:xfrm>
            <a:custGeom>
              <a:avLst/>
              <a:gdLst/>
              <a:ahLst/>
              <a:cxnLst/>
              <a:rect l="l" t="t" r="r" b="b"/>
              <a:pathLst>
                <a:path w="1224508" h="1582204" extrusionOk="0">
                  <a:moveTo>
                    <a:pt x="1224509" y="1222933"/>
                  </a:moveTo>
                  <a:lnTo>
                    <a:pt x="1224509" y="1582204"/>
                  </a:lnTo>
                  <a:lnTo>
                    <a:pt x="24523" y="1582204"/>
                  </a:lnTo>
                  <a:cubicBezTo>
                    <a:pt x="10921" y="1489786"/>
                    <a:pt x="1772" y="1397326"/>
                    <a:pt x="1246" y="1302155"/>
                  </a:cubicBezTo>
                  <a:cubicBezTo>
                    <a:pt x="477" y="1177634"/>
                    <a:pt x="-3774" y="1049066"/>
                    <a:pt x="9626" y="925356"/>
                  </a:cubicBezTo>
                  <a:cubicBezTo>
                    <a:pt x="25940" y="775129"/>
                    <a:pt x="55693" y="628425"/>
                    <a:pt x="92005" y="482248"/>
                  </a:cubicBezTo>
                  <a:cubicBezTo>
                    <a:pt x="113824" y="394444"/>
                    <a:pt x="142849" y="313279"/>
                    <a:pt x="185598" y="233652"/>
                  </a:cubicBezTo>
                  <a:cubicBezTo>
                    <a:pt x="213125" y="182322"/>
                    <a:pt x="240652" y="129373"/>
                    <a:pt x="288663" y="94721"/>
                  </a:cubicBezTo>
                  <a:cubicBezTo>
                    <a:pt x="323315" y="69744"/>
                    <a:pt x="357886" y="43309"/>
                    <a:pt x="397841" y="27198"/>
                  </a:cubicBezTo>
                  <a:cubicBezTo>
                    <a:pt x="449212" y="6431"/>
                    <a:pt x="525114" y="-8466"/>
                    <a:pt x="580047" y="5379"/>
                  </a:cubicBezTo>
                  <a:cubicBezTo>
                    <a:pt x="616197" y="14487"/>
                    <a:pt x="651618" y="32218"/>
                    <a:pt x="683558" y="50718"/>
                  </a:cubicBezTo>
                  <a:cubicBezTo>
                    <a:pt x="731325" y="78326"/>
                    <a:pt x="760269" y="123543"/>
                    <a:pt x="802127" y="158033"/>
                  </a:cubicBezTo>
                  <a:cubicBezTo>
                    <a:pt x="870095" y="214181"/>
                    <a:pt x="929684" y="306316"/>
                    <a:pt x="966967" y="387157"/>
                  </a:cubicBezTo>
                  <a:cubicBezTo>
                    <a:pt x="1079059" y="630207"/>
                    <a:pt x="1138810" y="890987"/>
                    <a:pt x="1194755" y="1151403"/>
                  </a:cubicBezTo>
                  <a:cubicBezTo>
                    <a:pt x="1198965" y="1171158"/>
                    <a:pt x="1210138" y="1195973"/>
                    <a:pt x="1224509" y="1222933"/>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83" name="Google Shape;83;p13"/>
            <p:cNvSpPr/>
            <p:nvPr/>
          </p:nvSpPr>
          <p:spPr>
            <a:xfrm>
              <a:off x="6784372" y="4396764"/>
              <a:ext cx="1399817" cy="789245"/>
            </a:xfrm>
            <a:custGeom>
              <a:avLst/>
              <a:gdLst/>
              <a:ahLst/>
              <a:cxnLst/>
              <a:rect l="l" t="t" r="r" b="b"/>
              <a:pathLst>
                <a:path w="853547" h="481247" extrusionOk="0">
                  <a:moveTo>
                    <a:pt x="853547" y="481248"/>
                  </a:moveTo>
                  <a:lnTo>
                    <a:pt x="0" y="481248"/>
                  </a:lnTo>
                  <a:cubicBezTo>
                    <a:pt x="4210" y="472059"/>
                    <a:pt x="8865" y="462829"/>
                    <a:pt x="13966" y="453316"/>
                  </a:cubicBezTo>
                  <a:cubicBezTo>
                    <a:pt x="51856" y="383081"/>
                    <a:pt x="92095" y="313615"/>
                    <a:pt x="137555" y="247995"/>
                  </a:cubicBezTo>
                  <a:cubicBezTo>
                    <a:pt x="180749" y="185734"/>
                    <a:pt x="235965" y="118455"/>
                    <a:pt x="300735" y="80240"/>
                  </a:cubicBezTo>
                  <a:cubicBezTo>
                    <a:pt x="347774" y="52470"/>
                    <a:pt x="402465" y="12637"/>
                    <a:pt x="457438" y="3448"/>
                  </a:cubicBezTo>
                  <a:cubicBezTo>
                    <a:pt x="588638" y="-18493"/>
                    <a:pt x="737406" y="66841"/>
                    <a:pt x="791247" y="186909"/>
                  </a:cubicBezTo>
                  <a:cubicBezTo>
                    <a:pt x="832133" y="278194"/>
                    <a:pt x="849580" y="381178"/>
                    <a:pt x="853547" y="48124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
        <p:nvSpPr>
          <p:cNvPr id="84" name="Google Shape;84;p1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sz="3333"/>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5" name="Google Shape;85;p13"/>
          <p:cNvSpPr txBox="1">
            <a:spLocks noGrp="1"/>
          </p:cNvSpPr>
          <p:nvPr>
            <p:ph type="title" idx="2" hasCustomPrompt="1"/>
          </p:nvPr>
        </p:nvSpPr>
        <p:spPr>
          <a:xfrm>
            <a:off x="1225387" y="1678763"/>
            <a:ext cx="1057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86" name="Google Shape;86;p13"/>
          <p:cNvSpPr txBox="1">
            <a:spLocks noGrp="1"/>
          </p:cNvSpPr>
          <p:nvPr>
            <p:ph type="subTitle" idx="1"/>
          </p:nvPr>
        </p:nvSpPr>
        <p:spPr>
          <a:xfrm>
            <a:off x="2611387" y="1678763"/>
            <a:ext cx="5888800" cy="5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Raleway"/>
              <a:buNone/>
              <a:defRPr sz="2133" b="1">
                <a:solidFill>
                  <a:schemeClr val="dk1"/>
                </a:solidFill>
                <a:latin typeface="Krona One"/>
                <a:ea typeface="Krona One"/>
                <a:cs typeface="Krona One"/>
                <a:sym typeface="Krona One"/>
              </a:defRPr>
            </a:lvl1pPr>
            <a:lvl2pPr lvl="1" rtl="0">
              <a:lnSpc>
                <a:spcPct val="100000"/>
              </a:lnSpc>
              <a:spcBef>
                <a:spcPts val="0"/>
              </a:spcBef>
              <a:spcAft>
                <a:spcPts val="0"/>
              </a:spcAft>
              <a:buSzPts val="2000"/>
              <a:buFont typeface="Raleway"/>
              <a:buNone/>
              <a:defRPr sz="2667" b="1">
                <a:latin typeface="Raleway"/>
                <a:ea typeface="Raleway"/>
                <a:cs typeface="Raleway"/>
                <a:sym typeface="Raleway"/>
              </a:defRPr>
            </a:lvl2pPr>
            <a:lvl3pPr lvl="2" rtl="0">
              <a:lnSpc>
                <a:spcPct val="100000"/>
              </a:lnSpc>
              <a:spcBef>
                <a:spcPts val="0"/>
              </a:spcBef>
              <a:spcAft>
                <a:spcPts val="0"/>
              </a:spcAft>
              <a:buSzPts val="2000"/>
              <a:buFont typeface="Raleway"/>
              <a:buNone/>
              <a:defRPr sz="2667" b="1">
                <a:latin typeface="Raleway"/>
                <a:ea typeface="Raleway"/>
                <a:cs typeface="Raleway"/>
                <a:sym typeface="Raleway"/>
              </a:defRPr>
            </a:lvl3pPr>
            <a:lvl4pPr lvl="3" rtl="0">
              <a:lnSpc>
                <a:spcPct val="100000"/>
              </a:lnSpc>
              <a:spcBef>
                <a:spcPts val="0"/>
              </a:spcBef>
              <a:spcAft>
                <a:spcPts val="0"/>
              </a:spcAft>
              <a:buSzPts val="2000"/>
              <a:buFont typeface="Raleway"/>
              <a:buNone/>
              <a:defRPr sz="2667" b="1">
                <a:latin typeface="Raleway"/>
                <a:ea typeface="Raleway"/>
                <a:cs typeface="Raleway"/>
                <a:sym typeface="Raleway"/>
              </a:defRPr>
            </a:lvl4pPr>
            <a:lvl5pPr lvl="4" rtl="0">
              <a:lnSpc>
                <a:spcPct val="100000"/>
              </a:lnSpc>
              <a:spcBef>
                <a:spcPts val="0"/>
              </a:spcBef>
              <a:spcAft>
                <a:spcPts val="0"/>
              </a:spcAft>
              <a:buSzPts val="2000"/>
              <a:buFont typeface="Raleway"/>
              <a:buNone/>
              <a:defRPr sz="2667" b="1">
                <a:latin typeface="Raleway"/>
                <a:ea typeface="Raleway"/>
                <a:cs typeface="Raleway"/>
                <a:sym typeface="Raleway"/>
              </a:defRPr>
            </a:lvl5pPr>
            <a:lvl6pPr lvl="5" rtl="0">
              <a:lnSpc>
                <a:spcPct val="100000"/>
              </a:lnSpc>
              <a:spcBef>
                <a:spcPts val="0"/>
              </a:spcBef>
              <a:spcAft>
                <a:spcPts val="0"/>
              </a:spcAft>
              <a:buSzPts val="2000"/>
              <a:buFont typeface="Raleway"/>
              <a:buNone/>
              <a:defRPr sz="2667" b="1">
                <a:latin typeface="Raleway"/>
                <a:ea typeface="Raleway"/>
                <a:cs typeface="Raleway"/>
                <a:sym typeface="Raleway"/>
              </a:defRPr>
            </a:lvl6pPr>
            <a:lvl7pPr lvl="6" rtl="0">
              <a:lnSpc>
                <a:spcPct val="100000"/>
              </a:lnSpc>
              <a:spcBef>
                <a:spcPts val="0"/>
              </a:spcBef>
              <a:spcAft>
                <a:spcPts val="0"/>
              </a:spcAft>
              <a:buSzPts val="2000"/>
              <a:buFont typeface="Raleway"/>
              <a:buNone/>
              <a:defRPr sz="2667" b="1">
                <a:latin typeface="Raleway"/>
                <a:ea typeface="Raleway"/>
                <a:cs typeface="Raleway"/>
                <a:sym typeface="Raleway"/>
              </a:defRPr>
            </a:lvl7pPr>
            <a:lvl8pPr lvl="7" rtl="0">
              <a:lnSpc>
                <a:spcPct val="100000"/>
              </a:lnSpc>
              <a:spcBef>
                <a:spcPts val="0"/>
              </a:spcBef>
              <a:spcAft>
                <a:spcPts val="0"/>
              </a:spcAft>
              <a:buSzPts val="2000"/>
              <a:buFont typeface="Raleway"/>
              <a:buNone/>
              <a:defRPr sz="2667" b="1">
                <a:latin typeface="Raleway"/>
                <a:ea typeface="Raleway"/>
                <a:cs typeface="Raleway"/>
                <a:sym typeface="Raleway"/>
              </a:defRPr>
            </a:lvl8pPr>
            <a:lvl9pPr lvl="8" rtl="0">
              <a:lnSpc>
                <a:spcPct val="100000"/>
              </a:lnSpc>
              <a:spcBef>
                <a:spcPts val="0"/>
              </a:spcBef>
              <a:spcAft>
                <a:spcPts val="0"/>
              </a:spcAft>
              <a:buSzPts val="2000"/>
              <a:buFont typeface="Raleway"/>
              <a:buNone/>
              <a:defRPr sz="2667" b="1">
                <a:latin typeface="Raleway"/>
                <a:ea typeface="Raleway"/>
                <a:cs typeface="Raleway"/>
                <a:sym typeface="Raleway"/>
              </a:defRPr>
            </a:lvl9pPr>
          </a:lstStyle>
          <a:p>
            <a:endParaRPr/>
          </a:p>
        </p:txBody>
      </p:sp>
      <p:sp>
        <p:nvSpPr>
          <p:cNvPr id="87" name="Google Shape;87;p13"/>
          <p:cNvSpPr txBox="1">
            <a:spLocks noGrp="1"/>
          </p:cNvSpPr>
          <p:nvPr>
            <p:ph type="title" idx="3" hasCustomPrompt="1"/>
          </p:nvPr>
        </p:nvSpPr>
        <p:spPr>
          <a:xfrm>
            <a:off x="1225387" y="2386996"/>
            <a:ext cx="1057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88" name="Google Shape;88;p13"/>
          <p:cNvSpPr txBox="1">
            <a:spLocks noGrp="1"/>
          </p:cNvSpPr>
          <p:nvPr>
            <p:ph type="subTitle" idx="4"/>
          </p:nvPr>
        </p:nvSpPr>
        <p:spPr>
          <a:xfrm>
            <a:off x="2611387" y="2386996"/>
            <a:ext cx="5888800" cy="5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Raleway"/>
              <a:buNone/>
              <a:defRPr sz="2133" b="1">
                <a:solidFill>
                  <a:schemeClr val="dk1"/>
                </a:solidFill>
                <a:latin typeface="Krona One"/>
                <a:ea typeface="Krona One"/>
                <a:cs typeface="Krona One"/>
                <a:sym typeface="Krona One"/>
              </a:defRPr>
            </a:lvl1pPr>
            <a:lvl2pPr lvl="1" rtl="0">
              <a:lnSpc>
                <a:spcPct val="100000"/>
              </a:lnSpc>
              <a:spcBef>
                <a:spcPts val="0"/>
              </a:spcBef>
              <a:spcAft>
                <a:spcPts val="0"/>
              </a:spcAft>
              <a:buSzPts val="2000"/>
              <a:buFont typeface="Raleway"/>
              <a:buNone/>
              <a:defRPr sz="2667" b="1">
                <a:latin typeface="Raleway"/>
                <a:ea typeface="Raleway"/>
                <a:cs typeface="Raleway"/>
                <a:sym typeface="Raleway"/>
              </a:defRPr>
            </a:lvl2pPr>
            <a:lvl3pPr lvl="2" rtl="0">
              <a:lnSpc>
                <a:spcPct val="100000"/>
              </a:lnSpc>
              <a:spcBef>
                <a:spcPts val="0"/>
              </a:spcBef>
              <a:spcAft>
                <a:spcPts val="0"/>
              </a:spcAft>
              <a:buSzPts val="2000"/>
              <a:buFont typeface="Raleway"/>
              <a:buNone/>
              <a:defRPr sz="2667" b="1">
                <a:latin typeface="Raleway"/>
                <a:ea typeface="Raleway"/>
                <a:cs typeface="Raleway"/>
                <a:sym typeface="Raleway"/>
              </a:defRPr>
            </a:lvl3pPr>
            <a:lvl4pPr lvl="3" rtl="0">
              <a:lnSpc>
                <a:spcPct val="100000"/>
              </a:lnSpc>
              <a:spcBef>
                <a:spcPts val="0"/>
              </a:spcBef>
              <a:spcAft>
                <a:spcPts val="0"/>
              </a:spcAft>
              <a:buSzPts val="2000"/>
              <a:buFont typeface="Raleway"/>
              <a:buNone/>
              <a:defRPr sz="2667" b="1">
                <a:latin typeface="Raleway"/>
                <a:ea typeface="Raleway"/>
                <a:cs typeface="Raleway"/>
                <a:sym typeface="Raleway"/>
              </a:defRPr>
            </a:lvl4pPr>
            <a:lvl5pPr lvl="4" rtl="0">
              <a:lnSpc>
                <a:spcPct val="100000"/>
              </a:lnSpc>
              <a:spcBef>
                <a:spcPts val="0"/>
              </a:spcBef>
              <a:spcAft>
                <a:spcPts val="0"/>
              </a:spcAft>
              <a:buSzPts val="2000"/>
              <a:buFont typeface="Raleway"/>
              <a:buNone/>
              <a:defRPr sz="2667" b="1">
                <a:latin typeface="Raleway"/>
                <a:ea typeface="Raleway"/>
                <a:cs typeface="Raleway"/>
                <a:sym typeface="Raleway"/>
              </a:defRPr>
            </a:lvl5pPr>
            <a:lvl6pPr lvl="5" rtl="0">
              <a:lnSpc>
                <a:spcPct val="100000"/>
              </a:lnSpc>
              <a:spcBef>
                <a:spcPts val="0"/>
              </a:spcBef>
              <a:spcAft>
                <a:spcPts val="0"/>
              </a:spcAft>
              <a:buSzPts val="2000"/>
              <a:buFont typeface="Raleway"/>
              <a:buNone/>
              <a:defRPr sz="2667" b="1">
                <a:latin typeface="Raleway"/>
                <a:ea typeface="Raleway"/>
                <a:cs typeface="Raleway"/>
                <a:sym typeface="Raleway"/>
              </a:defRPr>
            </a:lvl6pPr>
            <a:lvl7pPr lvl="6" rtl="0">
              <a:lnSpc>
                <a:spcPct val="100000"/>
              </a:lnSpc>
              <a:spcBef>
                <a:spcPts val="0"/>
              </a:spcBef>
              <a:spcAft>
                <a:spcPts val="0"/>
              </a:spcAft>
              <a:buSzPts val="2000"/>
              <a:buFont typeface="Raleway"/>
              <a:buNone/>
              <a:defRPr sz="2667" b="1">
                <a:latin typeface="Raleway"/>
                <a:ea typeface="Raleway"/>
                <a:cs typeface="Raleway"/>
                <a:sym typeface="Raleway"/>
              </a:defRPr>
            </a:lvl7pPr>
            <a:lvl8pPr lvl="7" rtl="0">
              <a:lnSpc>
                <a:spcPct val="100000"/>
              </a:lnSpc>
              <a:spcBef>
                <a:spcPts val="0"/>
              </a:spcBef>
              <a:spcAft>
                <a:spcPts val="0"/>
              </a:spcAft>
              <a:buSzPts val="2000"/>
              <a:buFont typeface="Raleway"/>
              <a:buNone/>
              <a:defRPr sz="2667" b="1">
                <a:latin typeface="Raleway"/>
                <a:ea typeface="Raleway"/>
                <a:cs typeface="Raleway"/>
                <a:sym typeface="Raleway"/>
              </a:defRPr>
            </a:lvl8pPr>
            <a:lvl9pPr lvl="8" rtl="0">
              <a:lnSpc>
                <a:spcPct val="100000"/>
              </a:lnSpc>
              <a:spcBef>
                <a:spcPts val="0"/>
              </a:spcBef>
              <a:spcAft>
                <a:spcPts val="0"/>
              </a:spcAft>
              <a:buSzPts val="2000"/>
              <a:buFont typeface="Raleway"/>
              <a:buNone/>
              <a:defRPr sz="2667" b="1">
                <a:latin typeface="Raleway"/>
                <a:ea typeface="Raleway"/>
                <a:cs typeface="Raleway"/>
                <a:sym typeface="Raleway"/>
              </a:defRPr>
            </a:lvl9pPr>
          </a:lstStyle>
          <a:p>
            <a:endParaRPr/>
          </a:p>
        </p:txBody>
      </p:sp>
      <p:sp>
        <p:nvSpPr>
          <p:cNvPr id="89" name="Google Shape;89;p13"/>
          <p:cNvSpPr txBox="1">
            <a:spLocks noGrp="1"/>
          </p:cNvSpPr>
          <p:nvPr>
            <p:ph type="title" idx="5" hasCustomPrompt="1"/>
          </p:nvPr>
        </p:nvSpPr>
        <p:spPr>
          <a:xfrm>
            <a:off x="1225387" y="3095229"/>
            <a:ext cx="1057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0" name="Google Shape;90;p13"/>
          <p:cNvSpPr txBox="1">
            <a:spLocks noGrp="1"/>
          </p:cNvSpPr>
          <p:nvPr>
            <p:ph type="subTitle" idx="6"/>
          </p:nvPr>
        </p:nvSpPr>
        <p:spPr>
          <a:xfrm>
            <a:off x="2611387" y="3095229"/>
            <a:ext cx="5888800" cy="5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Raleway"/>
              <a:buNone/>
              <a:defRPr sz="2133" b="1">
                <a:solidFill>
                  <a:schemeClr val="dk1"/>
                </a:solidFill>
                <a:latin typeface="Krona One"/>
                <a:ea typeface="Krona One"/>
                <a:cs typeface="Krona One"/>
                <a:sym typeface="Krona One"/>
              </a:defRPr>
            </a:lvl1pPr>
            <a:lvl2pPr lvl="1" rtl="0">
              <a:lnSpc>
                <a:spcPct val="100000"/>
              </a:lnSpc>
              <a:spcBef>
                <a:spcPts val="0"/>
              </a:spcBef>
              <a:spcAft>
                <a:spcPts val="0"/>
              </a:spcAft>
              <a:buSzPts val="2000"/>
              <a:buFont typeface="Raleway"/>
              <a:buNone/>
              <a:defRPr sz="2667" b="1">
                <a:latin typeface="Raleway"/>
                <a:ea typeface="Raleway"/>
                <a:cs typeface="Raleway"/>
                <a:sym typeface="Raleway"/>
              </a:defRPr>
            </a:lvl2pPr>
            <a:lvl3pPr lvl="2" rtl="0">
              <a:lnSpc>
                <a:spcPct val="100000"/>
              </a:lnSpc>
              <a:spcBef>
                <a:spcPts val="0"/>
              </a:spcBef>
              <a:spcAft>
                <a:spcPts val="0"/>
              </a:spcAft>
              <a:buSzPts val="2000"/>
              <a:buFont typeface="Raleway"/>
              <a:buNone/>
              <a:defRPr sz="2667" b="1">
                <a:latin typeface="Raleway"/>
                <a:ea typeface="Raleway"/>
                <a:cs typeface="Raleway"/>
                <a:sym typeface="Raleway"/>
              </a:defRPr>
            </a:lvl3pPr>
            <a:lvl4pPr lvl="3" rtl="0">
              <a:lnSpc>
                <a:spcPct val="100000"/>
              </a:lnSpc>
              <a:spcBef>
                <a:spcPts val="0"/>
              </a:spcBef>
              <a:spcAft>
                <a:spcPts val="0"/>
              </a:spcAft>
              <a:buSzPts val="2000"/>
              <a:buFont typeface="Raleway"/>
              <a:buNone/>
              <a:defRPr sz="2667" b="1">
                <a:latin typeface="Raleway"/>
                <a:ea typeface="Raleway"/>
                <a:cs typeface="Raleway"/>
                <a:sym typeface="Raleway"/>
              </a:defRPr>
            </a:lvl4pPr>
            <a:lvl5pPr lvl="4" rtl="0">
              <a:lnSpc>
                <a:spcPct val="100000"/>
              </a:lnSpc>
              <a:spcBef>
                <a:spcPts val="0"/>
              </a:spcBef>
              <a:spcAft>
                <a:spcPts val="0"/>
              </a:spcAft>
              <a:buSzPts val="2000"/>
              <a:buFont typeface="Raleway"/>
              <a:buNone/>
              <a:defRPr sz="2667" b="1">
                <a:latin typeface="Raleway"/>
                <a:ea typeface="Raleway"/>
                <a:cs typeface="Raleway"/>
                <a:sym typeface="Raleway"/>
              </a:defRPr>
            </a:lvl5pPr>
            <a:lvl6pPr lvl="5" rtl="0">
              <a:lnSpc>
                <a:spcPct val="100000"/>
              </a:lnSpc>
              <a:spcBef>
                <a:spcPts val="0"/>
              </a:spcBef>
              <a:spcAft>
                <a:spcPts val="0"/>
              </a:spcAft>
              <a:buSzPts val="2000"/>
              <a:buFont typeface="Raleway"/>
              <a:buNone/>
              <a:defRPr sz="2667" b="1">
                <a:latin typeface="Raleway"/>
                <a:ea typeface="Raleway"/>
                <a:cs typeface="Raleway"/>
                <a:sym typeface="Raleway"/>
              </a:defRPr>
            </a:lvl6pPr>
            <a:lvl7pPr lvl="6" rtl="0">
              <a:lnSpc>
                <a:spcPct val="100000"/>
              </a:lnSpc>
              <a:spcBef>
                <a:spcPts val="0"/>
              </a:spcBef>
              <a:spcAft>
                <a:spcPts val="0"/>
              </a:spcAft>
              <a:buSzPts val="2000"/>
              <a:buFont typeface="Raleway"/>
              <a:buNone/>
              <a:defRPr sz="2667" b="1">
                <a:latin typeface="Raleway"/>
                <a:ea typeface="Raleway"/>
                <a:cs typeface="Raleway"/>
                <a:sym typeface="Raleway"/>
              </a:defRPr>
            </a:lvl7pPr>
            <a:lvl8pPr lvl="7" rtl="0">
              <a:lnSpc>
                <a:spcPct val="100000"/>
              </a:lnSpc>
              <a:spcBef>
                <a:spcPts val="0"/>
              </a:spcBef>
              <a:spcAft>
                <a:spcPts val="0"/>
              </a:spcAft>
              <a:buSzPts val="2000"/>
              <a:buFont typeface="Raleway"/>
              <a:buNone/>
              <a:defRPr sz="2667" b="1">
                <a:latin typeface="Raleway"/>
                <a:ea typeface="Raleway"/>
                <a:cs typeface="Raleway"/>
                <a:sym typeface="Raleway"/>
              </a:defRPr>
            </a:lvl8pPr>
            <a:lvl9pPr lvl="8" rtl="0">
              <a:lnSpc>
                <a:spcPct val="100000"/>
              </a:lnSpc>
              <a:spcBef>
                <a:spcPts val="0"/>
              </a:spcBef>
              <a:spcAft>
                <a:spcPts val="0"/>
              </a:spcAft>
              <a:buSzPts val="2000"/>
              <a:buFont typeface="Raleway"/>
              <a:buNone/>
              <a:defRPr sz="2667" b="1">
                <a:latin typeface="Raleway"/>
                <a:ea typeface="Raleway"/>
                <a:cs typeface="Raleway"/>
                <a:sym typeface="Raleway"/>
              </a:defRPr>
            </a:lvl9pPr>
          </a:lstStyle>
          <a:p>
            <a:endParaRPr/>
          </a:p>
        </p:txBody>
      </p:sp>
      <p:sp>
        <p:nvSpPr>
          <p:cNvPr id="91" name="Google Shape;91;p13"/>
          <p:cNvSpPr txBox="1">
            <a:spLocks noGrp="1"/>
          </p:cNvSpPr>
          <p:nvPr>
            <p:ph type="title" idx="7" hasCustomPrompt="1"/>
          </p:nvPr>
        </p:nvSpPr>
        <p:spPr>
          <a:xfrm>
            <a:off x="1225387" y="3803463"/>
            <a:ext cx="1057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2" name="Google Shape;92;p13"/>
          <p:cNvSpPr txBox="1">
            <a:spLocks noGrp="1"/>
          </p:cNvSpPr>
          <p:nvPr>
            <p:ph type="subTitle" idx="8"/>
          </p:nvPr>
        </p:nvSpPr>
        <p:spPr>
          <a:xfrm>
            <a:off x="2611387" y="3803463"/>
            <a:ext cx="5888800" cy="5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Raleway"/>
              <a:buNone/>
              <a:defRPr sz="2133" b="1">
                <a:solidFill>
                  <a:schemeClr val="dk1"/>
                </a:solidFill>
                <a:latin typeface="Krona One"/>
                <a:ea typeface="Krona One"/>
                <a:cs typeface="Krona One"/>
                <a:sym typeface="Krona One"/>
              </a:defRPr>
            </a:lvl1pPr>
            <a:lvl2pPr lvl="1" rtl="0">
              <a:lnSpc>
                <a:spcPct val="100000"/>
              </a:lnSpc>
              <a:spcBef>
                <a:spcPts val="0"/>
              </a:spcBef>
              <a:spcAft>
                <a:spcPts val="0"/>
              </a:spcAft>
              <a:buSzPts val="2000"/>
              <a:buFont typeface="Raleway"/>
              <a:buNone/>
              <a:defRPr sz="2667" b="1">
                <a:latin typeface="Raleway"/>
                <a:ea typeface="Raleway"/>
                <a:cs typeface="Raleway"/>
                <a:sym typeface="Raleway"/>
              </a:defRPr>
            </a:lvl2pPr>
            <a:lvl3pPr lvl="2" rtl="0">
              <a:lnSpc>
                <a:spcPct val="100000"/>
              </a:lnSpc>
              <a:spcBef>
                <a:spcPts val="0"/>
              </a:spcBef>
              <a:spcAft>
                <a:spcPts val="0"/>
              </a:spcAft>
              <a:buSzPts val="2000"/>
              <a:buFont typeface="Raleway"/>
              <a:buNone/>
              <a:defRPr sz="2667" b="1">
                <a:latin typeface="Raleway"/>
                <a:ea typeface="Raleway"/>
                <a:cs typeface="Raleway"/>
                <a:sym typeface="Raleway"/>
              </a:defRPr>
            </a:lvl3pPr>
            <a:lvl4pPr lvl="3" rtl="0">
              <a:lnSpc>
                <a:spcPct val="100000"/>
              </a:lnSpc>
              <a:spcBef>
                <a:spcPts val="0"/>
              </a:spcBef>
              <a:spcAft>
                <a:spcPts val="0"/>
              </a:spcAft>
              <a:buSzPts val="2000"/>
              <a:buFont typeface="Raleway"/>
              <a:buNone/>
              <a:defRPr sz="2667" b="1">
                <a:latin typeface="Raleway"/>
                <a:ea typeface="Raleway"/>
                <a:cs typeface="Raleway"/>
                <a:sym typeface="Raleway"/>
              </a:defRPr>
            </a:lvl4pPr>
            <a:lvl5pPr lvl="4" rtl="0">
              <a:lnSpc>
                <a:spcPct val="100000"/>
              </a:lnSpc>
              <a:spcBef>
                <a:spcPts val="0"/>
              </a:spcBef>
              <a:spcAft>
                <a:spcPts val="0"/>
              </a:spcAft>
              <a:buSzPts val="2000"/>
              <a:buFont typeface="Raleway"/>
              <a:buNone/>
              <a:defRPr sz="2667" b="1">
                <a:latin typeface="Raleway"/>
                <a:ea typeface="Raleway"/>
                <a:cs typeface="Raleway"/>
                <a:sym typeface="Raleway"/>
              </a:defRPr>
            </a:lvl5pPr>
            <a:lvl6pPr lvl="5" rtl="0">
              <a:lnSpc>
                <a:spcPct val="100000"/>
              </a:lnSpc>
              <a:spcBef>
                <a:spcPts val="0"/>
              </a:spcBef>
              <a:spcAft>
                <a:spcPts val="0"/>
              </a:spcAft>
              <a:buSzPts val="2000"/>
              <a:buFont typeface="Raleway"/>
              <a:buNone/>
              <a:defRPr sz="2667" b="1">
                <a:latin typeface="Raleway"/>
                <a:ea typeface="Raleway"/>
                <a:cs typeface="Raleway"/>
                <a:sym typeface="Raleway"/>
              </a:defRPr>
            </a:lvl6pPr>
            <a:lvl7pPr lvl="6" rtl="0">
              <a:lnSpc>
                <a:spcPct val="100000"/>
              </a:lnSpc>
              <a:spcBef>
                <a:spcPts val="0"/>
              </a:spcBef>
              <a:spcAft>
                <a:spcPts val="0"/>
              </a:spcAft>
              <a:buSzPts val="2000"/>
              <a:buFont typeface="Raleway"/>
              <a:buNone/>
              <a:defRPr sz="2667" b="1">
                <a:latin typeface="Raleway"/>
                <a:ea typeface="Raleway"/>
                <a:cs typeface="Raleway"/>
                <a:sym typeface="Raleway"/>
              </a:defRPr>
            </a:lvl7pPr>
            <a:lvl8pPr lvl="7" rtl="0">
              <a:lnSpc>
                <a:spcPct val="100000"/>
              </a:lnSpc>
              <a:spcBef>
                <a:spcPts val="0"/>
              </a:spcBef>
              <a:spcAft>
                <a:spcPts val="0"/>
              </a:spcAft>
              <a:buSzPts val="2000"/>
              <a:buFont typeface="Raleway"/>
              <a:buNone/>
              <a:defRPr sz="2667" b="1">
                <a:latin typeface="Raleway"/>
                <a:ea typeface="Raleway"/>
                <a:cs typeface="Raleway"/>
                <a:sym typeface="Raleway"/>
              </a:defRPr>
            </a:lvl8pPr>
            <a:lvl9pPr lvl="8" rtl="0">
              <a:lnSpc>
                <a:spcPct val="100000"/>
              </a:lnSpc>
              <a:spcBef>
                <a:spcPts val="0"/>
              </a:spcBef>
              <a:spcAft>
                <a:spcPts val="0"/>
              </a:spcAft>
              <a:buSzPts val="2000"/>
              <a:buFont typeface="Raleway"/>
              <a:buNone/>
              <a:defRPr sz="2667" b="1">
                <a:latin typeface="Raleway"/>
                <a:ea typeface="Raleway"/>
                <a:cs typeface="Raleway"/>
                <a:sym typeface="Raleway"/>
              </a:defRPr>
            </a:lvl9pPr>
          </a:lstStyle>
          <a:p>
            <a:endParaRPr/>
          </a:p>
        </p:txBody>
      </p:sp>
      <p:sp>
        <p:nvSpPr>
          <p:cNvPr id="93" name="Google Shape;93;p13"/>
          <p:cNvSpPr txBox="1">
            <a:spLocks noGrp="1"/>
          </p:cNvSpPr>
          <p:nvPr>
            <p:ph type="title" idx="9" hasCustomPrompt="1"/>
          </p:nvPr>
        </p:nvSpPr>
        <p:spPr>
          <a:xfrm>
            <a:off x="1225387" y="4511696"/>
            <a:ext cx="1057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4" name="Google Shape;94;p13"/>
          <p:cNvSpPr txBox="1">
            <a:spLocks noGrp="1"/>
          </p:cNvSpPr>
          <p:nvPr>
            <p:ph type="subTitle" idx="13"/>
          </p:nvPr>
        </p:nvSpPr>
        <p:spPr>
          <a:xfrm>
            <a:off x="2611387" y="4511696"/>
            <a:ext cx="5888800" cy="5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Raleway"/>
              <a:buNone/>
              <a:defRPr sz="2133" b="1">
                <a:solidFill>
                  <a:schemeClr val="dk1"/>
                </a:solidFill>
                <a:latin typeface="Krona One"/>
                <a:ea typeface="Krona One"/>
                <a:cs typeface="Krona One"/>
                <a:sym typeface="Krona One"/>
              </a:defRPr>
            </a:lvl1pPr>
            <a:lvl2pPr lvl="1" rtl="0">
              <a:lnSpc>
                <a:spcPct val="100000"/>
              </a:lnSpc>
              <a:spcBef>
                <a:spcPts val="0"/>
              </a:spcBef>
              <a:spcAft>
                <a:spcPts val="0"/>
              </a:spcAft>
              <a:buSzPts val="2000"/>
              <a:buFont typeface="Raleway"/>
              <a:buNone/>
              <a:defRPr sz="2667" b="1">
                <a:latin typeface="Raleway"/>
                <a:ea typeface="Raleway"/>
                <a:cs typeface="Raleway"/>
                <a:sym typeface="Raleway"/>
              </a:defRPr>
            </a:lvl2pPr>
            <a:lvl3pPr lvl="2" rtl="0">
              <a:lnSpc>
                <a:spcPct val="100000"/>
              </a:lnSpc>
              <a:spcBef>
                <a:spcPts val="0"/>
              </a:spcBef>
              <a:spcAft>
                <a:spcPts val="0"/>
              </a:spcAft>
              <a:buSzPts val="2000"/>
              <a:buFont typeface="Raleway"/>
              <a:buNone/>
              <a:defRPr sz="2667" b="1">
                <a:latin typeface="Raleway"/>
                <a:ea typeface="Raleway"/>
                <a:cs typeface="Raleway"/>
                <a:sym typeface="Raleway"/>
              </a:defRPr>
            </a:lvl3pPr>
            <a:lvl4pPr lvl="3" rtl="0">
              <a:lnSpc>
                <a:spcPct val="100000"/>
              </a:lnSpc>
              <a:spcBef>
                <a:spcPts val="0"/>
              </a:spcBef>
              <a:spcAft>
                <a:spcPts val="0"/>
              </a:spcAft>
              <a:buSzPts val="2000"/>
              <a:buFont typeface="Raleway"/>
              <a:buNone/>
              <a:defRPr sz="2667" b="1">
                <a:latin typeface="Raleway"/>
                <a:ea typeface="Raleway"/>
                <a:cs typeface="Raleway"/>
                <a:sym typeface="Raleway"/>
              </a:defRPr>
            </a:lvl4pPr>
            <a:lvl5pPr lvl="4" rtl="0">
              <a:lnSpc>
                <a:spcPct val="100000"/>
              </a:lnSpc>
              <a:spcBef>
                <a:spcPts val="0"/>
              </a:spcBef>
              <a:spcAft>
                <a:spcPts val="0"/>
              </a:spcAft>
              <a:buSzPts val="2000"/>
              <a:buFont typeface="Raleway"/>
              <a:buNone/>
              <a:defRPr sz="2667" b="1">
                <a:latin typeface="Raleway"/>
                <a:ea typeface="Raleway"/>
                <a:cs typeface="Raleway"/>
                <a:sym typeface="Raleway"/>
              </a:defRPr>
            </a:lvl5pPr>
            <a:lvl6pPr lvl="5" rtl="0">
              <a:lnSpc>
                <a:spcPct val="100000"/>
              </a:lnSpc>
              <a:spcBef>
                <a:spcPts val="0"/>
              </a:spcBef>
              <a:spcAft>
                <a:spcPts val="0"/>
              </a:spcAft>
              <a:buSzPts val="2000"/>
              <a:buFont typeface="Raleway"/>
              <a:buNone/>
              <a:defRPr sz="2667" b="1">
                <a:latin typeface="Raleway"/>
                <a:ea typeface="Raleway"/>
                <a:cs typeface="Raleway"/>
                <a:sym typeface="Raleway"/>
              </a:defRPr>
            </a:lvl6pPr>
            <a:lvl7pPr lvl="6" rtl="0">
              <a:lnSpc>
                <a:spcPct val="100000"/>
              </a:lnSpc>
              <a:spcBef>
                <a:spcPts val="0"/>
              </a:spcBef>
              <a:spcAft>
                <a:spcPts val="0"/>
              </a:spcAft>
              <a:buSzPts val="2000"/>
              <a:buFont typeface="Raleway"/>
              <a:buNone/>
              <a:defRPr sz="2667" b="1">
                <a:latin typeface="Raleway"/>
                <a:ea typeface="Raleway"/>
                <a:cs typeface="Raleway"/>
                <a:sym typeface="Raleway"/>
              </a:defRPr>
            </a:lvl7pPr>
            <a:lvl8pPr lvl="7" rtl="0">
              <a:lnSpc>
                <a:spcPct val="100000"/>
              </a:lnSpc>
              <a:spcBef>
                <a:spcPts val="0"/>
              </a:spcBef>
              <a:spcAft>
                <a:spcPts val="0"/>
              </a:spcAft>
              <a:buSzPts val="2000"/>
              <a:buFont typeface="Raleway"/>
              <a:buNone/>
              <a:defRPr sz="2667" b="1">
                <a:latin typeface="Raleway"/>
                <a:ea typeface="Raleway"/>
                <a:cs typeface="Raleway"/>
                <a:sym typeface="Raleway"/>
              </a:defRPr>
            </a:lvl8pPr>
            <a:lvl9pPr lvl="8" rtl="0">
              <a:lnSpc>
                <a:spcPct val="100000"/>
              </a:lnSpc>
              <a:spcBef>
                <a:spcPts val="0"/>
              </a:spcBef>
              <a:spcAft>
                <a:spcPts val="0"/>
              </a:spcAft>
              <a:buSzPts val="2000"/>
              <a:buFont typeface="Raleway"/>
              <a:buNone/>
              <a:defRPr sz="2667" b="1">
                <a:latin typeface="Raleway"/>
                <a:ea typeface="Raleway"/>
                <a:cs typeface="Raleway"/>
                <a:sym typeface="Raleway"/>
              </a:defRPr>
            </a:lvl9pPr>
          </a:lstStyle>
          <a:p>
            <a:endParaRPr/>
          </a:p>
        </p:txBody>
      </p:sp>
      <p:sp>
        <p:nvSpPr>
          <p:cNvPr id="95" name="Google Shape;95;p13"/>
          <p:cNvSpPr txBox="1">
            <a:spLocks noGrp="1"/>
          </p:cNvSpPr>
          <p:nvPr>
            <p:ph type="title" idx="14" hasCustomPrompt="1"/>
          </p:nvPr>
        </p:nvSpPr>
        <p:spPr>
          <a:xfrm>
            <a:off x="1225387" y="5219929"/>
            <a:ext cx="1057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6" name="Google Shape;96;p13"/>
          <p:cNvSpPr txBox="1">
            <a:spLocks noGrp="1"/>
          </p:cNvSpPr>
          <p:nvPr>
            <p:ph type="subTitle" idx="15"/>
          </p:nvPr>
        </p:nvSpPr>
        <p:spPr>
          <a:xfrm>
            <a:off x="2611387" y="5219929"/>
            <a:ext cx="5888800" cy="5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Raleway"/>
              <a:buNone/>
              <a:defRPr sz="2133" b="1">
                <a:solidFill>
                  <a:schemeClr val="dk1"/>
                </a:solidFill>
                <a:latin typeface="Krona One"/>
                <a:ea typeface="Krona One"/>
                <a:cs typeface="Krona One"/>
                <a:sym typeface="Krona One"/>
              </a:defRPr>
            </a:lvl1pPr>
            <a:lvl2pPr lvl="1" rtl="0">
              <a:lnSpc>
                <a:spcPct val="100000"/>
              </a:lnSpc>
              <a:spcBef>
                <a:spcPts val="0"/>
              </a:spcBef>
              <a:spcAft>
                <a:spcPts val="0"/>
              </a:spcAft>
              <a:buSzPts val="2000"/>
              <a:buFont typeface="Raleway"/>
              <a:buNone/>
              <a:defRPr sz="2667" b="1">
                <a:latin typeface="Raleway"/>
                <a:ea typeface="Raleway"/>
                <a:cs typeface="Raleway"/>
                <a:sym typeface="Raleway"/>
              </a:defRPr>
            </a:lvl2pPr>
            <a:lvl3pPr lvl="2" rtl="0">
              <a:lnSpc>
                <a:spcPct val="100000"/>
              </a:lnSpc>
              <a:spcBef>
                <a:spcPts val="0"/>
              </a:spcBef>
              <a:spcAft>
                <a:spcPts val="0"/>
              </a:spcAft>
              <a:buSzPts val="2000"/>
              <a:buFont typeface="Raleway"/>
              <a:buNone/>
              <a:defRPr sz="2667" b="1">
                <a:latin typeface="Raleway"/>
                <a:ea typeface="Raleway"/>
                <a:cs typeface="Raleway"/>
                <a:sym typeface="Raleway"/>
              </a:defRPr>
            </a:lvl3pPr>
            <a:lvl4pPr lvl="3" rtl="0">
              <a:lnSpc>
                <a:spcPct val="100000"/>
              </a:lnSpc>
              <a:spcBef>
                <a:spcPts val="0"/>
              </a:spcBef>
              <a:spcAft>
                <a:spcPts val="0"/>
              </a:spcAft>
              <a:buSzPts val="2000"/>
              <a:buFont typeface="Raleway"/>
              <a:buNone/>
              <a:defRPr sz="2667" b="1">
                <a:latin typeface="Raleway"/>
                <a:ea typeface="Raleway"/>
                <a:cs typeface="Raleway"/>
                <a:sym typeface="Raleway"/>
              </a:defRPr>
            </a:lvl4pPr>
            <a:lvl5pPr lvl="4" rtl="0">
              <a:lnSpc>
                <a:spcPct val="100000"/>
              </a:lnSpc>
              <a:spcBef>
                <a:spcPts val="0"/>
              </a:spcBef>
              <a:spcAft>
                <a:spcPts val="0"/>
              </a:spcAft>
              <a:buSzPts val="2000"/>
              <a:buFont typeface="Raleway"/>
              <a:buNone/>
              <a:defRPr sz="2667" b="1">
                <a:latin typeface="Raleway"/>
                <a:ea typeface="Raleway"/>
                <a:cs typeface="Raleway"/>
                <a:sym typeface="Raleway"/>
              </a:defRPr>
            </a:lvl5pPr>
            <a:lvl6pPr lvl="5" rtl="0">
              <a:lnSpc>
                <a:spcPct val="100000"/>
              </a:lnSpc>
              <a:spcBef>
                <a:spcPts val="0"/>
              </a:spcBef>
              <a:spcAft>
                <a:spcPts val="0"/>
              </a:spcAft>
              <a:buSzPts val="2000"/>
              <a:buFont typeface="Raleway"/>
              <a:buNone/>
              <a:defRPr sz="2667" b="1">
                <a:latin typeface="Raleway"/>
                <a:ea typeface="Raleway"/>
                <a:cs typeface="Raleway"/>
                <a:sym typeface="Raleway"/>
              </a:defRPr>
            </a:lvl6pPr>
            <a:lvl7pPr lvl="6" rtl="0">
              <a:lnSpc>
                <a:spcPct val="100000"/>
              </a:lnSpc>
              <a:spcBef>
                <a:spcPts val="0"/>
              </a:spcBef>
              <a:spcAft>
                <a:spcPts val="0"/>
              </a:spcAft>
              <a:buSzPts val="2000"/>
              <a:buFont typeface="Raleway"/>
              <a:buNone/>
              <a:defRPr sz="2667" b="1">
                <a:latin typeface="Raleway"/>
                <a:ea typeface="Raleway"/>
                <a:cs typeface="Raleway"/>
                <a:sym typeface="Raleway"/>
              </a:defRPr>
            </a:lvl7pPr>
            <a:lvl8pPr lvl="7" rtl="0">
              <a:lnSpc>
                <a:spcPct val="100000"/>
              </a:lnSpc>
              <a:spcBef>
                <a:spcPts val="0"/>
              </a:spcBef>
              <a:spcAft>
                <a:spcPts val="0"/>
              </a:spcAft>
              <a:buSzPts val="2000"/>
              <a:buFont typeface="Raleway"/>
              <a:buNone/>
              <a:defRPr sz="2667" b="1">
                <a:latin typeface="Raleway"/>
                <a:ea typeface="Raleway"/>
                <a:cs typeface="Raleway"/>
                <a:sym typeface="Raleway"/>
              </a:defRPr>
            </a:lvl8pPr>
            <a:lvl9pPr lvl="8" rtl="0">
              <a:lnSpc>
                <a:spcPct val="100000"/>
              </a:lnSpc>
              <a:spcBef>
                <a:spcPts val="0"/>
              </a:spcBef>
              <a:spcAft>
                <a:spcPts val="0"/>
              </a:spcAft>
              <a:buSzPts val="2000"/>
              <a:buFont typeface="Raleway"/>
              <a:buNone/>
              <a:defRPr sz="2667" b="1">
                <a:latin typeface="Raleway"/>
                <a:ea typeface="Raleway"/>
                <a:cs typeface="Raleway"/>
                <a:sym typeface="Raleway"/>
              </a:defRPr>
            </a:lvl9pPr>
          </a:lstStyle>
          <a:p>
            <a:endParaRPr/>
          </a:p>
        </p:txBody>
      </p:sp>
    </p:spTree>
    <p:extLst>
      <p:ext uri="{BB962C8B-B14F-4D97-AF65-F5344CB8AC3E}">
        <p14:creationId xmlns:p14="http://schemas.microsoft.com/office/powerpoint/2010/main" val="2058140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7"/>
        <p:cNvGrpSpPr/>
        <p:nvPr/>
      </p:nvGrpSpPr>
      <p:grpSpPr>
        <a:xfrm>
          <a:off x="0" y="0"/>
          <a:ext cx="0" cy="0"/>
          <a:chOff x="0" y="0"/>
          <a:chExt cx="0" cy="0"/>
        </a:xfrm>
      </p:grpSpPr>
      <p:sp>
        <p:nvSpPr>
          <p:cNvPr id="18" name="Google Shape;18;p3"/>
          <p:cNvSpPr/>
          <p:nvPr/>
        </p:nvSpPr>
        <p:spPr>
          <a:xfrm rot="10800000" flipH="1">
            <a:off x="-518137" y="-123902"/>
            <a:ext cx="2566151" cy="1357076"/>
          </a:xfrm>
          <a:custGeom>
            <a:avLst/>
            <a:gdLst/>
            <a:ahLst/>
            <a:cxnLst/>
            <a:rect l="l" t="t" r="r" b="b"/>
            <a:pathLst>
              <a:path w="995919" h="526679" extrusionOk="0">
                <a:moveTo>
                  <a:pt x="995920" y="526680"/>
                </a:moveTo>
                <a:cubicBezTo>
                  <a:pt x="959689" y="482677"/>
                  <a:pt x="925482" y="444503"/>
                  <a:pt x="920382" y="439564"/>
                </a:cubicBezTo>
                <a:cubicBezTo>
                  <a:pt x="893826" y="413899"/>
                  <a:pt x="865206" y="387546"/>
                  <a:pt x="831809" y="371313"/>
                </a:cubicBezTo>
                <a:cubicBezTo>
                  <a:pt x="805658" y="358561"/>
                  <a:pt x="778738" y="345971"/>
                  <a:pt x="751737" y="335163"/>
                </a:cubicBezTo>
                <a:cubicBezTo>
                  <a:pt x="701459" y="314963"/>
                  <a:pt x="651343" y="295694"/>
                  <a:pt x="601997" y="273065"/>
                </a:cubicBezTo>
                <a:cubicBezTo>
                  <a:pt x="547347" y="247966"/>
                  <a:pt x="497838" y="211250"/>
                  <a:pt x="448127" y="177529"/>
                </a:cubicBezTo>
                <a:cubicBezTo>
                  <a:pt x="419507" y="158138"/>
                  <a:pt x="390725" y="138910"/>
                  <a:pt x="363360" y="117779"/>
                </a:cubicBezTo>
                <a:cubicBezTo>
                  <a:pt x="338221" y="98429"/>
                  <a:pt x="309924" y="83734"/>
                  <a:pt x="285029" y="64060"/>
                </a:cubicBezTo>
                <a:cubicBezTo>
                  <a:pt x="267743" y="50418"/>
                  <a:pt x="247138" y="42969"/>
                  <a:pt x="226857" y="34630"/>
                </a:cubicBezTo>
                <a:cubicBezTo>
                  <a:pt x="176256" y="13742"/>
                  <a:pt x="122415" y="5929"/>
                  <a:pt x="68130" y="1759"/>
                </a:cubicBezTo>
                <a:cubicBezTo>
                  <a:pt x="44367" y="-62"/>
                  <a:pt x="22305" y="-589"/>
                  <a:pt x="0" y="747"/>
                </a:cubicBezTo>
                <a:lnTo>
                  <a:pt x="0" y="526680"/>
                </a:lnTo>
                <a:lnTo>
                  <a:pt x="995920" y="526680"/>
                </a:lnTo>
                <a:close/>
              </a:path>
            </a:pathLst>
          </a:custGeom>
          <a:solidFill>
            <a:schemeClr val="dk1"/>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9" name="Google Shape;19;p3"/>
          <p:cNvSpPr txBox="1">
            <a:spLocks noGrp="1"/>
          </p:cNvSpPr>
          <p:nvPr>
            <p:ph type="title"/>
          </p:nvPr>
        </p:nvSpPr>
        <p:spPr>
          <a:xfrm>
            <a:off x="953467" y="3433825"/>
            <a:ext cx="6062400" cy="1979200"/>
          </a:xfrm>
          <a:prstGeom prst="rect">
            <a:avLst/>
          </a:prstGeom>
        </p:spPr>
        <p:txBody>
          <a:bodyPr spcFirstLastPara="1" wrap="square" lIns="91425" tIns="91425" rIns="91425" bIns="91425" anchor="t" anchorCtr="0">
            <a:noAutofit/>
          </a:bodyPr>
          <a:lstStyle>
            <a:lvl1pPr lvl="0">
              <a:spcBef>
                <a:spcPts val="0"/>
              </a:spcBef>
              <a:spcAft>
                <a:spcPts val="0"/>
              </a:spcAft>
              <a:buSzPts val="5000"/>
              <a:buNone/>
              <a:defRPr sz="5333"/>
            </a:lvl1pPr>
            <a:lvl2pPr lvl="1" algn="ctr">
              <a:spcBef>
                <a:spcPts val="0"/>
              </a:spcBef>
              <a:spcAft>
                <a:spcPts val="0"/>
              </a:spcAft>
              <a:buSzPts val="5000"/>
              <a:buNone/>
              <a:defRPr sz="6667"/>
            </a:lvl2pPr>
            <a:lvl3pPr lvl="2" algn="ctr">
              <a:spcBef>
                <a:spcPts val="0"/>
              </a:spcBef>
              <a:spcAft>
                <a:spcPts val="0"/>
              </a:spcAft>
              <a:buSzPts val="5000"/>
              <a:buNone/>
              <a:defRPr sz="6667"/>
            </a:lvl3pPr>
            <a:lvl4pPr lvl="3" algn="ctr">
              <a:spcBef>
                <a:spcPts val="0"/>
              </a:spcBef>
              <a:spcAft>
                <a:spcPts val="0"/>
              </a:spcAft>
              <a:buSzPts val="5000"/>
              <a:buNone/>
              <a:defRPr sz="6667"/>
            </a:lvl4pPr>
            <a:lvl5pPr lvl="4" algn="ctr">
              <a:spcBef>
                <a:spcPts val="0"/>
              </a:spcBef>
              <a:spcAft>
                <a:spcPts val="0"/>
              </a:spcAft>
              <a:buSzPts val="5000"/>
              <a:buNone/>
              <a:defRPr sz="6667"/>
            </a:lvl5pPr>
            <a:lvl6pPr lvl="5" algn="ctr">
              <a:spcBef>
                <a:spcPts val="0"/>
              </a:spcBef>
              <a:spcAft>
                <a:spcPts val="0"/>
              </a:spcAft>
              <a:buSzPts val="5000"/>
              <a:buNone/>
              <a:defRPr sz="6667"/>
            </a:lvl6pPr>
            <a:lvl7pPr lvl="6" algn="ctr">
              <a:spcBef>
                <a:spcPts val="0"/>
              </a:spcBef>
              <a:spcAft>
                <a:spcPts val="0"/>
              </a:spcAft>
              <a:buSzPts val="5000"/>
              <a:buNone/>
              <a:defRPr sz="6667"/>
            </a:lvl7pPr>
            <a:lvl8pPr lvl="7" algn="ctr">
              <a:spcBef>
                <a:spcPts val="0"/>
              </a:spcBef>
              <a:spcAft>
                <a:spcPts val="0"/>
              </a:spcAft>
              <a:buSzPts val="5000"/>
              <a:buNone/>
              <a:defRPr sz="6667"/>
            </a:lvl8pPr>
            <a:lvl9pPr lvl="8" algn="ctr">
              <a:spcBef>
                <a:spcPts val="0"/>
              </a:spcBef>
              <a:spcAft>
                <a:spcPts val="0"/>
              </a:spcAft>
              <a:buSzPts val="5000"/>
              <a:buNone/>
              <a:defRPr sz="6667"/>
            </a:lvl9pPr>
          </a:lstStyle>
          <a:p>
            <a:endParaRPr/>
          </a:p>
        </p:txBody>
      </p:sp>
      <p:sp>
        <p:nvSpPr>
          <p:cNvPr id="20" name="Google Shape;20;p3"/>
          <p:cNvSpPr txBox="1">
            <a:spLocks noGrp="1"/>
          </p:cNvSpPr>
          <p:nvPr>
            <p:ph type="title" idx="2" hasCustomPrompt="1"/>
          </p:nvPr>
        </p:nvSpPr>
        <p:spPr>
          <a:xfrm>
            <a:off x="953467" y="1444967"/>
            <a:ext cx="2169200" cy="13704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6000"/>
              <a:buNone/>
              <a:defRPr sz="8000"/>
            </a:lvl1pPr>
            <a:lvl2pPr lvl="1" algn="ctr" rtl="0">
              <a:spcBef>
                <a:spcPts val="0"/>
              </a:spcBef>
              <a:spcAft>
                <a:spcPts val="0"/>
              </a:spcAft>
              <a:buSzPts val="6000"/>
              <a:buNone/>
              <a:defRPr sz="8000"/>
            </a:lvl2pPr>
            <a:lvl3pPr lvl="2" algn="ctr" rtl="0">
              <a:spcBef>
                <a:spcPts val="0"/>
              </a:spcBef>
              <a:spcAft>
                <a:spcPts val="0"/>
              </a:spcAft>
              <a:buSzPts val="6000"/>
              <a:buNone/>
              <a:defRPr sz="8000"/>
            </a:lvl3pPr>
            <a:lvl4pPr lvl="3" algn="ctr" rtl="0">
              <a:spcBef>
                <a:spcPts val="0"/>
              </a:spcBef>
              <a:spcAft>
                <a:spcPts val="0"/>
              </a:spcAft>
              <a:buSzPts val="6000"/>
              <a:buNone/>
              <a:defRPr sz="8000"/>
            </a:lvl4pPr>
            <a:lvl5pPr lvl="4" algn="ctr" rtl="0">
              <a:spcBef>
                <a:spcPts val="0"/>
              </a:spcBef>
              <a:spcAft>
                <a:spcPts val="0"/>
              </a:spcAft>
              <a:buSzPts val="6000"/>
              <a:buNone/>
              <a:defRPr sz="8000"/>
            </a:lvl5pPr>
            <a:lvl6pPr lvl="5" algn="ctr" rtl="0">
              <a:spcBef>
                <a:spcPts val="0"/>
              </a:spcBef>
              <a:spcAft>
                <a:spcPts val="0"/>
              </a:spcAft>
              <a:buSzPts val="6000"/>
              <a:buNone/>
              <a:defRPr sz="8000"/>
            </a:lvl6pPr>
            <a:lvl7pPr lvl="6" algn="ctr" rtl="0">
              <a:spcBef>
                <a:spcPts val="0"/>
              </a:spcBef>
              <a:spcAft>
                <a:spcPts val="0"/>
              </a:spcAft>
              <a:buSzPts val="6000"/>
              <a:buNone/>
              <a:defRPr sz="8000"/>
            </a:lvl7pPr>
            <a:lvl8pPr lvl="7" algn="ctr" rtl="0">
              <a:spcBef>
                <a:spcPts val="0"/>
              </a:spcBef>
              <a:spcAft>
                <a:spcPts val="0"/>
              </a:spcAft>
              <a:buSzPts val="6000"/>
              <a:buNone/>
              <a:defRPr sz="8000"/>
            </a:lvl8pPr>
            <a:lvl9pPr lvl="8" algn="ctr" rtl="0">
              <a:spcBef>
                <a:spcPts val="0"/>
              </a:spcBef>
              <a:spcAft>
                <a:spcPts val="0"/>
              </a:spcAft>
              <a:buSzPts val="6000"/>
              <a:buNone/>
              <a:defRPr sz="8000"/>
            </a:lvl9pPr>
          </a:lstStyle>
          <a:p>
            <a:r>
              <a:t>xx%</a:t>
            </a:r>
          </a:p>
        </p:txBody>
      </p:sp>
    </p:spTree>
    <p:extLst>
      <p:ext uri="{BB962C8B-B14F-4D97-AF65-F5344CB8AC3E}">
        <p14:creationId xmlns:p14="http://schemas.microsoft.com/office/powerpoint/2010/main" val="1049485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4"/>
        <p:cNvGrpSpPr/>
        <p:nvPr/>
      </p:nvGrpSpPr>
      <p:grpSpPr>
        <a:xfrm>
          <a:off x="0" y="0"/>
          <a:ext cx="0" cy="0"/>
          <a:chOff x="0" y="0"/>
          <a:chExt cx="0" cy="0"/>
        </a:xfrm>
      </p:grpSpPr>
      <p:grpSp>
        <p:nvGrpSpPr>
          <p:cNvPr id="25" name="Google Shape;25;p5"/>
          <p:cNvGrpSpPr/>
          <p:nvPr/>
        </p:nvGrpSpPr>
        <p:grpSpPr>
          <a:xfrm>
            <a:off x="9961928" y="4228167"/>
            <a:ext cx="2553205" cy="2831575"/>
            <a:chOff x="7471446" y="3171125"/>
            <a:chExt cx="1914904" cy="2123681"/>
          </a:xfrm>
        </p:grpSpPr>
        <p:sp>
          <p:nvSpPr>
            <p:cNvPr id="26" name="Google Shape;26;p5"/>
            <p:cNvSpPr/>
            <p:nvPr/>
          </p:nvSpPr>
          <p:spPr>
            <a:xfrm flipH="1">
              <a:off x="7471446" y="3171125"/>
              <a:ext cx="1914904" cy="2123681"/>
            </a:xfrm>
            <a:custGeom>
              <a:avLst/>
              <a:gdLst/>
              <a:ahLst/>
              <a:cxnLst/>
              <a:rect l="l" t="t" r="r" b="b"/>
              <a:pathLst>
                <a:path w="1316085" h="1247390" extrusionOk="0">
                  <a:moveTo>
                    <a:pt x="1316086" y="1247390"/>
                  </a:moveTo>
                  <a:cubicBezTo>
                    <a:pt x="1316046" y="1242087"/>
                    <a:pt x="1315964" y="1236784"/>
                    <a:pt x="1315843" y="1231481"/>
                  </a:cubicBezTo>
                  <a:lnTo>
                    <a:pt x="1315843" y="1231441"/>
                  </a:lnTo>
                  <a:cubicBezTo>
                    <a:pt x="1315195" y="1207881"/>
                    <a:pt x="1313333" y="1184604"/>
                    <a:pt x="1310014" y="1163230"/>
                  </a:cubicBezTo>
                  <a:cubicBezTo>
                    <a:pt x="1301391" y="1107082"/>
                    <a:pt x="1291069" y="1041665"/>
                    <a:pt x="1270342" y="988675"/>
                  </a:cubicBezTo>
                  <a:lnTo>
                    <a:pt x="1270302" y="988634"/>
                  </a:lnTo>
                  <a:cubicBezTo>
                    <a:pt x="1269897" y="987460"/>
                    <a:pt x="1269411" y="986327"/>
                    <a:pt x="1268966" y="985193"/>
                  </a:cubicBezTo>
                  <a:cubicBezTo>
                    <a:pt x="1232978" y="896054"/>
                    <a:pt x="1211725" y="801854"/>
                    <a:pt x="1160395" y="719960"/>
                  </a:cubicBezTo>
                  <a:cubicBezTo>
                    <a:pt x="1109834" y="639241"/>
                    <a:pt x="1056237" y="564634"/>
                    <a:pt x="1007862" y="482619"/>
                  </a:cubicBezTo>
                  <a:cubicBezTo>
                    <a:pt x="945035" y="376112"/>
                    <a:pt x="876581" y="282520"/>
                    <a:pt x="789465" y="195121"/>
                  </a:cubicBezTo>
                  <a:cubicBezTo>
                    <a:pt x="716356" y="121769"/>
                    <a:pt x="595115" y="62504"/>
                    <a:pt x="498648" y="33965"/>
                  </a:cubicBezTo>
                  <a:cubicBezTo>
                    <a:pt x="486423" y="30362"/>
                    <a:pt x="474157" y="27124"/>
                    <a:pt x="461851" y="24249"/>
                  </a:cubicBezTo>
                  <a:cubicBezTo>
                    <a:pt x="356275" y="-606"/>
                    <a:pt x="247907" y="-363"/>
                    <a:pt x="139418" y="123"/>
                  </a:cubicBezTo>
                  <a:cubicBezTo>
                    <a:pt x="91366" y="325"/>
                    <a:pt x="46068" y="11174"/>
                    <a:pt x="0" y="18258"/>
                  </a:cubicBezTo>
                  <a:lnTo>
                    <a:pt x="0" y="1247390"/>
                  </a:lnTo>
                  <a:lnTo>
                    <a:pt x="1316086" y="1247390"/>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27" name="Google Shape;27;p5"/>
            <p:cNvSpPr/>
            <p:nvPr/>
          </p:nvSpPr>
          <p:spPr>
            <a:xfrm>
              <a:off x="8547829" y="3962730"/>
              <a:ext cx="412651" cy="406436"/>
            </a:xfrm>
            <a:custGeom>
              <a:avLst/>
              <a:gdLst/>
              <a:ahLst/>
              <a:cxnLst/>
              <a:rect l="l" t="t" r="r" b="b"/>
              <a:pathLst>
                <a:path w="412651" h="406436" extrusionOk="0">
                  <a:moveTo>
                    <a:pt x="216258" y="405867"/>
                  </a:moveTo>
                  <a:cubicBezTo>
                    <a:pt x="204356" y="405867"/>
                    <a:pt x="191119" y="407365"/>
                    <a:pt x="179379" y="405503"/>
                  </a:cubicBezTo>
                  <a:cubicBezTo>
                    <a:pt x="161001" y="402588"/>
                    <a:pt x="142015" y="396475"/>
                    <a:pt x="124568" y="390201"/>
                  </a:cubicBezTo>
                  <a:cubicBezTo>
                    <a:pt x="105987" y="383481"/>
                    <a:pt x="85949" y="376397"/>
                    <a:pt x="70849" y="363402"/>
                  </a:cubicBezTo>
                  <a:cubicBezTo>
                    <a:pt x="47410" y="343283"/>
                    <a:pt x="33242" y="317982"/>
                    <a:pt x="21260" y="290293"/>
                  </a:cubicBezTo>
                  <a:cubicBezTo>
                    <a:pt x="15673" y="277299"/>
                    <a:pt x="5877" y="262078"/>
                    <a:pt x="3488" y="248031"/>
                  </a:cubicBezTo>
                  <a:cubicBezTo>
                    <a:pt x="1748" y="237870"/>
                    <a:pt x="1019" y="226252"/>
                    <a:pt x="290" y="215929"/>
                  </a:cubicBezTo>
                  <a:cubicBezTo>
                    <a:pt x="-2139" y="181439"/>
                    <a:pt x="11099" y="144682"/>
                    <a:pt x="23931" y="113188"/>
                  </a:cubicBezTo>
                  <a:cubicBezTo>
                    <a:pt x="33161" y="90518"/>
                    <a:pt x="44091" y="72828"/>
                    <a:pt x="60081" y="53964"/>
                  </a:cubicBezTo>
                  <a:cubicBezTo>
                    <a:pt x="94045" y="13806"/>
                    <a:pt x="153836" y="-2022"/>
                    <a:pt x="205044" y="204"/>
                  </a:cubicBezTo>
                  <a:cubicBezTo>
                    <a:pt x="252043" y="2229"/>
                    <a:pt x="294265" y="21579"/>
                    <a:pt x="330901" y="49835"/>
                  </a:cubicBezTo>
                  <a:cubicBezTo>
                    <a:pt x="350251" y="64772"/>
                    <a:pt x="365148" y="77159"/>
                    <a:pt x="379721" y="96347"/>
                  </a:cubicBezTo>
                  <a:cubicBezTo>
                    <a:pt x="391137" y="111406"/>
                    <a:pt x="398504" y="131283"/>
                    <a:pt x="401986" y="149702"/>
                  </a:cubicBezTo>
                  <a:cubicBezTo>
                    <a:pt x="407086" y="176500"/>
                    <a:pt x="416681" y="205930"/>
                    <a:pt x="410811" y="233457"/>
                  </a:cubicBezTo>
                  <a:cubicBezTo>
                    <a:pt x="408099" y="246047"/>
                    <a:pt x="405346" y="259244"/>
                    <a:pt x="401743" y="272117"/>
                  </a:cubicBezTo>
                  <a:cubicBezTo>
                    <a:pt x="398059" y="285152"/>
                    <a:pt x="393242" y="297863"/>
                    <a:pt x="390408" y="310777"/>
                  </a:cubicBezTo>
                  <a:cubicBezTo>
                    <a:pt x="387372" y="324662"/>
                    <a:pt x="378264" y="335268"/>
                    <a:pt x="369196" y="345671"/>
                  </a:cubicBezTo>
                  <a:cubicBezTo>
                    <a:pt x="359076" y="357249"/>
                    <a:pt x="350291" y="369394"/>
                    <a:pt x="337054" y="377854"/>
                  </a:cubicBezTo>
                  <a:cubicBezTo>
                    <a:pt x="324910" y="385626"/>
                    <a:pt x="311672" y="387448"/>
                    <a:pt x="298111" y="391820"/>
                  </a:cubicBezTo>
                  <a:cubicBezTo>
                    <a:pt x="291593" y="393925"/>
                    <a:pt x="285198" y="395301"/>
                    <a:pt x="278680" y="397245"/>
                  </a:cubicBezTo>
                  <a:cubicBezTo>
                    <a:pt x="273984" y="398661"/>
                    <a:pt x="269693" y="401090"/>
                    <a:pt x="265038" y="402669"/>
                  </a:cubicBezTo>
                  <a:cubicBezTo>
                    <a:pt x="247955" y="408336"/>
                    <a:pt x="235891" y="405260"/>
                    <a:pt x="216258" y="4058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
        <p:nvSpPr>
          <p:cNvPr id="28" name="Google Shape;28;p5"/>
          <p:cNvSpPr txBox="1">
            <a:spLocks noGrp="1"/>
          </p:cNvSpPr>
          <p:nvPr>
            <p:ph type="subTitle" idx="1"/>
          </p:nvPr>
        </p:nvSpPr>
        <p:spPr>
          <a:xfrm>
            <a:off x="2255633" y="1882284"/>
            <a:ext cx="7381600" cy="672400"/>
          </a:xfrm>
          <a:prstGeom prst="rect">
            <a:avLst/>
          </a:prstGeom>
        </p:spPr>
        <p:txBody>
          <a:bodyPr spcFirstLastPara="1" wrap="square" lIns="91425" tIns="91425" rIns="91425" bIns="91425" anchor="b" anchorCtr="0">
            <a:noAutofit/>
          </a:bodyPr>
          <a:lstStyle>
            <a:lvl1pPr lv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29" name="Google Shape;29;p5"/>
          <p:cNvSpPr txBox="1">
            <a:spLocks noGrp="1"/>
          </p:cNvSpPr>
          <p:nvPr>
            <p:ph type="subTitle" idx="2"/>
          </p:nvPr>
        </p:nvSpPr>
        <p:spPr>
          <a:xfrm>
            <a:off x="2255600" y="3931316"/>
            <a:ext cx="7381600" cy="6724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30" name="Google Shape;30;p5"/>
          <p:cNvSpPr txBox="1">
            <a:spLocks noGrp="1"/>
          </p:cNvSpPr>
          <p:nvPr>
            <p:ph type="subTitle" idx="3"/>
          </p:nvPr>
        </p:nvSpPr>
        <p:spPr>
          <a:xfrm>
            <a:off x="2255667" y="2619501"/>
            <a:ext cx="7381600" cy="97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1" name="Google Shape;31;p5"/>
          <p:cNvSpPr txBox="1">
            <a:spLocks noGrp="1"/>
          </p:cNvSpPr>
          <p:nvPr>
            <p:ph type="subTitle" idx="4"/>
          </p:nvPr>
        </p:nvSpPr>
        <p:spPr>
          <a:xfrm>
            <a:off x="2255633" y="4668348"/>
            <a:ext cx="7381600" cy="97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2" name="Google Shape;32;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33" name="Google Shape;33;p5"/>
          <p:cNvGrpSpPr/>
          <p:nvPr/>
        </p:nvGrpSpPr>
        <p:grpSpPr>
          <a:xfrm>
            <a:off x="-4083551" y="623500"/>
            <a:ext cx="4610003" cy="6618499"/>
            <a:chOff x="430234" y="289602"/>
            <a:chExt cx="945965" cy="1358105"/>
          </a:xfrm>
        </p:grpSpPr>
        <p:sp>
          <p:nvSpPr>
            <p:cNvPr id="34" name="Google Shape;34;p5"/>
            <p:cNvSpPr/>
            <p:nvPr/>
          </p:nvSpPr>
          <p:spPr>
            <a:xfrm>
              <a:off x="430234" y="28960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35" name="Google Shape;35;p5"/>
            <p:cNvSpPr/>
            <p:nvPr/>
          </p:nvSpPr>
          <p:spPr>
            <a:xfrm>
              <a:off x="430234" y="40736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36" name="Google Shape;36;p5"/>
            <p:cNvSpPr/>
            <p:nvPr/>
          </p:nvSpPr>
          <p:spPr>
            <a:xfrm>
              <a:off x="430234" y="52512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37" name="Google Shape;37;p5"/>
            <p:cNvSpPr/>
            <p:nvPr/>
          </p:nvSpPr>
          <p:spPr>
            <a:xfrm>
              <a:off x="430234" y="64288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954829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05"/>
        <p:cNvGrpSpPr/>
        <p:nvPr/>
      </p:nvGrpSpPr>
      <p:grpSpPr>
        <a:xfrm>
          <a:off x="0" y="0"/>
          <a:ext cx="0" cy="0"/>
          <a:chOff x="0" y="0"/>
          <a:chExt cx="0" cy="0"/>
        </a:xfrm>
      </p:grpSpPr>
      <p:sp>
        <p:nvSpPr>
          <p:cNvPr id="106" name="Google Shape;106;p1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7" name="Google Shape;107;p15"/>
          <p:cNvSpPr txBox="1">
            <a:spLocks noGrp="1"/>
          </p:cNvSpPr>
          <p:nvPr>
            <p:ph type="subTitle" idx="1"/>
          </p:nvPr>
        </p:nvSpPr>
        <p:spPr>
          <a:xfrm>
            <a:off x="953300" y="2926267"/>
            <a:ext cx="3213600" cy="649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08" name="Google Shape;108;p15"/>
          <p:cNvSpPr txBox="1">
            <a:spLocks noGrp="1"/>
          </p:cNvSpPr>
          <p:nvPr>
            <p:ph type="subTitle" idx="2"/>
          </p:nvPr>
        </p:nvSpPr>
        <p:spPr>
          <a:xfrm>
            <a:off x="953300" y="3659856"/>
            <a:ext cx="3213600" cy="201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9" name="Google Shape;109;p15"/>
          <p:cNvSpPr txBox="1">
            <a:spLocks noGrp="1"/>
          </p:cNvSpPr>
          <p:nvPr>
            <p:ph type="subTitle" idx="3"/>
          </p:nvPr>
        </p:nvSpPr>
        <p:spPr>
          <a:xfrm>
            <a:off x="4482541" y="3659856"/>
            <a:ext cx="3213600" cy="201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0" name="Google Shape;110;p15"/>
          <p:cNvSpPr txBox="1">
            <a:spLocks noGrp="1"/>
          </p:cNvSpPr>
          <p:nvPr>
            <p:ph type="subTitle" idx="4"/>
          </p:nvPr>
        </p:nvSpPr>
        <p:spPr>
          <a:xfrm>
            <a:off x="8011781" y="3659856"/>
            <a:ext cx="3213600" cy="201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1" name="Google Shape;111;p15"/>
          <p:cNvSpPr txBox="1">
            <a:spLocks noGrp="1"/>
          </p:cNvSpPr>
          <p:nvPr>
            <p:ph type="subTitle" idx="5"/>
          </p:nvPr>
        </p:nvSpPr>
        <p:spPr>
          <a:xfrm>
            <a:off x="4482516" y="2926267"/>
            <a:ext cx="3213600" cy="649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12" name="Google Shape;112;p15"/>
          <p:cNvSpPr txBox="1">
            <a:spLocks noGrp="1"/>
          </p:cNvSpPr>
          <p:nvPr>
            <p:ph type="subTitle" idx="6"/>
          </p:nvPr>
        </p:nvSpPr>
        <p:spPr>
          <a:xfrm>
            <a:off x="8011769" y="2926267"/>
            <a:ext cx="3213600" cy="649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grpSp>
        <p:nvGrpSpPr>
          <p:cNvPr id="113" name="Google Shape;113;p15"/>
          <p:cNvGrpSpPr/>
          <p:nvPr/>
        </p:nvGrpSpPr>
        <p:grpSpPr>
          <a:xfrm>
            <a:off x="-649575" y="5390787"/>
            <a:ext cx="3515363" cy="2085869"/>
            <a:chOff x="-487181" y="4043090"/>
            <a:chExt cx="2636522" cy="1564402"/>
          </a:xfrm>
        </p:grpSpPr>
        <p:sp>
          <p:nvSpPr>
            <p:cNvPr id="114" name="Google Shape;114;p15"/>
            <p:cNvSpPr/>
            <p:nvPr/>
          </p:nvSpPr>
          <p:spPr>
            <a:xfrm>
              <a:off x="-487181" y="4043090"/>
              <a:ext cx="2581920" cy="1365415"/>
            </a:xfrm>
            <a:custGeom>
              <a:avLst/>
              <a:gdLst/>
              <a:ahLst/>
              <a:cxnLst/>
              <a:rect l="l" t="t" r="r" b="b"/>
              <a:pathLst>
                <a:path w="995919" h="526679" extrusionOk="0">
                  <a:moveTo>
                    <a:pt x="995920" y="526680"/>
                  </a:moveTo>
                  <a:cubicBezTo>
                    <a:pt x="959689" y="482677"/>
                    <a:pt x="925482" y="444503"/>
                    <a:pt x="920382" y="439564"/>
                  </a:cubicBezTo>
                  <a:cubicBezTo>
                    <a:pt x="893826" y="413899"/>
                    <a:pt x="865206" y="387546"/>
                    <a:pt x="831809" y="371313"/>
                  </a:cubicBezTo>
                  <a:cubicBezTo>
                    <a:pt x="805658" y="358561"/>
                    <a:pt x="778738" y="345971"/>
                    <a:pt x="751737" y="335163"/>
                  </a:cubicBezTo>
                  <a:cubicBezTo>
                    <a:pt x="701459" y="314963"/>
                    <a:pt x="651343" y="295694"/>
                    <a:pt x="601997" y="273065"/>
                  </a:cubicBezTo>
                  <a:cubicBezTo>
                    <a:pt x="547347" y="247966"/>
                    <a:pt x="497838" y="211250"/>
                    <a:pt x="448127" y="177529"/>
                  </a:cubicBezTo>
                  <a:cubicBezTo>
                    <a:pt x="419507" y="158138"/>
                    <a:pt x="390725" y="138910"/>
                    <a:pt x="363360" y="117779"/>
                  </a:cubicBezTo>
                  <a:cubicBezTo>
                    <a:pt x="338221" y="98429"/>
                    <a:pt x="309924" y="83734"/>
                    <a:pt x="285029" y="64060"/>
                  </a:cubicBezTo>
                  <a:cubicBezTo>
                    <a:pt x="267743" y="50418"/>
                    <a:pt x="247138" y="42969"/>
                    <a:pt x="226857" y="34630"/>
                  </a:cubicBezTo>
                  <a:cubicBezTo>
                    <a:pt x="176256" y="13742"/>
                    <a:pt x="122415" y="5929"/>
                    <a:pt x="68130" y="1759"/>
                  </a:cubicBezTo>
                  <a:cubicBezTo>
                    <a:pt x="44367" y="-62"/>
                    <a:pt x="22305" y="-589"/>
                    <a:pt x="0" y="747"/>
                  </a:cubicBezTo>
                  <a:lnTo>
                    <a:pt x="0" y="526680"/>
                  </a:lnTo>
                  <a:lnTo>
                    <a:pt x="995920" y="526680"/>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15" name="Google Shape;115;p15"/>
            <p:cNvSpPr/>
            <p:nvPr/>
          </p:nvSpPr>
          <p:spPr>
            <a:xfrm rot="10800000">
              <a:off x="123871" y="4241957"/>
              <a:ext cx="1386169" cy="1365535"/>
            </a:xfrm>
            <a:custGeom>
              <a:avLst/>
              <a:gdLst/>
              <a:ahLst/>
              <a:cxnLst/>
              <a:rect l="l" t="t" r="r" b="b"/>
              <a:pathLst>
                <a:path w="698322" h="687927" extrusionOk="0">
                  <a:moveTo>
                    <a:pt x="657809" y="191572"/>
                  </a:moveTo>
                  <a:cubicBezTo>
                    <a:pt x="642183" y="153196"/>
                    <a:pt x="623683" y="123280"/>
                    <a:pt x="596642" y="91340"/>
                  </a:cubicBezTo>
                  <a:cubicBezTo>
                    <a:pt x="539199" y="23413"/>
                    <a:pt x="437996" y="-3386"/>
                    <a:pt x="351366" y="338"/>
                  </a:cubicBezTo>
                  <a:cubicBezTo>
                    <a:pt x="271860" y="3739"/>
                    <a:pt x="200411" y="36529"/>
                    <a:pt x="138353" y="84337"/>
                  </a:cubicBezTo>
                  <a:cubicBezTo>
                    <a:pt x="105604" y="109597"/>
                    <a:pt x="80384" y="130567"/>
                    <a:pt x="55731" y="163033"/>
                  </a:cubicBezTo>
                  <a:cubicBezTo>
                    <a:pt x="36381" y="188536"/>
                    <a:pt x="23953" y="222135"/>
                    <a:pt x="18043" y="253306"/>
                  </a:cubicBezTo>
                  <a:cubicBezTo>
                    <a:pt x="9421" y="298685"/>
                    <a:pt x="-6853" y="348477"/>
                    <a:pt x="3146" y="395071"/>
                  </a:cubicBezTo>
                  <a:cubicBezTo>
                    <a:pt x="7720" y="416364"/>
                    <a:pt x="12376" y="438750"/>
                    <a:pt x="18529" y="460529"/>
                  </a:cubicBezTo>
                  <a:cubicBezTo>
                    <a:pt x="24763" y="482592"/>
                    <a:pt x="32940" y="504087"/>
                    <a:pt x="37717" y="525987"/>
                  </a:cubicBezTo>
                  <a:cubicBezTo>
                    <a:pt x="42818" y="549467"/>
                    <a:pt x="58241" y="567440"/>
                    <a:pt x="73624" y="585050"/>
                  </a:cubicBezTo>
                  <a:cubicBezTo>
                    <a:pt x="90747" y="604683"/>
                    <a:pt x="105644" y="625166"/>
                    <a:pt x="128031" y="639538"/>
                  </a:cubicBezTo>
                  <a:cubicBezTo>
                    <a:pt x="148555" y="652694"/>
                    <a:pt x="171022" y="655811"/>
                    <a:pt x="193934" y="663178"/>
                  </a:cubicBezTo>
                  <a:cubicBezTo>
                    <a:pt x="204945" y="666741"/>
                    <a:pt x="215794" y="669048"/>
                    <a:pt x="226805" y="672368"/>
                  </a:cubicBezTo>
                  <a:cubicBezTo>
                    <a:pt x="234780" y="674797"/>
                    <a:pt x="242026" y="678885"/>
                    <a:pt x="249920" y="681557"/>
                  </a:cubicBezTo>
                  <a:cubicBezTo>
                    <a:pt x="278702" y="691191"/>
                    <a:pt x="299104" y="685969"/>
                    <a:pt x="332339" y="686981"/>
                  </a:cubicBezTo>
                  <a:cubicBezTo>
                    <a:pt x="352499" y="686981"/>
                    <a:pt x="374845" y="689491"/>
                    <a:pt x="394721" y="686334"/>
                  </a:cubicBezTo>
                  <a:cubicBezTo>
                    <a:pt x="425811" y="681395"/>
                    <a:pt x="457993" y="671072"/>
                    <a:pt x="487504" y="660385"/>
                  </a:cubicBezTo>
                  <a:cubicBezTo>
                    <a:pt x="518958" y="649050"/>
                    <a:pt x="552841" y="637028"/>
                    <a:pt x="578425" y="615046"/>
                  </a:cubicBezTo>
                  <a:cubicBezTo>
                    <a:pt x="618097" y="581002"/>
                    <a:pt x="642061" y="538213"/>
                    <a:pt x="662343" y="491295"/>
                  </a:cubicBezTo>
                  <a:cubicBezTo>
                    <a:pt x="671815" y="469314"/>
                    <a:pt x="688372" y="443568"/>
                    <a:pt x="692420" y="419765"/>
                  </a:cubicBezTo>
                  <a:cubicBezTo>
                    <a:pt x="695335" y="402520"/>
                    <a:pt x="696630" y="382927"/>
                    <a:pt x="697845" y="365439"/>
                  </a:cubicBezTo>
                  <a:cubicBezTo>
                    <a:pt x="701893" y="307024"/>
                    <a:pt x="679507" y="244886"/>
                    <a:pt x="657809" y="191572"/>
                  </a:cubicBezTo>
                  <a:close/>
                  <a:moveTo>
                    <a:pt x="667281" y="363536"/>
                  </a:moveTo>
                  <a:cubicBezTo>
                    <a:pt x="666148" y="379486"/>
                    <a:pt x="665015" y="397379"/>
                    <a:pt x="662343" y="413085"/>
                  </a:cubicBezTo>
                  <a:cubicBezTo>
                    <a:pt x="658659" y="434783"/>
                    <a:pt x="643559" y="458303"/>
                    <a:pt x="634896" y="478341"/>
                  </a:cubicBezTo>
                  <a:cubicBezTo>
                    <a:pt x="616437" y="521130"/>
                    <a:pt x="594537" y="560194"/>
                    <a:pt x="558346" y="591284"/>
                  </a:cubicBezTo>
                  <a:cubicBezTo>
                    <a:pt x="534989" y="611362"/>
                    <a:pt x="504061" y="622292"/>
                    <a:pt x="475360" y="632656"/>
                  </a:cubicBezTo>
                  <a:cubicBezTo>
                    <a:pt x="448440" y="642371"/>
                    <a:pt x="419091" y="651803"/>
                    <a:pt x="390714" y="656297"/>
                  </a:cubicBezTo>
                  <a:cubicBezTo>
                    <a:pt x="372578" y="659171"/>
                    <a:pt x="352175" y="656863"/>
                    <a:pt x="333797" y="656863"/>
                  </a:cubicBezTo>
                  <a:cubicBezTo>
                    <a:pt x="303436" y="655932"/>
                    <a:pt x="284855" y="660709"/>
                    <a:pt x="258583" y="651925"/>
                  </a:cubicBezTo>
                  <a:cubicBezTo>
                    <a:pt x="251417" y="649536"/>
                    <a:pt x="244778" y="645772"/>
                    <a:pt x="237492" y="643545"/>
                  </a:cubicBezTo>
                  <a:cubicBezTo>
                    <a:pt x="227453" y="640509"/>
                    <a:pt x="217535" y="638363"/>
                    <a:pt x="207495" y="635165"/>
                  </a:cubicBezTo>
                  <a:cubicBezTo>
                    <a:pt x="186607" y="628445"/>
                    <a:pt x="166123" y="625612"/>
                    <a:pt x="147381" y="613589"/>
                  </a:cubicBezTo>
                  <a:cubicBezTo>
                    <a:pt x="126978" y="600473"/>
                    <a:pt x="113376" y="581771"/>
                    <a:pt x="97751" y="563878"/>
                  </a:cubicBezTo>
                  <a:cubicBezTo>
                    <a:pt x="83744" y="547807"/>
                    <a:pt x="69657" y="531371"/>
                    <a:pt x="64961" y="509957"/>
                  </a:cubicBezTo>
                  <a:cubicBezTo>
                    <a:pt x="60589" y="489959"/>
                    <a:pt x="53140" y="470366"/>
                    <a:pt x="47473" y="450247"/>
                  </a:cubicBezTo>
                  <a:cubicBezTo>
                    <a:pt x="41846" y="430371"/>
                    <a:pt x="37636" y="409968"/>
                    <a:pt x="33426" y="390537"/>
                  </a:cubicBezTo>
                  <a:cubicBezTo>
                    <a:pt x="24318" y="348032"/>
                    <a:pt x="39134" y="302612"/>
                    <a:pt x="47028" y="261200"/>
                  </a:cubicBezTo>
                  <a:cubicBezTo>
                    <a:pt x="52452" y="232782"/>
                    <a:pt x="63787" y="202097"/>
                    <a:pt x="81437" y="178820"/>
                  </a:cubicBezTo>
                  <a:cubicBezTo>
                    <a:pt x="103904" y="149188"/>
                    <a:pt x="126938" y="130040"/>
                    <a:pt x="156813" y="107006"/>
                  </a:cubicBezTo>
                  <a:cubicBezTo>
                    <a:pt x="213405" y="63368"/>
                    <a:pt x="278621" y="33452"/>
                    <a:pt x="351163" y="30335"/>
                  </a:cubicBezTo>
                  <a:cubicBezTo>
                    <a:pt x="430223" y="26935"/>
                    <a:pt x="522561" y="51385"/>
                    <a:pt x="574984" y="113362"/>
                  </a:cubicBezTo>
                  <a:cubicBezTo>
                    <a:pt x="599637" y="142509"/>
                    <a:pt x="616518" y="169793"/>
                    <a:pt x="630808" y="204850"/>
                  </a:cubicBezTo>
                  <a:cubicBezTo>
                    <a:pt x="650603" y="253549"/>
                    <a:pt x="671046" y="310263"/>
                    <a:pt x="667281" y="36353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16" name="Google Shape;116;p15"/>
            <p:cNvSpPr/>
            <p:nvPr/>
          </p:nvSpPr>
          <p:spPr>
            <a:xfrm>
              <a:off x="1781050" y="4873901"/>
              <a:ext cx="368291" cy="362744"/>
            </a:xfrm>
            <a:custGeom>
              <a:avLst/>
              <a:gdLst/>
              <a:ahLst/>
              <a:cxnLst/>
              <a:rect l="l" t="t" r="r" b="b"/>
              <a:pathLst>
                <a:path w="412651" h="406436" extrusionOk="0">
                  <a:moveTo>
                    <a:pt x="216258" y="405867"/>
                  </a:moveTo>
                  <a:cubicBezTo>
                    <a:pt x="204356" y="405867"/>
                    <a:pt x="191119" y="407365"/>
                    <a:pt x="179379" y="405503"/>
                  </a:cubicBezTo>
                  <a:cubicBezTo>
                    <a:pt x="161001" y="402588"/>
                    <a:pt x="142015" y="396475"/>
                    <a:pt x="124568" y="390201"/>
                  </a:cubicBezTo>
                  <a:cubicBezTo>
                    <a:pt x="105987" y="383481"/>
                    <a:pt x="85949" y="376397"/>
                    <a:pt x="70849" y="363402"/>
                  </a:cubicBezTo>
                  <a:cubicBezTo>
                    <a:pt x="47410" y="343283"/>
                    <a:pt x="33242" y="317982"/>
                    <a:pt x="21260" y="290293"/>
                  </a:cubicBezTo>
                  <a:cubicBezTo>
                    <a:pt x="15673" y="277299"/>
                    <a:pt x="5877" y="262078"/>
                    <a:pt x="3488" y="248031"/>
                  </a:cubicBezTo>
                  <a:cubicBezTo>
                    <a:pt x="1748" y="237870"/>
                    <a:pt x="1019" y="226252"/>
                    <a:pt x="290" y="215929"/>
                  </a:cubicBezTo>
                  <a:cubicBezTo>
                    <a:pt x="-2139" y="181439"/>
                    <a:pt x="11099" y="144682"/>
                    <a:pt x="23931" y="113188"/>
                  </a:cubicBezTo>
                  <a:cubicBezTo>
                    <a:pt x="33161" y="90518"/>
                    <a:pt x="44091" y="72828"/>
                    <a:pt x="60081" y="53964"/>
                  </a:cubicBezTo>
                  <a:cubicBezTo>
                    <a:pt x="94045" y="13806"/>
                    <a:pt x="153836" y="-2022"/>
                    <a:pt x="205044" y="204"/>
                  </a:cubicBezTo>
                  <a:cubicBezTo>
                    <a:pt x="252043" y="2229"/>
                    <a:pt x="294265" y="21579"/>
                    <a:pt x="330901" y="49835"/>
                  </a:cubicBezTo>
                  <a:cubicBezTo>
                    <a:pt x="350251" y="64772"/>
                    <a:pt x="365148" y="77159"/>
                    <a:pt x="379721" y="96347"/>
                  </a:cubicBezTo>
                  <a:cubicBezTo>
                    <a:pt x="391137" y="111406"/>
                    <a:pt x="398504" y="131283"/>
                    <a:pt x="401986" y="149702"/>
                  </a:cubicBezTo>
                  <a:cubicBezTo>
                    <a:pt x="407086" y="176500"/>
                    <a:pt x="416681" y="205930"/>
                    <a:pt x="410811" y="233457"/>
                  </a:cubicBezTo>
                  <a:cubicBezTo>
                    <a:pt x="408099" y="246047"/>
                    <a:pt x="405346" y="259244"/>
                    <a:pt x="401743" y="272117"/>
                  </a:cubicBezTo>
                  <a:cubicBezTo>
                    <a:pt x="398059" y="285152"/>
                    <a:pt x="393242" y="297863"/>
                    <a:pt x="390408" y="310777"/>
                  </a:cubicBezTo>
                  <a:cubicBezTo>
                    <a:pt x="387372" y="324662"/>
                    <a:pt x="378264" y="335268"/>
                    <a:pt x="369196" y="345671"/>
                  </a:cubicBezTo>
                  <a:cubicBezTo>
                    <a:pt x="359076" y="357249"/>
                    <a:pt x="350291" y="369394"/>
                    <a:pt x="337054" y="377854"/>
                  </a:cubicBezTo>
                  <a:cubicBezTo>
                    <a:pt x="324910" y="385626"/>
                    <a:pt x="311672" y="387448"/>
                    <a:pt x="298111" y="391820"/>
                  </a:cubicBezTo>
                  <a:cubicBezTo>
                    <a:pt x="291593" y="393925"/>
                    <a:pt x="285198" y="395301"/>
                    <a:pt x="278680" y="397245"/>
                  </a:cubicBezTo>
                  <a:cubicBezTo>
                    <a:pt x="273984" y="398661"/>
                    <a:pt x="269693" y="401090"/>
                    <a:pt x="265038" y="402669"/>
                  </a:cubicBezTo>
                  <a:cubicBezTo>
                    <a:pt x="247955" y="408336"/>
                    <a:pt x="235891" y="405260"/>
                    <a:pt x="216258" y="4058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grpSp>
        <p:nvGrpSpPr>
          <p:cNvPr id="117" name="Google Shape;117;p15"/>
          <p:cNvGrpSpPr/>
          <p:nvPr/>
        </p:nvGrpSpPr>
        <p:grpSpPr>
          <a:xfrm>
            <a:off x="11574883" y="-1329915"/>
            <a:ext cx="4610003" cy="6618499"/>
            <a:chOff x="430234" y="289602"/>
            <a:chExt cx="945965" cy="1358105"/>
          </a:xfrm>
        </p:grpSpPr>
        <p:sp>
          <p:nvSpPr>
            <p:cNvPr id="118" name="Google Shape;118;p15"/>
            <p:cNvSpPr/>
            <p:nvPr/>
          </p:nvSpPr>
          <p:spPr>
            <a:xfrm>
              <a:off x="430234" y="28960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19" name="Google Shape;119;p15"/>
            <p:cNvSpPr/>
            <p:nvPr/>
          </p:nvSpPr>
          <p:spPr>
            <a:xfrm>
              <a:off x="430234" y="40736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20" name="Google Shape;120;p15"/>
            <p:cNvSpPr/>
            <p:nvPr/>
          </p:nvSpPr>
          <p:spPr>
            <a:xfrm>
              <a:off x="430234" y="52512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21" name="Google Shape;121;p15"/>
            <p:cNvSpPr/>
            <p:nvPr/>
          </p:nvSpPr>
          <p:spPr>
            <a:xfrm>
              <a:off x="430234" y="64288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563652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31"/>
        <p:cNvGrpSpPr/>
        <p:nvPr/>
      </p:nvGrpSpPr>
      <p:grpSpPr>
        <a:xfrm>
          <a:off x="0" y="0"/>
          <a:ext cx="0" cy="0"/>
          <a:chOff x="0" y="0"/>
          <a:chExt cx="0" cy="0"/>
        </a:xfrm>
      </p:grpSpPr>
      <p:sp>
        <p:nvSpPr>
          <p:cNvPr id="132" name="Google Shape;132;p1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3" name="Google Shape;133;p17"/>
          <p:cNvSpPr txBox="1">
            <a:spLocks noGrp="1"/>
          </p:cNvSpPr>
          <p:nvPr>
            <p:ph type="subTitle" idx="1"/>
          </p:nvPr>
        </p:nvSpPr>
        <p:spPr>
          <a:xfrm>
            <a:off x="960000" y="1676617"/>
            <a:ext cx="3956000" cy="701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34" name="Google Shape;134;p17"/>
          <p:cNvSpPr txBox="1">
            <a:spLocks noGrp="1"/>
          </p:cNvSpPr>
          <p:nvPr>
            <p:ph type="subTitle" idx="2"/>
          </p:nvPr>
        </p:nvSpPr>
        <p:spPr>
          <a:xfrm>
            <a:off x="960000" y="2448728"/>
            <a:ext cx="3956000" cy="125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5" name="Google Shape;135;p17"/>
          <p:cNvSpPr txBox="1">
            <a:spLocks noGrp="1"/>
          </p:cNvSpPr>
          <p:nvPr>
            <p:ph type="subTitle" idx="3"/>
          </p:nvPr>
        </p:nvSpPr>
        <p:spPr>
          <a:xfrm>
            <a:off x="5686300" y="2448729"/>
            <a:ext cx="3956000" cy="125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6" name="Google Shape;136;p17"/>
          <p:cNvSpPr txBox="1">
            <a:spLocks noGrp="1"/>
          </p:cNvSpPr>
          <p:nvPr>
            <p:ph type="subTitle" idx="4"/>
          </p:nvPr>
        </p:nvSpPr>
        <p:spPr>
          <a:xfrm>
            <a:off x="960000" y="4763517"/>
            <a:ext cx="3956000" cy="125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7" name="Google Shape;137;p17"/>
          <p:cNvSpPr txBox="1">
            <a:spLocks noGrp="1"/>
          </p:cNvSpPr>
          <p:nvPr>
            <p:ph type="subTitle" idx="5"/>
          </p:nvPr>
        </p:nvSpPr>
        <p:spPr>
          <a:xfrm>
            <a:off x="5686301" y="4763520"/>
            <a:ext cx="3956000" cy="125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8" name="Google Shape;138;p17"/>
          <p:cNvSpPr txBox="1">
            <a:spLocks noGrp="1"/>
          </p:cNvSpPr>
          <p:nvPr>
            <p:ph type="subTitle" idx="6"/>
          </p:nvPr>
        </p:nvSpPr>
        <p:spPr>
          <a:xfrm>
            <a:off x="960000" y="3991407"/>
            <a:ext cx="3956000" cy="701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39" name="Google Shape;139;p17"/>
          <p:cNvSpPr txBox="1">
            <a:spLocks noGrp="1"/>
          </p:cNvSpPr>
          <p:nvPr>
            <p:ph type="subTitle" idx="7"/>
          </p:nvPr>
        </p:nvSpPr>
        <p:spPr>
          <a:xfrm>
            <a:off x="5686300" y="1676617"/>
            <a:ext cx="3956000" cy="701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40" name="Google Shape;140;p17"/>
          <p:cNvSpPr txBox="1">
            <a:spLocks noGrp="1"/>
          </p:cNvSpPr>
          <p:nvPr>
            <p:ph type="subTitle" idx="8"/>
          </p:nvPr>
        </p:nvSpPr>
        <p:spPr>
          <a:xfrm>
            <a:off x="5686300" y="3991408"/>
            <a:ext cx="3956000" cy="7012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grpSp>
        <p:nvGrpSpPr>
          <p:cNvPr id="141" name="Google Shape;141;p17"/>
          <p:cNvGrpSpPr/>
          <p:nvPr/>
        </p:nvGrpSpPr>
        <p:grpSpPr>
          <a:xfrm flipH="1">
            <a:off x="9553645" y="5178520"/>
            <a:ext cx="3442560" cy="2085869"/>
            <a:chOff x="-487181" y="4043090"/>
            <a:chExt cx="2581920" cy="1564402"/>
          </a:xfrm>
        </p:grpSpPr>
        <p:sp>
          <p:nvSpPr>
            <p:cNvPr id="142" name="Google Shape;142;p17"/>
            <p:cNvSpPr/>
            <p:nvPr/>
          </p:nvSpPr>
          <p:spPr>
            <a:xfrm>
              <a:off x="-487181" y="4043090"/>
              <a:ext cx="2581920" cy="1365415"/>
            </a:xfrm>
            <a:custGeom>
              <a:avLst/>
              <a:gdLst/>
              <a:ahLst/>
              <a:cxnLst/>
              <a:rect l="l" t="t" r="r" b="b"/>
              <a:pathLst>
                <a:path w="995919" h="526679" extrusionOk="0">
                  <a:moveTo>
                    <a:pt x="995920" y="526680"/>
                  </a:moveTo>
                  <a:cubicBezTo>
                    <a:pt x="959689" y="482677"/>
                    <a:pt x="925482" y="444503"/>
                    <a:pt x="920382" y="439564"/>
                  </a:cubicBezTo>
                  <a:cubicBezTo>
                    <a:pt x="893826" y="413899"/>
                    <a:pt x="865206" y="387546"/>
                    <a:pt x="831809" y="371313"/>
                  </a:cubicBezTo>
                  <a:cubicBezTo>
                    <a:pt x="805658" y="358561"/>
                    <a:pt x="778738" y="345971"/>
                    <a:pt x="751737" y="335163"/>
                  </a:cubicBezTo>
                  <a:cubicBezTo>
                    <a:pt x="701459" y="314963"/>
                    <a:pt x="651343" y="295694"/>
                    <a:pt x="601997" y="273065"/>
                  </a:cubicBezTo>
                  <a:cubicBezTo>
                    <a:pt x="547347" y="247966"/>
                    <a:pt x="497838" y="211250"/>
                    <a:pt x="448127" y="177529"/>
                  </a:cubicBezTo>
                  <a:cubicBezTo>
                    <a:pt x="419507" y="158138"/>
                    <a:pt x="390725" y="138910"/>
                    <a:pt x="363360" y="117779"/>
                  </a:cubicBezTo>
                  <a:cubicBezTo>
                    <a:pt x="338221" y="98429"/>
                    <a:pt x="309924" y="83734"/>
                    <a:pt x="285029" y="64060"/>
                  </a:cubicBezTo>
                  <a:cubicBezTo>
                    <a:pt x="267743" y="50418"/>
                    <a:pt x="247138" y="42969"/>
                    <a:pt x="226857" y="34630"/>
                  </a:cubicBezTo>
                  <a:cubicBezTo>
                    <a:pt x="176256" y="13742"/>
                    <a:pt x="122415" y="5929"/>
                    <a:pt x="68130" y="1759"/>
                  </a:cubicBezTo>
                  <a:cubicBezTo>
                    <a:pt x="44367" y="-62"/>
                    <a:pt x="22305" y="-589"/>
                    <a:pt x="0" y="747"/>
                  </a:cubicBezTo>
                  <a:lnTo>
                    <a:pt x="0" y="526680"/>
                  </a:lnTo>
                  <a:lnTo>
                    <a:pt x="995920" y="526680"/>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43" name="Google Shape;143;p17"/>
            <p:cNvSpPr/>
            <p:nvPr/>
          </p:nvSpPr>
          <p:spPr>
            <a:xfrm rot="10800000">
              <a:off x="-104729" y="4241957"/>
              <a:ext cx="1386169" cy="1365535"/>
            </a:xfrm>
            <a:custGeom>
              <a:avLst/>
              <a:gdLst/>
              <a:ahLst/>
              <a:cxnLst/>
              <a:rect l="l" t="t" r="r" b="b"/>
              <a:pathLst>
                <a:path w="698322" h="687927" extrusionOk="0">
                  <a:moveTo>
                    <a:pt x="657809" y="191572"/>
                  </a:moveTo>
                  <a:cubicBezTo>
                    <a:pt x="642183" y="153196"/>
                    <a:pt x="623683" y="123280"/>
                    <a:pt x="596642" y="91340"/>
                  </a:cubicBezTo>
                  <a:cubicBezTo>
                    <a:pt x="539199" y="23413"/>
                    <a:pt x="437996" y="-3386"/>
                    <a:pt x="351366" y="338"/>
                  </a:cubicBezTo>
                  <a:cubicBezTo>
                    <a:pt x="271860" y="3739"/>
                    <a:pt x="200411" y="36529"/>
                    <a:pt x="138353" y="84337"/>
                  </a:cubicBezTo>
                  <a:cubicBezTo>
                    <a:pt x="105604" y="109597"/>
                    <a:pt x="80384" y="130567"/>
                    <a:pt x="55731" y="163033"/>
                  </a:cubicBezTo>
                  <a:cubicBezTo>
                    <a:pt x="36381" y="188536"/>
                    <a:pt x="23953" y="222135"/>
                    <a:pt x="18043" y="253306"/>
                  </a:cubicBezTo>
                  <a:cubicBezTo>
                    <a:pt x="9421" y="298685"/>
                    <a:pt x="-6853" y="348477"/>
                    <a:pt x="3146" y="395071"/>
                  </a:cubicBezTo>
                  <a:cubicBezTo>
                    <a:pt x="7720" y="416364"/>
                    <a:pt x="12376" y="438750"/>
                    <a:pt x="18529" y="460529"/>
                  </a:cubicBezTo>
                  <a:cubicBezTo>
                    <a:pt x="24763" y="482592"/>
                    <a:pt x="32940" y="504087"/>
                    <a:pt x="37717" y="525987"/>
                  </a:cubicBezTo>
                  <a:cubicBezTo>
                    <a:pt x="42818" y="549467"/>
                    <a:pt x="58241" y="567440"/>
                    <a:pt x="73624" y="585050"/>
                  </a:cubicBezTo>
                  <a:cubicBezTo>
                    <a:pt x="90747" y="604683"/>
                    <a:pt x="105644" y="625166"/>
                    <a:pt x="128031" y="639538"/>
                  </a:cubicBezTo>
                  <a:cubicBezTo>
                    <a:pt x="148555" y="652694"/>
                    <a:pt x="171022" y="655811"/>
                    <a:pt x="193934" y="663178"/>
                  </a:cubicBezTo>
                  <a:cubicBezTo>
                    <a:pt x="204945" y="666741"/>
                    <a:pt x="215794" y="669048"/>
                    <a:pt x="226805" y="672368"/>
                  </a:cubicBezTo>
                  <a:cubicBezTo>
                    <a:pt x="234780" y="674797"/>
                    <a:pt x="242026" y="678885"/>
                    <a:pt x="249920" y="681557"/>
                  </a:cubicBezTo>
                  <a:cubicBezTo>
                    <a:pt x="278702" y="691191"/>
                    <a:pt x="299104" y="685969"/>
                    <a:pt x="332339" y="686981"/>
                  </a:cubicBezTo>
                  <a:cubicBezTo>
                    <a:pt x="352499" y="686981"/>
                    <a:pt x="374845" y="689491"/>
                    <a:pt x="394721" y="686334"/>
                  </a:cubicBezTo>
                  <a:cubicBezTo>
                    <a:pt x="425811" y="681395"/>
                    <a:pt x="457993" y="671072"/>
                    <a:pt x="487504" y="660385"/>
                  </a:cubicBezTo>
                  <a:cubicBezTo>
                    <a:pt x="518958" y="649050"/>
                    <a:pt x="552841" y="637028"/>
                    <a:pt x="578425" y="615046"/>
                  </a:cubicBezTo>
                  <a:cubicBezTo>
                    <a:pt x="618097" y="581002"/>
                    <a:pt x="642061" y="538213"/>
                    <a:pt x="662343" y="491295"/>
                  </a:cubicBezTo>
                  <a:cubicBezTo>
                    <a:pt x="671815" y="469314"/>
                    <a:pt x="688372" y="443568"/>
                    <a:pt x="692420" y="419765"/>
                  </a:cubicBezTo>
                  <a:cubicBezTo>
                    <a:pt x="695335" y="402520"/>
                    <a:pt x="696630" y="382927"/>
                    <a:pt x="697845" y="365439"/>
                  </a:cubicBezTo>
                  <a:cubicBezTo>
                    <a:pt x="701893" y="307024"/>
                    <a:pt x="679507" y="244886"/>
                    <a:pt x="657809" y="191572"/>
                  </a:cubicBezTo>
                  <a:close/>
                  <a:moveTo>
                    <a:pt x="667281" y="363536"/>
                  </a:moveTo>
                  <a:cubicBezTo>
                    <a:pt x="666148" y="379486"/>
                    <a:pt x="665015" y="397379"/>
                    <a:pt x="662343" y="413085"/>
                  </a:cubicBezTo>
                  <a:cubicBezTo>
                    <a:pt x="658659" y="434783"/>
                    <a:pt x="643559" y="458303"/>
                    <a:pt x="634896" y="478341"/>
                  </a:cubicBezTo>
                  <a:cubicBezTo>
                    <a:pt x="616437" y="521130"/>
                    <a:pt x="594537" y="560194"/>
                    <a:pt x="558346" y="591284"/>
                  </a:cubicBezTo>
                  <a:cubicBezTo>
                    <a:pt x="534989" y="611362"/>
                    <a:pt x="504061" y="622292"/>
                    <a:pt x="475360" y="632656"/>
                  </a:cubicBezTo>
                  <a:cubicBezTo>
                    <a:pt x="448440" y="642371"/>
                    <a:pt x="419091" y="651803"/>
                    <a:pt x="390714" y="656297"/>
                  </a:cubicBezTo>
                  <a:cubicBezTo>
                    <a:pt x="372578" y="659171"/>
                    <a:pt x="352175" y="656863"/>
                    <a:pt x="333797" y="656863"/>
                  </a:cubicBezTo>
                  <a:cubicBezTo>
                    <a:pt x="303436" y="655932"/>
                    <a:pt x="284855" y="660709"/>
                    <a:pt x="258583" y="651925"/>
                  </a:cubicBezTo>
                  <a:cubicBezTo>
                    <a:pt x="251417" y="649536"/>
                    <a:pt x="244778" y="645772"/>
                    <a:pt x="237492" y="643545"/>
                  </a:cubicBezTo>
                  <a:cubicBezTo>
                    <a:pt x="227453" y="640509"/>
                    <a:pt x="217535" y="638363"/>
                    <a:pt x="207495" y="635165"/>
                  </a:cubicBezTo>
                  <a:cubicBezTo>
                    <a:pt x="186607" y="628445"/>
                    <a:pt x="166123" y="625612"/>
                    <a:pt x="147381" y="613589"/>
                  </a:cubicBezTo>
                  <a:cubicBezTo>
                    <a:pt x="126978" y="600473"/>
                    <a:pt x="113376" y="581771"/>
                    <a:pt x="97751" y="563878"/>
                  </a:cubicBezTo>
                  <a:cubicBezTo>
                    <a:pt x="83744" y="547807"/>
                    <a:pt x="69657" y="531371"/>
                    <a:pt x="64961" y="509957"/>
                  </a:cubicBezTo>
                  <a:cubicBezTo>
                    <a:pt x="60589" y="489959"/>
                    <a:pt x="53140" y="470366"/>
                    <a:pt x="47473" y="450247"/>
                  </a:cubicBezTo>
                  <a:cubicBezTo>
                    <a:pt x="41846" y="430371"/>
                    <a:pt x="37636" y="409968"/>
                    <a:pt x="33426" y="390537"/>
                  </a:cubicBezTo>
                  <a:cubicBezTo>
                    <a:pt x="24318" y="348032"/>
                    <a:pt x="39134" y="302612"/>
                    <a:pt x="47028" y="261200"/>
                  </a:cubicBezTo>
                  <a:cubicBezTo>
                    <a:pt x="52452" y="232782"/>
                    <a:pt x="63787" y="202097"/>
                    <a:pt x="81437" y="178820"/>
                  </a:cubicBezTo>
                  <a:cubicBezTo>
                    <a:pt x="103904" y="149188"/>
                    <a:pt x="126938" y="130040"/>
                    <a:pt x="156813" y="107006"/>
                  </a:cubicBezTo>
                  <a:cubicBezTo>
                    <a:pt x="213405" y="63368"/>
                    <a:pt x="278621" y="33452"/>
                    <a:pt x="351163" y="30335"/>
                  </a:cubicBezTo>
                  <a:cubicBezTo>
                    <a:pt x="430223" y="26935"/>
                    <a:pt x="522561" y="51385"/>
                    <a:pt x="574984" y="113362"/>
                  </a:cubicBezTo>
                  <a:cubicBezTo>
                    <a:pt x="599637" y="142509"/>
                    <a:pt x="616518" y="169793"/>
                    <a:pt x="630808" y="204850"/>
                  </a:cubicBezTo>
                  <a:cubicBezTo>
                    <a:pt x="650603" y="253549"/>
                    <a:pt x="671046" y="310263"/>
                    <a:pt x="667281" y="36353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grpSp>
        <p:nvGrpSpPr>
          <p:cNvPr id="144" name="Google Shape;144;p17"/>
          <p:cNvGrpSpPr/>
          <p:nvPr/>
        </p:nvGrpSpPr>
        <p:grpSpPr>
          <a:xfrm>
            <a:off x="11574883" y="-4276315"/>
            <a:ext cx="4610003" cy="6618499"/>
            <a:chOff x="430234" y="289602"/>
            <a:chExt cx="945965" cy="1358105"/>
          </a:xfrm>
        </p:grpSpPr>
        <p:sp>
          <p:nvSpPr>
            <p:cNvPr id="145" name="Google Shape;145;p17"/>
            <p:cNvSpPr/>
            <p:nvPr/>
          </p:nvSpPr>
          <p:spPr>
            <a:xfrm>
              <a:off x="430234" y="28960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46" name="Google Shape;146;p17"/>
            <p:cNvSpPr/>
            <p:nvPr/>
          </p:nvSpPr>
          <p:spPr>
            <a:xfrm>
              <a:off x="430234" y="40736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47" name="Google Shape;147;p17"/>
            <p:cNvSpPr/>
            <p:nvPr/>
          </p:nvSpPr>
          <p:spPr>
            <a:xfrm>
              <a:off x="430234" y="52512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48" name="Google Shape;148;p17"/>
            <p:cNvSpPr/>
            <p:nvPr/>
          </p:nvSpPr>
          <p:spPr>
            <a:xfrm>
              <a:off x="430234" y="64288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9939629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79"/>
        <p:cNvGrpSpPr/>
        <p:nvPr/>
      </p:nvGrpSpPr>
      <p:grpSpPr>
        <a:xfrm>
          <a:off x="0" y="0"/>
          <a:ext cx="0" cy="0"/>
          <a:chOff x="0" y="0"/>
          <a:chExt cx="0" cy="0"/>
        </a:xfrm>
      </p:grpSpPr>
      <p:sp>
        <p:nvSpPr>
          <p:cNvPr id="180" name="Google Shape;180;p20"/>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81" name="Google Shape;181;p20"/>
          <p:cNvGrpSpPr/>
          <p:nvPr/>
        </p:nvGrpSpPr>
        <p:grpSpPr>
          <a:xfrm>
            <a:off x="-4221118" y="4387685"/>
            <a:ext cx="4610003" cy="6618499"/>
            <a:chOff x="430234" y="289602"/>
            <a:chExt cx="945965" cy="1358105"/>
          </a:xfrm>
        </p:grpSpPr>
        <p:sp>
          <p:nvSpPr>
            <p:cNvPr id="182" name="Google Shape;182;p20"/>
            <p:cNvSpPr/>
            <p:nvPr/>
          </p:nvSpPr>
          <p:spPr>
            <a:xfrm>
              <a:off x="430234" y="28960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83" name="Google Shape;183;p20"/>
            <p:cNvSpPr/>
            <p:nvPr/>
          </p:nvSpPr>
          <p:spPr>
            <a:xfrm>
              <a:off x="430234" y="40736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84" name="Google Shape;184;p20"/>
            <p:cNvSpPr/>
            <p:nvPr/>
          </p:nvSpPr>
          <p:spPr>
            <a:xfrm>
              <a:off x="430234" y="52512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85" name="Google Shape;185;p20"/>
            <p:cNvSpPr/>
            <p:nvPr/>
          </p:nvSpPr>
          <p:spPr>
            <a:xfrm>
              <a:off x="430234" y="64288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grpSp>
        <p:nvGrpSpPr>
          <p:cNvPr id="186" name="Google Shape;186;p20"/>
          <p:cNvGrpSpPr/>
          <p:nvPr/>
        </p:nvGrpSpPr>
        <p:grpSpPr>
          <a:xfrm rot="10800000">
            <a:off x="9615759" y="-733680"/>
            <a:ext cx="3515363" cy="2085869"/>
            <a:chOff x="-487181" y="4043090"/>
            <a:chExt cx="2636522" cy="1564402"/>
          </a:xfrm>
        </p:grpSpPr>
        <p:sp>
          <p:nvSpPr>
            <p:cNvPr id="187" name="Google Shape;187;p20"/>
            <p:cNvSpPr/>
            <p:nvPr/>
          </p:nvSpPr>
          <p:spPr>
            <a:xfrm>
              <a:off x="-487181" y="4043090"/>
              <a:ext cx="2581920" cy="1365415"/>
            </a:xfrm>
            <a:custGeom>
              <a:avLst/>
              <a:gdLst/>
              <a:ahLst/>
              <a:cxnLst/>
              <a:rect l="l" t="t" r="r" b="b"/>
              <a:pathLst>
                <a:path w="995919" h="526679" extrusionOk="0">
                  <a:moveTo>
                    <a:pt x="995920" y="526680"/>
                  </a:moveTo>
                  <a:cubicBezTo>
                    <a:pt x="959689" y="482677"/>
                    <a:pt x="925482" y="444503"/>
                    <a:pt x="920382" y="439564"/>
                  </a:cubicBezTo>
                  <a:cubicBezTo>
                    <a:pt x="893826" y="413899"/>
                    <a:pt x="865206" y="387546"/>
                    <a:pt x="831809" y="371313"/>
                  </a:cubicBezTo>
                  <a:cubicBezTo>
                    <a:pt x="805658" y="358561"/>
                    <a:pt x="778738" y="345971"/>
                    <a:pt x="751737" y="335163"/>
                  </a:cubicBezTo>
                  <a:cubicBezTo>
                    <a:pt x="701459" y="314963"/>
                    <a:pt x="651343" y="295694"/>
                    <a:pt x="601997" y="273065"/>
                  </a:cubicBezTo>
                  <a:cubicBezTo>
                    <a:pt x="547347" y="247966"/>
                    <a:pt x="497838" y="211250"/>
                    <a:pt x="448127" y="177529"/>
                  </a:cubicBezTo>
                  <a:cubicBezTo>
                    <a:pt x="419507" y="158138"/>
                    <a:pt x="390725" y="138910"/>
                    <a:pt x="363360" y="117779"/>
                  </a:cubicBezTo>
                  <a:cubicBezTo>
                    <a:pt x="338221" y="98429"/>
                    <a:pt x="309924" y="83734"/>
                    <a:pt x="285029" y="64060"/>
                  </a:cubicBezTo>
                  <a:cubicBezTo>
                    <a:pt x="267743" y="50418"/>
                    <a:pt x="247138" y="42969"/>
                    <a:pt x="226857" y="34630"/>
                  </a:cubicBezTo>
                  <a:cubicBezTo>
                    <a:pt x="176256" y="13742"/>
                    <a:pt x="122415" y="5929"/>
                    <a:pt x="68130" y="1759"/>
                  </a:cubicBezTo>
                  <a:cubicBezTo>
                    <a:pt x="44367" y="-62"/>
                    <a:pt x="22305" y="-589"/>
                    <a:pt x="0" y="747"/>
                  </a:cubicBezTo>
                  <a:lnTo>
                    <a:pt x="0" y="526680"/>
                  </a:lnTo>
                  <a:lnTo>
                    <a:pt x="995920" y="526680"/>
                  </a:ln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88" name="Google Shape;188;p20"/>
            <p:cNvSpPr/>
            <p:nvPr/>
          </p:nvSpPr>
          <p:spPr>
            <a:xfrm rot="10800000">
              <a:off x="123871" y="4241957"/>
              <a:ext cx="1386169" cy="1365535"/>
            </a:xfrm>
            <a:custGeom>
              <a:avLst/>
              <a:gdLst/>
              <a:ahLst/>
              <a:cxnLst/>
              <a:rect l="l" t="t" r="r" b="b"/>
              <a:pathLst>
                <a:path w="698322" h="687927" extrusionOk="0">
                  <a:moveTo>
                    <a:pt x="657809" y="191572"/>
                  </a:moveTo>
                  <a:cubicBezTo>
                    <a:pt x="642183" y="153196"/>
                    <a:pt x="623683" y="123280"/>
                    <a:pt x="596642" y="91340"/>
                  </a:cubicBezTo>
                  <a:cubicBezTo>
                    <a:pt x="539199" y="23413"/>
                    <a:pt x="437996" y="-3386"/>
                    <a:pt x="351366" y="338"/>
                  </a:cubicBezTo>
                  <a:cubicBezTo>
                    <a:pt x="271860" y="3739"/>
                    <a:pt x="200411" y="36529"/>
                    <a:pt x="138353" y="84337"/>
                  </a:cubicBezTo>
                  <a:cubicBezTo>
                    <a:pt x="105604" y="109597"/>
                    <a:pt x="80384" y="130567"/>
                    <a:pt x="55731" y="163033"/>
                  </a:cubicBezTo>
                  <a:cubicBezTo>
                    <a:pt x="36381" y="188536"/>
                    <a:pt x="23953" y="222135"/>
                    <a:pt x="18043" y="253306"/>
                  </a:cubicBezTo>
                  <a:cubicBezTo>
                    <a:pt x="9421" y="298685"/>
                    <a:pt x="-6853" y="348477"/>
                    <a:pt x="3146" y="395071"/>
                  </a:cubicBezTo>
                  <a:cubicBezTo>
                    <a:pt x="7720" y="416364"/>
                    <a:pt x="12376" y="438750"/>
                    <a:pt x="18529" y="460529"/>
                  </a:cubicBezTo>
                  <a:cubicBezTo>
                    <a:pt x="24763" y="482592"/>
                    <a:pt x="32940" y="504087"/>
                    <a:pt x="37717" y="525987"/>
                  </a:cubicBezTo>
                  <a:cubicBezTo>
                    <a:pt x="42818" y="549467"/>
                    <a:pt x="58241" y="567440"/>
                    <a:pt x="73624" y="585050"/>
                  </a:cubicBezTo>
                  <a:cubicBezTo>
                    <a:pt x="90747" y="604683"/>
                    <a:pt x="105644" y="625166"/>
                    <a:pt x="128031" y="639538"/>
                  </a:cubicBezTo>
                  <a:cubicBezTo>
                    <a:pt x="148555" y="652694"/>
                    <a:pt x="171022" y="655811"/>
                    <a:pt x="193934" y="663178"/>
                  </a:cubicBezTo>
                  <a:cubicBezTo>
                    <a:pt x="204945" y="666741"/>
                    <a:pt x="215794" y="669048"/>
                    <a:pt x="226805" y="672368"/>
                  </a:cubicBezTo>
                  <a:cubicBezTo>
                    <a:pt x="234780" y="674797"/>
                    <a:pt x="242026" y="678885"/>
                    <a:pt x="249920" y="681557"/>
                  </a:cubicBezTo>
                  <a:cubicBezTo>
                    <a:pt x="278702" y="691191"/>
                    <a:pt x="299104" y="685969"/>
                    <a:pt x="332339" y="686981"/>
                  </a:cubicBezTo>
                  <a:cubicBezTo>
                    <a:pt x="352499" y="686981"/>
                    <a:pt x="374845" y="689491"/>
                    <a:pt x="394721" y="686334"/>
                  </a:cubicBezTo>
                  <a:cubicBezTo>
                    <a:pt x="425811" y="681395"/>
                    <a:pt x="457993" y="671072"/>
                    <a:pt x="487504" y="660385"/>
                  </a:cubicBezTo>
                  <a:cubicBezTo>
                    <a:pt x="518958" y="649050"/>
                    <a:pt x="552841" y="637028"/>
                    <a:pt x="578425" y="615046"/>
                  </a:cubicBezTo>
                  <a:cubicBezTo>
                    <a:pt x="618097" y="581002"/>
                    <a:pt x="642061" y="538213"/>
                    <a:pt x="662343" y="491295"/>
                  </a:cubicBezTo>
                  <a:cubicBezTo>
                    <a:pt x="671815" y="469314"/>
                    <a:pt x="688372" y="443568"/>
                    <a:pt x="692420" y="419765"/>
                  </a:cubicBezTo>
                  <a:cubicBezTo>
                    <a:pt x="695335" y="402520"/>
                    <a:pt x="696630" y="382927"/>
                    <a:pt x="697845" y="365439"/>
                  </a:cubicBezTo>
                  <a:cubicBezTo>
                    <a:pt x="701893" y="307024"/>
                    <a:pt x="679507" y="244886"/>
                    <a:pt x="657809" y="191572"/>
                  </a:cubicBezTo>
                  <a:close/>
                  <a:moveTo>
                    <a:pt x="667281" y="363536"/>
                  </a:moveTo>
                  <a:cubicBezTo>
                    <a:pt x="666148" y="379486"/>
                    <a:pt x="665015" y="397379"/>
                    <a:pt x="662343" y="413085"/>
                  </a:cubicBezTo>
                  <a:cubicBezTo>
                    <a:pt x="658659" y="434783"/>
                    <a:pt x="643559" y="458303"/>
                    <a:pt x="634896" y="478341"/>
                  </a:cubicBezTo>
                  <a:cubicBezTo>
                    <a:pt x="616437" y="521130"/>
                    <a:pt x="594537" y="560194"/>
                    <a:pt x="558346" y="591284"/>
                  </a:cubicBezTo>
                  <a:cubicBezTo>
                    <a:pt x="534989" y="611362"/>
                    <a:pt x="504061" y="622292"/>
                    <a:pt x="475360" y="632656"/>
                  </a:cubicBezTo>
                  <a:cubicBezTo>
                    <a:pt x="448440" y="642371"/>
                    <a:pt x="419091" y="651803"/>
                    <a:pt x="390714" y="656297"/>
                  </a:cubicBezTo>
                  <a:cubicBezTo>
                    <a:pt x="372578" y="659171"/>
                    <a:pt x="352175" y="656863"/>
                    <a:pt x="333797" y="656863"/>
                  </a:cubicBezTo>
                  <a:cubicBezTo>
                    <a:pt x="303436" y="655932"/>
                    <a:pt x="284855" y="660709"/>
                    <a:pt x="258583" y="651925"/>
                  </a:cubicBezTo>
                  <a:cubicBezTo>
                    <a:pt x="251417" y="649536"/>
                    <a:pt x="244778" y="645772"/>
                    <a:pt x="237492" y="643545"/>
                  </a:cubicBezTo>
                  <a:cubicBezTo>
                    <a:pt x="227453" y="640509"/>
                    <a:pt x="217535" y="638363"/>
                    <a:pt x="207495" y="635165"/>
                  </a:cubicBezTo>
                  <a:cubicBezTo>
                    <a:pt x="186607" y="628445"/>
                    <a:pt x="166123" y="625612"/>
                    <a:pt x="147381" y="613589"/>
                  </a:cubicBezTo>
                  <a:cubicBezTo>
                    <a:pt x="126978" y="600473"/>
                    <a:pt x="113376" y="581771"/>
                    <a:pt x="97751" y="563878"/>
                  </a:cubicBezTo>
                  <a:cubicBezTo>
                    <a:pt x="83744" y="547807"/>
                    <a:pt x="69657" y="531371"/>
                    <a:pt x="64961" y="509957"/>
                  </a:cubicBezTo>
                  <a:cubicBezTo>
                    <a:pt x="60589" y="489959"/>
                    <a:pt x="53140" y="470366"/>
                    <a:pt x="47473" y="450247"/>
                  </a:cubicBezTo>
                  <a:cubicBezTo>
                    <a:pt x="41846" y="430371"/>
                    <a:pt x="37636" y="409968"/>
                    <a:pt x="33426" y="390537"/>
                  </a:cubicBezTo>
                  <a:cubicBezTo>
                    <a:pt x="24318" y="348032"/>
                    <a:pt x="39134" y="302612"/>
                    <a:pt x="47028" y="261200"/>
                  </a:cubicBezTo>
                  <a:cubicBezTo>
                    <a:pt x="52452" y="232782"/>
                    <a:pt x="63787" y="202097"/>
                    <a:pt x="81437" y="178820"/>
                  </a:cubicBezTo>
                  <a:cubicBezTo>
                    <a:pt x="103904" y="149188"/>
                    <a:pt x="126938" y="130040"/>
                    <a:pt x="156813" y="107006"/>
                  </a:cubicBezTo>
                  <a:cubicBezTo>
                    <a:pt x="213405" y="63368"/>
                    <a:pt x="278621" y="33452"/>
                    <a:pt x="351163" y="30335"/>
                  </a:cubicBezTo>
                  <a:cubicBezTo>
                    <a:pt x="430223" y="26935"/>
                    <a:pt x="522561" y="51385"/>
                    <a:pt x="574984" y="113362"/>
                  </a:cubicBezTo>
                  <a:cubicBezTo>
                    <a:pt x="599637" y="142509"/>
                    <a:pt x="616518" y="169793"/>
                    <a:pt x="630808" y="204850"/>
                  </a:cubicBezTo>
                  <a:cubicBezTo>
                    <a:pt x="650603" y="253549"/>
                    <a:pt x="671046" y="310263"/>
                    <a:pt x="667281" y="363536"/>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89" name="Google Shape;189;p20"/>
            <p:cNvSpPr/>
            <p:nvPr/>
          </p:nvSpPr>
          <p:spPr>
            <a:xfrm>
              <a:off x="1781050" y="4873901"/>
              <a:ext cx="368291" cy="362744"/>
            </a:xfrm>
            <a:custGeom>
              <a:avLst/>
              <a:gdLst/>
              <a:ahLst/>
              <a:cxnLst/>
              <a:rect l="l" t="t" r="r" b="b"/>
              <a:pathLst>
                <a:path w="412651" h="406436" extrusionOk="0">
                  <a:moveTo>
                    <a:pt x="216258" y="405867"/>
                  </a:moveTo>
                  <a:cubicBezTo>
                    <a:pt x="204356" y="405867"/>
                    <a:pt x="191119" y="407365"/>
                    <a:pt x="179379" y="405503"/>
                  </a:cubicBezTo>
                  <a:cubicBezTo>
                    <a:pt x="161001" y="402588"/>
                    <a:pt x="142015" y="396475"/>
                    <a:pt x="124568" y="390201"/>
                  </a:cubicBezTo>
                  <a:cubicBezTo>
                    <a:pt x="105987" y="383481"/>
                    <a:pt x="85949" y="376397"/>
                    <a:pt x="70849" y="363402"/>
                  </a:cubicBezTo>
                  <a:cubicBezTo>
                    <a:pt x="47410" y="343283"/>
                    <a:pt x="33242" y="317982"/>
                    <a:pt x="21260" y="290293"/>
                  </a:cubicBezTo>
                  <a:cubicBezTo>
                    <a:pt x="15673" y="277299"/>
                    <a:pt x="5877" y="262078"/>
                    <a:pt x="3488" y="248031"/>
                  </a:cubicBezTo>
                  <a:cubicBezTo>
                    <a:pt x="1748" y="237870"/>
                    <a:pt x="1019" y="226252"/>
                    <a:pt x="290" y="215929"/>
                  </a:cubicBezTo>
                  <a:cubicBezTo>
                    <a:pt x="-2139" y="181439"/>
                    <a:pt x="11099" y="144682"/>
                    <a:pt x="23931" y="113188"/>
                  </a:cubicBezTo>
                  <a:cubicBezTo>
                    <a:pt x="33161" y="90518"/>
                    <a:pt x="44091" y="72828"/>
                    <a:pt x="60081" y="53964"/>
                  </a:cubicBezTo>
                  <a:cubicBezTo>
                    <a:pt x="94045" y="13806"/>
                    <a:pt x="153836" y="-2022"/>
                    <a:pt x="205044" y="204"/>
                  </a:cubicBezTo>
                  <a:cubicBezTo>
                    <a:pt x="252043" y="2229"/>
                    <a:pt x="294265" y="21579"/>
                    <a:pt x="330901" y="49835"/>
                  </a:cubicBezTo>
                  <a:cubicBezTo>
                    <a:pt x="350251" y="64772"/>
                    <a:pt x="365148" y="77159"/>
                    <a:pt x="379721" y="96347"/>
                  </a:cubicBezTo>
                  <a:cubicBezTo>
                    <a:pt x="391137" y="111406"/>
                    <a:pt x="398504" y="131283"/>
                    <a:pt x="401986" y="149702"/>
                  </a:cubicBezTo>
                  <a:cubicBezTo>
                    <a:pt x="407086" y="176500"/>
                    <a:pt x="416681" y="205930"/>
                    <a:pt x="410811" y="233457"/>
                  </a:cubicBezTo>
                  <a:cubicBezTo>
                    <a:pt x="408099" y="246047"/>
                    <a:pt x="405346" y="259244"/>
                    <a:pt x="401743" y="272117"/>
                  </a:cubicBezTo>
                  <a:cubicBezTo>
                    <a:pt x="398059" y="285152"/>
                    <a:pt x="393242" y="297863"/>
                    <a:pt x="390408" y="310777"/>
                  </a:cubicBezTo>
                  <a:cubicBezTo>
                    <a:pt x="387372" y="324662"/>
                    <a:pt x="378264" y="335268"/>
                    <a:pt x="369196" y="345671"/>
                  </a:cubicBezTo>
                  <a:cubicBezTo>
                    <a:pt x="359076" y="357249"/>
                    <a:pt x="350291" y="369394"/>
                    <a:pt x="337054" y="377854"/>
                  </a:cubicBezTo>
                  <a:cubicBezTo>
                    <a:pt x="324910" y="385626"/>
                    <a:pt x="311672" y="387448"/>
                    <a:pt x="298111" y="391820"/>
                  </a:cubicBezTo>
                  <a:cubicBezTo>
                    <a:pt x="291593" y="393925"/>
                    <a:pt x="285198" y="395301"/>
                    <a:pt x="278680" y="397245"/>
                  </a:cubicBezTo>
                  <a:cubicBezTo>
                    <a:pt x="273984" y="398661"/>
                    <a:pt x="269693" y="401090"/>
                    <a:pt x="265038" y="402669"/>
                  </a:cubicBezTo>
                  <a:cubicBezTo>
                    <a:pt x="247955" y="408336"/>
                    <a:pt x="235891" y="405260"/>
                    <a:pt x="216258" y="405867"/>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27411760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49"/>
        <p:cNvGrpSpPr/>
        <p:nvPr/>
      </p:nvGrpSpPr>
      <p:grpSpPr>
        <a:xfrm>
          <a:off x="0" y="0"/>
          <a:ext cx="0" cy="0"/>
          <a:chOff x="0" y="0"/>
          <a:chExt cx="0" cy="0"/>
        </a:xfrm>
      </p:grpSpPr>
      <p:grpSp>
        <p:nvGrpSpPr>
          <p:cNvPr id="150" name="Google Shape;150;p18"/>
          <p:cNvGrpSpPr/>
          <p:nvPr/>
        </p:nvGrpSpPr>
        <p:grpSpPr>
          <a:xfrm>
            <a:off x="9792941" y="-579865"/>
            <a:ext cx="2600788" cy="1961825"/>
            <a:chOff x="6482389" y="-587299"/>
            <a:chExt cx="3041146" cy="3380902"/>
          </a:xfrm>
        </p:grpSpPr>
        <p:sp>
          <p:nvSpPr>
            <p:cNvPr id="151" name="Google Shape;151;p18"/>
            <p:cNvSpPr/>
            <p:nvPr/>
          </p:nvSpPr>
          <p:spPr>
            <a:xfrm>
              <a:off x="6482389" y="-88951"/>
              <a:ext cx="3041146" cy="2882555"/>
            </a:xfrm>
            <a:custGeom>
              <a:avLst/>
              <a:gdLst/>
              <a:ahLst/>
              <a:cxnLst/>
              <a:rect l="l" t="t" r="r" b="b"/>
              <a:pathLst>
                <a:path w="1209203" h="1146145" extrusionOk="0">
                  <a:moveTo>
                    <a:pt x="1209204" y="0"/>
                  </a:moveTo>
                  <a:lnTo>
                    <a:pt x="14562" y="0"/>
                  </a:lnTo>
                  <a:cubicBezTo>
                    <a:pt x="11607" y="32142"/>
                    <a:pt x="10271" y="64446"/>
                    <a:pt x="8652" y="96831"/>
                  </a:cubicBezTo>
                  <a:cubicBezTo>
                    <a:pt x="5049" y="168969"/>
                    <a:pt x="-5801" y="244264"/>
                    <a:pt x="3996" y="316442"/>
                  </a:cubicBezTo>
                  <a:cubicBezTo>
                    <a:pt x="11566" y="372225"/>
                    <a:pt x="9704" y="428899"/>
                    <a:pt x="20674" y="484399"/>
                  </a:cubicBezTo>
                  <a:cubicBezTo>
                    <a:pt x="38608" y="575117"/>
                    <a:pt x="82368" y="667050"/>
                    <a:pt x="143980" y="742507"/>
                  </a:cubicBezTo>
                  <a:cubicBezTo>
                    <a:pt x="190817" y="799950"/>
                    <a:pt x="248017" y="847839"/>
                    <a:pt x="311897" y="878403"/>
                  </a:cubicBezTo>
                  <a:cubicBezTo>
                    <a:pt x="359341" y="901113"/>
                    <a:pt x="409578" y="915767"/>
                    <a:pt x="460625" y="928356"/>
                  </a:cubicBezTo>
                  <a:cubicBezTo>
                    <a:pt x="527500" y="944832"/>
                    <a:pt x="592472" y="966935"/>
                    <a:pt x="658173" y="987621"/>
                  </a:cubicBezTo>
                  <a:cubicBezTo>
                    <a:pt x="704443" y="1002154"/>
                    <a:pt x="745451" y="1026159"/>
                    <a:pt x="791883" y="1040044"/>
                  </a:cubicBezTo>
                  <a:cubicBezTo>
                    <a:pt x="828275" y="1050934"/>
                    <a:pt x="865356" y="1060649"/>
                    <a:pt x="902113" y="1070365"/>
                  </a:cubicBezTo>
                  <a:cubicBezTo>
                    <a:pt x="962147" y="1086193"/>
                    <a:pt x="1021735" y="1105017"/>
                    <a:pt x="1082053" y="1119671"/>
                  </a:cubicBezTo>
                  <a:cubicBezTo>
                    <a:pt x="1122493" y="1129467"/>
                    <a:pt x="1166375" y="1140478"/>
                    <a:pt x="1209204" y="1146146"/>
                  </a:cubicBezTo>
                  <a:lnTo>
                    <a:pt x="1209204" y="0"/>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52" name="Google Shape;152;p18"/>
            <p:cNvSpPr/>
            <p:nvPr/>
          </p:nvSpPr>
          <p:spPr>
            <a:xfrm>
              <a:off x="8532967" y="-587299"/>
              <a:ext cx="901973" cy="2646701"/>
            </a:xfrm>
            <a:custGeom>
              <a:avLst/>
              <a:gdLst/>
              <a:ahLst/>
              <a:cxnLst/>
              <a:rect l="l" t="t" r="r" b="b"/>
              <a:pathLst>
                <a:path w="330696" h="970376" extrusionOk="0">
                  <a:moveTo>
                    <a:pt x="330656" y="970376"/>
                  </a:moveTo>
                  <a:cubicBezTo>
                    <a:pt x="328187" y="968797"/>
                    <a:pt x="325758" y="967178"/>
                    <a:pt x="323329" y="965559"/>
                  </a:cubicBezTo>
                  <a:cubicBezTo>
                    <a:pt x="243904" y="912771"/>
                    <a:pt x="158003" y="855571"/>
                    <a:pt x="100075" y="778252"/>
                  </a:cubicBezTo>
                  <a:cubicBezTo>
                    <a:pt x="56031" y="719514"/>
                    <a:pt x="32592" y="640818"/>
                    <a:pt x="18141" y="570300"/>
                  </a:cubicBezTo>
                  <a:cubicBezTo>
                    <a:pt x="13607" y="548238"/>
                    <a:pt x="12514" y="526742"/>
                    <a:pt x="10773" y="504477"/>
                  </a:cubicBezTo>
                  <a:cubicBezTo>
                    <a:pt x="8142" y="471242"/>
                    <a:pt x="1624" y="438817"/>
                    <a:pt x="370" y="405420"/>
                  </a:cubicBezTo>
                  <a:cubicBezTo>
                    <a:pt x="-683" y="377569"/>
                    <a:pt x="491" y="351742"/>
                    <a:pt x="4175" y="326684"/>
                  </a:cubicBezTo>
                  <a:cubicBezTo>
                    <a:pt x="9397" y="291586"/>
                    <a:pt x="19558" y="257947"/>
                    <a:pt x="35588" y="221999"/>
                  </a:cubicBezTo>
                  <a:cubicBezTo>
                    <a:pt x="60200" y="166783"/>
                    <a:pt x="84489" y="116950"/>
                    <a:pt x="120153" y="68008"/>
                  </a:cubicBezTo>
                  <a:cubicBezTo>
                    <a:pt x="123352" y="63637"/>
                    <a:pt x="126630" y="59305"/>
                    <a:pt x="129950" y="55014"/>
                  </a:cubicBezTo>
                  <a:cubicBezTo>
                    <a:pt x="144847" y="35866"/>
                    <a:pt x="160837" y="17812"/>
                    <a:pt x="177110" y="0"/>
                  </a:cubicBezTo>
                  <a:lnTo>
                    <a:pt x="330696" y="0"/>
                  </a:lnTo>
                  <a:lnTo>
                    <a:pt x="330696" y="970376"/>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
        <p:nvSpPr>
          <p:cNvPr id="153" name="Google Shape;153;p1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4" name="Google Shape;154;p18"/>
          <p:cNvSpPr txBox="1">
            <a:spLocks noGrp="1"/>
          </p:cNvSpPr>
          <p:nvPr>
            <p:ph type="subTitle" idx="1"/>
          </p:nvPr>
        </p:nvSpPr>
        <p:spPr>
          <a:xfrm>
            <a:off x="963433" y="2243227"/>
            <a:ext cx="3207600" cy="1407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5" name="Google Shape;155;p18"/>
          <p:cNvSpPr txBox="1">
            <a:spLocks noGrp="1"/>
          </p:cNvSpPr>
          <p:nvPr>
            <p:ph type="subTitle" idx="2"/>
          </p:nvPr>
        </p:nvSpPr>
        <p:spPr>
          <a:xfrm>
            <a:off x="4493185" y="2243227"/>
            <a:ext cx="3207600" cy="1407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6" name="Google Shape;156;p18"/>
          <p:cNvSpPr txBox="1">
            <a:spLocks noGrp="1"/>
          </p:cNvSpPr>
          <p:nvPr>
            <p:ph type="subTitle" idx="3"/>
          </p:nvPr>
        </p:nvSpPr>
        <p:spPr>
          <a:xfrm>
            <a:off x="8027565" y="2243227"/>
            <a:ext cx="3208000" cy="1407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7" name="Google Shape;157;p18"/>
          <p:cNvSpPr txBox="1">
            <a:spLocks noGrp="1"/>
          </p:cNvSpPr>
          <p:nvPr>
            <p:ph type="subTitle" idx="4"/>
          </p:nvPr>
        </p:nvSpPr>
        <p:spPr>
          <a:xfrm>
            <a:off x="963433" y="4569767"/>
            <a:ext cx="3207600" cy="1407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8" name="Google Shape;158;p18"/>
          <p:cNvSpPr txBox="1">
            <a:spLocks noGrp="1"/>
          </p:cNvSpPr>
          <p:nvPr>
            <p:ph type="subTitle" idx="5"/>
          </p:nvPr>
        </p:nvSpPr>
        <p:spPr>
          <a:xfrm>
            <a:off x="4495499" y="4569767"/>
            <a:ext cx="3207600" cy="1407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9" name="Google Shape;159;p18"/>
          <p:cNvSpPr txBox="1">
            <a:spLocks noGrp="1"/>
          </p:cNvSpPr>
          <p:nvPr>
            <p:ph type="subTitle" idx="6"/>
          </p:nvPr>
        </p:nvSpPr>
        <p:spPr>
          <a:xfrm>
            <a:off x="8027565" y="4569767"/>
            <a:ext cx="3208000" cy="1407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60" name="Google Shape;160;p18"/>
          <p:cNvSpPr txBox="1">
            <a:spLocks noGrp="1"/>
          </p:cNvSpPr>
          <p:nvPr>
            <p:ph type="subTitle" idx="7"/>
          </p:nvPr>
        </p:nvSpPr>
        <p:spPr>
          <a:xfrm>
            <a:off x="963433" y="1530109"/>
            <a:ext cx="3207600" cy="716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61" name="Google Shape;161;p18"/>
          <p:cNvSpPr txBox="1">
            <a:spLocks noGrp="1"/>
          </p:cNvSpPr>
          <p:nvPr>
            <p:ph type="subTitle" idx="8"/>
          </p:nvPr>
        </p:nvSpPr>
        <p:spPr>
          <a:xfrm>
            <a:off x="4493185" y="1530109"/>
            <a:ext cx="3207600" cy="716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62" name="Google Shape;162;p18"/>
          <p:cNvSpPr txBox="1">
            <a:spLocks noGrp="1"/>
          </p:cNvSpPr>
          <p:nvPr>
            <p:ph type="subTitle" idx="9"/>
          </p:nvPr>
        </p:nvSpPr>
        <p:spPr>
          <a:xfrm>
            <a:off x="8027565" y="1530109"/>
            <a:ext cx="3208000" cy="716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63" name="Google Shape;163;p18"/>
          <p:cNvSpPr txBox="1">
            <a:spLocks noGrp="1"/>
          </p:cNvSpPr>
          <p:nvPr>
            <p:ph type="subTitle" idx="13"/>
          </p:nvPr>
        </p:nvSpPr>
        <p:spPr>
          <a:xfrm>
            <a:off x="963433" y="3850633"/>
            <a:ext cx="3207600" cy="716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64" name="Google Shape;164;p18"/>
          <p:cNvSpPr txBox="1">
            <a:spLocks noGrp="1"/>
          </p:cNvSpPr>
          <p:nvPr>
            <p:ph type="subTitle" idx="14"/>
          </p:nvPr>
        </p:nvSpPr>
        <p:spPr>
          <a:xfrm>
            <a:off x="4491523" y="3850633"/>
            <a:ext cx="3207600" cy="716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sp>
        <p:nvSpPr>
          <p:cNvPr id="165" name="Google Shape;165;p18"/>
          <p:cNvSpPr txBox="1">
            <a:spLocks noGrp="1"/>
          </p:cNvSpPr>
          <p:nvPr>
            <p:ph type="subTitle" idx="15"/>
          </p:nvPr>
        </p:nvSpPr>
        <p:spPr>
          <a:xfrm>
            <a:off x="8027956" y="3850633"/>
            <a:ext cx="3207600" cy="716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400"/>
              <a:buFont typeface="Raleway"/>
              <a:buNone/>
              <a:defRPr sz="2133" b="1">
                <a:solidFill>
                  <a:schemeClr val="dk1"/>
                </a:solidFill>
                <a:latin typeface="Krona One"/>
                <a:ea typeface="Krona One"/>
                <a:cs typeface="Krona One"/>
                <a:sym typeface="Krona One"/>
              </a:defRPr>
            </a:lvl1pPr>
            <a:lvl2pPr lvl="1"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3200">
                <a:solidFill>
                  <a:schemeClr val="dk1"/>
                </a:solidFill>
                <a:latin typeface="Raleway"/>
                <a:ea typeface="Raleway"/>
                <a:cs typeface="Raleway"/>
                <a:sym typeface="Raleway"/>
              </a:defRPr>
            </a:lvl9pPr>
          </a:lstStyle>
          <a:p>
            <a:endParaRPr/>
          </a:p>
        </p:txBody>
      </p:sp>
      <p:grpSp>
        <p:nvGrpSpPr>
          <p:cNvPr id="166" name="Google Shape;166;p18"/>
          <p:cNvGrpSpPr/>
          <p:nvPr/>
        </p:nvGrpSpPr>
        <p:grpSpPr>
          <a:xfrm>
            <a:off x="-4083551" y="2960300"/>
            <a:ext cx="4610003" cy="6618499"/>
            <a:chOff x="430234" y="289602"/>
            <a:chExt cx="945965" cy="1358105"/>
          </a:xfrm>
        </p:grpSpPr>
        <p:sp>
          <p:nvSpPr>
            <p:cNvPr id="167" name="Google Shape;167;p18"/>
            <p:cNvSpPr/>
            <p:nvPr/>
          </p:nvSpPr>
          <p:spPr>
            <a:xfrm>
              <a:off x="430234" y="28960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68" name="Google Shape;168;p18"/>
            <p:cNvSpPr/>
            <p:nvPr/>
          </p:nvSpPr>
          <p:spPr>
            <a:xfrm>
              <a:off x="430234" y="40736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69" name="Google Shape;169;p18"/>
            <p:cNvSpPr/>
            <p:nvPr/>
          </p:nvSpPr>
          <p:spPr>
            <a:xfrm>
              <a:off x="430234" y="52512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170" name="Google Shape;170;p18"/>
            <p:cNvSpPr/>
            <p:nvPr/>
          </p:nvSpPr>
          <p:spPr>
            <a:xfrm>
              <a:off x="430234" y="642882"/>
              <a:ext cx="945965" cy="1004825"/>
            </a:xfrm>
            <a:custGeom>
              <a:avLst/>
              <a:gdLst/>
              <a:ahLst/>
              <a:cxnLst/>
              <a:rect l="l" t="t" r="r" b="b"/>
              <a:pathLst>
                <a:path w="945965" h="1004825" extrusionOk="0">
                  <a:moveTo>
                    <a:pt x="0" y="1004826"/>
                  </a:moveTo>
                  <a:lnTo>
                    <a:pt x="945966" y="58860"/>
                  </a:lnTo>
                  <a:lnTo>
                    <a:pt x="945966" y="0"/>
                  </a:lnTo>
                  <a:lnTo>
                    <a:pt x="0" y="945966"/>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456034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8"/>
        <p:cNvGrpSpPr/>
        <p:nvPr/>
      </p:nvGrpSpPr>
      <p:grpSpPr>
        <a:xfrm>
          <a:off x="0" y="0"/>
          <a:ext cx="0" cy="0"/>
          <a:chOff x="0" y="0"/>
          <a:chExt cx="0" cy="0"/>
        </a:xfrm>
      </p:grpSpPr>
      <p:sp>
        <p:nvSpPr>
          <p:cNvPr id="69" name="Google Shape;69;p11"/>
          <p:cNvSpPr txBox="1">
            <a:spLocks noGrp="1"/>
          </p:cNvSpPr>
          <p:nvPr>
            <p:ph type="title" hasCustomPrompt="1"/>
          </p:nvPr>
        </p:nvSpPr>
        <p:spPr>
          <a:xfrm>
            <a:off x="953467" y="2186063"/>
            <a:ext cx="8768000" cy="1542000"/>
          </a:xfrm>
          <a:prstGeom prst="rect">
            <a:avLst/>
          </a:prstGeom>
        </p:spPr>
        <p:txBody>
          <a:bodyPr spcFirstLastPara="1" wrap="square" lIns="91425" tIns="91425" rIns="91425" bIns="91425" anchor="b" anchorCtr="0">
            <a:noAutofit/>
          </a:bodyPr>
          <a:lstStyle>
            <a:lvl1pPr lvl="0">
              <a:spcBef>
                <a:spcPts val="0"/>
              </a:spcBef>
              <a:spcAft>
                <a:spcPts val="0"/>
              </a:spcAft>
              <a:buSzPts val="9600"/>
              <a:buNone/>
              <a:defRPr sz="80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70" name="Google Shape;70;p11"/>
          <p:cNvSpPr txBox="1">
            <a:spLocks noGrp="1"/>
          </p:cNvSpPr>
          <p:nvPr>
            <p:ph type="subTitle" idx="1"/>
          </p:nvPr>
        </p:nvSpPr>
        <p:spPr>
          <a:xfrm>
            <a:off x="953467" y="3976329"/>
            <a:ext cx="8768000" cy="69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sz="2133"/>
            </a:lvl2pPr>
            <a:lvl3pPr lvl="2" algn="ctr" rtl="0">
              <a:lnSpc>
                <a:spcPct val="100000"/>
              </a:lnSpc>
              <a:spcBef>
                <a:spcPts val="0"/>
              </a:spcBef>
              <a:spcAft>
                <a:spcPts val="0"/>
              </a:spcAft>
              <a:buSzPts val="1600"/>
              <a:buNone/>
              <a:defRPr sz="2133"/>
            </a:lvl3pPr>
            <a:lvl4pPr lvl="3" algn="ctr" rtl="0">
              <a:lnSpc>
                <a:spcPct val="100000"/>
              </a:lnSpc>
              <a:spcBef>
                <a:spcPts val="0"/>
              </a:spcBef>
              <a:spcAft>
                <a:spcPts val="0"/>
              </a:spcAft>
              <a:buSzPts val="1600"/>
              <a:buNone/>
              <a:defRPr sz="2133"/>
            </a:lvl4pPr>
            <a:lvl5pPr lvl="4" algn="ctr" rtl="0">
              <a:lnSpc>
                <a:spcPct val="100000"/>
              </a:lnSpc>
              <a:spcBef>
                <a:spcPts val="0"/>
              </a:spcBef>
              <a:spcAft>
                <a:spcPts val="0"/>
              </a:spcAft>
              <a:buSzPts val="1600"/>
              <a:buNone/>
              <a:defRPr sz="2133"/>
            </a:lvl5pPr>
            <a:lvl6pPr lvl="5" algn="ctr" rtl="0">
              <a:lnSpc>
                <a:spcPct val="100000"/>
              </a:lnSpc>
              <a:spcBef>
                <a:spcPts val="0"/>
              </a:spcBef>
              <a:spcAft>
                <a:spcPts val="0"/>
              </a:spcAft>
              <a:buSzPts val="1600"/>
              <a:buNone/>
              <a:defRPr sz="2133"/>
            </a:lvl6pPr>
            <a:lvl7pPr lvl="6" algn="ctr" rtl="0">
              <a:lnSpc>
                <a:spcPct val="100000"/>
              </a:lnSpc>
              <a:spcBef>
                <a:spcPts val="0"/>
              </a:spcBef>
              <a:spcAft>
                <a:spcPts val="0"/>
              </a:spcAft>
              <a:buSzPts val="1600"/>
              <a:buNone/>
              <a:defRPr sz="2133"/>
            </a:lvl7pPr>
            <a:lvl8pPr lvl="7" algn="ctr" rtl="0">
              <a:lnSpc>
                <a:spcPct val="100000"/>
              </a:lnSpc>
              <a:spcBef>
                <a:spcPts val="0"/>
              </a:spcBef>
              <a:spcAft>
                <a:spcPts val="0"/>
              </a:spcAft>
              <a:buSzPts val="1600"/>
              <a:buNone/>
              <a:defRPr sz="2133"/>
            </a:lvl8pPr>
            <a:lvl9pPr lvl="8" algn="ctr" rtl="0">
              <a:lnSpc>
                <a:spcPct val="100000"/>
              </a:lnSpc>
              <a:spcBef>
                <a:spcPts val="0"/>
              </a:spcBef>
              <a:spcAft>
                <a:spcPts val="0"/>
              </a:spcAft>
              <a:buSzPts val="1600"/>
              <a:buNone/>
              <a:defRPr sz="2133"/>
            </a:lvl9pPr>
          </a:lstStyle>
          <a:p>
            <a:endParaRPr/>
          </a:p>
        </p:txBody>
      </p:sp>
      <p:grpSp>
        <p:nvGrpSpPr>
          <p:cNvPr id="71" name="Google Shape;71;p11"/>
          <p:cNvGrpSpPr/>
          <p:nvPr/>
        </p:nvGrpSpPr>
        <p:grpSpPr>
          <a:xfrm rot="10800000" flipH="1">
            <a:off x="9045829" y="-153402"/>
            <a:ext cx="3980504" cy="3459753"/>
            <a:chOff x="6784372" y="2591448"/>
            <a:chExt cx="2985378" cy="2594815"/>
          </a:xfrm>
        </p:grpSpPr>
        <p:sp>
          <p:nvSpPr>
            <p:cNvPr id="72" name="Google Shape;72;p11"/>
            <p:cNvSpPr/>
            <p:nvPr/>
          </p:nvSpPr>
          <p:spPr>
            <a:xfrm>
              <a:off x="7761557" y="2591448"/>
              <a:ext cx="2008193" cy="2594815"/>
            </a:xfrm>
            <a:custGeom>
              <a:avLst/>
              <a:gdLst/>
              <a:ahLst/>
              <a:cxnLst/>
              <a:rect l="l" t="t" r="r" b="b"/>
              <a:pathLst>
                <a:path w="1224508" h="1582204" extrusionOk="0">
                  <a:moveTo>
                    <a:pt x="1224509" y="1222933"/>
                  </a:moveTo>
                  <a:lnTo>
                    <a:pt x="1224509" y="1582204"/>
                  </a:lnTo>
                  <a:lnTo>
                    <a:pt x="24523" y="1582204"/>
                  </a:lnTo>
                  <a:cubicBezTo>
                    <a:pt x="10921" y="1489786"/>
                    <a:pt x="1772" y="1397326"/>
                    <a:pt x="1246" y="1302155"/>
                  </a:cubicBezTo>
                  <a:cubicBezTo>
                    <a:pt x="477" y="1177634"/>
                    <a:pt x="-3774" y="1049066"/>
                    <a:pt x="9626" y="925356"/>
                  </a:cubicBezTo>
                  <a:cubicBezTo>
                    <a:pt x="25940" y="775129"/>
                    <a:pt x="55693" y="628425"/>
                    <a:pt x="92005" y="482248"/>
                  </a:cubicBezTo>
                  <a:cubicBezTo>
                    <a:pt x="113824" y="394444"/>
                    <a:pt x="142849" y="313279"/>
                    <a:pt x="185598" y="233652"/>
                  </a:cubicBezTo>
                  <a:cubicBezTo>
                    <a:pt x="213125" y="182322"/>
                    <a:pt x="240652" y="129373"/>
                    <a:pt x="288663" y="94721"/>
                  </a:cubicBezTo>
                  <a:cubicBezTo>
                    <a:pt x="323315" y="69744"/>
                    <a:pt x="357886" y="43309"/>
                    <a:pt x="397841" y="27198"/>
                  </a:cubicBezTo>
                  <a:cubicBezTo>
                    <a:pt x="449212" y="6431"/>
                    <a:pt x="525114" y="-8466"/>
                    <a:pt x="580047" y="5379"/>
                  </a:cubicBezTo>
                  <a:cubicBezTo>
                    <a:pt x="616197" y="14487"/>
                    <a:pt x="651618" y="32218"/>
                    <a:pt x="683558" y="50718"/>
                  </a:cubicBezTo>
                  <a:cubicBezTo>
                    <a:pt x="731325" y="78326"/>
                    <a:pt x="760269" y="123543"/>
                    <a:pt x="802127" y="158033"/>
                  </a:cubicBezTo>
                  <a:cubicBezTo>
                    <a:pt x="870095" y="214181"/>
                    <a:pt x="929684" y="306316"/>
                    <a:pt x="966967" y="387157"/>
                  </a:cubicBezTo>
                  <a:cubicBezTo>
                    <a:pt x="1079059" y="630207"/>
                    <a:pt x="1138810" y="890987"/>
                    <a:pt x="1194755" y="1151403"/>
                  </a:cubicBezTo>
                  <a:cubicBezTo>
                    <a:pt x="1198965" y="1171158"/>
                    <a:pt x="1210138" y="1195973"/>
                    <a:pt x="1224509" y="1222933"/>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73" name="Google Shape;73;p11"/>
            <p:cNvSpPr/>
            <p:nvPr/>
          </p:nvSpPr>
          <p:spPr>
            <a:xfrm>
              <a:off x="6784372" y="4396764"/>
              <a:ext cx="1399817" cy="789245"/>
            </a:xfrm>
            <a:custGeom>
              <a:avLst/>
              <a:gdLst/>
              <a:ahLst/>
              <a:cxnLst/>
              <a:rect l="l" t="t" r="r" b="b"/>
              <a:pathLst>
                <a:path w="853547" h="481247" extrusionOk="0">
                  <a:moveTo>
                    <a:pt x="853547" y="481248"/>
                  </a:moveTo>
                  <a:lnTo>
                    <a:pt x="0" y="481248"/>
                  </a:lnTo>
                  <a:cubicBezTo>
                    <a:pt x="4210" y="472059"/>
                    <a:pt x="8865" y="462829"/>
                    <a:pt x="13966" y="453316"/>
                  </a:cubicBezTo>
                  <a:cubicBezTo>
                    <a:pt x="51856" y="383081"/>
                    <a:pt x="92095" y="313615"/>
                    <a:pt x="137555" y="247995"/>
                  </a:cubicBezTo>
                  <a:cubicBezTo>
                    <a:pt x="180749" y="185734"/>
                    <a:pt x="235965" y="118455"/>
                    <a:pt x="300735" y="80240"/>
                  </a:cubicBezTo>
                  <a:cubicBezTo>
                    <a:pt x="347774" y="52470"/>
                    <a:pt x="402465" y="12637"/>
                    <a:pt x="457438" y="3448"/>
                  </a:cubicBezTo>
                  <a:cubicBezTo>
                    <a:pt x="588638" y="-18493"/>
                    <a:pt x="737406" y="66841"/>
                    <a:pt x="791247" y="186909"/>
                  </a:cubicBezTo>
                  <a:cubicBezTo>
                    <a:pt x="832133" y="278194"/>
                    <a:pt x="849580" y="381178"/>
                    <a:pt x="853547" y="48124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7287848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97"/>
        <p:cNvGrpSpPr/>
        <p:nvPr/>
      </p:nvGrpSpPr>
      <p:grpSpPr>
        <a:xfrm>
          <a:off x="0" y="0"/>
          <a:ext cx="0" cy="0"/>
          <a:chOff x="0" y="0"/>
          <a:chExt cx="0" cy="0"/>
        </a:xfrm>
      </p:grpSpPr>
      <p:sp>
        <p:nvSpPr>
          <p:cNvPr id="98" name="Google Shape;98;p14"/>
          <p:cNvSpPr/>
          <p:nvPr/>
        </p:nvSpPr>
        <p:spPr>
          <a:xfrm>
            <a:off x="-666216" y="4969536"/>
            <a:ext cx="3442560" cy="2108472"/>
          </a:xfrm>
          <a:custGeom>
            <a:avLst/>
            <a:gdLst/>
            <a:ahLst/>
            <a:cxnLst/>
            <a:rect l="l" t="t" r="r" b="b"/>
            <a:pathLst>
              <a:path w="995919" h="526679" extrusionOk="0">
                <a:moveTo>
                  <a:pt x="995920" y="526680"/>
                </a:moveTo>
                <a:cubicBezTo>
                  <a:pt x="959689" y="482677"/>
                  <a:pt x="925482" y="444503"/>
                  <a:pt x="920382" y="439564"/>
                </a:cubicBezTo>
                <a:cubicBezTo>
                  <a:pt x="893826" y="413899"/>
                  <a:pt x="865206" y="387546"/>
                  <a:pt x="831809" y="371313"/>
                </a:cubicBezTo>
                <a:cubicBezTo>
                  <a:pt x="805658" y="358561"/>
                  <a:pt x="778738" y="345971"/>
                  <a:pt x="751737" y="335163"/>
                </a:cubicBezTo>
                <a:cubicBezTo>
                  <a:pt x="701459" y="314963"/>
                  <a:pt x="651343" y="295694"/>
                  <a:pt x="601997" y="273065"/>
                </a:cubicBezTo>
                <a:cubicBezTo>
                  <a:pt x="547347" y="247966"/>
                  <a:pt x="497838" y="211250"/>
                  <a:pt x="448127" y="177529"/>
                </a:cubicBezTo>
                <a:cubicBezTo>
                  <a:pt x="419507" y="158138"/>
                  <a:pt x="390725" y="138910"/>
                  <a:pt x="363360" y="117779"/>
                </a:cubicBezTo>
                <a:cubicBezTo>
                  <a:pt x="338221" y="98429"/>
                  <a:pt x="309924" y="83734"/>
                  <a:pt x="285029" y="64060"/>
                </a:cubicBezTo>
                <a:cubicBezTo>
                  <a:pt x="267743" y="50418"/>
                  <a:pt x="247138" y="42969"/>
                  <a:pt x="226857" y="34630"/>
                </a:cubicBezTo>
                <a:cubicBezTo>
                  <a:pt x="176256" y="13742"/>
                  <a:pt x="122415" y="5929"/>
                  <a:pt x="68130" y="1759"/>
                </a:cubicBezTo>
                <a:cubicBezTo>
                  <a:pt x="44367" y="-62"/>
                  <a:pt x="22305" y="-589"/>
                  <a:pt x="0" y="747"/>
                </a:cubicBezTo>
                <a:lnTo>
                  <a:pt x="0" y="526680"/>
                </a:lnTo>
                <a:lnTo>
                  <a:pt x="995920" y="526680"/>
                </a:lnTo>
                <a:close/>
              </a:path>
            </a:pathLst>
          </a:custGeom>
          <a:solidFill>
            <a:schemeClr val="dk2"/>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
        <p:nvSpPr>
          <p:cNvPr id="99" name="Google Shape;99;p14"/>
          <p:cNvSpPr txBox="1">
            <a:spLocks noGrp="1"/>
          </p:cNvSpPr>
          <p:nvPr>
            <p:ph type="subTitle" idx="1"/>
          </p:nvPr>
        </p:nvSpPr>
        <p:spPr>
          <a:xfrm>
            <a:off x="953467" y="1931555"/>
            <a:ext cx="4462400" cy="148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None/>
              <a:defRPr sz="2133"/>
            </a:lvl2pPr>
            <a:lvl3pPr lvl="2" rtl="0">
              <a:lnSpc>
                <a:spcPct val="100000"/>
              </a:lnSpc>
              <a:spcBef>
                <a:spcPts val="0"/>
              </a:spcBef>
              <a:spcAft>
                <a:spcPts val="0"/>
              </a:spcAft>
              <a:buSzPts val="1600"/>
              <a:buNone/>
              <a:defRPr sz="2133"/>
            </a:lvl3pPr>
            <a:lvl4pPr lvl="3" rtl="0">
              <a:lnSpc>
                <a:spcPct val="100000"/>
              </a:lnSpc>
              <a:spcBef>
                <a:spcPts val="0"/>
              </a:spcBef>
              <a:spcAft>
                <a:spcPts val="0"/>
              </a:spcAft>
              <a:buSzPts val="1600"/>
              <a:buNone/>
              <a:defRPr sz="2133"/>
            </a:lvl4pPr>
            <a:lvl5pPr lvl="4" rtl="0">
              <a:lnSpc>
                <a:spcPct val="100000"/>
              </a:lnSpc>
              <a:spcBef>
                <a:spcPts val="0"/>
              </a:spcBef>
              <a:spcAft>
                <a:spcPts val="0"/>
              </a:spcAft>
              <a:buSzPts val="1600"/>
              <a:buNone/>
              <a:defRPr sz="2133"/>
            </a:lvl5pPr>
            <a:lvl6pPr lvl="5" rtl="0">
              <a:lnSpc>
                <a:spcPct val="100000"/>
              </a:lnSpc>
              <a:spcBef>
                <a:spcPts val="0"/>
              </a:spcBef>
              <a:spcAft>
                <a:spcPts val="0"/>
              </a:spcAft>
              <a:buSzPts val="1600"/>
              <a:buNone/>
              <a:defRPr sz="2133"/>
            </a:lvl6pPr>
            <a:lvl7pPr lvl="6" rtl="0">
              <a:lnSpc>
                <a:spcPct val="100000"/>
              </a:lnSpc>
              <a:spcBef>
                <a:spcPts val="0"/>
              </a:spcBef>
              <a:spcAft>
                <a:spcPts val="0"/>
              </a:spcAft>
              <a:buSzPts val="1600"/>
              <a:buNone/>
              <a:defRPr sz="2133"/>
            </a:lvl7pPr>
            <a:lvl8pPr lvl="7" rtl="0">
              <a:lnSpc>
                <a:spcPct val="100000"/>
              </a:lnSpc>
              <a:spcBef>
                <a:spcPts val="0"/>
              </a:spcBef>
              <a:spcAft>
                <a:spcPts val="0"/>
              </a:spcAft>
              <a:buSzPts val="1600"/>
              <a:buNone/>
              <a:defRPr sz="2133"/>
            </a:lvl8pPr>
            <a:lvl9pPr lvl="8" rtl="0">
              <a:lnSpc>
                <a:spcPct val="100000"/>
              </a:lnSpc>
              <a:spcBef>
                <a:spcPts val="0"/>
              </a:spcBef>
              <a:spcAft>
                <a:spcPts val="0"/>
              </a:spcAft>
              <a:buSzPts val="1600"/>
              <a:buNone/>
              <a:defRPr sz="2133"/>
            </a:lvl9pPr>
          </a:lstStyle>
          <a:p>
            <a:endParaRPr/>
          </a:p>
        </p:txBody>
      </p:sp>
      <p:sp>
        <p:nvSpPr>
          <p:cNvPr id="100" name="Google Shape;100;p14"/>
          <p:cNvSpPr txBox="1">
            <a:spLocks noGrp="1"/>
          </p:cNvSpPr>
          <p:nvPr>
            <p:ph type="title"/>
          </p:nvPr>
        </p:nvSpPr>
        <p:spPr>
          <a:xfrm>
            <a:off x="953467" y="508965"/>
            <a:ext cx="4462400" cy="13496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1" name="Google Shape;101;p14"/>
          <p:cNvSpPr>
            <a:spLocks noGrp="1"/>
          </p:cNvSpPr>
          <p:nvPr>
            <p:ph type="pic" idx="2"/>
          </p:nvPr>
        </p:nvSpPr>
        <p:spPr>
          <a:xfrm>
            <a:off x="8401467" y="-4267"/>
            <a:ext cx="3790400" cy="6858000"/>
          </a:xfrm>
          <a:prstGeom prst="rect">
            <a:avLst/>
          </a:prstGeom>
          <a:noFill/>
          <a:ln>
            <a:noFill/>
          </a:ln>
        </p:spPr>
        <p:txBody>
          <a:bodyPr/>
          <a:lstStyle/>
          <a:p>
            <a:endParaRPr lang="en-GB"/>
          </a:p>
        </p:txBody>
      </p:sp>
      <p:sp>
        <p:nvSpPr>
          <p:cNvPr id="102" name="Google Shape;102;p14"/>
          <p:cNvSpPr>
            <a:spLocks noGrp="1"/>
          </p:cNvSpPr>
          <p:nvPr>
            <p:ph type="pic" idx="3"/>
          </p:nvPr>
        </p:nvSpPr>
        <p:spPr>
          <a:xfrm>
            <a:off x="953467" y="3959700"/>
            <a:ext cx="7271600" cy="2894000"/>
          </a:xfrm>
          <a:prstGeom prst="rect">
            <a:avLst/>
          </a:prstGeom>
          <a:noFill/>
          <a:ln>
            <a:noFill/>
          </a:ln>
        </p:spPr>
        <p:txBody>
          <a:bodyPr/>
          <a:lstStyle/>
          <a:p>
            <a:endParaRPr lang="en-GB"/>
          </a:p>
        </p:txBody>
      </p:sp>
      <p:sp>
        <p:nvSpPr>
          <p:cNvPr id="103" name="Google Shape;103;p14"/>
          <p:cNvSpPr>
            <a:spLocks noGrp="1"/>
          </p:cNvSpPr>
          <p:nvPr>
            <p:ph type="pic" idx="4"/>
          </p:nvPr>
        </p:nvSpPr>
        <p:spPr>
          <a:xfrm>
            <a:off x="5796667" y="-4267"/>
            <a:ext cx="2428400" cy="3747600"/>
          </a:xfrm>
          <a:prstGeom prst="rect">
            <a:avLst/>
          </a:prstGeom>
          <a:noFill/>
          <a:ln>
            <a:noFill/>
          </a:ln>
        </p:spPr>
        <p:txBody>
          <a:bodyPr/>
          <a:lstStyle/>
          <a:p>
            <a:endParaRPr lang="en-GB"/>
          </a:p>
        </p:txBody>
      </p:sp>
      <p:sp>
        <p:nvSpPr>
          <p:cNvPr id="104" name="Google Shape;104;p14"/>
          <p:cNvSpPr/>
          <p:nvPr/>
        </p:nvSpPr>
        <p:spPr>
          <a:xfrm rot="10800000">
            <a:off x="-148374" y="4260917"/>
            <a:ext cx="491055" cy="483659"/>
          </a:xfrm>
          <a:custGeom>
            <a:avLst/>
            <a:gdLst/>
            <a:ahLst/>
            <a:cxnLst/>
            <a:rect l="l" t="t" r="r" b="b"/>
            <a:pathLst>
              <a:path w="412651" h="406436" extrusionOk="0">
                <a:moveTo>
                  <a:pt x="216258" y="405867"/>
                </a:moveTo>
                <a:cubicBezTo>
                  <a:pt x="204356" y="405867"/>
                  <a:pt x="191119" y="407365"/>
                  <a:pt x="179379" y="405503"/>
                </a:cubicBezTo>
                <a:cubicBezTo>
                  <a:pt x="161001" y="402588"/>
                  <a:pt x="142015" y="396475"/>
                  <a:pt x="124568" y="390201"/>
                </a:cubicBezTo>
                <a:cubicBezTo>
                  <a:pt x="105987" y="383481"/>
                  <a:pt x="85949" y="376397"/>
                  <a:pt x="70849" y="363402"/>
                </a:cubicBezTo>
                <a:cubicBezTo>
                  <a:pt x="47410" y="343283"/>
                  <a:pt x="33242" y="317982"/>
                  <a:pt x="21260" y="290293"/>
                </a:cubicBezTo>
                <a:cubicBezTo>
                  <a:pt x="15673" y="277299"/>
                  <a:pt x="5877" y="262078"/>
                  <a:pt x="3488" y="248031"/>
                </a:cubicBezTo>
                <a:cubicBezTo>
                  <a:pt x="1748" y="237870"/>
                  <a:pt x="1019" y="226252"/>
                  <a:pt x="290" y="215929"/>
                </a:cubicBezTo>
                <a:cubicBezTo>
                  <a:pt x="-2139" y="181439"/>
                  <a:pt x="11099" y="144682"/>
                  <a:pt x="23931" y="113188"/>
                </a:cubicBezTo>
                <a:cubicBezTo>
                  <a:pt x="33161" y="90518"/>
                  <a:pt x="44091" y="72828"/>
                  <a:pt x="60081" y="53964"/>
                </a:cubicBezTo>
                <a:cubicBezTo>
                  <a:pt x="94045" y="13806"/>
                  <a:pt x="153836" y="-2022"/>
                  <a:pt x="205044" y="204"/>
                </a:cubicBezTo>
                <a:cubicBezTo>
                  <a:pt x="252043" y="2229"/>
                  <a:pt x="294265" y="21579"/>
                  <a:pt x="330901" y="49835"/>
                </a:cubicBezTo>
                <a:cubicBezTo>
                  <a:pt x="350251" y="64772"/>
                  <a:pt x="365148" y="77159"/>
                  <a:pt x="379721" y="96347"/>
                </a:cubicBezTo>
                <a:cubicBezTo>
                  <a:pt x="391137" y="111406"/>
                  <a:pt x="398504" y="131283"/>
                  <a:pt x="401986" y="149702"/>
                </a:cubicBezTo>
                <a:cubicBezTo>
                  <a:pt x="407086" y="176500"/>
                  <a:pt x="416681" y="205930"/>
                  <a:pt x="410811" y="233457"/>
                </a:cubicBezTo>
                <a:cubicBezTo>
                  <a:pt x="408099" y="246047"/>
                  <a:pt x="405346" y="259244"/>
                  <a:pt x="401743" y="272117"/>
                </a:cubicBezTo>
                <a:cubicBezTo>
                  <a:pt x="398059" y="285152"/>
                  <a:pt x="393242" y="297863"/>
                  <a:pt x="390408" y="310777"/>
                </a:cubicBezTo>
                <a:cubicBezTo>
                  <a:pt x="387372" y="324662"/>
                  <a:pt x="378264" y="335268"/>
                  <a:pt x="369196" y="345671"/>
                </a:cubicBezTo>
                <a:cubicBezTo>
                  <a:pt x="359076" y="357249"/>
                  <a:pt x="350291" y="369394"/>
                  <a:pt x="337054" y="377854"/>
                </a:cubicBezTo>
                <a:cubicBezTo>
                  <a:pt x="324910" y="385626"/>
                  <a:pt x="311672" y="387448"/>
                  <a:pt x="298111" y="391820"/>
                </a:cubicBezTo>
                <a:cubicBezTo>
                  <a:pt x="291593" y="393925"/>
                  <a:pt x="285198" y="395301"/>
                  <a:pt x="278680" y="397245"/>
                </a:cubicBezTo>
                <a:cubicBezTo>
                  <a:pt x="273984" y="398661"/>
                  <a:pt x="269693" y="401090"/>
                  <a:pt x="265038" y="402669"/>
                </a:cubicBezTo>
                <a:cubicBezTo>
                  <a:pt x="247955" y="408336"/>
                  <a:pt x="235891" y="405260"/>
                  <a:pt x="216258" y="405867"/>
                </a:cubicBezTo>
                <a:close/>
              </a:path>
            </a:pathLst>
          </a:custGeom>
          <a:solidFill>
            <a:schemeClr val="dk1"/>
          </a:solidFill>
          <a:ln>
            <a:noFill/>
          </a:ln>
        </p:spPr>
        <p:txBody>
          <a:bodyPr spcFirstLastPara="1" wrap="square" lIns="121900" tIns="60933" rIns="121900" bIns="60933" anchor="ctr" anchorCtr="0">
            <a:noAutofit/>
          </a:bodyPr>
          <a:lstStyle/>
          <a:p>
            <a:pPr marL="0" marR="0" lvl="0" indent="0" algn="l" rtl="0">
              <a:spcBef>
                <a:spcPts val="0"/>
              </a:spcBef>
              <a:spcAft>
                <a:spcPts val="0"/>
              </a:spcAft>
              <a:buNone/>
            </a:pPr>
            <a:endParaRPr sz="240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349481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D14AE1-F3DB-4C4D-BE97-FF5C643147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72D87BC-EC5B-408E-BFD4-DB81EA56DE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21AF56-9900-4A09-AF87-FF65326699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B75D89-93C9-42EA-BC23-63954B763196}" type="datetimeFigureOut">
              <a:rPr lang="en-GB" smtClean="0"/>
              <a:t>29/03/2026</a:t>
            </a:fld>
            <a:endParaRPr lang="en-GB"/>
          </a:p>
        </p:txBody>
      </p:sp>
      <p:sp>
        <p:nvSpPr>
          <p:cNvPr id="5" name="Footer Placeholder 4">
            <a:extLst>
              <a:ext uri="{FF2B5EF4-FFF2-40B4-BE49-F238E27FC236}">
                <a16:creationId xmlns:a16="http://schemas.microsoft.com/office/drawing/2014/main" id="{5D782073-B607-4A76-A56B-DE6389D783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681A66-796D-4681-B7CC-8E0E2F0743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620884-E15F-45CB-B859-25B012FD9152}" type="slidenum">
              <a:rPr lang="en-GB" smtClean="0"/>
              <a:t>‹#›</a:t>
            </a:fld>
            <a:endParaRPr lang="en-GB"/>
          </a:p>
        </p:txBody>
      </p:sp>
    </p:spTree>
    <p:extLst>
      <p:ext uri="{BB962C8B-B14F-4D97-AF65-F5344CB8AC3E}">
        <p14:creationId xmlns:p14="http://schemas.microsoft.com/office/powerpoint/2010/main" val="414856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A145165-392D-423F-CCAD-07030A244D5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1">
            <a:extLst>
              <a:ext uri="{FF2B5EF4-FFF2-40B4-BE49-F238E27FC236}">
                <a16:creationId xmlns:a16="http://schemas.microsoft.com/office/drawing/2014/main" id="{CB80DF32-5B70-A038-9D28-BE85356F17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1" y="83655"/>
            <a:ext cx="3343274" cy="79973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6896D537-79C5-89AB-609A-C8415C6D1A45}"/>
              </a:ext>
            </a:extLst>
          </p:cNvPr>
          <p:cNvSpPr>
            <a:spLocks noChangeArrowheads="1"/>
          </p:cNvSpPr>
          <p:nvPr/>
        </p:nvSpPr>
        <p:spPr bwMode="auto">
          <a:xfrm>
            <a:off x="476250" y="115700"/>
            <a:ext cx="11344275" cy="7478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PROGRANMME</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MASTER OF BUSINESS ADMINISTRATION (MBA)</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MODULE NAME:</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HUMAN CAPITAL MANAGEMENT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MODULE CODE:</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LCMB7023</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ASSESSMENT COMPONENT – 2</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GROUP 4 PRESENTATION</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a:t>
            </a:r>
            <a:r>
              <a:rPr kumimoji="0" lang="en-US" altLang="en-US" sz="2400" b="1" i="0" u="none" strike="noStrike" cap="none" normalizeH="0" baseline="0" dirty="0">
                <a:ln>
                  <a:noFill/>
                </a:ln>
                <a:solidFill>
                  <a:srgbClr val="C00000"/>
                </a:solidFill>
                <a:effectLst/>
                <a:latin typeface="Times New Roman" panose="02020603050405020304" pitchFamily="18" charset="0"/>
                <a:ea typeface="Aptos" panose="020B0004020202020204" pitchFamily="34" charset="0"/>
                <a:cs typeface="Times New Roman" panose="02020603050405020304" pitchFamily="18" charset="0"/>
              </a:rPr>
              <a:t>HUMAN CAPITAL CHALLENGES IN THE NHS:</a:t>
            </a:r>
            <a:endParaRPr kumimoji="0" lang="en-GB" altLang="en-US" sz="2400" b="1" i="0" u="none" strike="noStrike" cap="none" normalizeH="0" baseline="0" dirty="0">
              <a:ln>
                <a:noFill/>
              </a:ln>
              <a:solidFill>
                <a:srgbClr val="C00000"/>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C00000"/>
                </a:solidFill>
                <a:effectLst/>
                <a:latin typeface="Times New Roman" panose="02020603050405020304" pitchFamily="18" charset="0"/>
                <a:ea typeface="Aptos" panose="020B0004020202020204" pitchFamily="34" charset="0"/>
                <a:cs typeface="Times New Roman" panose="02020603050405020304" pitchFamily="18" charset="0"/>
              </a:rPr>
              <a:t>AN HRM PERSPECTIVE</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LECTURER’S NAME:</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GLADIUS KULOTHUNGAN</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DATE OF SUBMISSION: </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5</a:t>
            </a:r>
            <a:r>
              <a:rPr kumimoji="0" lang="en-US" altLang="en-US" sz="2400" b="0" i="0" u="none" strike="noStrike" cap="none" normalizeH="0" baseline="3000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TH</a:t>
            </a:r>
            <a:r>
              <a:rPr kumimoji="0" lang="en-US" altLang="en-US" sz="24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APRIL 2026</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4829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DC310-F899-45FB-9340-892A87C2E7C3}"/>
              </a:ext>
            </a:extLst>
          </p:cNvPr>
          <p:cNvSpPr>
            <a:spLocks noGrp="1"/>
          </p:cNvSpPr>
          <p:nvPr>
            <p:ph type="ctrTitle"/>
          </p:nvPr>
        </p:nvSpPr>
        <p:spPr>
          <a:xfrm>
            <a:off x="1524000" y="739141"/>
            <a:ext cx="8808720" cy="2628899"/>
          </a:xfrm>
        </p:spPr>
        <p:txBody>
          <a:bodyPr>
            <a:normAutofit/>
          </a:bodyPr>
          <a:lstStyle/>
          <a:p>
            <a:r>
              <a:rPr lang="en-GB" sz="2000" b="1" dirty="0">
                <a:latin typeface="Times New Roman" panose="02020603050405020304" pitchFamily="18" charset="0"/>
                <a:cs typeface="Times New Roman" panose="02020603050405020304" pitchFamily="18" charset="0"/>
              </a:rPr>
              <a:t>Human Capital Management</a:t>
            </a:r>
            <a:br>
              <a:rPr lang="en-GB"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Topic: </a:t>
            </a:r>
            <a:r>
              <a:rPr lang="en-GB" sz="2000" b="1" dirty="0">
                <a:solidFill>
                  <a:srgbClr val="0070C0"/>
                </a:solidFill>
                <a:latin typeface="Times New Roman" panose="02020603050405020304" pitchFamily="18" charset="0"/>
                <a:cs typeface="Times New Roman" panose="02020603050405020304" pitchFamily="18" charset="0"/>
              </a:rPr>
              <a:t>Recruitment in NHS</a:t>
            </a:r>
            <a:br>
              <a:rPr lang="en-GB" sz="2000" b="1" dirty="0">
                <a:solidFill>
                  <a:srgbClr val="0070C0"/>
                </a:solidFill>
                <a:latin typeface="Times New Roman" panose="02020603050405020304" pitchFamily="18" charset="0"/>
                <a:cs typeface="Times New Roman" panose="02020603050405020304" pitchFamily="18" charset="0"/>
              </a:rPr>
            </a:br>
            <a:br>
              <a:rPr lang="en-GB" sz="2000" b="1" dirty="0">
                <a:solidFill>
                  <a:srgbClr val="0070C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Sub-topic: The Current Human Capital Management challenges in NHS</a:t>
            </a:r>
          </a:p>
        </p:txBody>
      </p:sp>
      <p:sp>
        <p:nvSpPr>
          <p:cNvPr id="3" name="Subtitle 2">
            <a:extLst>
              <a:ext uri="{FF2B5EF4-FFF2-40B4-BE49-F238E27FC236}">
                <a16:creationId xmlns:a16="http://schemas.microsoft.com/office/drawing/2014/main" id="{36ED04A8-3D54-458E-8A1B-19B750F70EC6}"/>
              </a:ext>
            </a:extLst>
          </p:cNvPr>
          <p:cNvSpPr>
            <a:spLocks noGrp="1"/>
          </p:cNvSpPr>
          <p:nvPr>
            <p:ph type="subTitle" idx="1"/>
          </p:nvPr>
        </p:nvSpPr>
        <p:spPr>
          <a:xfrm>
            <a:off x="1524000" y="3931921"/>
            <a:ext cx="9144000" cy="2549902"/>
          </a:xfrm>
        </p:spPr>
        <p:txBody>
          <a:bodyPr>
            <a:normAutofit/>
          </a:bodyPr>
          <a:lstStyle/>
          <a:p>
            <a:r>
              <a:rPr lang="en-GB" sz="1800" b="1" dirty="0">
                <a:latin typeface="Times New Roman" panose="02020603050405020304" pitchFamily="18" charset="0"/>
                <a:cs typeface="Times New Roman" panose="02020603050405020304" pitchFamily="18" charset="0"/>
              </a:rPr>
              <a:t>Student Name: Germene Delfina</a:t>
            </a:r>
          </a:p>
          <a:p>
            <a:r>
              <a:rPr lang="en-GB" sz="1800" b="1" dirty="0">
                <a:latin typeface="Times New Roman" panose="02020603050405020304" pitchFamily="18" charset="0"/>
                <a:cs typeface="Times New Roman" panose="02020603050405020304" pitchFamily="18" charset="0"/>
              </a:rPr>
              <a:t>Student Number: 2218041</a:t>
            </a:r>
          </a:p>
          <a:p>
            <a:r>
              <a:rPr lang="en-GB" sz="1800" b="1" dirty="0">
                <a:latin typeface="Times New Roman" panose="02020603050405020304" pitchFamily="18" charset="0"/>
                <a:cs typeface="Times New Roman" panose="02020603050405020304" pitchFamily="18" charset="0"/>
              </a:rPr>
              <a:t>Lecturer Name: Gladius Kulothungan</a:t>
            </a:r>
          </a:p>
          <a:p>
            <a:r>
              <a:rPr lang="en-GB" sz="1800" b="1" dirty="0">
                <a:latin typeface="Times New Roman" panose="02020603050405020304" pitchFamily="18" charset="0"/>
                <a:cs typeface="Times New Roman" panose="02020603050405020304" pitchFamily="18" charset="0"/>
              </a:rPr>
              <a:t>Module Code: LCMB7023</a:t>
            </a:r>
          </a:p>
          <a:p>
            <a:r>
              <a:rPr lang="en-GB" sz="1800" b="1" dirty="0">
                <a:latin typeface="Times New Roman" panose="02020603050405020304" pitchFamily="18" charset="0"/>
                <a:cs typeface="Times New Roman" panose="02020603050405020304" pitchFamily="18" charset="0"/>
              </a:rPr>
              <a:t>Group PPR</a:t>
            </a:r>
          </a:p>
        </p:txBody>
      </p:sp>
    </p:spTree>
    <p:extLst>
      <p:ext uri="{BB962C8B-B14F-4D97-AF65-F5344CB8AC3E}">
        <p14:creationId xmlns:p14="http://schemas.microsoft.com/office/powerpoint/2010/main" val="4181892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F2C1-8521-4915-9D1E-E547BB0B5295}"/>
              </a:ext>
            </a:extLst>
          </p:cNvPr>
          <p:cNvSpPr>
            <a:spLocks noGrp="1"/>
          </p:cNvSpPr>
          <p:nvPr>
            <p:ph type="title"/>
          </p:nvPr>
        </p:nvSpPr>
        <p:spPr>
          <a:xfrm>
            <a:off x="1082040" y="410845"/>
            <a:ext cx="2415540" cy="1325563"/>
          </a:xfrm>
        </p:spPr>
        <p:txBody>
          <a:bodyPr>
            <a:normAutofit/>
          </a:bodyPr>
          <a:lstStyle/>
          <a:p>
            <a:r>
              <a:rPr lang="en-GB" sz="20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4F75FFC-3C62-4773-A738-25AF36590D22}"/>
              </a:ext>
            </a:extLst>
          </p:cNvPr>
          <p:cNvSpPr>
            <a:spLocks noGrp="1"/>
          </p:cNvSpPr>
          <p:nvPr>
            <p:ph idx="1"/>
          </p:nvPr>
        </p:nvSpPr>
        <p:spPr>
          <a:xfrm>
            <a:off x="838200" y="1825625"/>
            <a:ext cx="6764867" cy="4351338"/>
          </a:xfrm>
        </p:spPr>
        <p:txBody>
          <a:bodyPr/>
          <a:lstStyle/>
          <a:p>
            <a:pPr algn="just">
              <a:lnSpc>
                <a:spcPct val="100000"/>
              </a:lnSpc>
              <a:defRPr sz="2000" b="1"/>
            </a:pPr>
            <a:r>
              <a:rPr lang="en-GB" sz="2000" dirty="0">
                <a:latin typeface="Times New Roman" panose="02020603050405020304" pitchFamily="18" charset="0"/>
                <a:cs typeface="Times New Roman" panose="02020603050405020304" pitchFamily="18" charset="0"/>
              </a:rPr>
              <a:t>Context</a:t>
            </a:r>
          </a:p>
          <a:p>
            <a:pPr lvl="1" algn="just">
              <a:lnSpc>
                <a:spcPct val="100000"/>
              </a:lnSpc>
              <a:defRPr sz="1800"/>
            </a:pPr>
            <a:r>
              <a:rPr lang="en-GB" sz="1800" dirty="0">
                <a:latin typeface="Times New Roman" panose="02020603050405020304" pitchFamily="18" charset="0"/>
                <a:cs typeface="Times New Roman" panose="02020603050405020304" pitchFamily="18" charset="0"/>
              </a:rPr>
              <a:t>Human capital management (HCM) in the NHS concerns how the service appeals, organises, improves and retains its personnel in a high-demand setting.</a:t>
            </a:r>
          </a:p>
          <a:p>
            <a:pPr lvl="1" algn="just">
              <a:lnSpc>
                <a:spcPct val="100000"/>
              </a:lnSpc>
              <a:defRPr sz="1800"/>
            </a:pPr>
            <a:r>
              <a:rPr lang="en-GB" sz="1800" dirty="0">
                <a:latin typeface="Times New Roman" panose="02020603050405020304" pitchFamily="18" charset="0"/>
                <a:cs typeface="Times New Roman" panose="02020603050405020304" pitchFamily="18" charset="0"/>
              </a:rPr>
              <a:t>Recruitment is currently a strategic matter since staff supply, patient needs and service change are strongly connected (NHS England, 2023).</a:t>
            </a:r>
          </a:p>
          <a:p>
            <a:pPr marL="457200" lvl="1" indent="0" algn="just">
              <a:lnSpc>
                <a:spcPct val="100000"/>
              </a:lnSpc>
              <a:buNone/>
              <a:defRPr sz="1800"/>
            </a:pPr>
            <a:endParaRPr lang="en-GB" sz="1800" dirty="0">
              <a:latin typeface="Times New Roman" panose="02020603050405020304" pitchFamily="18" charset="0"/>
              <a:cs typeface="Times New Roman" panose="02020603050405020304" pitchFamily="18" charset="0"/>
            </a:endParaRPr>
          </a:p>
          <a:p>
            <a:pPr algn="just">
              <a:lnSpc>
                <a:spcPct val="100000"/>
              </a:lnSpc>
              <a:defRPr sz="2000" b="1"/>
            </a:pPr>
            <a:r>
              <a:rPr lang="en-GB" sz="2000" dirty="0">
                <a:latin typeface="Times New Roman" panose="02020603050405020304" pitchFamily="18" charset="0"/>
                <a:cs typeface="Times New Roman" panose="02020603050405020304" pitchFamily="18" charset="0"/>
              </a:rPr>
              <a:t>Purpose</a:t>
            </a:r>
          </a:p>
          <a:p>
            <a:pPr lvl="1" algn="just">
              <a:lnSpc>
                <a:spcPct val="100000"/>
              </a:lnSpc>
              <a:defRPr sz="1800"/>
            </a:pPr>
            <a:r>
              <a:rPr lang="en-GB" sz="1800" dirty="0">
                <a:latin typeface="Times New Roman" panose="02020603050405020304" pitchFamily="18" charset="0"/>
                <a:cs typeface="Times New Roman" panose="02020603050405020304" pitchFamily="18" charset="0"/>
              </a:rPr>
              <a:t>This presentation explores the main recruitment-linked HCM challenges in the NHS and suggests practical recommendations.</a:t>
            </a:r>
          </a:p>
          <a:p>
            <a:endParaRPr lang="en-GB" dirty="0"/>
          </a:p>
        </p:txBody>
      </p:sp>
      <p:pic>
        <p:nvPicPr>
          <p:cNvPr id="4" name="Picture 3">
            <a:extLst>
              <a:ext uri="{FF2B5EF4-FFF2-40B4-BE49-F238E27FC236}">
                <a16:creationId xmlns:a16="http://schemas.microsoft.com/office/drawing/2014/main" id="{368B3206-FDDC-4D23-BC3E-4BD57E0A09A4}"/>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8213830" y="2898245"/>
            <a:ext cx="3224637" cy="2054755"/>
          </a:xfrm>
          <a:prstGeom prst="rect">
            <a:avLst/>
          </a:prstGeom>
          <a:noFill/>
          <a:ln>
            <a:noFill/>
          </a:ln>
        </p:spPr>
      </p:pic>
    </p:spTree>
    <p:extLst>
      <p:ext uri="{BB962C8B-B14F-4D97-AF65-F5344CB8AC3E}">
        <p14:creationId xmlns:p14="http://schemas.microsoft.com/office/powerpoint/2010/main" val="2324794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EE13-9F6C-4A90-8328-4D8872BB14B1}"/>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Why</a:t>
            </a:r>
            <a:r>
              <a:rPr lang="en-GB" sz="3200" b="1"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Recruitment Is a Strategic HCM Challenge</a:t>
            </a:r>
          </a:p>
        </p:txBody>
      </p:sp>
      <p:sp>
        <p:nvSpPr>
          <p:cNvPr id="3" name="Content Placeholder 2">
            <a:extLst>
              <a:ext uri="{FF2B5EF4-FFF2-40B4-BE49-F238E27FC236}">
                <a16:creationId xmlns:a16="http://schemas.microsoft.com/office/drawing/2014/main" id="{80123DB5-F1A5-476B-8CA0-F60C81EAEF76}"/>
              </a:ext>
            </a:extLst>
          </p:cNvPr>
          <p:cNvSpPr>
            <a:spLocks noGrp="1"/>
          </p:cNvSpPr>
          <p:nvPr>
            <p:ph idx="1"/>
          </p:nvPr>
        </p:nvSpPr>
        <p:spPr/>
        <p:txBody>
          <a:bodyPr/>
          <a:lstStyle/>
          <a:p>
            <a:pPr algn="just">
              <a:lnSpc>
                <a:spcPct val="100000"/>
              </a:lnSpc>
              <a:defRPr sz="2000" b="1"/>
            </a:pPr>
            <a:r>
              <a:rPr lang="en-GB" sz="2000" dirty="0">
                <a:latin typeface="Times New Roman" panose="02020603050405020304" pitchFamily="18" charset="0"/>
                <a:cs typeface="Times New Roman" panose="02020603050405020304" pitchFamily="18" charset="0"/>
              </a:rPr>
              <a:t>System pressures</a:t>
            </a:r>
          </a:p>
          <a:p>
            <a:pPr lvl="1" algn="just">
              <a:lnSpc>
                <a:spcPct val="100000"/>
              </a:lnSpc>
              <a:defRPr sz="1800"/>
            </a:pPr>
            <a:r>
              <a:rPr lang="en-GB" sz="1800" dirty="0">
                <a:latin typeface="Times New Roman" panose="02020603050405020304" pitchFamily="18" charset="0"/>
                <a:cs typeface="Times New Roman" panose="02020603050405020304" pitchFamily="18" charset="0"/>
              </a:rPr>
              <a:t>The NHS Long Term Workforce Plan structures recruitment gaps as a long-term organisational challenge somewhat than a short-term HR problem (NHS England, 2023).</a:t>
            </a:r>
          </a:p>
          <a:p>
            <a:pPr lvl="1" algn="just">
              <a:lnSpc>
                <a:spcPct val="100000"/>
              </a:lnSpc>
              <a:defRPr sz="1800"/>
            </a:pPr>
            <a:r>
              <a:rPr lang="en-GB" sz="1800" dirty="0">
                <a:latin typeface="Times New Roman" panose="02020603050405020304" pitchFamily="18" charset="0"/>
                <a:cs typeface="Times New Roman" panose="02020603050405020304" pitchFamily="18" charset="0"/>
              </a:rPr>
              <a:t>Recruitment problems impact service capacity, personnel workload, quality of care and organisation attractiveness.</a:t>
            </a:r>
          </a:p>
          <a:p>
            <a:pPr marL="457200" lvl="1" indent="0" algn="just">
              <a:lnSpc>
                <a:spcPct val="100000"/>
              </a:lnSpc>
              <a:buNone/>
              <a:defRPr sz="1800"/>
            </a:pPr>
            <a:endParaRPr lang="en-GB" sz="2000" dirty="0">
              <a:latin typeface="Arial" panose="020B0604020202020204" pitchFamily="34" charset="0"/>
              <a:cs typeface="Arial" panose="020B0604020202020204" pitchFamily="34" charset="0"/>
            </a:endParaRPr>
          </a:p>
          <a:p>
            <a:pPr algn="just">
              <a:lnSpc>
                <a:spcPct val="100000"/>
              </a:lnSpc>
              <a:defRPr sz="2000" b="1"/>
            </a:pPr>
            <a:r>
              <a:rPr lang="en-GB" sz="2000" dirty="0">
                <a:latin typeface="Times New Roman" panose="02020603050405020304" pitchFamily="18" charset="0"/>
                <a:cs typeface="Times New Roman" panose="02020603050405020304" pitchFamily="18" charset="0"/>
              </a:rPr>
              <a:t>Strategic implication</a:t>
            </a:r>
          </a:p>
          <a:p>
            <a:pPr lvl="1" algn="just">
              <a:lnSpc>
                <a:spcPct val="100000"/>
              </a:lnSpc>
              <a:defRPr sz="1800"/>
            </a:pPr>
            <a:r>
              <a:rPr lang="en-GB" sz="2000" dirty="0">
                <a:latin typeface="Times New Roman" panose="02020603050405020304" pitchFamily="18" charset="0"/>
                <a:cs typeface="Times New Roman" panose="02020603050405020304" pitchFamily="18" charset="0"/>
              </a:rPr>
              <a:t>Where vacancies continue, companies depend more deeply on temporary recruitment, global channels and hard-to-fill roles.</a:t>
            </a:r>
          </a:p>
          <a:p>
            <a:pPr marL="0" indent="0">
              <a:buNone/>
            </a:pPr>
            <a:endParaRPr lang="en-GB" dirty="0"/>
          </a:p>
        </p:txBody>
      </p:sp>
    </p:spTree>
    <p:extLst>
      <p:ext uri="{BB962C8B-B14F-4D97-AF65-F5344CB8AC3E}">
        <p14:creationId xmlns:p14="http://schemas.microsoft.com/office/powerpoint/2010/main" val="902613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8B99-CDFC-4819-8BC7-CBEAD5471B58}"/>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Challenge 1: Workforce Supply and Skills Shortages</a:t>
            </a:r>
          </a:p>
        </p:txBody>
      </p:sp>
      <p:sp>
        <p:nvSpPr>
          <p:cNvPr id="3" name="Content Placeholder 2">
            <a:extLst>
              <a:ext uri="{FF2B5EF4-FFF2-40B4-BE49-F238E27FC236}">
                <a16:creationId xmlns:a16="http://schemas.microsoft.com/office/drawing/2014/main" id="{AD881ADF-0D55-4ED2-8752-4342FAFA3313}"/>
              </a:ext>
            </a:extLst>
          </p:cNvPr>
          <p:cNvSpPr>
            <a:spLocks noGrp="1"/>
          </p:cNvSpPr>
          <p:nvPr>
            <p:ph idx="1"/>
          </p:nvPr>
        </p:nvSpPr>
        <p:spPr/>
        <p:txBody>
          <a:bodyPr/>
          <a:lstStyle/>
          <a:p>
            <a:pPr algn="just">
              <a:lnSpc>
                <a:spcPct val="100000"/>
              </a:lnSpc>
              <a:defRPr sz="1800" b="1"/>
            </a:pPr>
            <a:r>
              <a:rPr lang="en-GB" sz="2000" dirty="0">
                <a:latin typeface="Times New Roman" panose="02020603050405020304" pitchFamily="18" charset="0"/>
                <a:cs typeface="Times New Roman" panose="02020603050405020304" pitchFamily="18" charset="0"/>
              </a:rPr>
              <a:t>Domestic channel limitations</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Generally, staff planning has not retained pace with growing demand, generating deficiencies crossways nursing, medicine, general practice and professional roles (NHS England, 2023).</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Recruitment is mainly hard in shortage specialisms and underserved geographies.</a:t>
            </a:r>
          </a:p>
          <a:p>
            <a:pPr marL="457200" lvl="1" indent="0" algn="just">
              <a:lnSpc>
                <a:spcPct val="100000"/>
              </a:lnSpc>
              <a:buNone/>
              <a:defRPr sz="1600"/>
            </a:pPr>
            <a:endParaRPr lang="en-GB" sz="1800" dirty="0">
              <a:latin typeface="Arial" panose="020B0604020202020204" pitchFamily="34" charset="0"/>
              <a:cs typeface="Arial" panose="020B0604020202020204" pitchFamily="34" charset="0"/>
            </a:endParaRPr>
          </a:p>
          <a:p>
            <a:pPr algn="just">
              <a:lnSpc>
                <a:spcPct val="100000"/>
              </a:lnSpc>
              <a:defRPr sz="1800" b="1"/>
            </a:pPr>
            <a:r>
              <a:rPr lang="en-GB" sz="2000" dirty="0">
                <a:latin typeface="Times New Roman" panose="02020603050405020304" pitchFamily="18" charset="0"/>
                <a:cs typeface="Times New Roman" panose="02020603050405020304" pitchFamily="18" charset="0"/>
              </a:rPr>
              <a:t>Competence mismatch</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The NHS ever more requires digital, community-based and multidisciplinary talents, but work market supply does not continually match developing service models (NHS England, 2023).</a:t>
            </a:r>
          </a:p>
          <a:p>
            <a:pPr marL="0" indent="0">
              <a:buNone/>
            </a:pPr>
            <a:endParaRPr lang="en-GB" dirty="0"/>
          </a:p>
        </p:txBody>
      </p:sp>
    </p:spTree>
    <p:extLst>
      <p:ext uri="{BB962C8B-B14F-4D97-AF65-F5344CB8AC3E}">
        <p14:creationId xmlns:p14="http://schemas.microsoft.com/office/powerpoint/2010/main" val="981621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CAAF-1B5E-4D9B-9078-B79923A08A29}"/>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Challenge 2: Employer Attractiveness, Workload and Experience</a:t>
            </a:r>
          </a:p>
        </p:txBody>
      </p:sp>
      <p:sp>
        <p:nvSpPr>
          <p:cNvPr id="3" name="Content Placeholder 2">
            <a:extLst>
              <a:ext uri="{FF2B5EF4-FFF2-40B4-BE49-F238E27FC236}">
                <a16:creationId xmlns:a16="http://schemas.microsoft.com/office/drawing/2014/main" id="{74DDDFAA-C366-404B-BD1B-E5D846C25701}"/>
              </a:ext>
            </a:extLst>
          </p:cNvPr>
          <p:cNvSpPr>
            <a:spLocks noGrp="1"/>
          </p:cNvSpPr>
          <p:nvPr>
            <p:ph idx="1"/>
          </p:nvPr>
        </p:nvSpPr>
        <p:spPr>
          <a:xfrm>
            <a:off x="838200" y="1912620"/>
            <a:ext cx="10515600" cy="4264343"/>
          </a:xfrm>
        </p:spPr>
        <p:txBody>
          <a:bodyPr>
            <a:normAutofit/>
          </a:bodyPr>
          <a:lstStyle/>
          <a:p>
            <a:pPr algn="just">
              <a:lnSpc>
                <a:spcPct val="100000"/>
              </a:lnSpc>
              <a:defRPr sz="1800" b="1"/>
            </a:pPr>
            <a:r>
              <a:rPr lang="en-GB" sz="2000" dirty="0">
                <a:latin typeface="Times New Roman" panose="02020603050405020304" pitchFamily="18" charset="0"/>
                <a:cs typeface="Times New Roman" panose="02020603050405020304" pitchFamily="18" charset="0"/>
              </a:rPr>
              <a:t>Applicant view</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Recruitment is declining when potential candidates link NHS work with high pressure, stress and restricted work-life stability.</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NHS policy and organisation regulation now place flexible working as fundamental to attraction and retaining (NHS Employers, 2024a; NHS England, 2024a).</a:t>
            </a:r>
          </a:p>
          <a:p>
            <a:pPr lvl="1" algn="just">
              <a:lnSpc>
                <a:spcPct val="100000"/>
              </a:lnSpc>
              <a:defRPr sz="1600"/>
            </a:pPr>
            <a:endParaRPr lang="en-GB" sz="1800" dirty="0">
              <a:latin typeface="Times New Roman" panose="02020603050405020304" pitchFamily="18" charset="0"/>
              <a:cs typeface="Times New Roman" panose="02020603050405020304" pitchFamily="18" charset="0"/>
            </a:endParaRPr>
          </a:p>
          <a:p>
            <a:pPr algn="just">
              <a:lnSpc>
                <a:spcPct val="100000"/>
              </a:lnSpc>
              <a:defRPr sz="1800" b="1"/>
            </a:pPr>
            <a:r>
              <a:rPr lang="en-GB" sz="2000" dirty="0">
                <a:latin typeface="Times New Roman" panose="02020603050405020304" pitchFamily="18" charset="0"/>
                <a:cs typeface="Times New Roman" panose="02020603050405020304" pitchFamily="18" charset="0"/>
              </a:rPr>
              <a:t>Inclusion and culture</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Experience of personnel, discrimination and emotional safety figure employer brand and results for recruitment (NHS Employers, 2024b; NHS England, 2024b).</a:t>
            </a:r>
          </a:p>
        </p:txBody>
      </p:sp>
    </p:spTree>
    <p:extLst>
      <p:ext uri="{BB962C8B-B14F-4D97-AF65-F5344CB8AC3E}">
        <p14:creationId xmlns:p14="http://schemas.microsoft.com/office/powerpoint/2010/main" val="743610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69540-3891-438B-87A3-20B3A5A5CF80}"/>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Challenge 3: Staffing Method and Global Dependency</a:t>
            </a:r>
          </a:p>
        </p:txBody>
      </p:sp>
      <p:sp>
        <p:nvSpPr>
          <p:cNvPr id="3" name="Content Placeholder 2">
            <a:extLst>
              <a:ext uri="{FF2B5EF4-FFF2-40B4-BE49-F238E27FC236}">
                <a16:creationId xmlns:a16="http://schemas.microsoft.com/office/drawing/2014/main" id="{7834A89C-8E28-4DB6-AAB5-C54122C66C98}"/>
              </a:ext>
            </a:extLst>
          </p:cNvPr>
          <p:cNvSpPr>
            <a:spLocks noGrp="1"/>
          </p:cNvSpPr>
          <p:nvPr>
            <p:ph idx="1"/>
          </p:nvPr>
        </p:nvSpPr>
        <p:spPr>
          <a:xfrm>
            <a:off x="838200" y="1825625"/>
            <a:ext cx="7907867" cy="4351338"/>
          </a:xfrm>
        </p:spPr>
        <p:txBody>
          <a:bodyPr/>
          <a:lstStyle/>
          <a:p>
            <a:pPr algn="just">
              <a:lnSpc>
                <a:spcPct val="100000"/>
              </a:lnSpc>
              <a:defRPr sz="1800" b="1"/>
            </a:pPr>
            <a:r>
              <a:rPr lang="en-GB" sz="2000" dirty="0">
                <a:latin typeface="Times New Roman" panose="02020603050405020304" pitchFamily="18" charset="0"/>
                <a:cs typeface="Times New Roman" panose="02020603050405020304" pitchFamily="18" charset="0"/>
              </a:rPr>
              <a:t>Inadequacies of procedures</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Extended employing cycles, disjointed approval procedures and inconsistent applicant communication may cause candidate drop-off.</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A slow procedure is mainly damaging in a competitive work market where applicants have many proposals.</a:t>
            </a:r>
          </a:p>
          <a:p>
            <a:pPr marL="457200" lvl="1" indent="0" algn="just">
              <a:lnSpc>
                <a:spcPct val="100000"/>
              </a:lnSpc>
              <a:buNone/>
              <a:defRPr sz="1600"/>
            </a:pPr>
            <a:endParaRPr lang="en-GB" sz="1800" dirty="0">
              <a:latin typeface="Times New Roman" panose="02020603050405020304" pitchFamily="18" charset="0"/>
              <a:cs typeface="Times New Roman" panose="02020603050405020304" pitchFamily="18" charset="0"/>
            </a:endParaRPr>
          </a:p>
          <a:p>
            <a:pPr algn="just">
              <a:lnSpc>
                <a:spcPct val="100000"/>
              </a:lnSpc>
              <a:defRPr sz="1800" b="1"/>
            </a:pPr>
            <a:r>
              <a:rPr lang="en-GB" sz="2000" dirty="0">
                <a:latin typeface="Times New Roman" panose="02020603050405020304" pitchFamily="18" charset="0"/>
                <a:cs typeface="Times New Roman" panose="02020603050405020304" pitchFamily="18" charset="0"/>
              </a:rPr>
              <a:t>Global staffing risks</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Global staffing remains significant, but it presents onboarding, pastoral, visa and ethical governance problems (NHS Employers, 2025a; NHS Employers, 2025b).</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Strong dependence on foreign channels may enhance short-term supply but might not resolve long-term sustainability.</a:t>
            </a:r>
          </a:p>
          <a:p>
            <a:endParaRPr lang="en-GB" dirty="0"/>
          </a:p>
        </p:txBody>
      </p:sp>
      <p:pic>
        <p:nvPicPr>
          <p:cNvPr id="4" name="Picture 3">
            <a:extLst>
              <a:ext uri="{FF2B5EF4-FFF2-40B4-BE49-F238E27FC236}">
                <a16:creationId xmlns:a16="http://schemas.microsoft.com/office/drawing/2014/main" id="{58A4C008-14D7-4780-BEC5-470F11E0B8A7}"/>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478222" y="2631863"/>
            <a:ext cx="2142490" cy="2136140"/>
          </a:xfrm>
          <a:prstGeom prst="rect">
            <a:avLst/>
          </a:prstGeom>
          <a:noFill/>
          <a:ln>
            <a:noFill/>
          </a:ln>
        </p:spPr>
      </p:pic>
    </p:spTree>
    <p:extLst>
      <p:ext uri="{BB962C8B-B14F-4D97-AF65-F5344CB8AC3E}">
        <p14:creationId xmlns:p14="http://schemas.microsoft.com/office/powerpoint/2010/main" val="1117562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6125-FBEC-4D7C-8214-D5D99D456989}"/>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Challenge 4: Retention-Recruitment Interconnection</a:t>
            </a:r>
          </a:p>
        </p:txBody>
      </p:sp>
      <p:sp>
        <p:nvSpPr>
          <p:cNvPr id="3" name="Content Placeholder 2">
            <a:extLst>
              <a:ext uri="{FF2B5EF4-FFF2-40B4-BE49-F238E27FC236}">
                <a16:creationId xmlns:a16="http://schemas.microsoft.com/office/drawing/2014/main" id="{47A9DEBD-5C6E-4D39-88EB-90814D46D112}"/>
              </a:ext>
            </a:extLst>
          </p:cNvPr>
          <p:cNvSpPr>
            <a:spLocks noGrp="1"/>
          </p:cNvSpPr>
          <p:nvPr>
            <p:ph idx="1"/>
          </p:nvPr>
        </p:nvSpPr>
        <p:spPr>
          <a:xfrm>
            <a:off x="838200" y="1630681"/>
            <a:ext cx="10515600" cy="4546282"/>
          </a:xfrm>
        </p:spPr>
        <p:txBody>
          <a:bodyPr/>
          <a:lstStyle/>
          <a:p>
            <a:pPr algn="just">
              <a:lnSpc>
                <a:spcPct val="100000"/>
              </a:lnSpc>
              <a:defRPr sz="1800" b="1"/>
            </a:pPr>
            <a:r>
              <a:rPr lang="en-GB" sz="2000" dirty="0">
                <a:latin typeface="Times New Roman" panose="02020603050405020304" pitchFamily="18" charset="0"/>
                <a:cs typeface="Times New Roman" panose="02020603050405020304" pitchFamily="18" charset="0"/>
              </a:rPr>
              <a:t>The turning-door issue</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Staffing performance cannot be disconnected from retention; substituting leavers is costly than stabilising the personnel.</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The Staff Plan clearly connects retention, culture and flexibility to dropping future staff deficits (NHS England, 2023; NHS Employers, 2024c).</a:t>
            </a:r>
          </a:p>
          <a:p>
            <a:pPr marL="457200" lvl="1" indent="0" algn="just">
              <a:lnSpc>
                <a:spcPct val="100000"/>
              </a:lnSpc>
              <a:buNone/>
              <a:defRPr sz="1600"/>
            </a:pPr>
            <a:endParaRPr lang="en-GB" sz="1800" dirty="0">
              <a:latin typeface="Times New Roman" panose="02020603050405020304" pitchFamily="18" charset="0"/>
              <a:cs typeface="Times New Roman" panose="02020603050405020304" pitchFamily="18" charset="0"/>
            </a:endParaRPr>
          </a:p>
          <a:p>
            <a:pPr algn="just">
              <a:lnSpc>
                <a:spcPct val="100000"/>
              </a:lnSpc>
              <a:defRPr sz="1800" b="1"/>
            </a:pPr>
            <a:r>
              <a:rPr lang="en-GB" sz="2000" dirty="0">
                <a:latin typeface="Times New Roman" panose="02020603050405020304" pitchFamily="18" charset="0"/>
                <a:cs typeface="Times New Roman" panose="02020603050405020304" pitchFamily="18" charset="0"/>
              </a:rPr>
              <a:t>HCM implication</a:t>
            </a:r>
          </a:p>
          <a:p>
            <a:pPr lvl="1" algn="just">
              <a:lnSpc>
                <a:spcPct val="100000"/>
              </a:lnSpc>
              <a:defRPr sz="1600"/>
            </a:pPr>
            <a:r>
              <a:rPr lang="en-GB" sz="1800" dirty="0">
                <a:latin typeface="Times New Roman" panose="02020603050405020304" pitchFamily="18" charset="0"/>
                <a:cs typeface="Times New Roman" panose="02020603050405020304" pitchFamily="18" charset="0"/>
              </a:rPr>
              <a:t>Deprived onboarding, feeble line management and restricted career advancement decrease both retention and referral-based staffing.</a:t>
            </a:r>
          </a:p>
          <a:p>
            <a:endParaRPr lang="en-GB" dirty="0"/>
          </a:p>
        </p:txBody>
      </p:sp>
    </p:spTree>
    <p:extLst>
      <p:ext uri="{BB962C8B-B14F-4D97-AF65-F5344CB8AC3E}">
        <p14:creationId xmlns:p14="http://schemas.microsoft.com/office/powerpoint/2010/main" val="239344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812AC-EDE5-4E6B-9223-3C2C1902CDD4}"/>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Recommendations &amp; Conclusion</a:t>
            </a:r>
          </a:p>
        </p:txBody>
      </p:sp>
      <p:sp>
        <p:nvSpPr>
          <p:cNvPr id="3" name="Content Placeholder 2">
            <a:extLst>
              <a:ext uri="{FF2B5EF4-FFF2-40B4-BE49-F238E27FC236}">
                <a16:creationId xmlns:a16="http://schemas.microsoft.com/office/drawing/2014/main" id="{4A44F4FC-94B7-48F0-BB82-490B0E4F2D6C}"/>
              </a:ext>
            </a:extLst>
          </p:cNvPr>
          <p:cNvSpPr>
            <a:spLocks noGrp="1"/>
          </p:cNvSpPr>
          <p:nvPr>
            <p:ph idx="1"/>
          </p:nvPr>
        </p:nvSpPr>
        <p:spPr>
          <a:xfrm>
            <a:off x="838200" y="1825625"/>
            <a:ext cx="10515600" cy="4947708"/>
          </a:xfrm>
        </p:spPr>
        <p:txBody>
          <a:bodyPr>
            <a:noAutofit/>
          </a:bodyPr>
          <a:lstStyle/>
          <a:p>
            <a:pPr algn="just">
              <a:defRPr sz="1600" b="1"/>
            </a:pPr>
            <a:r>
              <a:rPr lang="en-GB" sz="2000" dirty="0">
                <a:latin typeface="Times New Roman" panose="02020603050405020304" pitchFamily="18" charset="0"/>
                <a:cs typeface="Times New Roman" panose="02020603050405020304" pitchFamily="18" charset="0"/>
              </a:rPr>
              <a:t>Strategic recommendations</a:t>
            </a:r>
          </a:p>
          <a:p>
            <a:pPr lvl="1" algn="just">
              <a:defRPr sz="1400"/>
            </a:pPr>
            <a:r>
              <a:rPr lang="en-GB" sz="1800" dirty="0">
                <a:latin typeface="Times New Roman" panose="02020603050405020304" pitchFamily="18" charset="0"/>
                <a:cs typeface="Times New Roman" panose="02020603050405020304" pitchFamily="18" charset="0"/>
              </a:rPr>
              <a:t>NHS must implement staff planning that incorporates vacancy projecting, service remodel and local labour-marketplace intelligence.</a:t>
            </a:r>
          </a:p>
          <a:p>
            <a:pPr lvl="1" algn="just">
              <a:defRPr sz="1400"/>
            </a:pPr>
            <a:r>
              <a:rPr lang="en-GB" sz="1800" dirty="0">
                <a:latin typeface="Times New Roman" panose="02020603050405020304" pitchFamily="18" charset="0"/>
                <a:cs typeface="Times New Roman" panose="02020603050405020304" pitchFamily="18" charset="0"/>
              </a:rPr>
              <a:t>Reduce time-to-hire over standardised staffing plans and digital selection.</a:t>
            </a:r>
          </a:p>
          <a:p>
            <a:pPr lvl="1" algn="just">
              <a:defRPr sz="1400"/>
            </a:pPr>
            <a:r>
              <a:rPr lang="en-GB" sz="1800" dirty="0">
                <a:latin typeface="Times New Roman" panose="02020603050405020304" pitchFamily="18" charset="0"/>
                <a:cs typeface="Times New Roman" panose="02020603050405020304" pitchFamily="18" charset="0"/>
              </a:rPr>
              <a:t>Increase domestic channels over apprenticeships, return-to-practice paths and broadening contribution (NHS England, 2023).</a:t>
            </a:r>
          </a:p>
          <a:p>
            <a:pPr lvl="1" algn="just">
              <a:defRPr sz="1400"/>
            </a:pPr>
            <a:r>
              <a:rPr lang="en-GB" sz="1800" dirty="0">
                <a:latin typeface="Times New Roman" panose="02020603050405020304" pitchFamily="18" charset="0"/>
                <a:cs typeface="Times New Roman" panose="02020603050405020304" pitchFamily="18" charset="0"/>
              </a:rPr>
              <a:t>Reinforce attractiveness of NHS over flexible working, inclusive leadership and visible wellbeing support (NHS Employers, 2024a; 2024b).</a:t>
            </a:r>
          </a:p>
          <a:p>
            <a:pPr lvl="1" algn="just">
              <a:defRPr sz="1400"/>
            </a:pPr>
            <a:r>
              <a:rPr lang="en-GB" sz="1800" dirty="0">
                <a:latin typeface="Times New Roman" panose="02020603050405020304" pitchFamily="18" charset="0"/>
                <a:cs typeface="Times New Roman" panose="02020603050405020304" pitchFamily="18" charset="0"/>
              </a:rPr>
              <a:t>Utilise global staffing selectively and ethically, with strong induction and retention support (NHS Employers, 2025a; 2025b).</a:t>
            </a:r>
          </a:p>
          <a:p>
            <a:pPr marL="457200" lvl="1" indent="0" algn="just">
              <a:buNone/>
              <a:defRPr sz="1400"/>
            </a:pPr>
            <a:endParaRPr lang="en-GB" sz="2000" dirty="0">
              <a:latin typeface="Arial" panose="020B0604020202020204" pitchFamily="34" charset="0"/>
              <a:cs typeface="Arial" panose="020B0604020202020204" pitchFamily="34" charset="0"/>
            </a:endParaRPr>
          </a:p>
          <a:p>
            <a:pPr algn="just">
              <a:defRPr sz="1600" b="1"/>
            </a:pPr>
            <a:r>
              <a:rPr lang="en-GB" sz="2000" dirty="0">
                <a:latin typeface="Times New Roman" panose="02020603050405020304" pitchFamily="18" charset="0"/>
                <a:cs typeface="Times New Roman" panose="02020603050405020304" pitchFamily="18" charset="0"/>
              </a:rPr>
              <a:t>Conclusion</a:t>
            </a:r>
          </a:p>
          <a:p>
            <a:pPr lvl="1" algn="just">
              <a:defRPr sz="1000"/>
            </a:pPr>
            <a:r>
              <a:rPr lang="en-GB" sz="1800" dirty="0">
                <a:latin typeface="Times New Roman" panose="02020603050405020304" pitchFamily="18" charset="0"/>
                <a:cs typeface="Times New Roman" panose="02020603050405020304" pitchFamily="18" charset="0"/>
              </a:rPr>
              <a:t>NHS recruitment problems are basically HCM challenges including supply, culture, procedure, leadership and retention.</a:t>
            </a:r>
          </a:p>
          <a:p>
            <a:pPr lvl="1" algn="just">
              <a:defRPr sz="1000"/>
            </a:pPr>
            <a:r>
              <a:rPr lang="en-GB" sz="1800" dirty="0">
                <a:latin typeface="Times New Roman" panose="02020603050405020304" pitchFamily="18" charset="0"/>
                <a:cs typeface="Times New Roman" panose="02020603050405020304" pitchFamily="18" charset="0"/>
              </a:rPr>
              <a:t>A supportable response needs the NHS to change from reactive vacancy filling to tactical talent management.</a:t>
            </a:r>
          </a:p>
          <a:p>
            <a:pPr marL="0" indent="0" algn="just">
              <a:buNone/>
            </a:pP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25648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BFA24-77E5-4DC4-8BD7-9B1DB47C8F72}"/>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D2FFB9F-41CD-474D-9AB2-E6E3305287F5}"/>
              </a:ext>
            </a:extLst>
          </p:cNvPr>
          <p:cNvSpPr>
            <a:spLocks noGrp="1"/>
          </p:cNvSpPr>
          <p:nvPr>
            <p:ph idx="1"/>
          </p:nvPr>
        </p:nvSpPr>
        <p:spPr/>
        <p:txBody>
          <a:bodyPr>
            <a:normAutofit fontScale="92500" lnSpcReduction="20000"/>
          </a:bodyPr>
          <a:lstStyle/>
          <a:p>
            <a:pPr lvl="1" algn="just">
              <a:defRPr sz="1000"/>
            </a:pPr>
            <a:r>
              <a:rPr lang="en-GB" sz="1900" i="1" dirty="0">
                <a:latin typeface="Times New Roman" panose="02020603050405020304" pitchFamily="18" charset="0"/>
                <a:cs typeface="Times New Roman" panose="02020603050405020304" pitchFamily="18" charset="0"/>
              </a:rPr>
              <a:t>NHS England (2023) NHS Long Term Workforce Plan. Available at: https://www.england.nhs.uk/publication/nhs-long-term-workforce-plan/ (Accessed: 29 March 2026).</a:t>
            </a:r>
          </a:p>
          <a:p>
            <a:pPr lvl="1" algn="just">
              <a:defRPr sz="1000"/>
            </a:pPr>
            <a:r>
              <a:rPr lang="en-GB" sz="1900" i="1" dirty="0">
                <a:latin typeface="Times New Roman" panose="02020603050405020304" pitchFamily="18" charset="0"/>
                <a:cs typeface="Times New Roman" panose="02020603050405020304" pitchFamily="18" charset="0"/>
              </a:rPr>
              <a:t>NHS England (2024a) National flexible working people policy framework. Available at: https://www.england.nhs.uk/publication/national-flexible-working-people-policy-framework/ (Accessed: 29 March 2026).</a:t>
            </a:r>
          </a:p>
          <a:p>
            <a:pPr lvl="1" algn="just">
              <a:defRPr sz="1000"/>
            </a:pPr>
            <a:r>
              <a:rPr lang="en-GB" sz="1900" i="1" dirty="0">
                <a:latin typeface="Times New Roman" panose="02020603050405020304" pitchFamily="18" charset="0"/>
                <a:cs typeface="Times New Roman" panose="02020603050405020304" pitchFamily="18" charset="0"/>
              </a:rPr>
              <a:t>NHS England (2024b) NHS staff report record levels of discrimination from the public. Available at: https://www.england.nhs.uk/2024/03/nhs-staff-report-record-levels-of-discrimination-from-the-public/ (Accessed: 29 March 2026).</a:t>
            </a:r>
          </a:p>
          <a:p>
            <a:pPr lvl="1" algn="just">
              <a:defRPr sz="1000"/>
            </a:pPr>
            <a:r>
              <a:rPr lang="en-GB" sz="1900" i="1" dirty="0">
                <a:latin typeface="Times New Roman" panose="02020603050405020304" pitchFamily="18" charset="0"/>
                <a:cs typeface="Times New Roman" panose="02020603050405020304" pitchFamily="18" charset="0"/>
              </a:rPr>
              <a:t>NHS Employers (2024a) Flexible working. Available at: https://www.nhsemployers.org/staff-experience/flexible-working (Accessed: 29 March 2026).</a:t>
            </a:r>
          </a:p>
          <a:p>
            <a:pPr lvl="1" algn="just">
              <a:defRPr sz="1000"/>
            </a:pPr>
            <a:r>
              <a:rPr lang="en-GB" sz="1900" i="1" dirty="0">
                <a:latin typeface="Times New Roman" panose="02020603050405020304" pitchFamily="18" charset="0"/>
                <a:cs typeface="Times New Roman" panose="02020603050405020304" pitchFamily="18" charset="0"/>
              </a:rPr>
              <a:t>NHS Employers (2024b) Staff experience in the NHS. Available at: https://www.nhsemployers.org/recruitment/nhs-people-plan-and-promise (Accessed: 29 March 2026).</a:t>
            </a:r>
          </a:p>
          <a:p>
            <a:pPr lvl="1" algn="just">
              <a:defRPr sz="1000"/>
            </a:pPr>
            <a:r>
              <a:rPr lang="en-GB" sz="1900" i="1" dirty="0">
                <a:latin typeface="Times New Roman" panose="02020603050405020304" pitchFamily="18" charset="0"/>
                <a:cs typeface="Times New Roman" panose="02020603050405020304" pitchFamily="18" charset="0"/>
              </a:rPr>
              <a:t>NHS Employers (2024c) Retention. Available at: https://www.nhsemployers.org/retention (Accessed: 29 March 2026).</a:t>
            </a:r>
          </a:p>
          <a:p>
            <a:pPr lvl="1" algn="just">
              <a:defRPr sz="1000"/>
            </a:pPr>
            <a:r>
              <a:rPr lang="en-GB" sz="1900" i="1" dirty="0">
                <a:latin typeface="Times New Roman" panose="02020603050405020304" pitchFamily="18" charset="0"/>
                <a:cs typeface="Times New Roman" panose="02020603050405020304" pitchFamily="18" charset="0"/>
              </a:rPr>
              <a:t>NHS Employers (2025a) International recruitment. Available at: https://www.nhsemployers.org/recruitment/international-recruitment (Accessed: 29 March 2026).</a:t>
            </a:r>
          </a:p>
          <a:p>
            <a:pPr lvl="1" algn="just">
              <a:defRPr sz="1000"/>
            </a:pPr>
            <a:r>
              <a:rPr lang="en-GB" sz="1900" i="1" dirty="0">
                <a:latin typeface="Times New Roman" panose="02020603050405020304" pitchFamily="18" charset="0"/>
                <a:cs typeface="Times New Roman" panose="02020603050405020304" pitchFamily="18" charset="0"/>
              </a:rPr>
              <a:t>NHS Employers (2025b) Code of Practice for International Recruitment - March 2025. Available at: https://www.nhsemployers.org/articles/code-practice-international-recruitment-march-2023 (Accessed: 29 March 2026).</a:t>
            </a:r>
          </a:p>
          <a:p>
            <a:endParaRPr lang="en-GB" dirty="0"/>
          </a:p>
        </p:txBody>
      </p:sp>
    </p:spTree>
    <p:extLst>
      <p:ext uri="{BB962C8B-B14F-4D97-AF65-F5344CB8AC3E}">
        <p14:creationId xmlns:p14="http://schemas.microsoft.com/office/powerpoint/2010/main" val="122146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6" name="TextBox 5">
            <a:extLst>
              <a:ext uri="{FF2B5EF4-FFF2-40B4-BE49-F238E27FC236}">
                <a16:creationId xmlns:a16="http://schemas.microsoft.com/office/drawing/2014/main" id="{4B9F9AAC-FD9A-E5F8-41FE-F53B7E4F613C}"/>
              </a:ext>
            </a:extLst>
          </p:cNvPr>
          <p:cNvSpPr txBox="1"/>
          <p:nvPr/>
        </p:nvSpPr>
        <p:spPr>
          <a:xfrm>
            <a:off x="1524000" y="2209800"/>
            <a:ext cx="9622972" cy="3662541"/>
          </a:xfrm>
          <a:prstGeom prst="rect">
            <a:avLst/>
          </a:prstGeom>
          <a:noFill/>
        </p:spPr>
        <p:txBody>
          <a:bodyPr wrap="square">
            <a:spAutoFit/>
          </a:bodyPr>
          <a:lstStyle/>
          <a:p>
            <a:pPr algn="ctr"/>
            <a:r>
              <a:rPr lang="en-US" sz="2000" b="1" dirty="0">
                <a:latin typeface="Times New Roman" panose="02020603050405020304" pitchFamily="18" charset="0"/>
                <a:cs typeface="Times New Roman" panose="02020603050405020304" pitchFamily="18" charset="0"/>
              </a:rPr>
              <a:t>Module Title: Human Capital Management</a:t>
            </a:r>
            <a:endParaRPr lang="en-GB" sz="2000" dirty="0">
              <a:latin typeface="Times New Roman" panose="02020603050405020304" pitchFamily="18" charset="0"/>
              <a:cs typeface="Times New Roman" panose="02020603050405020304" pitchFamily="18" charset="0"/>
            </a:endParaRPr>
          </a:p>
          <a:p>
            <a:pPr algn="ctr"/>
            <a:r>
              <a:rPr lang="en-US" sz="2000" b="1" dirty="0">
                <a:latin typeface="Times New Roman" panose="02020603050405020304" pitchFamily="18" charset="0"/>
                <a:cs typeface="Times New Roman" panose="02020603050405020304" pitchFamily="18" charset="0"/>
              </a:rPr>
              <a:t>Module code: LCMB7023</a:t>
            </a:r>
            <a:endParaRPr lang="en-GB" sz="2000" dirty="0">
              <a:latin typeface="Times New Roman" panose="02020603050405020304" pitchFamily="18" charset="0"/>
              <a:cs typeface="Times New Roman" panose="02020603050405020304" pitchFamily="18" charset="0"/>
            </a:endParaRPr>
          </a:p>
          <a:p>
            <a:pPr algn="ctr"/>
            <a:endParaRPr lang="en-GB" sz="2000" dirty="0">
              <a:latin typeface="Times New Roman" panose="02020603050405020304" pitchFamily="18" charset="0"/>
              <a:cs typeface="Times New Roman" panose="02020603050405020304" pitchFamily="18" charset="0"/>
            </a:endParaRPr>
          </a:p>
          <a:p>
            <a:pPr algn="ctr"/>
            <a:r>
              <a:rPr lang="en-US" sz="2000" dirty="0">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a:p>
            <a:pPr algn="ctr"/>
            <a:r>
              <a:rPr lang="en-US" sz="2400" b="1" dirty="0">
                <a:solidFill>
                  <a:srgbClr val="C00000"/>
                </a:solidFill>
                <a:latin typeface="Times New Roman" panose="02020603050405020304" pitchFamily="18" charset="0"/>
                <a:cs typeface="Times New Roman" panose="02020603050405020304" pitchFamily="18" charset="0"/>
              </a:rPr>
              <a:t>The Root Causes of these Issues (policy, leadership, structural, or cultural)</a:t>
            </a:r>
            <a:endParaRPr lang="en-US" sz="2400" b="1" dirty="0">
              <a:latin typeface="Times New Roman" panose="02020603050405020304" pitchFamily="18" charset="0"/>
              <a:cs typeface="Times New Roman" panose="02020603050405020304" pitchFamily="18" charset="0"/>
            </a:endParaRPr>
          </a:p>
          <a:p>
            <a:pPr algn="ctr"/>
            <a:endParaRPr lang="en-US" sz="2000" dirty="0">
              <a:latin typeface="Times New Roman" panose="02020603050405020304" pitchFamily="18" charset="0"/>
              <a:cs typeface="Times New Roman" panose="02020603050405020304" pitchFamily="18" charset="0"/>
            </a:endParaRPr>
          </a:p>
          <a:p>
            <a:pPr algn="ct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Student Name : Maame </a:t>
            </a:r>
            <a:r>
              <a:rPr lang="en-US" sz="2000" dirty="0" err="1">
                <a:latin typeface="Times New Roman" panose="02020603050405020304" pitchFamily="18" charset="0"/>
                <a:cs typeface="Times New Roman" panose="02020603050405020304" pitchFamily="18" charset="0"/>
              </a:rPr>
              <a:t>Pinamang</a:t>
            </a:r>
            <a:r>
              <a:rPr lang="en-US" sz="2000" dirty="0">
                <a:latin typeface="Times New Roman" panose="02020603050405020304" pitchFamily="18" charset="0"/>
                <a:cs typeface="Times New Roman" panose="02020603050405020304" pitchFamily="18" charset="0"/>
              </a:rPr>
              <a:t> Bonsu</a:t>
            </a:r>
            <a:endParaRPr lang="en-GB"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Student ID	: 2217127</a:t>
            </a:r>
            <a:endParaRPr lang="en-GB" sz="2000" dirty="0">
              <a:latin typeface="Times New Roman" panose="02020603050405020304" pitchFamily="18" charset="0"/>
              <a:cs typeface="Times New Roman" panose="02020603050405020304" pitchFamily="18" charset="0"/>
            </a:endParaRPr>
          </a:p>
          <a:p>
            <a:pPr algn="ctr"/>
            <a:endParaRPr lang="en-GB"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717F700-C047-B4A9-10FE-D6DDD0103EA3}"/>
              </a:ext>
            </a:extLst>
          </p:cNvPr>
          <p:cNvPicPr>
            <a:picLocks noChangeAspect="1"/>
          </p:cNvPicPr>
          <p:nvPr/>
        </p:nvPicPr>
        <p:blipFill>
          <a:blip r:embed="rId3"/>
          <a:stretch>
            <a:fillRect/>
          </a:stretch>
        </p:blipFill>
        <p:spPr>
          <a:xfrm>
            <a:off x="0" y="0"/>
            <a:ext cx="2654300" cy="10033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3" name="Rectangle 2"/>
          <p:cNvSpPr/>
          <p:nvPr/>
        </p:nvSpPr>
        <p:spPr>
          <a:xfrm>
            <a:off x="1625600" y="889001"/>
            <a:ext cx="1574662" cy="400110"/>
          </a:xfrm>
          <a:prstGeom prst="rect">
            <a:avLst/>
          </a:prstGeom>
        </p:spPr>
        <p:txBody>
          <a:bodyPr wrap="none">
            <a:spAutoFit/>
          </a:bodyPr>
          <a:lstStyle/>
          <a:p>
            <a:pPr algn="ctr"/>
            <a:r>
              <a:rPr lang="en-US" sz="2000" b="1" dirty="0">
                <a:latin typeface="Times New Roman" panose="02020603050405020304" pitchFamily="18" charset="0"/>
                <a:cs typeface="Times New Roman" panose="02020603050405020304" pitchFamily="18" charset="0"/>
              </a:rPr>
              <a:t>Introduction</a:t>
            </a:r>
          </a:p>
        </p:txBody>
      </p:sp>
      <p:sp>
        <p:nvSpPr>
          <p:cNvPr id="4" name="TextBox 3">
            <a:extLst>
              <a:ext uri="{FF2B5EF4-FFF2-40B4-BE49-F238E27FC236}">
                <a16:creationId xmlns:a16="http://schemas.microsoft.com/office/drawing/2014/main" id="{9BB2E285-1DF5-14B7-705A-1567059531AC}"/>
              </a:ext>
            </a:extLst>
          </p:cNvPr>
          <p:cNvSpPr txBox="1"/>
          <p:nvPr/>
        </p:nvSpPr>
        <p:spPr>
          <a:xfrm>
            <a:off x="1320800" y="2006601"/>
            <a:ext cx="9448800" cy="3782061"/>
          </a:xfrm>
          <a:prstGeom prst="rect">
            <a:avLst/>
          </a:prstGeom>
          <a:noFill/>
        </p:spPr>
        <p:txBody>
          <a:bodyPr wrap="square">
            <a:spAutoFit/>
          </a:bodyPr>
          <a:lstStyle/>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Recruitment shortages in the National Health Service are driven by structural issues such as an ageing population and rising healthcare demand, which increase pressure on workforce capacity and make it difficult to attract sufficient qualified professionals (Buchan et al., 2022).</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Weaknesses in institutional processes, including lengthy hiring procedures and limited workforce planning, reduce the efficiency of recruitment systems and delay the onboarding of both clinical and non-clinical staff (Nuffield Trust, 2023).</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Leadership and organisational culture challenges, such as poor employee support and limited career development opportunities, negatively affect the attractiveness of healthcare roles and contribute to ongoing staffing shortages (Kings Fund, 2022).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16" name="Rectangle 15"/>
          <p:cNvSpPr/>
          <p:nvPr/>
        </p:nvSpPr>
        <p:spPr>
          <a:xfrm>
            <a:off x="2612572" y="228600"/>
            <a:ext cx="3921266" cy="400110"/>
          </a:xfrm>
          <a:prstGeom prst="rect">
            <a:avLst/>
          </a:prstGeom>
        </p:spPr>
        <p:txBody>
          <a:bodyPr wrap="none">
            <a:spAutoFit/>
          </a:bodyPr>
          <a:lstStyle/>
          <a:p>
            <a:pPr algn="ctr"/>
            <a:r>
              <a:rPr lang="en-US" sz="2000" b="1" dirty="0">
                <a:latin typeface="Times New Roman" panose="02020603050405020304" pitchFamily="18" charset="0"/>
                <a:cs typeface="Times New Roman" panose="02020603050405020304" pitchFamily="18" charset="0"/>
              </a:rPr>
              <a:t>Context of Recruitment Shortages</a:t>
            </a:r>
          </a:p>
        </p:txBody>
      </p:sp>
      <p:sp>
        <p:nvSpPr>
          <p:cNvPr id="17" name="Rectangle 16"/>
          <p:cNvSpPr/>
          <p:nvPr/>
        </p:nvSpPr>
        <p:spPr>
          <a:xfrm>
            <a:off x="508000" y="751114"/>
            <a:ext cx="7112000" cy="5859553"/>
          </a:xfrm>
          <a:prstGeom prst="rect">
            <a:avLst/>
          </a:prstGeom>
        </p:spPr>
        <p:txBody>
          <a:bodyPr wrap="square">
            <a:spAutoFit/>
          </a:bodyPr>
          <a:lstStyle/>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Recruitment shortages in the National Health Service have intensified over the past decade, with persistently high vacancy rates across professions such as nursing, general practice, and diagnostic services, creating operational strain beyond simple workforce supply issues (Chrysikou et al., 2023).</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NHS operates in a highly competitive healthcare labour market, where private healthcare providers often attract skilled professionals by offering more flexible working conditions and better incentives (Butt et al., 2024).</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Ongoing staffing shortages significantly affect organisational performance, leading to longer patient waiting times and reduced service availability, highlighting the influence of systemic factors such as policy frameworks and management practices on recruitment challenges (Ferreira, 2024</a:t>
            </a:r>
            <a:r>
              <a:rPr lang="en-US" sz="1467" dirty="0">
                <a:latin typeface="Times New Roman" panose="02020603050405020304" pitchFamily="18" charset="0"/>
                <a:cs typeface="Times New Roman" panose="02020603050405020304" pitchFamily="18" charset="0"/>
              </a:rPr>
              <a:t>).</a:t>
            </a:r>
          </a:p>
        </p:txBody>
      </p:sp>
      <p:sp>
        <p:nvSpPr>
          <p:cNvPr id="18" name="Down Arrow 17"/>
          <p:cNvSpPr/>
          <p:nvPr/>
        </p:nvSpPr>
        <p:spPr>
          <a:xfrm>
            <a:off x="7620000" y="4956468"/>
            <a:ext cx="1026160" cy="1524000"/>
          </a:xfrm>
          <a:prstGeom prst="downArrow">
            <a:avLst/>
          </a:prstGeom>
          <a:solidFill>
            <a:schemeClr val="bg2">
              <a:lumMod val="40000"/>
              <a:lumOff val="60000"/>
            </a:schemeClr>
          </a:solidFill>
          <a:ln>
            <a:solidFill>
              <a:schemeClr val="bg1">
                <a:lumMod val="25000"/>
              </a:schemeClr>
            </a:solidFill>
          </a:ln>
        </p:spPr>
        <p:style>
          <a:lnRef idx="3">
            <a:schemeClr val="lt1"/>
          </a:lnRef>
          <a:fillRef idx="1">
            <a:schemeClr val="accent6"/>
          </a:fillRef>
          <a:effectRef idx="1">
            <a:schemeClr val="accent6"/>
          </a:effectRef>
          <a:fontRef idx="minor">
            <a:schemeClr val="lt1"/>
          </a:fontRef>
        </p:style>
        <p:txBody>
          <a:bodyPr rtlCol="0" anchor="ctr"/>
          <a:lstStyle/>
          <a:p>
            <a:pPr algn="ctr"/>
            <a:endParaRPr lang="en-US" sz="2400" dirty="0">
              <a:highlight>
                <a:srgbClr val="FFFF00"/>
              </a:highlight>
            </a:endParaRPr>
          </a:p>
        </p:txBody>
      </p:sp>
      <p:pic>
        <p:nvPicPr>
          <p:cNvPr id="1026" name="Picture 2" descr="National Health Service (NHS) | Britannica">
            <a:extLst>
              <a:ext uri="{FF2B5EF4-FFF2-40B4-BE49-F238E27FC236}">
                <a16:creationId xmlns:a16="http://schemas.microsoft.com/office/drawing/2014/main" id="{8A2BD1D7-8B9D-7AEE-9AD6-544A25ACFF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2142" y="1600200"/>
            <a:ext cx="3791857" cy="304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9" name="Google Shape;279;p31"/>
          <p:cNvSpPr/>
          <p:nvPr/>
        </p:nvSpPr>
        <p:spPr>
          <a:xfrm rot="10800000">
            <a:off x="9031204" y="-84169"/>
            <a:ext cx="3294600" cy="3122633"/>
          </a:xfrm>
          <a:custGeom>
            <a:avLst/>
            <a:gdLst/>
            <a:ahLst/>
            <a:cxnLst/>
            <a:rect l="l" t="t" r="r" b="b"/>
            <a:pathLst>
              <a:path w="1316085" h="1247390" extrusionOk="0">
                <a:moveTo>
                  <a:pt x="1316086" y="1247390"/>
                </a:moveTo>
                <a:cubicBezTo>
                  <a:pt x="1316046" y="1242087"/>
                  <a:pt x="1315964" y="1236784"/>
                  <a:pt x="1315843" y="1231481"/>
                </a:cubicBezTo>
                <a:lnTo>
                  <a:pt x="1315843" y="1231441"/>
                </a:lnTo>
                <a:cubicBezTo>
                  <a:pt x="1315195" y="1207881"/>
                  <a:pt x="1313333" y="1184604"/>
                  <a:pt x="1310014" y="1163230"/>
                </a:cubicBezTo>
                <a:cubicBezTo>
                  <a:pt x="1301391" y="1107082"/>
                  <a:pt x="1291069" y="1041665"/>
                  <a:pt x="1270342" y="988675"/>
                </a:cubicBezTo>
                <a:lnTo>
                  <a:pt x="1270302" y="988634"/>
                </a:lnTo>
                <a:cubicBezTo>
                  <a:pt x="1269897" y="987460"/>
                  <a:pt x="1269411" y="986327"/>
                  <a:pt x="1268966" y="985193"/>
                </a:cubicBezTo>
                <a:cubicBezTo>
                  <a:pt x="1232978" y="896054"/>
                  <a:pt x="1211725" y="801854"/>
                  <a:pt x="1160395" y="719960"/>
                </a:cubicBezTo>
                <a:cubicBezTo>
                  <a:pt x="1109834" y="639241"/>
                  <a:pt x="1056237" y="564634"/>
                  <a:pt x="1007862" y="482619"/>
                </a:cubicBezTo>
                <a:cubicBezTo>
                  <a:pt x="945035" y="376112"/>
                  <a:pt x="876581" y="282520"/>
                  <a:pt x="789465" y="195121"/>
                </a:cubicBezTo>
                <a:cubicBezTo>
                  <a:pt x="716356" y="121769"/>
                  <a:pt x="595115" y="62504"/>
                  <a:pt x="498648" y="33965"/>
                </a:cubicBezTo>
                <a:cubicBezTo>
                  <a:pt x="486423" y="30362"/>
                  <a:pt x="474157" y="27124"/>
                  <a:pt x="461851" y="24249"/>
                </a:cubicBezTo>
                <a:cubicBezTo>
                  <a:pt x="356275" y="-606"/>
                  <a:pt x="247907" y="-363"/>
                  <a:pt x="139418" y="123"/>
                </a:cubicBezTo>
                <a:cubicBezTo>
                  <a:pt x="91366" y="325"/>
                  <a:pt x="46068" y="11174"/>
                  <a:pt x="0" y="18258"/>
                </a:cubicBezTo>
                <a:lnTo>
                  <a:pt x="0" y="1247390"/>
                </a:lnTo>
                <a:lnTo>
                  <a:pt x="1316086" y="1247390"/>
                </a:lnTo>
                <a:close/>
              </a:path>
            </a:pathLst>
          </a:custGeom>
          <a:solidFill>
            <a:schemeClr val="dk2"/>
          </a:solidFill>
          <a:ln>
            <a:noFill/>
          </a:ln>
        </p:spPr>
        <p:txBody>
          <a:bodyPr spcFirstLastPara="1" wrap="square" lIns="121900" tIns="60933" rIns="121900" bIns="60933" anchor="ctr" anchorCtr="0">
            <a:noAutofit/>
          </a:bodyPr>
          <a:lstStyle/>
          <a:p>
            <a:endParaRPr sz="2400">
              <a:solidFill>
                <a:srgbClr val="000000"/>
              </a:solidFill>
              <a:latin typeface="Calibri"/>
              <a:ea typeface="Calibri"/>
              <a:cs typeface="Calibri"/>
              <a:sym typeface="Calibri"/>
            </a:endParaRPr>
          </a:p>
        </p:txBody>
      </p:sp>
      <p:sp>
        <p:nvSpPr>
          <p:cNvPr id="280" name="Google Shape;280;p31"/>
          <p:cNvSpPr/>
          <p:nvPr/>
        </p:nvSpPr>
        <p:spPr>
          <a:xfrm>
            <a:off x="8654285" y="4970945"/>
            <a:ext cx="5168488" cy="2110977"/>
          </a:xfrm>
          <a:custGeom>
            <a:avLst/>
            <a:gdLst/>
            <a:ahLst/>
            <a:cxnLst/>
            <a:rect l="l" t="t" r="r" b="b"/>
            <a:pathLst>
              <a:path w="779953" h="318558" extrusionOk="0">
                <a:moveTo>
                  <a:pt x="779954" y="318558"/>
                </a:moveTo>
                <a:lnTo>
                  <a:pt x="37528" y="318558"/>
                </a:lnTo>
                <a:cubicBezTo>
                  <a:pt x="32184" y="308560"/>
                  <a:pt x="27569" y="297994"/>
                  <a:pt x="22995" y="286578"/>
                </a:cubicBezTo>
                <a:cubicBezTo>
                  <a:pt x="3564" y="238163"/>
                  <a:pt x="-7123" y="188047"/>
                  <a:pt x="5386" y="136879"/>
                </a:cubicBezTo>
                <a:cubicBezTo>
                  <a:pt x="17004" y="89313"/>
                  <a:pt x="45503" y="53609"/>
                  <a:pt x="86550" y="27134"/>
                </a:cubicBezTo>
                <a:cubicBezTo>
                  <a:pt x="103917" y="15921"/>
                  <a:pt x="121081" y="5355"/>
                  <a:pt x="141807" y="2926"/>
                </a:cubicBezTo>
                <a:cubicBezTo>
                  <a:pt x="171237" y="-515"/>
                  <a:pt x="200708" y="11"/>
                  <a:pt x="230299" y="52"/>
                </a:cubicBezTo>
                <a:cubicBezTo>
                  <a:pt x="295353" y="92"/>
                  <a:pt x="354860" y="15030"/>
                  <a:pt x="414732" y="41059"/>
                </a:cubicBezTo>
                <a:cubicBezTo>
                  <a:pt x="481931" y="70247"/>
                  <a:pt x="548239" y="101822"/>
                  <a:pt x="613981" y="134166"/>
                </a:cubicBezTo>
                <a:cubicBezTo>
                  <a:pt x="668995" y="161208"/>
                  <a:pt x="724089" y="187885"/>
                  <a:pt x="779954" y="213064"/>
                </a:cubicBezTo>
                <a:lnTo>
                  <a:pt x="779954" y="318558"/>
                </a:lnTo>
                <a:close/>
              </a:path>
            </a:pathLst>
          </a:custGeom>
          <a:solidFill>
            <a:schemeClr val="dk1"/>
          </a:solidFill>
          <a:ln>
            <a:noFill/>
          </a:ln>
        </p:spPr>
        <p:txBody>
          <a:bodyPr spcFirstLastPara="1" wrap="square" lIns="121900" tIns="60933" rIns="121900" bIns="60933" anchor="ctr" anchorCtr="0">
            <a:noAutofit/>
          </a:bodyPr>
          <a:lstStyle/>
          <a:p>
            <a:endParaRPr sz="2400">
              <a:solidFill>
                <a:srgbClr val="000000"/>
              </a:solidFill>
              <a:latin typeface="Calibri"/>
              <a:ea typeface="Calibri"/>
              <a:cs typeface="Calibri"/>
              <a:sym typeface="Calibri"/>
            </a:endParaRPr>
          </a:p>
        </p:txBody>
      </p:sp>
      <p:sp>
        <p:nvSpPr>
          <p:cNvPr id="281" name="Google Shape;281;p31"/>
          <p:cNvSpPr/>
          <p:nvPr/>
        </p:nvSpPr>
        <p:spPr>
          <a:xfrm>
            <a:off x="10963440" y="1862439"/>
            <a:ext cx="550201" cy="541915"/>
          </a:xfrm>
          <a:custGeom>
            <a:avLst/>
            <a:gdLst/>
            <a:ahLst/>
            <a:cxnLst/>
            <a:rect l="l" t="t" r="r" b="b"/>
            <a:pathLst>
              <a:path w="412651" h="406436" extrusionOk="0">
                <a:moveTo>
                  <a:pt x="216258" y="405867"/>
                </a:moveTo>
                <a:cubicBezTo>
                  <a:pt x="204356" y="405867"/>
                  <a:pt x="191119" y="407365"/>
                  <a:pt x="179379" y="405503"/>
                </a:cubicBezTo>
                <a:cubicBezTo>
                  <a:pt x="161001" y="402588"/>
                  <a:pt x="142015" y="396475"/>
                  <a:pt x="124568" y="390201"/>
                </a:cubicBezTo>
                <a:cubicBezTo>
                  <a:pt x="105987" y="383481"/>
                  <a:pt x="85949" y="376397"/>
                  <a:pt x="70849" y="363402"/>
                </a:cubicBezTo>
                <a:cubicBezTo>
                  <a:pt x="47410" y="343283"/>
                  <a:pt x="33242" y="317982"/>
                  <a:pt x="21260" y="290293"/>
                </a:cubicBezTo>
                <a:cubicBezTo>
                  <a:pt x="15673" y="277299"/>
                  <a:pt x="5877" y="262078"/>
                  <a:pt x="3488" y="248031"/>
                </a:cubicBezTo>
                <a:cubicBezTo>
                  <a:pt x="1748" y="237870"/>
                  <a:pt x="1019" y="226252"/>
                  <a:pt x="290" y="215929"/>
                </a:cubicBezTo>
                <a:cubicBezTo>
                  <a:pt x="-2139" y="181439"/>
                  <a:pt x="11099" y="144682"/>
                  <a:pt x="23931" y="113188"/>
                </a:cubicBezTo>
                <a:cubicBezTo>
                  <a:pt x="33161" y="90518"/>
                  <a:pt x="44091" y="72828"/>
                  <a:pt x="60081" y="53964"/>
                </a:cubicBezTo>
                <a:cubicBezTo>
                  <a:pt x="94045" y="13806"/>
                  <a:pt x="153836" y="-2022"/>
                  <a:pt x="205044" y="204"/>
                </a:cubicBezTo>
                <a:cubicBezTo>
                  <a:pt x="252043" y="2229"/>
                  <a:pt x="294265" y="21579"/>
                  <a:pt x="330901" y="49835"/>
                </a:cubicBezTo>
                <a:cubicBezTo>
                  <a:pt x="350251" y="64772"/>
                  <a:pt x="365148" y="77159"/>
                  <a:pt x="379721" y="96347"/>
                </a:cubicBezTo>
                <a:cubicBezTo>
                  <a:pt x="391137" y="111406"/>
                  <a:pt x="398504" y="131283"/>
                  <a:pt x="401986" y="149702"/>
                </a:cubicBezTo>
                <a:cubicBezTo>
                  <a:pt x="407086" y="176500"/>
                  <a:pt x="416681" y="205930"/>
                  <a:pt x="410811" y="233457"/>
                </a:cubicBezTo>
                <a:cubicBezTo>
                  <a:pt x="408099" y="246047"/>
                  <a:pt x="405346" y="259244"/>
                  <a:pt x="401743" y="272117"/>
                </a:cubicBezTo>
                <a:cubicBezTo>
                  <a:pt x="398059" y="285152"/>
                  <a:pt x="393242" y="297863"/>
                  <a:pt x="390408" y="310777"/>
                </a:cubicBezTo>
                <a:cubicBezTo>
                  <a:pt x="387372" y="324662"/>
                  <a:pt x="378264" y="335268"/>
                  <a:pt x="369196" y="345671"/>
                </a:cubicBezTo>
                <a:cubicBezTo>
                  <a:pt x="359076" y="357249"/>
                  <a:pt x="350291" y="369394"/>
                  <a:pt x="337054" y="377854"/>
                </a:cubicBezTo>
                <a:cubicBezTo>
                  <a:pt x="324910" y="385626"/>
                  <a:pt x="311672" y="387448"/>
                  <a:pt x="298111" y="391820"/>
                </a:cubicBezTo>
                <a:cubicBezTo>
                  <a:pt x="291593" y="393925"/>
                  <a:pt x="285198" y="395301"/>
                  <a:pt x="278680" y="397245"/>
                </a:cubicBezTo>
                <a:cubicBezTo>
                  <a:pt x="273984" y="398661"/>
                  <a:pt x="269693" y="401090"/>
                  <a:pt x="265038" y="402669"/>
                </a:cubicBezTo>
                <a:cubicBezTo>
                  <a:pt x="247955" y="408336"/>
                  <a:pt x="235891" y="405260"/>
                  <a:pt x="216258" y="405867"/>
                </a:cubicBezTo>
                <a:close/>
              </a:path>
            </a:pathLst>
          </a:custGeom>
          <a:solidFill>
            <a:schemeClr val="dk1"/>
          </a:solidFill>
          <a:ln>
            <a:noFill/>
          </a:ln>
        </p:spPr>
        <p:txBody>
          <a:bodyPr spcFirstLastPara="1" wrap="square" lIns="121900" tIns="60933" rIns="121900" bIns="60933" anchor="ctr" anchorCtr="0">
            <a:noAutofit/>
          </a:bodyPr>
          <a:lstStyle/>
          <a:p>
            <a:endParaRPr sz="2400">
              <a:solidFill>
                <a:srgbClr val="000000"/>
              </a:solidFill>
              <a:latin typeface="Calibri"/>
              <a:ea typeface="Calibri"/>
              <a:cs typeface="Calibri"/>
              <a:sym typeface="Calibri"/>
            </a:endParaRPr>
          </a:p>
        </p:txBody>
      </p:sp>
      <p:sp>
        <p:nvSpPr>
          <p:cNvPr id="8" name="Rectangle 7"/>
          <p:cNvSpPr/>
          <p:nvPr/>
        </p:nvSpPr>
        <p:spPr>
          <a:xfrm>
            <a:off x="2088444" y="689937"/>
            <a:ext cx="3578578" cy="400110"/>
          </a:xfrm>
          <a:prstGeom prst="rect">
            <a:avLst/>
          </a:prstGeom>
        </p:spPr>
        <p:txBody>
          <a:bodyPr wrap="square">
            <a:spAutoFit/>
          </a:bodyPr>
          <a:lstStyle/>
          <a:p>
            <a:pPr algn="ctr"/>
            <a:r>
              <a:rPr lang="en-US" sz="2000" b="1" dirty="0">
                <a:latin typeface="Times New Roman" panose="02020603050405020304" pitchFamily="18" charset="0"/>
                <a:cs typeface="Times New Roman" panose="02020603050405020304" pitchFamily="18" charset="0"/>
              </a:rPr>
              <a:t>Policy Root Causes</a:t>
            </a:r>
            <a:endParaRPr lang="en-GB" sz="20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5E75BE55-07FC-E669-E51E-E64684EB73A4}"/>
              </a:ext>
            </a:extLst>
          </p:cNvPr>
          <p:cNvSpPr txBox="1"/>
          <p:nvPr/>
        </p:nvSpPr>
        <p:spPr>
          <a:xfrm>
            <a:off x="864332" y="1862439"/>
            <a:ext cx="6887667" cy="5028556"/>
          </a:xfrm>
          <a:prstGeom prst="rect">
            <a:avLst/>
          </a:prstGeom>
          <a:noFill/>
        </p:spPr>
        <p:txBody>
          <a:bodyPr wrap="square">
            <a:spAutoFit/>
          </a:bodyPr>
          <a:lstStyle/>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Government policy regimes significantly shape recruitment capacity in the National Health Service, where workforce planning has often been short-term and politically driven rather than based on long-term strategic projections (Habib, 2026).</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Financial constraints and funding allocation policies limit recruitment flexibility, as restricted budgets prevent NHS organisations and regional trusts from expanding hiring even during critical staff shortages (Allin et al., 2024).</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Immigration policies and administrative barriers continue to hinder international recruitment, with visa restrictions and bureaucratic delays reducing the efficiency of overseas hiring efforts (Whyle and Olivier, 2023).</a:t>
            </a:r>
          </a:p>
        </p:txBody>
      </p:sp>
      <p:pic>
        <p:nvPicPr>
          <p:cNvPr id="2" name="Picture 2" descr="Climate Change, Food and Health: Taking Action to Address Root Causes - NYC  Food Policy Center (Hunter College)">
            <a:extLst>
              <a:ext uri="{FF2B5EF4-FFF2-40B4-BE49-F238E27FC236}">
                <a16:creationId xmlns:a16="http://schemas.microsoft.com/office/drawing/2014/main" id="{E0601C46-CAE6-62D5-FF3D-D356567686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8479" y="2345595"/>
            <a:ext cx="2844800" cy="28058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7" name="Rectangle 6"/>
          <p:cNvSpPr/>
          <p:nvPr/>
        </p:nvSpPr>
        <p:spPr>
          <a:xfrm>
            <a:off x="2548735" y="794076"/>
            <a:ext cx="2848857" cy="400110"/>
          </a:xfrm>
          <a:prstGeom prst="rect">
            <a:avLst/>
          </a:prstGeom>
        </p:spPr>
        <p:txBody>
          <a:bodyPr wrap="none">
            <a:spAutoFit/>
          </a:bodyPr>
          <a:lstStyle/>
          <a:p>
            <a:pPr algn="ctr"/>
            <a:r>
              <a:rPr lang="en-US" sz="2000" b="1" dirty="0">
                <a:latin typeface="Times New Roman" panose="02020603050405020304" pitchFamily="18" charset="0"/>
                <a:cs typeface="Times New Roman" panose="02020603050405020304" pitchFamily="18" charset="0"/>
              </a:rPr>
              <a:t>Leadership Root Causes</a:t>
            </a:r>
          </a:p>
        </p:txBody>
      </p:sp>
      <p:sp>
        <p:nvSpPr>
          <p:cNvPr id="3" name="TextBox 2">
            <a:extLst>
              <a:ext uri="{FF2B5EF4-FFF2-40B4-BE49-F238E27FC236}">
                <a16:creationId xmlns:a16="http://schemas.microsoft.com/office/drawing/2014/main" id="{F0BC285C-F72B-3ACC-25A0-2FB992FF8659}"/>
              </a:ext>
            </a:extLst>
          </p:cNvPr>
          <p:cNvSpPr txBox="1"/>
          <p:nvPr/>
        </p:nvSpPr>
        <p:spPr>
          <a:xfrm>
            <a:off x="1219200" y="1701800"/>
            <a:ext cx="6400800" cy="5028556"/>
          </a:xfrm>
          <a:prstGeom prst="rect">
            <a:avLst/>
          </a:prstGeom>
          <a:noFill/>
        </p:spPr>
        <p:txBody>
          <a:bodyPr wrap="square">
            <a:spAutoFit/>
          </a:bodyPr>
          <a:lstStyle/>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Fragmented leadership structures within the National Health Service create challenges in coordinating workforce planning, leading to inconsistent and inefficient recruitment strategies (Witter et al., 2025).</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Complex, multi-level decision-making processes slow down hiring approvals and workforce expansion, making NHS recruitment less responsive compared to other healthcare employers (Williamson et al., 2022).</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 short-term leadership focus on immediate service delivery rather than long-term workforce development contributes to recurring recruitment shortages and limits strategic human resource planning (Witter et al., 2025).</a:t>
            </a:r>
          </a:p>
        </p:txBody>
      </p:sp>
      <p:pic>
        <p:nvPicPr>
          <p:cNvPr id="3074" name="Picture 2" descr="Leadership Definition and Model - Student Involvement | Xavier University">
            <a:extLst>
              <a:ext uri="{FF2B5EF4-FFF2-40B4-BE49-F238E27FC236}">
                <a16:creationId xmlns:a16="http://schemas.microsoft.com/office/drawing/2014/main" id="{21955CEB-F086-D28B-C750-084337667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4800" y="2667000"/>
            <a:ext cx="4023360" cy="1676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9" name="Rectangle 8"/>
          <p:cNvSpPr/>
          <p:nvPr/>
        </p:nvSpPr>
        <p:spPr>
          <a:xfrm>
            <a:off x="846667" y="180622"/>
            <a:ext cx="4862757" cy="400110"/>
          </a:xfrm>
          <a:prstGeom prst="rect">
            <a:avLst/>
          </a:prstGeom>
        </p:spPr>
        <p:txBody>
          <a:bodyPr wrap="square">
            <a:spAutoFit/>
          </a:bodyPr>
          <a:lstStyle/>
          <a:p>
            <a:pPr algn="ctr"/>
            <a:r>
              <a:rPr lang="en-US" sz="2000" b="1" dirty="0">
                <a:latin typeface="Times New Roman" panose="02020603050405020304" pitchFamily="18" charset="0"/>
                <a:cs typeface="Times New Roman" panose="02020603050405020304" pitchFamily="18" charset="0"/>
              </a:rPr>
              <a:t>Structural Root Causes</a:t>
            </a:r>
          </a:p>
        </p:txBody>
      </p:sp>
      <p:sp>
        <p:nvSpPr>
          <p:cNvPr id="3" name="TextBox 2">
            <a:extLst>
              <a:ext uri="{FF2B5EF4-FFF2-40B4-BE49-F238E27FC236}">
                <a16:creationId xmlns:a16="http://schemas.microsoft.com/office/drawing/2014/main" id="{331D5AEB-8B92-FE8E-BB98-1D897CCBE0BF}"/>
              </a:ext>
            </a:extLst>
          </p:cNvPr>
          <p:cNvSpPr txBox="1"/>
          <p:nvPr/>
        </p:nvSpPr>
        <p:spPr>
          <a:xfrm>
            <a:off x="605215" y="722489"/>
            <a:ext cx="7319586" cy="5028556"/>
          </a:xfrm>
          <a:prstGeom prst="rect">
            <a:avLst/>
          </a:prstGeom>
          <a:noFill/>
        </p:spPr>
        <p:txBody>
          <a:bodyPr wrap="square">
            <a:spAutoFit/>
          </a:bodyPr>
          <a:lstStyle/>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Bureaucratic recruitment procedures within the National Health Service prolong hiring timelines, often causing delays that discourage applicants and reduce overall recruitment efficiency (Tamata and Mohammadnezhad, 2023).</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Lengthy and multi-stage application processes lead to candidate withdrawal, as prospective employees may choose faster opportunities in other healthcare organisations, weakening NHS talent acquisition (Tamata and Mohammadnezhad, 2023).</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Centralised pay structures limit salary flexibility, making it difficult for the NHS to compete with private healthcare providers that offer more attractive financial incentives to highly skilled professionals (Anggraini and Wahyuningtyas, 2025</a:t>
            </a:r>
            <a:r>
              <a:rPr lang="en-US" sz="1600" dirty="0">
                <a:latin typeface="Times New Roman" panose="02020603050405020304" pitchFamily="18" charset="0"/>
                <a:cs typeface="Times New Roman" panose="02020603050405020304" pitchFamily="18" charset="0"/>
              </a:rPr>
              <a:t>).</a:t>
            </a:r>
          </a:p>
        </p:txBody>
      </p:sp>
      <p:pic>
        <p:nvPicPr>
          <p:cNvPr id="4098" name="Picture 2" descr="Root Cause Analysis Using Why-Why Diagram">
            <a:extLst>
              <a:ext uri="{FF2B5EF4-FFF2-40B4-BE49-F238E27FC236}">
                <a16:creationId xmlns:a16="http://schemas.microsoft.com/office/drawing/2014/main" id="{E33946CA-6BEA-904F-3773-0CA13D4A6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3422" y="1701800"/>
            <a:ext cx="3578578" cy="29995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11" name="Rectangle 10"/>
          <p:cNvSpPr/>
          <p:nvPr/>
        </p:nvSpPr>
        <p:spPr>
          <a:xfrm>
            <a:off x="3546088" y="234176"/>
            <a:ext cx="3791414" cy="400110"/>
          </a:xfrm>
          <a:prstGeom prst="rect">
            <a:avLst/>
          </a:prstGeom>
        </p:spPr>
        <p:txBody>
          <a:bodyPr wrap="square">
            <a:spAutoFit/>
          </a:bodyPr>
          <a:lstStyle/>
          <a:p>
            <a:pPr algn="ctr"/>
            <a:r>
              <a:rPr lang="en-US" sz="2000" b="1" dirty="0">
                <a:latin typeface="Times New Roman" panose="02020603050405020304" pitchFamily="18" charset="0"/>
                <a:cs typeface="Times New Roman" panose="02020603050405020304" pitchFamily="18" charset="0"/>
              </a:rPr>
              <a:t>Cultural Root Causes</a:t>
            </a:r>
          </a:p>
        </p:txBody>
      </p:sp>
      <p:sp>
        <p:nvSpPr>
          <p:cNvPr id="5" name="TextBox 4">
            <a:extLst>
              <a:ext uri="{FF2B5EF4-FFF2-40B4-BE49-F238E27FC236}">
                <a16:creationId xmlns:a16="http://schemas.microsoft.com/office/drawing/2014/main" id="{02303CE9-4B83-D549-B95F-C34B51090369}"/>
              </a:ext>
            </a:extLst>
          </p:cNvPr>
          <p:cNvSpPr txBox="1"/>
          <p:nvPr/>
        </p:nvSpPr>
        <p:spPr>
          <a:xfrm>
            <a:off x="457200" y="1000126"/>
            <a:ext cx="10972800" cy="3782061"/>
          </a:xfrm>
          <a:prstGeom prst="rect">
            <a:avLst/>
          </a:prstGeom>
          <a:noFill/>
        </p:spPr>
        <p:txBody>
          <a:bodyPr wrap="square">
            <a:spAutoFit/>
          </a:bodyPr>
          <a:lstStyle/>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Organisational culture plays a crucial role in recruitment attractiveness within the National Health Service, where perceptions of heavy workloads and high job demands can discourage potential candidates from applying (Ismail et al., 2025).</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Stressful working conditions, including emotional exhaustion and poor work-life balance, negatively influence how healthcare roles are perceived, reducing the appeal of NHS employment among both experienced professionals and new graduates (Chrysikou et al., 2023).</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Employer branding theory highlights that a negative organisational reputation particularly regarding workplace culture can significantly weaken recruitment outcomes, as modern healthcare workers increasingly prioritise supportive and balanced working environments (Chrysikou et al., 2023).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15" name="Rectangle 14"/>
          <p:cNvSpPr/>
          <p:nvPr/>
        </p:nvSpPr>
        <p:spPr>
          <a:xfrm>
            <a:off x="2514600" y="434897"/>
            <a:ext cx="6217919" cy="400110"/>
          </a:xfrm>
          <a:prstGeom prst="rect">
            <a:avLst/>
          </a:prstGeom>
        </p:spPr>
        <p:txBody>
          <a:bodyPr wrap="square">
            <a:spAutoFit/>
          </a:bodyPr>
          <a:lstStyle/>
          <a:p>
            <a:pPr algn="ctr"/>
            <a:r>
              <a:rPr lang="en-US" sz="2000" b="1" dirty="0">
                <a:latin typeface="Times New Roman" panose="02020603050405020304" pitchFamily="18" charset="0"/>
                <a:cs typeface="Times New Roman" panose="02020603050405020304" pitchFamily="18" charset="0"/>
              </a:rPr>
              <a:t>Interaction of Root Causes</a:t>
            </a:r>
          </a:p>
        </p:txBody>
      </p:sp>
      <p:sp>
        <p:nvSpPr>
          <p:cNvPr id="16" name="Up Arrow 15"/>
          <p:cNvSpPr/>
          <p:nvPr/>
        </p:nvSpPr>
        <p:spPr>
          <a:xfrm>
            <a:off x="4549399" y="5095874"/>
            <a:ext cx="1247469" cy="1762125"/>
          </a:xfrm>
          <a:prstGeom prst="upArrow">
            <a:avLst/>
          </a:prstGeom>
          <a:solidFill>
            <a:schemeClr val="bg2">
              <a:lumMod val="60000"/>
              <a:lumOff val="40000"/>
            </a:schemeClr>
          </a:solidFill>
          <a:ln>
            <a:solidFill>
              <a:schemeClr val="bg1">
                <a:lumMod val="25000"/>
              </a:schemeClr>
            </a:solidFill>
          </a:ln>
        </p:spPr>
        <p:style>
          <a:lnRef idx="3">
            <a:schemeClr val="lt1"/>
          </a:lnRef>
          <a:fillRef idx="1">
            <a:schemeClr val="accent6"/>
          </a:fillRef>
          <a:effectRef idx="1">
            <a:schemeClr val="accent6"/>
          </a:effectRef>
          <a:fontRef idx="minor">
            <a:schemeClr val="lt1"/>
          </a:fontRef>
        </p:style>
        <p:txBody>
          <a:bodyPr rtlCol="0" anchor="ctr"/>
          <a:lstStyle/>
          <a:p>
            <a:pPr algn="ctr"/>
            <a:endParaRPr lang="en-US" sz="2400"/>
          </a:p>
        </p:txBody>
      </p:sp>
      <p:sp>
        <p:nvSpPr>
          <p:cNvPr id="3" name="TextBox 2">
            <a:extLst>
              <a:ext uri="{FF2B5EF4-FFF2-40B4-BE49-F238E27FC236}">
                <a16:creationId xmlns:a16="http://schemas.microsoft.com/office/drawing/2014/main" id="{ACCD947E-7533-2229-F39D-3D2FF65CDF05}"/>
              </a:ext>
            </a:extLst>
          </p:cNvPr>
          <p:cNvSpPr txBox="1"/>
          <p:nvPr/>
        </p:nvSpPr>
        <p:spPr>
          <a:xfrm>
            <a:off x="579863" y="1401020"/>
            <a:ext cx="8999035" cy="3782061"/>
          </a:xfrm>
          <a:prstGeom prst="rect">
            <a:avLst/>
          </a:prstGeom>
          <a:noFill/>
        </p:spPr>
        <p:txBody>
          <a:bodyPr wrap="square">
            <a:spAutoFit/>
          </a:bodyPr>
          <a:lstStyle/>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Recruitment challenges in the National Health Service arise from the interaction of policy, leadership, structural, and cultural factors, which collectively create complex and interdependent organisational dynamics (Ferreira, 2024).</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Policy-driven financial constraints influence leadership decisions on workforce expansion, which in turn reinforce slow and rigid recruitment structures, leading to inefficiencies in hiring processes (Habib, 2026).</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Negative cultural perceptions, shaped by organisational inefficiencies and working conditions, affect labour market behavior as potential candidates are more likely to choose alternative employers offering better environments (Ferreira, 2024).</a:t>
            </a:r>
          </a:p>
        </p:txBody>
      </p:sp>
      <p:pic>
        <p:nvPicPr>
          <p:cNvPr id="2" name="Picture 2" descr="Root cause” and solution-focused practice | SFWork Blog - news and updates  from the Centre for Solutions Focus at Work">
            <a:extLst>
              <a:ext uri="{FF2B5EF4-FFF2-40B4-BE49-F238E27FC236}">
                <a16:creationId xmlns:a16="http://schemas.microsoft.com/office/drawing/2014/main" id="{038E0C60-F5DC-3C1D-1218-0DE5F2789A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8400" y="1401020"/>
            <a:ext cx="2263536" cy="32918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4" name="Rectangle 3"/>
          <p:cNvSpPr/>
          <p:nvPr/>
        </p:nvSpPr>
        <p:spPr>
          <a:xfrm>
            <a:off x="963193" y="119743"/>
            <a:ext cx="6406240" cy="960328"/>
          </a:xfrm>
          <a:prstGeom prst="rect">
            <a:avLst/>
          </a:prstGeom>
        </p:spPr>
        <p:txBody>
          <a:bodyPr wrap="square">
            <a:spAutoFit/>
          </a:bodyPr>
          <a:lstStyle/>
          <a:p>
            <a:pPr algn="ctr">
              <a:lnSpc>
                <a:spcPct val="150000"/>
              </a:lnSpc>
            </a:pPr>
            <a:r>
              <a:rPr lang="en-US" sz="2000" b="1" dirty="0">
                <a:latin typeface="Times New Roman" panose="02020603050405020304" pitchFamily="18" charset="0"/>
                <a:cs typeface="Times New Roman" panose="02020603050405020304" pitchFamily="18" charset="0"/>
              </a:rPr>
              <a:t>HRM Strategy - Recruitment Challenges</a:t>
            </a:r>
          </a:p>
          <a:p>
            <a:pPr algn="ctr">
              <a:lnSpc>
                <a:spcPct val="150000"/>
              </a:lnSpc>
            </a:pPr>
            <a:endParaRPr lang="en-US" sz="20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ADB8024-5E5C-8F01-A3EF-F55845150EE0}"/>
              </a:ext>
            </a:extLst>
          </p:cNvPr>
          <p:cNvSpPr txBox="1"/>
          <p:nvPr/>
        </p:nvSpPr>
        <p:spPr>
          <a:xfrm>
            <a:off x="479502" y="1661532"/>
            <a:ext cx="8140391" cy="3822650"/>
          </a:xfrm>
          <a:prstGeom prst="rect">
            <a:avLst/>
          </a:prstGeom>
          <a:noFill/>
        </p:spPr>
        <p:txBody>
          <a:bodyPr wrap="square">
            <a:spAutoFit/>
          </a:bodyPr>
          <a:lstStyle/>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Recruitment shortages in the National Health Service reflect organisation-wide and systemic challenges rather than short-term labour gaps, as policy frameworks often prioritise short-term financial control over long-term workforce sustainability.</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Fragmented leadership creates accountability issues and weakens workforce planning, highlighting the need for integrated leadership capable of strategic forecasting and long-term recruitment planning (Witter et al., 2025).</a:t>
            </a:r>
          </a:p>
          <a:p>
            <a:pPr marL="228594" indent="-228594"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Structural inefficiencies, such as slow hiring processes, combined with negative cultural perceptions of working conditions, reduce employer attractiveness and limit the NHS’s ability to compete for skilled healthcare professionals</a:t>
            </a:r>
            <a:r>
              <a:rPr lang="en-US" sz="2000" dirty="0">
                <a:latin typeface="Times New Roman" panose="02020603050405020304" pitchFamily="18" charset="0"/>
                <a:cs typeface="Times New Roman" panose="02020603050405020304" pitchFamily="18" charset="0"/>
              </a:rPr>
              <a:t>.</a:t>
            </a:r>
          </a:p>
        </p:txBody>
      </p:sp>
      <p:pic>
        <p:nvPicPr>
          <p:cNvPr id="1026" name="Picture 2" descr="Strategic Human Resource Management: Key to Business Succ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9893" y="3429000"/>
            <a:ext cx="3572107" cy="2743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 name="Rectangle 2"/>
          <p:cNvSpPr/>
          <p:nvPr/>
        </p:nvSpPr>
        <p:spPr>
          <a:xfrm>
            <a:off x="4686640" y="291790"/>
            <a:ext cx="1409360" cy="400110"/>
          </a:xfrm>
          <a:prstGeom prst="rect">
            <a:avLst/>
          </a:prstGeom>
        </p:spPr>
        <p:txBody>
          <a:bodyPr wrap="none">
            <a:spAutoFit/>
          </a:bodyPr>
          <a:lstStyle/>
          <a:p>
            <a:pPr algn="ctr"/>
            <a:r>
              <a:rPr lang="en-US" sz="2000" b="1" dirty="0">
                <a:latin typeface="Times New Roman" panose="02020603050405020304" pitchFamily="18" charset="0"/>
                <a:cs typeface="Times New Roman" panose="02020603050405020304" pitchFamily="18" charset="0"/>
              </a:rPr>
              <a:t>Conclusion</a:t>
            </a:r>
          </a:p>
        </p:txBody>
      </p:sp>
      <p:sp>
        <p:nvSpPr>
          <p:cNvPr id="4" name="TextBox 3">
            <a:extLst>
              <a:ext uri="{FF2B5EF4-FFF2-40B4-BE49-F238E27FC236}">
                <a16:creationId xmlns:a16="http://schemas.microsoft.com/office/drawing/2014/main" id="{4BD8017C-2CEE-87A7-E53B-EF56370CFA04}"/>
              </a:ext>
            </a:extLst>
          </p:cNvPr>
          <p:cNvSpPr txBox="1"/>
          <p:nvPr/>
        </p:nvSpPr>
        <p:spPr>
          <a:xfrm>
            <a:off x="2408804" y="1001486"/>
            <a:ext cx="8226539" cy="4330481"/>
          </a:xfrm>
          <a:prstGeom prst="rect">
            <a:avLst/>
          </a:prstGeom>
          <a:noFill/>
        </p:spPr>
        <p:txBody>
          <a:bodyPr wrap="square">
            <a:spAutoFit/>
          </a:bodyPr>
          <a:lstStyle/>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Recruitment challenges in the National Health Service reflect the complex interaction of policy frameworks, leadership practices, organisational structures, and cultural perceptions, all of which jointly influence workforce availability and organisational attractiveness in healthcare labour markets.</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Policy decisions shape financial resources and international recruitment opportunities, while leadership capacity determines the effectiveness of workforce planning and the successful implementation of recruitment strategies.</a:t>
            </a:r>
          </a:p>
          <a:p>
            <a:pPr marL="380990" indent="-38099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Structural features of recruitment systems and cultural perceptions of working conditions together influence hiring efficiency, organisational reputation, and the ability to attract skilled healthcare professionals</a:t>
            </a:r>
            <a:r>
              <a:rPr lang="en-US" sz="2000" dirty="0">
                <a:latin typeface="Times New Roman" panose="02020603050405020304" pitchFamily="18" charset="0"/>
                <a:cs typeface="Times New Roman" panose="02020603050405020304" pitchFamily="18" charset="0"/>
              </a:rPr>
              <a:t>.</a:t>
            </a:r>
          </a:p>
        </p:txBody>
      </p:sp>
      <p:pic>
        <p:nvPicPr>
          <p:cNvPr id="9218" name="Picture 2" descr="Hand Mike Vector Art, Icons, and Graphics for Free Download">
            <a:extLst>
              <a:ext uri="{FF2B5EF4-FFF2-40B4-BE49-F238E27FC236}">
                <a16:creationId xmlns:a16="http://schemas.microsoft.com/office/drawing/2014/main" id="{1815570C-7228-4B5B-A146-84F7CC9E0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62200"/>
            <a:ext cx="2155371"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3" name="TextBox 2">
            <a:extLst>
              <a:ext uri="{FF2B5EF4-FFF2-40B4-BE49-F238E27FC236}">
                <a16:creationId xmlns:a16="http://schemas.microsoft.com/office/drawing/2014/main" id="{7C8B56AF-20E0-65EA-3848-F594C5B6D2B1}"/>
              </a:ext>
            </a:extLst>
          </p:cNvPr>
          <p:cNvSpPr txBox="1"/>
          <p:nvPr/>
        </p:nvSpPr>
        <p:spPr>
          <a:xfrm>
            <a:off x="3543300" y="0"/>
            <a:ext cx="2068286" cy="400110"/>
          </a:xfrm>
          <a:prstGeom prst="rect">
            <a:avLst/>
          </a:prstGeom>
          <a:noFill/>
        </p:spPr>
        <p:txBody>
          <a:bodyPr wrap="square">
            <a:spAutoFit/>
          </a:bodyPr>
          <a:lstStyle/>
          <a:p>
            <a:pPr algn="ctr"/>
            <a:r>
              <a:rPr lang="en-US" sz="2000" b="1" dirty="0">
                <a:latin typeface="Times New Roman" panose="02020603050405020304" pitchFamily="18" charset="0"/>
                <a:ea typeface="Calibri" panose="020F0502020204030204" pitchFamily="34" charset="0"/>
              </a:rPr>
              <a:t>References</a:t>
            </a:r>
            <a:endParaRPr lang="en-GB" sz="2000" b="1" dirty="0"/>
          </a:p>
        </p:txBody>
      </p:sp>
      <p:sp>
        <p:nvSpPr>
          <p:cNvPr id="5" name="TextBox 4">
            <a:extLst>
              <a:ext uri="{FF2B5EF4-FFF2-40B4-BE49-F238E27FC236}">
                <a16:creationId xmlns:a16="http://schemas.microsoft.com/office/drawing/2014/main" id="{1FDFF18D-EE40-F551-D0C0-4433C8F413DF}"/>
              </a:ext>
            </a:extLst>
          </p:cNvPr>
          <p:cNvSpPr txBox="1"/>
          <p:nvPr/>
        </p:nvSpPr>
        <p:spPr>
          <a:xfrm>
            <a:off x="485504" y="731520"/>
            <a:ext cx="11103428" cy="5876096"/>
          </a:xfrm>
          <a:prstGeom prst="rect">
            <a:avLst/>
          </a:prstGeom>
          <a:noFill/>
        </p:spPr>
        <p:txBody>
          <a:bodyPr wrap="square">
            <a:spAutoFit/>
          </a:bodyPr>
          <a:lstStyle/>
          <a:p>
            <a:pPr algn="just">
              <a:lnSpc>
                <a:spcPct val="150000"/>
              </a:lnSpc>
            </a:pPr>
            <a:r>
              <a:rPr lang="en-US" sz="1200" i="1" dirty="0">
                <a:latin typeface="Times New Roman" panose="02020603050405020304" pitchFamily="18" charset="0"/>
                <a:cs typeface="Times New Roman" panose="02020603050405020304" pitchFamily="18" charset="0"/>
              </a:rPr>
              <a:t>Allin, S., Razak, F., Verma, A., and Baigrie, B. (2024). Health systems resilience in Canada: a literature review and case studies to inform strengthened resilience. In Handbook of Health System Resilience (pp. 403-418). Edward Elgar Publishing.</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Anggraini, R., and Wahyuningtyas, R. (2025). Analysis of Factors Influencing the Effectiveness of Group Leader Level Recruitment at PT Kalimantan Prima </a:t>
            </a:r>
            <a:r>
              <a:rPr lang="en-US" sz="1200" i="1" dirty="0" err="1">
                <a:latin typeface="Times New Roman" panose="02020603050405020304" pitchFamily="18" charset="0"/>
                <a:cs typeface="Times New Roman" panose="02020603050405020304" pitchFamily="18" charset="0"/>
              </a:rPr>
              <a:t>Persada</a:t>
            </a:r>
            <a:r>
              <a:rPr lang="en-US" sz="1200" i="1" dirty="0">
                <a:latin typeface="Times New Roman" panose="02020603050405020304" pitchFamily="18" charset="0"/>
                <a:cs typeface="Times New Roman" panose="02020603050405020304" pitchFamily="18" charset="0"/>
              </a:rPr>
              <a:t>. Indonesian Journal of Management and Economic Research, 2(02), 15-23.</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Butt, S., Raza, A., Siddiqui, R., Saleem, Y., Cook, B., and Khan, H. (2024). Healthcare employment landscape: comparing job markets for professionals in developed and developing countries. Journal of Work-Applied Management, 16(1), 84-96.</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Chrysikou, E., Papadonikolaki, E., Savvopoulou, E., Tsiantou, E., and Klinke, C. A. (2023). Digital technologies and healthcare architects' wellbeing in the National Health Service Estate of England during the pandemic. Frontiers in Medical Technology, 5, 1212734.</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Ferreira, T. (2024). Escalating competition in NHS: implications for healthcare quality and workforce sustainability. Postgraduate medical journal, 100(1184), 361-365.</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Habib, M. (2026). Navigating Competition and Collaboration: A Labour Process Study of Nhs Workforce Experiences with Integrated Care Systems (Doctoral dissertation, University of Leicester).</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Ismail, I. A., Rosemary, M., and Ruth, K. (2025). Influence of Recruitment Practices on Employees’ Productivity in Isiolo County Government, Kenya.</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Kessi, A. M. P., Pananrang, A. D., Muchsidin, F. F., Rizal, M., and Ramlah, R. (2025). The role of leadership in effective and efficient human resource management decision making. Paradoks: Jurnal Ilmu Ekonomi, 8(2), 509-524.</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Tamata, A. T., and Mohammadnezhad, M. (2023). A systematic review study on the factors affecting shortage of nursing workforce in the hospitals. Nursing open, 10(3), 1247-1257.</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Whyle, E. B., and Olivier, J. (2023). A socio-political history of South Africa’s National Health Insurance. International Journal for Equity in Health, 22(1), 247.</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Williamson, L., Burog, W., and Taylor, R. M. (2022). A scoping review of strategies used to recruit and retain nurses in the health care workforce. Journal of Nursing Management, 30(7), 2845-2853.</a:t>
            </a:r>
            <a:endParaRPr lang="en-GB" sz="1200" i="1" dirty="0">
              <a:latin typeface="Times New Roman" panose="02020603050405020304" pitchFamily="18" charset="0"/>
              <a:cs typeface="Times New Roman" panose="02020603050405020304" pitchFamily="18" charset="0"/>
            </a:endParaRPr>
          </a:p>
          <a:p>
            <a:pPr algn="just">
              <a:lnSpc>
                <a:spcPct val="150000"/>
              </a:lnSpc>
            </a:pPr>
            <a:r>
              <a:rPr lang="en-US" sz="1200" i="1" dirty="0">
                <a:latin typeface="Times New Roman" panose="02020603050405020304" pitchFamily="18" charset="0"/>
                <a:cs typeface="Times New Roman" panose="02020603050405020304" pitchFamily="18" charset="0"/>
              </a:rPr>
              <a:t>Witter, S., Bertone, M. P., Baral, S., Gautam, G., Pratap, S. K., Pholpark, A., ... and Sparkes, S. (2025). Political economy analysis of health financing reforms in times of crisis: findings from three case studies in south-east Asia. International Journal for Equity in Health, 24(1), 34.</a:t>
            </a:r>
            <a:endParaRPr lang="en-GB" sz="12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040467"/>
            <a:ext cx="12192000" cy="4817533"/>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dirty="0">
              <a:latin typeface="Times New Roman" panose="02020603050405020304" pitchFamily="18" charset="0"/>
              <a:cs typeface="Times New Roman" panose="02020603050405020304" pitchFamily="18" charset="0"/>
            </a:endParaRPr>
          </a:p>
        </p:txBody>
      </p:sp>
      <p:sp>
        <p:nvSpPr>
          <p:cNvPr id="3" name="TextBox 3"/>
          <p:cNvSpPr txBox="1"/>
          <p:nvPr/>
        </p:nvSpPr>
        <p:spPr>
          <a:xfrm>
            <a:off x="2441253" y="516467"/>
            <a:ext cx="6720656" cy="1361719"/>
          </a:xfrm>
          <a:prstGeom prst="rect">
            <a:avLst/>
          </a:prstGeom>
        </p:spPr>
        <p:txBody>
          <a:bodyPr wrap="square" lIns="0" tIns="0" rIns="0" bIns="0" rtlCol="0" anchor="t">
            <a:spAutoFit/>
          </a:bodyPr>
          <a:lstStyle/>
          <a:p>
            <a:pPr algn="ctr">
              <a:lnSpc>
                <a:spcPts val="5755"/>
              </a:lnSpc>
            </a:pPr>
            <a:r>
              <a:rPr lang="en-US" sz="2000" b="1" dirty="0">
                <a:solidFill>
                  <a:srgbClr val="004AAD"/>
                </a:solidFill>
                <a:latin typeface="Times New Roman" panose="02020603050405020304" pitchFamily="18" charset="0"/>
                <a:ea typeface="League Spartan"/>
                <a:cs typeface="Times New Roman" panose="02020603050405020304" pitchFamily="18" charset="0"/>
                <a:sym typeface="League Spartan"/>
              </a:rPr>
              <a:t>NHS RECRUITMENT CRISIS: EVIDENCE-BASED RECOMMENDATIONS AND HRM PRACTICES</a:t>
            </a:r>
          </a:p>
        </p:txBody>
      </p:sp>
      <p:grpSp>
        <p:nvGrpSpPr>
          <p:cNvPr id="4" name="Group 4"/>
          <p:cNvGrpSpPr/>
          <p:nvPr/>
        </p:nvGrpSpPr>
        <p:grpSpPr>
          <a:xfrm>
            <a:off x="-753533" y="2705167"/>
            <a:ext cx="2057400" cy="1447666"/>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US" sz="1200"/>
            </a:p>
          </p:txBody>
        </p:sp>
        <p:sp>
          <p:nvSpPr>
            <p:cNvPr id="6" name="TextBox 6"/>
            <p:cNvSpPr txBox="1"/>
            <p:nvPr/>
          </p:nvSpPr>
          <p:spPr>
            <a:xfrm>
              <a:off x="0" y="-47625"/>
              <a:ext cx="812800" cy="619542"/>
            </a:xfrm>
            <a:prstGeom prst="rect">
              <a:avLst/>
            </a:prstGeom>
          </p:spPr>
          <p:txBody>
            <a:bodyPr lIns="33867" tIns="33867" rIns="33867" bIns="33867" rtlCol="0" anchor="ctr"/>
            <a:lstStyle/>
            <a:p>
              <a:pPr algn="ctr">
                <a:lnSpc>
                  <a:spcPts val="1773"/>
                </a:lnSpc>
              </a:pPr>
              <a:endParaRPr sz="1200"/>
            </a:p>
          </p:txBody>
        </p:sp>
      </p:grpSp>
      <p:sp>
        <p:nvSpPr>
          <p:cNvPr id="7" name="TextBox 7"/>
          <p:cNvSpPr txBox="1"/>
          <p:nvPr/>
        </p:nvSpPr>
        <p:spPr>
          <a:xfrm>
            <a:off x="3477357" y="5204837"/>
            <a:ext cx="5684551" cy="807913"/>
          </a:xfrm>
          <a:prstGeom prst="rect">
            <a:avLst/>
          </a:prstGeom>
        </p:spPr>
        <p:txBody>
          <a:bodyPr lIns="0" tIns="0" rIns="0" bIns="0" rtlCol="0" anchor="t">
            <a:spAutoFit/>
          </a:bodyPr>
          <a:lstStyle/>
          <a:p>
            <a:pPr algn="ctr">
              <a:lnSpc>
                <a:spcPts val="2071"/>
              </a:lnSpc>
            </a:pPr>
            <a:r>
              <a:rPr lang="en-US" dirty="0">
                <a:solidFill>
                  <a:srgbClr val="303642"/>
                </a:solidFill>
                <a:latin typeface="Times New Roman" panose="02020603050405020304" pitchFamily="18" charset="0"/>
                <a:ea typeface="Poppins"/>
                <a:cs typeface="Times New Roman" panose="02020603050405020304" pitchFamily="18" charset="0"/>
                <a:sym typeface="Poppins"/>
              </a:rPr>
              <a:t>Group Number: 4</a:t>
            </a:r>
          </a:p>
          <a:p>
            <a:pPr algn="ctr">
              <a:lnSpc>
                <a:spcPts val="2071"/>
              </a:lnSpc>
            </a:pPr>
            <a:r>
              <a:rPr lang="en-US" dirty="0">
                <a:solidFill>
                  <a:srgbClr val="303642"/>
                </a:solidFill>
                <a:latin typeface="Times New Roman" panose="02020603050405020304" pitchFamily="18" charset="0"/>
                <a:ea typeface="Poppins"/>
                <a:cs typeface="Times New Roman" panose="02020603050405020304" pitchFamily="18" charset="0"/>
                <a:sym typeface="Poppins"/>
              </a:rPr>
              <a:t>Student name: Tahmina Akter</a:t>
            </a:r>
          </a:p>
          <a:p>
            <a:pPr algn="ctr">
              <a:lnSpc>
                <a:spcPts val="2071"/>
              </a:lnSpc>
              <a:spcBef>
                <a:spcPct val="0"/>
              </a:spcBef>
            </a:pPr>
            <a:r>
              <a:rPr lang="en-US" dirty="0">
                <a:solidFill>
                  <a:srgbClr val="303642"/>
                </a:solidFill>
                <a:latin typeface="Times New Roman" panose="02020603050405020304" pitchFamily="18" charset="0"/>
                <a:ea typeface="Poppins"/>
                <a:cs typeface="Times New Roman" panose="02020603050405020304" pitchFamily="18" charset="0"/>
                <a:sym typeface="Poppins"/>
              </a:rPr>
              <a:t>Student ID:2525073</a:t>
            </a:r>
          </a:p>
        </p:txBody>
      </p:sp>
      <p:grpSp>
        <p:nvGrpSpPr>
          <p:cNvPr id="8" name="Group 8"/>
          <p:cNvGrpSpPr/>
          <p:nvPr/>
        </p:nvGrpSpPr>
        <p:grpSpPr>
          <a:xfrm>
            <a:off x="10978229" y="2705167"/>
            <a:ext cx="2057400" cy="1447666"/>
            <a:chOff x="0" y="0"/>
            <a:chExt cx="812800" cy="571917"/>
          </a:xfrm>
        </p:grpSpPr>
        <p:sp>
          <p:nvSpPr>
            <p:cNvPr id="9" name="Freeform 9"/>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US" sz="1200"/>
            </a:p>
          </p:txBody>
        </p:sp>
        <p:sp>
          <p:nvSpPr>
            <p:cNvPr id="10" name="TextBox 10"/>
            <p:cNvSpPr txBox="1"/>
            <p:nvPr/>
          </p:nvSpPr>
          <p:spPr>
            <a:xfrm>
              <a:off x="0" y="-47625"/>
              <a:ext cx="812800" cy="619542"/>
            </a:xfrm>
            <a:prstGeom prst="rect">
              <a:avLst/>
            </a:prstGeom>
          </p:spPr>
          <p:txBody>
            <a:bodyPr lIns="33867" tIns="33867" rIns="33867" bIns="33867" rtlCol="0" anchor="ctr"/>
            <a:lstStyle/>
            <a:p>
              <a:pPr algn="ctr">
                <a:lnSpc>
                  <a:spcPts val="1773"/>
                </a:lnSpc>
              </a:pPr>
              <a:endParaRPr sz="1200"/>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grpSp>
        <p:nvGrpSpPr>
          <p:cNvPr id="3" name="Group 3"/>
          <p:cNvGrpSpPr/>
          <p:nvPr/>
        </p:nvGrpSpPr>
        <p:grpSpPr>
          <a:xfrm>
            <a:off x="0" y="0"/>
            <a:ext cx="7072605" cy="6858000"/>
            <a:chOff x="0" y="0"/>
            <a:chExt cx="2794116" cy="2709333"/>
          </a:xfrm>
        </p:grpSpPr>
        <p:sp>
          <p:nvSpPr>
            <p:cNvPr id="4" name="Freeform 4"/>
            <p:cNvSpPr/>
            <p:nvPr/>
          </p:nvSpPr>
          <p:spPr>
            <a:xfrm>
              <a:off x="0" y="0"/>
              <a:ext cx="2794116" cy="2709333"/>
            </a:xfrm>
            <a:custGeom>
              <a:avLst/>
              <a:gdLst/>
              <a:ahLst/>
              <a:cxnLst/>
              <a:rect l="l" t="t" r="r" b="b"/>
              <a:pathLst>
                <a:path w="2794116" h="2709333">
                  <a:moveTo>
                    <a:pt x="0" y="0"/>
                  </a:moveTo>
                  <a:lnTo>
                    <a:pt x="2794116" y="0"/>
                  </a:lnTo>
                  <a:lnTo>
                    <a:pt x="2794116" y="2709333"/>
                  </a:lnTo>
                  <a:lnTo>
                    <a:pt x="0" y="2709333"/>
                  </a:lnTo>
                  <a:close/>
                </a:path>
              </a:pathLst>
            </a:custGeom>
            <a:solidFill>
              <a:srgbClr val="004AAD"/>
            </a:solidFill>
          </p:spPr>
          <p:txBody>
            <a:bodyPr/>
            <a:lstStyle/>
            <a:p>
              <a:endParaRPr lang="en-US" sz="1200"/>
            </a:p>
          </p:txBody>
        </p:sp>
        <p:sp>
          <p:nvSpPr>
            <p:cNvPr id="5" name="TextBox 5"/>
            <p:cNvSpPr txBox="1"/>
            <p:nvPr/>
          </p:nvSpPr>
          <p:spPr>
            <a:xfrm>
              <a:off x="0" y="-47625"/>
              <a:ext cx="2794116" cy="2756958"/>
            </a:xfrm>
            <a:prstGeom prst="rect">
              <a:avLst/>
            </a:prstGeom>
          </p:spPr>
          <p:txBody>
            <a:bodyPr lIns="33867" tIns="33867" rIns="33867" bIns="33867" rtlCol="0" anchor="ctr"/>
            <a:lstStyle/>
            <a:p>
              <a:pPr algn="ctr">
                <a:lnSpc>
                  <a:spcPts val="1773"/>
                </a:lnSpc>
              </a:pPr>
              <a:endParaRPr sz="1200"/>
            </a:p>
          </p:txBody>
        </p:sp>
      </p:grpSp>
      <p:sp>
        <p:nvSpPr>
          <p:cNvPr id="6" name="Freeform 6"/>
          <p:cNvSpPr/>
          <p:nvPr/>
        </p:nvSpPr>
        <p:spPr>
          <a:xfrm>
            <a:off x="7420502" y="228977"/>
            <a:ext cx="4237972" cy="1876531"/>
          </a:xfrm>
          <a:custGeom>
            <a:avLst/>
            <a:gdLst/>
            <a:ahLst/>
            <a:cxnLst/>
            <a:rect l="l" t="t" r="r" b="b"/>
            <a:pathLst>
              <a:path w="6356958" h="2814797">
                <a:moveTo>
                  <a:pt x="0" y="0"/>
                </a:moveTo>
                <a:lnTo>
                  <a:pt x="6356959" y="0"/>
                </a:lnTo>
                <a:lnTo>
                  <a:pt x="6356959" y="2814797"/>
                </a:lnTo>
                <a:lnTo>
                  <a:pt x="0" y="2814797"/>
                </a:lnTo>
                <a:lnTo>
                  <a:pt x="0" y="0"/>
                </a:lnTo>
                <a:close/>
              </a:path>
            </a:pathLst>
          </a:custGeom>
          <a:blipFill>
            <a:blip r:embed="rId3"/>
            <a:stretch>
              <a:fillRect t="-63361" b="-62479"/>
            </a:stretch>
          </a:blipFill>
        </p:spPr>
        <p:txBody>
          <a:bodyPr/>
          <a:lstStyle/>
          <a:p>
            <a:endParaRPr lang="en-US" sz="2000" dirty="0">
              <a:latin typeface="Times New Roman" panose="02020603050405020304" pitchFamily="18" charset="0"/>
              <a:cs typeface="Times New Roman" panose="02020603050405020304" pitchFamily="18" charset="0"/>
            </a:endParaRPr>
          </a:p>
        </p:txBody>
      </p:sp>
      <p:sp>
        <p:nvSpPr>
          <p:cNvPr id="7" name="Freeform 7"/>
          <p:cNvSpPr/>
          <p:nvPr/>
        </p:nvSpPr>
        <p:spPr>
          <a:xfrm>
            <a:off x="7985241" y="2277420"/>
            <a:ext cx="3108495" cy="4075717"/>
          </a:xfrm>
          <a:custGeom>
            <a:avLst/>
            <a:gdLst/>
            <a:ahLst/>
            <a:cxnLst/>
            <a:rect l="l" t="t" r="r" b="b"/>
            <a:pathLst>
              <a:path w="4662742" h="6113575">
                <a:moveTo>
                  <a:pt x="0" y="0"/>
                </a:moveTo>
                <a:lnTo>
                  <a:pt x="4662741" y="0"/>
                </a:lnTo>
                <a:lnTo>
                  <a:pt x="4662741" y="6113575"/>
                </a:lnTo>
                <a:lnTo>
                  <a:pt x="0" y="6113575"/>
                </a:lnTo>
                <a:lnTo>
                  <a:pt x="0" y="0"/>
                </a:lnTo>
                <a:close/>
              </a:path>
            </a:pathLst>
          </a:custGeom>
          <a:blipFill>
            <a:blip r:embed="rId4"/>
            <a:stretch>
              <a:fillRect/>
            </a:stretch>
          </a:blipFill>
        </p:spPr>
        <p:txBody>
          <a:bodyPr/>
          <a:lstStyle/>
          <a:p>
            <a:endParaRPr lang="en-US" dirty="0">
              <a:latin typeface="Times New Roman" panose="02020603050405020304" pitchFamily="18" charset="0"/>
              <a:cs typeface="Times New Roman" panose="02020603050405020304" pitchFamily="18" charset="0"/>
            </a:endParaRPr>
          </a:p>
        </p:txBody>
      </p:sp>
      <p:sp>
        <p:nvSpPr>
          <p:cNvPr id="8" name="TextBox 8"/>
          <p:cNvSpPr txBox="1"/>
          <p:nvPr/>
        </p:nvSpPr>
        <p:spPr>
          <a:xfrm>
            <a:off x="472941" y="558683"/>
            <a:ext cx="5623059" cy="932756"/>
          </a:xfrm>
          <a:prstGeom prst="rect">
            <a:avLst/>
          </a:prstGeom>
        </p:spPr>
        <p:txBody>
          <a:bodyPr lIns="0" tIns="0" rIns="0" bIns="0" rtlCol="0" anchor="t">
            <a:spAutoFit/>
          </a:bodyPr>
          <a:lstStyle/>
          <a:p>
            <a:pPr algn="ctr">
              <a:lnSpc>
                <a:spcPts val="3834"/>
              </a:lnSpc>
            </a:pPr>
            <a:r>
              <a:rPr lang="en-US" sz="2000" dirty="0">
                <a:solidFill>
                  <a:srgbClr val="FFFFFF"/>
                </a:solidFill>
                <a:latin typeface="Times New Roman" panose="02020603050405020304" pitchFamily="18" charset="0"/>
                <a:ea typeface="League Spartan"/>
                <a:cs typeface="Times New Roman" panose="02020603050405020304" pitchFamily="18" charset="0"/>
                <a:sym typeface="League Spartan"/>
              </a:rPr>
              <a:t>NHS RECRUITMENT CRISIS: INTRODUCTION AND CONTEXT</a:t>
            </a:r>
          </a:p>
        </p:txBody>
      </p:sp>
      <p:sp>
        <p:nvSpPr>
          <p:cNvPr id="9" name="TextBox 9"/>
          <p:cNvSpPr txBox="1"/>
          <p:nvPr/>
        </p:nvSpPr>
        <p:spPr>
          <a:xfrm>
            <a:off x="390038" y="1783744"/>
            <a:ext cx="6292527" cy="4779770"/>
          </a:xfrm>
          <a:prstGeom prst="rect">
            <a:avLst/>
          </a:prstGeom>
        </p:spPr>
        <p:txBody>
          <a:bodyPr lIns="0" tIns="0" rIns="0" bIns="0" rtlCol="0" anchor="t">
            <a:spAutoFit/>
          </a:bodyPr>
          <a:lstStyle/>
          <a:p>
            <a:pPr>
              <a:lnSpc>
                <a:spcPts val="2196"/>
              </a:lnSpc>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Overview of NHS Workforce</a:t>
            </a:r>
          </a:p>
          <a:p>
            <a:pPr marL="338758" lvl="1" indent="-169378">
              <a:lnSpc>
                <a:spcPts val="2196"/>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The National Health Service (NHS) in the United Kingdom is one of the largest employers in the world, with more than 1.5 million staff (NHS England, 2025).</a:t>
            </a:r>
          </a:p>
          <a:p>
            <a:pPr marL="338758" lvl="1" indent="-169378">
              <a:lnSpc>
                <a:spcPts val="2196"/>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The ageing population and increasing patient demand are putting pressure on workforce capacity.</a:t>
            </a:r>
          </a:p>
          <a:p>
            <a:pPr>
              <a:lnSpc>
                <a:spcPts val="2196"/>
              </a:lnSpc>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Recruitment Challenges in NHS</a:t>
            </a:r>
          </a:p>
          <a:p>
            <a:pPr marL="338758" lvl="1" indent="-169378">
              <a:lnSpc>
                <a:spcPts val="2196"/>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In 2024-25, NHS England had more than 121,000 unfilled vacancies, including "critical" nursing and medical vacancies (NHS England, 2026).</a:t>
            </a:r>
          </a:p>
          <a:p>
            <a:pPr marL="338758" lvl="1" indent="-169378">
              <a:lnSpc>
                <a:spcPts val="2196"/>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Slow recruitment and dependence on international recruitment worsened this staffing issue.</a:t>
            </a:r>
          </a:p>
          <a:p>
            <a:pPr>
              <a:lnSpc>
                <a:spcPts val="2196"/>
              </a:lnSpc>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Why Recruitment is Critical</a:t>
            </a:r>
          </a:p>
          <a:p>
            <a:pPr marL="338758" lvl="1" indent="-169378">
              <a:lnSpc>
                <a:spcPts val="2196"/>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Shortage of staff causes patient wait times, employee burnout, and reduced service quality (Alansari et al., 2025).</a:t>
            </a:r>
          </a:p>
          <a:p>
            <a:pPr marL="338758" lvl="1" indent="-169378">
              <a:lnSpc>
                <a:spcPts val="2196"/>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Ineffective recruitment directly impacted the patient care outcomes.</a:t>
            </a:r>
          </a:p>
        </p:txBody>
      </p:sp>
      <p:sp>
        <p:nvSpPr>
          <p:cNvPr id="10" name="TextBox 10"/>
          <p:cNvSpPr txBox="1"/>
          <p:nvPr/>
        </p:nvSpPr>
        <p:spPr>
          <a:xfrm>
            <a:off x="9791518" y="6505537"/>
            <a:ext cx="1866957" cy="186974"/>
          </a:xfrm>
          <a:prstGeom prst="rect">
            <a:avLst/>
          </a:prstGeom>
        </p:spPr>
        <p:txBody>
          <a:bodyPr lIns="0" tIns="0" rIns="0" bIns="0" rtlCol="0" anchor="t">
            <a:spAutoFit/>
          </a:bodyPr>
          <a:lstStyle/>
          <a:p>
            <a:pPr>
              <a:lnSpc>
                <a:spcPts val="1586"/>
              </a:lnSpc>
            </a:pPr>
            <a:r>
              <a:rPr lang="en-US" sz="1133">
                <a:solidFill>
                  <a:srgbClr val="004AAD"/>
                </a:solidFill>
                <a:latin typeface="League Spartan"/>
                <a:ea typeface="League Spartan"/>
                <a:cs typeface="League Spartan"/>
                <a:sym typeface="League Spartan"/>
              </a:rPr>
              <a:t>NHS VACCANCY RATE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grpSp>
        <p:nvGrpSpPr>
          <p:cNvPr id="3" name="Group 3"/>
          <p:cNvGrpSpPr/>
          <p:nvPr/>
        </p:nvGrpSpPr>
        <p:grpSpPr>
          <a:xfrm>
            <a:off x="0" y="0"/>
            <a:ext cx="6473249" cy="6858000"/>
            <a:chOff x="0" y="0"/>
            <a:chExt cx="2557333" cy="2709333"/>
          </a:xfrm>
        </p:grpSpPr>
        <p:sp>
          <p:nvSpPr>
            <p:cNvPr id="4" name="Freeform 4"/>
            <p:cNvSpPr/>
            <p:nvPr/>
          </p:nvSpPr>
          <p:spPr>
            <a:xfrm>
              <a:off x="0" y="0"/>
              <a:ext cx="2557333" cy="2709333"/>
            </a:xfrm>
            <a:custGeom>
              <a:avLst/>
              <a:gdLst/>
              <a:ahLst/>
              <a:cxnLst/>
              <a:rect l="l" t="t" r="r" b="b"/>
              <a:pathLst>
                <a:path w="2557333" h="2709333">
                  <a:moveTo>
                    <a:pt x="0" y="0"/>
                  </a:moveTo>
                  <a:lnTo>
                    <a:pt x="2557333" y="0"/>
                  </a:lnTo>
                  <a:lnTo>
                    <a:pt x="2557333" y="2709333"/>
                  </a:lnTo>
                  <a:lnTo>
                    <a:pt x="0" y="2709333"/>
                  </a:lnTo>
                  <a:close/>
                </a:path>
              </a:pathLst>
            </a:custGeom>
            <a:solidFill>
              <a:srgbClr val="004AAD"/>
            </a:solidFill>
          </p:spPr>
          <p:txBody>
            <a:bodyPr/>
            <a:lstStyle/>
            <a:p>
              <a:endParaRPr lang="en-US" sz="1200"/>
            </a:p>
          </p:txBody>
        </p:sp>
        <p:sp>
          <p:nvSpPr>
            <p:cNvPr id="5" name="TextBox 5"/>
            <p:cNvSpPr txBox="1"/>
            <p:nvPr/>
          </p:nvSpPr>
          <p:spPr>
            <a:xfrm>
              <a:off x="0" y="-47625"/>
              <a:ext cx="2557333" cy="2756958"/>
            </a:xfrm>
            <a:prstGeom prst="rect">
              <a:avLst/>
            </a:prstGeom>
          </p:spPr>
          <p:txBody>
            <a:bodyPr lIns="33867" tIns="33867" rIns="33867" bIns="33867" rtlCol="0" anchor="ctr"/>
            <a:lstStyle/>
            <a:p>
              <a:pPr algn="ctr">
                <a:lnSpc>
                  <a:spcPts val="1773"/>
                </a:lnSpc>
              </a:pPr>
              <a:endParaRPr sz="1200"/>
            </a:p>
          </p:txBody>
        </p:sp>
      </p:grpSp>
      <p:sp>
        <p:nvSpPr>
          <p:cNvPr id="6" name="Freeform 6"/>
          <p:cNvSpPr/>
          <p:nvPr/>
        </p:nvSpPr>
        <p:spPr>
          <a:xfrm>
            <a:off x="6779023" y="1054853"/>
            <a:ext cx="4921481" cy="3192811"/>
          </a:xfrm>
          <a:custGeom>
            <a:avLst/>
            <a:gdLst/>
            <a:ahLst/>
            <a:cxnLst/>
            <a:rect l="l" t="t" r="r" b="b"/>
            <a:pathLst>
              <a:path w="7382222" h="4789217">
                <a:moveTo>
                  <a:pt x="0" y="0"/>
                </a:moveTo>
                <a:lnTo>
                  <a:pt x="7382222" y="0"/>
                </a:lnTo>
                <a:lnTo>
                  <a:pt x="7382222" y="4789217"/>
                </a:lnTo>
                <a:lnTo>
                  <a:pt x="0" y="4789217"/>
                </a:lnTo>
                <a:lnTo>
                  <a:pt x="0" y="0"/>
                </a:lnTo>
                <a:close/>
              </a:path>
            </a:pathLst>
          </a:custGeom>
          <a:blipFill>
            <a:blip r:embed="rId3"/>
            <a:stretch>
              <a:fillRect/>
            </a:stretch>
          </a:blipFill>
        </p:spPr>
        <p:txBody>
          <a:bodyPr/>
          <a:lstStyle/>
          <a:p>
            <a:endParaRPr lang="en-US" sz="1200"/>
          </a:p>
        </p:txBody>
      </p:sp>
      <p:sp>
        <p:nvSpPr>
          <p:cNvPr id="7" name="TextBox 7"/>
          <p:cNvSpPr txBox="1"/>
          <p:nvPr/>
        </p:nvSpPr>
        <p:spPr>
          <a:xfrm>
            <a:off x="524160" y="1695649"/>
            <a:ext cx="5571840" cy="4499373"/>
          </a:xfrm>
          <a:prstGeom prst="rect">
            <a:avLst/>
          </a:prstGeom>
        </p:spPr>
        <p:txBody>
          <a:bodyPr lIns="0" tIns="0" rIns="0" bIns="0" rtlCol="0" anchor="t">
            <a:spAutoFit/>
          </a:bodyPr>
          <a:lstStyle/>
          <a:p>
            <a:pPr marL="338524" lvl="1" indent="-169262">
              <a:lnSpc>
                <a:spcPts val="2195"/>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The NHS is experiencing a significant staffing crisis, with more than 121,000 vacancies in England, including around 43,000 nursing vacancies (NHS England, 2026). This reduces the capacity of the service and places additional burdens on staff</a:t>
            </a:r>
          </a:p>
          <a:p>
            <a:pPr marL="338524" lvl="1" indent="-169262">
              <a:lnSpc>
                <a:spcPts val="2195"/>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Hiring is inefficient and takes a long time (sometimes months) to complete, delaying the delivery of services and impacting patient waiting times.</a:t>
            </a:r>
          </a:p>
          <a:p>
            <a:pPr marL="338524" lvl="1" indent="-169262">
              <a:lnSpc>
                <a:spcPts val="2195"/>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NHS is heavily dependent on international staff, particularly nurses and doctors, making it vulnerable to visa regulations and global </a:t>
            </a:r>
            <a:r>
              <a:rPr lang="en-US" dirty="0" err="1">
                <a:solidFill>
                  <a:srgbClr val="FFFFFF"/>
                </a:solidFill>
                <a:latin typeface="Times New Roman" panose="02020603050405020304" pitchFamily="18" charset="0"/>
                <a:ea typeface="Poppins"/>
                <a:cs typeface="Times New Roman" panose="02020603050405020304" pitchFamily="18" charset="0"/>
                <a:sym typeface="Poppins"/>
              </a:rPr>
              <a:t>labour</a:t>
            </a:r>
            <a:r>
              <a:rPr lang="en-US" dirty="0">
                <a:solidFill>
                  <a:srgbClr val="FFFFFF"/>
                </a:solidFill>
                <a:latin typeface="Times New Roman" panose="02020603050405020304" pitchFamily="18" charset="0"/>
                <a:ea typeface="Poppins"/>
                <a:cs typeface="Times New Roman" panose="02020603050405020304" pitchFamily="18" charset="0"/>
                <a:sym typeface="Poppins"/>
              </a:rPr>
              <a:t> markets (Eaton et al., 2023).</a:t>
            </a:r>
          </a:p>
          <a:p>
            <a:pPr marL="338524" lvl="1" indent="-169262">
              <a:lnSpc>
                <a:spcPts val="2195"/>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There is a skills gap, with candidates not fitting clinical </a:t>
            </a:r>
            <a:r>
              <a:rPr lang="en-US" dirty="0" err="1">
                <a:solidFill>
                  <a:srgbClr val="FFFFFF"/>
                </a:solidFill>
                <a:latin typeface="Times New Roman" panose="02020603050405020304" pitchFamily="18" charset="0"/>
                <a:ea typeface="Poppins"/>
                <a:cs typeface="Times New Roman" panose="02020603050405020304" pitchFamily="18" charset="0"/>
                <a:sym typeface="Poppins"/>
              </a:rPr>
              <a:t>specialisation</a:t>
            </a:r>
            <a:r>
              <a:rPr lang="en-US" dirty="0">
                <a:solidFill>
                  <a:srgbClr val="FFFFFF"/>
                </a:solidFill>
                <a:latin typeface="Times New Roman" panose="02020603050405020304" pitchFamily="18" charset="0"/>
                <a:ea typeface="Poppins"/>
                <a:cs typeface="Times New Roman" panose="02020603050405020304" pitchFamily="18" charset="0"/>
                <a:sym typeface="Poppins"/>
              </a:rPr>
              <a:t> needs, resulting in vacancies.</a:t>
            </a:r>
          </a:p>
          <a:p>
            <a:pPr marL="338524" lvl="1" indent="-169262">
              <a:lnSpc>
                <a:spcPts val="2195"/>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This leads to dissatisfaction, compromised care, and increased NHS waiting times</a:t>
            </a:r>
            <a:r>
              <a:rPr lang="en-US" sz="1567" dirty="0">
                <a:solidFill>
                  <a:srgbClr val="FFFFFF"/>
                </a:solidFill>
                <a:latin typeface="Poppins"/>
                <a:ea typeface="Poppins"/>
                <a:cs typeface="Poppins"/>
                <a:sym typeface="Poppins"/>
              </a:rPr>
              <a:t>.</a:t>
            </a:r>
          </a:p>
        </p:txBody>
      </p:sp>
      <p:sp>
        <p:nvSpPr>
          <p:cNvPr id="8" name="TextBox 8"/>
          <p:cNvSpPr txBox="1"/>
          <p:nvPr/>
        </p:nvSpPr>
        <p:spPr>
          <a:xfrm>
            <a:off x="420328" y="485117"/>
            <a:ext cx="5675673" cy="1079142"/>
          </a:xfrm>
          <a:prstGeom prst="rect">
            <a:avLst/>
          </a:prstGeom>
        </p:spPr>
        <p:txBody>
          <a:bodyPr lIns="0" tIns="0" rIns="0" bIns="0" rtlCol="0" anchor="t">
            <a:spAutoFit/>
          </a:bodyPr>
          <a:lstStyle/>
          <a:p>
            <a:pPr algn="ctr">
              <a:lnSpc>
                <a:spcPts val="4394"/>
              </a:lnSpc>
            </a:pPr>
            <a:r>
              <a:rPr lang="en-US" sz="2000" b="1" dirty="0">
                <a:solidFill>
                  <a:srgbClr val="FFFFFF"/>
                </a:solidFill>
                <a:latin typeface="Times New Roman" panose="02020603050405020304" pitchFamily="18" charset="0"/>
                <a:ea typeface="League Spartan"/>
                <a:cs typeface="Times New Roman" panose="02020603050405020304" pitchFamily="18" charset="0"/>
                <a:sym typeface="League Spartan"/>
              </a:rPr>
              <a:t>NHS RECRUITMENT CRISIS: KEY CHALLENGES</a:t>
            </a:r>
          </a:p>
        </p:txBody>
      </p:sp>
      <p:sp>
        <p:nvSpPr>
          <p:cNvPr id="9" name="TextBox 9"/>
          <p:cNvSpPr txBox="1"/>
          <p:nvPr/>
        </p:nvSpPr>
        <p:spPr>
          <a:xfrm>
            <a:off x="7118255" y="4542889"/>
            <a:ext cx="4777091" cy="186974"/>
          </a:xfrm>
          <a:prstGeom prst="rect">
            <a:avLst/>
          </a:prstGeom>
        </p:spPr>
        <p:txBody>
          <a:bodyPr lIns="0" tIns="0" rIns="0" bIns="0" rtlCol="0" anchor="t">
            <a:spAutoFit/>
          </a:bodyPr>
          <a:lstStyle/>
          <a:p>
            <a:pPr>
              <a:lnSpc>
                <a:spcPts val="1586"/>
              </a:lnSpc>
            </a:pPr>
            <a:r>
              <a:rPr lang="en-US" sz="1133">
                <a:solidFill>
                  <a:srgbClr val="004AAD"/>
                </a:solidFill>
                <a:latin typeface="League Spartan"/>
                <a:ea typeface="League Spartan"/>
                <a:cs typeface="League Spartan"/>
                <a:sym typeface="League Spartan"/>
              </a:rPr>
              <a:t>NHS VACCANCY SHORTAGE BY ROLE (NHS ENGLAND, 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grpSp>
        <p:nvGrpSpPr>
          <p:cNvPr id="3" name="Group 3"/>
          <p:cNvGrpSpPr/>
          <p:nvPr/>
        </p:nvGrpSpPr>
        <p:grpSpPr>
          <a:xfrm>
            <a:off x="-171450" y="1933276"/>
            <a:ext cx="12534900" cy="6045857"/>
            <a:chOff x="0" y="0"/>
            <a:chExt cx="4952059" cy="2388487"/>
          </a:xfrm>
        </p:grpSpPr>
        <p:sp>
          <p:nvSpPr>
            <p:cNvPr id="4" name="Freeform 4"/>
            <p:cNvSpPr/>
            <p:nvPr/>
          </p:nvSpPr>
          <p:spPr>
            <a:xfrm>
              <a:off x="0" y="0"/>
              <a:ext cx="4952059" cy="2388487"/>
            </a:xfrm>
            <a:custGeom>
              <a:avLst/>
              <a:gdLst/>
              <a:ahLst/>
              <a:cxnLst/>
              <a:rect l="l" t="t" r="r" b="b"/>
              <a:pathLst>
                <a:path w="4952059" h="2388487">
                  <a:moveTo>
                    <a:pt x="20999" y="0"/>
                  </a:moveTo>
                  <a:lnTo>
                    <a:pt x="4931060" y="0"/>
                  </a:lnTo>
                  <a:cubicBezTo>
                    <a:pt x="4936629" y="0"/>
                    <a:pt x="4941970" y="2212"/>
                    <a:pt x="4945909" y="6151"/>
                  </a:cubicBezTo>
                  <a:cubicBezTo>
                    <a:pt x="4949847" y="10089"/>
                    <a:pt x="4952059" y="15430"/>
                    <a:pt x="4952059" y="20999"/>
                  </a:cubicBezTo>
                  <a:lnTo>
                    <a:pt x="4952059" y="2367487"/>
                  </a:lnTo>
                  <a:cubicBezTo>
                    <a:pt x="4952059" y="2379085"/>
                    <a:pt x="4942658" y="2388487"/>
                    <a:pt x="4931060" y="2388487"/>
                  </a:cubicBezTo>
                  <a:lnTo>
                    <a:pt x="20999" y="2388487"/>
                  </a:lnTo>
                  <a:cubicBezTo>
                    <a:pt x="15430" y="2388487"/>
                    <a:pt x="10089" y="2386274"/>
                    <a:pt x="6151" y="2382336"/>
                  </a:cubicBezTo>
                  <a:cubicBezTo>
                    <a:pt x="2212" y="2378398"/>
                    <a:pt x="0" y="2373057"/>
                    <a:pt x="0" y="2367487"/>
                  </a:cubicBezTo>
                  <a:lnTo>
                    <a:pt x="0" y="20999"/>
                  </a:lnTo>
                  <a:cubicBezTo>
                    <a:pt x="0" y="15430"/>
                    <a:pt x="2212" y="10089"/>
                    <a:pt x="6151" y="6151"/>
                  </a:cubicBezTo>
                  <a:cubicBezTo>
                    <a:pt x="10089" y="2212"/>
                    <a:pt x="15430" y="0"/>
                    <a:pt x="20999" y="0"/>
                  </a:cubicBezTo>
                  <a:close/>
                </a:path>
              </a:pathLst>
            </a:custGeom>
            <a:solidFill>
              <a:srgbClr val="004AAD"/>
            </a:solidFill>
          </p:spPr>
          <p:txBody>
            <a:bodyPr/>
            <a:lstStyle/>
            <a:p>
              <a:endParaRPr lang="en-US" sz="1200"/>
            </a:p>
          </p:txBody>
        </p:sp>
        <p:sp>
          <p:nvSpPr>
            <p:cNvPr id="5" name="TextBox 5"/>
            <p:cNvSpPr txBox="1"/>
            <p:nvPr/>
          </p:nvSpPr>
          <p:spPr>
            <a:xfrm>
              <a:off x="0" y="-47625"/>
              <a:ext cx="4952059" cy="2436112"/>
            </a:xfrm>
            <a:prstGeom prst="rect">
              <a:avLst/>
            </a:prstGeom>
          </p:spPr>
          <p:txBody>
            <a:bodyPr lIns="33867" tIns="33867" rIns="33867" bIns="33867" rtlCol="0" anchor="ctr"/>
            <a:lstStyle/>
            <a:p>
              <a:pPr algn="ctr">
                <a:lnSpc>
                  <a:spcPts val="1773"/>
                </a:lnSpc>
              </a:pPr>
              <a:endParaRPr sz="1200"/>
            </a:p>
          </p:txBody>
        </p:sp>
      </p:grpSp>
      <p:sp>
        <p:nvSpPr>
          <p:cNvPr id="6" name="TextBox 6"/>
          <p:cNvSpPr txBox="1"/>
          <p:nvPr/>
        </p:nvSpPr>
        <p:spPr>
          <a:xfrm>
            <a:off x="2631687" y="358134"/>
            <a:ext cx="7404411" cy="568169"/>
          </a:xfrm>
          <a:prstGeom prst="rect">
            <a:avLst/>
          </a:prstGeom>
        </p:spPr>
        <p:txBody>
          <a:bodyPr wrap="square" lIns="0" tIns="0" rIns="0" bIns="0" rtlCol="0" anchor="t">
            <a:spAutoFit/>
          </a:bodyPr>
          <a:lstStyle/>
          <a:p>
            <a:pPr algn="ctr">
              <a:lnSpc>
                <a:spcPts val="5294"/>
              </a:lnSpc>
            </a:pPr>
            <a:r>
              <a:rPr lang="en-US" sz="2000" dirty="0">
                <a:solidFill>
                  <a:srgbClr val="004AAD"/>
                </a:solidFill>
                <a:latin typeface="Times New Roman" panose="02020603050405020304" pitchFamily="18" charset="0"/>
                <a:ea typeface="League Spartan"/>
                <a:cs typeface="Times New Roman" panose="02020603050405020304" pitchFamily="18" charset="0"/>
                <a:sym typeface="League Spartan"/>
              </a:rPr>
              <a:t>NHS RECRUITMENT CRISIS: ROOT CAUSES OF ISSUES</a:t>
            </a:r>
          </a:p>
        </p:txBody>
      </p:sp>
      <p:sp>
        <p:nvSpPr>
          <p:cNvPr id="7" name="TextBox 7"/>
          <p:cNvSpPr txBox="1"/>
          <p:nvPr/>
        </p:nvSpPr>
        <p:spPr>
          <a:xfrm>
            <a:off x="267787" y="2162446"/>
            <a:ext cx="10827503" cy="3362715"/>
          </a:xfrm>
          <a:prstGeom prst="rect">
            <a:avLst/>
          </a:prstGeom>
        </p:spPr>
        <p:txBody>
          <a:bodyPr lIns="0" tIns="0" rIns="0" bIns="0" rtlCol="0" anchor="t">
            <a:spAutoFit/>
          </a:bodyPr>
          <a:lstStyle/>
          <a:p>
            <a:pPr marL="367310" lvl="1" indent="-183655">
              <a:lnSpc>
                <a:spcPts val="2381"/>
              </a:lnSpc>
              <a:buFont typeface="Arial"/>
              <a:buChar char="•"/>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Structural factors:</a:t>
            </a:r>
            <a:r>
              <a:rPr lang="en-US" dirty="0">
                <a:solidFill>
                  <a:srgbClr val="FFFFFF"/>
                </a:solidFill>
                <a:latin typeface="Times New Roman" panose="02020603050405020304" pitchFamily="18" charset="0"/>
                <a:ea typeface="Poppins"/>
                <a:cs typeface="Times New Roman" panose="02020603050405020304" pitchFamily="18" charset="0"/>
                <a:sym typeface="Poppins"/>
              </a:rPr>
              <a:t> NHS recruitment is slowed by a </a:t>
            </a:r>
            <a:r>
              <a:rPr lang="en-US" dirty="0" err="1">
                <a:solidFill>
                  <a:srgbClr val="FFFFFF"/>
                </a:solidFill>
                <a:latin typeface="Times New Roman" panose="02020603050405020304" pitchFamily="18" charset="0"/>
                <a:ea typeface="Poppins"/>
                <a:cs typeface="Times New Roman" panose="02020603050405020304" pitchFamily="18" charset="0"/>
                <a:sym typeface="Poppins"/>
              </a:rPr>
              <a:t>centralised</a:t>
            </a:r>
            <a:r>
              <a:rPr lang="en-US" dirty="0">
                <a:solidFill>
                  <a:srgbClr val="FFFFFF"/>
                </a:solidFill>
                <a:latin typeface="Times New Roman" panose="02020603050405020304" pitchFamily="18" charset="0"/>
                <a:ea typeface="Poppins"/>
                <a:cs typeface="Times New Roman" panose="02020603050405020304" pitchFamily="18" charset="0"/>
                <a:sym typeface="Poppins"/>
              </a:rPr>
              <a:t>, complex recruitment process, with clearance and funding issues. Funding increases are not used to address workforce shortages.</a:t>
            </a:r>
          </a:p>
          <a:p>
            <a:pPr marL="367310" lvl="1" indent="-183655">
              <a:lnSpc>
                <a:spcPts val="2381"/>
              </a:lnSpc>
              <a:buFont typeface="Arial"/>
              <a:buChar char="•"/>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Policy factors:</a:t>
            </a:r>
            <a:r>
              <a:rPr lang="en-US" dirty="0">
                <a:solidFill>
                  <a:srgbClr val="FFFFFF"/>
                </a:solidFill>
                <a:latin typeface="Times New Roman" panose="02020603050405020304" pitchFamily="18" charset="0"/>
                <a:ea typeface="Poppins"/>
                <a:cs typeface="Times New Roman" panose="02020603050405020304" pitchFamily="18" charset="0"/>
                <a:sym typeface="Poppins"/>
              </a:rPr>
              <a:t> EU health workers were reduced due to Brexit, with NHS data showing a reduction in EU nurse registrations post-2016 (NHS England, 2026). Immigration and work visas are expensive to obtain, limiting international hiring.</a:t>
            </a:r>
          </a:p>
          <a:p>
            <a:pPr marL="367310" lvl="1" indent="-183655">
              <a:lnSpc>
                <a:spcPts val="2381"/>
              </a:lnSpc>
              <a:buFont typeface="Arial"/>
              <a:buChar char="•"/>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Cultural factors:</a:t>
            </a:r>
            <a:r>
              <a:rPr lang="en-US" dirty="0">
                <a:solidFill>
                  <a:srgbClr val="FFFFFF"/>
                </a:solidFill>
                <a:latin typeface="Times New Roman" panose="02020603050405020304" pitchFamily="18" charset="0"/>
                <a:ea typeface="Poppins"/>
                <a:cs typeface="Times New Roman" panose="02020603050405020304" pitchFamily="18" charset="0"/>
                <a:sym typeface="Poppins"/>
              </a:rPr>
              <a:t> The NHS faces weak employer branding, with staff surveys highlighting concerns over workload and stress, reducing its attractiveness to new applicants (NHS England, 2026).</a:t>
            </a:r>
          </a:p>
          <a:p>
            <a:pPr marL="367310" lvl="1" indent="-183655">
              <a:lnSpc>
                <a:spcPts val="2381"/>
              </a:lnSpc>
              <a:buFont typeface="Arial"/>
              <a:buChar char="•"/>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Leadership factors: </a:t>
            </a:r>
            <a:r>
              <a:rPr lang="en-US" dirty="0">
                <a:solidFill>
                  <a:srgbClr val="FFFFFF"/>
                </a:solidFill>
                <a:latin typeface="Times New Roman" panose="02020603050405020304" pitchFamily="18" charset="0"/>
                <a:ea typeface="Poppins"/>
                <a:cs typeface="Times New Roman" panose="02020603050405020304" pitchFamily="18" charset="0"/>
                <a:sym typeface="Poppins"/>
              </a:rPr>
              <a:t>Limited workforce forecasting and planning has created workforce shortages, with the NHS Long Term Workforce Plan (2023) acknowledging a lack of investment in UK talent</a:t>
            </a:r>
          </a:p>
          <a:p>
            <a:pPr marL="367310" lvl="1" indent="-183655">
              <a:lnSpc>
                <a:spcPts val="2381"/>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These factors reflect failures in HR and </a:t>
            </a:r>
            <a:r>
              <a:rPr lang="en-US" dirty="0" err="1">
                <a:solidFill>
                  <a:srgbClr val="FFFFFF"/>
                </a:solidFill>
                <a:latin typeface="Times New Roman" panose="02020603050405020304" pitchFamily="18" charset="0"/>
                <a:ea typeface="Poppins"/>
                <a:cs typeface="Times New Roman" panose="02020603050405020304" pitchFamily="18" charset="0"/>
                <a:sym typeface="Poppins"/>
              </a:rPr>
              <a:t>labour</a:t>
            </a:r>
            <a:r>
              <a:rPr lang="en-US" dirty="0">
                <a:solidFill>
                  <a:srgbClr val="FFFFFF"/>
                </a:solidFill>
                <a:latin typeface="Times New Roman" panose="02020603050405020304" pitchFamily="18" charset="0"/>
                <a:ea typeface="Poppins"/>
                <a:cs typeface="Times New Roman" panose="02020603050405020304" pitchFamily="18" charset="0"/>
                <a:sym typeface="Poppins"/>
              </a:rPr>
              <a:t> market strategy (Castro-Pires et al., 2025), and warrant evidence-based approaches to recruitment.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sp>
        <p:nvSpPr>
          <p:cNvPr id="3" name="Freeform 3"/>
          <p:cNvSpPr/>
          <p:nvPr/>
        </p:nvSpPr>
        <p:spPr>
          <a:xfrm>
            <a:off x="5558600" y="1853210"/>
            <a:ext cx="6428259" cy="3005211"/>
          </a:xfrm>
          <a:custGeom>
            <a:avLst/>
            <a:gdLst/>
            <a:ahLst/>
            <a:cxnLst/>
            <a:rect l="l" t="t" r="r" b="b"/>
            <a:pathLst>
              <a:path w="9642388" h="4507816">
                <a:moveTo>
                  <a:pt x="0" y="0"/>
                </a:moveTo>
                <a:lnTo>
                  <a:pt x="9642388" y="0"/>
                </a:lnTo>
                <a:lnTo>
                  <a:pt x="9642388" y="4507817"/>
                </a:lnTo>
                <a:lnTo>
                  <a:pt x="0" y="4507817"/>
                </a:lnTo>
                <a:lnTo>
                  <a:pt x="0" y="0"/>
                </a:lnTo>
                <a:close/>
              </a:path>
            </a:pathLst>
          </a:custGeom>
          <a:blipFill>
            <a:blip r:embed="rId3"/>
            <a:stretch>
              <a:fillRect/>
            </a:stretch>
          </a:blipFill>
        </p:spPr>
        <p:txBody>
          <a:bodyPr/>
          <a:lstStyle/>
          <a:p>
            <a:endParaRPr lang="en-US" sz="1200"/>
          </a:p>
        </p:txBody>
      </p:sp>
      <p:sp>
        <p:nvSpPr>
          <p:cNvPr id="4" name="TextBox 4"/>
          <p:cNvSpPr txBox="1"/>
          <p:nvPr/>
        </p:nvSpPr>
        <p:spPr>
          <a:xfrm>
            <a:off x="2257425" y="304800"/>
            <a:ext cx="6762750" cy="1182183"/>
          </a:xfrm>
          <a:prstGeom prst="rect">
            <a:avLst/>
          </a:prstGeom>
        </p:spPr>
        <p:txBody>
          <a:bodyPr wrap="square" lIns="0" tIns="0" rIns="0" bIns="0" rtlCol="0" anchor="t">
            <a:spAutoFit/>
          </a:bodyPr>
          <a:lstStyle/>
          <a:p>
            <a:pPr algn="ctr">
              <a:lnSpc>
                <a:spcPts val="4954"/>
              </a:lnSpc>
            </a:pPr>
            <a:r>
              <a:rPr lang="en-US" sz="2000" b="1" dirty="0">
                <a:solidFill>
                  <a:srgbClr val="004AAD"/>
                </a:solidFill>
                <a:latin typeface="Times New Roman" panose="02020603050405020304" pitchFamily="18" charset="0"/>
                <a:ea typeface="League Spartan"/>
                <a:cs typeface="Times New Roman" panose="02020603050405020304" pitchFamily="18" charset="0"/>
                <a:sym typeface="League Spartan"/>
              </a:rPr>
              <a:t>HRM THEORETICAL FRAMEWORK APPLIED TO NHS RECRUITMENT</a:t>
            </a:r>
          </a:p>
        </p:txBody>
      </p:sp>
      <p:sp>
        <p:nvSpPr>
          <p:cNvPr id="5" name="TextBox 5"/>
          <p:cNvSpPr txBox="1"/>
          <p:nvPr/>
        </p:nvSpPr>
        <p:spPr>
          <a:xfrm>
            <a:off x="685800" y="2122875"/>
            <a:ext cx="3987083" cy="4039567"/>
          </a:xfrm>
          <a:prstGeom prst="rect">
            <a:avLst/>
          </a:prstGeom>
        </p:spPr>
        <p:txBody>
          <a:bodyPr lIns="0" tIns="0" rIns="0" bIns="0" rtlCol="0" anchor="t">
            <a:spAutoFit/>
          </a:bodyPr>
          <a:lstStyle/>
          <a:p>
            <a:pPr marL="328078" lvl="1" indent="-164040">
              <a:lnSpc>
                <a:spcPts val="212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Human Capital Theory: </a:t>
            </a:r>
            <a:r>
              <a:rPr lang="en-US" dirty="0">
                <a:solidFill>
                  <a:srgbClr val="000000"/>
                </a:solidFill>
                <a:latin typeface="Times New Roman" panose="02020603050405020304" pitchFamily="18" charset="0"/>
                <a:ea typeface="Poppins"/>
                <a:cs typeface="Times New Roman" panose="02020603050405020304" pitchFamily="18" charset="0"/>
                <a:sym typeface="Poppins"/>
              </a:rPr>
              <a:t>Concentrates on enhancing skills and workforce. The NHS has +121,000 vacancies (2024) indicating underinvestment in further education. Shortage of applicant pool leads to expensive overseas recruitment (NHS England, 2025).</a:t>
            </a:r>
          </a:p>
          <a:p>
            <a:pPr marL="328078" lvl="1" indent="-164040">
              <a:lnSpc>
                <a:spcPts val="212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Employer Branding Theory: </a:t>
            </a:r>
            <a:r>
              <a:rPr lang="en-US" dirty="0">
                <a:solidFill>
                  <a:srgbClr val="000000"/>
                </a:solidFill>
                <a:latin typeface="Times New Roman" panose="02020603050405020304" pitchFamily="18" charset="0"/>
                <a:ea typeface="Poppins"/>
                <a:cs typeface="Times New Roman" panose="02020603050405020304" pitchFamily="18" charset="0"/>
                <a:sym typeface="Poppins"/>
              </a:rPr>
              <a:t>Firms attract, retain, and recruit top talent by offering value (Azhar et al., 2024). Surveys show high workload and stress experienced by NHS staff, making it less attractive and resulting in lower application number (NHS England, 2025).</a:t>
            </a:r>
          </a:p>
        </p:txBody>
      </p:sp>
      <p:sp>
        <p:nvSpPr>
          <p:cNvPr id="6" name="TextBox 6"/>
          <p:cNvSpPr txBox="1"/>
          <p:nvPr/>
        </p:nvSpPr>
        <p:spPr>
          <a:xfrm>
            <a:off x="4865562" y="5133841"/>
            <a:ext cx="7121298" cy="1346522"/>
          </a:xfrm>
          <a:prstGeom prst="rect">
            <a:avLst/>
          </a:prstGeom>
        </p:spPr>
        <p:txBody>
          <a:bodyPr lIns="0" tIns="0" rIns="0" bIns="0" rtlCol="0" anchor="t">
            <a:spAutoFit/>
          </a:bodyPr>
          <a:lstStyle/>
          <a:p>
            <a:pPr marL="321647" lvl="1" indent="-160824">
              <a:lnSpc>
                <a:spcPts val="2085"/>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Person-</a:t>
            </a:r>
            <a:r>
              <a:rPr lang="en-US" b="1" dirty="0" err="1">
                <a:solidFill>
                  <a:srgbClr val="000000"/>
                </a:solidFill>
                <a:latin typeface="Times New Roman" panose="02020603050405020304" pitchFamily="18" charset="0"/>
                <a:ea typeface="Poppins Bold"/>
                <a:cs typeface="Times New Roman" panose="02020603050405020304" pitchFamily="18" charset="0"/>
                <a:sym typeface="Poppins Bold"/>
              </a:rPr>
              <a:t>Organisation</a:t>
            </a: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 Fit Theory: </a:t>
            </a:r>
            <a:r>
              <a:rPr lang="en-US" dirty="0">
                <a:solidFill>
                  <a:srgbClr val="000000"/>
                </a:solidFill>
                <a:latin typeface="Times New Roman" panose="02020603050405020304" pitchFamily="18" charset="0"/>
                <a:ea typeface="Poppins"/>
                <a:cs typeface="Times New Roman" panose="02020603050405020304" pitchFamily="18" charset="0"/>
                <a:sym typeface="Poppins"/>
              </a:rPr>
              <a:t>Job matching is entailed between individuals and </a:t>
            </a:r>
            <a:r>
              <a:rPr lang="en-US" dirty="0" err="1">
                <a:solidFill>
                  <a:srgbClr val="000000"/>
                </a:solidFill>
                <a:latin typeface="Times New Roman" panose="02020603050405020304" pitchFamily="18" charset="0"/>
                <a:ea typeface="Poppins"/>
                <a:cs typeface="Times New Roman" panose="02020603050405020304" pitchFamily="18" charset="0"/>
                <a:sym typeface="Poppins"/>
              </a:rPr>
              <a:t>organisations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(Donald, 2023). This is a major factor in high early attrition and retention rates in the NHS, particularly in nursing</a:t>
            </a:r>
          </a:p>
          <a:p>
            <a:pPr marL="321647" lvl="1" indent="-160824">
              <a:lnSpc>
                <a:spcPts val="2085"/>
              </a:lnSpc>
              <a:buFont typeface="Arial"/>
              <a:buChar char="•"/>
            </a:pPr>
            <a:r>
              <a:rPr lang="en-US" dirty="0">
                <a:solidFill>
                  <a:srgbClr val="000000"/>
                </a:solidFill>
                <a:latin typeface="Times New Roman" panose="02020603050405020304" pitchFamily="18" charset="0"/>
                <a:ea typeface="Poppins"/>
                <a:cs typeface="Times New Roman" panose="02020603050405020304" pitchFamily="18" charset="0"/>
                <a:sym typeface="Poppins"/>
              </a:rPr>
              <a:t>These theories demonstrate why recruitment practices are not working in the NHS, and suggests a strategic shift is needed.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sp>
        <p:nvSpPr>
          <p:cNvPr id="3" name="Freeform 3"/>
          <p:cNvSpPr/>
          <p:nvPr/>
        </p:nvSpPr>
        <p:spPr>
          <a:xfrm>
            <a:off x="5890913" y="1837275"/>
            <a:ext cx="5908624" cy="3870149"/>
          </a:xfrm>
          <a:custGeom>
            <a:avLst/>
            <a:gdLst/>
            <a:ahLst/>
            <a:cxnLst/>
            <a:rect l="l" t="t" r="r" b="b"/>
            <a:pathLst>
              <a:path w="8862936" h="5805223">
                <a:moveTo>
                  <a:pt x="0" y="0"/>
                </a:moveTo>
                <a:lnTo>
                  <a:pt x="8862936" y="0"/>
                </a:lnTo>
                <a:lnTo>
                  <a:pt x="8862936" y="5805223"/>
                </a:lnTo>
                <a:lnTo>
                  <a:pt x="0" y="5805223"/>
                </a:lnTo>
                <a:lnTo>
                  <a:pt x="0" y="0"/>
                </a:lnTo>
                <a:close/>
              </a:path>
            </a:pathLst>
          </a:custGeom>
          <a:blipFill>
            <a:blip r:embed="rId3"/>
            <a:stretch>
              <a:fillRect/>
            </a:stretch>
          </a:blipFill>
        </p:spPr>
        <p:txBody>
          <a:bodyPr/>
          <a:lstStyle/>
          <a:p>
            <a:endParaRPr lang="en-US" sz="1200" dirty="0">
              <a:latin typeface="Times New Roman" panose="02020603050405020304" pitchFamily="18" charset="0"/>
              <a:cs typeface="Times New Roman" panose="02020603050405020304" pitchFamily="18" charset="0"/>
            </a:endParaRPr>
          </a:p>
        </p:txBody>
      </p:sp>
      <p:sp>
        <p:nvSpPr>
          <p:cNvPr id="4" name="TextBox 4"/>
          <p:cNvSpPr txBox="1"/>
          <p:nvPr/>
        </p:nvSpPr>
        <p:spPr>
          <a:xfrm>
            <a:off x="2247900" y="299176"/>
            <a:ext cx="6943725" cy="1182183"/>
          </a:xfrm>
          <a:prstGeom prst="rect">
            <a:avLst/>
          </a:prstGeom>
        </p:spPr>
        <p:txBody>
          <a:bodyPr wrap="square" lIns="0" tIns="0" rIns="0" bIns="0" rtlCol="0" anchor="t">
            <a:spAutoFit/>
          </a:bodyPr>
          <a:lstStyle/>
          <a:p>
            <a:pPr algn="ctr">
              <a:lnSpc>
                <a:spcPts val="4954"/>
              </a:lnSpc>
            </a:pPr>
            <a:r>
              <a:rPr lang="en-US" sz="2000" dirty="0">
                <a:solidFill>
                  <a:srgbClr val="004AAD"/>
                </a:solidFill>
                <a:latin typeface="Times New Roman" panose="02020603050405020304" pitchFamily="18" charset="0"/>
                <a:ea typeface="League Spartan"/>
                <a:cs typeface="Times New Roman" panose="02020603050405020304" pitchFamily="18" charset="0"/>
                <a:sym typeface="League Spartan"/>
              </a:rPr>
              <a:t>EVIDENCE-BASED RECRUITMENT PRACTICES FOR NHS IMPROVEMENT</a:t>
            </a:r>
          </a:p>
        </p:txBody>
      </p:sp>
      <p:sp>
        <p:nvSpPr>
          <p:cNvPr id="5" name="TextBox 5"/>
          <p:cNvSpPr txBox="1"/>
          <p:nvPr/>
        </p:nvSpPr>
        <p:spPr>
          <a:xfrm>
            <a:off x="543691" y="1792825"/>
            <a:ext cx="5092783" cy="4578176"/>
          </a:xfrm>
          <a:prstGeom prst="rect">
            <a:avLst/>
          </a:prstGeom>
        </p:spPr>
        <p:txBody>
          <a:bodyPr lIns="0" tIns="0" rIns="0" bIns="0" rtlCol="0" anchor="t">
            <a:spAutoFit/>
          </a:bodyPr>
          <a:lstStyle/>
          <a:p>
            <a:pPr marL="320407" lvl="1" indent="-160203">
              <a:lnSpc>
                <a:spcPts val="207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Structured interviews: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Better methods of selection (such as structured interviews) lead to better hiring decisions (Bhargava &amp; Assadi, 2024). This can help avoid poor clinical appointments in the NHS.</a:t>
            </a:r>
          </a:p>
          <a:p>
            <a:pPr marL="320407" lvl="1" indent="-160203">
              <a:lnSpc>
                <a:spcPts val="207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Data-driven recruitment (HR analytics):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Workforce data assists in forecasting shortages and improve planning.</a:t>
            </a:r>
          </a:p>
          <a:p>
            <a:pPr marL="320407" lvl="1" indent="-160203">
              <a:lnSpc>
                <a:spcPts val="207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Realistic Job Previews (RJP):</a:t>
            </a:r>
            <a:r>
              <a:rPr lang="en-US" dirty="0">
                <a:solidFill>
                  <a:srgbClr val="000000"/>
                </a:solidFill>
                <a:latin typeface="Times New Roman" panose="02020603050405020304" pitchFamily="18" charset="0"/>
                <a:ea typeface="Poppins"/>
                <a:cs typeface="Times New Roman" panose="02020603050405020304" pitchFamily="18" charset="0"/>
                <a:sym typeface="Poppins"/>
              </a:rPr>
              <a:t> Informing candidates about the job criteria clearly reduces turnover. This is important as NHS staff report in surveys that they are overloaded with work (NHS England, 2025).</a:t>
            </a:r>
          </a:p>
          <a:p>
            <a:pPr marL="320407" lvl="1" indent="-160203">
              <a:lnSpc>
                <a:spcPts val="207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E-recruitment: </a:t>
            </a:r>
            <a:r>
              <a:rPr lang="en-US" dirty="0">
                <a:solidFill>
                  <a:srgbClr val="000000"/>
                </a:solidFill>
                <a:latin typeface="Times New Roman" panose="02020603050405020304" pitchFamily="18" charset="0"/>
                <a:ea typeface="Poppins"/>
                <a:cs typeface="Times New Roman" panose="02020603050405020304" pitchFamily="18" charset="0"/>
                <a:sym typeface="Poppins"/>
              </a:rPr>
              <a:t>Online software can accelerate hiring and avoid delays in recruiting NHS staff.</a:t>
            </a:r>
          </a:p>
          <a:p>
            <a:pPr marL="320407" lvl="1" indent="-160203">
              <a:lnSpc>
                <a:spcPts val="2077"/>
              </a:lnSpc>
              <a:buFont typeface="Arial"/>
              <a:buChar char="•"/>
            </a:pPr>
            <a:r>
              <a:rPr lang="en-US" dirty="0">
                <a:solidFill>
                  <a:srgbClr val="000000"/>
                </a:solidFill>
                <a:latin typeface="Times New Roman" panose="02020603050405020304" pitchFamily="18" charset="0"/>
                <a:ea typeface="Poppins"/>
                <a:cs typeface="Times New Roman" panose="02020603050405020304" pitchFamily="18" charset="0"/>
                <a:sym typeface="Poppins"/>
              </a:rPr>
              <a:t>This results in higher quality candidates, retention, and shorter hiring times, and helps stem the NHS workforce shortfall.</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sp>
        <p:nvSpPr>
          <p:cNvPr id="3" name="TextBox 3"/>
          <p:cNvSpPr txBox="1"/>
          <p:nvPr/>
        </p:nvSpPr>
        <p:spPr>
          <a:xfrm>
            <a:off x="1914524" y="829595"/>
            <a:ext cx="6734175" cy="1182183"/>
          </a:xfrm>
          <a:prstGeom prst="rect">
            <a:avLst/>
          </a:prstGeom>
        </p:spPr>
        <p:txBody>
          <a:bodyPr wrap="square" lIns="0" tIns="0" rIns="0" bIns="0" rtlCol="0" anchor="t">
            <a:spAutoFit/>
          </a:bodyPr>
          <a:lstStyle/>
          <a:p>
            <a:pPr algn="ctr">
              <a:lnSpc>
                <a:spcPts val="4954"/>
              </a:lnSpc>
            </a:pPr>
            <a:r>
              <a:rPr lang="en-US" sz="2000" dirty="0">
                <a:solidFill>
                  <a:srgbClr val="004AAD"/>
                </a:solidFill>
                <a:latin typeface="Times New Roman" panose="02020603050405020304" pitchFamily="18" charset="0"/>
                <a:ea typeface="League Spartan"/>
                <a:cs typeface="Times New Roman" panose="02020603050405020304" pitchFamily="18" charset="0"/>
                <a:sym typeface="League Spartan"/>
              </a:rPr>
              <a:t>INNOVATIVE RECRUITMENT SOLUTIONS FOR NHS WORKFORCE GAPS</a:t>
            </a:r>
          </a:p>
        </p:txBody>
      </p:sp>
      <p:sp>
        <p:nvSpPr>
          <p:cNvPr id="4" name="TextBox 4"/>
          <p:cNvSpPr txBox="1"/>
          <p:nvPr/>
        </p:nvSpPr>
        <p:spPr>
          <a:xfrm>
            <a:off x="619216" y="2529425"/>
            <a:ext cx="10953570" cy="3362715"/>
          </a:xfrm>
          <a:prstGeom prst="rect">
            <a:avLst/>
          </a:prstGeom>
        </p:spPr>
        <p:txBody>
          <a:bodyPr lIns="0" tIns="0" rIns="0" bIns="0" rtlCol="0" anchor="t">
            <a:spAutoFit/>
          </a:bodyPr>
          <a:lstStyle/>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AI-driven recruitment systems: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Apply AI to shortlist applicants and candidates. This avoids delays associated with 121,000+ NHS vacancies (NHS England, 2026).</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Digital recruitment platforms: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Scale up NHS Jobs using automated tracking and quicker response times. This enhances candidate experience, and prevents drop-outs in long hiring processes</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International talent pools: </a:t>
            </a:r>
            <a:r>
              <a:rPr lang="en-US" dirty="0">
                <a:solidFill>
                  <a:srgbClr val="000000"/>
                </a:solidFill>
                <a:latin typeface="Times New Roman" panose="02020603050405020304" pitchFamily="18" charset="0"/>
                <a:ea typeface="Poppins"/>
                <a:cs typeface="Times New Roman" panose="02020603050405020304" pitchFamily="18" charset="0"/>
                <a:sym typeface="Poppins"/>
              </a:rPr>
              <a:t>Build long-term relationships with international institutions to plan for a consistent flow of talent and reduce the risks of international hiring (Zulfiqar et al., 2023).</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Employer branding campaigns: </a:t>
            </a:r>
            <a:r>
              <a:rPr lang="en-US" dirty="0">
                <a:solidFill>
                  <a:srgbClr val="000000"/>
                </a:solidFill>
                <a:latin typeface="Times New Roman" panose="02020603050405020304" pitchFamily="18" charset="0"/>
                <a:ea typeface="Poppins"/>
                <a:cs typeface="Times New Roman" panose="02020603050405020304" pitchFamily="18" charset="0"/>
                <a:sym typeface="Poppins"/>
              </a:rPr>
              <a:t>Position NHS as a cause-driven employer. This offsets poor rankings from staff surveys about stress and workload (NHS England, 2026).</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University partnerships: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More graduates and apprenticeships to improve UK workforce supply.</a:t>
            </a:r>
          </a:p>
          <a:p>
            <a:pPr marL="363588" lvl="1" indent="-181794">
              <a:lnSpc>
                <a:spcPts val="2357"/>
              </a:lnSpc>
              <a:buFont typeface="Arial"/>
              <a:buChar char="•"/>
            </a:pPr>
            <a:r>
              <a:rPr lang="en-US" dirty="0">
                <a:solidFill>
                  <a:srgbClr val="000000"/>
                </a:solidFill>
                <a:latin typeface="Times New Roman" panose="02020603050405020304" pitchFamily="18" charset="0"/>
                <a:ea typeface="Poppins"/>
                <a:cs typeface="Times New Roman" panose="02020603050405020304" pitchFamily="18" charset="0"/>
                <a:sym typeface="Poppins"/>
              </a:rPr>
              <a:t>These approaches are linked to HRM practice (human capital and employer branding) and provide some solutions to address shortages and improve employer efficiency.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grpSp>
        <p:nvGrpSpPr>
          <p:cNvPr id="3" name="Group 3"/>
          <p:cNvGrpSpPr/>
          <p:nvPr/>
        </p:nvGrpSpPr>
        <p:grpSpPr>
          <a:xfrm>
            <a:off x="-171450" y="1805089"/>
            <a:ext cx="12534900" cy="6174043"/>
            <a:chOff x="0" y="0"/>
            <a:chExt cx="4952059" cy="2439128"/>
          </a:xfrm>
        </p:grpSpPr>
        <p:sp>
          <p:nvSpPr>
            <p:cNvPr id="4" name="Freeform 4"/>
            <p:cNvSpPr/>
            <p:nvPr/>
          </p:nvSpPr>
          <p:spPr>
            <a:xfrm>
              <a:off x="0" y="0"/>
              <a:ext cx="4952059" cy="2439128"/>
            </a:xfrm>
            <a:custGeom>
              <a:avLst/>
              <a:gdLst/>
              <a:ahLst/>
              <a:cxnLst/>
              <a:rect l="l" t="t" r="r" b="b"/>
              <a:pathLst>
                <a:path w="4952059" h="2439128">
                  <a:moveTo>
                    <a:pt x="20999" y="0"/>
                  </a:moveTo>
                  <a:lnTo>
                    <a:pt x="4931060" y="0"/>
                  </a:lnTo>
                  <a:cubicBezTo>
                    <a:pt x="4936629" y="0"/>
                    <a:pt x="4941970" y="2212"/>
                    <a:pt x="4945909" y="6151"/>
                  </a:cubicBezTo>
                  <a:cubicBezTo>
                    <a:pt x="4949847" y="10089"/>
                    <a:pt x="4952059" y="15430"/>
                    <a:pt x="4952059" y="20999"/>
                  </a:cubicBezTo>
                  <a:lnTo>
                    <a:pt x="4952059" y="2418129"/>
                  </a:lnTo>
                  <a:cubicBezTo>
                    <a:pt x="4952059" y="2429726"/>
                    <a:pt x="4942658" y="2439128"/>
                    <a:pt x="4931060" y="2439128"/>
                  </a:cubicBezTo>
                  <a:lnTo>
                    <a:pt x="20999" y="2439128"/>
                  </a:lnTo>
                  <a:cubicBezTo>
                    <a:pt x="15430" y="2439128"/>
                    <a:pt x="10089" y="2436916"/>
                    <a:pt x="6151" y="2432978"/>
                  </a:cubicBezTo>
                  <a:cubicBezTo>
                    <a:pt x="2212" y="2429040"/>
                    <a:pt x="0" y="2423698"/>
                    <a:pt x="0" y="2418129"/>
                  </a:cubicBezTo>
                  <a:lnTo>
                    <a:pt x="0" y="20999"/>
                  </a:lnTo>
                  <a:cubicBezTo>
                    <a:pt x="0" y="15430"/>
                    <a:pt x="2212" y="10089"/>
                    <a:pt x="6151" y="6151"/>
                  </a:cubicBezTo>
                  <a:cubicBezTo>
                    <a:pt x="10089" y="2212"/>
                    <a:pt x="15430" y="0"/>
                    <a:pt x="20999" y="0"/>
                  </a:cubicBezTo>
                  <a:close/>
                </a:path>
              </a:pathLst>
            </a:custGeom>
            <a:solidFill>
              <a:srgbClr val="004AAD"/>
            </a:solidFill>
          </p:spPr>
          <p:txBody>
            <a:bodyPr/>
            <a:lstStyle/>
            <a:p>
              <a:endParaRPr lang="en-US" sz="1200"/>
            </a:p>
          </p:txBody>
        </p:sp>
        <p:sp>
          <p:nvSpPr>
            <p:cNvPr id="5" name="TextBox 5"/>
            <p:cNvSpPr txBox="1"/>
            <p:nvPr/>
          </p:nvSpPr>
          <p:spPr>
            <a:xfrm>
              <a:off x="0" y="-47625"/>
              <a:ext cx="4952059" cy="2486753"/>
            </a:xfrm>
            <a:prstGeom prst="rect">
              <a:avLst/>
            </a:prstGeom>
          </p:spPr>
          <p:txBody>
            <a:bodyPr lIns="33867" tIns="33867" rIns="33867" bIns="33867" rtlCol="0" anchor="ctr"/>
            <a:lstStyle/>
            <a:p>
              <a:pPr algn="ctr">
                <a:lnSpc>
                  <a:spcPts val="1773"/>
                </a:lnSpc>
              </a:pPr>
              <a:endParaRPr sz="1200"/>
            </a:p>
          </p:txBody>
        </p:sp>
      </p:grpSp>
      <p:sp>
        <p:nvSpPr>
          <p:cNvPr id="6" name="TextBox 6"/>
          <p:cNvSpPr txBox="1"/>
          <p:nvPr/>
        </p:nvSpPr>
        <p:spPr>
          <a:xfrm>
            <a:off x="1590675" y="385849"/>
            <a:ext cx="8296275" cy="1159741"/>
          </a:xfrm>
          <a:prstGeom prst="rect">
            <a:avLst/>
          </a:prstGeom>
        </p:spPr>
        <p:txBody>
          <a:bodyPr wrap="square" lIns="0" tIns="0" rIns="0" bIns="0" rtlCol="0" anchor="t">
            <a:spAutoFit/>
          </a:bodyPr>
          <a:lstStyle/>
          <a:p>
            <a:pPr algn="ctr">
              <a:lnSpc>
                <a:spcPts val="4920"/>
              </a:lnSpc>
            </a:pPr>
            <a:r>
              <a:rPr lang="en-US" sz="2000" dirty="0">
                <a:solidFill>
                  <a:srgbClr val="004AAD"/>
                </a:solidFill>
                <a:latin typeface="Times New Roman" panose="02020603050405020304" pitchFamily="18" charset="0"/>
                <a:ea typeface="League Spartan"/>
                <a:cs typeface="Times New Roman" panose="02020603050405020304" pitchFamily="18" charset="0"/>
                <a:sym typeface="League Spartan"/>
              </a:rPr>
              <a:t>CRITICAL EVALUATION: LINKING HRM THEORY WITH NHS RECRUITMENT PRACTICE</a:t>
            </a:r>
          </a:p>
        </p:txBody>
      </p:sp>
      <p:sp>
        <p:nvSpPr>
          <p:cNvPr id="7" name="TextBox 7"/>
          <p:cNvSpPr txBox="1"/>
          <p:nvPr/>
        </p:nvSpPr>
        <p:spPr>
          <a:xfrm>
            <a:off x="267786" y="2162446"/>
            <a:ext cx="11238414" cy="4109715"/>
          </a:xfrm>
          <a:prstGeom prst="rect">
            <a:avLst/>
          </a:prstGeom>
        </p:spPr>
        <p:txBody>
          <a:bodyPr lIns="0" tIns="0" rIns="0" bIns="0" rtlCol="0" anchor="t">
            <a:spAutoFit/>
          </a:bodyPr>
          <a:lstStyle/>
          <a:p>
            <a:pPr marL="352917" lvl="1" indent="-176459">
              <a:lnSpc>
                <a:spcPts val="2288"/>
              </a:lnSpc>
              <a:buFont typeface="Arial"/>
              <a:buChar char="•"/>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Employer Branding Theory: </a:t>
            </a:r>
            <a:r>
              <a:rPr lang="en-US" dirty="0">
                <a:solidFill>
                  <a:srgbClr val="FFFFFF"/>
                </a:solidFill>
                <a:latin typeface="Times New Roman" panose="02020603050405020304" pitchFamily="18" charset="0"/>
                <a:ea typeface="Poppins"/>
                <a:cs typeface="Times New Roman" panose="02020603050405020304" pitchFamily="18" charset="0"/>
                <a:sym typeface="Poppins"/>
              </a:rPr>
              <a:t>Building NHS brand to attract more applicants. This is important given staff surveys indicate high levels of stress and workload impacting application numbers (NHS England, 2026).</a:t>
            </a:r>
          </a:p>
          <a:p>
            <a:pPr marL="352917" lvl="1" indent="-176459">
              <a:lnSpc>
                <a:spcPts val="2288"/>
              </a:lnSpc>
              <a:buFont typeface="Arial"/>
              <a:buChar char="•"/>
            </a:pPr>
            <a:r>
              <a:rPr lang="en-US" b="1" dirty="0">
                <a:solidFill>
                  <a:srgbClr val="FFFFFF"/>
                </a:solidFill>
                <a:latin typeface="Times New Roman" panose="02020603050405020304" pitchFamily="18" charset="0"/>
                <a:ea typeface="Poppins Bold"/>
                <a:cs typeface="Times New Roman" panose="02020603050405020304" pitchFamily="18" charset="0"/>
                <a:sym typeface="Poppins Bold"/>
              </a:rPr>
              <a:t>Human Capital Theory:</a:t>
            </a:r>
            <a:r>
              <a:rPr lang="en-US" dirty="0">
                <a:solidFill>
                  <a:srgbClr val="FFFFFF"/>
                </a:solidFill>
                <a:latin typeface="Times New Roman" panose="02020603050405020304" pitchFamily="18" charset="0"/>
                <a:ea typeface="Poppins"/>
                <a:cs typeface="Times New Roman" panose="02020603050405020304" pitchFamily="18" charset="0"/>
                <a:sym typeface="Poppins"/>
              </a:rPr>
              <a:t> UK workforce training (as </a:t>
            </a:r>
            <a:r>
              <a:rPr lang="en-US" dirty="0" err="1">
                <a:solidFill>
                  <a:srgbClr val="FFFFFF"/>
                </a:solidFill>
                <a:latin typeface="Times New Roman" panose="02020603050405020304" pitchFamily="18" charset="0"/>
                <a:ea typeface="Poppins"/>
                <a:cs typeface="Times New Roman" panose="02020603050405020304" pitchFamily="18" charset="0"/>
                <a:sym typeface="Poppins"/>
              </a:rPr>
              <a:t>emphasised</a:t>
            </a:r>
            <a:r>
              <a:rPr lang="en-US" dirty="0">
                <a:solidFill>
                  <a:srgbClr val="FFFFFF"/>
                </a:solidFill>
                <a:latin typeface="Times New Roman" panose="02020603050405020304" pitchFamily="18" charset="0"/>
                <a:ea typeface="Poppins"/>
                <a:cs typeface="Times New Roman" panose="02020603050405020304" pitchFamily="18" charset="0"/>
                <a:sym typeface="Poppins"/>
              </a:rPr>
              <a:t> in the NHS Long-Term Workforce Plan) can eliminate need for international recruits and mitigate skill shortages.</a:t>
            </a:r>
          </a:p>
          <a:p>
            <a:pPr>
              <a:lnSpc>
                <a:spcPts val="2288"/>
              </a:lnSpc>
            </a:pPr>
            <a:r>
              <a:rPr lang="en-US" b="1" i="1" dirty="0">
                <a:solidFill>
                  <a:srgbClr val="FFFFFF"/>
                </a:solidFill>
                <a:latin typeface="Times New Roman" panose="02020603050405020304" pitchFamily="18" charset="0"/>
                <a:ea typeface="Poppins Bold Italics"/>
                <a:cs typeface="Times New Roman" panose="02020603050405020304" pitchFamily="18" charset="0"/>
                <a:sym typeface="Poppins Bold Italics"/>
              </a:rPr>
              <a:t>Strengths:</a:t>
            </a:r>
          </a:p>
          <a:p>
            <a:pPr marL="352917" lvl="1" indent="-176459">
              <a:lnSpc>
                <a:spcPts val="2288"/>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Efficiency and quality of recruitment</a:t>
            </a:r>
          </a:p>
          <a:p>
            <a:pPr marL="352917" lvl="1" indent="-176459">
              <a:lnSpc>
                <a:spcPts val="2288"/>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Reduces 121,000+ vacancy gap (2024) over time</a:t>
            </a:r>
          </a:p>
          <a:p>
            <a:pPr marL="352917" lvl="1" indent="-176459">
              <a:lnSpc>
                <a:spcPts val="2288"/>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Example: UK Civil Service online recruitment process was much faster and reduced hiring time (NHS England, 2026).</a:t>
            </a:r>
          </a:p>
          <a:p>
            <a:pPr>
              <a:lnSpc>
                <a:spcPts val="2288"/>
              </a:lnSpc>
            </a:pPr>
            <a:r>
              <a:rPr lang="en-US" b="1" i="1" dirty="0">
                <a:solidFill>
                  <a:srgbClr val="FFFFFF"/>
                </a:solidFill>
                <a:latin typeface="Times New Roman" panose="02020603050405020304" pitchFamily="18" charset="0"/>
                <a:ea typeface="Poppins Bold Italics"/>
                <a:cs typeface="Times New Roman" panose="02020603050405020304" pitchFamily="18" charset="0"/>
                <a:sym typeface="Poppins Bold Italics"/>
              </a:rPr>
              <a:t>Limitations:</a:t>
            </a:r>
          </a:p>
          <a:p>
            <a:pPr marL="352917" lvl="1" indent="-176459">
              <a:lnSpc>
                <a:spcPts val="2288"/>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High implementation cost (AI software, training initiatives).</a:t>
            </a:r>
          </a:p>
          <a:p>
            <a:pPr marL="352917" lvl="1" indent="-176459">
              <a:lnSpc>
                <a:spcPts val="2288"/>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Too many levels of hierarchy in the public sector.</a:t>
            </a:r>
          </a:p>
          <a:p>
            <a:pPr marL="352917" lvl="1" indent="-176459">
              <a:lnSpc>
                <a:spcPts val="2288"/>
              </a:lnSpc>
              <a:buFont typeface="Arial"/>
              <a:buChar char="•"/>
            </a:pPr>
            <a:r>
              <a:rPr lang="en-US" dirty="0">
                <a:solidFill>
                  <a:srgbClr val="FFFFFF"/>
                </a:solidFill>
                <a:latin typeface="Times New Roman" panose="02020603050405020304" pitchFamily="18" charset="0"/>
                <a:ea typeface="Poppins"/>
                <a:cs typeface="Times New Roman" panose="02020603050405020304" pitchFamily="18" charset="0"/>
                <a:sym typeface="Poppins"/>
              </a:rPr>
              <a:t>Delays for impacts of investments in domestic workforce.</a:t>
            </a:r>
          </a:p>
          <a:p>
            <a:pPr>
              <a:lnSpc>
                <a:spcPts val="2288"/>
              </a:lnSpc>
            </a:pPr>
            <a:r>
              <a:rPr lang="en-US" dirty="0">
                <a:solidFill>
                  <a:srgbClr val="FFFFFF"/>
                </a:solidFill>
                <a:latin typeface="Times New Roman" panose="02020603050405020304" pitchFamily="18" charset="0"/>
                <a:ea typeface="Poppins"/>
                <a:cs typeface="Times New Roman" panose="02020603050405020304" pitchFamily="18" charset="0"/>
                <a:sym typeface="Poppins"/>
              </a:rPr>
              <a:t>In summary, theory-based (proven) solutions work, but need to be strategically deployed, and invested in.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sp>
        <p:nvSpPr>
          <p:cNvPr id="3" name="Freeform 3"/>
          <p:cNvSpPr/>
          <p:nvPr/>
        </p:nvSpPr>
        <p:spPr>
          <a:xfrm>
            <a:off x="8331565" y="4991825"/>
            <a:ext cx="3174635" cy="1615596"/>
          </a:xfrm>
          <a:custGeom>
            <a:avLst/>
            <a:gdLst/>
            <a:ahLst/>
            <a:cxnLst/>
            <a:rect l="l" t="t" r="r" b="b"/>
            <a:pathLst>
              <a:path w="4761953" h="2423394">
                <a:moveTo>
                  <a:pt x="0" y="0"/>
                </a:moveTo>
                <a:lnTo>
                  <a:pt x="4761953" y="0"/>
                </a:lnTo>
                <a:lnTo>
                  <a:pt x="4761953" y="2423394"/>
                </a:lnTo>
                <a:lnTo>
                  <a:pt x="0" y="2423394"/>
                </a:lnTo>
                <a:lnTo>
                  <a:pt x="0" y="0"/>
                </a:lnTo>
                <a:close/>
              </a:path>
            </a:pathLst>
          </a:custGeom>
          <a:blipFill>
            <a:blip r:embed="rId3"/>
            <a:stretch>
              <a:fillRect t="-49339" b="-47159"/>
            </a:stretch>
          </a:blipFill>
        </p:spPr>
        <p:txBody>
          <a:bodyPr/>
          <a:lstStyle/>
          <a:p>
            <a:endParaRPr lang="en-US" sz="1200"/>
          </a:p>
        </p:txBody>
      </p:sp>
      <p:sp>
        <p:nvSpPr>
          <p:cNvPr id="4" name="TextBox 4"/>
          <p:cNvSpPr txBox="1"/>
          <p:nvPr/>
        </p:nvSpPr>
        <p:spPr>
          <a:xfrm>
            <a:off x="2085975" y="867442"/>
            <a:ext cx="6848476" cy="1182183"/>
          </a:xfrm>
          <a:prstGeom prst="rect">
            <a:avLst/>
          </a:prstGeom>
        </p:spPr>
        <p:txBody>
          <a:bodyPr wrap="square" lIns="0" tIns="0" rIns="0" bIns="0" rtlCol="0" anchor="t">
            <a:spAutoFit/>
          </a:bodyPr>
          <a:lstStyle/>
          <a:p>
            <a:pPr algn="ctr">
              <a:lnSpc>
                <a:spcPts val="4954"/>
              </a:lnSpc>
            </a:pPr>
            <a:r>
              <a:rPr lang="en-US" sz="2000" b="1" dirty="0">
                <a:solidFill>
                  <a:srgbClr val="004AAD"/>
                </a:solidFill>
                <a:latin typeface="Times New Roman" panose="02020603050405020304" pitchFamily="18" charset="0"/>
                <a:ea typeface="League Spartan"/>
                <a:cs typeface="Times New Roman" panose="02020603050405020304" pitchFamily="18" charset="0"/>
                <a:sym typeface="League Spartan"/>
              </a:rPr>
              <a:t>STRATEGIC RECOMMENDATIONS TO IMPROVE NHS RECRUITMENT</a:t>
            </a:r>
          </a:p>
        </p:txBody>
      </p:sp>
      <p:sp>
        <p:nvSpPr>
          <p:cNvPr id="5" name="TextBox 5"/>
          <p:cNvSpPr txBox="1"/>
          <p:nvPr/>
        </p:nvSpPr>
        <p:spPr>
          <a:xfrm>
            <a:off x="685800" y="2297748"/>
            <a:ext cx="9525189" cy="2747162"/>
          </a:xfrm>
          <a:prstGeom prst="rect">
            <a:avLst/>
          </a:prstGeom>
        </p:spPr>
        <p:txBody>
          <a:bodyPr lIns="0" tIns="0" rIns="0" bIns="0" rtlCol="0" anchor="t">
            <a:spAutoFit/>
          </a:bodyPr>
          <a:lstStyle/>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Use AI tools for recruitment: </a:t>
            </a:r>
            <a:r>
              <a:rPr lang="en-US" dirty="0">
                <a:solidFill>
                  <a:srgbClr val="000000"/>
                </a:solidFill>
                <a:latin typeface="Times New Roman" panose="02020603050405020304" pitchFamily="18" charset="0"/>
                <a:ea typeface="Poppins"/>
                <a:cs typeface="Times New Roman" panose="02020603050405020304" pitchFamily="18" charset="0"/>
                <a:sym typeface="Poppins"/>
              </a:rPr>
              <a:t>Streamline candidate screening and shortlisting to shorten recruitment processes. This can aid efficiency and speed up processes for 121,000+ NHS vacancies (NHS England, 2026).</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Build global NHS employer brand: </a:t>
            </a:r>
            <a:r>
              <a:rPr lang="en-US" dirty="0" err="1">
                <a:solidFill>
                  <a:srgbClr val="000000"/>
                </a:solidFill>
                <a:latin typeface="Times New Roman" panose="02020603050405020304" pitchFamily="18" charset="0"/>
                <a:ea typeface="Poppins"/>
                <a:cs typeface="Times New Roman" panose="02020603050405020304" pitchFamily="18" charset="0"/>
                <a:sym typeface="Poppins"/>
              </a:rPr>
              <a:t>Emphasise</a:t>
            </a:r>
            <a:r>
              <a:rPr lang="en-US" dirty="0">
                <a:solidFill>
                  <a:srgbClr val="000000"/>
                </a:solidFill>
                <a:latin typeface="Times New Roman" panose="02020603050405020304" pitchFamily="18" charset="0"/>
                <a:ea typeface="Poppins"/>
                <a:cs typeface="Times New Roman" panose="02020603050405020304" pitchFamily="18" charset="0"/>
                <a:sym typeface="Poppins"/>
              </a:rPr>
              <a:t> flexibility and growth opportunities. This can drive applications and address staff attraction problems identified in surveys.</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Develop local talent: </a:t>
            </a:r>
            <a:r>
              <a:rPr lang="en-US" dirty="0">
                <a:solidFill>
                  <a:srgbClr val="000000"/>
                </a:solidFill>
                <a:latin typeface="Times New Roman" panose="02020603050405020304" pitchFamily="18" charset="0"/>
                <a:ea typeface="Poppins"/>
                <a:cs typeface="Times New Roman" panose="02020603050405020304" pitchFamily="18" charset="0"/>
                <a:sym typeface="Poppins"/>
              </a:rPr>
              <a:t>Increase apprenticeships and medical training places.</a:t>
            </a:r>
          </a:p>
          <a:p>
            <a:pPr marL="363588" lvl="1" indent="-181794">
              <a:lnSpc>
                <a:spcPts val="2357"/>
              </a:lnSpc>
              <a:buFont typeface="Arial"/>
              <a:buChar char="•"/>
            </a:pPr>
            <a:r>
              <a:rPr lang="en-US" b="1" dirty="0">
                <a:solidFill>
                  <a:srgbClr val="000000"/>
                </a:solidFill>
                <a:latin typeface="Times New Roman" panose="02020603050405020304" pitchFamily="18" charset="0"/>
                <a:ea typeface="Poppins Bold"/>
                <a:cs typeface="Times New Roman" panose="02020603050405020304" pitchFamily="18" charset="0"/>
                <a:sym typeface="Poppins Bold"/>
              </a:rPr>
              <a:t>Leverage workforce analytics:</a:t>
            </a:r>
            <a:r>
              <a:rPr lang="en-US" dirty="0">
                <a:solidFill>
                  <a:srgbClr val="000000"/>
                </a:solidFill>
                <a:latin typeface="Times New Roman" panose="02020603050405020304" pitchFamily="18" charset="0"/>
                <a:ea typeface="Poppins"/>
                <a:cs typeface="Times New Roman" panose="02020603050405020304" pitchFamily="18" charset="0"/>
                <a:sym typeface="Poppins"/>
              </a:rPr>
              <a:t> </a:t>
            </a:r>
            <a:r>
              <a:rPr lang="en-US" dirty="0" err="1">
                <a:solidFill>
                  <a:srgbClr val="000000"/>
                </a:solidFill>
                <a:latin typeface="Times New Roman" panose="02020603050405020304" pitchFamily="18" charset="0"/>
                <a:ea typeface="Poppins"/>
                <a:cs typeface="Times New Roman" panose="02020603050405020304" pitchFamily="18" charset="0"/>
                <a:sym typeface="Poppins"/>
              </a:rPr>
              <a:t>Utilise</a:t>
            </a:r>
            <a:r>
              <a:rPr lang="en-US" dirty="0">
                <a:solidFill>
                  <a:srgbClr val="000000"/>
                </a:solidFill>
                <a:latin typeface="Times New Roman" panose="02020603050405020304" pitchFamily="18" charset="0"/>
                <a:ea typeface="Poppins"/>
                <a:cs typeface="Times New Roman" panose="02020603050405020304" pitchFamily="18" charset="0"/>
                <a:sym typeface="Poppins"/>
              </a:rPr>
              <a:t> HR analytics for workforce planning and gaps.</a:t>
            </a:r>
          </a:p>
          <a:p>
            <a:pPr marL="363588" lvl="1" indent="-181794">
              <a:lnSpc>
                <a:spcPts val="2357"/>
              </a:lnSpc>
              <a:buFont typeface="Arial"/>
              <a:buChar char="•"/>
            </a:pPr>
            <a:r>
              <a:rPr lang="en-US" dirty="0">
                <a:solidFill>
                  <a:srgbClr val="000000"/>
                </a:solidFill>
                <a:latin typeface="Times New Roman" panose="02020603050405020304" pitchFamily="18" charset="0"/>
                <a:ea typeface="Poppins"/>
                <a:cs typeface="Times New Roman" panose="02020603050405020304" pitchFamily="18" charset="0"/>
                <a:sym typeface="Poppins"/>
              </a:rPr>
              <a:t>These actions provide practical, evidence-based solutions to improve recruitment outcomes and workforce stability.</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sz="1200"/>
          </a:p>
        </p:txBody>
      </p:sp>
      <p:sp>
        <p:nvSpPr>
          <p:cNvPr id="3" name="TextBox 3"/>
          <p:cNvSpPr txBox="1"/>
          <p:nvPr/>
        </p:nvSpPr>
        <p:spPr>
          <a:xfrm>
            <a:off x="685800" y="1033757"/>
            <a:ext cx="4014253" cy="540982"/>
          </a:xfrm>
          <a:prstGeom prst="rect">
            <a:avLst/>
          </a:prstGeom>
        </p:spPr>
        <p:txBody>
          <a:bodyPr lIns="0" tIns="0" rIns="0" bIns="0" rtlCol="0" anchor="t">
            <a:spAutoFit/>
          </a:bodyPr>
          <a:lstStyle/>
          <a:p>
            <a:pPr>
              <a:lnSpc>
                <a:spcPts val="4954"/>
              </a:lnSpc>
            </a:pPr>
            <a:r>
              <a:rPr lang="en-US" sz="2000" dirty="0">
                <a:solidFill>
                  <a:srgbClr val="004AAD"/>
                </a:solidFill>
                <a:latin typeface="Times New Roman" panose="02020603050405020304" pitchFamily="18" charset="0"/>
                <a:ea typeface="League Spartan"/>
                <a:cs typeface="Times New Roman" panose="02020603050405020304" pitchFamily="18" charset="0"/>
                <a:sym typeface="League Spartan"/>
              </a:rPr>
              <a:t>REFERENCES</a:t>
            </a:r>
          </a:p>
        </p:txBody>
      </p:sp>
      <p:sp>
        <p:nvSpPr>
          <p:cNvPr id="4" name="TextBox 4"/>
          <p:cNvSpPr txBox="1"/>
          <p:nvPr/>
        </p:nvSpPr>
        <p:spPr>
          <a:xfrm>
            <a:off x="685800" y="1746070"/>
            <a:ext cx="11162232" cy="4345100"/>
          </a:xfrm>
          <a:prstGeom prst="rect">
            <a:avLst/>
          </a:prstGeom>
        </p:spPr>
        <p:txBody>
          <a:bodyPr lIns="0" tIns="0" rIns="0" bIns="0" rtlCol="0" anchor="t">
            <a:spAutoFit/>
          </a:bodyPr>
          <a:lstStyle/>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Alansari, A.N., Omri, A.E. and Singh, K. (2025). Staff shortages linked to burnout, depression, and anxiety among outpatient nurses: a cross-sectional analysis at Hamad General Hospital, Qatar. BMC Nursing, 24(1).</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Azhar, A., Rehman, N., Majeed, N. and Bano, S. (2024). Employer branding: A strategy to enhance organizational performance. International Journal of Hospitality Management, 116(1), p.103618.</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Bhargava, V.R. and Assadi, P. (2024). Hiring, Algorithms, and Choice: Why Interviews Still Matter. Business Ethics Quarterly, 34(2), pp.1–30.</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Castro-Pires, H., Fischer, K., Mello, M. and </a:t>
            </a:r>
            <a:r>
              <a:rPr lang="en-US" sz="1417" i="1" dirty="0" err="1">
                <a:solidFill>
                  <a:srgbClr val="000000"/>
                </a:solidFill>
                <a:latin typeface="Times New Roman" panose="02020603050405020304" pitchFamily="18" charset="0"/>
                <a:ea typeface="Poppins"/>
                <a:cs typeface="Times New Roman" panose="02020603050405020304" pitchFamily="18" charset="0"/>
                <a:sym typeface="Poppins"/>
              </a:rPr>
              <a:t>Moscelli</a:t>
            </a: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 G. (2025). Immigration, Workforce Composition, and Organizational Performance: The Effect of Brexit on NHS Hospital Quality. SSRN Electronic Journal.</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Donald, W.E. (2023). Sustainable Talent Pipelines and person-</a:t>
            </a:r>
            <a:r>
              <a:rPr lang="en-US" sz="1417" i="1" dirty="0" err="1">
                <a:solidFill>
                  <a:srgbClr val="000000"/>
                </a:solidFill>
                <a:latin typeface="Times New Roman" panose="02020603050405020304" pitchFamily="18" charset="0"/>
                <a:ea typeface="Poppins"/>
                <a:cs typeface="Times New Roman" panose="02020603050405020304" pitchFamily="18" charset="0"/>
                <a:sym typeface="Poppins"/>
              </a:rPr>
              <a:t>organisation</a:t>
            </a: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 fit: Strategic Insights from UK Graduates. Career Development International, 28(2).</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Eaton, J., Baingana, F., Ma, A., </a:t>
            </a:r>
            <a:r>
              <a:rPr lang="en-US" sz="1417" i="1" dirty="0" err="1">
                <a:solidFill>
                  <a:srgbClr val="000000"/>
                </a:solidFill>
                <a:latin typeface="Times New Roman" panose="02020603050405020304" pitchFamily="18" charset="0"/>
                <a:ea typeface="Poppins"/>
                <a:cs typeface="Times New Roman" panose="02020603050405020304" pitchFamily="18" charset="0"/>
                <a:sym typeface="Poppins"/>
              </a:rPr>
              <a:t>Obindo</a:t>
            </a: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 T.J., Skuse, D. and Jenkins, R. (2023). The negative impact of global health worker migration, and how it can be addressed. Public Health, 225(225), pp.254–257.</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NHS England (2025). NHS England: NHS Management and leadership </a:t>
            </a:r>
            <a:r>
              <a:rPr lang="en-US" sz="1417" i="1" dirty="0" err="1">
                <a:solidFill>
                  <a:srgbClr val="000000"/>
                </a:solidFill>
                <a:latin typeface="Times New Roman" panose="02020603050405020304" pitchFamily="18" charset="0"/>
                <a:ea typeface="Poppins"/>
                <a:cs typeface="Times New Roman" panose="02020603050405020304" pitchFamily="18" charset="0"/>
                <a:sym typeface="Poppins"/>
              </a:rPr>
              <a:t>programme</a:t>
            </a: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 [online] England.nhs.uk. Available at: https://www.england.nhs.uk/leaders/nhs-leadership-and-management-development-programme/ [Accessed 1 Apr. 2026].</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NHS England (2026). NHS England» Performance report. [online] England.nhs.uk. Available at: https://www.england.nhs.uk/long-read/performance-report-24-25/.</a:t>
            </a:r>
          </a:p>
          <a:p>
            <a:pPr marL="306013" lvl="1" indent="-153007">
              <a:lnSpc>
                <a:spcPts val="1984"/>
              </a:lnSpc>
              <a:buFont typeface="Arial"/>
              <a:buChar char="•"/>
            </a:pP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Zulfiqar, S.H., Ryan, N., Berkery, E., Odonnell, C., </a:t>
            </a:r>
            <a:r>
              <a:rPr lang="en-US" sz="1417" i="1" dirty="0" err="1">
                <a:solidFill>
                  <a:srgbClr val="000000"/>
                </a:solidFill>
                <a:latin typeface="Times New Roman" panose="02020603050405020304" pitchFamily="18" charset="0"/>
                <a:ea typeface="Poppins"/>
                <a:cs typeface="Times New Roman" panose="02020603050405020304" pitchFamily="18" charset="0"/>
                <a:sym typeface="Poppins"/>
              </a:rPr>
              <a:t>Purtil</a:t>
            </a:r>
            <a:r>
              <a:rPr lang="en-US" sz="1417" i="1" dirty="0">
                <a:solidFill>
                  <a:srgbClr val="000000"/>
                </a:solidFill>
                <a:latin typeface="Times New Roman" panose="02020603050405020304" pitchFamily="18" charset="0"/>
                <a:ea typeface="Poppins"/>
                <a:cs typeface="Times New Roman" panose="02020603050405020304" pitchFamily="18" charset="0"/>
                <a:sym typeface="Poppins"/>
              </a:rPr>
              <a:t>, H. and O’Malley, B. (2023). Talent management of international nurses in healthcare settings: A systematic review. PLOS ONE, 18(11), p.e0293828</a:t>
            </a:r>
            <a:r>
              <a:rPr lang="en-US" sz="1417" dirty="0">
                <a:solidFill>
                  <a:srgbClr val="000000"/>
                </a:solidFill>
                <a:latin typeface="Poppins"/>
                <a:ea typeface="Poppins"/>
                <a:cs typeface="Poppins"/>
                <a:sym typeface="Poppins"/>
              </a:rPr>
              <a: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US" sz="1200"/>
          </a:p>
        </p:txBody>
      </p:sp>
      <p:grpSp>
        <p:nvGrpSpPr>
          <p:cNvPr id="3" name="Group 3"/>
          <p:cNvGrpSpPr/>
          <p:nvPr/>
        </p:nvGrpSpPr>
        <p:grpSpPr>
          <a:xfrm>
            <a:off x="-465667" y="2082800"/>
            <a:ext cx="3496733" cy="888519"/>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US" sz="1200"/>
            </a:p>
          </p:txBody>
        </p:sp>
        <p:sp>
          <p:nvSpPr>
            <p:cNvPr id="5" name="TextBox 5"/>
            <p:cNvSpPr txBox="1"/>
            <p:nvPr/>
          </p:nvSpPr>
          <p:spPr>
            <a:xfrm>
              <a:off x="0" y="-47625"/>
              <a:ext cx="1381426" cy="398645"/>
            </a:xfrm>
            <a:prstGeom prst="rect">
              <a:avLst/>
            </a:prstGeom>
          </p:spPr>
          <p:txBody>
            <a:bodyPr lIns="33867" tIns="33867" rIns="33867" bIns="33867" rtlCol="0" anchor="ctr"/>
            <a:lstStyle/>
            <a:p>
              <a:pPr algn="ctr">
                <a:lnSpc>
                  <a:spcPts val="1773"/>
                </a:lnSpc>
              </a:pPr>
              <a:endParaRPr sz="1200"/>
            </a:p>
          </p:txBody>
        </p:sp>
      </p:grpSp>
      <p:grpSp>
        <p:nvGrpSpPr>
          <p:cNvPr id="6" name="Group 6"/>
          <p:cNvGrpSpPr/>
          <p:nvPr/>
        </p:nvGrpSpPr>
        <p:grpSpPr>
          <a:xfrm>
            <a:off x="9160933" y="2082800"/>
            <a:ext cx="3412067" cy="888519"/>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US" sz="1200"/>
            </a:p>
          </p:txBody>
        </p:sp>
        <p:sp>
          <p:nvSpPr>
            <p:cNvPr id="8" name="TextBox 8"/>
            <p:cNvSpPr txBox="1"/>
            <p:nvPr/>
          </p:nvSpPr>
          <p:spPr>
            <a:xfrm>
              <a:off x="0" y="-47625"/>
              <a:ext cx="1347977" cy="398645"/>
            </a:xfrm>
            <a:prstGeom prst="rect">
              <a:avLst/>
            </a:prstGeom>
          </p:spPr>
          <p:txBody>
            <a:bodyPr lIns="33867" tIns="33867" rIns="33867" bIns="33867" rtlCol="0" anchor="ctr"/>
            <a:lstStyle/>
            <a:p>
              <a:pPr algn="ctr">
                <a:lnSpc>
                  <a:spcPts val="1773"/>
                </a:lnSpc>
              </a:pPr>
              <a:endParaRPr sz="1200"/>
            </a:p>
          </p:txBody>
        </p:sp>
      </p:grpSp>
      <p:sp>
        <p:nvSpPr>
          <p:cNvPr id="9" name="TextBox 9"/>
          <p:cNvSpPr txBox="1"/>
          <p:nvPr/>
        </p:nvSpPr>
        <p:spPr>
          <a:xfrm>
            <a:off x="3288865" y="2127732"/>
            <a:ext cx="5614270" cy="807401"/>
          </a:xfrm>
          <a:prstGeom prst="rect">
            <a:avLst/>
          </a:prstGeom>
        </p:spPr>
        <p:txBody>
          <a:bodyPr lIns="0" tIns="0" rIns="0" bIns="0" rtlCol="0" anchor="t">
            <a:spAutoFit/>
          </a:bodyPr>
          <a:lstStyle/>
          <a:p>
            <a:pPr algn="ctr">
              <a:lnSpc>
                <a:spcPts val="6890"/>
              </a:lnSpc>
            </a:pPr>
            <a:r>
              <a:rPr lang="en-US" sz="4800" b="1" dirty="0">
                <a:solidFill>
                  <a:srgbClr val="004AAD"/>
                </a:solidFill>
                <a:latin typeface="Times New Roman" panose="02020603050405020304" pitchFamily="18" charset="0"/>
                <a:ea typeface="League Spartan"/>
                <a:cs typeface="Times New Roman" panose="02020603050405020304" pitchFamily="18" charset="0"/>
                <a:sym typeface="League Spartan"/>
              </a:rPr>
              <a:t>THANK</a:t>
            </a:r>
            <a:r>
              <a:rPr lang="en-US" sz="4922" b="1" dirty="0">
                <a:solidFill>
                  <a:srgbClr val="004AAD"/>
                </a:solidFill>
                <a:latin typeface="Times New Roman" panose="02020603050405020304" pitchFamily="18" charset="0"/>
                <a:ea typeface="League Spartan"/>
                <a:cs typeface="Times New Roman" panose="02020603050405020304" pitchFamily="18" charset="0"/>
                <a:sym typeface="League Spartan"/>
              </a:rPr>
              <a:t>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7285</TotalTime>
  <Words>6275</Words>
  <Application>Microsoft Office PowerPoint</Application>
  <PresentationFormat>Widescreen</PresentationFormat>
  <Paragraphs>265</Paragraphs>
  <Slides>32</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Aptos</vt:lpstr>
      <vt:lpstr>Arial</vt:lpstr>
      <vt:lpstr>Calibri</vt:lpstr>
      <vt:lpstr>Calibri Light</vt:lpstr>
      <vt:lpstr>Krona One</vt:lpstr>
      <vt:lpstr>League Spartan</vt:lpstr>
      <vt:lpstr>Poppins</vt:lpstr>
      <vt:lpstr>Raleway</vt:lpstr>
      <vt:lpstr>Times New Roman</vt:lpstr>
      <vt:lpstr>Wingdings</vt:lpstr>
      <vt:lpstr>Office Theme</vt:lpstr>
      <vt:lpstr>PowerPoint Presentation</vt:lpstr>
      <vt:lpstr>Human Capital Management  Topic: Recruitment in NHS  Sub-topic: The Current Human Capital Management challenges in NHS</vt:lpstr>
      <vt:lpstr>Introduction</vt:lpstr>
      <vt:lpstr>Why Recruitment Is a Strategic HCM Challenge</vt:lpstr>
      <vt:lpstr>Challenge 1: Workforce Supply and Skills Shortages</vt:lpstr>
      <vt:lpstr>Challenge 2: Employer Attractiveness, Workload and Experience</vt:lpstr>
      <vt:lpstr>Challenge 3: Staffing Method and Global Dependency</vt:lpstr>
      <vt:lpstr>Challenge 4: Retention-Recruitment Interconnection</vt:lpstr>
      <vt:lpstr>Recommendations &amp; 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Capital Management</dc:title>
  <dc:creator>Netloan User</dc:creator>
  <cp:lastModifiedBy>Maame P Bonsu</cp:lastModifiedBy>
  <cp:revision>10</cp:revision>
  <dcterms:created xsi:type="dcterms:W3CDTF">2026-03-29T11:30:57Z</dcterms:created>
  <dcterms:modified xsi:type="dcterms:W3CDTF">2026-04-03T17:50:06Z</dcterms:modified>
</cp:coreProperties>
</file>