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4"/>
  </p:sldMasterIdLst>
  <p:notesMasterIdLst>
    <p:notesMasterId r:id="rId27"/>
  </p:notesMasterIdLst>
  <p:sldIdLst>
    <p:sldId id="256" r:id="rId5"/>
    <p:sldId id="286" r:id="rId6"/>
    <p:sldId id="269" r:id="rId7"/>
    <p:sldId id="270" r:id="rId8"/>
    <p:sldId id="287" r:id="rId9"/>
    <p:sldId id="271" r:id="rId10"/>
    <p:sldId id="272" r:id="rId11"/>
    <p:sldId id="380" r:id="rId12"/>
    <p:sldId id="273" r:id="rId13"/>
    <p:sldId id="274" r:id="rId14"/>
    <p:sldId id="275" r:id="rId15"/>
    <p:sldId id="276" r:id="rId16"/>
    <p:sldId id="277" r:id="rId17"/>
    <p:sldId id="278" r:id="rId18"/>
    <p:sldId id="288" r:id="rId19"/>
    <p:sldId id="381" r:id="rId20"/>
    <p:sldId id="382" r:id="rId21"/>
    <p:sldId id="383" r:id="rId22"/>
    <p:sldId id="384" r:id="rId23"/>
    <p:sldId id="385" r:id="rId24"/>
    <p:sldId id="379" r:id="rId25"/>
    <p:sldId id="377"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660066"/>
    <a:srgbClr val="009900"/>
    <a:srgbClr val="FF0066"/>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4572" autoAdjust="0"/>
  </p:normalViewPr>
  <p:slideViewPr>
    <p:cSldViewPr>
      <p:cViewPr varScale="1">
        <p:scale>
          <a:sx n="83" d="100"/>
          <a:sy n="83" d="100"/>
        </p:scale>
        <p:origin x="2424"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 Tinkler" userId="bcebf29c-73c2-433d-80d2-6bad896374bf" providerId="ADAL" clId="{EC80AE25-9ED3-46E7-937A-646521AF1EE3}"/>
    <pc:docChg chg="custSel addSld delSld modSld sldOrd">
      <pc:chgData name="Paul Tinkler" userId="bcebf29c-73c2-433d-80d2-6bad896374bf" providerId="ADAL" clId="{EC80AE25-9ED3-46E7-937A-646521AF1EE3}" dt="2020-04-14T15:07:32.734" v="230" actId="20577"/>
      <pc:docMkLst>
        <pc:docMk/>
      </pc:docMkLst>
      <pc:sldChg chg="modSp mod">
        <pc:chgData name="Paul Tinkler" userId="bcebf29c-73c2-433d-80d2-6bad896374bf" providerId="ADAL" clId="{EC80AE25-9ED3-46E7-937A-646521AF1EE3}" dt="2020-04-14T14:42:06.437" v="22" actId="20577"/>
        <pc:sldMkLst>
          <pc:docMk/>
          <pc:sldMk cId="3169044310" sldId="256"/>
        </pc:sldMkLst>
        <pc:spChg chg="mod">
          <ac:chgData name="Paul Tinkler" userId="bcebf29c-73c2-433d-80d2-6bad896374bf" providerId="ADAL" clId="{EC80AE25-9ED3-46E7-937A-646521AF1EE3}" dt="2020-04-14T14:42:06.437" v="22" actId="20577"/>
          <ac:spMkLst>
            <pc:docMk/>
            <pc:sldMk cId="3169044310" sldId="256"/>
            <ac:spMk id="3" creationId="{00000000-0000-0000-0000-000000000000}"/>
          </ac:spMkLst>
        </pc:spChg>
      </pc:sldChg>
      <pc:sldChg chg="del">
        <pc:chgData name="Paul Tinkler" userId="bcebf29c-73c2-433d-80d2-6bad896374bf" providerId="ADAL" clId="{EC80AE25-9ED3-46E7-937A-646521AF1EE3}" dt="2020-04-14T14:41:28.040" v="0" actId="47"/>
        <pc:sldMkLst>
          <pc:docMk/>
          <pc:sldMk cId="2837441446" sldId="257"/>
        </pc:sldMkLst>
      </pc:sldChg>
      <pc:sldChg chg="del">
        <pc:chgData name="Paul Tinkler" userId="bcebf29c-73c2-433d-80d2-6bad896374bf" providerId="ADAL" clId="{EC80AE25-9ED3-46E7-937A-646521AF1EE3}" dt="2020-04-14T14:41:28.647" v="1" actId="47"/>
        <pc:sldMkLst>
          <pc:docMk/>
          <pc:sldMk cId="3445643529" sldId="258"/>
        </pc:sldMkLst>
      </pc:sldChg>
      <pc:sldChg chg="del">
        <pc:chgData name="Paul Tinkler" userId="bcebf29c-73c2-433d-80d2-6bad896374bf" providerId="ADAL" clId="{EC80AE25-9ED3-46E7-937A-646521AF1EE3}" dt="2020-04-14T14:42:26.665" v="25" actId="47"/>
        <pc:sldMkLst>
          <pc:docMk/>
          <pc:sldMk cId="3468157714" sldId="259"/>
        </pc:sldMkLst>
      </pc:sldChg>
      <pc:sldChg chg="del">
        <pc:chgData name="Paul Tinkler" userId="bcebf29c-73c2-433d-80d2-6bad896374bf" providerId="ADAL" clId="{EC80AE25-9ED3-46E7-937A-646521AF1EE3}" dt="2020-04-14T14:42:29.201" v="26" actId="47"/>
        <pc:sldMkLst>
          <pc:docMk/>
          <pc:sldMk cId="1608947572" sldId="260"/>
        </pc:sldMkLst>
      </pc:sldChg>
      <pc:sldChg chg="del">
        <pc:chgData name="Paul Tinkler" userId="bcebf29c-73c2-433d-80d2-6bad896374bf" providerId="ADAL" clId="{EC80AE25-9ED3-46E7-937A-646521AF1EE3}" dt="2020-04-14T14:42:30.314" v="27" actId="47"/>
        <pc:sldMkLst>
          <pc:docMk/>
          <pc:sldMk cId="221431637" sldId="261"/>
        </pc:sldMkLst>
      </pc:sldChg>
      <pc:sldChg chg="del">
        <pc:chgData name="Paul Tinkler" userId="bcebf29c-73c2-433d-80d2-6bad896374bf" providerId="ADAL" clId="{EC80AE25-9ED3-46E7-937A-646521AF1EE3}" dt="2020-04-14T14:42:31.941" v="28" actId="47"/>
        <pc:sldMkLst>
          <pc:docMk/>
          <pc:sldMk cId="2821284764" sldId="262"/>
        </pc:sldMkLst>
      </pc:sldChg>
      <pc:sldChg chg="del">
        <pc:chgData name="Paul Tinkler" userId="bcebf29c-73c2-433d-80d2-6bad896374bf" providerId="ADAL" clId="{EC80AE25-9ED3-46E7-937A-646521AF1EE3}" dt="2020-04-14T14:42:32.746" v="29" actId="47"/>
        <pc:sldMkLst>
          <pc:docMk/>
          <pc:sldMk cId="829831324" sldId="263"/>
        </pc:sldMkLst>
      </pc:sldChg>
      <pc:sldChg chg="del">
        <pc:chgData name="Paul Tinkler" userId="bcebf29c-73c2-433d-80d2-6bad896374bf" providerId="ADAL" clId="{EC80AE25-9ED3-46E7-937A-646521AF1EE3}" dt="2020-04-14T14:42:33.246" v="30" actId="47"/>
        <pc:sldMkLst>
          <pc:docMk/>
          <pc:sldMk cId="1694004550" sldId="264"/>
        </pc:sldMkLst>
      </pc:sldChg>
      <pc:sldChg chg="add ord">
        <pc:chgData name="Paul Tinkler" userId="bcebf29c-73c2-433d-80d2-6bad896374bf" providerId="ADAL" clId="{EC80AE25-9ED3-46E7-937A-646521AF1EE3}" dt="2020-04-14T14:52:53.523" v="215"/>
        <pc:sldMkLst>
          <pc:docMk/>
          <pc:sldMk cId="3708952261" sldId="269"/>
        </pc:sldMkLst>
      </pc:sldChg>
      <pc:sldChg chg="add">
        <pc:chgData name="Paul Tinkler" userId="bcebf29c-73c2-433d-80d2-6bad896374bf" providerId="ADAL" clId="{EC80AE25-9ED3-46E7-937A-646521AF1EE3}" dt="2020-04-14T14:50:31.692" v="209"/>
        <pc:sldMkLst>
          <pc:docMk/>
          <pc:sldMk cId="2116846884" sldId="270"/>
        </pc:sldMkLst>
      </pc:sldChg>
      <pc:sldChg chg="add">
        <pc:chgData name="Paul Tinkler" userId="bcebf29c-73c2-433d-80d2-6bad896374bf" providerId="ADAL" clId="{EC80AE25-9ED3-46E7-937A-646521AF1EE3}" dt="2020-04-14T14:51:01.909" v="211"/>
        <pc:sldMkLst>
          <pc:docMk/>
          <pc:sldMk cId="2860298054" sldId="271"/>
        </pc:sldMkLst>
      </pc:sldChg>
      <pc:sldChg chg="add">
        <pc:chgData name="Paul Tinkler" userId="bcebf29c-73c2-433d-80d2-6bad896374bf" providerId="ADAL" clId="{EC80AE25-9ED3-46E7-937A-646521AF1EE3}" dt="2020-04-14T14:51:40.568" v="212"/>
        <pc:sldMkLst>
          <pc:docMk/>
          <pc:sldMk cId="2514360589" sldId="272"/>
        </pc:sldMkLst>
      </pc:sldChg>
      <pc:sldChg chg="add">
        <pc:chgData name="Paul Tinkler" userId="bcebf29c-73c2-433d-80d2-6bad896374bf" providerId="ADAL" clId="{EC80AE25-9ED3-46E7-937A-646521AF1EE3}" dt="2020-04-14T14:47:50.097" v="199"/>
        <pc:sldMkLst>
          <pc:docMk/>
          <pc:sldMk cId="0" sldId="273"/>
        </pc:sldMkLst>
      </pc:sldChg>
      <pc:sldChg chg="add">
        <pc:chgData name="Paul Tinkler" userId="bcebf29c-73c2-433d-80d2-6bad896374bf" providerId="ADAL" clId="{EC80AE25-9ED3-46E7-937A-646521AF1EE3}" dt="2020-04-14T14:47:59.420" v="200"/>
        <pc:sldMkLst>
          <pc:docMk/>
          <pc:sldMk cId="0" sldId="274"/>
        </pc:sldMkLst>
      </pc:sldChg>
      <pc:sldChg chg="add">
        <pc:chgData name="Paul Tinkler" userId="bcebf29c-73c2-433d-80d2-6bad896374bf" providerId="ADAL" clId="{EC80AE25-9ED3-46E7-937A-646521AF1EE3}" dt="2020-04-14T14:48:12.504" v="201"/>
        <pc:sldMkLst>
          <pc:docMk/>
          <pc:sldMk cId="0" sldId="275"/>
        </pc:sldMkLst>
      </pc:sldChg>
      <pc:sldChg chg="add">
        <pc:chgData name="Paul Tinkler" userId="bcebf29c-73c2-433d-80d2-6bad896374bf" providerId="ADAL" clId="{EC80AE25-9ED3-46E7-937A-646521AF1EE3}" dt="2020-04-14T14:48:19.281" v="202"/>
        <pc:sldMkLst>
          <pc:docMk/>
          <pc:sldMk cId="0" sldId="276"/>
        </pc:sldMkLst>
      </pc:sldChg>
      <pc:sldChg chg="add">
        <pc:chgData name="Paul Tinkler" userId="bcebf29c-73c2-433d-80d2-6bad896374bf" providerId="ADAL" clId="{EC80AE25-9ED3-46E7-937A-646521AF1EE3}" dt="2020-04-14T14:48:29.668" v="203"/>
        <pc:sldMkLst>
          <pc:docMk/>
          <pc:sldMk cId="0" sldId="277"/>
        </pc:sldMkLst>
      </pc:sldChg>
      <pc:sldChg chg="modSp add mod">
        <pc:chgData name="Paul Tinkler" userId="bcebf29c-73c2-433d-80d2-6bad896374bf" providerId="ADAL" clId="{EC80AE25-9ED3-46E7-937A-646521AF1EE3}" dt="2020-04-14T14:48:38.442" v="205" actId="27636"/>
        <pc:sldMkLst>
          <pc:docMk/>
          <pc:sldMk cId="0" sldId="278"/>
        </pc:sldMkLst>
        <pc:spChg chg="mod">
          <ac:chgData name="Paul Tinkler" userId="bcebf29c-73c2-433d-80d2-6bad896374bf" providerId="ADAL" clId="{EC80AE25-9ED3-46E7-937A-646521AF1EE3}" dt="2020-04-14T14:48:38.442" v="205" actId="27636"/>
          <ac:spMkLst>
            <pc:docMk/>
            <pc:sldMk cId="0" sldId="278"/>
            <ac:spMk id="30723" creationId="{293764C4-2EE1-4191-AB0B-2BD9F661CFC4}"/>
          </ac:spMkLst>
        </pc:spChg>
      </pc:sldChg>
      <pc:sldChg chg="del">
        <pc:chgData name="Paul Tinkler" userId="bcebf29c-73c2-433d-80d2-6bad896374bf" providerId="ADAL" clId="{EC80AE25-9ED3-46E7-937A-646521AF1EE3}" dt="2020-04-14T14:41:30.165" v="2" actId="47"/>
        <pc:sldMkLst>
          <pc:docMk/>
          <pc:sldMk cId="2451088641" sldId="282"/>
        </pc:sldMkLst>
      </pc:sldChg>
      <pc:sldChg chg="del">
        <pc:chgData name="Paul Tinkler" userId="bcebf29c-73c2-433d-80d2-6bad896374bf" providerId="ADAL" clId="{EC80AE25-9ED3-46E7-937A-646521AF1EE3}" dt="2020-04-14T14:42:24.838" v="23" actId="47"/>
        <pc:sldMkLst>
          <pc:docMk/>
          <pc:sldMk cId="63740959" sldId="283"/>
        </pc:sldMkLst>
      </pc:sldChg>
      <pc:sldChg chg="del">
        <pc:chgData name="Paul Tinkler" userId="bcebf29c-73c2-433d-80d2-6bad896374bf" providerId="ADAL" clId="{EC80AE25-9ED3-46E7-937A-646521AF1EE3}" dt="2020-04-14T14:42:26.117" v="24" actId="47"/>
        <pc:sldMkLst>
          <pc:docMk/>
          <pc:sldMk cId="2368332346" sldId="284"/>
        </pc:sldMkLst>
      </pc:sldChg>
      <pc:sldChg chg="modSp add mod modAnim">
        <pc:chgData name="Paul Tinkler" userId="bcebf29c-73c2-433d-80d2-6bad896374bf" providerId="ADAL" clId="{EC80AE25-9ED3-46E7-937A-646521AF1EE3}" dt="2020-04-14T14:46:48.927" v="198" actId="20577"/>
        <pc:sldMkLst>
          <pc:docMk/>
          <pc:sldMk cId="3316397513" sldId="286"/>
        </pc:sldMkLst>
        <pc:spChg chg="mod">
          <ac:chgData name="Paul Tinkler" userId="bcebf29c-73c2-433d-80d2-6bad896374bf" providerId="ADAL" clId="{EC80AE25-9ED3-46E7-937A-646521AF1EE3}" dt="2020-04-14T14:46:48.927" v="198" actId="20577"/>
          <ac:spMkLst>
            <pc:docMk/>
            <pc:sldMk cId="3316397513" sldId="286"/>
            <ac:spMk id="3" creationId="{A4163044-87EF-4CFF-ACD8-27D69CB47E42}"/>
          </ac:spMkLst>
        </pc:spChg>
      </pc:sldChg>
      <pc:sldChg chg="add">
        <pc:chgData name="Paul Tinkler" userId="bcebf29c-73c2-433d-80d2-6bad896374bf" providerId="ADAL" clId="{EC80AE25-9ED3-46E7-937A-646521AF1EE3}" dt="2020-04-14T14:50:44.078" v="210"/>
        <pc:sldMkLst>
          <pc:docMk/>
          <pc:sldMk cId="3960777224" sldId="287"/>
        </pc:sldMkLst>
      </pc:sldChg>
      <pc:sldChg chg="modSp add mod">
        <pc:chgData name="Paul Tinkler" userId="bcebf29c-73c2-433d-80d2-6bad896374bf" providerId="ADAL" clId="{EC80AE25-9ED3-46E7-937A-646521AF1EE3}" dt="2020-04-14T14:48:46.058" v="207" actId="27636"/>
        <pc:sldMkLst>
          <pc:docMk/>
          <pc:sldMk cId="0" sldId="288"/>
        </pc:sldMkLst>
        <pc:spChg chg="mod">
          <ac:chgData name="Paul Tinkler" userId="bcebf29c-73c2-433d-80d2-6bad896374bf" providerId="ADAL" clId="{EC80AE25-9ED3-46E7-937A-646521AF1EE3}" dt="2020-04-14T14:48:46.058" v="207" actId="27636"/>
          <ac:spMkLst>
            <pc:docMk/>
            <pc:sldMk cId="0" sldId="288"/>
            <ac:spMk id="31747" creationId="{8F2B4218-A659-477C-8A3E-16E1AC3DB837}"/>
          </ac:spMkLst>
        </pc:spChg>
      </pc:sldChg>
      <pc:sldChg chg="modSp mod">
        <pc:chgData name="Paul Tinkler" userId="bcebf29c-73c2-433d-80d2-6bad896374bf" providerId="ADAL" clId="{EC80AE25-9ED3-46E7-937A-646521AF1EE3}" dt="2020-04-14T15:07:32.734" v="230" actId="20577"/>
        <pc:sldMkLst>
          <pc:docMk/>
          <pc:sldMk cId="3643099484" sldId="379"/>
        </pc:sldMkLst>
        <pc:spChg chg="mod">
          <ac:chgData name="Paul Tinkler" userId="bcebf29c-73c2-433d-80d2-6bad896374bf" providerId="ADAL" clId="{EC80AE25-9ED3-46E7-937A-646521AF1EE3}" dt="2020-04-14T15:07:32.734" v="230" actId="20577"/>
          <ac:spMkLst>
            <pc:docMk/>
            <pc:sldMk cId="3643099484" sldId="379"/>
            <ac:spMk id="3" creationId="{2A4335A4-21C7-42AA-9462-7BB405F7938D}"/>
          </ac:spMkLst>
        </pc:spChg>
      </pc:sldChg>
      <pc:sldChg chg="add">
        <pc:chgData name="Paul Tinkler" userId="bcebf29c-73c2-433d-80d2-6bad896374bf" providerId="ADAL" clId="{EC80AE25-9ED3-46E7-937A-646521AF1EE3}" dt="2020-04-14T14:52:01.988" v="213"/>
        <pc:sldMkLst>
          <pc:docMk/>
          <pc:sldMk cId="157135955" sldId="380"/>
        </pc:sldMkLst>
      </pc:sldChg>
      <pc:sldChg chg="add">
        <pc:chgData name="Paul Tinkler" userId="bcebf29c-73c2-433d-80d2-6bad896374bf" providerId="ADAL" clId="{EC80AE25-9ED3-46E7-937A-646521AF1EE3}" dt="2020-04-14T14:54:04.501" v="216"/>
        <pc:sldMkLst>
          <pc:docMk/>
          <pc:sldMk cId="786815928" sldId="381"/>
        </pc:sldMkLst>
      </pc:sldChg>
      <pc:sldChg chg="add">
        <pc:chgData name="Paul Tinkler" userId="bcebf29c-73c2-433d-80d2-6bad896374bf" providerId="ADAL" clId="{EC80AE25-9ED3-46E7-937A-646521AF1EE3}" dt="2020-04-14T14:54:19.748" v="217"/>
        <pc:sldMkLst>
          <pc:docMk/>
          <pc:sldMk cId="2959046037" sldId="382"/>
        </pc:sldMkLst>
      </pc:sldChg>
      <pc:sldChg chg="add">
        <pc:chgData name="Paul Tinkler" userId="bcebf29c-73c2-433d-80d2-6bad896374bf" providerId="ADAL" clId="{EC80AE25-9ED3-46E7-937A-646521AF1EE3}" dt="2020-04-14T14:54:31.849" v="218"/>
        <pc:sldMkLst>
          <pc:docMk/>
          <pc:sldMk cId="1861797506" sldId="383"/>
        </pc:sldMkLst>
      </pc:sldChg>
      <pc:sldChg chg="add">
        <pc:chgData name="Paul Tinkler" userId="bcebf29c-73c2-433d-80d2-6bad896374bf" providerId="ADAL" clId="{EC80AE25-9ED3-46E7-937A-646521AF1EE3}" dt="2020-04-14T14:54:41.388" v="219"/>
        <pc:sldMkLst>
          <pc:docMk/>
          <pc:sldMk cId="1371496884" sldId="384"/>
        </pc:sldMkLst>
      </pc:sldChg>
      <pc:sldChg chg="add">
        <pc:chgData name="Paul Tinkler" userId="bcebf29c-73c2-433d-80d2-6bad896374bf" providerId="ADAL" clId="{EC80AE25-9ED3-46E7-937A-646521AF1EE3}" dt="2020-04-14T14:54:52.797" v="220"/>
        <pc:sldMkLst>
          <pc:docMk/>
          <pc:sldMk cId="4075831414" sldId="385"/>
        </pc:sldMkLst>
      </pc:sldChg>
      <pc:sldChg chg="add del">
        <pc:chgData name="Paul Tinkler" userId="bcebf29c-73c2-433d-80d2-6bad896374bf" providerId="ADAL" clId="{EC80AE25-9ED3-46E7-937A-646521AF1EE3}" dt="2020-04-14T14:55:12.749" v="222" actId="47"/>
        <pc:sldMkLst>
          <pc:docMk/>
          <pc:sldMk cId="1565258708" sldId="386"/>
        </pc:sldMkLst>
      </pc:sldChg>
    </pc:docChg>
  </pc:docChgLst>
  <pc:docChgLst>
    <pc:chgData name="Paul Tinkler" userId="bcebf29c-73c2-433d-80d2-6bad896374bf" providerId="ADAL" clId="{9B1B1F04-AB94-4C3D-8838-AEB7CE32B94E}"/>
    <pc:docChg chg="modSld">
      <pc:chgData name="Paul Tinkler" userId="bcebf29c-73c2-433d-80d2-6bad896374bf" providerId="ADAL" clId="{9B1B1F04-AB94-4C3D-8838-AEB7CE32B94E}" dt="2022-04-04T10:30:25.056" v="15" actId="20577"/>
      <pc:docMkLst>
        <pc:docMk/>
      </pc:docMkLst>
      <pc:sldChg chg="modSp mod">
        <pc:chgData name="Paul Tinkler" userId="bcebf29c-73c2-433d-80d2-6bad896374bf" providerId="ADAL" clId="{9B1B1F04-AB94-4C3D-8838-AEB7CE32B94E}" dt="2022-04-04T10:30:25.056" v="15" actId="20577"/>
        <pc:sldMkLst>
          <pc:docMk/>
          <pc:sldMk cId="3169044310" sldId="256"/>
        </pc:sldMkLst>
        <pc:spChg chg="mod">
          <ac:chgData name="Paul Tinkler" userId="bcebf29c-73c2-433d-80d2-6bad896374bf" providerId="ADAL" clId="{9B1B1F04-AB94-4C3D-8838-AEB7CE32B94E}" dt="2022-04-04T10:30:25.056" v="15" actId="20577"/>
          <ac:spMkLst>
            <pc:docMk/>
            <pc:sldMk cId="3169044310" sldId="256"/>
            <ac:spMk id="3" creationId="{00000000-0000-0000-0000-000000000000}"/>
          </ac:spMkLst>
        </pc:spChg>
      </pc:sldChg>
    </pc:docChg>
  </pc:docChgLst>
  <pc:docChgLst>
    <pc:chgData name="Paul Tinkler" userId="bcebf29c-73c2-433d-80d2-6bad896374bf" providerId="ADAL" clId="{4D4C5610-0200-4458-94EE-057D250BB549}"/>
    <pc:docChg chg="delSld">
      <pc:chgData name="Paul Tinkler" userId="bcebf29c-73c2-433d-80d2-6bad896374bf" providerId="ADAL" clId="{4D4C5610-0200-4458-94EE-057D250BB549}" dt="2020-04-08T07:23:36.367" v="0" actId="47"/>
      <pc:docMkLst>
        <pc:docMk/>
      </pc:docMkLst>
      <pc:sldChg chg="del">
        <pc:chgData name="Paul Tinkler" userId="bcebf29c-73c2-433d-80d2-6bad896374bf" providerId="ADAL" clId="{4D4C5610-0200-4458-94EE-057D250BB549}" dt="2020-04-08T07:23:36.367" v="0" actId="47"/>
        <pc:sldMkLst>
          <pc:docMk/>
          <pc:sldMk cId="412184342" sldId="265"/>
        </pc:sldMkLst>
      </pc:sldChg>
      <pc:sldChg chg="del">
        <pc:chgData name="Paul Tinkler" userId="bcebf29c-73c2-433d-80d2-6bad896374bf" providerId="ADAL" clId="{4D4C5610-0200-4458-94EE-057D250BB549}" dt="2020-04-08T07:23:36.367" v="0" actId="47"/>
        <pc:sldMkLst>
          <pc:docMk/>
          <pc:sldMk cId="132849398" sldId="266"/>
        </pc:sldMkLst>
      </pc:sldChg>
      <pc:sldChg chg="del">
        <pc:chgData name="Paul Tinkler" userId="bcebf29c-73c2-433d-80d2-6bad896374bf" providerId="ADAL" clId="{4D4C5610-0200-4458-94EE-057D250BB549}" dt="2020-04-08T07:23:36.367" v="0" actId="47"/>
        <pc:sldMkLst>
          <pc:docMk/>
          <pc:sldMk cId="1417296604" sldId="267"/>
        </pc:sldMkLst>
      </pc:sldChg>
      <pc:sldChg chg="del">
        <pc:chgData name="Paul Tinkler" userId="bcebf29c-73c2-433d-80d2-6bad896374bf" providerId="ADAL" clId="{4D4C5610-0200-4458-94EE-057D250BB549}" dt="2020-04-08T07:23:36.367" v="0" actId="47"/>
        <pc:sldMkLst>
          <pc:docMk/>
          <pc:sldMk cId="239299881" sldId="268"/>
        </pc:sldMkLst>
      </pc:sldChg>
      <pc:sldChg chg="del">
        <pc:chgData name="Paul Tinkler" userId="bcebf29c-73c2-433d-80d2-6bad896374bf" providerId="ADAL" clId="{4D4C5610-0200-4458-94EE-057D250BB549}" dt="2020-04-08T07:23:36.367" v="0" actId="47"/>
        <pc:sldMkLst>
          <pc:docMk/>
          <pc:sldMk cId="2518383569" sldId="269"/>
        </pc:sldMkLst>
      </pc:sldChg>
      <pc:sldChg chg="del">
        <pc:chgData name="Paul Tinkler" userId="bcebf29c-73c2-433d-80d2-6bad896374bf" providerId="ADAL" clId="{4D4C5610-0200-4458-94EE-057D250BB549}" dt="2020-04-08T07:23:36.367" v="0" actId="47"/>
        <pc:sldMkLst>
          <pc:docMk/>
          <pc:sldMk cId="976691878" sldId="270"/>
        </pc:sldMkLst>
      </pc:sldChg>
      <pc:sldChg chg="del">
        <pc:chgData name="Paul Tinkler" userId="bcebf29c-73c2-433d-80d2-6bad896374bf" providerId="ADAL" clId="{4D4C5610-0200-4458-94EE-057D250BB549}" dt="2020-04-08T07:23:36.367" v="0" actId="47"/>
        <pc:sldMkLst>
          <pc:docMk/>
          <pc:sldMk cId="1992602741" sldId="271"/>
        </pc:sldMkLst>
      </pc:sldChg>
      <pc:sldChg chg="del">
        <pc:chgData name="Paul Tinkler" userId="bcebf29c-73c2-433d-80d2-6bad896374bf" providerId="ADAL" clId="{4D4C5610-0200-4458-94EE-057D250BB549}" dt="2020-04-08T07:23:36.367" v="0" actId="47"/>
        <pc:sldMkLst>
          <pc:docMk/>
          <pc:sldMk cId="3652931770" sldId="272"/>
        </pc:sldMkLst>
      </pc:sldChg>
      <pc:sldChg chg="del">
        <pc:chgData name="Paul Tinkler" userId="bcebf29c-73c2-433d-80d2-6bad896374bf" providerId="ADAL" clId="{4D4C5610-0200-4458-94EE-057D250BB549}" dt="2020-04-08T07:23:36.367" v="0" actId="47"/>
        <pc:sldMkLst>
          <pc:docMk/>
          <pc:sldMk cId="4240440958" sldId="273"/>
        </pc:sldMkLst>
      </pc:sldChg>
      <pc:sldChg chg="del">
        <pc:chgData name="Paul Tinkler" userId="bcebf29c-73c2-433d-80d2-6bad896374bf" providerId="ADAL" clId="{4D4C5610-0200-4458-94EE-057D250BB549}" dt="2020-04-08T07:23:36.367" v="0" actId="47"/>
        <pc:sldMkLst>
          <pc:docMk/>
          <pc:sldMk cId="391785376" sldId="274"/>
        </pc:sldMkLst>
      </pc:sldChg>
      <pc:sldChg chg="del">
        <pc:chgData name="Paul Tinkler" userId="bcebf29c-73c2-433d-80d2-6bad896374bf" providerId="ADAL" clId="{4D4C5610-0200-4458-94EE-057D250BB549}" dt="2020-04-08T07:23:36.367" v="0" actId="47"/>
        <pc:sldMkLst>
          <pc:docMk/>
          <pc:sldMk cId="114424626" sldId="275"/>
        </pc:sldMkLst>
      </pc:sldChg>
      <pc:sldChg chg="del">
        <pc:chgData name="Paul Tinkler" userId="bcebf29c-73c2-433d-80d2-6bad896374bf" providerId="ADAL" clId="{4D4C5610-0200-4458-94EE-057D250BB549}" dt="2020-04-08T07:23:36.367" v="0" actId="47"/>
        <pc:sldMkLst>
          <pc:docMk/>
          <pc:sldMk cId="82064842" sldId="276"/>
        </pc:sldMkLst>
      </pc:sldChg>
      <pc:sldChg chg="del">
        <pc:chgData name="Paul Tinkler" userId="bcebf29c-73c2-433d-80d2-6bad896374bf" providerId="ADAL" clId="{4D4C5610-0200-4458-94EE-057D250BB549}" dt="2020-04-08T07:23:36.367" v="0" actId="47"/>
        <pc:sldMkLst>
          <pc:docMk/>
          <pc:sldMk cId="585240257" sldId="277"/>
        </pc:sldMkLst>
      </pc:sldChg>
      <pc:sldChg chg="del">
        <pc:chgData name="Paul Tinkler" userId="bcebf29c-73c2-433d-80d2-6bad896374bf" providerId="ADAL" clId="{4D4C5610-0200-4458-94EE-057D250BB549}" dt="2020-04-08T07:23:36.367" v="0" actId="47"/>
        <pc:sldMkLst>
          <pc:docMk/>
          <pc:sldMk cId="4109075476" sldId="278"/>
        </pc:sldMkLst>
      </pc:sldChg>
      <pc:sldChg chg="del">
        <pc:chgData name="Paul Tinkler" userId="bcebf29c-73c2-433d-80d2-6bad896374bf" providerId="ADAL" clId="{4D4C5610-0200-4458-94EE-057D250BB549}" dt="2020-04-08T07:23:36.367" v="0" actId="47"/>
        <pc:sldMkLst>
          <pc:docMk/>
          <pc:sldMk cId="569558633" sldId="279"/>
        </pc:sldMkLst>
      </pc:sldChg>
      <pc:sldChg chg="del">
        <pc:chgData name="Paul Tinkler" userId="bcebf29c-73c2-433d-80d2-6bad896374bf" providerId="ADAL" clId="{4D4C5610-0200-4458-94EE-057D250BB549}" dt="2020-04-08T07:23:36.367" v="0" actId="47"/>
        <pc:sldMkLst>
          <pc:docMk/>
          <pc:sldMk cId="397099766" sldId="280"/>
        </pc:sldMkLst>
      </pc:sldChg>
      <pc:sldChg chg="del">
        <pc:chgData name="Paul Tinkler" userId="bcebf29c-73c2-433d-80d2-6bad896374bf" providerId="ADAL" clId="{4D4C5610-0200-4458-94EE-057D250BB549}" dt="2020-04-08T07:23:36.367" v="0" actId="47"/>
        <pc:sldMkLst>
          <pc:docMk/>
          <pc:sldMk cId="794787382" sldId="281"/>
        </pc:sldMkLst>
      </pc:sldChg>
      <pc:sldChg chg="del">
        <pc:chgData name="Paul Tinkler" userId="bcebf29c-73c2-433d-80d2-6bad896374bf" providerId="ADAL" clId="{4D4C5610-0200-4458-94EE-057D250BB549}" dt="2020-04-08T07:23:36.367" v="0" actId="47"/>
        <pc:sldMkLst>
          <pc:docMk/>
          <pc:sldMk cId="3254800580" sldId="378"/>
        </pc:sldMkLst>
      </pc:sldChg>
    </pc:docChg>
  </pc:docChgLst>
  <pc:docChgLst>
    <pc:chgData name="Paul Tinkler" userId="bcebf29c-73c2-433d-80d2-6bad896374bf" providerId="ADAL" clId="{7F77D658-B162-49A7-AB0A-024CFC02D0F7}"/>
    <pc:docChg chg="custSel modSld">
      <pc:chgData name="Paul Tinkler" userId="bcebf29c-73c2-433d-80d2-6bad896374bf" providerId="ADAL" clId="{7F77D658-B162-49A7-AB0A-024CFC02D0F7}" dt="2021-05-06T16:54:33.839" v="92" actId="1076"/>
      <pc:docMkLst>
        <pc:docMk/>
      </pc:docMkLst>
      <pc:sldChg chg="modSp mod">
        <pc:chgData name="Paul Tinkler" userId="bcebf29c-73c2-433d-80d2-6bad896374bf" providerId="ADAL" clId="{7F77D658-B162-49A7-AB0A-024CFC02D0F7}" dt="2021-05-06T16:43:46.731" v="28" actId="27636"/>
        <pc:sldMkLst>
          <pc:docMk/>
          <pc:sldMk cId="3169044310" sldId="256"/>
        </pc:sldMkLst>
        <pc:spChg chg="mod">
          <ac:chgData name="Paul Tinkler" userId="bcebf29c-73c2-433d-80d2-6bad896374bf" providerId="ADAL" clId="{7F77D658-B162-49A7-AB0A-024CFC02D0F7}" dt="2021-05-06T16:43:46.731" v="28" actId="27636"/>
          <ac:spMkLst>
            <pc:docMk/>
            <pc:sldMk cId="3169044310" sldId="256"/>
            <ac:spMk id="2" creationId="{00000000-0000-0000-0000-000000000000}"/>
          </ac:spMkLst>
        </pc:spChg>
        <pc:spChg chg="mod">
          <ac:chgData name="Paul Tinkler" userId="bcebf29c-73c2-433d-80d2-6bad896374bf" providerId="ADAL" clId="{7F77D658-B162-49A7-AB0A-024CFC02D0F7}" dt="2021-05-06T16:43:30.967" v="26" actId="114"/>
          <ac:spMkLst>
            <pc:docMk/>
            <pc:sldMk cId="3169044310" sldId="256"/>
            <ac:spMk id="3" creationId="{00000000-0000-0000-0000-000000000000}"/>
          </ac:spMkLst>
        </pc:spChg>
      </pc:sldChg>
      <pc:sldChg chg="modSp mod">
        <pc:chgData name="Paul Tinkler" userId="bcebf29c-73c2-433d-80d2-6bad896374bf" providerId="ADAL" clId="{7F77D658-B162-49A7-AB0A-024CFC02D0F7}" dt="2021-05-06T16:44:03.577" v="30" actId="207"/>
        <pc:sldMkLst>
          <pc:docMk/>
          <pc:sldMk cId="3708952261" sldId="269"/>
        </pc:sldMkLst>
        <pc:spChg chg="mod">
          <ac:chgData name="Paul Tinkler" userId="bcebf29c-73c2-433d-80d2-6bad896374bf" providerId="ADAL" clId="{7F77D658-B162-49A7-AB0A-024CFC02D0F7}" dt="2021-05-06T16:40:37.872" v="0"/>
          <ac:spMkLst>
            <pc:docMk/>
            <pc:sldMk cId="3708952261" sldId="269"/>
            <ac:spMk id="2" creationId="{A347AEFE-0D65-432D-AB78-0A4F4C445B56}"/>
          </ac:spMkLst>
        </pc:spChg>
        <pc:spChg chg="mod">
          <ac:chgData name="Paul Tinkler" userId="bcebf29c-73c2-433d-80d2-6bad896374bf" providerId="ADAL" clId="{7F77D658-B162-49A7-AB0A-024CFC02D0F7}" dt="2021-05-06T16:44:03.577" v="30" actId="207"/>
          <ac:spMkLst>
            <pc:docMk/>
            <pc:sldMk cId="3708952261" sldId="269"/>
            <ac:spMk id="3" creationId="{DCD747F6-D8E9-4CBE-A360-23BF0B4A1C55}"/>
          </ac:spMkLst>
        </pc:spChg>
      </pc:sldChg>
      <pc:sldChg chg="modSp mod">
        <pc:chgData name="Paul Tinkler" userId="bcebf29c-73c2-433d-80d2-6bad896374bf" providerId="ADAL" clId="{7F77D658-B162-49A7-AB0A-024CFC02D0F7}" dt="2021-05-06T16:44:12.072" v="31" actId="207"/>
        <pc:sldMkLst>
          <pc:docMk/>
          <pc:sldMk cId="2116846884" sldId="270"/>
        </pc:sldMkLst>
        <pc:spChg chg="mod">
          <ac:chgData name="Paul Tinkler" userId="bcebf29c-73c2-433d-80d2-6bad896374bf" providerId="ADAL" clId="{7F77D658-B162-49A7-AB0A-024CFC02D0F7}" dt="2021-05-06T16:44:12.072" v="31" actId="207"/>
          <ac:spMkLst>
            <pc:docMk/>
            <pc:sldMk cId="2116846884" sldId="270"/>
            <ac:spMk id="3" creationId="{301CC152-4245-4C17-9795-0E75B3399AAC}"/>
          </ac:spMkLst>
        </pc:spChg>
      </pc:sldChg>
      <pc:sldChg chg="modSp mod">
        <pc:chgData name="Paul Tinkler" userId="bcebf29c-73c2-433d-80d2-6bad896374bf" providerId="ADAL" clId="{7F77D658-B162-49A7-AB0A-024CFC02D0F7}" dt="2021-05-06T16:44:29.171" v="33" actId="207"/>
        <pc:sldMkLst>
          <pc:docMk/>
          <pc:sldMk cId="2514360589" sldId="272"/>
        </pc:sldMkLst>
        <pc:spChg chg="mod">
          <ac:chgData name="Paul Tinkler" userId="bcebf29c-73c2-433d-80d2-6bad896374bf" providerId="ADAL" clId="{7F77D658-B162-49A7-AB0A-024CFC02D0F7}" dt="2021-05-06T16:44:29.171" v="33" actId="207"/>
          <ac:spMkLst>
            <pc:docMk/>
            <pc:sldMk cId="2514360589" sldId="272"/>
            <ac:spMk id="3" creationId="{9A0233B1-E80F-40CC-80E9-080CF910E42B}"/>
          </ac:spMkLst>
        </pc:spChg>
      </pc:sldChg>
      <pc:sldChg chg="modSp mod">
        <pc:chgData name="Paul Tinkler" userId="bcebf29c-73c2-433d-80d2-6bad896374bf" providerId="ADAL" clId="{7F77D658-B162-49A7-AB0A-024CFC02D0F7}" dt="2021-05-06T16:44:42.050" v="35" actId="207"/>
        <pc:sldMkLst>
          <pc:docMk/>
          <pc:sldMk cId="0" sldId="273"/>
        </pc:sldMkLst>
        <pc:spChg chg="mod">
          <ac:chgData name="Paul Tinkler" userId="bcebf29c-73c2-433d-80d2-6bad896374bf" providerId="ADAL" clId="{7F77D658-B162-49A7-AB0A-024CFC02D0F7}" dt="2021-05-06T16:44:42.050" v="35" actId="207"/>
          <ac:spMkLst>
            <pc:docMk/>
            <pc:sldMk cId="0" sldId="273"/>
            <ac:spMk id="3" creationId="{17BE289D-8207-44E7-8526-54491622C03A}"/>
          </ac:spMkLst>
        </pc:spChg>
      </pc:sldChg>
      <pc:sldChg chg="modSp">
        <pc:chgData name="Paul Tinkler" userId="bcebf29c-73c2-433d-80d2-6bad896374bf" providerId="ADAL" clId="{7F77D658-B162-49A7-AB0A-024CFC02D0F7}" dt="2021-05-06T16:44:52.732" v="36" actId="207"/>
        <pc:sldMkLst>
          <pc:docMk/>
          <pc:sldMk cId="0" sldId="274"/>
        </pc:sldMkLst>
        <pc:spChg chg="mod">
          <ac:chgData name="Paul Tinkler" userId="bcebf29c-73c2-433d-80d2-6bad896374bf" providerId="ADAL" clId="{7F77D658-B162-49A7-AB0A-024CFC02D0F7}" dt="2021-05-06T16:44:52.732" v="36" actId="207"/>
          <ac:spMkLst>
            <pc:docMk/>
            <pc:sldMk cId="0" sldId="274"/>
            <ac:spMk id="25603" creationId="{97EC6106-CF59-4FAC-B1F4-B36A1DB08E3F}"/>
          </ac:spMkLst>
        </pc:spChg>
        <pc:spChg chg="mod">
          <ac:chgData name="Paul Tinkler" userId="bcebf29c-73c2-433d-80d2-6bad896374bf" providerId="ADAL" clId="{7F77D658-B162-49A7-AB0A-024CFC02D0F7}" dt="2021-05-06T16:40:37.872" v="0"/>
          <ac:spMkLst>
            <pc:docMk/>
            <pc:sldMk cId="0" sldId="274"/>
            <ac:spMk id="38914" creationId="{F50A5183-B524-41FA-8868-7669DCB0C772}"/>
          </ac:spMkLst>
        </pc:spChg>
      </pc:sldChg>
      <pc:sldChg chg="modSp">
        <pc:chgData name="Paul Tinkler" userId="bcebf29c-73c2-433d-80d2-6bad896374bf" providerId="ADAL" clId="{7F77D658-B162-49A7-AB0A-024CFC02D0F7}" dt="2021-05-06T16:44:59.448" v="37" actId="207"/>
        <pc:sldMkLst>
          <pc:docMk/>
          <pc:sldMk cId="0" sldId="275"/>
        </pc:sldMkLst>
        <pc:spChg chg="mod">
          <ac:chgData name="Paul Tinkler" userId="bcebf29c-73c2-433d-80d2-6bad896374bf" providerId="ADAL" clId="{7F77D658-B162-49A7-AB0A-024CFC02D0F7}" dt="2021-05-06T16:44:59.448" v="37" actId="207"/>
          <ac:spMkLst>
            <pc:docMk/>
            <pc:sldMk cId="0" sldId="275"/>
            <ac:spMk id="26627" creationId="{EF2F9B85-F8BF-4617-99F8-E82820EFCADB}"/>
          </ac:spMkLst>
        </pc:spChg>
      </pc:sldChg>
      <pc:sldChg chg="modSp">
        <pc:chgData name="Paul Tinkler" userId="bcebf29c-73c2-433d-80d2-6bad896374bf" providerId="ADAL" clId="{7F77D658-B162-49A7-AB0A-024CFC02D0F7}" dt="2021-05-06T16:45:04.925" v="38" actId="207"/>
        <pc:sldMkLst>
          <pc:docMk/>
          <pc:sldMk cId="0" sldId="276"/>
        </pc:sldMkLst>
        <pc:spChg chg="mod">
          <ac:chgData name="Paul Tinkler" userId="bcebf29c-73c2-433d-80d2-6bad896374bf" providerId="ADAL" clId="{7F77D658-B162-49A7-AB0A-024CFC02D0F7}" dt="2021-05-06T16:45:04.925" v="38" actId="207"/>
          <ac:spMkLst>
            <pc:docMk/>
            <pc:sldMk cId="0" sldId="276"/>
            <ac:spMk id="28675" creationId="{67A9129E-1C50-4F07-9E19-D26EB3986E52}"/>
          </ac:spMkLst>
        </pc:spChg>
      </pc:sldChg>
      <pc:sldChg chg="modSp">
        <pc:chgData name="Paul Tinkler" userId="bcebf29c-73c2-433d-80d2-6bad896374bf" providerId="ADAL" clId="{7F77D658-B162-49A7-AB0A-024CFC02D0F7}" dt="2021-05-06T16:45:11.271" v="39" actId="207"/>
        <pc:sldMkLst>
          <pc:docMk/>
          <pc:sldMk cId="0" sldId="277"/>
        </pc:sldMkLst>
        <pc:spChg chg="mod">
          <ac:chgData name="Paul Tinkler" userId="bcebf29c-73c2-433d-80d2-6bad896374bf" providerId="ADAL" clId="{7F77D658-B162-49A7-AB0A-024CFC02D0F7}" dt="2021-05-06T16:45:11.271" v="39" actId="207"/>
          <ac:spMkLst>
            <pc:docMk/>
            <pc:sldMk cId="0" sldId="277"/>
            <ac:spMk id="29699" creationId="{AEDAD969-ED14-4E0E-8E2B-E01CB8E3202B}"/>
          </ac:spMkLst>
        </pc:spChg>
      </pc:sldChg>
      <pc:sldChg chg="modSp mod">
        <pc:chgData name="Paul Tinkler" userId="bcebf29c-73c2-433d-80d2-6bad896374bf" providerId="ADAL" clId="{7F77D658-B162-49A7-AB0A-024CFC02D0F7}" dt="2021-05-06T16:45:16.891" v="40" actId="207"/>
        <pc:sldMkLst>
          <pc:docMk/>
          <pc:sldMk cId="0" sldId="278"/>
        </pc:sldMkLst>
        <pc:spChg chg="mod">
          <ac:chgData name="Paul Tinkler" userId="bcebf29c-73c2-433d-80d2-6bad896374bf" providerId="ADAL" clId="{7F77D658-B162-49A7-AB0A-024CFC02D0F7}" dt="2021-05-06T16:45:16.891" v="40" actId="207"/>
          <ac:spMkLst>
            <pc:docMk/>
            <pc:sldMk cId="0" sldId="278"/>
            <ac:spMk id="30723" creationId="{293764C4-2EE1-4191-AB0B-2BD9F661CFC4}"/>
          </ac:spMkLst>
        </pc:spChg>
      </pc:sldChg>
      <pc:sldChg chg="delSp modSp mod">
        <pc:chgData name="Paul Tinkler" userId="bcebf29c-73c2-433d-80d2-6bad896374bf" providerId="ADAL" clId="{7F77D658-B162-49A7-AB0A-024CFC02D0F7}" dt="2021-05-06T16:43:56.927" v="29" actId="207"/>
        <pc:sldMkLst>
          <pc:docMk/>
          <pc:sldMk cId="3316397513" sldId="286"/>
        </pc:sldMkLst>
        <pc:spChg chg="mod">
          <ac:chgData name="Paul Tinkler" userId="bcebf29c-73c2-433d-80d2-6bad896374bf" providerId="ADAL" clId="{7F77D658-B162-49A7-AB0A-024CFC02D0F7}" dt="2021-05-06T16:43:56.927" v="29" actId="207"/>
          <ac:spMkLst>
            <pc:docMk/>
            <pc:sldMk cId="3316397513" sldId="286"/>
            <ac:spMk id="3" creationId="{A4163044-87EF-4CFF-ACD8-27D69CB47E42}"/>
          </ac:spMkLst>
        </pc:spChg>
        <pc:spChg chg="del mod">
          <ac:chgData name="Paul Tinkler" userId="bcebf29c-73c2-433d-80d2-6bad896374bf" providerId="ADAL" clId="{7F77D658-B162-49A7-AB0A-024CFC02D0F7}" dt="2021-05-06T16:40:49.225" v="12" actId="478"/>
          <ac:spMkLst>
            <pc:docMk/>
            <pc:sldMk cId="3316397513" sldId="286"/>
            <ac:spMk id="4" creationId="{D99D36D9-B823-4E8B-980F-15C9791C153D}"/>
          </ac:spMkLst>
        </pc:spChg>
      </pc:sldChg>
      <pc:sldChg chg="modSp mod">
        <pc:chgData name="Paul Tinkler" userId="bcebf29c-73c2-433d-80d2-6bad896374bf" providerId="ADAL" clId="{7F77D658-B162-49A7-AB0A-024CFC02D0F7}" dt="2021-05-06T16:44:18.992" v="32" actId="207"/>
        <pc:sldMkLst>
          <pc:docMk/>
          <pc:sldMk cId="3960777224" sldId="287"/>
        </pc:sldMkLst>
        <pc:spChg chg="mod">
          <ac:chgData name="Paul Tinkler" userId="bcebf29c-73c2-433d-80d2-6bad896374bf" providerId="ADAL" clId="{7F77D658-B162-49A7-AB0A-024CFC02D0F7}" dt="2021-05-06T16:41:19.681" v="17" actId="121"/>
          <ac:spMkLst>
            <pc:docMk/>
            <pc:sldMk cId="3960777224" sldId="287"/>
            <ac:spMk id="2" creationId="{BD0C50B9-15CE-4B54-B42B-DF1142356189}"/>
          </ac:spMkLst>
        </pc:spChg>
        <pc:spChg chg="mod">
          <ac:chgData name="Paul Tinkler" userId="bcebf29c-73c2-433d-80d2-6bad896374bf" providerId="ADAL" clId="{7F77D658-B162-49A7-AB0A-024CFC02D0F7}" dt="2021-05-06T16:44:18.992" v="32" actId="207"/>
          <ac:spMkLst>
            <pc:docMk/>
            <pc:sldMk cId="3960777224" sldId="287"/>
            <ac:spMk id="3" creationId="{B571105D-96C4-4342-A146-3AC68D296B0E}"/>
          </ac:spMkLst>
        </pc:spChg>
      </pc:sldChg>
      <pc:sldChg chg="modSp mod">
        <pc:chgData name="Paul Tinkler" userId="bcebf29c-73c2-433d-80d2-6bad896374bf" providerId="ADAL" clId="{7F77D658-B162-49A7-AB0A-024CFC02D0F7}" dt="2021-05-06T16:45:23.371" v="41" actId="207"/>
        <pc:sldMkLst>
          <pc:docMk/>
          <pc:sldMk cId="0" sldId="288"/>
        </pc:sldMkLst>
        <pc:spChg chg="mod">
          <ac:chgData name="Paul Tinkler" userId="bcebf29c-73c2-433d-80d2-6bad896374bf" providerId="ADAL" clId="{7F77D658-B162-49A7-AB0A-024CFC02D0F7}" dt="2021-05-06T16:45:23.371" v="41" actId="207"/>
          <ac:spMkLst>
            <pc:docMk/>
            <pc:sldMk cId="0" sldId="288"/>
            <ac:spMk id="31747" creationId="{8F2B4218-A659-477C-8A3E-16E1AC3DB837}"/>
          </ac:spMkLst>
        </pc:spChg>
      </pc:sldChg>
      <pc:sldChg chg="delSp modSp mod">
        <pc:chgData name="Paul Tinkler" userId="bcebf29c-73c2-433d-80d2-6bad896374bf" providerId="ADAL" clId="{7F77D658-B162-49A7-AB0A-024CFC02D0F7}" dt="2021-05-06T16:43:00.393" v="20" actId="478"/>
        <pc:sldMkLst>
          <pc:docMk/>
          <pc:sldMk cId="2058534929" sldId="377"/>
        </pc:sldMkLst>
        <pc:spChg chg="mod">
          <ac:chgData name="Paul Tinkler" userId="bcebf29c-73c2-433d-80d2-6bad896374bf" providerId="ADAL" clId="{7F77D658-B162-49A7-AB0A-024CFC02D0F7}" dt="2021-05-06T16:40:37.872" v="0"/>
          <ac:spMkLst>
            <pc:docMk/>
            <pc:sldMk cId="2058534929" sldId="377"/>
            <ac:spMk id="2" creationId="{2AC89C35-4F29-4E58-BE04-20D965CAEBF8}"/>
          </ac:spMkLst>
        </pc:spChg>
        <pc:spChg chg="del mod">
          <ac:chgData name="Paul Tinkler" userId="bcebf29c-73c2-433d-80d2-6bad896374bf" providerId="ADAL" clId="{7F77D658-B162-49A7-AB0A-024CFC02D0F7}" dt="2021-05-06T16:43:00.393" v="20" actId="478"/>
          <ac:spMkLst>
            <pc:docMk/>
            <pc:sldMk cId="2058534929" sldId="377"/>
            <ac:spMk id="4" creationId="{9B1590A9-85E1-44C4-8875-F82C6BB63C21}"/>
          </ac:spMkLst>
        </pc:spChg>
      </pc:sldChg>
      <pc:sldChg chg="addSp delSp modSp mod">
        <pc:chgData name="Paul Tinkler" userId="bcebf29c-73c2-433d-80d2-6bad896374bf" providerId="ADAL" clId="{7F77D658-B162-49A7-AB0A-024CFC02D0F7}" dt="2021-05-06T16:54:33.839" v="92" actId="1076"/>
        <pc:sldMkLst>
          <pc:docMk/>
          <pc:sldMk cId="3643099484" sldId="379"/>
        </pc:sldMkLst>
        <pc:spChg chg="mod">
          <ac:chgData name="Paul Tinkler" userId="bcebf29c-73c2-433d-80d2-6bad896374bf" providerId="ADAL" clId="{7F77D658-B162-49A7-AB0A-024CFC02D0F7}" dt="2021-05-06T16:54:33.839" v="92" actId="1076"/>
          <ac:spMkLst>
            <pc:docMk/>
            <pc:sldMk cId="3643099484" sldId="379"/>
            <ac:spMk id="2" creationId="{2FB9A943-CA74-406F-9834-1DA9C56D6D2B}"/>
          </ac:spMkLst>
        </pc:spChg>
        <pc:spChg chg="mod">
          <ac:chgData name="Paul Tinkler" userId="bcebf29c-73c2-433d-80d2-6bad896374bf" providerId="ADAL" clId="{7F77D658-B162-49A7-AB0A-024CFC02D0F7}" dt="2021-05-06T16:54:02.101" v="85" actId="14100"/>
          <ac:spMkLst>
            <pc:docMk/>
            <pc:sldMk cId="3643099484" sldId="379"/>
            <ac:spMk id="3" creationId="{2A4335A4-21C7-42AA-9462-7BB405F7938D}"/>
          </ac:spMkLst>
        </pc:spChg>
        <pc:spChg chg="add del mod">
          <ac:chgData name="Paul Tinkler" userId="bcebf29c-73c2-433d-80d2-6bad896374bf" providerId="ADAL" clId="{7F77D658-B162-49A7-AB0A-024CFC02D0F7}" dt="2021-05-06T16:53:36.547" v="80" actId="478"/>
          <ac:spMkLst>
            <pc:docMk/>
            <pc:sldMk cId="3643099484" sldId="379"/>
            <ac:spMk id="6" creationId="{DAE31E14-0CBA-4282-8037-22AEF60D67E5}"/>
          </ac:spMkLst>
        </pc:spChg>
        <pc:picChg chg="add mod ord">
          <ac:chgData name="Paul Tinkler" userId="bcebf29c-73c2-433d-80d2-6bad896374bf" providerId="ADAL" clId="{7F77D658-B162-49A7-AB0A-024CFC02D0F7}" dt="2021-05-06T16:54:19.624" v="88" actId="14100"/>
          <ac:picMkLst>
            <pc:docMk/>
            <pc:sldMk cId="3643099484" sldId="379"/>
            <ac:picMk id="5" creationId="{E3DAFEC3-0634-4654-9DE5-25BA955F4928}"/>
          </ac:picMkLst>
        </pc:picChg>
      </pc:sldChg>
      <pc:sldChg chg="modSp mod">
        <pc:chgData name="Paul Tinkler" userId="bcebf29c-73c2-433d-80d2-6bad896374bf" providerId="ADAL" clId="{7F77D658-B162-49A7-AB0A-024CFC02D0F7}" dt="2021-05-06T16:44:35.633" v="34" actId="207"/>
        <pc:sldMkLst>
          <pc:docMk/>
          <pc:sldMk cId="157135955" sldId="380"/>
        </pc:sldMkLst>
        <pc:spChg chg="mod">
          <ac:chgData name="Paul Tinkler" userId="bcebf29c-73c2-433d-80d2-6bad896374bf" providerId="ADAL" clId="{7F77D658-B162-49A7-AB0A-024CFC02D0F7}" dt="2021-05-06T16:44:35.633" v="34" actId="207"/>
          <ac:spMkLst>
            <pc:docMk/>
            <pc:sldMk cId="157135955" sldId="380"/>
            <ac:spMk id="3" creationId="{702D0DF6-051D-4919-B7EE-ACD75409E1CF}"/>
          </ac:spMkLst>
        </pc:spChg>
      </pc:sldChg>
      <pc:sldChg chg="modSp mod">
        <pc:chgData name="Paul Tinkler" userId="bcebf29c-73c2-433d-80d2-6bad896374bf" providerId="ADAL" clId="{7F77D658-B162-49A7-AB0A-024CFC02D0F7}" dt="2021-05-06T16:45:29.691" v="42" actId="207"/>
        <pc:sldMkLst>
          <pc:docMk/>
          <pc:sldMk cId="786815928" sldId="381"/>
        </pc:sldMkLst>
        <pc:spChg chg="mod">
          <ac:chgData name="Paul Tinkler" userId="bcebf29c-73c2-433d-80d2-6bad896374bf" providerId="ADAL" clId="{7F77D658-B162-49A7-AB0A-024CFC02D0F7}" dt="2021-05-06T16:40:37.872" v="0"/>
          <ac:spMkLst>
            <pc:docMk/>
            <pc:sldMk cId="786815928" sldId="381"/>
            <ac:spMk id="2" creationId="{08BB257E-0368-4B8E-8ACC-EEB91A135F71}"/>
          </ac:spMkLst>
        </pc:spChg>
        <pc:spChg chg="mod">
          <ac:chgData name="Paul Tinkler" userId="bcebf29c-73c2-433d-80d2-6bad896374bf" providerId="ADAL" clId="{7F77D658-B162-49A7-AB0A-024CFC02D0F7}" dt="2021-05-06T16:45:29.691" v="42" actId="207"/>
          <ac:spMkLst>
            <pc:docMk/>
            <pc:sldMk cId="786815928" sldId="381"/>
            <ac:spMk id="3" creationId="{14F27D76-F837-412C-A3A3-DCCBC48961A0}"/>
          </ac:spMkLst>
        </pc:spChg>
      </pc:sldChg>
      <pc:sldChg chg="modSp mod modAnim">
        <pc:chgData name="Paul Tinkler" userId="bcebf29c-73c2-433d-80d2-6bad896374bf" providerId="ADAL" clId="{7F77D658-B162-49A7-AB0A-024CFC02D0F7}" dt="2021-05-06T16:50:15.426" v="66"/>
        <pc:sldMkLst>
          <pc:docMk/>
          <pc:sldMk cId="2959046037" sldId="382"/>
        </pc:sldMkLst>
        <pc:spChg chg="mod">
          <ac:chgData name="Paul Tinkler" userId="bcebf29c-73c2-433d-80d2-6bad896374bf" providerId="ADAL" clId="{7F77D658-B162-49A7-AB0A-024CFC02D0F7}" dt="2021-05-06T16:40:38.095" v="10" actId="27636"/>
          <ac:spMkLst>
            <pc:docMk/>
            <pc:sldMk cId="2959046037" sldId="382"/>
            <ac:spMk id="2" creationId="{BC06FDD3-95C6-4F0F-8B4E-7E0F9A6E8036}"/>
          </ac:spMkLst>
        </pc:spChg>
        <pc:spChg chg="mod">
          <ac:chgData name="Paul Tinkler" userId="bcebf29c-73c2-433d-80d2-6bad896374bf" providerId="ADAL" clId="{7F77D658-B162-49A7-AB0A-024CFC02D0F7}" dt="2021-05-06T16:45:45.536" v="44" actId="207"/>
          <ac:spMkLst>
            <pc:docMk/>
            <pc:sldMk cId="2959046037" sldId="382"/>
            <ac:spMk id="10" creationId="{BA6E10AC-C3DA-4C9B-8C6F-88CCC4AA11CC}"/>
          </ac:spMkLst>
        </pc:spChg>
        <pc:spChg chg="mod">
          <ac:chgData name="Paul Tinkler" userId="bcebf29c-73c2-433d-80d2-6bad896374bf" providerId="ADAL" clId="{7F77D658-B162-49A7-AB0A-024CFC02D0F7}" dt="2021-05-06T16:45:38.312" v="43" actId="207"/>
          <ac:spMkLst>
            <pc:docMk/>
            <pc:sldMk cId="2959046037" sldId="382"/>
            <ac:spMk id="11" creationId="{AC1A18B9-8224-4B35-82F8-877DB8C868B2}"/>
          </ac:spMkLst>
        </pc:spChg>
        <pc:spChg chg="mod">
          <ac:chgData name="Paul Tinkler" userId="bcebf29c-73c2-433d-80d2-6bad896374bf" providerId="ADAL" clId="{7F77D658-B162-49A7-AB0A-024CFC02D0F7}" dt="2021-05-06T16:45:49.461" v="45" actId="207"/>
          <ac:spMkLst>
            <pc:docMk/>
            <pc:sldMk cId="2959046037" sldId="382"/>
            <ac:spMk id="12" creationId="{5B27EEF0-6AE3-4F9C-B259-EFB0B42B0A50}"/>
          </ac:spMkLst>
        </pc:spChg>
      </pc:sldChg>
      <pc:sldChg chg="modSp modAnim">
        <pc:chgData name="Paul Tinkler" userId="bcebf29c-73c2-433d-80d2-6bad896374bf" providerId="ADAL" clId="{7F77D658-B162-49A7-AB0A-024CFC02D0F7}" dt="2021-05-06T16:51:32.653" v="70"/>
        <pc:sldMkLst>
          <pc:docMk/>
          <pc:sldMk cId="1861797506" sldId="383"/>
        </pc:sldMkLst>
        <pc:spChg chg="mod">
          <ac:chgData name="Paul Tinkler" userId="bcebf29c-73c2-433d-80d2-6bad896374bf" providerId="ADAL" clId="{7F77D658-B162-49A7-AB0A-024CFC02D0F7}" dt="2021-05-06T16:46:04.737" v="48" actId="207"/>
          <ac:spMkLst>
            <pc:docMk/>
            <pc:sldMk cId="1861797506" sldId="383"/>
            <ac:spMk id="4" creationId="{873E397B-4F64-41B9-A8FC-970E1A2D49D1}"/>
          </ac:spMkLst>
        </pc:spChg>
        <pc:spChg chg="mod">
          <ac:chgData name="Paul Tinkler" userId="bcebf29c-73c2-433d-80d2-6bad896374bf" providerId="ADAL" clId="{7F77D658-B162-49A7-AB0A-024CFC02D0F7}" dt="2021-05-06T16:45:57.088" v="46" actId="207"/>
          <ac:spMkLst>
            <pc:docMk/>
            <pc:sldMk cId="1861797506" sldId="383"/>
            <ac:spMk id="6" creationId="{097BD3B5-5BA9-46B2-A775-431FBBA5554A}"/>
          </ac:spMkLst>
        </pc:spChg>
        <pc:spChg chg="mod">
          <ac:chgData name="Paul Tinkler" userId="bcebf29c-73c2-433d-80d2-6bad896374bf" providerId="ADAL" clId="{7F77D658-B162-49A7-AB0A-024CFC02D0F7}" dt="2021-05-06T16:46:01.313" v="47" actId="207"/>
          <ac:spMkLst>
            <pc:docMk/>
            <pc:sldMk cId="1861797506" sldId="383"/>
            <ac:spMk id="7" creationId="{56504B5F-0E5B-464B-82ED-99E358483C16}"/>
          </ac:spMkLst>
        </pc:spChg>
      </pc:sldChg>
      <pc:sldChg chg="modSp mod modAnim">
        <pc:chgData name="Paul Tinkler" userId="bcebf29c-73c2-433d-80d2-6bad896374bf" providerId="ADAL" clId="{7F77D658-B162-49A7-AB0A-024CFC02D0F7}" dt="2021-05-06T16:52:24.109" v="73"/>
        <pc:sldMkLst>
          <pc:docMk/>
          <pc:sldMk cId="1371496884" sldId="384"/>
        </pc:sldMkLst>
        <pc:spChg chg="mod">
          <ac:chgData name="Paul Tinkler" userId="bcebf29c-73c2-433d-80d2-6bad896374bf" providerId="ADAL" clId="{7F77D658-B162-49A7-AB0A-024CFC02D0F7}" dt="2021-05-06T16:42:43.513" v="19" actId="14100"/>
          <ac:spMkLst>
            <pc:docMk/>
            <pc:sldMk cId="1371496884" sldId="384"/>
            <ac:spMk id="2" creationId="{0DC8BE07-0779-434D-8B8A-9D6948BCAE7D}"/>
          </ac:spMkLst>
        </pc:spChg>
        <pc:spChg chg="mod">
          <ac:chgData name="Paul Tinkler" userId="bcebf29c-73c2-433d-80d2-6bad896374bf" providerId="ADAL" clId="{7F77D658-B162-49A7-AB0A-024CFC02D0F7}" dt="2021-05-06T16:46:09.675" v="49" actId="207"/>
          <ac:spMkLst>
            <pc:docMk/>
            <pc:sldMk cId="1371496884" sldId="384"/>
            <ac:spMk id="7" creationId="{9FFF5FD6-87D6-4E33-BF5F-6C2F7B9C3C48}"/>
          </ac:spMkLst>
        </pc:spChg>
        <pc:spChg chg="mod">
          <ac:chgData name="Paul Tinkler" userId="bcebf29c-73c2-433d-80d2-6bad896374bf" providerId="ADAL" clId="{7F77D658-B162-49A7-AB0A-024CFC02D0F7}" dt="2021-05-06T16:46:12.855" v="50" actId="207"/>
          <ac:spMkLst>
            <pc:docMk/>
            <pc:sldMk cId="1371496884" sldId="384"/>
            <ac:spMk id="8" creationId="{371BF71C-0ACE-4A86-BB48-FB16F038556D}"/>
          </ac:spMkLst>
        </pc:spChg>
        <pc:spChg chg="mod">
          <ac:chgData name="Paul Tinkler" userId="bcebf29c-73c2-433d-80d2-6bad896374bf" providerId="ADAL" clId="{7F77D658-B162-49A7-AB0A-024CFC02D0F7}" dt="2021-05-06T16:46:15.153" v="51" actId="207"/>
          <ac:spMkLst>
            <pc:docMk/>
            <pc:sldMk cId="1371496884" sldId="384"/>
            <ac:spMk id="9" creationId="{7656FB2C-DB9D-409F-875D-2D6D001D59F2}"/>
          </ac:spMkLst>
        </pc:spChg>
      </pc:sldChg>
      <pc:sldChg chg="modSp modAnim">
        <pc:chgData name="Paul Tinkler" userId="bcebf29c-73c2-433d-80d2-6bad896374bf" providerId="ADAL" clId="{7F77D658-B162-49A7-AB0A-024CFC02D0F7}" dt="2021-05-06T16:52:53.300" v="76"/>
        <pc:sldMkLst>
          <pc:docMk/>
          <pc:sldMk cId="4075831414" sldId="385"/>
        </pc:sldMkLst>
        <pc:spChg chg="mod">
          <ac:chgData name="Paul Tinkler" userId="bcebf29c-73c2-433d-80d2-6bad896374bf" providerId="ADAL" clId="{7F77D658-B162-49A7-AB0A-024CFC02D0F7}" dt="2021-05-06T16:40:37.872" v="0"/>
          <ac:spMkLst>
            <pc:docMk/>
            <pc:sldMk cId="4075831414" sldId="385"/>
            <ac:spMk id="2" creationId="{B8311157-1E85-4AE2-8E44-34A426A6FA73}"/>
          </ac:spMkLst>
        </pc:spChg>
        <pc:spChg chg="mod">
          <ac:chgData name="Paul Tinkler" userId="bcebf29c-73c2-433d-80d2-6bad896374bf" providerId="ADAL" clId="{7F77D658-B162-49A7-AB0A-024CFC02D0F7}" dt="2021-05-06T16:46:21.683" v="53" actId="207"/>
          <ac:spMkLst>
            <pc:docMk/>
            <pc:sldMk cId="4075831414" sldId="385"/>
            <ac:spMk id="4" creationId="{159BD349-2246-4BC5-A664-78C390CBCABE}"/>
          </ac:spMkLst>
        </pc:spChg>
        <pc:spChg chg="mod">
          <ac:chgData name="Paul Tinkler" userId="bcebf29c-73c2-433d-80d2-6bad896374bf" providerId="ADAL" clId="{7F77D658-B162-49A7-AB0A-024CFC02D0F7}" dt="2021-05-06T16:46:29.219" v="55" actId="207"/>
          <ac:spMkLst>
            <pc:docMk/>
            <pc:sldMk cId="4075831414" sldId="385"/>
            <ac:spMk id="5" creationId="{FC5CE200-EEE3-4B73-A736-01EDF3EC7DDB}"/>
          </ac:spMkLst>
        </pc:spChg>
        <pc:spChg chg="mod">
          <ac:chgData name="Paul Tinkler" userId="bcebf29c-73c2-433d-80d2-6bad896374bf" providerId="ADAL" clId="{7F77D658-B162-49A7-AB0A-024CFC02D0F7}" dt="2021-05-06T16:46:24.930" v="54" actId="207"/>
          <ac:spMkLst>
            <pc:docMk/>
            <pc:sldMk cId="4075831414" sldId="385"/>
            <ac:spMk id="6" creationId="{345FC6A3-D87F-475C-9B02-6152119E5739}"/>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9197E91-9ACA-49B4-A1B1-B4642D5CCFDC}" type="datetimeFigureOut">
              <a:rPr lang="en-GB" smtClean="0"/>
              <a:t>04/04/2022</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C6CB15D-7834-4590-98D7-9EFFC39372F4}" type="slidenum">
              <a:rPr lang="en-GB" smtClean="0"/>
              <a:t>‹#›</a:t>
            </a:fld>
            <a:endParaRPr lang="en-GB"/>
          </a:p>
        </p:txBody>
      </p:sp>
    </p:spTree>
    <p:extLst>
      <p:ext uri="{BB962C8B-B14F-4D97-AF65-F5344CB8AC3E}">
        <p14:creationId xmlns:p14="http://schemas.microsoft.com/office/powerpoint/2010/main" val="13453572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a:extLst>
              <a:ext uri="{FF2B5EF4-FFF2-40B4-BE49-F238E27FC236}">
                <a16:creationId xmlns:a16="http://schemas.microsoft.com/office/drawing/2014/main" id="{185D7BAD-82DA-454B-8C91-BF157E4135C4}"/>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Notes Placeholder 2">
            <a:extLst>
              <a:ext uri="{FF2B5EF4-FFF2-40B4-BE49-F238E27FC236}">
                <a16:creationId xmlns:a16="http://schemas.microsoft.com/office/drawing/2014/main" id="{E33E0986-4BBF-4E00-A7AB-6589CE13EA9E}"/>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b="1"/>
              <a:t>Dyadic or Multiple- </a:t>
            </a:r>
            <a:r>
              <a:rPr lang="en-GB" altLang="en-US"/>
              <a:t>Multiple mentoring might take the form of multiple dyadic relationships, or can be thought of more in terms of a shared responsibility for graduate student success such as the dissertation committee often represents</a:t>
            </a:r>
          </a:p>
        </p:txBody>
      </p:sp>
      <p:sp>
        <p:nvSpPr>
          <p:cNvPr id="40964" name="Slide Number Placeholder 3">
            <a:extLst>
              <a:ext uri="{FF2B5EF4-FFF2-40B4-BE49-F238E27FC236}">
                <a16:creationId xmlns:a16="http://schemas.microsoft.com/office/drawing/2014/main" id="{1E9A7D5C-933E-437A-8920-E6A14E5032BE}"/>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eaLnBrk="0" fontAlgn="base" hangingPunct="0">
              <a:spcBef>
                <a:spcPct val="0"/>
              </a:spcBef>
              <a:spcAft>
                <a:spcPct val="0"/>
              </a:spcAft>
              <a:defRPr>
                <a:solidFill>
                  <a:schemeClr val="tx1"/>
                </a:solidFill>
                <a:latin typeface="Myriad Pro"/>
              </a:defRPr>
            </a:lvl6pPr>
            <a:lvl7pPr marL="2971800" indent="-228600" eaLnBrk="0" fontAlgn="base" hangingPunct="0">
              <a:spcBef>
                <a:spcPct val="0"/>
              </a:spcBef>
              <a:spcAft>
                <a:spcPct val="0"/>
              </a:spcAft>
              <a:defRPr>
                <a:solidFill>
                  <a:schemeClr val="tx1"/>
                </a:solidFill>
                <a:latin typeface="Myriad Pro"/>
              </a:defRPr>
            </a:lvl7pPr>
            <a:lvl8pPr marL="3429000" indent="-228600" eaLnBrk="0" fontAlgn="base" hangingPunct="0">
              <a:spcBef>
                <a:spcPct val="0"/>
              </a:spcBef>
              <a:spcAft>
                <a:spcPct val="0"/>
              </a:spcAft>
              <a:defRPr>
                <a:solidFill>
                  <a:schemeClr val="tx1"/>
                </a:solidFill>
                <a:latin typeface="Myriad Pro"/>
              </a:defRPr>
            </a:lvl8pPr>
            <a:lvl9pPr marL="3886200" indent="-228600" eaLnBrk="0" fontAlgn="base" hangingPunct="0">
              <a:spcBef>
                <a:spcPct val="0"/>
              </a:spcBef>
              <a:spcAft>
                <a:spcPct val="0"/>
              </a:spcAft>
              <a:defRPr>
                <a:solidFill>
                  <a:schemeClr val="tx1"/>
                </a:solidFill>
                <a:latin typeface="Myriad Pro"/>
              </a:defRPr>
            </a:lvl9pPr>
          </a:lstStyle>
          <a:p>
            <a:fld id="{75110814-4A27-4968-88F1-8C472EE4F14A}" type="slidenum">
              <a:rPr lang="en-GB" altLang="en-US"/>
              <a:pPr/>
              <a:t>11</a:t>
            </a:fld>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a:extLst>
              <a:ext uri="{FF2B5EF4-FFF2-40B4-BE49-F238E27FC236}">
                <a16:creationId xmlns:a16="http://schemas.microsoft.com/office/drawing/2014/main" id="{51499FCA-989F-450F-B5F4-EA9617B0ED26}"/>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4035" name="Notes Placeholder 2">
            <a:extLst>
              <a:ext uri="{FF2B5EF4-FFF2-40B4-BE49-F238E27FC236}">
                <a16:creationId xmlns:a16="http://schemas.microsoft.com/office/drawing/2014/main" id="{22A628CF-18B2-442E-80AD-90F1CB2040E4}"/>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b="1"/>
              <a:t>Co</a:t>
            </a:r>
            <a:r>
              <a:rPr lang="en-US" altLang="en-US"/>
              <a:t>-</a:t>
            </a:r>
            <a:r>
              <a:rPr lang="en-US" altLang="en-US" b="1"/>
              <a:t>mentoring</a:t>
            </a:r>
            <a:r>
              <a:rPr lang="en-US" altLang="en-US"/>
              <a:t>: A Mutually Beneficial Learning Relationship. ... Jone Rymer in her article “Only Connect” defines a </a:t>
            </a:r>
            <a:r>
              <a:rPr lang="en-US" altLang="en-US" b="1"/>
              <a:t>co</a:t>
            </a:r>
            <a:r>
              <a:rPr lang="en-US" altLang="en-US"/>
              <a:t>-</a:t>
            </a:r>
            <a:r>
              <a:rPr lang="en-US" altLang="en-US" b="1"/>
              <a:t>mentorship</a:t>
            </a:r>
            <a:r>
              <a:rPr lang="en-US" altLang="en-US"/>
              <a:t> as “a mutual </a:t>
            </a:r>
            <a:r>
              <a:rPr lang="en-US" altLang="en-US" b="1"/>
              <a:t>mentorship</a:t>
            </a:r>
            <a:r>
              <a:rPr lang="en-US" altLang="en-US"/>
              <a:t> of a pair of close, collegial friends committed to facilitating each other's development.”</a:t>
            </a:r>
            <a:endParaRPr lang="en-GB" altLang="en-US"/>
          </a:p>
        </p:txBody>
      </p:sp>
      <p:sp>
        <p:nvSpPr>
          <p:cNvPr id="44036" name="Slide Number Placeholder 3">
            <a:extLst>
              <a:ext uri="{FF2B5EF4-FFF2-40B4-BE49-F238E27FC236}">
                <a16:creationId xmlns:a16="http://schemas.microsoft.com/office/drawing/2014/main" id="{1E8E7A14-E227-482D-999B-406909407A12}"/>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eaLnBrk="0" fontAlgn="base" hangingPunct="0">
              <a:spcBef>
                <a:spcPct val="0"/>
              </a:spcBef>
              <a:spcAft>
                <a:spcPct val="0"/>
              </a:spcAft>
              <a:defRPr>
                <a:solidFill>
                  <a:schemeClr val="tx1"/>
                </a:solidFill>
                <a:latin typeface="Myriad Pro"/>
              </a:defRPr>
            </a:lvl6pPr>
            <a:lvl7pPr marL="2971800" indent="-228600" eaLnBrk="0" fontAlgn="base" hangingPunct="0">
              <a:spcBef>
                <a:spcPct val="0"/>
              </a:spcBef>
              <a:spcAft>
                <a:spcPct val="0"/>
              </a:spcAft>
              <a:defRPr>
                <a:solidFill>
                  <a:schemeClr val="tx1"/>
                </a:solidFill>
                <a:latin typeface="Myriad Pro"/>
              </a:defRPr>
            </a:lvl7pPr>
            <a:lvl8pPr marL="3429000" indent="-228600" eaLnBrk="0" fontAlgn="base" hangingPunct="0">
              <a:spcBef>
                <a:spcPct val="0"/>
              </a:spcBef>
              <a:spcAft>
                <a:spcPct val="0"/>
              </a:spcAft>
              <a:defRPr>
                <a:solidFill>
                  <a:schemeClr val="tx1"/>
                </a:solidFill>
                <a:latin typeface="Myriad Pro"/>
              </a:defRPr>
            </a:lvl8pPr>
            <a:lvl9pPr marL="3886200" indent="-228600" eaLnBrk="0" fontAlgn="base" hangingPunct="0">
              <a:spcBef>
                <a:spcPct val="0"/>
              </a:spcBef>
              <a:spcAft>
                <a:spcPct val="0"/>
              </a:spcAft>
              <a:defRPr>
                <a:solidFill>
                  <a:schemeClr val="tx1"/>
                </a:solidFill>
                <a:latin typeface="Myriad Pro"/>
              </a:defRPr>
            </a:lvl9pPr>
          </a:lstStyle>
          <a:p>
            <a:fld id="{322B64FC-9D0B-410B-9DB2-1942D4E05862}" type="slidenum">
              <a:rPr lang="en-GB" altLang="en-US"/>
              <a:pPr/>
              <a:t>13</a:t>
            </a:fld>
            <a:endParaRPr lang="en-GB"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a:extLst>
              <a:ext uri="{FF2B5EF4-FFF2-40B4-BE49-F238E27FC236}">
                <a16:creationId xmlns:a16="http://schemas.microsoft.com/office/drawing/2014/main" id="{65A77AE2-62E8-4578-A6AE-024F3B57237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6083" name="Notes Placeholder 2">
            <a:extLst>
              <a:ext uri="{FF2B5EF4-FFF2-40B4-BE49-F238E27FC236}">
                <a16:creationId xmlns:a16="http://schemas.microsoft.com/office/drawing/2014/main" id="{282A0A8B-B7F3-4675-82A1-C32978D83120}"/>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b="1"/>
              <a:t>E</a:t>
            </a:r>
            <a:r>
              <a:rPr lang="en-US" altLang="en-US"/>
              <a:t>-</a:t>
            </a:r>
            <a:r>
              <a:rPr lang="en-US" altLang="en-US" b="1"/>
              <a:t>mentoring</a:t>
            </a:r>
            <a:r>
              <a:rPr lang="en-US" altLang="en-US"/>
              <a:t> is a means of providing a guided </a:t>
            </a:r>
            <a:r>
              <a:rPr lang="en-US" altLang="en-US" b="1"/>
              <a:t>mentoring</a:t>
            </a:r>
            <a:r>
              <a:rPr lang="en-US" altLang="en-US"/>
              <a:t> relationship using </a:t>
            </a:r>
            <a:r>
              <a:rPr lang="en-US" altLang="en-US" b="1"/>
              <a:t>online </a:t>
            </a:r>
            <a:r>
              <a:rPr lang="en-US" altLang="en-US"/>
              <a:t>software or email. It stemmed from </a:t>
            </a:r>
            <a:r>
              <a:rPr lang="en-US" altLang="en-US" b="1"/>
              <a:t>mentoring</a:t>
            </a:r>
            <a:r>
              <a:rPr lang="en-US" altLang="en-US"/>
              <a:t> programs with the invention of the internet, and began to gain popularity around 1993. </a:t>
            </a:r>
          </a:p>
          <a:p>
            <a:r>
              <a:rPr lang="en-US" altLang="en-US"/>
              <a:t>Online mentoring is a supportive, structured relationship which helps mentees to develop their skills and achieve their goals. Mentees communicate with their mentor through a safe and secure online platform, and the mentoring relationship is supported by a wide range of online resources and activities relating to education and career pathways</a:t>
            </a:r>
            <a:endParaRPr lang="en-GB" altLang="en-US"/>
          </a:p>
        </p:txBody>
      </p:sp>
      <p:sp>
        <p:nvSpPr>
          <p:cNvPr id="46084" name="Slide Number Placeholder 3">
            <a:extLst>
              <a:ext uri="{FF2B5EF4-FFF2-40B4-BE49-F238E27FC236}">
                <a16:creationId xmlns:a16="http://schemas.microsoft.com/office/drawing/2014/main" id="{0FD38927-A9C1-4EA5-BAE2-F3CD0D1AE39F}"/>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eaLnBrk="0" fontAlgn="base" hangingPunct="0">
              <a:spcBef>
                <a:spcPct val="0"/>
              </a:spcBef>
              <a:spcAft>
                <a:spcPct val="0"/>
              </a:spcAft>
              <a:defRPr>
                <a:solidFill>
                  <a:schemeClr val="tx1"/>
                </a:solidFill>
                <a:latin typeface="Myriad Pro"/>
              </a:defRPr>
            </a:lvl6pPr>
            <a:lvl7pPr marL="2971800" indent="-228600" eaLnBrk="0" fontAlgn="base" hangingPunct="0">
              <a:spcBef>
                <a:spcPct val="0"/>
              </a:spcBef>
              <a:spcAft>
                <a:spcPct val="0"/>
              </a:spcAft>
              <a:defRPr>
                <a:solidFill>
                  <a:schemeClr val="tx1"/>
                </a:solidFill>
                <a:latin typeface="Myriad Pro"/>
              </a:defRPr>
            </a:lvl7pPr>
            <a:lvl8pPr marL="3429000" indent="-228600" eaLnBrk="0" fontAlgn="base" hangingPunct="0">
              <a:spcBef>
                <a:spcPct val="0"/>
              </a:spcBef>
              <a:spcAft>
                <a:spcPct val="0"/>
              </a:spcAft>
              <a:defRPr>
                <a:solidFill>
                  <a:schemeClr val="tx1"/>
                </a:solidFill>
                <a:latin typeface="Myriad Pro"/>
              </a:defRPr>
            </a:lvl8pPr>
            <a:lvl9pPr marL="3886200" indent="-228600" eaLnBrk="0" fontAlgn="base" hangingPunct="0">
              <a:spcBef>
                <a:spcPct val="0"/>
              </a:spcBef>
              <a:spcAft>
                <a:spcPct val="0"/>
              </a:spcAft>
              <a:defRPr>
                <a:solidFill>
                  <a:schemeClr val="tx1"/>
                </a:solidFill>
                <a:latin typeface="Myriad Pro"/>
              </a:defRPr>
            </a:lvl9pPr>
          </a:lstStyle>
          <a:p>
            <a:fld id="{AD26B1BF-C2B4-462E-A637-27B7786B8FF3}" type="slidenum">
              <a:rPr lang="en-GB" altLang="en-US"/>
              <a:pPr/>
              <a:t>14</a:t>
            </a:fld>
            <a:endParaRPr lang="en-GB"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a:extLst>
              <a:ext uri="{FF2B5EF4-FFF2-40B4-BE49-F238E27FC236}">
                <a16:creationId xmlns:a16="http://schemas.microsoft.com/office/drawing/2014/main" id="{BAB2E192-E9B9-497B-8A8E-89460FB6ADC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a:extLst>
              <a:ext uri="{FF2B5EF4-FFF2-40B4-BE49-F238E27FC236}">
                <a16:creationId xmlns:a16="http://schemas.microsoft.com/office/drawing/2014/main" id="{AD09504E-D4F6-4E9A-9F2C-67952EEE39E7}"/>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b="1"/>
              <a:t>Reverse mentoring</a:t>
            </a:r>
            <a:r>
              <a:rPr lang="en-US" altLang="en-US"/>
              <a:t> refers to an initiative in which older executives are paired with and mentored by younger employees on topics such as technology, social media and current trends</a:t>
            </a:r>
            <a:endParaRPr lang="en-GB" altLang="en-US"/>
          </a:p>
        </p:txBody>
      </p:sp>
      <p:sp>
        <p:nvSpPr>
          <p:cNvPr id="48132" name="Slide Number Placeholder 3">
            <a:extLst>
              <a:ext uri="{FF2B5EF4-FFF2-40B4-BE49-F238E27FC236}">
                <a16:creationId xmlns:a16="http://schemas.microsoft.com/office/drawing/2014/main" id="{D7AF007C-7BEC-4BBB-B992-B657DAC2C7A7}"/>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Myriad Pro"/>
              </a:defRPr>
            </a:lvl1pPr>
            <a:lvl2pPr marL="742950" indent="-285750">
              <a:defRPr>
                <a:solidFill>
                  <a:schemeClr val="tx1"/>
                </a:solidFill>
                <a:latin typeface="Myriad Pro"/>
              </a:defRPr>
            </a:lvl2pPr>
            <a:lvl3pPr marL="1143000" indent="-228600">
              <a:defRPr>
                <a:solidFill>
                  <a:schemeClr val="tx1"/>
                </a:solidFill>
                <a:latin typeface="Myriad Pro"/>
              </a:defRPr>
            </a:lvl3pPr>
            <a:lvl4pPr marL="1600200" indent="-228600">
              <a:defRPr>
                <a:solidFill>
                  <a:schemeClr val="tx1"/>
                </a:solidFill>
                <a:latin typeface="Myriad Pro"/>
              </a:defRPr>
            </a:lvl4pPr>
            <a:lvl5pPr marL="2057400" indent="-228600">
              <a:defRPr>
                <a:solidFill>
                  <a:schemeClr val="tx1"/>
                </a:solidFill>
                <a:latin typeface="Myriad Pro"/>
              </a:defRPr>
            </a:lvl5pPr>
            <a:lvl6pPr marL="2514600" indent="-228600" eaLnBrk="0" fontAlgn="base" hangingPunct="0">
              <a:spcBef>
                <a:spcPct val="0"/>
              </a:spcBef>
              <a:spcAft>
                <a:spcPct val="0"/>
              </a:spcAft>
              <a:defRPr>
                <a:solidFill>
                  <a:schemeClr val="tx1"/>
                </a:solidFill>
                <a:latin typeface="Myriad Pro"/>
              </a:defRPr>
            </a:lvl6pPr>
            <a:lvl7pPr marL="2971800" indent="-228600" eaLnBrk="0" fontAlgn="base" hangingPunct="0">
              <a:spcBef>
                <a:spcPct val="0"/>
              </a:spcBef>
              <a:spcAft>
                <a:spcPct val="0"/>
              </a:spcAft>
              <a:defRPr>
                <a:solidFill>
                  <a:schemeClr val="tx1"/>
                </a:solidFill>
                <a:latin typeface="Myriad Pro"/>
              </a:defRPr>
            </a:lvl7pPr>
            <a:lvl8pPr marL="3429000" indent="-228600" eaLnBrk="0" fontAlgn="base" hangingPunct="0">
              <a:spcBef>
                <a:spcPct val="0"/>
              </a:spcBef>
              <a:spcAft>
                <a:spcPct val="0"/>
              </a:spcAft>
              <a:defRPr>
                <a:solidFill>
                  <a:schemeClr val="tx1"/>
                </a:solidFill>
                <a:latin typeface="Myriad Pro"/>
              </a:defRPr>
            </a:lvl8pPr>
            <a:lvl9pPr marL="3886200" indent="-228600" eaLnBrk="0" fontAlgn="base" hangingPunct="0">
              <a:spcBef>
                <a:spcPct val="0"/>
              </a:spcBef>
              <a:spcAft>
                <a:spcPct val="0"/>
              </a:spcAft>
              <a:defRPr>
                <a:solidFill>
                  <a:schemeClr val="tx1"/>
                </a:solidFill>
                <a:latin typeface="Myriad Pro"/>
              </a:defRPr>
            </a:lvl9pPr>
          </a:lstStyle>
          <a:p>
            <a:fld id="{223DDDCE-606B-4367-906E-5DD9BA0D291E}" type="slidenum">
              <a:rPr lang="en-GB" altLang="en-US"/>
              <a:pPr/>
              <a:t>15</a:t>
            </a:fld>
            <a:endParaRPr lang="en-GB"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C6CB15D-7834-4590-98D7-9EFFC39372F4}" type="slidenum">
              <a:rPr lang="en-GB" smtClean="0"/>
              <a:t>21</a:t>
            </a:fld>
            <a:endParaRPr lang="en-GB"/>
          </a:p>
        </p:txBody>
      </p:sp>
    </p:spTree>
    <p:extLst>
      <p:ext uri="{BB962C8B-B14F-4D97-AF65-F5344CB8AC3E}">
        <p14:creationId xmlns:p14="http://schemas.microsoft.com/office/powerpoint/2010/main" val="186055348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116CA7-34D5-5148-87A1-BB65ECA5656A}"/>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566AE20-C429-AB4A-8ED7-89E715B948F4}"/>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2836321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A18C3-F9AF-984A-84B1-8B52BF988BA4}"/>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4607CCAD-CEB2-4242-A349-77255D7949FA}"/>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F83D626-E580-F446-A205-95424DDA558D}"/>
              </a:ext>
            </a:extLst>
          </p:cNvPr>
          <p:cNvSpPr>
            <a:spLocks noGrp="1"/>
          </p:cNvSpPr>
          <p:nvPr>
            <p:ph type="dt" sz="half" idx="10"/>
          </p:nvPr>
        </p:nvSpPr>
        <p:spPr>
          <a:xfrm>
            <a:off x="628650" y="6356350"/>
            <a:ext cx="2057400" cy="365125"/>
          </a:xfrm>
          <a:prstGeom prst="rect">
            <a:avLst/>
          </a:prstGeom>
        </p:spPr>
        <p:txBody>
          <a:bodyPr/>
          <a:lstStyle/>
          <a:p>
            <a:fld id="{229FF2C5-B12F-48A9-836F-7A0063371E09}" type="datetime1">
              <a:rPr lang="en-GB" smtClean="0"/>
              <a:t>04/04/2022</a:t>
            </a:fld>
            <a:endParaRPr lang="en-GB"/>
          </a:p>
        </p:txBody>
      </p:sp>
      <p:sp>
        <p:nvSpPr>
          <p:cNvPr id="5" name="Footer Placeholder 4">
            <a:extLst>
              <a:ext uri="{FF2B5EF4-FFF2-40B4-BE49-F238E27FC236}">
                <a16:creationId xmlns:a16="http://schemas.microsoft.com/office/drawing/2014/main" id="{B8338C1C-CB13-4B4D-8DD9-B7004B106498}"/>
              </a:ext>
            </a:extLst>
          </p:cNvPr>
          <p:cNvSpPr>
            <a:spLocks noGrp="1"/>
          </p:cNvSpPr>
          <p:nvPr>
            <p:ph type="ftr" sz="quarter" idx="11"/>
          </p:nvPr>
        </p:nvSpPr>
        <p:spPr>
          <a:xfrm>
            <a:off x="3028950" y="6356350"/>
            <a:ext cx="3086100" cy="365125"/>
          </a:xfrm>
          <a:prstGeom prst="rect">
            <a:avLst/>
          </a:prstGeom>
        </p:spPr>
        <p:txBody>
          <a:bodyPr/>
          <a:lstStyle/>
          <a:p>
            <a:r>
              <a:rPr lang="en-GB"/>
              <a:t>TSD60051013</a:t>
            </a:r>
          </a:p>
        </p:txBody>
      </p:sp>
      <p:sp>
        <p:nvSpPr>
          <p:cNvPr id="6" name="Slide Number Placeholder 5">
            <a:extLst>
              <a:ext uri="{FF2B5EF4-FFF2-40B4-BE49-F238E27FC236}">
                <a16:creationId xmlns:a16="http://schemas.microsoft.com/office/drawing/2014/main" id="{970F1107-F739-9449-B06A-1E49EA87E8E2}"/>
              </a:ext>
            </a:extLst>
          </p:cNvPr>
          <p:cNvSpPr>
            <a:spLocks noGrp="1"/>
          </p:cNvSpPr>
          <p:nvPr>
            <p:ph type="sldNum" sz="quarter" idx="12"/>
          </p:nvPr>
        </p:nvSpPr>
        <p:spPr>
          <a:xfrm>
            <a:off x="6457950" y="6356350"/>
            <a:ext cx="2057400" cy="365125"/>
          </a:xfrm>
          <a:prstGeom prst="rect">
            <a:avLst/>
          </a:prstGeom>
        </p:spPr>
        <p:txBody>
          <a:bodyPr/>
          <a:lstStyle/>
          <a:p>
            <a:fld id="{7CB3D1F3-51ED-44EA-84DA-3B6A2B849620}" type="slidenum">
              <a:rPr lang="en-GB" smtClean="0"/>
              <a:t>‹#›</a:t>
            </a:fld>
            <a:endParaRPr lang="en-GB"/>
          </a:p>
        </p:txBody>
      </p:sp>
    </p:spTree>
    <p:extLst>
      <p:ext uri="{BB962C8B-B14F-4D97-AF65-F5344CB8AC3E}">
        <p14:creationId xmlns:p14="http://schemas.microsoft.com/office/powerpoint/2010/main" val="34133546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83137-3757-FC41-9B75-B84A236CA245}"/>
              </a:ext>
            </a:extLst>
          </p:cNvPr>
          <p:cNvSpPr>
            <a:spLocks noGrp="1"/>
          </p:cNvSpPr>
          <p:nvPr>
            <p:ph type="title"/>
          </p:nvPr>
        </p:nvSpPr>
        <p:spPr>
          <a:xfrm>
            <a:off x="623888" y="1709738"/>
            <a:ext cx="78867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4375F30-4724-4D44-847E-A6B321B90D04}"/>
              </a:ext>
            </a:extLst>
          </p:cNvPr>
          <p:cNvSpPr>
            <a:spLocks noGrp="1"/>
          </p:cNvSpPr>
          <p:nvPr>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964BA96-4AAB-B44B-8C35-FCF7B8014B67}"/>
              </a:ext>
            </a:extLst>
          </p:cNvPr>
          <p:cNvSpPr>
            <a:spLocks noGrp="1"/>
          </p:cNvSpPr>
          <p:nvPr>
            <p:ph type="dt" sz="half" idx="10"/>
          </p:nvPr>
        </p:nvSpPr>
        <p:spPr>
          <a:xfrm>
            <a:off x="628650" y="6356350"/>
            <a:ext cx="2057400" cy="365125"/>
          </a:xfrm>
          <a:prstGeom prst="rect">
            <a:avLst/>
          </a:prstGeom>
        </p:spPr>
        <p:txBody>
          <a:bodyPr/>
          <a:lstStyle/>
          <a:p>
            <a:fld id="{B372AF6E-24CD-4B90-B7F2-E8D7DD0D03A5}" type="datetime1">
              <a:rPr lang="en-GB" smtClean="0"/>
              <a:t>04/04/2022</a:t>
            </a:fld>
            <a:endParaRPr lang="en-GB"/>
          </a:p>
        </p:txBody>
      </p:sp>
      <p:sp>
        <p:nvSpPr>
          <p:cNvPr id="5" name="Footer Placeholder 4">
            <a:extLst>
              <a:ext uri="{FF2B5EF4-FFF2-40B4-BE49-F238E27FC236}">
                <a16:creationId xmlns:a16="http://schemas.microsoft.com/office/drawing/2014/main" id="{20B5C10F-94B6-7E43-8A5E-6CC4EB72485D}"/>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5377DE05-ED81-A243-B3B4-A5B4612C8960}"/>
              </a:ext>
            </a:extLst>
          </p:cNvPr>
          <p:cNvSpPr>
            <a:spLocks noGrp="1"/>
          </p:cNvSpPr>
          <p:nvPr>
            <p:ph type="sldNum" sz="quarter" idx="12"/>
          </p:nvPr>
        </p:nvSpPr>
        <p:spPr>
          <a:xfrm>
            <a:off x="6457950" y="6356350"/>
            <a:ext cx="2057400" cy="365125"/>
          </a:xfrm>
          <a:prstGeom prst="rect">
            <a:avLst/>
          </a:prstGeom>
        </p:spPr>
        <p:txBody>
          <a:bodyPr/>
          <a:lstStyle/>
          <a:p>
            <a:fld id="{7CB3D1F3-51ED-44EA-84DA-3B6A2B849620}" type="slidenum">
              <a:rPr lang="en-GB" smtClean="0"/>
              <a:t>‹#›</a:t>
            </a:fld>
            <a:endParaRPr lang="en-GB"/>
          </a:p>
        </p:txBody>
      </p:sp>
    </p:spTree>
    <p:extLst>
      <p:ext uri="{BB962C8B-B14F-4D97-AF65-F5344CB8AC3E}">
        <p14:creationId xmlns:p14="http://schemas.microsoft.com/office/powerpoint/2010/main" val="24086983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5982F2-D6BB-7944-976C-24EA4E30A670}"/>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0C1C5160-D87B-F645-B40C-EC55F6551C02}"/>
              </a:ext>
            </a:extLst>
          </p:cNvPr>
          <p:cNvSpPr>
            <a:spLocks noGrp="1"/>
          </p:cNvSpPr>
          <p:nvPr>
            <p:ph sz="half" idx="1"/>
          </p:nvPr>
        </p:nvSpPr>
        <p:spPr>
          <a:xfrm>
            <a:off x="62865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F565436-10B0-E94E-8149-4193432F1E53}"/>
              </a:ext>
            </a:extLst>
          </p:cNvPr>
          <p:cNvSpPr>
            <a:spLocks noGrp="1"/>
          </p:cNvSpPr>
          <p:nvPr>
            <p:ph sz="half" idx="2"/>
          </p:nvPr>
        </p:nvSpPr>
        <p:spPr>
          <a:xfrm>
            <a:off x="4648200" y="1825625"/>
            <a:ext cx="386715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C970057-2422-8A40-BE17-8F87F5E65776}"/>
              </a:ext>
            </a:extLst>
          </p:cNvPr>
          <p:cNvSpPr>
            <a:spLocks noGrp="1"/>
          </p:cNvSpPr>
          <p:nvPr>
            <p:ph type="dt" sz="half" idx="10"/>
          </p:nvPr>
        </p:nvSpPr>
        <p:spPr>
          <a:xfrm>
            <a:off x="628650" y="6356350"/>
            <a:ext cx="2057400" cy="365125"/>
          </a:xfrm>
          <a:prstGeom prst="rect">
            <a:avLst/>
          </a:prstGeom>
        </p:spPr>
        <p:txBody>
          <a:bodyPr/>
          <a:lstStyle/>
          <a:p>
            <a:fld id="{7FF90D1F-6AD4-4833-A781-58EF52D5EC8B}" type="datetime1">
              <a:rPr lang="en-GB" smtClean="0"/>
              <a:t>04/04/2022</a:t>
            </a:fld>
            <a:endParaRPr lang="en-GB"/>
          </a:p>
        </p:txBody>
      </p:sp>
      <p:sp>
        <p:nvSpPr>
          <p:cNvPr id="6" name="Footer Placeholder 5">
            <a:extLst>
              <a:ext uri="{FF2B5EF4-FFF2-40B4-BE49-F238E27FC236}">
                <a16:creationId xmlns:a16="http://schemas.microsoft.com/office/drawing/2014/main" id="{DBDDE6B4-8900-5841-B45E-67AB845958CF}"/>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9AD3B9D1-DECA-EC4A-8822-CA62008B5DF6}"/>
              </a:ext>
            </a:extLst>
          </p:cNvPr>
          <p:cNvSpPr>
            <a:spLocks noGrp="1"/>
          </p:cNvSpPr>
          <p:nvPr>
            <p:ph type="sldNum" sz="quarter" idx="12"/>
          </p:nvPr>
        </p:nvSpPr>
        <p:spPr>
          <a:xfrm>
            <a:off x="6457950" y="6356350"/>
            <a:ext cx="2057400" cy="365125"/>
          </a:xfrm>
          <a:prstGeom prst="rect">
            <a:avLst/>
          </a:prstGeom>
        </p:spPr>
        <p:txBody>
          <a:bodyPr/>
          <a:lstStyle/>
          <a:p>
            <a:fld id="{7CB3D1F3-51ED-44EA-84DA-3B6A2B849620}" type="slidenum">
              <a:rPr lang="en-GB" smtClean="0"/>
              <a:t>‹#›</a:t>
            </a:fld>
            <a:endParaRPr lang="en-GB"/>
          </a:p>
        </p:txBody>
      </p:sp>
    </p:spTree>
    <p:extLst>
      <p:ext uri="{BB962C8B-B14F-4D97-AF65-F5344CB8AC3E}">
        <p14:creationId xmlns:p14="http://schemas.microsoft.com/office/powerpoint/2010/main" val="13343480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61F02E-4691-5B41-A12D-981090D63C95}"/>
              </a:ext>
            </a:extLst>
          </p:cNvPr>
          <p:cNvSpPr>
            <a:spLocks noGrp="1"/>
          </p:cNvSpPr>
          <p:nvPr>
            <p:ph type="title"/>
          </p:nvPr>
        </p:nvSpPr>
        <p:spPr>
          <a:xfrm>
            <a:off x="630238" y="365125"/>
            <a:ext cx="78867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6D1E9276-A334-1C45-89B5-AFFBF6C40089}"/>
              </a:ext>
            </a:extLst>
          </p:cNvPr>
          <p:cNvSpPr>
            <a:spLocks noGrp="1"/>
          </p:cNvSpPr>
          <p:nvPr>
            <p:ph type="body" idx="1"/>
          </p:nvPr>
        </p:nvSpPr>
        <p:spPr>
          <a:xfrm>
            <a:off x="630238" y="1681163"/>
            <a:ext cx="386873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21D23CB-DB39-5E49-8879-CDF04F0B2710}"/>
              </a:ext>
            </a:extLst>
          </p:cNvPr>
          <p:cNvSpPr>
            <a:spLocks noGrp="1"/>
          </p:cNvSpPr>
          <p:nvPr>
            <p:ph sz="half" idx="2"/>
          </p:nvPr>
        </p:nvSpPr>
        <p:spPr>
          <a:xfrm>
            <a:off x="630238" y="2505075"/>
            <a:ext cx="386873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129C764-0FD9-284A-AA8E-1E42341CBD5A}"/>
              </a:ext>
            </a:extLst>
          </p:cNvPr>
          <p:cNvSpPr>
            <a:spLocks noGrp="1"/>
          </p:cNvSpPr>
          <p:nvPr>
            <p:ph type="body" sz="quarter" idx="3"/>
          </p:nvPr>
        </p:nvSpPr>
        <p:spPr>
          <a:xfrm>
            <a:off x="4629150" y="1681163"/>
            <a:ext cx="38877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7EF579A-02C9-B04A-8635-505C0117E5EE}"/>
              </a:ext>
            </a:extLst>
          </p:cNvPr>
          <p:cNvSpPr>
            <a:spLocks noGrp="1"/>
          </p:cNvSpPr>
          <p:nvPr>
            <p:ph sz="quarter" idx="4"/>
          </p:nvPr>
        </p:nvSpPr>
        <p:spPr>
          <a:xfrm>
            <a:off x="4629150" y="2505075"/>
            <a:ext cx="38877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8696C75-4933-9F45-BD25-8DD70AA361F0}"/>
              </a:ext>
            </a:extLst>
          </p:cNvPr>
          <p:cNvSpPr>
            <a:spLocks noGrp="1"/>
          </p:cNvSpPr>
          <p:nvPr>
            <p:ph type="dt" sz="half" idx="10"/>
          </p:nvPr>
        </p:nvSpPr>
        <p:spPr>
          <a:xfrm>
            <a:off x="628650" y="6356350"/>
            <a:ext cx="2057400" cy="365125"/>
          </a:xfrm>
          <a:prstGeom prst="rect">
            <a:avLst/>
          </a:prstGeom>
        </p:spPr>
        <p:txBody>
          <a:bodyPr/>
          <a:lstStyle/>
          <a:p>
            <a:fld id="{D4726F54-918A-4AC5-9654-D7F4C3F85898}" type="datetime1">
              <a:rPr lang="en-GB" smtClean="0"/>
              <a:t>04/04/2022</a:t>
            </a:fld>
            <a:endParaRPr lang="en-GB"/>
          </a:p>
        </p:txBody>
      </p:sp>
      <p:sp>
        <p:nvSpPr>
          <p:cNvPr id="8" name="Footer Placeholder 7">
            <a:extLst>
              <a:ext uri="{FF2B5EF4-FFF2-40B4-BE49-F238E27FC236}">
                <a16:creationId xmlns:a16="http://schemas.microsoft.com/office/drawing/2014/main" id="{5B3C18E0-AF7C-1142-916D-865075531BA1}"/>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9" name="Slide Number Placeholder 8">
            <a:extLst>
              <a:ext uri="{FF2B5EF4-FFF2-40B4-BE49-F238E27FC236}">
                <a16:creationId xmlns:a16="http://schemas.microsoft.com/office/drawing/2014/main" id="{287EDA83-2DBB-A142-9D6A-029E84283F0D}"/>
              </a:ext>
            </a:extLst>
          </p:cNvPr>
          <p:cNvSpPr>
            <a:spLocks noGrp="1"/>
          </p:cNvSpPr>
          <p:nvPr>
            <p:ph type="sldNum" sz="quarter" idx="12"/>
          </p:nvPr>
        </p:nvSpPr>
        <p:spPr>
          <a:xfrm>
            <a:off x="6457950" y="6356350"/>
            <a:ext cx="2057400" cy="365125"/>
          </a:xfrm>
          <a:prstGeom prst="rect">
            <a:avLst/>
          </a:prstGeom>
        </p:spPr>
        <p:txBody>
          <a:bodyPr/>
          <a:lstStyle/>
          <a:p>
            <a:fld id="{7CB3D1F3-51ED-44EA-84DA-3B6A2B849620}" type="slidenum">
              <a:rPr lang="en-GB" smtClean="0"/>
              <a:t>‹#›</a:t>
            </a:fld>
            <a:endParaRPr lang="en-GB"/>
          </a:p>
        </p:txBody>
      </p:sp>
    </p:spTree>
    <p:extLst>
      <p:ext uri="{BB962C8B-B14F-4D97-AF65-F5344CB8AC3E}">
        <p14:creationId xmlns:p14="http://schemas.microsoft.com/office/powerpoint/2010/main" val="13617868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171F7D-3314-5346-B266-0DDCA7EA93A5}"/>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17153B25-5BED-2146-94C2-20011F27D56F}"/>
              </a:ext>
            </a:extLst>
          </p:cNvPr>
          <p:cNvSpPr>
            <a:spLocks noGrp="1"/>
          </p:cNvSpPr>
          <p:nvPr>
            <p:ph type="dt" sz="half" idx="10"/>
          </p:nvPr>
        </p:nvSpPr>
        <p:spPr>
          <a:xfrm>
            <a:off x="628650" y="6356350"/>
            <a:ext cx="2057400" cy="365125"/>
          </a:xfrm>
          <a:prstGeom prst="rect">
            <a:avLst/>
          </a:prstGeom>
        </p:spPr>
        <p:txBody>
          <a:bodyPr/>
          <a:lstStyle/>
          <a:p>
            <a:fld id="{3377DA89-ED9D-44AA-BD95-5E705631C41D}" type="datetime1">
              <a:rPr lang="en-GB" smtClean="0"/>
              <a:t>04/04/2022</a:t>
            </a:fld>
            <a:endParaRPr lang="en-GB"/>
          </a:p>
        </p:txBody>
      </p:sp>
      <p:sp>
        <p:nvSpPr>
          <p:cNvPr id="4" name="Footer Placeholder 3">
            <a:extLst>
              <a:ext uri="{FF2B5EF4-FFF2-40B4-BE49-F238E27FC236}">
                <a16:creationId xmlns:a16="http://schemas.microsoft.com/office/drawing/2014/main" id="{502C01A9-54E3-554C-B610-622E0EBD58EB}"/>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5" name="Slide Number Placeholder 4">
            <a:extLst>
              <a:ext uri="{FF2B5EF4-FFF2-40B4-BE49-F238E27FC236}">
                <a16:creationId xmlns:a16="http://schemas.microsoft.com/office/drawing/2014/main" id="{1C0DF8FA-F7D5-224A-8113-85D76D6F42D7}"/>
              </a:ext>
            </a:extLst>
          </p:cNvPr>
          <p:cNvSpPr>
            <a:spLocks noGrp="1"/>
          </p:cNvSpPr>
          <p:nvPr>
            <p:ph type="sldNum" sz="quarter" idx="12"/>
          </p:nvPr>
        </p:nvSpPr>
        <p:spPr>
          <a:xfrm>
            <a:off x="6457950" y="6356350"/>
            <a:ext cx="2057400" cy="365125"/>
          </a:xfrm>
          <a:prstGeom prst="rect">
            <a:avLst/>
          </a:prstGeom>
        </p:spPr>
        <p:txBody>
          <a:bodyPr/>
          <a:lstStyle/>
          <a:p>
            <a:fld id="{7CB3D1F3-51ED-44EA-84DA-3B6A2B849620}" type="slidenum">
              <a:rPr lang="en-GB" smtClean="0"/>
              <a:t>‹#›</a:t>
            </a:fld>
            <a:endParaRPr lang="en-GB"/>
          </a:p>
        </p:txBody>
      </p:sp>
    </p:spTree>
    <p:extLst>
      <p:ext uri="{BB962C8B-B14F-4D97-AF65-F5344CB8AC3E}">
        <p14:creationId xmlns:p14="http://schemas.microsoft.com/office/powerpoint/2010/main" val="40797344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0C4A5B3-925B-5741-8171-704CECCEC207}"/>
              </a:ext>
            </a:extLst>
          </p:cNvPr>
          <p:cNvSpPr>
            <a:spLocks noGrp="1"/>
          </p:cNvSpPr>
          <p:nvPr>
            <p:ph type="dt" sz="half" idx="10"/>
          </p:nvPr>
        </p:nvSpPr>
        <p:spPr>
          <a:xfrm>
            <a:off x="628650" y="6356350"/>
            <a:ext cx="2057400" cy="365125"/>
          </a:xfrm>
          <a:prstGeom prst="rect">
            <a:avLst/>
          </a:prstGeom>
        </p:spPr>
        <p:txBody>
          <a:bodyPr/>
          <a:lstStyle/>
          <a:p>
            <a:fld id="{FE7ED35E-E954-40DD-895D-4405D05DBA4F}" type="datetime1">
              <a:rPr lang="en-GB" smtClean="0"/>
              <a:t>04/04/2022</a:t>
            </a:fld>
            <a:endParaRPr lang="en-GB"/>
          </a:p>
        </p:txBody>
      </p:sp>
      <p:sp>
        <p:nvSpPr>
          <p:cNvPr id="3" name="Footer Placeholder 2">
            <a:extLst>
              <a:ext uri="{FF2B5EF4-FFF2-40B4-BE49-F238E27FC236}">
                <a16:creationId xmlns:a16="http://schemas.microsoft.com/office/drawing/2014/main" id="{3C43D290-69D1-C744-934F-C5BB379A2E4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259977DC-173F-CD4B-94A9-3418FFA002CF}"/>
              </a:ext>
            </a:extLst>
          </p:cNvPr>
          <p:cNvSpPr>
            <a:spLocks noGrp="1"/>
          </p:cNvSpPr>
          <p:nvPr>
            <p:ph type="sldNum" sz="quarter" idx="12"/>
          </p:nvPr>
        </p:nvSpPr>
        <p:spPr>
          <a:xfrm>
            <a:off x="6457950" y="6356350"/>
            <a:ext cx="2057400" cy="365125"/>
          </a:xfrm>
          <a:prstGeom prst="rect">
            <a:avLst/>
          </a:prstGeom>
        </p:spPr>
        <p:txBody>
          <a:bodyPr/>
          <a:lstStyle/>
          <a:p>
            <a:fld id="{7CB3D1F3-51ED-44EA-84DA-3B6A2B849620}" type="slidenum">
              <a:rPr lang="en-GB" smtClean="0"/>
              <a:t>‹#›</a:t>
            </a:fld>
            <a:endParaRPr lang="en-GB"/>
          </a:p>
        </p:txBody>
      </p:sp>
    </p:spTree>
    <p:extLst>
      <p:ext uri="{BB962C8B-B14F-4D97-AF65-F5344CB8AC3E}">
        <p14:creationId xmlns:p14="http://schemas.microsoft.com/office/powerpoint/2010/main" val="21995862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13E675-77CB-A844-B43E-587A75DB1C07}"/>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B9450DF-79A7-F040-B53B-BF43C0CE2080}"/>
              </a:ext>
            </a:extLst>
          </p:cNvPr>
          <p:cNvSpPr>
            <a:spLocks noGrp="1"/>
          </p:cNvSpPr>
          <p:nvPr>
            <p:ph idx="1"/>
          </p:nvPr>
        </p:nvSpPr>
        <p:spPr>
          <a:xfrm>
            <a:off x="3887788" y="987425"/>
            <a:ext cx="462915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5A6DF68-8137-1D41-94DC-EEAB311F032F}"/>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48C27C9-AADD-F842-BD24-C39CA852192D}"/>
              </a:ext>
            </a:extLst>
          </p:cNvPr>
          <p:cNvSpPr>
            <a:spLocks noGrp="1"/>
          </p:cNvSpPr>
          <p:nvPr>
            <p:ph type="dt" sz="half" idx="10"/>
          </p:nvPr>
        </p:nvSpPr>
        <p:spPr>
          <a:xfrm>
            <a:off x="628650" y="6356350"/>
            <a:ext cx="2057400" cy="365125"/>
          </a:xfrm>
          <a:prstGeom prst="rect">
            <a:avLst/>
          </a:prstGeom>
        </p:spPr>
        <p:txBody>
          <a:bodyPr/>
          <a:lstStyle/>
          <a:p>
            <a:fld id="{0CFE0FFB-BDF0-436A-8C43-6EE298C9F366}" type="datetime1">
              <a:rPr lang="en-GB" smtClean="0"/>
              <a:t>04/04/2022</a:t>
            </a:fld>
            <a:endParaRPr lang="en-GB"/>
          </a:p>
        </p:txBody>
      </p:sp>
      <p:sp>
        <p:nvSpPr>
          <p:cNvPr id="6" name="Footer Placeholder 5">
            <a:extLst>
              <a:ext uri="{FF2B5EF4-FFF2-40B4-BE49-F238E27FC236}">
                <a16:creationId xmlns:a16="http://schemas.microsoft.com/office/drawing/2014/main" id="{9EF87859-F2F7-0343-957E-1249075D338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BC83FDCE-1FE4-4842-9EBF-CCA5503E8B53}"/>
              </a:ext>
            </a:extLst>
          </p:cNvPr>
          <p:cNvSpPr>
            <a:spLocks noGrp="1"/>
          </p:cNvSpPr>
          <p:nvPr>
            <p:ph type="sldNum" sz="quarter" idx="12"/>
          </p:nvPr>
        </p:nvSpPr>
        <p:spPr>
          <a:xfrm>
            <a:off x="6457950" y="6356350"/>
            <a:ext cx="2057400" cy="365125"/>
          </a:xfrm>
          <a:prstGeom prst="rect">
            <a:avLst/>
          </a:prstGeom>
        </p:spPr>
        <p:txBody>
          <a:bodyPr/>
          <a:lstStyle/>
          <a:p>
            <a:fld id="{7CB3D1F3-51ED-44EA-84DA-3B6A2B849620}" type="slidenum">
              <a:rPr lang="en-GB" smtClean="0"/>
              <a:t>‹#›</a:t>
            </a:fld>
            <a:endParaRPr lang="en-GB"/>
          </a:p>
        </p:txBody>
      </p:sp>
    </p:spTree>
    <p:extLst>
      <p:ext uri="{BB962C8B-B14F-4D97-AF65-F5344CB8AC3E}">
        <p14:creationId xmlns:p14="http://schemas.microsoft.com/office/powerpoint/2010/main" val="25548398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96F403-AED5-A94B-A777-CF56FE3B8EA4}"/>
              </a:ext>
            </a:extLst>
          </p:cNvPr>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4F79C81-9488-094E-9237-85F648CF1931}"/>
              </a:ext>
            </a:extLst>
          </p:cNvPr>
          <p:cNvSpPr>
            <a:spLocks noGrp="1"/>
          </p:cNvSpPr>
          <p:nvPr>
            <p:ph type="pic" idx="1"/>
          </p:nvPr>
        </p:nvSpPr>
        <p:spPr>
          <a:xfrm>
            <a:off x="3887788" y="987425"/>
            <a:ext cx="462915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7A5C87DE-7AB5-8649-AF80-D4D53DE740E4}"/>
              </a:ext>
            </a:extLst>
          </p:cNvPr>
          <p:cNvSpPr>
            <a:spLocks noGrp="1"/>
          </p:cNvSpPr>
          <p:nvPr>
            <p:ph type="body" sz="half" idx="2"/>
          </p:nvPr>
        </p:nvSpPr>
        <p:spPr>
          <a:xfrm>
            <a:off x="630238" y="2057400"/>
            <a:ext cx="2949575"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9406AFB-7539-1A47-BCFA-876A2D15E0F9}"/>
              </a:ext>
            </a:extLst>
          </p:cNvPr>
          <p:cNvSpPr>
            <a:spLocks noGrp="1"/>
          </p:cNvSpPr>
          <p:nvPr>
            <p:ph type="dt" sz="half" idx="10"/>
          </p:nvPr>
        </p:nvSpPr>
        <p:spPr>
          <a:xfrm>
            <a:off x="628650" y="6356350"/>
            <a:ext cx="2057400" cy="365125"/>
          </a:xfrm>
          <a:prstGeom prst="rect">
            <a:avLst/>
          </a:prstGeom>
        </p:spPr>
        <p:txBody>
          <a:bodyPr/>
          <a:lstStyle/>
          <a:p>
            <a:fld id="{7975A1BC-F4F6-4BE5-864D-24856EC73ECB}" type="datetime1">
              <a:rPr lang="en-GB" smtClean="0"/>
              <a:t>04/04/2022</a:t>
            </a:fld>
            <a:endParaRPr lang="en-GB"/>
          </a:p>
        </p:txBody>
      </p:sp>
      <p:sp>
        <p:nvSpPr>
          <p:cNvPr id="6" name="Footer Placeholder 5">
            <a:extLst>
              <a:ext uri="{FF2B5EF4-FFF2-40B4-BE49-F238E27FC236}">
                <a16:creationId xmlns:a16="http://schemas.microsoft.com/office/drawing/2014/main" id="{8BB01B90-0A84-7243-9FD4-638110B76308}"/>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7" name="Slide Number Placeholder 6">
            <a:extLst>
              <a:ext uri="{FF2B5EF4-FFF2-40B4-BE49-F238E27FC236}">
                <a16:creationId xmlns:a16="http://schemas.microsoft.com/office/drawing/2014/main" id="{EEE3B678-BB58-E44E-91CD-95960F82D47C}"/>
              </a:ext>
            </a:extLst>
          </p:cNvPr>
          <p:cNvSpPr>
            <a:spLocks noGrp="1"/>
          </p:cNvSpPr>
          <p:nvPr>
            <p:ph type="sldNum" sz="quarter" idx="12"/>
          </p:nvPr>
        </p:nvSpPr>
        <p:spPr>
          <a:xfrm>
            <a:off x="6457950" y="6356350"/>
            <a:ext cx="2057400" cy="365125"/>
          </a:xfrm>
          <a:prstGeom prst="rect">
            <a:avLst/>
          </a:prstGeom>
        </p:spPr>
        <p:txBody>
          <a:bodyPr/>
          <a:lstStyle/>
          <a:p>
            <a:fld id="{7CB3D1F3-51ED-44EA-84DA-3B6A2B849620}" type="slidenum">
              <a:rPr lang="en-GB" smtClean="0"/>
              <a:t>‹#›</a:t>
            </a:fld>
            <a:endParaRPr lang="en-GB"/>
          </a:p>
        </p:txBody>
      </p:sp>
    </p:spTree>
    <p:extLst>
      <p:ext uri="{BB962C8B-B14F-4D97-AF65-F5344CB8AC3E}">
        <p14:creationId xmlns:p14="http://schemas.microsoft.com/office/powerpoint/2010/main" val="14036432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F035A-DE94-E849-BE1E-40528EE08DEA}"/>
              </a:ext>
            </a:extLst>
          </p:cNvPr>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543FB9BB-ADF9-6349-BF90-48B0E92ECED7}"/>
              </a:ext>
            </a:extLst>
          </p:cNvPr>
          <p:cNvSpPr>
            <a:spLocks noGrp="1"/>
          </p:cNvSpPr>
          <p:nvPr>
            <p:ph type="body" orient="vert" idx="1"/>
          </p:nvPr>
        </p:nvSpPr>
        <p:spPr>
          <a:xfrm>
            <a:off x="628650" y="1825625"/>
            <a:ext cx="78867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ADBE1B4-5913-D047-9ECB-09F96038CEDD}"/>
              </a:ext>
            </a:extLst>
          </p:cNvPr>
          <p:cNvSpPr>
            <a:spLocks noGrp="1"/>
          </p:cNvSpPr>
          <p:nvPr>
            <p:ph type="dt" sz="half" idx="10"/>
          </p:nvPr>
        </p:nvSpPr>
        <p:spPr>
          <a:xfrm>
            <a:off x="628650" y="6356350"/>
            <a:ext cx="2057400" cy="365125"/>
          </a:xfrm>
          <a:prstGeom prst="rect">
            <a:avLst/>
          </a:prstGeom>
        </p:spPr>
        <p:txBody>
          <a:bodyPr/>
          <a:lstStyle/>
          <a:p>
            <a:fld id="{FB753635-C00D-4B19-8E9B-244CE9048CF1}" type="datetime1">
              <a:rPr lang="en-GB" smtClean="0"/>
              <a:t>04/04/2022</a:t>
            </a:fld>
            <a:endParaRPr lang="en-GB"/>
          </a:p>
        </p:txBody>
      </p:sp>
      <p:sp>
        <p:nvSpPr>
          <p:cNvPr id="5" name="Footer Placeholder 4">
            <a:extLst>
              <a:ext uri="{FF2B5EF4-FFF2-40B4-BE49-F238E27FC236}">
                <a16:creationId xmlns:a16="http://schemas.microsoft.com/office/drawing/2014/main" id="{C6C8F4C3-89F7-C44F-BCA8-E6E493BC517E}"/>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C4798F91-C66D-1342-B01A-5DFC19DAFBDA}"/>
              </a:ext>
            </a:extLst>
          </p:cNvPr>
          <p:cNvSpPr>
            <a:spLocks noGrp="1"/>
          </p:cNvSpPr>
          <p:nvPr>
            <p:ph type="sldNum" sz="quarter" idx="12"/>
          </p:nvPr>
        </p:nvSpPr>
        <p:spPr>
          <a:xfrm>
            <a:off x="6457950" y="6356350"/>
            <a:ext cx="2057400" cy="365125"/>
          </a:xfrm>
          <a:prstGeom prst="rect">
            <a:avLst/>
          </a:prstGeom>
        </p:spPr>
        <p:txBody>
          <a:bodyPr/>
          <a:lstStyle/>
          <a:p>
            <a:fld id="{7CB3D1F3-51ED-44EA-84DA-3B6A2B849620}" type="slidenum">
              <a:rPr lang="en-GB" smtClean="0"/>
              <a:t>‹#›</a:t>
            </a:fld>
            <a:endParaRPr lang="en-GB"/>
          </a:p>
        </p:txBody>
      </p:sp>
    </p:spTree>
    <p:extLst>
      <p:ext uri="{BB962C8B-B14F-4D97-AF65-F5344CB8AC3E}">
        <p14:creationId xmlns:p14="http://schemas.microsoft.com/office/powerpoint/2010/main" val="32313298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43B820E-6FB2-644C-B74D-005DD9AB229F}"/>
              </a:ext>
            </a:extLst>
          </p:cNvPr>
          <p:cNvSpPr>
            <a:spLocks noGrp="1"/>
          </p:cNvSpPr>
          <p:nvPr>
            <p:ph type="title" orient="vert"/>
          </p:nvPr>
        </p:nvSpPr>
        <p:spPr>
          <a:xfrm>
            <a:off x="6543675" y="365125"/>
            <a:ext cx="1971675"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A3B5AF3-57F2-B64B-B5EE-B476725037E7}"/>
              </a:ext>
            </a:extLst>
          </p:cNvPr>
          <p:cNvSpPr>
            <a:spLocks noGrp="1"/>
          </p:cNvSpPr>
          <p:nvPr>
            <p:ph type="body" orient="vert" idx="1"/>
          </p:nvPr>
        </p:nvSpPr>
        <p:spPr>
          <a:xfrm>
            <a:off x="628650" y="365125"/>
            <a:ext cx="5762625"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2EAD41-DB02-514F-88ED-552CDF27F64D}"/>
              </a:ext>
            </a:extLst>
          </p:cNvPr>
          <p:cNvSpPr>
            <a:spLocks noGrp="1"/>
          </p:cNvSpPr>
          <p:nvPr>
            <p:ph type="dt" sz="half" idx="10"/>
          </p:nvPr>
        </p:nvSpPr>
        <p:spPr>
          <a:xfrm>
            <a:off x="628650" y="6356350"/>
            <a:ext cx="2057400" cy="365125"/>
          </a:xfrm>
          <a:prstGeom prst="rect">
            <a:avLst/>
          </a:prstGeom>
        </p:spPr>
        <p:txBody>
          <a:bodyPr/>
          <a:lstStyle/>
          <a:p>
            <a:fld id="{7D895083-90FD-4C2E-B5BA-0DD43CCF8CB7}" type="datetime1">
              <a:rPr lang="en-GB" smtClean="0"/>
              <a:t>04/04/2022</a:t>
            </a:fld>
            <a:endParaRPr lang="en-GB"/>
          </a:p>
        </p:txBody>
      </p:sp>
      <p:sp>
        <p:nvSpPr>
          <p:cNvPr id="5" name="Footer Placeholder 4">
            <a:extLst>
              <a:ext uri="{FF2B5EF4-FFF2-40B4-BE49-F238E27FC236}">
                <a16:creationId xmlns:a16="http://schemas.microsoft.com/office/drawing/2014/main" id="{A28BF2B1-824C-224A-8BD0-451EAB458203}"/>
              </a:ext>
            </a:extLst>
          </p:cNvPr>
          <p:cNvSpPr>
            <a:spLocks noGrp="1"/>
          </p:cNvSpPr>
          <p:nvPr>
            <p:ph type="ftr" sz="quarter" idx="11"/>
          </p:nvPr>
        </p:nvSpPr>
        <p:spPr>
          <a:xfrm>
            <a:off x="3028950" y="6356350"/>
            <a:ext cx="30861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6433EE70-487F-184E-9561-653FF3BDBA54}"/>
              </a:ext>
            </a:extLst>
          </p:cNvPr>
          <p:cNvSpPr>
            <a:spLocks noGrp="1"/>
          </p:cNvSpPr>
          <p:nvPr>
            <p:ph type="sldNum" sz="quarter" idx="12"/>
          </p:nvPr>
        </p:nvSpPr>
        <p:spPr>
          <a:xfrm>
            <a:off x="6457950" y="6356350"/>
            <a:ext cx="2057400" cy="365125"/>
          </a:xfrm>
          <a:prstGeom prst="rect">
            <a:avLst/>
          </a:prstGeom>
        </p:spPr>
        <p:txBody>
          <a:bodyPr/>
          <a:lstStyle/>
          <a:p>
            <a:fld id="{7CB3D1F3-51ED-44EA-84DA-3B6A2B849620}" type="slidenum">
              <a:rPr lang="en-GB" smtClean="0"/>
              <a:t>‹#›</a:t>
            </a:fld>
            <a:endParaRPr lang="en-GB"/>
          </a:p>
        </p:txBody>
      </p:sp>
    </p:spTree>
    <p:extLst>
      <p:ext uri="{BB962C8B-B14F-4D97-AF65-F5344CB8AC3E}">
        <p14:creationId xmlns:p14="http://schemas.microsoft.com/office/powerpoint/2010/main" val="33741194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0504286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radicalprofeminist.blogspot.com/2016/01/my-statement-to-new-trans-inclusive.html" TargetMode="External"/><Relationship Id="rId2" Type="http://schemas.openxmlformats.org/officeDocument/2006/relationships/image" Target="../media/image5.jp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pixabay.com/en/read-magnifying-glass-bible-study-259169/" TargetMode="External"/><Relationship Id="rId2" Type="http://schemas.openxmlformats.org/officeDocument/2006/relationships/image" Target="../media/image18.jpeg"/><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hyperlink" Target="https://pxhere.com/en/photo/1396204" TargetMode="External"/><Relationship Id="rId4" Type="http://schemas.openxmlformats.org/officeDocument/2006/relationships/image" Target="../media/image19.jpeg"/></Relationships>
</file>

<file path=ppt/slides/_rels/slide18.xml.rels><?xml version="1.0" encoding="UTF-8" standalone="yes"?>
<Relationships xmlns="http://schemas.openxmlformats.org/package/2006/relationships"><Relationship Id="rId3" Type="http://schemas.openxmlformats.org/officeDocument/2006/relationships/hyperlink" Target="http://commons.wikimedia.org/wiki/File:Compass_align.jpg" TargetMode="External"/><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traumadissociation.wordpress.com/category/personal-experience/page/4" TargetMode="External"/><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4.gif"/><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hyperlink" Target="http://masterwordsmith-unplugged.blogspot.com/2012/02/homer-simpsons-humor.html" TargetMode="External"/></Relationships>
</file>

<file path=ppt/slides/_rels/slide22.xml.rels><?xml version="1.0" encoding="UTF-8" standalone="yes"?>
<Relationships xmlns="http://schemas.openxmlformats.org/package/2006/relationships"><Relationship Id="rId3" Type="http://schemas.openxmlformats.org/officeDocument/2006/relationships/hyperlink" Target="http://commons.wikimedia.org/wiki/File:Snowdon_reflection.jpg" TargetMode="External"/><Relationship Id="rId2" Type="http://schemas.openxmlformats.org/officeDocument/2006/relationships/image" Target="../media/image25.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sz="4400" dirty="0">
                <a:solidFill>
                  <a:srgbClr val="0000CC"/>
                </a:solidFill>
              </a:rPr>
              <a:t>BMSK6005 Coaching &amp; Mentoring Skills of the Workplace</a:t>
            </a:r>
            <a:br>
              <a:rPr lang="en-GB" sz="4400" dirty="0">
                <a:solidFill>
                  <a:srgbClr val="0000CC"/>
                </a:solidFill>
              </a:rPr>
            </a:br>
            <a:endParaRPr lang="en-GB" sz="4400" dirty="0">
              <a:solidFill>
                <a:srgbClr val="0000CC"/>
              </a:solidFill>
            </a:endParaRPr>
          </a:p>
        </p:txBody>
      </p:sp>
      <p:sp>
        <p:nvSpPr>
          <p:cNvPr id="3" name="Subtitle 2"/>
          <p:cNvSpPr>
            <a:spLocks noGrp="1"/>
          </p:cNvSpPr>
          <p:nvPr>
            <p:ph type="subTitle" idx="1"/>
          </p:nvPr>
        </p:nvSpPr>
        <p:spPr/>
        <p:txBody>
          <a:bodyPr/>
          <a:lstStyle/>
          <a:p>
            <a:r>
              <a:rPr lang="en-GB" sz="4400" i="1">
                <a:solidFill>
                  <a:srgbClr val="0000CC"/>
                </a:solidFill>
              </a:rPr>
              <a:t>Online </a:t>
            </a:r>
            <a:r>
              <a:rPr lang="en-GB" sz="4400" i="1" dirty="0">
                <a:solidFill>
                  <a:srgbClr val="0000CC"/>
                </a:solidFill>
              </a:rPr>
              <a:t>Session 4</a:t>
            </a:r>
          </a:p>
        </p:txBody>
      </p:sp>
    </p:spTree>
    <p:extLst>
      <p:ext uri="{BB962C8B-B14F-4D97-AF65-F5344CB8AC3E}">
        <p14:creationId xmlns:p14="http://schemas.microsoft.com/office/powerpoint/2010/main" val="31690443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8961CCB-0742-4DD0-9861-0CA730864BA0}"/>
              </a:ext>
            </a:extLst>
          </p:cNvPr>
          <p:cNvPicPr>
            <a:picLocks noChangeAspect="1"/>
          </p:cNvPicPr>
          <p:nvPr/>
        </p:nvPicPr>
        <p:blipFill>
          <a:blip r:embed="rId2"/>
          <a:stretch>
            <a:fillRect/>
          </a:stretch>
        </p:blipFill>
        <p:spPr>
          <a:xfrm>
            <a:off x="5894112" y="2564905"/>
            <a:ext cx="3249888" cy="3134892"/>
          </a:xfrm>
          <a:prstGeom prst="rect">
            <a:avLst/>
          </a:prstGeom>
        </p:spPr>
      </p:pic>
      <p:sp>
        <p:nvSpPr>
          <p:cNvPr id="2" name="Title 1">
            <a:extLst>
              <a:ext uri="{FF2B5EF4-FFF2-40B4-BE49-F238E27FC236}">
                <a16:creationId xmlns:a16="http://schemas.microsoft.com/office/drawing/2014/main" id="{DC177724-DEF9-48F5-94BE-828F8E2453A2}"/>
              </a:ext>
            </a:extLst>
          </p:cNvPr>
          <p:cNvSpPr>
            <a:spLocks noGrp="1"/>
          </p:cNvSpPr>
          <p:nvPr>
            <p:ph type="title"/>
          </p:nvPr>
        </p:nvSpPr>
        <p:spPr>
          <a:xfrm>
            <a:off x="457200" y="59972"/>
            <a:ext cx="8229600" cy="1143000"/>
          </a:xfrm>
        </p:spPr>
        <p:txBody>
          <a:bodyPr/>
          <a:lstStyle/>
          <a:p>
            <a:r>
              <a:rPr lang="en-GB" dirty="0"/>
              <a:t>Agenda</a:t>
            </a:r>
          </a:p>
        </p:txBody>
      </p:sp>
      <p:sp>
        <p:nvSpPr>
          <p:cNvPr id="3" name="Content Placeholder 2">
            <a:extLst>
              <a:ext uri="{FF2B5EF4-FFF2-40B4-BE49-F238E27FC236}">
                <a16:creationId xmlns:a16="http://schemas.microsoft.com/office/drawing/2014/main" id="{A4163044-87EF-4CFF-ACD8-27D69CB47E42}"/>
              </a:ext>
            </a:extLst>
          </p:cNvPr>
          <p:cNvSpPr>
            <a:spLocks noGrp="1"/>
          </p:cNvSpPr>
          <p:nvPr>
            <p:ph idx="1"/>
          </p:nvPr>
        </p:nvSpPr>
        <p:spPr>
          <a:xfrm>
            <a:off x="179512" y="1259249"/>
            <a:ext cx="5698976" cy="3917032"/>
          </a:xfrm>
        </p:spPr>
        <p:txBody>
          <a:bodyPr>
            <a:normAutofit/>
          </a:bodyPr>
          <a:lstStyle/>
          <a:p>
            <a:r>
              <a:rPr lang="en-GB" dirty="0">
                <a:solidFill>
                  <a:srgbClr val="0000CC"/>
                </a:solidFill>
              </a:rPr>
              <a:t>Review and discussion of Activity findings</a:t>
            </a:r>
          </a:p>
          <a:p>
            <a:r>
              <a:rPr lang="en-GB" dirty="0">
                <a:solidFill>
                  <a:srgbClr val="0000CC"/>
                </a:solidFill>
              </a:rPr>
              <a:t>Approaches to mentoring</a:t>
            </a:r>
          </a:p>
          <a:p>
            <a:r>
              <a:rPr lang="en-GB" dirty="0">
                <a:solidFill>
                  <a:srgbClr val="0000CC"/>
                </a:solidFill>
              </a:rPr>
              <a:t>Types of mentoring</a:t>
            </a:r>
          </a:p>
          <a:p>
            <a:r>
              <a:rPr lang="en-GB" dirty="0">
                <a:solidFill>
                  <a:srgbClr val="0000CC"/>
                </a:solidFill>
              </a:rPr>
              <a:t>A mentoring process</a:t>
            </a:r>
          </a:p>
          <a:p>
            <a:r>
              <a:rPr lang="en-GB" dirty="0">
                <a:solidFill>
                  <a:srgbClr val="0000CC"/>
                </a:solidFill>
              </a:rPr>
              <a:t>Summary</a:t>
            </a:r>
          </a:p>
          <a:p>
            <a:r>
              <a:rPr lang="en-GB" dirty="0">
                <a:solidFill>
                  <a:srgbClr val="0000CC"/>
                </a:solidFill>
              </a:rPr>
              <a:t>Activity for next session</a:t>
            </a:r>
          </a:p>
          <a:p>
            <a:endParaRPr lang="en-GB" dirty="0">
              <a:solidFill>
                <a:srgbClr val="0000CC"/>
              </a:solidFill>
            </a:endParaRPr>
          </a:p>
        </p:txBody>
      </p:sp>
    </p:spTree>
    <p:extLst>
      <p:ext uri="{BB962C8B-B14F-4D97-AF65-F5344CB8AC3E}">
        <p14:creationId xmlns:p14="http://schemas.microsoft.com/office/powerpoint/2010/main" val="3316397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47AEFE-0D65-432D-AB78-0A4F4C445B56}"/>
              </a:ext>
            </a:extLst>
          </p:cNvPr>
          <p:cNvSpPr>
            <a:spLocks noGrp="1"/>
          </p:cNvSpPr>
          <p:nvPr>
            <p:ph type="title"/>
          </p:nvPr>
        </p:nvSpPr>
        <p:spPr/>
        <p:txBody>
          <a:bodyPr/>
          <a:lstStyle/>
          <a:p>
            <a:r>
              <a:rPr lang="en-GB" dirty="0"/>
              <a:t>Mentoring</a:t>
            </a:r>
          </a:p>
        </p:txBody>
      </p:sp>
      <p:sp>
        <p:nvSpPr>
          <p:cNvPr id="3" name="Content Placeholder 2">
            <a:extLst>
              <a:ext uri="{FF2B5EF4-FFF2-40B4-BE49-F238E27FC236}">
                <a16:creationId xmlns:a16="http://schemas.microsoft.com/office/drawing/2014/main" id="{DCD747F6-D8E9-4CBE-A360-23BF0B4A1C55}"/>
              </a:ext>
            </a:extLst>
          </p:cNvPr>
          <p:cNvSpPr>
            <a:spLocks noGrp="1"/>
          </p:cNvSpPr>
          <p:nvPr>
            <p:ph idx="1"/>
          </p:nvPr>
        </p:nvSpPr>
        <p:spPr>
          <a:xfrm>
            <a:off x="77816" y="1733544"/>
            <a:ext cx="8229600" cy="3600401"/>
          </a:xfrm>
        </p:spPr>
        <p:txBody>
          <a:bodyPr>
            <a:normAutofit fontScale="92500" lnSpcReduction="10000"/>
          </a:bodyPr>
          <a:lstStyle/>
          <a:p>
            <a:pPr marL="0" indent="0">
              <a:buNone/>
            </a:pPr>
            <a:r>
              <a:rPr lang="en-GB" dirty="0">
                <a:solidFill>
                  <a:srgbClr val="0000CC"/>
                </a:solidFill>
              </a:rPr>
              <a:t>A sound working definition was offered by Eric Parsloe:</a:t>
            </a:r>
          </a:p>
          <a:p>
            <a:pPr marL="0" indent="0">
              <a:buNone/>
            </a:pPr>
            <a:endParaRPr lang="en-GB" dirty="0">
              <a:solidFill>
                <a:srgbClr val="0000CC"/>
              </a:solidFill>
            </a:endParaRPr>
          </a:p>
          <a:p>
            <a:pPr marL="0" indent="0">
              <a:buNone/>
            </a:pPr>
            <a:r>
              <a:rPr lang="en-GB" b="1" i="1" dirty="0">
                <a:solidFill>
                  <a:srgbClr val="0000CC"/>
                </a:solidFill>
              </a:rPr>
              <a:t>‘Mentoring is to support and encourage people to manage their own learning in order that they may maximise their potential, develop their skills, improve their performance and become the person they want to be.’</a:t>
            </a:r>
          </a:p>
          <a:p>
            <a:pPr marL="0" indent="0">
              <a:buNone/>
            </a:pPr>
            <a:r>
              <a:rPr lang="en-GB" dirty="0">
                <a:solidFill>
                  <a:srgbClr val="0000CC"/>
                </a:solidFill>
              </a:rPr>
              <a:t>  </a:t>
            </a:r>
          </a:p>
          <a:p>
            <a:pPr marL="0" indent="0">
              <a:buNone/>
            </a:pPr>
            <a:r>
              <a:rPr lang="en-GB" sz="2000" dirty="0">
                <a:solidFill>
                  <a:srgbClr val="0000CC"/>
                </a:solidFill>
              </a:rPr>
              <a:t>Parsloe, E. (1995). </a:t>
            </a:r>
            <a:r>
              <a:rPr lang="en-GB" sz="2000" i="1" dirty="0">
                <a:solidFill>
                  <a:srgbClr val="0000CC"/>
                </a:solidFill>
              </a:rPr>
              <a:t>Coaching, Mentoring and Assessing: A Practical Guide To Developing Competence</a:t>
            </a:r>
            <a:r>
              <a:rPr lang="en-GB" sz="2000" dirty="0">
                <a:solidFill>
                  <a:srgbClr val="0000CC"/>
                </a:solidFill>
              </a:rPr>
              <a:t>. London: Kogan Page Ltd</a:t>
            </a:r>
            <a:endParaRPr lang="en-GB" sz="2400" dirty="0">
              <a:solidFill>
                <a:srgbClr val="0000CC"/>
              </a:solidFill>
            </a:endParaRPr>
          </a:p>
        </p:txBody>
      </p:sp>
      <p:pic>
        <p:nvPicPr>
          <p:cNvPr id="4" name="Picture 3">
            <a:extLst>
              <a:ext uri="{FF2B5EF4-FFF2-40B4-BE49-F238E27FC236}">
                <a16:creationId xmlns:a16="http://schemas.microsoft.com/office/drawing/2014/main" id="{3EAC2569-A47B-47EA-AD5F-CC64D36B7DC0}"/>
              </a:ext>
            </a:extLst>
          </p:cNvPr>
          <p:cNvPicPr>
            <a:picLocks noChangeAspect="1"/>
          </p:cNvPicPr>
          <p:nvPr/>
        </p:nvPicPr>
        <p:blipFill>
          <a:blip r:embed="rId2"/>
          <a:stretch>
            <a:fillRect/>
          </a:stretch>
        </p:blipFill>
        <p:spPr>
          <a:xfrm>
            <a:off x="7470833" y="10090"/>
            <a:ext cx="1673167" cy="1723454"/>
          </a:xfrm>
          <a:prstGeom prst="rect">
            <a:avLst/>
          </a:prstGeom>
        </p:spPr>
      </p:pic>
    </p:spTree>
    <p:extLst>
      <p:ext uri="{BB962C8B-B14F-4D97-AF65-F5344CB8AC3E}">
        <p14:creationId xmlns:p14="http://schemas.microsoft.com/office/powerpoint/2010/main" val="37089522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37747F-826E-49CB-8F9C-41A0C218A9F8}"/>
              </a:ext>
            </a:extLst>
          </p:cNvPr>
          <p:cNvSpPr>
            <a:spLocks noGrp="1"/>
          </p:cNvSpPr>
          <p:nvPr>
            <p:ph type="title"/>
          </p:nvPr>
        </p:nvSpPr>
        <p:spPr>
          <a:xfrm>
            <a:off x="463636" y="0"/>
            <a:ext cx="8229600" cy="1143000"/>
          </a:xfrm>
        </p:spPr>
        <p:txBody>
          <a:bodyPr/>
          <a:lstStyle/>
          <a:p>
            <a:r>
              <a:rPr lang="en-GB" dirty="0"/>
              <a:t>Let’s look at this further…</a:t>
            </a:r>
          </a:p>
        </p:txBody>
      </p:sp>
      <p:sp>
        <p:nvSpPr>
          <p:cNvPr id="3" name="Content Placeholder 2">
            <a:extLst>
              <a:ext uri="{FF2B5EF4-FFF2-40B4-BE49-F238E27FC236}">
                <a16:creationId xmlns:a16="http://schemas.microsoft.com/office/drawing/2014/main" id="{301CC152-4245-4C17-9795-0E75B3399AAC}"/>
              </a:ext>
            </a:extLst>
          </p:cNvPr>
          <p:cNvSpPr>
            <a:spLocks noGrp="1"/>
          </p:cNvSpPr>
          <p:nvPr>
            <p:ph idx="1"/>
          </p:nvPr>
        </p:nvSpPr>
        <p:spPr>
          <a:xfrm>
            <a:off x="36559" y="908720"/>
            <a:ext cx="7559777" cy="4536505"/>
          </a:xfrm>
        </p:spPr>
        <p:txBody>
          <a:bodyPr>
            <a:normAutofit fontScale="92500" lnSpcReduction="20000"/>
          </a:bodyPr>
          <a:lstStyle/>
          <a:p>
            <a:pPr marL="0" indent="0">
              <a:buNone/>
            </a:pPr>
            <a:r>
              <a:rPr lang="en-GB" dirty="0">
                <a:solidFill>
                  <a:srgbClr val="0000CC"/>
                </a:solidFill>
              </a:rPr>
              <a:t>There are particular words and phrases in this quote that draw our attention:</a:t>
            </a:r>
          </a:p>
          <a:p>
            <a:pPr marL="0" indent="0">
              <a:buNone/>
            </a:pPr>
            <a:endParaRPr lang="en-GB" dirty="0">
              <a:solidFill>
                <a:srgbClr val="0000CC"/>
              </a:solidFill>
            </a:endParaRPr>
          </a:p>
          <a:p>
            <a:r>
              <a:rPr lang="en-GB" dirty="0">
                <a:solidFill>
                  <a:srgbClr val="0000CC"/>
                </a:solidFill>
              </a:rPr>
              <a:t>'Supporting' and 'encouraging' suggest it is non-directive.</a:t>
            </a:r>
          </a:p>
          <a:p>
            <a:r>
              <a:rPr lang="en-GB" dirty="0">
                <a:solidFill>
                  <a:srgbClr val="0000CC"/>
                </a:solidFill>
              </a:rPr>
              <a:t>'Manage their own learning' suggests that the responsibility for this lies with the mentee.</a:t>
            </a:r>
          </a:p>
          <a:p>
            <a:r>
              <a:rPr lang="en-GB" dirty="0">
                <a:solidFill>
                  <a:srgbClr val="0000CC"/>
                </a:solidFill>
              </a:rPr>
              <a:t>'Maximise potential, develop their skills, improve their performance' identifies the spirit of growth and development.</a:t>
            </a:r>
          </a:p>
          <a:p>
            <a:r>
              <a:rPr lang="en-GB" dirty="0">
                <a:solidFill>
                  <a:srgbClr val="0000CC"/>
                </a:solidFill>
              </a:rPr>
              <a:t>'The person they want to be' clarifies that this is about an individual establishing their own goals with help.</a:t>
            </a:r>
          </a:p>
          <a:p>
            <a:endParaRPr lang="en-GB" dirty="0">
              <a:solidFill>
                <a:srgbClr val="0000CC"/>
              </a:solidFill>
            </a:endParaRPr>
          </a:p>
        </p:txBody>
      </p:sp>
      <p:pic>
        <p:nvPicPr>
          <p:cNvPr id="4" name="Picture 3">
            <a:extLst>
              <a:ext uri="{FF2B5EF4-FFF2-40B4-BE49-F238E27FC236}">
                <a16:creationId xmlns:a16="http://schemas.microsoft.com/office/drawing/2014/main" id="{078823D8-141E-44D7-948A-82709B895B68}"/>
              </a:ext>
            </a:extLst>
          </p:cNvPr>
          <p:cNvPicPr>
            <a:picLocks noChangeAspect="1"/>
          </p:cNvPicPr>
          <p:nvPr/>
        </p:nvPicPr>
        <p:blipFill>
          <a:blip r:embed="rId2"/>
          <a:stretch>
            <a:fillRect/>
          </a:stretch>
        </p:blipFill>
        <p:spPr>
          <a:xfrm>
            <a:off x="7596336" y="1957574"/>
            <a:ext cx="1547663" cy="1363414"/>
          </a:xfrm>
          <a:prstGeom prst="rect">
            <a:avLst/>
          </a:prstGeom>
        </p:spPr>
      </p:pic>
    </p:spTree>
    <p:extLst>
      <p:ext uri="{BB962C8B-B14F-4D97-AF65-F5344CB8AC3E}">
        <p14:creationId xmlns:p14="http://schemas.microsoft.com/office/powerpoint/2010/main" val="2116846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500"/>
                                        <p:tgtEl>
                                          <p:spTgt spid="3">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fade">
                                      <p:cBhvr>
                                        <p:cTn id="2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0C50B9-15CE-4B54-B42B-DF1142356189}"/>
              </a:ext>
            </a:extLst>
          </p:cNvPr>
          <p:cNvSpPr>
            <a:spLocks noGrp="1"/>
          </p:cNvSpPr>
          <p:nvPr>
            <p:ph type="title"/>
          </p:nvPr>
        </p:nvSpPr>
        <p:spPr/>
        <p:txBody>
          <a:bodyPr/>
          <a:lstStyle/>
          <a:p>
            <a:pPr algn="r"/>
            <a:r>
              <a:rPr lang="en-GB" dirty="0"/>
              <a:t>Key similarity?</a:t>
            </a:r>
          </a:p>
        </p:txBody>
      </p:sp>
      <p:sp>
        <p:nvSpPr>
          <p:cNvPr id="3" name="Content Placeholder 2">
            <a:extLst>
              <a:ext uri="{FF2B5EF4-FFF2-40B4-BE49-F238E27FC236}">
                <a16:creationId xmlns:a16="http://schemas.microsoft.com/office/drawing/2014/main" id="{B571105D-96C4-4342-A146-3AC68D296B0E}"/>
              </a:ext>
            </a:extLst>
          </p:cNvPr>
          <p:cNvSpPr>
            <a:spLocks noGrp="1"/>
          </p:cNvSpPr>
          <p:nvPr>
            <p:ph idx="1"/>
          </p:nvPr>
        </p:nvSpPr>
        <p:spPr/>
        <p:txBody>
          <a:bodyPr>
            <a:normAutofit/>
          </a:bodyPr>
          <a:lstStyle/>
          <a:p>
            <a:r>
              <a:rPr lang="en-GB" sz="4400" b="1" u="sng" dirty="0">
                <a:solidFill>
                  <a:srgbClr val="0000CC"/>
                </a:solidFill>
              </a:rPr>
              <a:t>Accountability</a:t>
            </a:r>
            <a:r>
              <a:rPr lang="en-GB" sz="4400" b="1" dirty="0">
                <a:solidFill>
                  <a:srgbClr val="0000CC"/>
                </a:solidFill>
              </a:rPr>
              <a:t> lies with the </a:t>
            </a:r>
            <a:r>
              <a:rPr lang="en-GB" sz="4400" b="1" i="1" dirty="0">
                <a:solidFill>
                  <a:srgbClr val="0000CC"/>
                </a:solidFill>
              </a:rPr>
              <a:t>mentee</a:t>
            </a:r>
            <a:r>
              <a:rPr lang="en-GB" sz="4400" b="1" dirty="0">
                <a:solidFill>
                  <a:srgbClr val="0000CC"/>
                </a:solidFill>
              </a:rPr>
              <a:t> or </a:t>
            </a:r>
            <a:r>
              <a:rPr lang="en-GB" sz="4400" b="1" i="1" dirty="0">
                <a:solidFill>
                  <a:srgbClr val="0000CC"/>
                </a:solidFill>
              </a:rPr>
              <a:t>coachee</a:t>
            </a:r>
          </a:p>
        </p:txBody>
      </p:sp>
      <p:pic>
        <p:nvPicPr>
          <p:cNvPr id="6" name="Picture 5">
            <a:extLst>
              <a:ext uri="{FF2B5EF4-FFF2-40B4-BE49-F238E27FC236}">
                <a16:creationId xmlns:a16="http://schemas.microsoft.com/office/drawing/2014/main" id="{93483300-7A51-45AD-8A4E-919DD4EDB07D}"/>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0" y="12937"/>
            <a:ext cx="2195736" cy="1465550"/>
          </a:xfrm>
          <a:prstGeom prst="rect">
            <a:avLst/>
          </a:prstGeom>
        </p:spPr>
      </p:pic>
      <p:pic>
        <p:nvPicPr>
          <p:cNvPr id="8" name="Picture 7">
            <a:extLst>
              <a:ext uri="{FF2B5EF4-FFF2-40B4-BE49-F238E27FC236}">
                <a16:creationId xmlns:a16="http://schemas.microsoft.com/office/drawing/2014/main" id="{839B22C7-4C57-4486-949F-66C66C503648}"/>
              </a:ext>
            </a:extLst>
          </p:cNvPr>
          <p:cNvPicPr>
            <a:picLocks noChangeAspect="1"/>
          </p:cNvPicPr>
          <p:nvPr/>
        </p:nvPicPr>
        <p:blipFill>
          <a:blip r:embed="rId4"/>
          <a:stretch>
            <a:fillRect/>
          </a:stretch>
        </p:blipFill>
        <p:spPr>
          <a:xfrm>
            <a:off x="12641" y="3423321"/>
            <a:ext cx="2457450" cy="2276475"/>
          </a:xfrm>
          <a:prstGeom prst="rect">
            <a:avLst/>
          </a:prstGeom>
        </p:spPr>
      </p:pic>
      <p:pic>
        <p:nvPicPr>
          <p:cNvPr id="9" name="Picture 8">
            <a:extLst>
              <a:ext uri="{FF2B5EF4-FFF2-40B4-BE49-F238E27FC236}">
                <a16:creationId xmlns:a16="http://schemas.microsoft.com/office/drawing/2014/main" id="{01A63101-1975-4A99-B21F-8619DDDA2FEE}"/>
              </a:ext>
            </a:extLst>
          </p:cNvPr>
          <p:cNvPicPr>
            <a:picLocks noChangeAspect="1"/>
          </p:cNvPicPr>
          <p:nvPr/>
        </p:nvPicPr>
        <p:blipFill>
          <a:blip r:embed="rId5"/>
          <a:stretch>
            <a:fillRect/>
          </a:stretch>
        </p:blipFill>
        <p:spPr>
          <a:xfrm>
            <a:off x="3376612" y="3423321"/>
            <a:ext cx="2390775" cy="2286000"/>
          </a:xfrm>
          <a:prstGeom prst="rect">
            <a:avLst/>
          </a:prstGeom>
        </p:spPr>
      </p:pic>
      <p:pic>
        <p:nvPicPr>
          <p:cNvPr id="10" name="Picture 9">
            <a:extLst>
              <a:ext uri="{FF2B5EF4-FFF2-40B4-BE49-F238E27FC236}">
                <a16:creationId xmlns:a16="http://schemas.microsoft.com/office/drawing/2014/main" id="{1D83B990-BB36-470C-9128-83D7B5B04EBE}"/>
              </a:ext>
            </a:extLst>
          </p:cNvPr>
          <p:cNvPicPr>
            <a:picLocks noChangeAspect="1"/>
          </p:cNvPicPr>
          <p:nvPr/>
        </p:nvPicPr>
        <p:blipFill>
          <a:blip r:embed="rId6"/>
          <a:stretch>
            <a:fillRect/>
          </a:stretch>
        </p:blipFill>
        <p:spPr>
          <a:xfrm>
            <a:off x="6642911" y="3423321"/>
            <a:ext cx="2469397" cy="2276475"/>
          </a:xfrm>
          <a:prstGeom prst="rect">
            <a:avLst/>
          </a:prstGeom>
        </p:spPr>
      </p:pic>
    </p:spTree>
    <p:extLst>
      <p:ext uri="{BB962C8B-B14F-4D97-AF65-F5344CB8AC3E}">
        <p14:creationId xmlns:p14="http://schemas.microsoft.com/office/powerpoint/2010/main" val="3960777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Effect transition="in" filter="fade">
                                      <p:cBhvr>
                                        <p:cTn id="2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9698AD0-7906-4799-9744-5D360BE97A6A}"/>
              </a:ext>
            </a:extLst>
          </p:cNvPr>
          <p:cNvPicPr>
            <a:picLocks noChangeAspect="1"/>
          </p:cNvPicPr>
          <p:nvPr/>
        </p:nvPicPr>
        <p:blipFill>
          <a:blip r:embed="rId2"/>
          <a:stretch>
            <a:fillRect/>
          </a:stretch>
        </p:blipFill>
        <p:spPr>
          <a:xfrm>
            <a:off x="7571900" y="4077072"/>
            <a:ext cx="1533353" cy="1579438"/>
          </a:xfrm>
          <a:prstGeom prst="rect">
            <a:avLst/>
          </a:prstGeom>
        </p:spPr>
      </p:pic>
      <p:sp>
        <p:nvSpPr>
          <p:cNvPr id="2" name="Title 1">
            <a:extLst>
              <a:ext uri="{FF2B5EF4-FFF2-40B4-BE49-F238E27FC236}">
                <a16:creationId xmlns:a16="http://schemas.microsoft.com/office/drawing/2014/main" id="{3F573222-BE20-4E62-97AB-24EB735D07D0}"/>
              </a:ext>
            </a:extLst>
          </p:cNvPr>
          <p:cNvSpPr>
            <a:spLocks noGrp="1"/>
          </p:cNvSpPr>
          <p:nvPr>
            <p:ph type="title"/>
          </p:nvPr>
        </p:nvSpPr>
        <p:spPr>
          <a:xfrm>
            <a:off x="457200" y="75637"/>
            <a:ext cx="8229600" cy="1143000"/>
          </a:xfrm>
        </p:spPr>
        <p:txBody>
          <a:bodyPr/>
          <a:lstStyle/>
          <a:p>
            <a:r>
              <a:rPr lang="en-GB" dirty="0"/>
              <a:t>The CIPD view</a:t>
            </a:r>
          </a:p>
        </p:txBody>
      </p:sp>
      <p:sp>
        <p:nvSpPr>
          <p:cNvPr id="3" name="Content Placeholder 2">
            <a:extLst>
              <a:ext uri="{FF2B5EF4-FFF2-40B4-BE49-F238E27FC236}">
                <a16:creationId xmlns:a16="http://schemas.microsoft.com/office/drawing/2014/main" id="{7AE1C297-8E2F-4215-9BAB-554C1073E306}"/>
              </a:ext>
            </a:extLst>
          </p:cNvPr>
          <p:cNvSpPr>
            <a:spLocks noGrp="1"/>
          </p:cNvSpPr>
          <p:nvPr>
            <p:ph idx="1"/>
          </p:nvPr>
        </p:nvSpPr>
        <p:spPr>
          <a:xfrm>
            <a:off x="179512" y="1052736"/>
            <a:ext cx="8925742" cy="4464496"/>
          </a:xfrm>
        </p:spPr>
        <p:txBody>
          <a:bodyPr>
            <a:normAutofit/>
          </a:bodyPr>
          <a:lstStyle/>
          <a:p>
            <a:pPr marL="0" indent="0">
              <a:buNone/>
            </a:pPr>
            <a:r>
              <a:rPr lang="en-GB" dirty="0">
                <a:solidFill>
                  <a:srgbClr val="000099"/>
                </a:solidFill>
              </a:rPr>
              <a:t>Mentoring in the workplace tends to describe a relationship in which a more experienced colleague </a:t>
            </a:r>
            <a:r>
              <a:rPr lang="en-GB" b="1" i="1" dirty="0">
                <a:solidFill>
                  <a:srgbClr val="000099"/>
                </a:solidFill>
              </a:rPr>
              <a:t>shares their greater knowledge</a:t>
            </a:r>
            <a:r>
              <a:rPr lang="en-GB" b="1" dirty="0">
                <a:solidFill>
                  <a:srgbClr val="000099"/>
                </a:solidFill>
              </a:rPr>
              <a:t> </a:t>
            </a:r>
            <a:r>
              <a:rPr lang="en-GB" dirty="0">
                <a:solidFill>
                  <a:srgbClr val="000099"/>
                </a:solidFill>
              </a:rPr>
              <a:t>to support the development of an inexperienced member of staff. It calls on the skills of questioning, listening, clarifying and reframing that are also associated with coaching.</a:t>
            </a:r>
          </a:p>
        </p:txBody>
      </p:sp>
    </p:spTree>
    <p:extLst>
      <p:ext uri="{BB962C8B-B14F-4D97-AF65-F5344CB8AC3E}">
        <p14:creationId xmlns:p14="http://schemas.microsoft.com/office/powerpoint/2010/main" val="2860298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E5E4F5F-7FC9-49F2-9C36-1E1C91847C44}"/>
              </a:ext>
            </a:extLst>
          </p:cNvPr>
          <p:cNvPicPr>
            <a:picLocks noChangeAspect="1"/>
          </p:cNvPicPr>
          <p:nvPr/>
        </p:nvPicPr>
        <p:blipFill>
          <a:blip r:embed="rId2"/>
          <a:stretch>
            <a:fillRect/>
          </a:stretch>
        </p:blipFill>
        <p:spPr>
          <a:xfrm>
            <a:off x="6660232" y="33337"/>
            <a:ext cx="2483768" cy="2027511"/>
          </a:xfrm>
          <a:prstGeom prst="rect">
            <a:avLst/>
          </a:prstGeom>
        </p:spPr>
      </p:pic>
      <p:sp>
        <p:nvSpPr>
          <p:cNvPr id="2" name="Title 1">
            <a:extLst>
              <a:ext uri="{FF2B5EF4-FFF2-40B4-BE49-F238E27FC236}">
                <a16:creationId xmlns:a16="http://schemas.microsoft.com/office/drawing/2014/main" id="{D1DC4428-8DA1-46A9-806A-818C472C632F}"/>
              </a:ext>
            </a:extLst>
          </p:cNvPr>
          <p:cNvSpPr>
            <a:spLocks noGrp="1"/>
          </p:cNvSpPr>
          <p:nvPr>
            <p:ph type="title"/>
          </p:nvPr>
        </p:nvSpPr>
        <p:spPr>
          <a:xfrm>
            <a:off x="133164" y="418356"/>
            <a:ext cx="6012160" cy="1143000"/>
          </a:xfrm>
        </p:spPr>
        <p:txBody>
          <a:bodyPr/>
          <a:lstStyle/>
          <a:p>
            <a:r>
              <a:rPr lang="en-GB" dirty="0"/>
              <a:t>CIPD view (cont.)</a:t>
            </a:r>
          </a:p>
        </p:txBody>
      </p:sp>
      <p:sp>
        <p:nvSpPr>
          <p:cNvPr id="3" name="Content Placeholder 2">
            <a:extLst>
              <a:ext uri="{FF2B5EF4-FFF2-40B4-BE49-F238E27FC236}">
                <a16:creationId xmlns:a16="http://schemas.microsoft.com/office/drawing/2014/main" id="{9A0233B1-E80F-40CC-80E9-080CF910E42B}"/>
              </a:ext>
            </a:extLst>
          </p:cNvPr>
          <p:cNvSpPr>
            <a:spLocks noGrp="1"/>
          </p:cNvSpPr>
          <p:nvPr>
            <p:ph idx="1"/>
          </p:nvPr>
        </p:nvSpPr>
        <p:spPr>
          <a:xfrm>
            <a:off x="133164" y="2204864"/>
            <a:ext cx="9010836" cy="3484984"/>
          </a:xfrm>
        </p:spPr>
        <p:txBody>
          <a:bodyPr>
            <a:normAutofit/>
          </a:bodyPr>
          <a:lstStyle/>
          <a:p>
            <a:pPr marL="0" indent="0">
              <a:buNone/>
            </a:pPr>
            <a:r>
              <a:rPr lang="en-GB" dirty="0">
                <a:solidFill>
                  <a:srgbClr val="0000CC"/>
                </a:solidFill>
              </a:rPr>
              <a:t>One key distinction is that mentoring relationships </a:t>
            </a:r>
            <a:r>
              <a:rPr lang="en-GB" b="1" i="1" dirty="0">
                <a:solidFill>
                  <a:srgbClr val="0000CC"/>
                </a:solidFill>
              </a:rPr>
              <a:t>tend to be longer term</a:t>
            </a:r>
            <a:r>
              <a:rPr lang="en-GB" b="1" dirty="0">
                <a:solidFill>
                  <a:srgbClr val="0000CC"/>
                </a:solidFill>
              </a:rPr>
              <a:t> </a:t>
            </a:r>
            <a:r>
              <a:rPr lang="en-GB" dirty="0">
                <a:solidFill>
                  <a:srgbClr val="0000CC"/>
                </a:solidFill>
              </a:rPr>
              <a:t>than coaching arrangements.</a:t>
            </a:r>
          </a:p>
          <a:p>
            <a:pPr marL="0" indent="0">
              <a:buNone/>
            </a:pPr>
            <a:r>
              <a:rPr lang="en-GB" dirty="0">
                <a:solidFill>
                  <a:srgbClr val="0000CC"/>
                </a:solidFill>
              </a:rPr>
              <a:t>In a succession planning scenario, for example, a regional finance director might be mentored by a group level counterpart over a lengthy period to develop a sound approach to dealing with the board, presenting to analysts and challenging departmental budgets.</a:t>
            </a:r>
          </a:p>
        </p:txBody>
      </p:sp>
    </p:spTree>
    <p:extLst>
      <p:ext uri="{BB962C8B-B14F-4D97-AF65-F5344CB8AC3E}">
        <p14:creationId xmlns:p14="http://schemas.microsoft.com/office/powerpoint/2010/main" val="2514360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68E5C5-BFC7-4893-A69B-A5290F94688D}"/>
              </a:ext>
            </a:extLst>
          </p:cNvPr>
          <p:cNvSpPr>
            <a:spLocks noGrp="1"/>
          </p:cNvSpPr>
          <p:nvPr>
            <p:ph type="title"/>
          </p:nvPr>
        </p:nvSpPr>
        <p:spPr>
          <a:xfrm>
            <a:off x="2555776" y="112690"/>
            <a:ext cx="4978896" cy="1143000"/>
          </a:xfrm>
        </p:spPr>
        <p:txBody>
          <a:bodyPr/>
          <a:lstStyle/>
          <a:p>
            <a:r>
              <a:rPr lang="en-GB" dirty="0"/>
              <a:t>CIPD view (cont.)</a:t>
            </a:r>
          </a:p>
        </p:txBody>
      </p:sp>
      <p:sp>
        <p:nvSpPr>
          <p:cNvPr id="3" name="Content Placeholder 2">
            <a:extLst>
              <a:ext uri="{FF2B5EF4-FFF2-40B4-BE49-F238E27FC236}">
                <a16:creationId xmlns:a16="http://schemas.microsoft.com/office/drawing/2014/main" id="{702D0DF6-051D-4919-B7EE-ACD75409E1CF}"/>
              </a:ext>
            </a:extLst>
          </p:cNvPr>
          <p:cNvSpPr>
            <a:spLocks noGrp="1"/>
          </p:cNvSpPr>
          <p:nvPr>
            <p:ph idx="1"/>
          </p:nvPr>
        </p:nvSpPr>
        <p:spPr>
          <a:xfrm>
            <a:off x="3033728" y="1255690"/>
            <a:ext cx="6131024" cy="3917032"/>
          </a:xfrm>
        </p:spPr>
        <p:txBody>
          <a:bodyPr>
            <a:normAutofit/>
          </a:bodyPr>
          <a:lstStyle/>
          <a:p>
            <a:pPr marL="0" indent="0">
              <a:buNone/>
            </a:pPr>
            <a:r>
              <a:rPr lang="en-GB" dirty="0">
                <a:solidFill>
                  <a:srgbClr val="0000CC"/>
                </a:solidFill>
              </a:rPr>
              <a:t>Mentoring relationships work best when they move beyond the directive approach of a senior colleague ‘telling it how it is’, to one where they both learn from each other. </a:t>
            </a:r>
          </a:p>
          <a:p>
            <a:pPr marL="0" indent="0">
              <a:buNone/>
            </a:pPr>
            <a:r>
              <a:rPr lang="en-GB" dirty="0">
                <a:solidFill>
                  <a:srgbClr val="0000CC"/>
                </a:solidFill>
              </a:rPr>
              <a:t>An effective mentoring relationship is a </a:t>
            </a:r>
            <a:r>
              <a:rPr lang="en-GB" b="1" i="1" dirty="0">
                <a:solidFill>
                  <a:srgbClr val="0000CC"/>
                </a:solidFill>
              </a:rPr>
              <a:t>learning opportunity for both parties</a:t>
            </a:r>
            <a:r>
              <a:rPr lang="en-GB" dirty="0">
                <a:solidFill>
                  <a:srgbClr val="0000CC"/>
                </a:solidFill>
              </a:rPr>
              <a:t>, encouraging sharing and learning across generations and/or between roles.</a:t>
            </a:r>
          </a:p>
          <a:p>
            <a:endParaRPr lang="en-GB" dirty="0">
              <a:solidFill>
                <a:srgbClr val="0000CC"/>
              </a:solidFill>
            </a:endParaRPr>
          </a:p>
        </p:txBody>
      </p:sp>
      <p:pic>
        <p:nvPicPr>
          <p:cNvPr id="4" name="Picture 3">
            <a:extLst>
              <a:ext uri="{FF2B5EF4-FFF2-40B4-BE49-F238E27FC236}">
                <a16:creationId xmlns:a16="http://schemas.microsoft.com/office/drawing/2014/main" id="{B2283125-A3A9-41EB-8C99-AC6F886A9B88}"/>
              </a:ext>
            </a:extLst>
          </p:cNvPr>
          <p:cNvPicPr>
            <a:picLocks noChangeAspect="1"/>
          </p:cNvPicPr>
          <p:nvPr/>
        </p:nvPicPr>
        <p:blipFill>
          <a:blip r:embed="rId2"/>
          <a:stretch>
            <a:fillRect/>
          </a:stretch>
        </p:blipFill>
        <p:spPr>
          <a:xfrm>
            <a:off x="37893" y="1401718"/>
            <a:ext cx="2940047" cy="3590925"/>
          </a:xfrm>
          <a:prstGeom prst="rect">
            <a:avLst/>
          </a:prstGeom>
        </p:spPr>
      </p:pic>
    </p:spTree>
    <p:extLst>
      <p:ext uri="{BB962C8B-B14F-4D97-AF65-F5344CB8AC3E}">
        <p14:creationId xmlns:p14="http://schemas.microsoft.com/office/powerpoint/2010/main" val="157135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a:extLst>
              <a:ext uri="{FF2B5EF4-FFF2-40B4-BE49-F238E27FC236}">
                <a16:creationId xmlns:a16="http://schemas.microsoft.com/office/drawing/2014/main" id="{1952D389-A362-4F81-A6BD-1A91A225C02C}"/>
              </a:ext>
            </a:extLst>
          </p:cNvPr>
          <p:cNvSpPr>
            <a:spLocks noGrp="1" noChangeArrowheads="1"/>
          </p:cNvSpPr>
          <p:nvPr>
            <p:ph type="title"/>
          </p:nvPr>
        </p:nvSpPr>
        <p:spPr>
          <a:xfrm>
            <a:off x="484188" y="44450"/>
            <a:ext cx="8229600" cy="882650"/>
          </a:xfrm>
        </p:spPr>
        <p:txBody>
          <a:bodyPr/>
          <a:lstStyle/>
          <a:p>
            <a:r>
              <a:rPr lang="en-GB" altLang="en-US"/>
              <a:t>Approaches to mentoring</a:t>
            </a:r>
          </a:p>
        </p:txBody>
      </p:sp>
      <p:sp>
        <p:nvSpPr>
          <p:cNvPr id="3" name="Content Placeholder 2">
            <a:extLst>
              <a:ext uri="{FF2B5EF4-FFF2-40B4-BE49-F238E27FC236}">
                <a16:creationId xmlns:a16="http://schemas.microsoft.com/office/drawing/2014/main" id="{17BE289D-8207-44E7-8526-54491622C03A}"/>
              </a:ext>
            </a:extLst>
          </p:cNvPr>
          <p:cNvSpPr>
            <a:spLocks noGrp="1"/>
          </p:cNvSpPr>
          <p:nvPr>
            <p:ph idx="1"/>
          </p:nvPr>
        </p:nvSpPr>
        <p:spPr>
          <a:xfrm>
            <a:off x="3203575" y="927100"/>
            <a:ext cx="5843588" cy="4589463"/>
          </a:xfrm>
        </p:spPr>
        <p:txBody>
          <a:bodyPr>
            <a:normAutofit fontScale="62500" lnSpcReduction="20000"/>
          </a:bodyPr>
          <a:lstStyle/>
          <a:p>
            <a:pPr marL="0" indent="0">
              <a:buFont typeface="Arial" panose="020B0604020202020204" pitchFamily="34" charset="0"/>
              <a:buNone/>
              <a:defRPr/>
            </a:pPr>
            <a:r>
              <a:rPr lang="en-GB" b="1" dirty="0">
                <a:solidFill>
                  <a:srgbClr val="0000CC"/>
                </a:solidFill>
              </a:rPr>
              <a:t>Executive mentoring – </a:t>
            </a:r>
            <a:r>
              <a:rPr lang="en-GB" dirty="0">
                <a:solidFill>
                  <a:srgbClr val="0000CC"/>
                </a:solidFill>
              </a:rPr>
              <a:t>enables the mentee (the executive) to identify the purpose and focus of the development. This type of mentoring is commonly linked to talent management programmes and leadership development.</a:t>
            </a:r>
          </a:p>
          <a:p>
            <a:pPr marL="0" indent="0">
              <a:buFont typeface="Arial" panose="020B0604020202020204" pitchFamily="34" charset="0"/>
              <a:buNone/>
              <a:defRPr/>
            </a:pPr>
            <a:endParaRPr lang="en-GB" sz="1500" dirty="0">
              <a:solidFill>
                <a:srgbClr val="0000CC"/>
              </a:solidFill>
            </a:endParaRPr>
          </a:p>
          <a:p>
            <a:pPr marL="0" indent="0">
              <a:buFont typeface="Arial" panose="020B0604020202020204" pitchFamily="34" charset="0"/>
              <a:buNone/>
              <a:defRPr/>
            </a:pPr>
            <a:r>
              <a:rPr lang="en-GB" b="1" dirty="0">
                <a:solidFill>
                  <a:srgbClr val="0000CC"/>
                </a:solidFill>
              </a:rPr>
              <a:t>Diversity mentoring –</a:t>
            </a:r>
            <a:r>
              <a:rPr lang="en-GB" dirty="0">
                <a:solidFill>
                  <a:srgbClr val="0000CC"/>
                </a:solidFill>
              </a:rPr>
              <a:t> common application of mentoring, aimed not just at redressing perceived inequalities in the workplace but also at recognizing and valuing difference.</a:t>
            </a:r>
          </a:p>
          <a:p>
            <a:pPr marL="0" indent="0">
              <a:buFont typeface="Arial" panose="020B0604020202020204" pitchFamily="34" charset="0"/>
              <a:buNone/>
              <a:defRPr/>
            </a:pPr>
            <a:endParaRPr lang="en-GB" sz="1500" dirty="0">
              <a:solidFill>
                <a:srgbClr val="0000CC"/>
              </a:solidFill>
            </a:endParaRPr>
          </a:p>
          <a:p>
            <a:pPr marL="0" indent="0">
              <a:buFont typeface="Arial" panose="020B0604020202020204" pitchFamily="34" charset="0"/>
              <a:buNone/>
              <a:defRPr/>
            </a:pPr>
            <a:r>
              <a:rPr lang="en-GB" b="1" dirty="0">
                <a:solidFill>
                  <a:srgbClr val="0000CC"/>
                </a:solidFill>
              </a:rPr>
              <a:t>Mentoring in education – </a:t>
            </a:r>
            <a:r>
              <a:rPr lang="en-GB" dirty="0">
                <a:solidFill>
                  <a:srgbClr val="0000CC"/>
                </a:solidFill>
              </a:rPr>
              <a:t>multifaceted approach including</a:t>
            </a:r>
            <a:r>
              <a:rPr lang="en-GB" b="1" dirty="0">
                <a:solidFill>
                  <a:srgbClr val="0000CC"/>
                </a:solidFill>
              </a:rPr>
              <a:t> </a:t>
            </a:r>
            <a:r>
              <a:rPr lang="en-GB" dirty="0">
                <a:solidFill>
                  <a:srgbClr val="0000CC"/>
                </a:solidFill>
              </a:rPr>
              <a:t>educator’s development, developing mentoring skills in and between school/ college/ university learners as well as pastoral relationships between staff and learners and sometimes between peers in schools.</a:t>
            </a:r>
          </a:p>
          <a:p>
            <a:pPr marL="0" indent="0">
              <a:buFont typeface="Arial" panose="020B0604020202020204" pitchFamily="34" charset="0"/>
              <a:buNone/>
              <a:defRPr/>
            </a:pPr>
            <a:endParaRPr lang="en-GB" sz="1700" dirty="0">
              <a:solidFill>
                <a:srgbClr val="0000CC"/>
              </a:solidFill>
            </a:endParaRPr>
          </a:p>
          <a:p>
            <a:pPr marL="0" indent="0">
              <a:buFont typeface="Arial" panose="020B0604020202020204" pitchFamily="34" charset="0"/>
              <a:buNone/>
              <a:defRPr/>
            </a:pPr>
            <a:r>
              <a:rPr lang="en-GB" b="1" dirty="0">
                <a:solidFill>
                  <a:srgbClr val="0000CC"/>
                </a:solidFill>
              </a:rPr>
              <a:t>Voluntary-sector mentoring – </a:t>
            </a:r>
            <a:r>
              <a:rPr lang="en-GB" dirty="0">
                <a:solidFill>
                  <a:srgbClr val="0000CC"/>
                </a:solidFill>
              </a:rPr>
              <a:t>often undertaken to help vulnerable members of society, for example ex-offenders or young drug takers.</a:t>
            </a:r>
          </a:p>
          <a:p>
            <a:pPr marL="0" indent="0">
              <a:buFont typeface="Arial" panose="020B0604020202020204" pitchFamily="34" charset="0"/>
              <a:buNone/>
              <a:defRPr/>
            </a:pPr>
            <a:endParaRPr lang="en-GB" dirty="0">
              <a:solidFill>
                <a:srgbClr val="0000CC"/>
              </a:solidFill>
            </a:endParaRPr>
          </a:p>
        </p:txBody>
      </p:sp>
      <p:pic>
        <p:nvPicPr>
          <p:cNvPr id="37892" name="Picture 1">
            <a:extLst>
              <a:ext uri="{FF2B5EF4-FFF2-40B4-BE49-F238E27FC236}">
                <a16:creationId xmlns:a16="http://schemas.microsoft.com/office/drawing/2014/main" id="{95179761-F315-4892-BD8E-5383B1E1072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838" y="1881188"/>
            <a:ext cx="2752725"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animEffect transition="in" filter="fade">
                                      <p:cBhvr>
                                        <p:cTn id="17" dur="500"/>
                                        <p:tgtEl>
                                          <p:spTgt spid="3">
                                            <p:txEl>
                                              <p:pRg st="4" end="4"/>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a:extLst>
              <a:ext uri="{FF2B5EF4-FFF2-40B4-BE49-F238E27FC236}">
                <a16:creationId xmlns:a16="http://schemas.microsoft.com/office/drawing/2014/main" id="{F50A5183-B524-41FA-8868-7669DCB0C772}"/>
              </a:ext>
            </a:extLst>
          </p:cNvPr>
          <p:cNvSpPr>
            <a:spLocks noGrp="1" noChangeArrowheads="1"/>
          </p:cNvSpPr>
          <p:nvPr>
            <p:ph type="title"/>
          </p:nvPr>
        </p:nvSpPr>
        <p:spPr/>
        <p:txBody>
          <a:bodyPr/>
          <a:lstStyle/>
          <a:p>
            <a:r>
              <a:rPr lang="en-GB" altLang="en-US"/>
              <a:t>Modes of mentoring</a:t>
            </a:r>
          </a:p>
        </p:txBody>
      </p:sp>
      <p:sp>
        <p:nvSpPr>
          <p:cNvPr id="25603" name="Content Placeholder 2">
            <a:extLst>
              <a:ext uri="{FF2B5EF4-FFF2-40B4-BE49-F238E27FC236}">
                <a16:creationId xmlns:a16="http://schemas.microsoft.com/office/drawing/2014/main" id="{97EC6106-CF59-4FAC-B1F4-B36A1DB08E3F}"/>
              </a:ext>
            </a:extLst>
          </p:cNvPr>
          <p:cNvSpPr>
            <a:spLocks noGrp="1" noChangeArrowheads="1"/>
          </p:cNvSpPr>
          <p:nvPr>
            <p:ph idx="1"/>
          </p:nvPr>
        </p:nvSpPr>
        <p:spPr>
          <a:xfrm>
            <a:off x="611188" y="1470025"/>
            <a:ext cx="8229600" cy="3916363"/>
          </a:xfrm>
        </p:spPr>
        <p:txBody>
          <a:bodyPr/>
          <a:lstStyle/>
          <a:p>
            <a:r>
              <a:rPr lang="en-GB" altLang="en-US" dirty="0">
                <a:solidFill>
                  <a:srgbClr val="0000CC"/>
                </a:solidFill>
              </a:rPr>
              <a:t>Traditional Dyadic Mentoring</a:t>
            </a:r>
          </a:p>
          <a:p>
            <a:r>
              <a:rPr lang="en-GB" altLang="en-US" dirty="0">
                <a:solidFill>
                  <a:srgbClr val="0000CC"/>
                </a:solidFill>
              </a:rPr>
              <a:t>Peer Mentoring</a:t>
            </a:r>
          </a:p>
          <a:p>
            <a:r>
              <a:rPr lang="en-GB" altLang="en-US" dirty="0">
                <a:solidFill>
                  <a:srgbClr val="0000CC"/>
                </a:solidFill>
              </a:rPr>
              <a:t>Co-mentoring</a:t>
            </a:r>
          </a:p>
          <a:p>
            <a:r>
              <a:rPr lang="en-GB" altLang="en-US" dirty="0">
                <a:solidFill>
                  <a:srgbClr val="0000CC"/>
                </a:solidFill>
              </a:rPr>
              <a:t>E-mentoring</a:t>
            </a:r>
          </a:p>
        </p:txBody>
      </p:sp>
      <p:pic>
        <p:nvPicPr>
          <p:cNvPr id="38916" name="Picture 1">
            <a:extLst>
              <a:ext uri="{FF2B5EF4-FFF2-40B4-BE49-F238E27FC236}">
                <a16:creationId xmlns:a16="http://schemas.microsoft.com/office/drawing/2014/main" id="{2DB11A94-B2DC-4ED2-A92D-05100D97139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14888" y="2852738"/>
            <a:ext cx="4294187" cy="2871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5603">
                                            <p:txEl>
                                              <p:pRg st="0" end="0"/>
                                            </p:txEl>
                                          </p:spTgt>
                                        </p:tgtEl>
                                        <p:attrNameLst>
                                          <p:attrName>style.visibility</p:attrName>
                                        </p:attrNameLst>
                                      </p:cBhvr>
                                      <p:to>
                                        <p:strVal val="visible"/>
                                      </p:to>
                                    </p:set>
                                    <p:animEffect transition="in" filter="fade">
                                      <p:cBhvr>
                                        <p:cTn id="7" dur="500"/>
                                        <p:tgtEl>
                                          <p:spTgt spid="2560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25603">
                                            <p:txEl>
                                              <p:pRg st="1" end="1"/>
                                            </p:txEl>
                                          </p:spTgt>
                                        </p:tgtEl>
                                        <p:attrNameLst>
                                          <p:attrName>style.visibility</p:attrName>
                                        </p:attrNameLst>
                                      </p:cBhvr>
                                      <p:to>
                                        <p:strVal val="visible"/>
                                      </p:to>
                                    </p:set>
                                    <p:animEffect transition="in" filter="fade">
                                      <p:cBhvr>
                                        <p:cTn id="12" dur="500"/>
                                        <p:tgtEl>
                                          <p:spTgt spid="25603">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25603">
                                            <p:txEl>
                                              <p:pRg st="2" end="2"/>
                                            </p:txEl>
                                          </p:spTgt>
                                        </p:tgtEl>
                                        <p:attrNameLst>
                                          <p:attrName>style.visibility</p:attrName>
                                        </p:attrNameLst>
                                      </p:cBhvr>
                                      <p:to>
                                        <p:strVal val="visible"/>
                                      </p:to>
                                    </p:set>
                                    <p:animEffect transition="in" filter="fade">
                                      <p:cBhvr>
                                        <p:cTn id="17" dur="500"/>
                                        <p:tgtEl>
                                          <p:spTgt spid="25603">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25603">
                                            <p:txEl>
                                              <p:pRg st="3" end="3"/>
                                            </p:txEl>
                                          </p:spTgt>
                                        </p:tgtEl>
                                        <p:attrNameLst>
                                          <p:attrName>style.visibility</p:attrName>
                                        </p:attrNameLst>
                                      </p:cBhvr>
                                      <p:to>
                                        <p:strVal val="visible"/>
                                      </p:to>
                                    </p:set>
                                    <p:animEffect transition="in" filter="fade">
                                      <p:cBhvr>
                                        <p:cTn id="22" dur="500"/>
                                        <p:tgtEl>
                                          <p:spTgt spid="2560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a:extLst>
              <a:ext uri="{FF2B5EF4-FFF2-40B4-BE49-F238E27FC236}">
                <a16:creationId xmlns:a16="http://schemas.microsoft.com/office/drawing/2014/main" id="{9FA54FE1-741B-41ED-BD41-354FC464B74F}"/>
              </a:ext>
            </a:extLst>
          </p:cNvPr>
          <p:cNvSpPr>
            <a:spLocks noGrp="1" noChangeArrowheads="1"/>
          </p:cNvSpPr>
          <p:nvPr>
            <p:ph type="title"/>
          </p:nvPr>
        </p:nvSpPr>
        <p:spPr>
          <a:xfrm>
            <a:off x="457200" y="100013"/>
            <a:ext cx="8229600" cy="1143000"/>
          </a:xfrm>
        </p:spPr>
        <p:txBody>
          <a:bodyPr/>
          <a:lstStyle/>
          <a:p>
            <a:r>
              <a:rPr lang="en-GB" altLang="en-US"/>
              <a:t>Traditional dyadic mentoring</a:t>
            </a:r>
          </a:p>
        </p:txBody>
      </p:sp>
      <p:sp>
        <p:nvSpPr>
          <p:cNvPr id="26627" name="Content Placeholder 2">
            <a:extLst>
              <a:ext uri="{FF2B5EF4-FFF2-40B4-BE49-F238E27FC236}">
                <a16:creationId xmlns:a16="http://schemas.microsoft.com/office/drawing/2014/main" id="{EF2F9B85-F8BF-4617-99F8-E82820EFCADB}"/>
              </a:ext>
            </a:extLst>
          </p:cNvPr>
          <p:cNvSpPr>
            <a:spLocks noGrp="1" noChangeArrowheads="1"/>
          </p:cNvSpPr>
          <p:nvPr>
            <p:ph idx="1"/>
          </p:nvPr>
        </p:nvSpPr>
        <p:spPr>
          <a:xfrm>
            <a:off x="503238" y="1165225"/>
            <a:ext cx="8229600" cy="3916363"/>
          </a:xfrm>
        </p:spPr>
        <p:txBody>
          <a:bodyPr/>
          <a:lstStyle/>
          <a:p>
            <a:r>
              <a:rPr lang="en-GB" altLang="en-US" dirty="0">
                <a:solidFill>
                  <a:srgbClr val="0000CC"/>
                </a:solidFill>
              </a:rPr>
              <a:t>To what extent is mentoring needed in order to make effective life transitions?</a:t>
            </a:r>
          </a:p>
          <a:p>
            <a:r>
              <a:rPr lang="en-GB" altLang="en-US" dirty="0">
                <a:solidFill>
                  <a:srgbClr val="0000CC"/>
                </a:solidFill>
              </a:rPr>
              <a:t>How important is age/experience asymmetry in mentoring?</a:t>
            </a:r>
          </a:p>
          <a:p>
            <a:endParaRPr lang="en-GB" altLang="en-US" dirty="0">
              <a:solidFill>
                <a:srgbClr val="0000CC"/>
              </a:solidFill>
            </a:endParaRPr>
          </a:p>
        </p:txBody>
      </p:sp>
      <p:pic>
        <p:nvPicPr>
          <p:cNvPr id="39940" name="Picture 2">
            <a:extLst>
              <a:ext uri="{FF2B5EF4-FFF2-40B4-BE49-F238E27FC236}">
                <a16:creationId xmlns:a16="http://schemas.microsoft.com/office/drawing/2014/main" id="{3AE7EB38-D499-40C1-B7A2-8E5802A545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088" y="3376613"/>
            <a:ext cx="2571750" cy="1704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1" name="Picture 3">
            <a:extLst>
              <a:ext uri="{FF2B5EF4-FFF2-40B4-BE49-F238E27FC236}">
                <a16:creationId xmlns:a16="http://schemas.microsoft.com/office/drawing/2014/main" id="{3F324810-AB3D-4DB0-96FA-391893C31B4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92725" y="3281363"/>
            <a:ext cx="3762375" cy="231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2" name="Picture 1">
            <a:extLst>
              <a:ext uri="{FF2B5EF4-FFF2-40B4-BE49-F238E27FC236}">
                <a16:creationId xmlns:a16="http://schemas.microsoft.com/office/drawing/2014/main" id="{CCB758CB-305B-406E-94AA-32123B5B6B5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57525" y="3576638"/>
            <a:ext cx="2952750" cy="201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6627">
                                            <p:txEl>
                                              <p:pRg st="0" end="0"/>
                                            </p:txEl>
                                          </p:spTgt>
                                        </p:tgtEl>
                                        <p:attrNameLst>
                                          <p:attrName>style.visibility</p:attrName>
                                        </p:attrNameLst>
                                      </p:cBhvr>
                                      <p:to>
                                        <p:strVal val="visible"/>
                                      </p:to>
                                    </p:set>
                                    <p:animEffect transition="in" filter="fade">
                                      <p:cBhvr>
                                        <p:cTn id="7" dur="500"/>
                                        <p:tgtEl>
                                          <p:spTgt spid="2662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26627">
                                            <p:txEl>
                                              <p:pRg st="1" end="1"/>
                                            </p:txEl>
                                          </p:spTgt>
                                        </p:tgtEl>
                                        <p:attrNameLst>
                                          <p:attrName>style.visibility</p:attrName>
                                        </p:attrNameLst>
                                      </p:cBhvr>
                                      <p:to>
                                        <p:strVal val="visible"/>
                                      </p:to>
                                    </p:set>
                                    <p:animEffect transition="in" filter="fade">
                                      <p:cBhvr>
                                        <p:cTn id="12" dur="500"/>
                                        <p:tgtEl>
                                          <p:spTgt spid="2662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a:extLst>
              <a:ext uri="{FF2B5EF4-FFF2-40B4-BE49-F238E27FC236}">
                <a16:creationId xmlns:a16="http://schemas.microsoft.com/office/drawing/2014/main" id="{25E5DB55-C601-4180-93AA-6A8F42BA45DE}"/>
              </a:ext>
            </a:extLst>
          </p:cNvPr>
          <p:cNvSpPr>
            <a:spLocks noGrp="1" noChangeArrowheads="1"/>
          </p:cNvSpPr>
          <p:nvPr>
            <p:ph type="title"/>
          </p:nvPr>
        </p:nvSpPr>
        <p:spPr>
          <a:xfrm>
            <a:off x="474663" y="130175"/>
            <a:ext cx="8229600" cy="1143000"/>
          </a:xfrm>
        </p:spPr>
        <p:txBody>
          <a:bodyPr/>
          <a:lstStyle/>
          <a:p>
            <a:r>
              <a:rPr lang="en-GB" altLang="en-US"/>
              <a:t>Peer mentoring</a:t>
            </a:r>
          </a:p>
        </p:txBody>
      </p:sp>
      <p:sp>
        <p:nvSpPr>
          <p:cNvPr id="28675" name="Content Placeholder 2">
            <a:extLst>
              <a:ext uri="{FF2B5EF4-FFF2-40B4-BE49-F238E27FC236}">
                <a16:creationId xmlns:a16="http://schemas.microsoft.com/office/drawing/2014/main" id="{67A9129E-1C50-4F07-9E19-D26EB3986E52}"/>
              </a:ext>
            </a:extLst>
          </p:cNvPr>
          <p:cNvSpPr>
            <a:spLocks noGrp="1" noChangeArrowheads="1"/>
          </p:cNvSpPr>
          <p:nvPr>
            <p:ph idx="1"/>
          </p:nvPr>
        </p:nvSpPr>
        <p:spPr>
          <a:xfrm>
            <a:off x="684213" y="1273175"/>
            <a:ext cx="8229600" cy="3916363"/>
          </a:xfrm>
        </p:spPr>
        <p:txBody>
          <a:bodyPr/>
          <a:lstStyle/>
          <a:p>
            <a:r>
              <a:rPr lang="en-GB" altLang="en-US" dirty="0">
                <a:solidFill>
                  <a:srgbClr val="0000CC"/>
                </a:solidFill>
              </a:rPr>
              <a:t>How important is it for successful mentoring that participants can relate to each other as peers?</a:t>
            </a:r>
          </a:p>
          <a:p>
            <a:r>
              <a:rPr lang="en-GB" altLang="en-US" dirty="0">
                <a:solidFill>
                  <a:srgbClr val="0000CC"/>
                </a:solidFill>
              </a:rPr>
              <a:t>To what extent is mentoring a two-way process?</a:t>
            </a:r>
          </a:p>
          <a:p>
            <a:endParaRPr lang="en-GB" altLang="en-US" dirty="0">
              <a:solidFill>
                <a:srgbClr val="0000CC"/>
              </a:solidFill>
            </a:endParaRPr>
          </a:p>
        </p:txBody>
      </p:sp>
      <p:pic>
        <p:nvPicPr>
          <p:cNvPr id="41988" name="Picture 1">
            <a:extLst>
              <a:ext uri="{FF2B5EF4-FFF2-40B4-BE49-F238E27FC236}">
                <a16:creationId xmlns:a16="http://schemas.microsoft.com/office/drawing/2014/main" id="{04E5CBFB-572E-4446-B4EC-7F02A335F1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03575" y="3757613"/>
            <a:ext cx="2663825" cy="191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8675">
                                            <p:txEl>
                                              <p:pRg st="0" end="0"/>
                                            </p:txEl>
                                          </p:spTgt>
                                        </p:tgtEl>
                                        <p:attrNameLst>
                                          <p:attrName>style.visibility</p:attrName>
                                        </p:attrNameLst>
                                      </p:cBhvr>
                                      <p:to>
                                        <p:strVal val="visible"/>
                                      </p:to>
                                    </p:set>
                                    <p:animEffect transition="in" filter="fade">
                                      <p:cBhvr>
                                        <p:cTn id="7" dur="500"/>
                                        <p:tgtEl>
                                          <p:spTgt spid="2867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28675">
                                            <p:txEl>
                                              <p:pRg st="1" end="1"/>
                                            </p:txEl>
                                          </p:spTgt>
                                        </p:tgtEl>
                                        <p:attrNameLst>
                                          <p:attrName>style.visibility</p:attrName>
                                        </p:attrNameLst>
                                      </p:cBhvr>
                                      <p:to>
                                        <p:strVal val="visible"/>
                                      </p:to>
                                    </p:set>
                                    <p:animEffect transition="in" filter="fade">
                                      <p:cBhvr>
                                        <p:cTn id="12" dur="500"/>
                                        <p:tgtEl>
                                          <p:spTgt spid="2867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a:extLst>
              <a:ext uri="{FF2B5EF4-FFF2-40B4-BE49-F238E27FC236}">
                <a16:creationId xmlns:a16="http://schemas.microsoft.com/office/drawing/2014/main" id="{D1DFCD3D-DB57-4DDB-888A-127680D4F472}"/>
              </a:ext>
            </a:extLst>
          </p:cNvPr>
          <p:cNvSpPr>
            <a:spLocks noGrp="1" noChangeArrowheads="1"/>
          </p:cNvSpPr>
          <p:nvPr>
            <p:ph type="title"/>
          </p:nvPr>
        </p:nvSpPr>
        <p:spPr>
          <a:xfrm>
            <a:off x="457200" y="36513"/>
            <a:ext cx="8229600" cy="1143000"/>
          </a:xfrm>
        </p:spPr>
        <p:txBody>
          <a:bodyPr/>
          <a:lstStyle/>
          <a:p>
            <a:r>
              <a:rPr lang="en-GB" altLang="en-US"/>
              <a:t>Co-mentoring</a:t>
            </a:r>
          </a:p>
        </p:txBody>
      </p:sp>
      <p:sp>
        <p:nvSpPr>
          <p:cNvPr id="29699" name="Content Placeholder 2">
            <a:extLst>
              <a:ext uri="{FF2B5EF4-FFF2-40B4-BE49-F238E27FC236}">
                <a16:creationId xmlns:a16="http://schemas.microsoft.com/office/drawing/2014/main" id="{AEDAD969-ED14-4E0E-8E2B-E01CB8E3202B}"/>
              </a:ext>
            </a:extLst>
          </p:cNvPr>
          <p:cNvSpPr>
            <a:spLocks noGrp="1" noChangeArrowheads="1"/>
          </p:cNvSpPr>
          <p:nvPr>
            <p:ph idx="1"/>
          </p:nvPr>
        </p:nvSpPr>
        <p:spPr>
          <a:xfrm>
            <a:off x="323850" y="1341438"/>
            <a:ext cx="3095625" cy="3916362"/>
          </a:xfrm>
        </p:spPr>
        <p:txBody>
          <a:bodyPr/>
          <a:lstStyle/>
          <a:p>
            <a:r>
              <a:rPr lang="en-GB" altLang="en-US" dirty="0">
                <a:solidFill>
                  <a:srgbClr val="0000CC"/>
                </a:solidFill>
              </a:rPr>
              <a:t>To what extent should mentoring be mutually beneficial to both mentor and mentee?</a:t>
            </a:r>
          </a:p>
        </p:txBody>
      </p:sp>
      <p:pic>
        <p:nvPicPr>
          <p:cNvPr id="43012" name="Picture 1">
            <a:extLst>
              <a:ext uri="{FF2B5EF4-FFF2-40B4-BE49-F238E27FC236}">
                <a16:creationId xmlns:a16="http://schemas.microsoft.com/office/drawing/2014/main" id="{48D143D6-3966-4CAE-9178-76D611A84F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27475" y="1179513"/>
            <a:ext cx="5191125" cy="347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a16="http://schemas.microsoft.com/office/drawing/2014/main" id="{2D4F32B9-E37B-4542-97C1-688B563E8A1F}"/>
              </a:ext>
            </a:extLst>
          </p:cNvPr>
          <p:cNvSpPr>
            <a:spLocks noChangeArrowheads="1"/>
          </p:cNvSpPr>
          <p:nvPr/>
        </p:nvSpPr>
        <p:spPr bwMode="auto">
          <a:xfrm>
            <a:off x="3563938" y="4708525"/>
            <a:ext cx="4572000"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ctr">
              <a:spcBef>
                <a:spcPct val="0"/>
              </a:spcBef>
              <a:buFontTx/>
              <a:buNone/>
            </a:pPr>
            <a:r>
              <a:rPr lang="en-GB" altLang="en-US" sz="2800">
                <a:solidFill>
                  <a:srgbClr val="FF0066"/>
                </a:solidFill>
              </a:rPr>
              <a:t>What role does friendship play in mentoring?</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29699">
                                            <p:txEl>
                                              <p:pRg st="0" end="0"/>
                                            </p:txEl>
                                          </p:spTgt>
                                        </p:tgtEl>
                                        <p:attrNameLst>
                                          <p:attrName>style.visibility</p:attrName>
                                        </p:attrNameLst>
                                      </p:cBhvr>
                                      <p:to>
                                        <p:strVal val="visible"/>
                                      </p:to>
                                    </p:set>
                                    <p:animEffect transition="in" filter="fade">
                                      <p:cBhvr>
                                        <p:cTn id="7" dur="500"/>
                                        <p:tgtEl>
                                          <p:spTgt spid="2969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a:extLst>
              <a:ext uri="{FF2B5EF4-FFF2-40B4-BE49-F238E27FC236}">
                <a16:creationId xmlns:a16="http://schemas.microsoft.com/office/drawing/2014/main" id="{8E33EAAE-7A38-4006-915A-C4445ACF0C6B}"/>
              </a:ext>
            </a:extLst>
          </p:cNvPr>
          <p:cNvSpPr>
            <a:spLocks noGrp="1" noChangeArrowheads="1"/>
          </p:cNvSpPr>
          <p:nvPr>
            <p:ph type="title"/>
          </p:nvPr>
        </p:nvSpPr>
        <p:spPr>
          <a:xfrm>
            <a:off x="2514600" y="15875"/>
            <a:ext cx="4114800" cy="800100"/>
          </a:xfrm>
        </p:spPr>
        <p:txBody>
          <a:bodyPr/>
          <a:lstStyle/>
          <a:p>
            <a:r>
              <a:rPr lang="en-GB" altLang="en-US"/>
              <a:t>E-mentoring</a:t>
            </a:r>
          </a:p>
        </p:txBody>
      </p:sp>
      <p:sp>
        <p:nvSpPr>
          <p:cNvPr id="30723" name="Content Placeholder 2">
            <a:extLst>
              <a:ext uri="{FF2B5EF4-FFF2-40B4-BE49-F238E27FC236}">
                <a16:creationId xmlns:a16="http://schemas.microsoft.com/office/drawing/2014/main" id="{293764C4-2EE1-4191-AB0B-2BD9F661CFC4}"/>
              </a:ext>
            </a:extLst>
          </p:cNvPr>
          <p:cNvSpPr>
            <a:spLocks noGrp="1" noChangeArrowheads="1"/>
          </p:cNvSpPr>
          <p:nvPr>
            <p:ph idx="1"/>
          </p:nvPr>
        </p:nvSpPr>
        <p:spPr>
          <a:xfrm>
            <a:off x="0" y="815975"/>
            <a:ext cx="9036050" cy="2160588"/>
          </a:xfrm>
        </p:spPr>
        <p:txBody>
          <a:bodyPr>
            <a:normAutofit/>
          </a:bodyPr>
          <a:lstStyle/>
          <a:p>
            <a:r>
              <a:rPr lang="en-GB" altLang="en-US" sz="3000" dirty="0">
                <a:solidFill>
                  <a:srgbClr val="0000CC"/>
                </a:solidFill>
              </a:rPr>
              <a:t>What are the advantages and disadvantages of face-to-face mentoring?</a:t>
            </a:r>
          </a:p>
          <a:p>
            <a:r>
              <a:rPr lang="en-GB" altLang="en-US" sz="3000" dirty="0">
                <a:solidFill>
                  <a:srgbClr val="0000CC"/>
                </a:solidFill>
              </a:rPr>
              <a:t>What are the key factors which influence the effectiveness and strength of a mentoring relationship?</a:t>
            </a:r>
          </a:p>
          <a:p>
            <a:endParaRPr lang="en-GB" altLang="en-US" sz="3000" dirty="0">
              <a:solidFill>
                <a:srgbClr val="0000CC"/>
              </a:solidFill>
            </a:endParaRPr>
          </a:p>
        </p:txBody>
      </p:sp>
      <p:pic>
        <p:nvPicPr>
          <p:cNvPr id="45060" name="Picture 1">
            <a:extLst>
              <a:ext uri="{FF2B5EF4-FFF2-40B4-BE49-F238E27FC236}">
                <a16:creationId xmlns:a16="http://schemas.microsoft.com/office/drawing/2014/main" id="{3DBEFEE6-8283-42E4-85D3-5BA6B664F8B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7713" y="3270250"/>
            <a:ext cx="7648575" cy="242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0723">
                                            <p:txEl>
                                              <p:pRg st="0" end="0"/>
                                            </p:txEl>
                                          </p:spTgt>
                                        </p:tgtEl>
                                        <p:attrNameLst>
                                          <p:attrName>style.visibility</p:attrName>
                                        </p:attrNameLst>
                                      </p:cBhvr>
                                      <p:to>
                                        <p:strVal val="visible"/>
                                      </p:to>
                                    </p:set>
                                    <p:animEffect transition="in" filter="fade">
                                      <p:cBhvr>
                                        <p:cTn id="7" dur="500"/>
                                        <p:tgtEl>
                                          <p:spTgt spid="30723">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0723">
                                            <p:txEl>
                                              <p:pRg st="1" end="1"/>
                                            </p:txEl>
                                          </p:spTgt>
                                        </p:tgtEl>
                                        <p:attrNameLst>
                                          <p:attrName>style.visibility</p:attrName>
                                        </p:attrNameLst>
                                      </p:cBhvr>
                                      <p:to>
                                        <p:strVal val="visible"/>
                                      </p:to>
                                    </p:set>
                                    <p:animEffect transition="in" filter="fade">
                                      <p:cBhvr>
                                        <p:cTn id="12" dur="500"/>
                                        <p:tgtEl>
                                          <p:spTgt spid="3072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2B56CC-19B3-43F7-AE1D-6E3D1B3DB2C6}"/>
              </a:ext>
            </a:extLst>
          </p:cNvPr>
          <p:cNvSpPr>
            <a:spLocks noGrp="1"/>
          </p:cNvSpPr>
          <p:nvPr>
            <p:ph type="title"/>
          </p:nvPr>
        </p:nvSpPr>
        <p:spPr>
          <a:xfrm>
            <a:off x="755650" y="0"/>
            <a:ext cx="8229600" cy="1257300"/>
          </a:xfrm>
        </p:spPr>
        <p:txBody>
          <a:bodyPr>
            <a:normAutofit fontScale="90000"/>
          </a:bodyPr>
          <a:lstStyle/>
          <a:p>
            <a:pPr>
              <a:defRPr/>
            </a:pPr>
            <a:r>
              <a:rPr lang="en-GB" dirty="0"/>
              <a:t>Reverse mentoring – reflective questions</a:t>
            </a:r>
          </a:p>
        </p:txBody>
      </p:sp>
      <p:sp>
        <p:nvSpPr>
          <p:cNvPr id="31747" name="Content Placeholder 2">
            <a:extLst>
              <a:ext uri="{FF2B5EF4-FFF2-40B4-BE49-F238E27FC236}">
                <a16:creationId xmlns:a16="http://schemas.microsoft.com/office/drawing/2014/main" id="{8F2B4218-A659-477C-8A3E-16E1AC3DB837}"/>
              </a:ext>
            </a:extLst>
          </p:cNvPr>
          <p:cNvSpPr>
            <a:spLocks noGrp="1" noChangeArrowheads="1"/>
          </p:cNvSpPr>
          <p:nvPr>
            <p:ph idx="1"/>
          </p:nvPr>
        </p:nvSpPr>
        <p:spPr>
          <a:xfrm>
            <a:off x="33338" y="1281113"/>
            <a:ext cx="5978525" cy="3408362"/>
          </a:xfrm>
        </p:spPr>
        <p:txBody>
          <a:bodyPr>
            <a:normAutofit/>
          </a:bodyPr>
          <a:lstStyle/>
          <a:p>
            <a:r>
              <a:rPr lang="en-GB" altLang="en-US" dirty="0">
                <a:solidFill>
                  <a:srgbClr val="0000CC"/>
                </a:solidFill>
              </a:rPr>
              <a:t>How far is it helpful to place ‘experience’ as the differentiator in a mentoring pair rather than status or age?</a:t>
            </a:r>
          </a:p>
          <a:p>
            <a:r>
              <a:rPr lang="en-GB" altLang="en-US" dirty="0">
                <a:solidFill>
                  <a:srgbClr val="0000CC"/>
                </a:solidFill>
              </a:rPr>
              <a:t>What might be the challenges of operating such an arrangement in a company? </a:t>
            </a:r>
          </a:p>
        </p:txBody>
      </p:sp>
      <p:pic>
        <p:nvPicPr>
          <p:cNvPr id="47108" name="Picture 2">
            <a:extLst>
              <a:ext uri="{FF2B5EF4-FFF2-40B4-BE49-F238E27FC236}">
                <a16:creationId xmlns:a16="http://schemas.microsoft.com/office/drawing/2014/main" id="{81163265-7310-4769-AEED-FF787197334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91263" y="1484313"/>
            <a:ext cx="2819400" cy="231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31747">
                                            <p:txEl>
                                              <p:pRg st="0" end="0"/>
                                            </p:txEl>
                                          </p:spTgt>
                                        </p:tgtEl>
                                        <p:attrNameLst>
                                          <p:attrName>style.visibility</p:attrName>
                                        </p:attrNameLst>
                                      </p:cBhvr>
                                      <p:to>
                                        <p:strVal val="visible"/>
                                      </p:to>
                                    </p:set>
                                    <p:animEffect transition="in" filter="fade">
                                      <p:cBhvr>
                                        <p:cTn id="7" dur="500"/>
                                        <p:tgtEl>
                                          <p:spTgt spid="31747">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31747">
                                            <p:txEl>
                                              <p:pRg st="1" end="1"/>
                                            </p:txEl>
                                          </p:spTgt>
                                        </p:tgtEl>
                                        <p:attrNameLst>
                                          <p:attrName>style.visibility</p:attrName>
                                        </p:attrNameLst>
                                      </p:cBhvr>
                                      <p:to>
                                        <p:strVal val="visible"/>
                                      </p:to>
                                    </p:set>
                                    <p:animEffect transition="in" filter="fade">
                                      <p:cBhvr>
                                        <p:cTn id="12" dur="500"/>
                                        <p:tgtEl>
                                          <p:spTgt spid="3174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BB257E-0368-4B8E-8ACC-EEB91A135F71}"/>
              </a:ext>
            </a:extLst>
          </p:cNvPr>
          <p:cNvSpPr>
            <a:spLocks noGrp="1"/>
          </p:cNvSpPr>
          <p:nvPr>
            <p:ph type="title"/>
          </p:nvPr>
        </p:nvSpPr>
        <p:spPr/>
        <p:txBody>
          <a:bodyPr/>
          <a:lstStyle/>
          <a:p>
            <a:r>
              <a:rPr lang="en-GB" dirty="0"/>
              <a:t>The Mentoring Process</a:t>
            </a:r>
          </a:p>
        </p:txBody>
      </p:sp>
      <p:sp>
        <p:nvSpPr>
          <p:cNvPr id="3" name="Content Placeholder 2">
            <a:extLst>
              <a:ext uri="{FF2B5EF4-FFF2-40B4-BE49-F238E27FC236}">
                <a16:creationId xmlns:a16="http://schemas.microsoft.com/office/drawing/2014/main" id="{14F27D76-F837-412C-A3A3-DCCBC48961A0}"/>
              </a:ext>
            </a:extLst>
          </p:cNvPr>
          <p:cNvSpPr>
            <a:spLocks noGrp="1"/>
          </p:cNvSpPr>
          <p:nvPr>
            <p:ph idx="1"/>
          </p:nvPr>
        </p:nvSpPr>
        <p:spPr/>
        <p:txBody>
          <a:bodyPr>
            <a:normAutofit/>
          </a:bodyPr>
          <a:lstStyle/>
          <a:p>
            <a:pPr marL="514350" indent="-514350">
              <a:buFont typeface="+mj-lt"/>
              <a:buAutoNum type="arabicPeriod"/>
            </a:pPr>
            <a:r>
              <a:rPr lang="en-GB" dirty="0">
                <a:solidFill>
                  <a:srgbClr val="0000CC"/>
                </a:solidFill>
              </a:rPr>
              <a:t>Establishing rapport (initiation)</a:t>
            </a:r>
          </a:p>
          <a:p>
            <a:pPr marL="514350" indent="-514350">
              <a:buFont typeface="+mj-lt"/>
              <a:buAutoNum type="arabicPeriod"/>
            </a:pPr>
            <a:r>
              <a:rPr lang="en-GB" dirty="0">
                <a:solidFill>
                  <a:srgbClr val="0000CC"/>
                </a:solidFill>
              </a:rPr>
              <a:t>Direction setting (getting established)</a:t>
            </a:r>
          </a:p>
          <a:p>
            <a:pPr marL="514350" indent="-514350">
              <a:buFont typeface="+mj-lt"/>
              <a:buAutoNum type="arabicPeriod"/>
            </a:pPr>
            <a:r>
              <a:rPr lang="en-GB" dirty="0">
                <a:solidFill>
                  <a:srgbClr val="0000CC"/>
                </a:solidFill>
              </a:rPr>
              <a:t>Progress making (development)</a:t>
            </a:r>
          </a:p>
          <a:p>
            <a:pPr marL="514350" indent="-514350">
              <a:buFont typeface="+mj-lt"/>
              <a:buAutoNum type="arabicPeriod"/>
            </a:pPr>
            <a:r>
              <a:rPr lang="en-GB" dirty="0">
                <a:solidFill>
                  <a:srgbClr val="0000CC"/>
                </a:solidFill>
              </a:rPr>
              <a:t>Moving on (finalising/maintenance)</a:t>
            </a:r>
          </a:p>
          <a:p>
            <a:pPr marL="514350" indent="-514350">
              <a:buFont typeface="+mj-lt"/>
              <a:buAutoNum type="arabicPeriod"/>
            </a:pPr>
            <a:endParaRPr lang="en-GB" dirty="0">
              <a:solidFill>
                <a:srgbClr val="0000CC"/>
              </a:solidFill>
            </a:endParaRPr>
          </a:p>
          <a:p>
            <a:pPr marL="0" indent="0">
              <a:buNone/>
            </a:pPr>
            <a:r>
              <a:rPr lang="en-GB" dirty="0">
                <a:solidFill>
                  <a:srgbClr val="0000CC"/>
                </a:solidFill>
              </a:rPr>
              <a:t>Each phase has its own tasks, dynamics and skill requirements…</a:t>
            </a:r>
          </a:p>
        </p:txBody>
      </p:sp>
    </p:spTree>
    <p:extLst>
      <p:ext uri="{BB962C8B-B14F-4D97-AF65-F5344CB8AC3E}">
        <p14:creationId xmlns:p14="http://schemas.microsoft.com/office/powerpoint/2010/main" val="786815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06FDD3-95C6-4F0F-8B4E-7E0F9A6E8036}"/>
              </a:ext>
            </a:extLst>
          </p:cNvPr>
          <p:cNvSpPr>
            <a:spLocks noGrp="1"/>
          </p:cNvSpPr>
          <p:nvPr>
            <p:ph type="title"/>
          </p:nvPr>
        </p:nvSpPr>
        <p:spPr>
          <a:xfrm>
            <a:off x="755576" y="82251"/>
            <a:ext cx="5482952" cy="712684"/>
          </a:xfrm>
        </p:spPr>
        <p:txBody>
          <a:bodyPr>
            <a:normAutofit/>
          </a:bodyPr>
          <a:lstStyle/>
          <a:p>
            <a:r>
              <a:rPr lang="en-GB" dirty="0"/>
              <a:t>In more detail….</a:t>
            </a:r>
          </a:p>
        </p:txBody>
      </p:sp>
      <p:pic>
        <p:nvPicPr>
          <p:cNvPr id="5" name="Content Placeholder 4" descr="A close up of text on a white background&#10;&#10;Description automatically generated">
            <a:extLst>
              <a:ext uri="{FF2B5EF4-FFF2-40B4-BE49-F238E27FC236}">
                <a16:creationId xmlns:a16="http://schemas.microsoft.com/office/drawing/2014/main" id="{8A9A69CC-2C6C-4D5F-8AF9-C1FF8BAC9DB3}"/>
              </a:ext>
            </a:extLst>
          </p:cNvPr>
          <p:cNvPicPr>
            <a:picLocks noGrp="1" noChangeAspect="1"/>
          </p:cNvPicPr>
          <p:nvPr>
            <p:ph idx="1"/>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0" y="4077072"/>
            <a:ext cx="2111343" cy="1583507"/>
          </a:xfrm>
        </p:spPr>
      </p:pic>
      <p:pic>
        <p:nvPicPr>
          <p:cNvPr id="7" name="Picture 6" descr="A person wearing sunglasses taking a selfie&#10;&#10;Description automatically generated">
            <a:extLst>
              <a:ext uri="{FF2B5EF4-FFF2-40B4-BE49-F238E27FC236}">
                <a16:creationId xmlns:a16="http://schemas.microsoft.com/office/drawing/2014/main" id="{94330DE3-6857-41FD-9287-F9794460A9D5}"/>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6396724" y="0"/>
            <a:ext cx="2735796" cy="1823864"/>
          </a:xfrm>
          <a:prstGeom prst="rect">
            <a:avLst/>
          </a:prstGeom>
        </p:spPr>
      </p:pic>
      <p:sp>
        <p:nvSpPr>
          <p:cNvPr id="8" name="TextBox 7">
            <a:extLst>
              <a:ext uri="{FF2B5EF4-FFF2-40B4-BE49-F238E27FC236}">
                <a16:creationId xmlns:a16="http://schemas.microsoft.com/office/drawing/2014/main" id="{AB970F3F-16D4-49D7-BEFF-CDA4F33337D5}"/>
              </a:ext>
            </a:extLst>
          </p:cNvPr>
          <p:cNvSpPr txBox="1"/>
          <p:nvPr/>
        </p:nvSpPr>
        <p:spPr>
          <a:xfrm>
            <a:off x="107504" y="920719"/>
            <a:ext cx="4386585" cy="646331"/>
          </a:xfrm>
          <a:prstGeom prst="rect">
            <a:avLst/>
          </a:prstGeom>
          <a:noFill/>
        </p:spPr>
        <p:txBody>
          <a:bodyPr wrap="none" rtlCol="0">
            <a:spAutoFit/>
          </a:bodyPr>
          <a:lstStyle/>
          <a:p>
            <a:r>
              <a:rPr lang="en-GB" sz="3600" dirty="0">
                <a:solidFill>
                  <a:srgbClr val="0000FF"/>
                </a:solidFill>
              </a:rPr>
              <a:t>Establishing Rapport</a:t>
            </a:r>
          </a:p>
        </p:txBody>
      </p:sp>
      <p:sp>
        <p:nvSpPr>
          <p:cNvPr id="10" name="TextBox 9">
            <a:extLst>
              <a:ext uri="{FF2B5EF4-FFF2-40B4-BE49-F238E27FC236}">
                <a16:creationId xmlns:a16="http://schemas.microsoft.com/office/drawing/2014/main" id="{BA6E10AC-C3DA-4C9B-8C6F-88CCC4AA11CC}"/>
              </a:ext>
            </a:extLst>
          </p:cNvPr>
          <p:cNvSpPr txBox="1"/>
          <p:nvPr/>
        </p:nvSpPr>
        <p:spPr>
          <a:xfrm>
            <a:off x="2201526" y="3108744"/>
            <a:ext cx="6189059" cy="2339102"/>
          </a:xfrm>
          <a:prstGeom prst="rect">
            <a:avLst/>
          </a:prstGeom>
          <a:noFill/>
        </p:spPr>
        <p:txBody>
          <a:bodyPr wrap="square" rtlCol="0">
            <a:spAutoFit/>
          </a:bodyPr>
          <a:lstStyle/>
          <a:p>
            <a:r>
              <a:rPr lang="en-GB" b="1" dirty="0">
                <a:solidFill>
                  <a:srgbClr val="0000CC"/>
                </a:solidFill>
              </a:rPr>
              <a:t>Skill requirement</a:t>
            </a:r>
          </a:p>
          <a:p>
            <a:pPr marL="285750" indent="-285750">
              <a:buFont typeface="Arial" panose="020B0604020202020204" pitchFamily="34" charset="0"/>
              <a:buChar char="•"/>
            </a:pPr>
            <a:r>
              <a:rPr lang="en-GB" sz="1600" dirty="0">
                <a:solidFill>
                  <a:srgbClr val="0000CC"/>
                </a:solidFill>
              </a:rPr>
              <a:t>Suspend judgement</a:t>
            </a:r>
          </a:p>
          <a:p>
            <a:pPr marL="285750" indent="-285750">
              <a:buFont typeface="Arial" panose="020B0604020202020204" pitchFamily="34" charset="0"/>
              <a:buChar char="•"/>
            </a:pPr>
            <a:r>
              <a:rPr lang="en-GB" sz="1600" dirty="0">
                <a:solidFill>
                  <a:srgbClr val="0000CC"/>
                </a:solidFill>
              </a:rPr>
              <a:t>Be open to hints and unarticulated wishes or concerns</a:t>
            </a:r>
          </a:p>
          <a:p>
            <a:pPr marL="285750" indent="-285750">
              <a:buFont typeface="Arial" panose="020B0604020202020204" pitchFamily="34" charset="0"/>
              <a:buChar char="•"/>
            </a:pPr>
            <a:r>
              <a:rPr lang="en-GB" sz="1600" dirty="0">
                <a:solidFill>
                  <a:srgbClr val="0000CC"/>
                </a:solidFill>
              </a:rPr>
              <a:t>Be clear about what needs establishing and open about what can be left out</a:t>
            </a:r>
          </a:p>
          <a:p>
            <a:pPr marL="285750" indent="-285750">
              <a:buFont typeface="Arial" panose="020B0604020202020204" pitchFamily="34" charset="0"/>
              <a:buChar char="•"/>
            </a:pPr>
            <a:r>
              <a:rPr lang="en-GB" sz="1600" dirty="0">
                <a:solidFill>
                  <a:srgbClr val="0000CC"/>
                </a:solidFill>
              </a:rPr>
              <a:t>Establish a formal contract</a:t>
            </a:r>
          </a:p>
          <a:p>
            <a:pPr marL="285750" indent="-285750">
              <a:buFont typeface="Arial" panose="020B0604020202020204" pitchFamily="34" charset="0"/>
              <a:buChar char="•"/>
            </a:pPr>
            <a:r>
              <a:rPr lang="en-GB" sz="1600" dirty="0">
                <a:solidFill>
                  <a:srgbClr val="0000CC"/>
                </a:solidFill>
              </a:rPr>
              <a:t>Agree a way of working together</a:t>
            </a:r>
          </a:p>
          <a:p>
            <a:pPr marL="285750" indent="-285750">
              <a:buFont typeface="Arial" panose="020B0604020202020204" pitchFamily="34" charset="0"/>
              <a:buChar char="•"/>
            </a:pPr>
            <a:r>
              <a:rPr lang="en-GB" sz="1600" dirty="0">
                <a:solidFill>
                  <a:srgbClr val="0000CC"/>
                </a:solidFill>
              </a:rPr>
              <a:t>Set up details of future meetings</a:t>
            </a:r>
          </a:p>
          <a:p>
            <a:pPr marL="285750" indent="-285750">
              <a:buFont typeface="Arial" panose="020B0604020202020204" pitchFamily="34" charset="0"/>
              <a:buChar char="•"/>
            </a:pPr>
            <a:r>
              <a:rPr lang="en-GB" sz="1600" dirty="0">
                <a:solidFill>
                  <a:srgbClr val="0000CC"/>
                </a:solidFill>
              </a:rPr>
              <a:t>Achieve rapport</a:t>
            </a:r>
          </a:p>
        </p:txBody>
      </p:sp>
      <p:sp>
        <p:nvSpPr>
          <p:cNvPr id="11" name="TextBox 10">
            <a:extLst>
              <a:ext uri="{FF2B5EF4-FFF2-40B4-BE49-F238E27FC236}">
                <a16:creationId xmlns:a16="http://schemas.microsoft.com/office/drawing/2014/main" id="{AC1A18B9-8224-4B35-82F8-877DB8C868B2}"/>
              </a:ext>
            </a:extLst>
          </p:cNvPr>
          <p:cNvSpPr txBox="1"/>
          <p:nvPr/>
        </p:nvSpPr>
        <p:spPr>
          <a:xfrm>
            <a:off x="0" y="1721007"/>
            <a:ext cx="5305683" cy="1631216"/>
          </a:xfrm>
          <a:prstGeom prst="rect">
            <a:avLst/>
          </a:prstGeom>
          <a:noFill/>
        </p:spPr>
        <p:txBody>
          <a:bodyPr wrap="none" rtlCol="0">
            <a:spAutoFit/>
          </a:bodyPr>
          <a:lstStyle/>
          <a:p>
            <a:r>
              <a:rPr lang="en-GB" b="1" dirty="0">
                <a:solidFill>
                  <a:srgbClr val="0000CC"/>
                </a:solidFill>
              </a:rPr>
              <a:t>Tasks</a:t>
            </a:r>
          </a:p>
          <a:p>
            <a:pPr marL="285750" indent="-285750">
              <a:buFont typeface="Arial" panose="020B0604020202020204" pitchFamily="34" charset="0"/>
              <a:buChar char="•"/>
            </a:pPr>
            <a:r>
              <a:rPr lang="en-GB" sz="1600" dirty="0">
                <a:solidFill>
                  <a:srgbClr val="0000CC"/>
                </a:solidFill>
              </a:rPr>
              <a:t>Work out whether they can get on and respect each other</a:t>
            </a:r>
          </a:p>
          <a:p>
            <a:pPr marL="285750" indent="-285750">
              <a:buFont typeface="Arial" panose="020B0604020202020204" pitchFamily="34" charset="0"/>
              <a:buChar char="•"/>
            </a:pPr>
            <a:r>
              <a:rPr lang="en-GB" sz="1600" dirty="0">
                <a:solidFill>
                  <a:srgbClr val="0000CC"/>
                </a:solidFill>
              </a:rPr>
              <a:t>Exchange views on what the relationship is and is not</a:t>
            </a:r>
          </a:p>
          <a:p>
            <a:pPr marL="285750" indent="-285750">
              <a:buFont typeface="Arial" panose="020B0604020202020204" pitchFamily="34" charset="0"/>
              <a:buChar char="•"/>
            </a:pPr>
            <a:r>
              <a:rPr lang="en-GB" sz="1600" dirty="0">
                <a:solidFill>
                  <a:srgbClr val="0000CC"/>
                </a:solidFill>
              </a:rPr>
              <a:t>Agree a formal contract </a:t>
            </a:r>
          </a:p>
          <a:p>
            <a:pPr marL="285750" indent="-285750">
              <a:buFont typeface="Arial" panose="020B0604020202020204" pitchFamily="34" charset="0"/>
              <a:buChar char="•"/>
            </a:pPr>
            <a:r>
              <a:rPr lang="en-GB" sz="1600" dirty="0">
                <a:solidFill>
                  <a:srgbClr val="0000CC"/>
                </a:solidFill>
              </a:rPr>
              <a:t>Agree a way of working together…..and so on</a:t>
            </a:r>
          </a:p>
          <a:p>
            <a:endParaRPr lang="en-GB" dirty="0">
              <a:solidFill>
                <a:srgbClr val="0000CC"/>
              </a:solidFill>
            </a:endParaRPr>
          </a:p>
        </p:txBody>
      </p:sp>
      <p:sp>
        <p:nvSpPr>
          <p:cNvPr id="12" name="TextBox 11">
            <a:extLst>
              <a:ext uri="{FF2B5EF4-FFF2-40B4-BE49-F238E27FC236}">
                <a16:creationId xmlns:a16="http://schemas.microsoft.com/office/drawing/2014/main" id="{5B27EEF0-6AE3-4F9C-B259-EFB0B42B0A50}"/>
              </a:ext>
            </a:extLst>
          </p:cNvPr>
          <p:cNvSpPr txBox="1"/>
          <p:nvPr/>
        </p:nvSpPr>
        <p:spPr>
          <a:xfrm>
            <a:off x="5940152" y="2020273"/>
            <a:ext cx="3096344" cy="1877437"/>
          </a:xfrm>
          <a:prstGeom prst="rect">
            <a:avLst/>
          </a:prstGeom>
          <a:noFill/>
        </p:spPr>
        <p:txBody>
          <a:bodyPr wrap="square" rtlCol="0">
            <a:spAutoFit/>
          </a:bodyPr>
          <a:lstStyle/>
          <a:p>
            <a:r>
              <a:rPr lang="en-GB" b="1" dirty="0">
                <a:solidFill>
                  <a:srgbClr val="0000CC"/>
                </a:solidFill>
              </a:rPr>
              <a:t>Dynamics</a:t>
            </a:r>
          </a:p>
          <a:p>
            <a:pPr marL="285750" indent="-285750">
              <a:buFont typeface="Arial" panose="020B0604020202020204" pitchFamily="34" charset="0"/>
              <a:buChar char="•"/>
            </a:pPr>
            <a:r>
              <a:rPr lang="en-GB" sz="1600" dirty="0">
                <a:solidFill>
                  <a:srgbClr val="0000CC"/>
                </a:solidFill>
              </a:rPr>
              <a:t>Impatience to get going</a:t>
            </a:r>
          </a:p>
          <a:p>
            <a:pPr marL="285750" indent="-285750">
              <a:buFont typeface="Arial" panose="020B0604020202020204" pitchFamily="34" charset="0"/>
              <a:buChar char="•"/>
            </a:pPr>
            <a:r>
              <a:rPr lang="en-GB" sz="1600" dirty="0">
                <a:solidFill>
                  <a:srgbClr val="0000CC"/>
                </a:solidFill>
              </a:rPr>
              <a:t>Tentativeness and unwillingness to commit</a:t>
            </a:r>
          </a:p>
          <a:p>
            <a:pPr marL="285750" indent="-285750">
              <a:buFont typeface="Arial" panose="020B0604020202020204" pitchFamily="34" charset="0"/>
              <a:buChar char="•"/>
            </a:pPr>
            <a:r>
              <a:rPr lang="en-GB" sz="1600" dirty="0">
                <a:solidFill>
                  <a:srgbClr val="0000CC"/>
                </a:solidFill>
              </a:rPr>
              <a:t>Politeness</a:t>
            </a:r>
          </a:p>
          <a:p>
            <a:pPr marL="285750" indent="-285750">
              <a:buFont typeface="Arial" panose="020B0604020202020204" pitchFamily="34" charset="0"/>
              <a:buChar char="•"/>
            </a:pPr>
            <a:r>
              <a:rPr lang="en-GB" sz="1600" dirty="0">
                <a:solidFill>
                  <a:srgbClr val="0000CC"/>
                </a:solidFill>
              </a:rPr>
              <a:t>Testing out and challenging</a:t>
            </a:r>
          </a:p>
          <a:p>
            <a:endParaRPr lang="en-GB" dirty="0">
              <a:solidFill>
                <a:srgbClr val="0000CC"/>
              </a:solidFill>
            </a:endParaRPr>
          </a:p>
        </p:txBody>
      </p:sp>
      <p:pic>
        <p:nvPicPr>
          <p:cNvPr id="13" name="Picture 12">
            <a:extLst>
              <a:ext uri="{FF2B5EF4-FFF2-40B4-BE49-F238E27FC236}">
                <a16:creationId xmlns:a16="http://schemas.microsoft.com/office/drawing/2014/main" id="{32240245-C9DF-424E-BBF5-BD460A47D743}"/>
              </a:ext>
            </a:extLst>
          </p:cNvPr>
          <p:cNvPicPr>
            <a:picLocks noChangeAspect="1"/>
          </p:cNvPicPr>
          <p:nvPr/>
        </p:nvPicPr>
        <p:blipFill>
          <a:blip r:embed="rId6"/>
          <a:stretch>
            <a:fillRect/>
          </a:stretch>
        </p:blipFill>
        <p:spPr>
          <a:xfrm>
            <a:off x="7452320" y="4260775"/>
            <a:ext cx="1645729" cy="1399804"/>
          </a:xfrm>
          <a:prstGeom prst="rect">
            <a:avLst/>
          </a:prstGeom>
        </p:spPr>
      </p:pic>
    </p:spTree>
    <p:extLst>
      <p:ext uri="{BB962C8B-B14F-4D97-AF65-F5344CB8AC3E}">
        <p14:creationId xmlns:p14="http://schemas.microsoft.com/office/powerpoint/2010/main" val="29590460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par>
                                <p:cTn id="8" presetID="10" presetClass="entr" presetSubtype="0" fill="hold" nodeType="withEffect">
                                  <p:stCondLst>
                                    <p:cond delay="0"/>
                                  </p:stCondLst>
                                  <p:childTnLst>
                                    <p:set>
                                      <p:cBhvr>
                                        <p:cTn id="9" dur="1" fill="hold">
                                          <p:stCondLst>
                                            <p:cond delay="0"/>
                                          </p:stCondLst>
                                        </p:cTn>
                                        <p:tgtEl>
                                          <p:spTgt spid="8">
                                            <p:txEl>
                                              <p:pRg st="0" end="0"/>
                                            </p:txEl>
                                          </p:spTgt>
                                        </p:tgtEl>
                                        <p:attrNameLst>
                                          <p:attrName>style.visibility</p:attrName>
                                        </p:attrNameLst>
                                      </p:cBhvr>
                                      <p:to>
                                        <p:strVal val="visible"/>
                                      </p:to>
                                    </p:set>
                                    <p:animEffect transition="in" filter="fade">
                                      <p:cBhvr>
                                        <p:cTn id="10" dur="500"/>
                                        <p:tgtEl>
                                          <p:spTgt spid="8">
                                            <p:txEl>
                                              <p:pRg st="0" end="0"/>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11">
                                            <p:txEl>
                                              <p:pRg st="0" end="0"/>
                                            </p:txEl>
                                          </p:spTgt>
                                        </p:tgtEl>
                                        <p:attrNameLst>
                                          <p:attrName>style.visibility</p:attrName>
                                        </p:attrNameLst>
                                      </p:cBhvr>
                                      <p:to>
                                        <p:strVal val="visible"/>
                                      </p:to>
                                    </p:set>
                                    <p:animEffect transition="in" filter="fade">
                                      <p:cBhvr>
                                        <p:cTn id="13" dur="500"/>
                                        <p:tgtEl>
                                          <p:spTgt spid="11">
                                            <p:txEl>
                                              <p:pRg st="0" end="0"/>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11">
                                            <p:txEl>
                                              <p:pRg st="1" end="1"/>
                                            </p:txEl>
                                          </p:spTgt>
                                        </p:tgtEl>
                                        <p:attrNameLst>
                                          <p:attrName>style.visibility</p:attrName>
                                        </p:attrNameLst>
                                      </p:cBhvr>
                                      <p:to>
                                        <p:strVal val="visible"/>
                                      </p:to>
                                    </p:set>
                                    <p:animEffect transition="in" filter="fade">
                                      <p:cBhvr>
                                        <p:cTn id="16" dur="500"/>
                                        <p:tgtEl>
                                          <p:spTgt spid="11">
                                            <p:txEl>
                                              <p:pRg st="1" end="1"/>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11">
                                            <p:txEl>
                                              <p:pRg st="2" end="2"/>
                                            </p:txEl>
                                          </p:spTgt>
                                        </p:tgtEl>
                                        <p:attrNameLst>
                                          <p:attrName>style.visibility</p:attrName>
                                        </p:attrNameLst>
                                      </p:cBhvr>
                                      <p:to>
                                        <p:strVal val="visible"/>
                                      </p:to>
                                    </p:set>
                                    <p:animEffect transition="in" filter="fade">
                                      <p:cBhvr>
                                        <p:cTn id="19" dur="500"/>
                                        <p:tgtEl>
                                          <p:spTgt spid="11">
                                            <p:txEl>
                                              <p:pRg st="2" end="2"/>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11">
                                            <p:txEl>
                                              <p:pRg st="3" end="3"/>
                                            </p:txEl>
                                          </p:spTgt>
                                        </p:tgtEl>
                                        <p:attrNameLst>
                                          <p:attrName>style.visibility</p:attrName>
                                        </p:attrNameLst>
                                      </p:cBhvr>
                                      <p:to>
                                        <p:strVal val="visible"/>
                                      </p:to>
                                    </p:set>
                                    <p:animEffect transition="in" filter="fade">
                                      <p:cBhvr>
                                        <p:cTn id="22" dur="500"/>
                                        <p:tgtEl>
                                          <p:spTgt spid="11">
                                            <p:txEl>
                                              <p:pRg st="3" end="3"/>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11">
                                            <p:txEl>
                                              <p:pRg st="4" end="4"/>
                                            </p:txEl>
                                          </p:spTgt>
                                        </p:tgtEl>
                                        <p:attrNameLst>
                                          <p:attrName>style.visibility</p:attrName>
                                        </p:attrNameLst>
                                      </p:cBhvr>
                                      <p:to>
                                        <p:strVal val="visible"/>
                                      </p:to>
                                    </p:set>
                                    <p:animEffect transition="in" filter="fade">
                                      <p:cBhvr>
                                        <p:cTn id="25" dur="500"/>
                                        <p:tgtEl>
                                          <p:spTgt spid="11">
                                            <p:txEl>
                                              <p:pRg st="4" end="4"/>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12">
                                            <p:txEl>
                                              <p:pRg st="0" end="0"/>
                                            </p:txEl>
                                          </p:spTgt>
                                        </p:tgtEl>
                                        <p:attrNameLst>
                                          <p:attrName>style.visibility</p:attrName>
                                        </p:attrNameLst>
                                      </p:cBhvr>
                                      <p:to>
                                        <p:strVal val="visible"/>
                                      </p:to>
                                    </p:set>
                                    <p:animEffect transition="in" filter="fade">
                                      <p:cBhvr>
                                        <p:cTn id="30" dur="500"/>
                                        <p:tgtEl>
                                          <p:spTgt spid="12">
                                            <p:txEl>
                                              <p:pRg st="0" end="0"/>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12">
                                            <p:txEl>
                                              <p:pRg st="1" end="1"/>
                                            </p:txEl>
                                          </p:spTgt>
                                        </p:tgtEl>
                                        <p:attrNameLst>
                                          <p:attrName>style.visibility</p:attrName>
                                        </p:attrNameLst>
                                      </p:cBhvr>
                                      <p:to>
                                        <p:strVal val="visible"/>
                                      </p:to>
                                    </p:set>
                                    <p:animEffect transition="in" filter="fade">
                                      <p:cBhvr>
                                        <p:cTn id="33" dur="500"/>
                                        <p:tgtEl>
                                          <p:spTgt spid="12">
                                            <p:txEl>
                                              <p:pRg st="1" end="1"/>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12">
                                            <p:txEl>
                                              <p:pRg st="2" end="2"/>
                                            </p:txEl>
                                          </p:spTgt>
                                        </p:tgtEl>
                                        <p:attrNameLst>
                                          <p:attrName>style.visibility</p:attrName>
                                        </p:attrNameLst>
                                      </p:cBhvr>
                                      <p:to>
                                        <p:strVal val="visible"/>
                                      </p:to>
                                    </p:set>
                                    <p:animEffect transition="in" filter="fade">
                                      <p:cBhvr>
                                        <p:cTn id="36" dur="500"/>
                                        <p:tgtEl>
                                          <p:spTgt spid="12">
                                            <p:txEl>
                                              <p:pRg st="2" end="2"/>
                                            </p:txEl>
                                          </p:spTgt>
                                        </p:tgtEl>
                                      </p:cBhvr>
                                    </p:animEffect>
                                  </p:childTnLst>
                                </p:cTn>
                              </p:par>
                              <p:par>
                                <p:cTn id="37" presetID="10" presetClass="entr" presetSubtype="0" fill="hold" nodeType="withEffect">
                                  <p:stCondLst>
                                    <p:cond delay="0"/>
                                  </p:stCondLst>
                                  <p:childTnLst>
                                    <p:set>
                                      <p:cBhvr>
                                        <p:cTn id="38" dur="1" fill="hold">
                                          <p:stCondLst>
                                            <p:cond delay="0"/>
                                          </p:stCondLst>
                                        </p:cTn>
                                        <p:tgtEl>
                                          <p:spTgt spid="12">
                                            <p:txEl>
                                              <p:pRg st="3" end="3"/>
                                            </p:txEl>
                                          </p:spTgt>
                                        </p:tgtEl>
                                        <p:attrNameLst>
                                          <p:attrName>style.visibility</p:attrName>
                                        </p:attrNameLst>
                                      </p:cBhvr>
                                      <p:to>
                                        <p:strVal val="visible"/>
                                      </p:to>
                                    </p:set>
                                    <p:animEffect transition="in" filter="fade">
                                      <p:cBhvr>
                                        <p:cTn id="39" dur="500"/>
                                        <p:tgtEl>
                                          <p:spTgt spid="12">
                                            <p:txEl>
                                              <p:pRg st="3" end="3"/>
                                            </p:txEl>
                                          </p:spTgt>
                                        </p:tgtEl>
                                      </p:cBhvr>
                                    </p:animEffect>
                                  </p:childTnLst>
                                </p:cTn>
                              </p:par>
                              <p:par>
                                <p:cTn id="40" presetID="10" presetClass="entr" presetSubtype="0" fill="hold" nodeType="withEffect">
                                  <p:stCondLst>
                                    <p:cond delay="0"/>
                                  </p:stCondLst>
                                  <p:childTnLst>
                                    <p:set>
                                      <p:cBhvr>
                                        <p:cTn id="41" dur="1" fill="hold">
                                          <p:stCondLst>
                                            <p:cond delay="0"/>
                                          </p:stCondLst>
                                        </p:cTn>
                                        <p:tgtEl>
                                          <p:spTgt spid="12">
                                            <p:txEl>
                                              <p:pRg st="4" end="4"/>
                                            </p:txEl>
                                          </p:spTgt>
                                        </p:tgtEl>
                                        <p:attrNameLst>
                                          <p:attrName>style.visibility</p:attrName>
                                        </p:attrNameLst>
                                      </p:cBhvr>
                                      <p:to>
                                        <p:strVal val="visible"/>
                                      </p:to>
                                    </p:set>
                                    <p:animEffect transition="in" filter="fade">
                                      <p:cBhvr>
                                        <p:cTn id="42" dur="500"/>
                                        <p:tgtEl>
                                          <p:spTgt spid="12">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0">
                                            <p:txEl>
                                              <p:pRg st="0" end="0"/>
                                            </p:txEl>
                                          </p:spTgt>
                                        </p:tgtEl>
                                        <p:attrNameLst>
                                          <p:attrName>style.visibility</p:attrName>
                                        </p:attrNameLst>
                                      </p:cBhvr>
                                      <p:to>
                                        <p:strVal val="visible"/>
                                      </p:to>
                                    </p:set>
                                    <p:animEffect transition="in" filter="fade">
                                      <p:cBhvr>
                                        <p:cTn id="47" dur="500"/>
                                        <p:tgtEl>
                                          <p:spTgt spid="10">
                                            <p:txEl>
                                              <p:pRg st="0" end="0"/>
                                            </p:txEl>
                                          </p:spTgt>
                                        </p:tgtEl>
                                      </p:cBhvr>
                                    </p:animEffect>
                                  </p:childTnLst>
                                </p:cTn>
                              </p:par>
                              <p:par>
                                <p:cTn id="48" presetID="10" presetClass="entr" presetSubtype="0" fill="hold" nodeType="withEffect">
                                  <p:stCondLst>
                                    <p:cond delay="0"/>
                                  </p:stCondLst>
                                  <p:childTnLst>
                                    <p:set>
                                      <p:cBhvr>
                                        <p:cTn id="49" dur="1" fill="hold">
                                          <p:stCondLst>
                                            <p:cond delay="0"/>
                                          </p:stCondLst>
                                        </p:cTn>
                                        <p:tgtEl>
                                          <p:spTgt spid="10">
                                            <p:txEl>
                                              <p:pRg st="1" end="1"/>
                                            </p:txEl>
                                          </p:spTgt>
                                        </p:tgtEl>
                                        <p:attrNameLst>
                                          <p:attrName>style.visibility</p:attrName>
                                        </p:attrNameLst>
                                      </p:cBhvr>
                                      <p:to>
                                        <p:strVal val="visible"/>
                                      </p:to>
                                    </p:set>
                                    <p:animEffect transition="in" filter="fade">
                                      <p:cBhvr>
                                        <p:cTn id="50" dur="500"/>
                                        <p:tgtEl>
                                          <p:spTgt spid="10">
                                            <p:txEl>
                                              <p:pRg st="1" end="1"/>
                                            </p:txEl>
                                          </p:spTgt>
                                        </p:tgtEl>
                                      </p:cBhvr>
                                    </p:animEffect>
                                  </p:childTnLst>
                                </p:cTn>
                              </p:par>
                              <p:par>
                                <p:cTn id="51" presetID="10" presetClass="entr" presetSubtype="0" fill="hold" nodeType="withEffect">
                                  <p:stCondLst>
                                    <p:cond delay="0"/>
                                  </p:stCondLst>
                                  <p:childTnLst>
                                    <p:set>
                                      <p:cBhvr>
                                        <p:cTn id="52" dur="1" fill="hold">
                                          <p:stCondLst>
                                            <p:cond delay="0"/>
                                          </p:stCondLst>
                                        </p:cTn>
                                        <p:tgtEl>
                                          <p:spTgt spid="10">
                                            <p:txEl>
                                              <p:pRg st="2" end="2"/>
                                            </p:txEl>
                                          </p:spTgt>
                                        </p:tgtEl>
                                        <p:attrNameLst>
                                          <p:attrName>style.visibility</p:attrName>
                                        </p:attrNameLst>
                                      </p:cBhvr>
                                      <p:to>
                                        <p:strVal val="visible"/>
                                      </p:to>
                                    </p:set>
                                    <p:animEffect transition="in" filter="fade">
                                      <p:cBhvr>
                                        <p:cTn id="53" dur="500"/>
                                        <p:tgtEl>
                                          <p:spTgt spid="10">
                                            <p:txEl>
                                              <p:pRg st="2" end="2"/>
                                            </p:txEl>
                                          </p:spTgt>
                                        </p:tgtEl>
                                      </p:cBhvr>
                                    </p:animEffect>
                                  </p:childTnLst>
                                </p:cTn>
                              </p:par>
                              <p:par>
                                <p:cTn id="54" presetID="10" presetClass="entr" presetSubtype="0" fill="hold" nodeType="withEffect">
                                  <p:stCondLst>
                                    <p:cond delay="0"/>
                                  </p:stCondLst>
                                  <p:childTnLst>
                                    <p:set>
                                      <p:cBhvr>
                                        <p:cTn id="55" dur="1" fill="hold">
                                          <p:stCondLst>
                                            <p:cond delay="0"/>
                                          </p:stCondLst>
                                        </p:cTn>
                                        <p:tgtEl>
                                          <p:spTgt spid="10">
                                            <p:txEl>
                                              <p:pRg st="3" end="3"/>
                                            </p:txEl>
                                          </p:spTgt>
                                        </p:tgtEl>
                                        <p:attrNameLst>
                                          <p:attrName>style.visibility</p:attrName>
                                        </p:attrNameLst>
                                      </p:cBhvr>
                                      <p:to>
                                        <p:strVal val="visible"/>
                                      </p:to>
                                    </p:set>
                                    <p:animEffect transition="in" filter="fade">
                                      <p:cBhvr>
                                        <p:cTn id="56" dur="500"/>
                                        <p:tgtEl>
                                          <p:spTgt spid="10">
                                            <p:txEl>
                                              <p:pRg st="3" end="3"/>
                                            </p:txEl>
                                          </p:spTgt>
                                        </p:tgtEl>
                                      </p:cBhvr>
                                    </p:animEffect>
                                  </p:childTnLst>
                                </p:cTn>
                              </p:par>
                              <p:par>
                                <p:cTn id="57" presetID="10" presetClass="entr" presetSubtype="0" fill="hold" nodeType="withEffect">
                                  <p:stCondLst>
                                    <p:cond delay="0"/>
                                  </p:stCondLst>
                                  <p:childTnLst>
                                    <p:set>
                                      <p:cBhvr>
                                        <p:cTn id="58" dur="1" fill="hold">
                                          <p:stCondLst>
                                            <p:cond delay="0"/>
                                          </p:stCondLst>
                                        </p:cTn>
                                        <p:tgtEl>
                                          <p:spTgt spid="10">
                                            <p:txEl>
                                              <p:pRg st="4" end="4"/>
                                            </p:txEl>
                                          </p:spTgt>
                                        </p:tgtEl>
                                        <p:attrNameLst>
                                          <p:attrName>style.visibility</p:attrName>
                                        </p:attrNameLst>
                                      </p:cBhvr>
                                      <p:to>
                                        <p:strVal val="visible"/>
                                      </p:to>
                                    </p:set>
                                    <p:animEffect transition="in" filter="fade">
                                      <p:cBhvr>
                                        <p:cTn id="59" dur="500"/>
                                        <p:tgtEl>
                                          <p:spTgt spid="10">
                                            <p:txEl>
                                              <p:pRg st="4" end="4"/>
                                            </p:txEl>
                                          </p:spTgt>
                                        </p:tgtEl>
                                      </p:cBhvr>
                                    </p:animEffect>
                                  </p:childTnLst>
                                </p:cTn>
                              </p:par>
                              <p:par>
                                <p:cTn id="60" presetID="10" presetClass="entr" presetSubtype="0" fill="hold" nodeType="withEffect">
                                  <p:stCondLst>
                                    <p:cond delay="0"/>
                                  </p:stCondLst>
                                  <p:childTnLst>
                                    <p:set>
                                      <p:cBhvr>
                                        <p:cTn id="61" dur="1" fill="hold">
                                          <p:stCondLst>
                                            <p:cond delay="0"/>
                                          </p:stCondLst>
                                        </p:cTn>
                                        <p:tgtEl>
                                          <p:spTgt spid="10">
                                            <p:txEl>
                                              <p:pRg st="5" end="5"/>
                                            </p:txEl>
                                          </p:spTgt>
                                        </p:tgtEl>
                                        <p:attrNameLst>
                                          <p:attrName>style.visibility</p:attrName>
                                        </p:attrNameLst>
                                      </p:cBhvr>
                                      <p:to>
                                        <p:strVal val="visible"/>
                                      </p:to>
                                    </p:set>
                                    <p:animEffect transition="in" filter="fade">
                                      <p:cBhvr>
                                        <p:cTn id="62" dur="500"/>
                                        <p:tgtEl>
                                          <p:spTgt spid="10">
                                            <p:txEl>
                                              <p:pRg st="5" end="5"/>
                                            </p:txEl>
                                          </p:spTgt>
                                        </p:tgtEl>
                                      </p:cBhvr>
                                    </p:animEffect>
                                  </p:childTnLst>
                                </p:cTn>
                              </p:par>
                              <p:par>
                                <p:cTn id="63" presetID="10" presetClass="entr" presetSubtype="0" fill="hold" nodeType="withEffect">
                                  <p:stCondLst>
                                    <p:cond delay="0"/>
                                  </p:stCondLst>
                                  <p:childTnLst>
                                    <p:set>
                                      <p:cBhvr>
                                        <p:cTn id="64" dur="1" fill="hold">
                                          <p:stCondLst>
                                            <p:cond delay="0"/>
                                          </p:stCondLst>
                                        </p:cTn>
                                        <p:tgtEl>
                                          <p:spTgt spid="10">
                                            <p:txEl>
                                              <p:pRg st="6" end="6"/>
                                            </p:txEl>
                                          </p:spTgt>
                                        </p:tgtEl>
                                        <p:attrNameLst>
                                          <p:attrName>style.visibility</p:attrName>
                                        </p:attrNameLst>
                                      </p:cBhvr>
                                      <p:to>
                                        <p:strVal val="visible"/>
                                      </p:to>
                                    </p:set>
                                    <p:animEffect transition="in" filter="fade">
                                      <p:cBhvr>
                                        <p:cTn id="65" dur="500"/>
                                        <p:tgtEl>
                                          <p:spTgt spid="10">
                                            <p:txEl>
                                              <p:pRg st="6" end="6"/>
                                            </p:txEl>
                                          </p:spTgt>
                                        </p:tgtEl>
                                      </p:cBhvr>
                                    </p:animEffect>
                                  </p:childTnLst>
                                </p:cTn>
                              </p:par>
                              <p:par>
                                <p:cTn id="66" presetID="10" presetClass="entr" presetSubtype="0" fill="hold" nodeType="withEffect">
                                  <p:stCondLst>
                                    <p:cond delay="0"/>
                                  </p:stCondLst>
                                  <p:childTnLst>
                                    <p:set>
                                      <p:cBhvr>
                                        <p:cTn id="67" dur="1" fill="hold">
                                          <p:stCondLst>
                                            <p:cond delay="0"/>
                                          </p:stCondLst>
                                        </p:cTn>
                                        <p:tgtEl>
                                          <p:spTgt spid="10">
                                            <p:txEl>
                                              <p:pRg st="7" end="7"/>
                                            </p:txEl>
                                          </p:spTgt>
                                        </p:tgtEl>
                                        <p:attrNameLst>
                                          <p:attrName>style.visibility</p:attrName>
                                        </p:attrNameLst>
                                      </p:cBhvr>
                                      <p:to>
                                        <p:strVal val="visible"/>
                                      </p:to>
                                    </p:set>
                                    <p:animEffect transition="in" filter="fade">
                                      <p:cBhvr>
                                        <p:cTn id="68" dur="500"/>
                                        <p:tgtEl>
                                          <p:spTgt spid="10">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0A9672-CB2A-4E53-A94A-7F96A7E5B95F}"/>
              </a:ext>
            </a:extLst>
          </p:cNvPr>
          <p:cNvSpPr>
            <a:spLocks noGrp="1"/>
          </p:cNvSpPr>
          <p:nvPr>
            <p:ph type="title"/>
          </p:nvPr>
        </p:nvSpPr>
        <p:spPr>
          <a:xfrm>
            <a:off x="4738031" y="46481"/>
            <a:ext cx="4394173" cy="798415"/>
          </a:xfrm>
        </p:spPr>
        <p:txBody>
          <a:bodyPr/>
          <a:lstStyle/>
          <a:p>
            <a:r>
              <a:rPr lang="en-GB" dirty="0">
                <a:solidFill>
                  <a:srgbClr val="0000FF"/>
                </a:solidFill>
              </a:rPr>
              <a:t>Direction Setting</a:t>
            </a:r>
          </a:p>
        </p:txBody>
      </p:sp>
      <p:sp>
        <p:nvSpPr>
          <p:cNvPr id="4" name="Rectangle 3">
            <a:extLst>
              <a:ext uri="{FF2B5EF4-FFF2-40B4-BE49-F238E27FC236}">
                <a16:creationId xmlns:a16="http://schemas.microsoft.com/office/drawing/2014/main" id="{873E397B-4F64-41B9-A8FC-970E1A2D49D1}"/>
              </a:ext>
            </a:extLst>
          </p:cNvPr>
          <p:cNvSpPr/>
          <p:nvPr/>
        </p:nvSpPr>
        <p:spPr>
          <a:xfrm>
            <a:off x="4017198" y="2060848"/>
            <a:ext cx="5115006" cy="3693319"/>
          </a:xfrm>
          <a:prstGeom prst="rect">
            <a:avLst/>
          </a:prstGeom>
        </p:spPr>
        <p:txBody>
          <a:bodyPr wrap="square">
            <a:spAutoFit/>
          </a:bodyPr>
          <a:lstStyle/>
          <a:p>
            <a:r>
              <a:rPr lang="en-GB" b="1" dirty="0">
                <a:solidFill>
                  <a:srgbClr val="0000CC"/>
                </a:solidFill>
              </a:rPr>
              <a:t>Skill Requirement</a:t>
            </a:r>
          </a:p>
          <a:p>
            <a:pPr marL="285750" indent="-285750">
              <a:buFont typeface="Arial" panose="020B0604020202020204" pitchFamily="34" charset="0"/>
              <a:buChar char="•"/>
            </a:pPr>
            <a:r>
              <a:rPr lang="en-GB" dirty="0">
                <a:solidFill>
                  <a:srgbClr val="0000CC"/>
                </a:solidFill>
              </a:rPr>
              <a:t>Using and interpreting diagnostic frameworks and tools</a:t>
            </a:r>
          </a:p>
          <a:p>
            <a:pPr marL="285750" indent="-285750">
              <a:lnSpc>
                <a:spcPct val="100000"/>
              </a:lnSpc>
              <a:buFont typeface="Arial" panose="020B0604020202020204" pitchFamily="34" charset="0"/>
              <a:buChar char="•"/>
            </a:pPr>
            <a:r>
              <a:rPr lang="en-GB" dirty="0">
                <a:solidFill>
                  <a:srgbClr val="0000CC"/>
                </a:solidFill>
              </a:rPr>
              <a:t>Encouraging thinking through of implications of diagnoses</a:t>
            </a:r>
          </a:p>
          <a:p>
            <a:pPr marL="285750" indent="-285750">
              <a:buFont typeface="Arial" panose="020B0604020202020204" pitchFamily="34" charset="0"/>
              <a:buChar char="•"/>
            </a:pPr>
            <a:r>
              <a:rPr lang="en-GB" dirty="0">
                <a:solidFill>
                  <a:srgbClr val="0000CC"/>
                </a:solidFill>
              </a:rPr>
              <a:t>Setting up opportunities for diagnosis to be informed by third parties</a:t>
            </a:r>
          </a:p>
          <a:p>
            <a:pPr marL="285750" lvl="0" indent="-285750">
              <a:buFont typeface="Arial" panose="020B0604020202020204" pitchFamily="34" charset="0"/>
              <a:buChar char="•"/>
              <a:defRPr/>
            </a:pPr>
            <a:r>
              <a:rPr lang="en-GB" dirty="0">
                <a:solidFill>
                  <a:srgbClr val="0000CC"/>
                </a:solidFill>
              </a:rPr>
              <a:t>Give feedback/set objectives/plan</a:t>
            </a:r>
          </a:p>
          <a:p>
            <a:pPr marL="285750" lvl="0" indent="-285750">
              <a:buFont typeface="Arial" panose="020B0604020202020204" pitchFamily="34" charset="0"/>
              <a:buChar char="•"/>
              <a:defRPr/>
            </a:pPr>
            <a:r>
              <a:rPr lang="en-GB" dirty="0">
                <a:solidFill>
                  <a:srgbClr val="0000CC"/>
                </a:solidFill>
              </a:rPr>
              <a:t>Adopt developmental approach to goal setting for the mentee</a:t>
            </a:r>
          </a:p>
          <a:p>
            <a:pPr marL="285750" lvl="0" indent="-285750">
              <a:buFont typeface="Arial" panose="020B0604020202020204" pitchFamily="34" charset="0"/>
              <a:buChar char="•"/>
              <a:defRPr/>
            </a:pPr>
            <a:r>
              <a:rPr lang="en-GB" dirty="0">
                <a:solidFill>
                  <a:srgbClr val="0000CC"/>
                </a:solidFill>
              </a:rPr>
              <a:t>Help the selection of the initial area for work</a:t>
            </a:r>
          </a:p>
          <a:p>
            <a:pPr marL="285750" lvl="0" indent="-285750">
              <a:buFont typeface="Arial" panose="020B0604020202020204" pitchFamily="34" charset="0"/>
              <a:buChar char="•"/>
              <a:defRPr/>
            </a:pPr>
            <a:r>
              <a:rPr lang="en-GB" dirty="0">
                <a:solidFill>
                  <a:srgbClr val="0000CC"/>
                </a:solidFill>
              </a:rPr>
              <a:t>Have clarity about the next step</a:t>
            </a:r>
          </a:p>
          <a:p>
            <a:pPr marL="285750" indent="-285750">
              <a:buFont typeface="Arial" panose="020B0604020202020204" pitchFamily="34" charset="0"/>
              <a:buChar char="•"/>
            </a:pPr>
            <a:endParaRPr lang="en-GB" dirty="0">
              <a:solidFill>
                <a:srgbClr val="0000CC"/>
              </a:solidFill>
            </a:endParaRPr>
          </a:p>
        </p:txBody>
      </p:sp>
      <p:sp>
        <p:nvSpPr>
          <p:cNvPr id="6" name="TextBox 5">
            <a:extLst>
              <a:ext uri="{FF2B5EF4-FFF2-40B4-BE49-F238E27FC236}">
                <a16:creationId xmlns:a16="http://schemas.microsoft.com/office/drawing/2014/main" id="{097BD3B5-5BA9-46B2-A775-431FBBA5554A}"/>
              </a:ext>
            </a:extLst>
          </p:cNvPr>
          <p:cNvSpPr txBox="1"/>
          <p:nvPr/>
        </p:nvSpPr>
        <p:spPr>
          <a:xfrm>
            <a:off x="0" y="1784780"/>
            <a:ext cx="3888433" cy="4524315"/>
          </a:xfrm>
          <a:prstGeom prst="rect">
            <a:avLst/>
          </a:prstGeom>
          <a:noFill/>
        </p:spPr>
        <p:txBody>
          <a:bodyPr wrap="square" rtlCol="0">
            <a:spAutoFit/>
          </a:bodyPr>
          <a:lstStyle/>
          <a:p>
            <a:r>
              <a:rPr lang="en-GB" b="1" dirty="0">
                <a:solidFill>
                  <a:srgbClr val="0000CC"/>
                </a:solidFill>
              </a:rPr>
              <a:t>Tasks</a:t>
            </a:r>
          </a:p>
          <a:p>
            <a:pPr marL="285750" indent="-285750">
              <a:buFont typeface="Arial" panose="020B0604020202020204" pitchFamily="34" charset="0"/>
              <a:buChar char="•"/>
            </a:pPr>
            <a:r>
              <a:rPr lang="en-GB" dirty="0">
                <a:solidFill>
                  <a:srgbClr val="0000CC"/>
                </a:solidFill>
              </a:rPr>
              <a:t>Learn abut the mentee’s style of learning</a:t>
            </a:r>
          </a:p>
          <a:p>
            <a:pPr marL="285750" indent="-285750">
              <a:buFont typeface="Arial" panose="020B0604020202020204" pitchFamily="34" charset="0"/>
              <a:buChar char="•"/>
            </a:pPr>
            <a:r>
              <a:rPr lang="en-GB" dirty="0">
                <a:solidFill>
                  <a:srgbClr val="0000CC"/>
                </a:solidFill>
              </a:rPr>
              <a:t>Think through the implications of their style for how they will work together</a:t>
            </a:r>
          </a:p>
          <a:p>
            <a:pPr marL="285750" indent="-285750">
              <a:buFont typeface="Arial" panose="020B0604020202020204" pitchFamily="34" charset="0"/>
              <a:buChar char="•"/>
            </a:pPr>
            <a:r>
              <a:rPr lang="en-GB" dirty="0">
                <a:solidFill>
                  <a:srgbClr val="0000CC"/>
                </a:solidFill>
              </a:rPr>
              <a:t>Diagnose needs</a:t>
            </a:r>
          </a:p>
          <a:p>
            <a:pPr marL="285750" indent="-285750">
              <a:buFont typeface="Arial" panose="020B0604020202020204" pitchFamily="34" charset="0"/>
              <a:buChar char="•"/>
            </a:pPr>
            <a:r>
              <a:rPr lang="en-GB" dirty="0">
                <a:solidFill>
                  <a:srgbClr val="0000CC"/>
                </a:solidFill>
              </a:rPr>
              <a:t>Determine mentee’s goals and initial needs</a:t>
            </a:r>
          </a:p>
          <a:p>
            <a:pPr marL="285750" indent="-285750">
              <a:buFont typeface="Arial" panose="020B0604020202020204" pitchFamily="34" charset="0"/>
              <a:buChar char="•"/>
            </a:pPr>
            <a:r>
              <a:rPr lang="en-GB" dirty="0">
                <a:solidFill>
                  <a:srgbClr val="0000CC"/>
                </a:solidFill>
              </a:rPr>
              <a:t>Set objective measures</a:t>
            </a:r>
          </a:p>
          <a:p>
            <a:pPr marL="285750" indent="-285750">
              <a:buFont typeface="Arial" panose="020B0604020202020204" pitchFamily="34" charset="0"/>
              <a:buChar char="•"/>
            </a:pPr>
            <a:r>
              <a:rPr lang="en-GB" dirty="0">
                <a:solidFill>
                  <a:srgbClr val="0000CC"/>
                </a:solidFill>
              </a:rPr>
              <a:t>Identify priority areas for work</a:t>
            </a:r>
          </a:p>
          <a:p>
            <a:pPr marL="285750" indent="-285750">
              <a:buFont typeface="Arial" panose="020B0604020202020204" pitchFamily="34" charset="0"/>
              <a:buChar char="•"/>
            </a:pPr>
            <a:r>
              <a:rPr lang="en-GB" dirty="0">
                <a:solidFill>
                  <a:srgbClr val="0000CC"/>
                </a:solidFill>
              </a:rPr>
              <a:t>Keep open spaces</a:t>
            </a:r>
          </a:p>
          <a:p>
            <a:pPr marL="285750" indent="-285750">
              <a:buFont typeface="Arial" panose="020B0604020202020204" pitchFamily="34" charset="0"/>
              <a:buChar char="•"/>
            </a:pPr>
            <a:r>
              <a:rPr lang="en-GB" dirty="0">
                <a:solidFill>
                  <a:srgbClr val="0000CC"/>
                </a:solidFill>
              </a:rPr>
              <a:t>Clarify focus of their work</a:t>
            </a:r>
          </a:p>
          <a:p>
            <a:pPr marL="285750" indent="-285750">
              <a:buFont typeface="Arial" panose="020B0604020202020204" pitchFamily="34" charset="0"/>
              <a:buChar char="•"/>
            </a:pPr>
            <a:r>
              <a:rPr lang="en-GB" dirty="0">
                <a:solidFill>
                  <a:srgbClr val="0000CC"/>
                </a:solidFill>
              </a:rPr>
              <a:t>Begin work</a:t>
            </a:r>
          </a:p>
          <a:p>
            <a:endParaRPr lang="en-GB" dirty="0">
              <a:solidFill>
                <a:srgbClr val="0000CC"/>
              </a:solidFill>
            </a:endParaRPr>
          </a:p>
          <a:p>
            <a:endParaRPr lang="en-GB" dirty="0">
              <a:solidFill>
                <a:srgbClr val="0000CC"/>
              </a:solidFill>
            </a:endParaRPr>
          </a:p>
        </p:txBody>
      </p:sp>
      <p:sp>
        <p:nvSpPr>
          <p:cNvPr id="7" name="TextBox 6">
            <a:extLst>
              <a:ext uri="{FF2B5EF4-FFF2-40B4-BE49-F238E27FC236}">
                <a16:creationId xmlns:a16="http://schemas.microsoft.com/office/drawing/2014/main" id="{56504B5F-0E5B-464B-82ED-99E358483C16}"/>
              </a:ext>
            </a:extLst>
          </p:cNvPr>
          <p:cNvSpPr txBox="1"/>
          <p:nvPr/>
        </p:nvSpPr>
        <p:spPr>
          <a:xfrm>
            <a:off x="3059832" y="713043"/>
            <a:ext cx="5266635" cy="1477328"/>
          </a:xfrm>
          <a:prstGeom prst="rect">
            <a:avLst/>
          </a:prstGeom>
          <a:noFill/>
        </p:spPr>
        <p:txBody>
          <a:bodyPr wrap="none" rtlCol="0">
            <a:spAutoFit/>
          </a:bodyPr>
          <a:lstStyle/>
          <a:p>
            <a:r>
              <a:rPr lang="en-GB" b="1" dirty="0">
                <a:solidFill>
                  <a:srgbClr val="0000CC"/>
                </a:solidFill>
              </a:rPr>
              <a:t>Dynamics</a:t>
            </a:r>
          </a:p>
          <a:p>
            <a:pPr marL="285750" indent="-285750">
              <a:buFont typeface="Arial" panose="020B0604020202020204" pitchFamily="34" charset="0"/>
              <a:buChar char="•"/>
            </a:pPr>
            <a:r>
              <a:rPr lang="en-GB" dirty="0">
                <a:solidFill>
                  <a:srgbClr val="0000CC"/>
                </a:solidFill>
              </a:rPr>
              <a:t>Over-inclination to shut down on possibilities</a:t>
            </a:r>
          </a:p>
          <a:p>
            <a:pPr marL="285750" indent="-285750">
              <a:buFont typeface="Arial" panose="020B0604020202020204" pitchFamily="34" charset="0"/>
              <a:buChar char="•"/>
            </a:pPr>
            <a:r>
              <a:rPr lang="en-GB" dirty="0">
                <a:solidFill>
                  <a:srgbClr val="0000CC"/>
                </a:solidFill>
              </a:rPr>
              <a:t>Unwillingness to set goals</a:t>
            </a:r>
          </a:p>
          <a:p>
            <a:pPr marL="285750" indent="-285750">
              <a:buFont typeface="Arial" panose="020B0604020202020204" pitchFamily="34" charset="0"/>
              <a:buChar char="•"/>
            </a:pPr>
            <a:r>
              <a:rPr lang="en-GB" dirty="0">
                <a:solidFill>
                  <a:srgbClr val="0000CC"/>
                </a:solidFill>
              </a:rPr>
              <a:t>Reluctance to open up on possibilities for diagnosis</a:t>
            </a:r>
          </a:p>
          <a:p>
            <a:endParaRPr lang="en-GB" dirty="0">
              <a:solidFill>
                <a:srgbClr val="0000CC"/>
              </a:solidFill>
            </a:endParaRPr>
          </a:p>
        </p:txBody>
      </p:sp>
      <p:pic>
        <p:nvPicPr>
          <p:cNvPr id="9" name="Picture 8" descr="A hand holding a clock&#10;&#10;Description automatically generated">
            <a:extLst>
              <a:ext uri="{FF2B5EF4-FFF2-40B4-BE49-F238E27FC236}">
                <a16:creationId xmlns:a16="http://schemas.microsoft.com/office/drawing/2014/main" id="{226A8FE3-FD5F-47E0-BD07-82310DB38B80}"/>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0" y="17476"/>
            <a:ext cx="2449077" cy="1836808"/>
          </a:xfrm>
          <a:prstGeom prst="rect">
            <a:avLst/>
          </a:prstGeom>
        </p:spPr>
      </p:pic>
    </p:spTree>
    <p:extLst>
      <p:ext uri="{BB962C8B-B14F-4D97-AF65-F5344CB8AC3E}">
        <p14:creationId xmlns:p14="http://schemas.microsoft.com/office/powerpoint/2010/main" val="1861797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6">
                                            <p:txEl>
                                              <p:pRg st="1" end="1"/>
                                            </p:txEl>
                                          </p:spTgt>
                                        </p:tgtEl>
                                        <p:attrNameLst>
                                          <p:attrName>style.visibility</p:attrName>
                                        </p:attrNameLst>
                                      </p:cBhvr>
                                      <p:to>
                                        <p:strVal val="visible"/>
                                      </p:to>
                                    </p:set>
                                    <p:animEffect transition="in" filter="fade">
                                      <p:cBhvr>
                                        <p:cTn id="10" dur="500"/>
                                        <p:tgtEl>
                                          <p:spTgt spid="6">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Effect transition="in" filter="fade">
                                      <p:cBhvr>
                                        <p:cTn id="13" dur="500"/>
                                        <p:tgtEl>
                                          <p:spTgt spid="6">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6">
                                            <p:txEl>
                                              <p:pRg st="3" end="3"/>
                                            </p:txEl>
                                          </p:spTgt>
                                        </p:tgtEl>
                                        <p:attrNameLst>
                                          <p:attrName>style.visibility</p:attrName>
                                        </p:attrNameLst>
                                      </p:cBhvr>
                                      <p:to>
                                        <p:strVal val="visible"/>
                                      </p:to>
                                    </p:set>
                                    <p:animEffect transition="in" filter="fade">
                                      <p:cBhvr>
                                        <p:cTn id="16" dur="500"/>
                                        <p:tgtEl>
                                          <p:spTgt spid="6">
                                            <p:txEl>
                                              <p:pRg st="3" end="3"/>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6">
                                            <p:txEl>
                                              <p:pRg st="4" end="4"/>
                                            </p:txEl>
                                          </p:spTgt>
                                        </p:tgtEl>
                                        <p:attrNameLst>
                                          <p:attrName>style.visibility</p:attrName>
                                        </p:attrNameLst>
                                      </p:cBhvr>
                                      <p:to>
                                        <p:strVal val="visible"/>
                                      </p:to>
                                    </p:set>
                                    <p:animEffect transition="in" filter="fade">
                                      <p:cBhvr>
                                        <p:cTn id="19" dur="500"/>
                                        <p:tgtEl>
                                          <p:spTgt spid="6">
                                            <p:txEl>
                                              <p:pRg st="4" end="4"/>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6">
                                            <p:txEl>
                                              <p:pRg st="5" end="5"/>
                                            </p:txEl>
                                          </p:spTgt>
                                        </p:tgtEl>
                                        <p:attrNameLst>
                                          <p:attrName>style.visibility</p:attrName>
                                        </p:attrNameLst>
                                      </p:cBhvr>
                                      <p:to>
                                        <p:strVal val="visible"/>
                                      </p:to>
                                    </p:set>
                                    <p:animEffect transition="in" filter="fade">
                                      <p:cBhvr>
                                        <p:cTn id="22" dur="500"/>
                                        <p:tgtEl>
                                          <p:spTgt spid="6">
                                            <p:txEl>
                                              <p:pRg st="5" end="5"/>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6">
                                            <p:txEl>
                                              <p:pRg st="6" end="6"/>
                                            </p:txEl>
                                          </p:spTgt>
                                        </p:tgtEl>
                                        <p:attrNameLst>
                                          <p:attrName>style.visibility</p:attrName>
                                        </p:attrNameLst>
                                      </p:cBhvr>
                                      <p:to>
                                        <p:strVal val="visible"/>
                                      </p:to>
                                    </p:set>
                                    <p:animEffect transition="in" filter="fade">
                                      <p:cBhvr>
                                        <p:cTn id="25" dur="500"/>
                                        <p:tgtEl>
                                          <p:spTgt spid="6">
                                            <p:txEl>
                                              <p:pRg st="6" end="6"/>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6">
                                            <p:txEl>
                                              <p:pRg st="7" end="7"/>
                                            </p:txEl>
                                          </p:spTgt>
                                        </p:tgtEl>
                                        <p:attrNameLst>
                                          <p:attrName>style.visibility</p:attrName>
                                        </p:attrNameLst>
                                      </p:cBhvr>
                                      <p:to>
                                        <p:strVal val="visible"/>
                                      </p:to>
                                    </p:set>
                                    <p:animEffect transition="in" filter="fade">
                                      <p:cBhvr>
                                        <p:cTn id="28" dur="500"/>
                                        <p:tgtEl>
                                          <p:spTgt spid="6">
                                            <p:txEl>
                                              <p:pRg st="7" end="7"/>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6">
                                            <p:txEl>
                                              <p:pRg st="8" end="8"/>
                                            </p:txEl>
                                          </p:spTgt>
                                        </p:tgtEl>
                                        <p:attrNameLst>
                                          <p:attrName>style.visibility</p:attrName>
                                        </p:attrNameLst>
                                      </p:cBhvr>
                                      <p:to>
                                        <p:strVal val="visible"/>
                                      </p:to>
                                    </p:set>
                                    <p:animEffect transition="in" filter="fade">
                                      <p:cBhvr>
                                        <p:cTn id="31" dur="500"/>
                                        <p:tgtEl>
                                          <p:spTgt spid="6">
                                            <p:txEl>
                                              <p:pRg st="8" end="8"/>
                                            </p:txEl>
                                          </p:spTgt>
                                        </p:tgtEl>
                                      </p:cBhvr>
                                    </p:animEffect>
                                  </p:childTnLst>
                                </p:cTn>
                              </p:par>
                              <p:par>
                                <p:cTn id="32" presetID="10" presetClass="entr" presetSubtype="0" fill="hold" nodeType="withEffect">
                                  <p:stCondLst>
                                    <p:cond delay="0"/>
                                  </p:stCondLst>
                                  <p:childTnLst>
                                    <p:set>
                                      <p:cBhvr>
                                        <p:cTn id="33" dur="1" fill="hold">
                                          <p:stCondLst>
                                            <p:cond delay="0"/>
                                          </p:stCondLst>
                                        </p:cTn>
                                        <p:tgtEl>
                                          <p:spTgt spid="6">
                                            <p:txEl>
                                              <p:pRg st="9" end="9"/>
                                            </p:txEl>
                                          </p:spTgt>
                                        </p:tgtEl>
                                        <p:attrNameLst>
                                          <p:attrName>style.visibility</p:attrName>
                                        </p:attrNameLst>
                                      </p:cBhvr>
                                      <p:to>
                                        <p:strVal val="visible"/>
                                      </p:to>
                                    </p:set>
                                    <p:animEffect transition="in" filter="fade">
                                      <p:cBhvr>
                                        <p:cTn id="34" dur="500"/>
                                        <p:tgtEl>
                                          <p:spTgt spid="6">
                                            <p:txEl>
                                              <p:pRg st="9" end="9"/>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7">
                                            <p:txEl>
                                              <p:pRg st="0" end="0"/>
                                            </p:txEl>
                                          </p:spTgt>
                                        </p:tgtEl>
                                        <p:attrNameLst>
                                          <p:attrName>style.visibility</p:attrName>
                                        </p:attrNameLst>
                                      </p:cBhvr>
                                      <p:to>
                                        <p:strVal val="visible"/>
                                      </p:to>
                                    </p:set>
                                    <p:animEffect transition="in" filter="fade">
                                      <p:cBhvr>
                                        <p:cTn id="39" dur="500"/>
                                        <p:tgtEl>
                                          <p:spTgt spid="7">
                                            <p:txEl>
                                              <p:pRg st="0" end="0"/>
                                            </p:txEl>
                                          </p:spTgt>
                                        </p:tgtEl>
                                      </p:cBhvr>
                                    </p:animEffect>
                                  </p:childTnLst>
                                </p:cTn>
                              </p:par>
                              <p:par>
                                <p:cTn id="40" presetID="10" presetClass="entr" presetSubtype="0" fill="hold" nodeType="withEffect">
                                  <p:stCondLst>
                                    <p:cond delay="0"/>
                                  </p:stCondLst>
                                  <p:childTnLst>
                                    <p:set>
                                      <p:cBhvr>
                                        <p:cTn id="41" dur="1" fill="hold">
                                          <p:stCondLst>
                                            <p:cond delay="0"/>
                                          </p:stCondLst>
                                        </p:cTn>
                                        <p:tgtEl>
                                          <p:spTgt spid="7">
                                            <p:txEl>
                                              <p:pRg st="1" end="1"/>
                                            </p:txEl>
                                          </p:spTgt>
                                        </p:tgtEl>
                                        <p:attrNameLst>
                                          <p:attrName>style.visibility</p:attrName>
                                        </p:attrNameLst>
                                      </p:cBhvr>
                                      <p:to>
                                        <p:strVal val="visible"/>
                                      </p:to>
                                    </p:set>
                                    <p:animEffect transition="in" filter="fade">
                                      <p:cBhvr>
                                        <p:cTn id="42" dur="500"/>
                                        <p:tgtEl>
                                          <p:spTgt spid="7">
                                            <p:txEl>
                                              <p:pRg st="1" end="1"/>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7">
                                            <p:txEl>
                                              <p:pRg st="2" end="2"/>
                                            </p:txEl>
                                          </p:spTgt>
                                        </p:tgtEl>
                                        <p:attrNameLst>
                                          <p:attrName>style.visibility</p:attrName>
                                        </p:attrNameLst>
                                      </p:cBhvr>
                                      <p:to>
                                        <p:strVal val="visible"/>
                                      </p:to>
                                    </p:set>
                                    <p:animEffect transition="in" filter="fade">
                                      <p:cBhvr>
                                        <p:cTn id="45" dur="500"/>
                                        <p:tgtEl>
                                          <p:spTgt spid="7">
                                            <p:txEl>
                                              <p:pRg st="2" end="2"/>
                                            </p:txEl>
                                          </p:spTgt>
                                        </p:tgtEl>
                                      </p:cBhvr>
                                    </p:animEffect>
                                  </p:childTnLst>
                                </p:cTn>
                              </p:par>
                              <p:par>
                                <p:cTn id="46" presetID="10" presetClass="entr" presetSubtype="0" fill="hold" nodeType="withEffect">
                                  <p:stCondLst>
                                    <p:cond delay="0"/>
                                  </p:stCondLst>
                                  <p:childTnLst>
                                    <p:set>
                                      <p:cBhvr>
                                        <p:cTn id="47" dur="1" fill="hold">
                                          <p:stCondLst>
                                            <p:cond delay="0"/>
                                          </p:stCondLst>
                                        </p:cTn>
                                        <p:tgtEl>
                                          <p:spTgt spid="7">
                                            <p:txEl>
                                              <p:pRg st="3" end="3"/>
                                            </p:txEl>
                                          </p:spTgt>
                                        </p:tgtEl>
                                        <p:attrNameLst>
                                          <p:attrName>style.visibility</p:attrName>
                                        </p:attrNameLst>
                                      </p:cBhvr>
                                      <p:to>
                                        <p:strVal val="visible"/>
                                      </p:to>
                                    </p:set>
                                    <p:animEffect transition="in" filter="fade">
                                      <p:cBhvr>
                                        <p:cTn id="48" dur="500"/>
                                        <p:tgtEl>
                                          <p:spTgt spid="7">
                                            <p:txEl>
                                              <p:pRg st="3" end="3"/>
                                            </p:txEl>
                                          </p:spTgt>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nodeType="clickEffect">
                                  <p:stCondLst>
                                    <p:cond delay="0"/>
                                  </p:stCondLst>
                                  <p:childTnLst>
                                    <p:set>
                                      <p:cBhvr>
                                        <p:cTn id="52" dur="1" fill="hold">
                                          <p:stCondLst>
                                            <p:cond delay="0"/>
                                          </p:stCondLst>
                                        </p:cTn>
                                        <p:tgtEl>
                                          <p:spTgt spid="4">
                                            <p:txEl>
                                              <p:pRg st="0" end="0"/>
                                            </p:txEl>
                                          </p:spTgt>
                                        </p:tgtEl>
                                        <p:attrNameLst>
                                          <p:attrName>style.visibility</p:attrName>
                                        </p:attrNameLst>
                                      </p:cBhvr>
                                      <p:to>
                                        <p:strVal val="visible"/>
                                      </p:to>
                                    </p:set>
                                    <p:animEffect transition="in" filter="fade">
                                      <p:cBhvr>
                                        <p:cTn id="53" dur="500"/>
                                        <p:tgtEl>
                                          <p:spTgt spid="4">
                                            <p:txEl>
                                              <p:pRg st="0" end="0"/>
                                            </p:txEl>
                                          </p:spTgt>
                                        </p:tgtEl>
                                      </p:cBhvr>
                                    </p:animEffect>
                                  </p:childTnLst>
                                </p:cTn>
                              </p:par>
                              <p:par>
                                <p:cTn id="54" presetID="10" presetClass="entr" presetSubtype="0" fill="hold" nodeType="withEffect">
                                  <p:stCondLst>
                                    <p:cond delay="0"/>
                                  </p:stCondLst>
                                  <p:childTnLst>
                                    <p:set>
                                      <p:cBhvr>
                                        <p:cTn id="55" dur="1" fill="hold">
                                          <p:stCondLst>
                                            <p:cond delay="0"/>
                                          </p:stCondLst>
                                        </p:cTn>
                                        <p:tgtEl>
                                          <p:spTgt spid="4">
                                            <p:txEl>
                                              <p:pRg st="1" end="1"/>
                                            </p:txEl>
                                          </p:spTgt>
                                        </p:tgtEl>
                                        <p:attrNameLst>
                                          <p:attrName>style.visibility</p:attrName>
                                        </p:attrNameLst>
                                      </p:cBhvr>
                                      <p:to>
                                        <p:strVal val="visible"/>
                                      </p:to>
                                    </p:set>
                                    <p:animEffect transition="in" filter="fade">
                                      <p:cBhvr>
                                        <p:cTn id="56" dur="500"/>
                                        <p:tgtEl>
                                          <p:spTgt spid="4">
                                            <p:txEl>
                                              <p:pRg st="1" end="1"/>
                                            </p:txEl>
                                          </p:spTgt>
                                        </p:tgtEl>
                                      </p:cBhvr>
                                    </p:animEffect>
                                  </p:childTnLst>
                                </p:cTn>
                              </p:par>
                              <p:par>
                                <p:cTn id="57" presetID="10" presetClass="entr" presetSubtype="0" fill="hold" nodeType="withEffect">
                                  <p:stCondLst>
                                    <p:cond delay="0"/>
                                  </p:stCondLst>
                                  <p:childTnLst>
                                    <p:set>
                                      <p:cBhvr>
                                        <p:cTn id="58" dur="1" fill="hold">
                                          <p:stCondLst>
                                            <p:cond delay="0"/>
                                          </p:stCondLst>
                                        </p:cTn>
                                        <p:tgtEl>
                                          <p:spTgt spid="4">
                                            <p:txEl>
                                              <p:pRg st="2" end="2"/>
                                            </p:txEl>
                                          </p:spTgt>
                                        </p:tgtEl>
                                        <p:attrNameLst>
                                          <p:attrName>style.visibility</p:attrName>
                                        </p:attrNameLst>
                                      </p:cBhvr>
                                      <p:to>
                                        <p:strVal val="visible"/>
                                      </p:to>
                                    </p:set>
                                    <p:animEffect transition="in" filter="fade">
                                      <p:cBhvr>
                                        <p:cTn id="59" dur="500"/>
                                        <p:tgtEl>
                                          <p:spTgt spid="4">
                                            <p:txEl>
                                              <p:pRg st="2" end="2"/>
                                            </p:txEl>
                                          </p:spTgt>
                                        </p:tgtEl>
                                      </p:cBhvr>
                                    </p:animEffect>
                                  </p:childTnLst>
                                </p:cTn>
                              </p:par>
                              <p:par>
                                <p:cTn id="60" presetID="10" presetClass="entr" presetSubtype="0" fill="hold" nodeType="withEffect">
                                  <p:stCondLst>
                                    <p:cond delay="0"/>
                                  </p:stCondLst>
                                  <p:childTnLst>
                                    <p:set>
                                      <p:cBhvr>
                                        <p:cTn id="61" dur="1" fill="hold">
                                          <p:stCondLst>
                                            <p:cond delay="0"/>
                                          </p:stCondLst>
                                        </p:cTn>
                                        <p:tgtEl>
                                          <p:spTgt spid="4">
                                            <p:txEl>
                                              <p:pRg st="3" end="3"/>
                                            </p:txEl>
                                          </p:spTgt>
                                        </p:tgtEl>
                                        <p:attrNameLst>
                                          <p:attrName>style.visibility</p:attrName>
                                        </p:attrNameLst>
                                      </p:cBhvr>
                                      <p:to>
                                        <p:strVal val="visible"/>
                                      </p:to>
                                    </p:set>
                                    <p:animEffect transition="in" filter="fade">
                                      <p:cBhvr>
                                        <p:cTn id="62" dur="500"/>
                                        <p:tgtEl>
                                          <p:spTgt spid="4">
                                            <p:txEl>
                                              <p:pRg st="3" end="3"/>
                                            </p:txEl>
                                          </p:spTgt>
                                        </p:tgtEl>
                                      </p:cBhvr>
                                    </p:animEffect>
                                  </p:childTnLst>
                                </p:cTn>
                              </p:par>
                              <p:par>
                                <p:cTn id="63" presetID="10" presetClass="entr" presetSubtype="0" fill="hold" nodeType="withEffect">
                                  <p:stCondLst>
                                    <p:cond delay="0"/>
                                  </p:stCondLst>
                                  <p:childTnLst>
                                    <p:set>
                                      <p:cBhvr>
                                        <p:cTn id="64" dur="1" fill="hold">
                                          <p:stCondLst>
                                            <p:cond delay="0"/>
                                          </p:stCondLst>
                                        </p:cTn>
                                        <p:tgtEl>
                                          <p:spTgt spid="4">
                                            <p:txEl>
                                              <p:pRg st="4" end="4"/>
                                            </p:txEl>
                                          </p:spTgt>
                                        </p:tgtEl>
                                        <p:attrNameLst>
                                          <p:attrName>style.visibility</p:attrName>
                                        </p:attrNameLst>
                                      </p:cBhvr>
                                      <p:to>
                                        <p:strVal val="visible"/>
                                      </p:to>
                                    </p:set>
                                    <p:animEffect transition="in" filter="fade">
                                      <p:cBhvr>
                                        <p:cTn id="65" dur="500"/>
                                        <p:tgtEl>
                                          <p:spTgt spid="4">
                                            <p:txEl>
                                              <p:pRg st="4" end="4"/>
                                            </p:txEl>
                                          </p:spTgt>
                                        </p:tgtEl>
                                      </p:cBhvr>
                                    </p:animEffect>
                                  </p:childTnLst>
                                </p:cTn>
                              </p:par>
                              <p:par>
                                <p:cTn id="66" presetID="10" presetClass="entr" presetSubtype="0" fill="hold" nodeType="withEffect">
                                  <p:stCondLst>
                                    <p:cond delay="0"/>
                                  </p:stCondLst>
                                  <p:childTnLst>
                                    <p:set>
                                      <p:cBhvr>
                                        <p:cTn id="67" dur="1" fill="hold">
                                          <p:stCondLst>
                                            <p:cond delay="0"/>
                                          </p:stCondLst>
                                        </p:cTn>
                                        <p:tgtEl>
                                          <p:spTgt spid="4">
                                            <p:txEl>
                                              <p:pRg st="5" end="5"/>
                                            </p:txEl>
                                          </p:spTgt>
                                        </p:tgtEl>
                                        <p:attrNameLst>
                                          <p:attrName>style.visibility</p:attrName>
                                        </p:attrNameLst>
                                      </p:cBhvr>
                                      <p:to>
                                        <p:strVal val="visible"/>
                                      </p:to>
                                    </p:set>
                                    <p:animEffect transition="in" filter="fade">
                                      <p:cBhvr>
                                        <p:cTn id="68" dur="500"/>
                                        <p:tgtEl>
                                          <p:spTgt spid="4">
                                            <p:txEl>
                                              <p:pRg st="5" end="5"/>
                                            </p:txEl>
                                          </p:spTgt>
                                        </p:tgtEl>
                                      </p:cBhvr>
                                    </p:animEffect>
                                  </p:childTnLst>
                                </p:cTn>
                              </p:par>
                              <p:par>
                                <p:cTn id="69" presetID="10" presetClass="entr" presetSubtype="0" fill="hold" nodeType="withEffect">
                                  <p:stCondLst>
                                    <p:cond delay="0"/>
                                  </p:stCondLst>
                                  <p:childTnLst>
                                    <p:set>
                                      <p:cBhvr>
                                        <p:cTn id="70" dur="1" fill="hold">
                                          <p:stCondLst>
                                            <p:cond delay="0"/>
                                          </p:stCondLst>
                                        </p:cTn>
                                        <p:tgtEl>
                                          <p:spTgt spid="4">
                                            <p:txEl>
                                              <p:pRg st="6" end="6"/>
                                            </p:txEl>
                                          </p:spTgt>
                                        </p:tgtEl>
                                        <p:attrNameLst>
                                          <p:attrName>style.visibility</p:attrName>
                                        </p:attrNameLst>
                                      </p:cBhvr>
                                      <p:to>
                                        <p:strVal val="visible"/>
                                      </p:to>
                                    </p:set>
                                    <p:animEffect transition="in" filter="fade">
                                      <p:cBhvr>
                                        <p:cTn id="71" dur="500"/>
                                        <p:tgtEl>
                                          <p:spTgt spid="4">
                                            <p:txEl>
                                              <p:pRg st="6" end="6"/>
                                            </p:txEl>
                                          </p:spTgt>
                                        </p:tgtEl>
                                      </p:cBhvr>
                                    </p:animEffect>
                                  </p:childTnLst>
                                </p:cTn>
                              </p:par>
                              <p:par>
                                <p:cTn id="72" presetID="10" presetClass="entr" presetSubtype="0" fill="hold" nodeType="withEffect">
                                  <p:stCondLst>
                                    <p:cond delay="0"/>
                                  </p:stCondLst>
                                  <p:childTnLst>
                                    <p:set>
                                      <p:cBhvr>
                                        <p:cTn id="73" dur="1" fill="hold">
                                          <p:stCondLst>
                                            <p:cond delay="0"/>
                                          </p:stCondLst>
                                        </p:cTn>
                                        <p:tgtEl>
                                          <p:spTgt spid="4">
                                            <p:txEl>
                                              <p:pRg st="7" end="7"/>
                                            </p:txEl>
                                          </p:spTgt>
                                        </p:tgtEl>
                                        <p:attrNameLst>
                                          <p:attrName>style.visibility</p:attrName>
                                        </p:attrNameLst>
                                      </p:cBhvr>
                                      <p:to>
                                        <p:strVal val="visible"/>
                                      </p:to>
                                    </p:set>
                                    <p:animEffect transition="in" filter="fade">
                                      <p:cBhvr>
                                        <p:cTn id="74" dur="500"/>
                                        <p:tgtEl>
                                          <p:spTgt spid="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C8BE07-0779-434D-8B8A-9D6948BCAE7D}"/>
              </a:ext>
            </a:extLst>
          </p:cNvPr>
          <p:cNvSpPr>
            <a:spLocks noGrp="1"/>
          </p:cNvSpPr>
          <p:nvPr>
            <p:ph type="title"/>
          </p:nvPr>
        </p:nvSpPr>
        <p:spPr>
          <a:xfrm>
            <a:off x="4644008" y="53106"/>
            <a:ext cx="4481880" cy="692696"/>
          </a:xfrm>
        </p:spPr>
        <p:txBody>
          <a:bodyPr>
            <a:normAutofit fontScale="90000"/>
          </a:bodyPr>
          <a:lstStyle/>
          <a:p>
            <a:r>
              <a:rPr lang="en-GB" i="1" dirty="0">
                <a:solidFill>
                  <a:srgbClr val="0000FF"/>
                </a:solidFill>
              </a:rPr>
              <a:t>Progress Making</a:t>
            </a:r>
          </a:p>
        </p:txBody>
      </p:sp>
      <p:sp>
        <p:nvSpPr>
          <p:cNvPr id="7" name="Rectangle 6">
            <a:extLst>
              <a:ext uri="{FF2B5EF4-FFF2-40B4-BE49-F238E27FC236}">
                <a16:creationId xmlns:a16="http://schemas.microsoft.com/office/drawing/2014/main" id="{9FFF5FD6-87D6-4E33-BF5F-6C2F7B9C3C48}"/>
              </a:ext>
            </a:extLst>
          </p:cNvPr>
          <p:cNvSpPr/>
          <p:nvPr/>
        </p:nvSpPr>
        <p:spPr>
          <a:xfrm>
            <a:off x="0" y="267332"/>
            <a:ext cx="4572000" cy="3416320"/>
          </a:xfrm>
          <a:prstGeom prst="rect">
            <a:avLst/>
          </a:prstGeom>
        </p:spPr>
        <p:txBody>
          <a:bodyPr>
            <a:spAutoFit/>
          </a:bodyPr>
          <a:lstStyle/>
          <a:p>
            <a:r>
              <a:rPr lang="en-GB" b="1" dirty="0">
                <a:solidFill>
                  <a:srgbClr val="0000CC"/>
                </a:solidFill>
              </a:rPr>
              <a:t>Tasks</a:t>
            </a:r>
          </a:p>
          <a:p>
            <a:pPr marL="285750" indent="-285750">
              <a:buFont typeface="Arial" panose="020B0604020202020204" pitchFamily="34" charset="0"/>
              <a:buChar char="•"/>
            </a:pPr>
            <a:r>
              <a:rPr lang="en-GB" dirty="0">
                <a:solidFill>
                  <a:srgbClr val="0000CC"/>
                </a:solidFill>
              </a:rPr>
              <a:t>Create a forum for progressing the mentee’s issues</a:t>
            </a:r>
          </a:p>
          <a:p>
            <a:pPr marL="285750" indent="-285750">
              <a:buFont typeface="Arial" panose="020B0604020202020204" pitchFamily="34" charset="0"/>
              <a:buChar char="•"/>
            </a:pPr>
            <a:r>
              <a:rPr lang="en-GB" dirty="0">
                <a:solidFill>
                  <a:srgbClr val="0000CC"/>
                </a:solidFill>
              </a:rPr>
              <a:t>Use each other’s expertise as agreed</a:t>
            </a:r>
          </a:p>
          <a:p>
            <a:pPr marL="285750" indent="-285750">
              <a:buFont typeface="Arial" panose="020B0604020202020204" pitchFamily="34" charset="0"/>
              <a:buChar char="•"/>
            </a:pPr>
            <a:r>
              <a:rPr lang="en-GB" dirty="0">
                <a:solidFill>
                  <a:srgbClr val="0000CC"/>
                </a:solidFill>
              </a:rPr>
              <a:t>Establish a means for reviewing progress and adapting the process in the light of this review</a:t>
            </a:r>
          </a:p>
          <a:p>
            <a:pPr marL="285750" indent="-285750">
              <a:buFont typeface="Arial" panose="020B0604020202020204" pitchFamily="34" charset="0"/>
              <a:buChar char="•"/>
            </a:pPr>
            <a:r>
              <a:rPr lang="en-GB" dirty="0">
                <a:solidFill>
                  <a:srgbClr val="0000CC"/>
                </a:solidFill>
              </a:rPr>
              <a:t>Identify new issues and ways of working that are required</a:t>
            </a:r>
          </a:p>
          <a:p>
            <a:pPr marL="285750" indent="-285750">
              <a:buFont typeface="Arial" panose="020B0604020202020204" pitchFamily="34" charset="0"/>
              <a:buChar char="•"/>
            </a:pPr>
            <a:r>
              <a:rPr lang="en-GB" dirty="0">
                <a:solidFill>
                  <a:srgbClr val="0000CC"/>
                </a:solidFill>
              </a:rPr>
              <a:t>Be ready for the evolution of the relationship</a:t>
            </a:r>
          </a:p>
          <a:p>
            <a:pPr marL="285750" indent="-285750">
              <a:buFont typeface="Arial" panose="020B0604020202020204" pitchFamily="34" charset="0"/>
              <a:buChar char="•"/>
            </a:pPr>
            <a:endParaRPr lang="en-GB" dirty="0">
              <a:solidFill>
                <a:srgbClr val="0000CC"/>
              </a:solidFill>
            </a:endParaRPr>
          </a:p>
        </p:txBody>
      </p:sp>
      <p:sp>
        <p:nvSpPr>
          <p:cNvPr id="8" name="Rectangle 7">
            <a:extLst>
              <a:ext uri="{FF2B5EF4-FFF2-40B4-BE49-F238E27FC236}">
                <a16:creationId xmlns:a16="http://schemas.microsoft.com/office/drawing/2014/main" id="{371BF71C-0ACE-4A86-BB48-FB16F038556D}"/>
              </a:ext>
            </a:extLst>
          </p:cNvPr>
          <p:cNvSpPr/>
          <p:nvPr/>
        </p:nvSpPr>
        <p:spPr>
          <a:xfrm>
            <a:off x="5076056" y="980715"/>
            <a:ext cx="3852936" cy="2585323"/>
          </a:xfrm>
          <a:prstGeom prst="rect">
            <a:avLst/>
          </a:prstGeom>
        </p:spPr>
        <p:txBody>
          <a:bodyPr wrap="square">
            <a:spAutoFit/>
          </a:bodyPr>
          <a:lstStyle/>
          <a:p>
            <a:r>
              <a:rPr lang="en-GB" b="1" dirty="0">
                <a:solidFill>
                  <a:srgbClr val="0000CC"/>
                </a:solidFill>
              </a:rPr>
              <a:t>Dynamics</a:t>
            </a:r>
          </a:p>
          <a:p>
            <a:pPr marL="285750" indent="-285750">
              <a:buFont typeface="Arial" panose="020B0604020202020204" pitchFamily="34" charset="0"/>
              <a:buChar char="•"/>
            </a:pPr>
            <a:r>
              <a:rPr lang="en-GB" dirty="0">
                <a:solidFill>
                  <a:srgbClr val="0000CC"/>
                </a:solidFill>
              </a:rPr>
              <a:t>Period of sustained productive activity</a:t>
            </a:r>
          </a:p>
          <a:p>
            <a:pPr marL="285750" indent="-285750">
              <a:buFont typeface="Arial" panose="020B0604020202020204" pitchFamily="34" charset="0"/>
              <a:buChar char="•"/>
            </a:pPr>
            <a:r>
              <a:rPr lang="en-GB" dirty="0">
                <a:solidFill>
                  <a:srgbClr val="0000CC"/>
                </a:solidFill>
              </a:rPr>
              <a:t>Dealing with a change in the relationship or the mentee’s circumstances</a:t>
            </a:r>
          </a:p>
          <a:p>
            <a:pPr marL="285750" indent="-285750">
              <a:buFont typeface="Arial" panose="020B0604020202020204" pitchFamily="34" charset="0"/>
              <a:buChar char="•"/>
            </a:pPr>
            <a:r>
              <a:rPr lang="en-GB" dirty="0">
                <a:solidFill>
                  <a:srgbClr val="0000CC"/>
                </a:solidFill>
              </a:rPr>
              <a:t>Reviewing and adapting the relationship</a:t>
            </a:r>
          </a:p>
          <a:p>
            <a:pPr marL="285750" indent="-285750">
              <a:buFont typeface="Arial" panose="020B0604020202020204" pitchFamily="34" charset="0"/>
              <a:buChar char="•"/>
            </a:pPr>
            <a:r>
              <a:rPr lang="en-GB" dirty="0">
                <a:solidFill>
                  <a:srgbClr val="0000CC"/>
                </a:solidFill>
              </a:rPr>
              <a:t>Preparing for moving on</a:t>
            </a:r>
          </a:p>
        </p:txBody>
      </p:sp>
      <p:sp>
        <p:nvSpPr>
          <p:cNvPr id="9" name="Rectangle 8">
            <a:extLst>
              <a:ext uri="{FF2B5EF4-FFF2-40B4-BE49-F238E27FC236}">
                <a16:creationId xmlns:a16="http://schemas.microsoft.com/office/drawing/2014/main" id="{7656FB2C-DB9D-409F-875D-2D6D001D59F2}"/>
              </a:ext>
            </a:extLst>
          </p:cNvPr>
          <p:cNvSpPr/>
          <p:nvPr/>
        </p:nvSpPr>
        <p:spPr>
          <a:xfrm>
            <a:off x="2848890" y="3918565"/>
            <a:ext cx="6283351" cy="1477328"/>
          </a:xfrm>
          <a:prstGeom prst="rect">
            <a:avLst/>
          </a:prstGeom>
        </p:spPr>
        <p:txBody>
          <a:bodyPr wrap="square">
            <a:spAutoFit/>
          </a:bodyPr>
          <a:lstStyle/>
          <a:p>
            <a:r>
              <a:rPr lang="en-GB" b="1" dirty="0">
                <a:solidFill>
                  <a:srgbClr val="0000CC"/>
                </a:solidFill>
              </a:rPr>
              <a:t>Skill Requirement</a:t>
            </a:r>
          </a:p>
          <a:p>
            <a:pPr marL="285750" indent="-285750">
              <a:buFont typeface="Arial" panose="020B0604020202020204" pitchFamily="34" charset="0"/>
              <a:buChar char="•"/>
            </a:pPr>
            <a:r>
              <a:rPr lang="en-GB" dirty="0">
                <a:solidFill>
                  <a:srgbClr val="0000CC"/>
                </a:solidFill>
              </a:rPr>
              <a:t>Monitoring progress of the mentee</a:t>
            </a:r>
          </a:p>
          <a:p>
            <a:pPr marL="285750" indent="-285750">
              <a:buFont typeface="Arial" panose="020B0604020202020204" pitchFamily="34" charset="0"/>
              <a:buChar char="•"/>
            </a:pPr>
            <a:r>
              <a:rPr lang="en-GB" dirty="0">
                <a:solidFill>
                  <a:srgbClr val="0000CC"/>
                </a:solidFill>
              </a:rPr>
              <a:t>Relationship review and renegotiation</a:t>
            </a:r>
          </a:p>
          <a:p>
            <a:pPr marL="285750" indent="-285750">
              <a:buFont typeface="Arial" panose="020B0604020202020204" pitchFamily="34" charset="0"/>
              <a:buChar char="•"/>
            </a:pPr>
            <a:r>
              <a:rPr lang="en-GB" dirty="0">
                <a:solidFill>
                  <a:srgbClr val="0000CC"/>
                </a:solidFill>
              </a:rPr>
              <a:t>Recognising achievements/objectives attained</a:t>
            </a:r>
          </a:p>
          <a:p>
            <a:pPr marL="285750" indent="-285750">
              <a:buFont typeface="Arial" panose="020B0604020202020204" pitchFamily="34" charset="0"/>
              <a:buChar char="•"/>
            </a:pPr>
            <a:r>
              <a:rPr lang="en-GB" dirty="0">
                <a:solidFill>
                  <a:srgbClr val="0000CC"/>
                </a:solidFill>
              </a:rPr>
              <a:t>Timing and managing the evolution of the relationship</a:t>
            </a:r>
          </a:p>
        </p:txBody>
      </p:sp>
      <p:pic>
        <p:nvPicPr>
          <p:cNvPr id="11" name="Picture 10" descr="A close up of a sign&#10;&#10;Description automatically generated">
            <a:extLst>
              <a:ext uri="{FF2B5EF4-FFF2-40B4-BE49-F238E27FC236}">
                <a16:creationId xmlns:a16="http://schemas.microsoft.com/office/drawing/2014/main" id="{7CA38F3B-6DA6-4853-BEC1-1C5EE3B46CFB}"/>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0" y="3388422"/>
            <a:ext cx="2699792" cy="2344834"/>
          </a:xfrm>
          <a:prstGeom prst="rect">
            <a:avLst/>
          </a:prstGeom>
        </p:spPr>
      </p:pic>
    </p:spTree>
    <p:extLst>
      <p:ext uri="{BB962C8B-B14F-4D97-AF65-F5344CB8AC3E}">
        <p14:creationId xmlns:p14="http://schemas.microsoft.com/office/powerpoint/2010/main" val="13714968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7">
                                            <p:txEl>
                                              <p:pRg st="1" end="1"/>
                                            </p:txEl>
                                          </p:spTgt>
                                        </p:tgtEl>
                                        <p:attrNameLst>
                                          <p:attrName>style.visibility</p:attrName>
                                        </p:attrNameLst>
                                      </p:cBhvr>
                                      <p:to>
                                        <p:strVal val="visible"/>
                                      </p:to>
                                    </p:set>
                                    <p:animEffect transition="in" filter="fade">
                                      <p:cBhvr>
                                        <p:cTn id="10" dur="500"/>
                                        <p:tgtEl>
                                          <p:spTgt spid="7">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Effect transition="in" filter="fade">
                                      <p:cBhvr>
                                        <p:cTn id="13" dur="500"/>
                                        <p:tgtEl>
                                          <p:spTgt spid="7">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7">
                                            <p:txEl>
                                              <p:pRg st="3" end="3"/>
                                            </p:txEl>
                                          </p:spTgt>
                                        </p:tgtEl>
                                        <p:attrNameLst>
                                          <p:attrName>style.visibility</p:attrName>
                                        </p:attrNameLst>
                                      </p:cBhvr>
                                      <p:to>
                                        <p:strVal val="visible"/>
                                      </p:to>
                                    </p:set>
                                    <p:animEffect transition="in" filter="fade">
                                      <p:cBhvr>
                                        <p:cTn id="16" dur="500"/>
                                        <p:tgtEl>
                                          <p:spTgt spid="7">
                                            <p:txEl>
                                              <p:pRg st="3" end="3"/>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7">
                                            <p:txEl>
                                              <p:pRg st="4" end="4"/>
                                            </p:txEl>
                                          </p:spTgt>
                                        </p:tgtEl>
                                        <p:attrNameLst>
                                          <p:attrName>style.visibility</p:attrName>
                                        </p:attrNameLst>
                                      </p:cBhvr>
                                      <p:to>
                                        <p:strVal val="visible"/>
                                      </p:to>
                                    </p:set>
                                    <p:animEffect transition="in" filter="fade">
                                      <p:cBhvr>
                                        <p:cTn id="19" dur="500"/>
                                        <p:tgtEl>
                                          <p:spTgt spid="7">
                                            <p:txEl>
                                              <p:pRg st="4" end="4"/>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7">
                                            <p:txEl>
                                              <p:pRg st="5" end="5"/>
                                            </p:txEl>
                                          </p:spTgt>
                                        </p:tgtEl>
                                        <p:attrNameLst>
                                          <p:attrName>style.visibility</p:attrName>
                                        </p:attrNameLst>
                                      </p:cBhvr>
                                      <p:to>
                                        <p:strVal val="visible"/>
                                      </p:to>
                                    </p:set>
                                    <p:animEffect transition="in" filter="fade">
                                      <p:cBhvr>
                                        <p:cTn id="22" dur="500"/>
                                        <p:tgtEl>
                                          <p:spTgt spid="7">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0" end="0"/>
                                            </p:txEl>
                                          </p:spTgt>
                                        </p:tgtEl>
                                        <p:attrNameLst>
                                          <p:attrName>style.visibility</p:attrName>
                                        </p:attrNameLst>
                                      </p:cBhvr>
                                      <p:to>
                                        <p:strVal val="visible"/>
                                      </p:to>
                                    </p:set>
                                    <p:animEffect transition="in" filter="fade">
                                      <p:cBhvr>
                                        <p:cTn id="27" dur="500"/>
                                        <p:tgtEl>
                                          <p:spTgt spid="8">
                                            <p:txEl>
                                              <p:pRg st="0" end="0"/>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8">
                                            <p:txEl>
                                              <p:pRg st="1" end="1"/>
                                            </p:txEl>
                                          </p:spTgt>
                                        </p:tgtEl>
                                        <p:attrNameLst>
                                          <p:attrName>style.visibility</p:attrName>
                                        </p:attrNameLst>
                                      </p:cBhvr>
                                      <p:to>
                                        <p:strVal val="visible"/>
                                      </p:to>
                                    </p:set>
                                    <p:animEffect transition="in" filter="fade">
                                      <p:cBhvr>
                                        <p:cTn id="30" dur="500"/>
                                        <p:tgtEl>
                                          <p:spTgt spid="8">
                                            <p:txEl>
                                              <p:pRg st="1" end="1"/>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8">
                                            <p:txEl>
                                              <p:pRg st="2" end="2"/>
                                            </p:txEl>
                                          </p:spTgt>
                                        </p:tgtEl>
                                        <p:attrNameLst>
                                          <p:attrName>style.visibility</p:attrName>
                                        </p:attrNameLst>
                                      </p:cBhvr>
                                      <p:to>
                                        <p:strVal val="visible"/>
                                      </p:to>
                                    </p:set>
                                    <p:animEffect transition="in" filter="fade">
                                      <p:cBhvr>
                                        <p:cTn id="33" dur="500"/>
                                        <p:tgtEl>
                                          <p:spTgt spid="8">
                                            <p:txEl>
                                              <p:pRg st="2" end="2"/>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8">
                                            <p:txEl>
                                              <p:pRg st="3" end="3"/>
                                            </p:txEl>
                                          </p:spTgt>
                                        </p:tgtEl>
                                        <p:attrNameLst>
                                          <p:attrName>style.visibility</p:attrName>
                                        </p:attrNameLst>
                                      </p:cBhvr>
                                      <p:to>
                                        <p:strVal val="visible"/>
                                      </p:to>
                                    </p:set>
                                    <p:animEffect transition="in" filter="fade">
                                      <p:cBhvr>
                                        <p:cTn id="36" dur="500"/>
                                        <p:tgtEl>
                                          <p:spTgt spid="8">
                                            <p:txEl>
                                              <p:pRg st="3" end="3"/>
                                            </p:txEl>
                                          </p:spTgt>
                                        </p:tgtEl>
                                      </p:cBhvr>
                                    </p:animEffect>
                                  </p:childTnLst>
                                </p:cTn>
                              </p:par>
                              <p:par>
                                <p:cTn id="37" presetID="10" presetClass="entr" presetSubtype="0" fill="hold" nodeType="withEffect">
                                  <p:stCondLst>
                                    <p:cond delay="0"/>
                                  </p:stCondLst>
                                  <p:childTnLst>
                                    <p:set>
                                      <p:cBhvr>
                                        <p:cTn id="38" dur="1" fill="hold">
                                          <p:stCondLst>
                                            <p:cond delay="0"/>
                                          </p:stCondLst>
                                        </p:cTn>
                                        <p:tgtEl>
                                          <p:spTgt spid="8">
                                            <p:txEl>
                                              <p:pRg st="4" end="4"/>
                                            </p:txEl>
                                          </p:spTgt>
                                        </p:tgtEl>
                                        <p:attrNameLst>
                                          <p:attrName>style.visibility</p:attrName>
                                        </p:attrNameLst>
                                      </p:cBhvr>
                                      <p:to>
                                        <p:strVal val="visible"/>
                                      </p:to>
                                    </p:set>
                                    <p:animEffect transition="in" filter="fade">
                                      <p:cBhvr>
                                        <p:cTn id="39" dur="500"/>
                                        <p:tgtEl>
                                          <p:spTgt spid="8">
                                            <p:txEl>
                                              <p:pRg st="4" end="4"/>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9">
                                            <p:txEl>
                                              <p:pRg st="0" end="0"/>
                                            </p:txEl>
                                          </p:spTgt>
                                        </p:tgtEl>
                                        <p:attrNameLst>
                                          <p:attrName>style.visibility</p:attrName>
                                        </p:attrNameLst>
                                      </p:cBhvr>
                                      <p:to>
                                        <p:strVal val="visible"/>
                                      </p:to>
                                    </p:set>
                                    <p:animEffect transition="in" filter="fade">
                                      <p:cBhvr>
                                        <p:cTn id="44" dur="500"/>
                                        <p:tgtEl>
                                          <p:spTgt spid="9">
                                            <p:txEl>
                                              <p:pRg st="0" end="0"/>
                                            </p:txEl>
                                          </p:spTgt>
                                        </p:tgtEl>
                                      </p:cBhvr>
                                    </p:animEffect>
                                  </p:childTnLst>
                                </p:cTn>
                              </p:par>
                              <p:par>
                                <p:cTn id="45" presetID="10" presetClass="entr" presetSubtype="0" fill="hold" nodeType="withEffect">
                                  <p:stCondLst>
                                    <p:cond delay="0"/>
                                  </p:stCondLst>
                                  <p:childTnLst>
                                    <p:set>
                                      <p:cBhvr>
                                        <p:cTn id="46" dur="1" fill="hold">
                                          <p:stCondLst>
                                            <p:cond delay="0"/>
                                          </p:stCondLst>
                                        </p:cTn>
                                        <p:tgtEl>
                                          <p:spTgt spid="9">
                                            <p:txEl>
                                              <p:pRg st="1" end="1"/>
                                            </p:txEl>
                                          </p:spTgt>
                                        </p:tgtEl>
                                        <p:attrNameLst>
                                          <p:attrName>style.visibility</p:attrName>
                                        </p:attrNameLst>
                                      </p:cBhvr>
                                      <p:to>
                                        <p:strVal val="visible"/>
                                      </p:to>
                                    </p:set>
                                    <p:animEffect transition="in" filter="fade">
                                      <p:cBhvr>
                                        <p:cTn id="47" dur="500"/>
                                        <p:tgtEl>
                                          <p:spTgt spid="9">
                                            <p:txEl>
                                              <p:pRg st="1" end="1"/>
                                            </p:txEl>
                                          </p:spTgt>
                                        </p:tgtEl>
                                      </p:cBhvr>
                                    </p:animEffect>
                                  </p:childTnLst>
                                </p:cTn>
                              </p:par>
                              <p:par>
                                <p:cTn id="48" presetID="10" presetClass="entr" presetSubtype="0" fill="hold" nodeType="withEffect">
                                  <p:stCondLst>
                                    <p:cond delay="0"/>
                                  </p:stCondLst>
                                  <p:childTnLst>
                                    <p:set>
                                      <p:cBhvr>
                                        <p:cTn id="49" dur="1" fill="hold">
                                          <p:stCondLst>
                                            <p:cond delay="0"/>
                                          </p:stCondLst>
                                        </p:cTn>
                                        <p:tgtEl>
                                          <p:spTgt spid="9">
                                            <p:txEl>
                                              <p:pRg st="2" end="2"/>
                                            </p:txEl>
                                          </p:spTgt>
                                        </p:tgtEl>
                                        <p:attrNameLst>
                                          <p:attrName>style.visibility</p:attrName>
                                        </p:attrNameLst>
                                      </p:cBhvr>
                                      <p:to>
                                        <p:strVal val="visible"/>
                                      </p:to>
                                    </p:set>
                                    <p:animEffect transition="in" filter="fade">
                                      <p:cBhvr>
                                        <p:cTn id="50" dur="500"/>
                                        <p:tgtEl>
                                          <p:spTgt spid="9">
                                            <p:txEl>
                                              <p:pRg st="2" end="2"/>
                                            </p:txEl>
                                          </p:spTgt>
                                        </p:tgtEl>
                                      </p:cBhvr>
                                    </p:animEffect>
                                  </p:childTnLst>
                                </p:cTn>
                              </p:par>
                              <p:par>
                                <p:cTn id="51" presetID="10" presetClass="entr" presetSubtype="0" fill="hold" nodeType="withEffect">
                                  <p:stCondLst>
                                    <p:cond delay="0"/>
                                  </p:stCondLst>
                                  <p:childTnLst>
                                    <p:set>
                                      <p:cBhvr>
                                        <p:cTn id="52" dur="1" fill="hold">
                                          <p:stCondLst>
                                            <p:cond delay="0"/>
                                          </p:stCondLst>
                                        </p:cTn>
                                        <p:tgtEl>
                                          <p:spTgt spid="9">
                                            <p:txEl>
                                              <p:pRg st="3" end="3"/>
                                            </p:txEl>
                                          </p:spTgt>
                                        </p:tgtEl>
                                        <p:attrNameLst>
                                          <p:attrName>style.visibility</p:attrName>
                                        </p:attrNameLst>
                                      </p:cBhvr>
                                      <p:to>
                                        <p:strVal val="visible"/>
                                      </p:to>
                                    </p:set>
                                    <p:animEffect transition="in" filter="fade">
                                      <p:cBhvr>
                                        <p:cTn id="53" dur="500"/>
                                        <p:tgtEl>
                                          <p:spTgt spid="9">
                                            <p:txEl>
                                              <p:pRg st="3" end="3"/>
                                            </p:txEl>
                                          </p:spTgt>
                                        </p:tgtEl>
                                      </p:cBhvr>
                                    </p:animEffect>
                                  </p:childTnLst>
                                </p:cTn>
                              </p:par>
                              <p:par>
                                <p:cTn id="54" presetID="10" presetClass="entr" presetSubtype="0" fill="hold" nodeType="withEffect">
                                  <p:stCondLst>
                                    <p:cond delay="0"/>
                                  </p:stCondLst>
                                  <p:childTnLst>
                                    <p:set>
                                      <p:cBhvr>
                                        <p:cTn id="55" dur="1" fill="hold">
                                          <p:stCondLst>
                                            <p:cond delay="0"/>
                                          </p:stCondLst>
                                        </p:cTn>
                                        <p:tgtEl>
                                          <p:spTgt spid="9">
                                            <p:txEl>
                                              <p:pRg st="4" end="4"/>
                                            </p:txEl>
                                          </p:spTgt>
                                        </p:tgtEl>
                                        <p:attrNameLst>
                                          <p:attrName>style.visibility</p:attrName>
                                        </p:attrNameLst>
                                      </p:cBhvr>
                                      <p:to>
                                        <p:strVal val="visible"/>
                                      </p:to>
                                    </p:set>
                                    <p:animEffect transition="in" filter="fade">
                                      <p:cBhvr>
                                        <p:cTn id="56"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311157-1E85-4AE2-8E44-34A426A6FA73}"/>
              </a:ext>
            </a:extLst>
          </p:cNvPr>
          <p:cNvSpPr>
            <a:spLocks noGrp="1"/>
          </p:cNvSpPr>
          <p:nvPr>
            <p:ph type="title"/>
          </p:nvPr>
        </p:nvSpPr>
        <p:spPr/>
        <p:txBody>
          <a:bodyPr/>
          <a:lstStyle/>
          <a:p>
            <a:r>
              <a:rPr lang="en-GB" dirty="0">
                <a:solidFill>
                  <a:srgbClr val="0000FF"/>
                </a:solidFill>
              </a:rPr>
              <a:t>Moving on………..</a:t>
            </a:r>
          </a:p>
        </p:txBody>
      </p:sp>
      <p:sp>
        <p:nvSpPr>
          <p:cNvPr id="4" name="Rectangle 3">
            <a:extLst>
              <a:ext uri="{FF2B5EF4-FFF2-40B4-BE49-F238E27FC236}">
                <a16:creationId xmlns:a16="http://schemas.microsoft.com/office/drawing/2014/main" id="{159BD349-2246-4BC5-A664-78C390CBCABE}"/>
              </a:ext>
            </a:extLst>
          </p:cNvPr>
          <p:cNvSpPr/>
          <p:nvPr/>
        </p:nvSpPr>
        <p:spPr>
          <a:xfrm>
            <a:off x="827584" y="1372707"/>
            <a:ext cx="4572000" cy="1477328"/>
          </a:xfrm>
          <a:prstGeom prst="rect">
            <a:avLst/>
          </a:prstGeom>
        </p:spPr>
        <p:txBody>
          <a:bodyPr>
            <a:spAutoFit/>
          </a:bodyPr>
          <a:lstStyle/>
          <a:p>
            <a:r>
              <a:rPr lang="en-GB" b="1" dirty="0">
                <a:solidFill>
                  <a:srgbClr val="0000CC"/>
                </a:solidFill>
              </a:rPr>
              <a:t>Tasks</a:t>
            </a:r>
          </a:p>
          <a:p>
            <a:pPr marL="285750" indent="-285750">
              <a:buFont typeface="Arial" panose="020B0604020202020204" pitchFamily="34" charset="0"/>
              <a:buChar char="•"/>
            </a:pPr>
            <a:r>
              <a:rPr lang="en-GB" dirty="0">
                <a:solidFill>
                  <a:srgbClr val="0000CC"/>
                </a:solidFill>
              </a:rPr>
              <a:t>Allow the relationship to end or evolve</a:t>
            </a:r>
          </a:p>
          <a:p>
            <a:pPr marL="285750" indent="-285750">
              <a:buFont typeface="Arial" panose="020B0604020202020204" pitchFamily="34" charset="0"/>
              <a:buChar char="•"/>
            </a:pPr>
            <a:r>
              <a:rPr lang="en-GB" dirty="0">
                <a:solidFill>
                  <a:srgbClr val="0000CC"/>
                </a:solidFill>
              </a:rPr>
              <a:t>Move to maintenance</a:t>
            </a:r>
          </a:p>
          <a:p>
            <a:pPr marL="285750" indent="-285750">
              <a:buFont typeface="Arial" panose="020B0604020202020204" pitchFamily="34" charset="0"/>
              <a:buChar char="•"/>
            </a:pPr>
            <a:r>
              <a:rPr lang="en-GB" dirty="0">
                <a:solidFill>
                  <a:srgbClr val="0000CC"/>
                </a:solidFill>
              </a:rPr>
              <a:t>Review what can be taken and used in other contexts</a:t>
            </a:r>
          </a:p>
        </p:txBody>
      </p:sp>
      <p:sp>
        <p:nvSpPr>
          <p:cNvPr id="5" name="Rectangle 4">
            <a:extLst>
              <a:ext uri="{FF2B5EF4-FFF2-40B4-BE49-F238E27FC236}">
                <a16:creationId xmlns:a16="http://schemas.microsoft.com/office/drawing/2014/main" id="{FC5CE200-EEE3-4B73-A736-01EDF3EC7DDB}"/>
              </a:ext>
            </a:extLst>
          </p:cNvPr>
          <p:cNvSpPr/>
          <p:nvPr/>
        </p:nvSpPr>
        <p:spPr>
          <a:xfrm>
            <a:off x="4849870" y="3445853"/>
            <a:ext cx="4294130" cy="1477328"/>
          </a:xfrm>
          <a:prstGeom prst="rect">
            <a:avLst/>
          </a:prstGeom>
        </p:spPr>
        <p:txBody>
          <a:bodyPr wrap="square">
            <a:spAutoFit/>
          </a:bodyPr>
          <a:lstStyle/>
          <a:p>
            <a:r>
              <a:rPr lang="en-GB" b="1" dirty="0">
                <a:solidFill>
                  <a:srgbClr val="0000CC"/>
                </a:solidFill>
              </a:rPr>
              <a:t>Dynamics</a:t>
            </a:r>
          </a:p>
          <a:p>
            <a:pPr marL="285750" indent="-285750">
              <a:buFont typeface="Arial" panose="020B0604020202020204" pitchFamily="34" charset="0"/>
              <a:buChar char="•"/>
            </a:pPr>
            <a:r>
              <a:rPr lang="en-GB" dirty="0">
                <a:solidFill>
                  <a:srgbClr val="0000CC"/>
                </a:solidFill>
              </a:rPr>
              <a:t>Dealing with loss</a:t>
            </a:r>
          </a:p>
          <a:p>
            <a:pPr marL="285750" indent="-285750">
              <a:buFont typeface="Arial" panose="020B0604020202020204" pitchFamily="34" charset="0"/>
              <a:buChar char="•"/>
            </a:pPr>
            <a:r>
              <a:rPr lang="en-GB" dirty="0">
                <a:solidFill>
                  <a:srgbClr val="0000CC"/>
                </a:solidFill>
              </a:rPr>
              <a:t>Major renegotiation and continuation</a:t>
            </a:r>
          </a:p>
          <a:p>
            <a:pPr marL="285750" indent="-285750">
              <a:buFont typeface="Arial" panose="020B0604020202020204" pitchFamily="34" charset="0"/>
              <a:buChar char="•"/>
            </a:pPr>
            <a:r>
              <a:rPr lang="en-GB" dirty="0">
                <a:solidFill>
                  <a:srgbClr val="0000CC"/>
                </a:solidFill>
              </a:rPr>
              <a:t>Evaluation and generalisation</a:t>
            </a:r>
          </a:p>
          <a:p>
            <a:pPr marL="285750" indent="-285750">
              <a:buFont typeface="Arial" panose="020B0604020202020204" pitchFamily="34" charset="0"/>
              <a:buChar char="•"/>
            </a:pPr>
            <a:endParaRPr lang="en-GB" dirty="0">
              <a:solidFill>
                <a:srgbClr val="0000CC"/>
              </a:solidFill>
            </a:endParaRPr>
          </a:p>
        </p:txBody>
      </p:sp>
      <p:sp>
        <p:nvSpPr>
          <p:cNvPr id="6" name="Rectangle 5">
            <a:extLst>
              <a:ext uri="{FF2B5EF4-FFF2-40B4-BE49-F238E27FC236}">
                <a16:creationId xmlns:a16="http://schemas.microsoft.com/office/drawing/2014/main" id="{345FC6A3-D87F-475C-9B02-6152119E5739}"/>
              </a:ext>
            </a:extLst>
          </p:cNvPr>
          <p:cNvSpPr/>
          <p:nvPr/>
        </p:nvSpPr>
        <p:spPr>
          <a:xfrm>
            <a:off x="144016" y="3671718"/>
            <a:ext cx="4572000" cy="1754326"/>
          </a:xfrm>
          <a:prstGeom prst="rect">
            <a:avLst/>
          </a:prstGeom>
        </p:spPr>
        <p:txBody>
          <a:bodyPr>
            <a:spAutoFit/>
          </a:bodyPr>
          <a:lstStyle/>
          <a:p>
            <a:r>
              <a:rPr lang="en-GB" b="1" dirty="0">
                <a:solidFill>
                  <a:srgbClr val="0000CC"/>
                </a:solidFill>
              </a:rPr>
              <a:t>Skill Requirement</a:t>
            </a:r>
          </a:p>
          <a:p>
            <a:pPr marL="285750" indent="-285750">
              <a:buFont typeface="Arial" panose="020B0604020202020204" pitchFamily="34" charset="0"/>
              <a:buChar char="•"/>
            </a:pPr>
            <a:r>
              <a:rPr lang="en-GB" dirty="0">
                <a:solidFill>
                  <a:srgbClr val="0000CC"/>
                </a:solidFill>
              </a:rPr>
              <a:t>Address own and other’s feeling of loss</a:t>
            </a:r>
          </a:p>
          <a:p>
            <a:pPr marL="285750" indent="-285750">
              <a:buFont typeface="Arial" panose="020B0604020202020204" pitchFamily="34" charset="0"/>
              <a:buChar char="•"/>
            </a:pPr>
            <a:r>
              <a:rPr lang="en-GB" dirty="0">
                <a:solidFill>
                  <a:srgbClr val="0000CC"/>
                </a:solidFill>
              </a:rPr>
              <a:t>Develop next phase and/or..</a:t>
            </a:r>
          </a:p>
          <a:p>
            <a:pPr marL="285750" indent="-285750">
              <a:buFont typeface="Arial" panose="020B0604020202020204" pitchFamily="34" charset="0"/>
              <a:buChar char="•"/>
            </a:pPr>
            <a:r>
              <a:rPr lang="en-GB" dirty="0">
                <a:solidFill>
                  <a:srgbClr val="0000CC"/>
                </a:solidFill>
              </a:rPr>
              <a:t>Orchestrate a good ending</a:t>
            </a:r>
          </a:p>
          <a:p>
            <a:pPr marL="285750" indent="-285750">
              <a:buFont typeface="Arial" panose="020B0604020202020204" pitchFamily="34" charset="0"/>
              <a:buChar char="•"/>
            </a:pPr>
            <a:r>
              <a:rPr lang="en-GB" dirty="0">
                <a:solidFill>
                  <a:srgbClr val="0000CC"/>
                </a:solidFill>
              </a:rPr>
              <a:t>Think through and generalise learning</a:t>
            </a:r>
          </a:p>
          <a:p>
            <a:pPr marL="285750" indent="-285750">
              <a:buFont typeface="Arial" panose="020B0604020202020204" pitchFamily="34" charset="0"/>
              <a:buChar char="•"/>
            </a:pPr>
            <a:r>
              <a:rPr lang="en-GB" dirty="0">
                <a:solidFill>
                  <a:srgbClr val="0000CC"/>
                </a:solidFill>
              </a:rPr>
              <a:t>Establish friendship</a:t>
            </a:r>
          </a:p>
        </p:txBody>
      </p:sp>
      <p:pic>
        <p:nvPicPr>
          <p:cNvPr id="10" name="Picture 9">
            <a:extLst>
              <a:ext uri="{FF2B5EF4-FFF2-40B4-BE49-F238E27FC236}">
                <a16:creationId xmlns:a16="http://schemas.microsoft.com/office/drawing/2014/main" id="{205EC717-DC86-4986-B15C-106D2C84B3D2}"/>
              </a:ext>
            </a:extLst>
          </p:cNvPr>
          <p:cNvPicPr>
            <a:picLocks noChangeAspect="1"/>
          </p:cNvPicPr>
          <p:nvPr/>
        </p:nvPicPr>
        <p:blipFill>
          <a:blip r:embed="rId2"/>
          <a:stretch>
            <a:fillRect/>
          </a:stretch>
        </p:blipFill>
        <p:spPr>
          <a:xfrm>
            <a:off x="6876256" y="0"/>
            <a:ext cx="2240922" cy="3258352"/>
          </a:xfrm>
          <a:prstGeom prst="rect">
            <a:avLst/>
          </a:prstGeom>
        </p:spPr>
      </p:pic>
    </p:spTree>
    <p:extLst>
      <p:ext uri="{BB962C8B-B14F-4D97-AF65-F5344CB8AC3E}">
        <p14:creationId xmlns:p14="http://schemas.microsoft.com/office/powerpoint/2010/main" val="4075831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4">
                                            <p:txEl>
                                              <p:pRg st="1" end="1"/>
                                            </p:txEl>
                                          </p:spTgt>
                                        </p:tgtEl>
                                        <p:attrNameLst>
                                          <p:attrName>style.visibility</p:attrName>
                                        </p:attrNameLst>
                                      </p:cBhvr>
                                      <p:to>
                                        <p:strVal val="visible"/>
                                      </p:to>
                                    </p:set>
                                    <p:animEffect transition="in" filter="fade">
                                      <p:cBhvr>
                                        <p:cTn id="10" dur="500"/>
                                        <p:tgtEl>
                                          <p:spTgt spid="4">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Effect transition="in" filter="fade">
                                      <p:cBhvr>
                                        <p:cTn id="13" dur="500"/>
                                        <p:tgtEl>
                                          <p:spTgt spid="4">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4">
                                            <p:txEl>
                                              <p:pRg st="3" end="3"/>
                                            </p:txEl>
                                          </p:spTgt>
                                        </p:tgtEl>
                                        <p:attrNameLst>
                                          <p:attrName>style.visibility</p:attrName>
                                        </p:attrNameLst>
                                      </p:cBhvr>
                                      <p:to>
                                        <p:strVal val="visible"/>
                                      </p:to>
                                    </p:set>
                                    <p:animEffect transition="in" filter="fade">
                                      <p:cBhvr>
                                        <p:cTn id="16" dur="500"/>
                                        <p:tgtEl>
                                          <p:spTgt spid="4">
                                            <p:txEl>
                                              <p:pRg st="3" end="3"/>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5">
                                            <p:txEl>
                                              <p:pRg st="0" end="0"/>
                                            </p:txEl>
                                          </p:spTgt>
                                        </p:tgtEl>
                                        <p:attrNameLst>
                                          <p:attrName>style.visibility</p:attrName>
                                        </p:attrNameLst>
                                      </p:cBhvr>
                                      <p:to>
                                        <p:strVal val="visible"/>
                                      </p:to>
                                    </p:set>
                                    <p:animEffect transition="in" filter="fade">
                                      <p:cBhvr>
                                        <p:cTn id="21" dur="500"/>
                                        <p:tgtEl>
                                          <p:spTgt spid="5">
                                            <p:txEl>
                                              <p:pRg st="0" end="0"/>
                                            </p:txEl>
                                          </p:spTgt>
                                        </p:tgtEl>
                                      </p:cBhvr>
                                    </p:animEffect>
                                  </p:childTnLst>
                                </p:cTn>
                              </p:par>
                              <p:par>
                                <p:cTn id="22" presetID="10" presetClass="entr" presetSubtype="0" fill="hold" nodeType="withEffect">
                                  <p:stCondLst>
                                    <p:cond delay="0"/>
                                  </p:stCondLst>
                                  <p:childTnLst>
                                    <p:set>
                                      <p:cBhvr>
                                        <p:cTn id="23" dur="1" fill="hold">
                                          <p:stCondLst>
                                            <p:cond delay="0"/>
                                          </p:stCondLst>
                                        </p:cTn>
                                        <p:tgtEl>
                                          <p:spTgt spid="5">
                                            <p:txEl>
                                              <p:pRg st="1" end="1"/>
                                            </p:txEl>
                                          </p:spTgt>
                                        </p:tgtEl>
                                        <p:attrNameLst>
                                          <p:attrName>style.visibility</p:attrName>
                                        </p:attrNameLst>
                                      </p:cBhvr>
                                      <p:to>
                                        <p:strVal val="visible"/>
                                      </p:to>
                                    </p:set>
                                    <p:animEffect transition="in" filter="fade">
                                      <p:cBhvr>
                                        <p:cTn id="24" dur="500"/>
                                        <p:tgtEl>
                                          <p:spTgt spid="5">
                                            <p:txEl>
                                              <p:pRg st="1" end="1"/>
                                            </p:txEl>
                                          </p:spTgt>
                                        </p:tgtEl>
                                      </p:cBhvr>
                                    </p:animEffect>
                                  </p:childTnLst>
                                </p:cTn>
                              </p:par>
                              <p:par>
                                <p:cTn id="25" presetID="10" presetClass="entr" presetSubtype="0" fill="hold" nodeType="withEffect">
                                  <p:stCondLst>
                                    <p:cond delay="0"/>
                                  </p:stCondLst>
                                  <p:childTnLst>
                                    <p:set>
                                      <p:cBhvr>
                                        <p:cTn id="26" dur="1" fill="hold">
                                          <p:stCondLst>
                                            <p:cond delay="0"/>
                                          </p:stCondLst>
                                        </p:cTn>
                                        <p:tgtEl>
                                          <p:spTgt spid="5">
                                            <p:txEl>
                                              <p:pRg st="2" end="2"/>
                                            </p:txEl>
                                          </p:spTgt>
                                        </p:tgtEl>
                                        <p:attrNameLst>
                                          <p:attrName>style.visibility</p:attrName>
                                        </p:attrNameLst>
                                      </p:cBhvr>
                                      <p:to>
                                        <p:strVal val="visible"/>
                                      </p:to>
                                    </p:set>
                                    <p:animEffect transition="in" filter="fade">
                                      <p:cBhvr>
                                        <p:cTn id="27" dur="500"/>
                                        <p:tgtEl>
                                          <p:spTgt spid="5">
                                            <p:txEl>
                                              <p:pRg st="2" end="2"/>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5">
                                            <p:txEl>
                                              <p:pRg st="3" end="3"/>
                                            </p:txEl>
                                          </p:spTgt>
                                        </p:tgtEl>
                                        <p:attrNameLst>
                                          <p:attrName>style.visibility</p:attrName>
                                        </p:attrNameLst>
                                      </p:cBhvr>
                                      <p:to>
                                        <p:strVal val="visible"/>
                                      </p:to>
                                    </p:set>
                                    <p:animEffect transition="in" filter="fade">
                                      <p:cBhvr>
                                        <p:cTn id="30" dur="500"/>
                                        <p:tgtEl>
                                          <p:spTgt spid="5">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6">
                                            <p:txEl>
                                              <p:pRg st="0" end="0"/>
                                            </p:txEl>
                                          </p:spTgt>
                                        </p:tgtEl>
                                        <p:attrNameLst>
                                          <p:attrName>style.visibility</p:attrName>
                                        </p:attrNameLst>
                                      </p:cBhvr>
                                      <p:to>
                                        <p:strVal val="visible"/>
                                      </p:to>
                                    </p:set>
                                    <p:animEffect transition="in" filter="fade">
                                      <p:cBhvr>
                                        <p:cTn id="35" dur="500"/>
                                        <p:tgtEl>
                                          <p:spTgt spid="6">
                                            <p:txEl>
                                              <p:pRg st="0" end="0"/>
                                            </p:txEl>
                                          </p:spTgt>
                                        </p:tgtEl>
                                      </p:cBhvr>
                                    </p:animEffect>
                                  </p:childTnLst>
                                </p:cTn>
                              </p:par>
                              <p:par>
                                <p:cTn id="36" presetID="10" presetClass="entr" presetSubtype="0" fill="hold" nodeType="withEffect">
                                  <p:stCondLst>
                                    <p:cond delay="0"/>
                                  </p:stCondLst>
                                  <p:childTnLst>
                                    <p:set>
                                      <p:cBhvr>
                                        <p:cTn id="37" dur="1" fill="hold">
                                          <p:stCondLst>
                                            <p:cond delay="0"/>
                                          </p:stCondLst>
                                        </p:cTn>
                                        <p:tgtEl>
                                          <p:spTgt spid="6">
                                            <p:txEl>
                                              <p:pRg st="1" end="1"/>
                                            </p:txEl>
                                          </p:spTgt>
                                        </p:tgtEl>
                                        <p:attrNameLst>
                                          <p:attrName>style.visibility</p:attrName>
                                        </p:attrNameLst>
                                      </p:cBhvr>
                                      <p:to>
                                        <p:strVal val="visible"/>
                                      </p:to>
                                    </p:set>
                                    <p:animEffect transition="in" filter="fade">
                                      <p:cBhvr>
                                        <p:cTn id="38" dur="500"/>
                                        <p:tgtEl>
                                          <p:spTgt spid="6">
                                            <p:txEl>
                                              <p:pRg st="1" end="1"/>
                                            </p:txEl>
                                          </p:spTgt>
                                        </p:tgtEl>
                                      </p:cBhvr>
                                    </p:animEffect>
                                  </p:childTnLst>
                                </p:cTn>
                              </p:par>
                              <p:par>
                                <p:cTn id="39" presetID="10" presetClass="entr" presetSubtype="0" fill="hold" nodeType="withEffect">
                                  <p:stCondLst>
                                    <p:cond delay="0"/>
                                  </p:stCondLst>
                                  <p:childTnLst>
                                    <p:set>
                                      <p:cBhvr>
                                        <p:cTn id="40" dur="1" fill="hold">
                                          <p:stCondLst>
                                            <p:cond delay="0"/>
                                          </p:stCondLst>
                                        </p:cTn>
                                        <p:tgtEl>
                                          <p:spTgt spid="6">
                                            <p:txEl>
                                              <p:pRg st="2" end="2"/>
                                            </p:txEl>
                                          </p:spTgt>
                                        </p:tgtEl>
                                        <p:attrNameLst>
                                          <p:attrName>style.visibility</p:attrName>
                                        </p:attrNameLst>
                                      </p:cBhvr>
                                      <p:to>
                                        <p:strVal val="visible"/>
                                      </p:to>
                                    </p:set>
                                    <p:animEffect transition="in" filter="fade">
                                      <p:cBhvr>
                                        <p:cTn id="41" dur="500"/>
                                        <p:tgtEl>
                                          <p:spTgt spid="6">
                                            <p:txEl>
                                              <p:pRg st="2" end="2"/>
                                            </p:txEl>
                                          </p:spTgt>
                                        </p:tgtEl>
                                      </p:cBhvr>
                                    </p:animEffect>
                                  </p:childTnLst>
                                </p:cTn>
                              </p:par>
                              <p:par>
                                <p:cTn id="42" presetID="10" presetClass="entr" presetSubtype="0" fill="hold" nodeType="withEffect">
                                  <p:stCondLst>
                                    <p:cond delay="0"/>
                                  </p:stCondLst>
                                  <p:childTnLst>
                                    <p:set>
                                      <p:cBhvr>
                                        <p:cTn id="43" dur="1" fill="hold">
                                          <p:stCondLst>
                                            <p:cond delay="0"/>
                                          </p:stCondLst>
                                        </p:cTn>
                                        <p:tgtEl>
                                          <p:spTgt spid="6">
                                            <p:txEl>
                                              <p:pRg st="3" end="3"/>
                                            </p:txEl>
                                          </p:spTgt>
                                        </p:tgtEl>
                                        <p:attrNameLst>
                                          <p:attrName>style.visibility</p:attrName>
                                        </p:attrNameLst>
                                      </p:cBhvr>
                                      <p:to>
                                        <p:strVal val="visible"/>
                                      </p:to>
                                    </p:set>
                                    <p:animEffect transition="in" filter="fade">
                                      <p:cBhvr>
                                        <p:cTn id="44" dur="500"/>
                                        <p:tgtEl>
                                          <p:spTgt spid="6">
                                            <p:txEl>
                                              <p:pRg st="3" end="3"/>
                                            </p:txEl>
                                          </p:spTgt>
                                        </p:tgtEl>
                                      </p:cBhvr>
                                    </p:animEffect>
                                  </p:childTnLst>
                                </p:cTn>
                              </p:par>
                              <p:par>
                                <p:cTn id="45" presetID="10" presetClass="entr" presetSubtype="0" fill="hold" nodeType="withEffect">
                                  <p:stCondLst>
                                    <p:cond delay="0"/>
                                  </p:stCondLst>
                                  <p:childTnLst>
                                    <p:set>
                                      <p:cBhvr>
                                        <p:cTn id="46" dur="1" fill="hold">
                                          <p:stCondLst>
                                            <p:cond delay="0"/>
                                          </p:stCondLst>
                                        </p:cTn>
                                        <p:tgtEl>
                                          <p:spTgt spid="6">
                                            <p:txEl>
                                              <p:pRg st="4" end="4"/>
                                            </p:txEl>
                                          </p:spTgt>
                                        </p:tgtEl>
                                        <p:attrNameLst>
                                          <p:attrName>style.visibility</p:attrName>
                                        </p:attrNameLst>
                                      </p:cBhvr>
                                      <p:to>
                                        <p:strVal val="visible"/>
                                      </p:to>
                                    </p:set>
                                    <p:animEffect transition="in" filter="fade">
                                      <p:cBhvr>
                                        <p:cTn id="47" dur="500"/>
                                        <p:tgtEl>
                                          <p:spTgt spid="6">
                                            <p:txEl>
                                              <p:pRg st="4" end="4"/>
                                            </p:txEl>
                                          </p:spTgt>
                                        </p:tgtEl>
                                      </p:cBhvr>
                                    </p:animEffect>
                                  </p:childTnLst>
                                </p:cTn>
                              </p:par>
                              <p:par>
                                <p:cTn id="48" presetID="10" presetClass="entr" presetSubtype="0" fill="hold" nodeType="withEffect">
                                  <p:stCondLst>
                                    <p:cond delay="0"/>
                                  </p:stCondLst>
                                  <p:childTnLst>
                                    <p:set>
                                      <p:cBhvr>
                                        <p:cTn id="49" dur="1" fill="hold">
                                          <p:stCondLst>
                                            <p:cond delay="0"/>
                                          </p:stCondLst>
                                        </p:cTn>
                                        <p:tgtEl>
                                          <p:spTgt spid="6">
                                            <p:txEl>
                                              <p:pRg st="5" end="5"/>
                                            </p:txEl>
                                          </p:spTgt>
                                        </p:tgtEl>
                                        <p:attrNameLst>
                                          <p:attrName>style.visibility</p:attrName>
                                        </p:attrNameLst>
                                      </p:cBhvr>
                                      <p:to>
                                        <p:strVal val="visible"/>
                                      </p:to>
                                    </p:set>
                                    <p:animEffect transition="in" filter="fade">
                                      <p:cBhvr>
                                        <p:cTn id="50" dur="5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clipart&#10;&#10;Description automatically generated">
            <a:extLst>
              <a:ext uri="{FF2B5EF4-FFF2-40B4-BE49-F238E27FC236}">
                <a16:creationId xmlns:a16="http://schemas.microsoft.com/office/drawing/2014/main" id="{E3DAFEC3-0634-4654-9DE5-25BA955F4928}"/>
              </a:ext>
            </a:extLst>
          </p:cNvPr>
          <p:cNvPicPr>
            <a:picLocks noChangeAspect="1"/>
          </p:cNvPicPr>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flipH="1">
            <a:off x="6391359" y="4360092"/>
            <a:ext cx="2752640" cy="1325564"/>
          </a:xfrm>
          <a:prstGeom prst="rect">
            <a:avLst/>
          </a:prstGeom>
        </p:spPr>
      </p:pic>
      <p:sp>
        <p:nvSpPr>
          <p:cNvPr id="2" name="Title 1">
            <a:extLst>
              <a:ext uri="{FF2B5EF4-FFF2-40B4-BE49-F238E27FC236}">
                <a16:creationId xmlns:a16="http://schemas.microsoft.com/office/drawing/2014/main" id="{2FB9A943-CA74-406F-9834-1DA9C56D6D2B}"/>
              </a:ext>
            </a:extLst>
          </p:cNvPr>
          <p:cNvSpPr>
            <a:spLocks noGrp="1"/>
          </p:cNvSpPr>
          <p:nvPr>
            <p:ph type="title"/>
          </p:nvPr>
        </p:nvSpPr>
        <p:spPr>
          <a:xfrm>
            <a:off x="467544" y="58713"/>
            <a:ext cx="7886700" cy="662781"/>
          </a:xfrm>
        </p:spPr>
        <p:txBody>
          <a:bodyPr/>
          <a:lstStyle/>
          <a:p>
            <a:pPr algn="ctr"/>
            <a:r>
              <a:rPr lang="en-GB" dirty="0"/>
              <a:t>For the next session</a:t>
            </a:r>
          </a:p>
        </p:txBody>
      </p:sp>
      <p:sp>
        <p:nvSpPr>
          <p:cNvPr id="3" name="Content Placeholder 2">
            <a:extLst>
              <a:ext uri="{FF2B5EF4-FFF2-40B4-BE49-F238E27FC236}">
                <a16:creationId xmlns:a16="http://schemas.microsoft.com/office/drawing/2014/main" id="{2A4335A4-21C7-42AA-9462-7BB405F7938D}"/>
              </a:ext>
            </a:extLst>
          </p:cNvPr>
          <p:cNvSpPr>
            <a:spLocks noGrp="1"/>
          </p:cNvSpPr>
          <p:nvPr>
            <p:ph idx="1"/>
          </p:nvPr>
        </p:nvSpPr>
        <p:spPr>
          <a:xfrm>
            <a:off x="179512" y="1027906"/>
            <a:ext cx="6696744" cy="4351338"/>
          </a:xfrm>
        </p:spPr>
        <p:txBody>
          <a:bodyPr>
            <a:normAutofit/>
          </a:bodyPr>
          <a:lstStyle/>
          <a:p>
            <a:pPr marL="0" indent="0">
              <a:buNone/>
            </a:pPr>
            <a:r>
              <a:rPr lang="en-GB" dirty="0">
                <a:solidFill>
                  <a:srgbClr val="0000CC"/>
                </a:solidFill>
              </a:rPr>
              <a:t>Carry out research into the knowledge, skills, attitudes and behaviours of a successful, professional Coach, and Mentor, then write 500 words on the following:</a:t>
            </a:r>
          </a:p>
          <a:p>
            <a:r>
              <a:rPr lang="en-GB" dirty="0">
                <a:solidFill>
                  <a:srgbClr val="0000CC"/>
                </a:solidFill>
              </a:rPr>
              <a:t>Critically explore the knowledge, skills, attitude and behaviours needed by an effective workplace </a:t>
            </a:r>
            <a:r>
              <a:rPr lang="en-GB" i="1" dirty="0">
                <a:solidFill>
                  <a:srgbClr val="0000CC"/>
                </a:solidFill>
              </a:rPr>
              <a:t>coach</a:t>
            </a:r>
            <a:r>
              <a:rPr lang="en-GB" dirty="0">
                <a:solidFill>
                  <a:srgbClr val="0000CC"/>
                </a:solidFill>
              </a:rPr>
              <a:t>, </a:t>
            </a:r>
            <a:r>
              <a:rPr lang="en-GB" u="sng" dirty="0">
                <a:solidFill>
                  <a:srgbClr val="0000CC"/>
                </a:solidFill>
              </a:rPr>
              <a:t>and also </a:t>
            </a:r>
            <a:r>
              <a:rPr lang="en-GB" dirty="0">
                <a:solidFill>
                  <a:srgbClr val="0000CC"/>
                </a:solidFill>
              </a:rPr>
              <a:t>an effective workplace </a:t>
            </a:r>
            <a:r>
              <a:rPr lang="en-GB" i="1" dirty="0">
                <a:solidFill>
                  <a:srgbClr val="0000CC"/>
                </a:solidFill>
              </a:rPr>
              <a:t>mentor</a:t>
            </a:r>
          </a:p>
          <a:p>
            <a:r>
              <a:rPr lang="en-GB" dirty="0">
                <a:solidFill>
                  <a:srgbClr val="0000CC"/>
                </a:solidFill>
              </a:rPr>
              <a:t>Fully reference the evidence you provide</a:t>
            </a:r>
          </a:p>
        </p:txBody>
      </p:sp>
    </p:spTree>
    <p:extLst>
      <p:ext uri="{BB962C8B-B14F-4D97-AF65-F5344CB8AC3E}">
        <p14:creationId xmlns:p14="http://schemas.microsoft.com/office/powerpoint/2010/main" val="36430994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F38BA25-F9E8-4E5F-8651-2D8A963FA994}"/>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0" y="45042"/>
            <a:ext cx="9144000" cy="5653141"/>
          </a:xfrm>
          <a:prstGeom prst="rect">
            <a:avLst/>
          </a:prstGeom>
        </p:spPr>
      </p:pic>
      <p:sp>
        <p:nvSpPr>
          <p:cNvPr id="2" name="Title 1">
            <a:extLst>
              <a:ext uri="{FF2B5EF4-FFF2-40B4-BE49-F238E27FC236}">
                <a16:creationId xmlns:a16="http://schemas.microsoft.com/office/drawing/2014/main" id="{2AC89C35-4F29-4E58-BE04-20D965CAEBF8}"/>
              </a:ext>
            </a:extLst>
          </p:cNvPr>
          <p:cNvSpPr>
            <a:spLocks noGrp="1"/>
          </p:cNvSpPr>
          <p:nvPr>
            <p:ph type="title"/>
          </p:nvPr>
        </p:nvSpPr>
        <p:spPr/>
        <p:txBody>
          <a:bodyPr/>
          <a:lstStyle/>
          <a:p>
            <a:r>
              <a:rPr lang="en-GB" dirty="0">
                <a:solidFill>
                  <a:schemeClr val="tx1">
                    <a:lumMod val="85000"/>
                    <a:lumOff val="15000"/>
                  </a:schemeClr>
                </a:solidFill>
              </a:rPr>
              <a:t>Summary</a:t>
            </a:r>
          </a:p>
        </p:txBody>
      </p:sp>
      <p:sp>
        <p:nvSpPr>
          <p:cNvPr id="3" name="Content Placeholder 2">
            <a:extLst>
              <a:ext uri="{FF2B5EF4-FFF2-40B4-BE49-F238E27FC236}">
                <a16:creationId xmlns:a16="http://schemas.microsoft.com/office/drawing/2014/main" id="{F35A2312-1B24-4FA6-B2A2-0A29923A85B0}"/>
              </a:ext>
            </a:extLst>
          </p:cNvPr>
          <p:cNvSpPr>
            <a:spLocks noGrp="1"/>
          </p:cNvSpPr>
          <p:nvPr>
            <p:ph idx="1"/>
          </p:nvPr>
        </p:nvSpPr>
        <p:spPr>
          <a:xfrm>
            <a:off x="179512" y="2100427"/>
            <a:ext cx="8964488" cy="2900723"/>
          </a:xfrm>
        </p:spPr>
        <p:txBody>
          <a:bodyPr>
            <a:normAutofit/>
          </a:bodyPr>
          <a:lstStyle/>
          <a:p>
            <a:r>
              <a:rPr lang="en-GB" dirty="0">
                <a:solidFill>
                  <a:srgbClr val="FFFF00"/>
                </a:solidFill>
              </a:rPr>
              <a:t>Take 5 minutes to reflect upon tonight – what have you learnt?  </a:t>
            </a:r>
          </a:p>
          <a:p>
            <a:r>
              <a:rPr lang="en-GB" dirty="0">
                <a:solidFill>
                  <a:srgbClr val="FFFF00"/>
                </a:solidFill>
              </a:rPr>
              <a:t>Any key areas you want to research further? </a:t>
            </a:r>
          </a:p>
          <a:p>
            <a:r>
              <a:rPr lang="en-GB" dirty="0">
                <a:solidFill>
                  <a:srgbClr val="FFFF00"/>
                </a:solidFill>
              </a:rPr>
              <a:t>What can help you with your assignment?</a:t>
            </a:r>
          </a:p>
          <a:p>
            <a:r>
              <a:rPr lang="en-GB" dirty="0">
                <a:solidFill>
                  <a:srgbClr val="FFFF00"/>
                </a:solidFill>
              </a:rPr>
              <a:t>What can help you in your career?</a:t>
            </a:r>
          </a:p>
        </p:txBody>
      </p:sp>
    </p:spTree>
    <p:extLst>
      <p:ext uri="{BB962C8B-B14F-4D97-AF65-F5344CB8AC3E}">
        <p14:creationId xmlns:p14="http://schemas.microsoft.com/office/powerpoint/2010/main" val="2058534929"/>
      </p:ext>
    </p:extLst>
  </p:cSld>
  <p:clrMapOvr>
    <a:masterClrMapping/>
  </p:clrMapOvr>
</p:sld>
</file>

<file path=ppt/theme/theme1.xml><?xml version="1.0" encoding="utf-8"?>
<a:theme xmlns:a="http://schemas.openxmlformats.org/drawingml/2006/main" name="UWTSD 200 B">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 200 B" id="{C90A4CCD-9E61-44EF-A183-B648161D10F9}" vid="{A4CCB923-326F-4F97-817D-F66087A1AFC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B9528BA58694940A69F131DBB6E1994" ma:contentTypeVersion="10" ma:contentTypeDescription="Create a new document." ma:contentTypeScope="" ma:versionID="67ad0adf2f928ed26371fcab58371e10">
  <xsd:schema xmlns:xsd="http://www.w3.org/2001/XMLSchema" xmlns:xs="http://www.w3.org/2001/XMLSchema" xmlns:p="http://schemas.microsoft.com/office/2006/metadata/properties" xmlns:ns3="f90edf9b-0f74-455c-b63c-928a27ec8b1c" targetNamespace="http://schemas.microsoft.com/office/2006/metadata/properties" ma:root="true" ma:fieldsID="7eddfc940f653d213bb439334c42ffe4" ns3:_="">
    <xsd:import namespace="f90edf9b-0f74-455c-b63c-928a27ec8b1c"/>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3:MediaServiceGenerationTime" minOccurs="0"/>
                <xsd:element ref="ns3:MediaServiceEventHashCod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90edf9b-0f74-455c-b63c-928a27ec8b1c"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description="" ma:hidden="true" ma:internalName="MediaServiceDateTaken" ma:readOnly="true">
      <xsd:simpleType>
        <xsd:restriction base="dms:Text"/>
      </xsd:simpleType>
    </xsd:element>
    <xsd:element name="MediaServiceAutoTags" ma:index="11" nillable="true" ma:displayName="MediaServiceAutoTags" ma:description="" ma:internalName="MediaServiceAutoTags" ma:readOnly="true">
      <xsd:simpleType>
        <xsd:restriction base="dms:Text"/>
      </xsd:simpleType>
    </xsd:element>
    <xsd:element name="MediaServiceLocation" ma:index="12" nillable="true" ma:displayName="MediaServiceLocation" ma:description="" ma:internalName="MediaServiceLocation"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487331A4-C63F-4E4E-A563-96CEABD94796}">
  <ds:schemaRefs>
    <ds:schemaRef ds:uri="http://schemas.microsoft.com/sharepoint/v3/contenttype/forms"/>
  </ds:schemaRefs>
</ds:datastoreItem>
</file>

<file path=customXml/itemProps2.xml><?xml version="1.0" encoding="utf-8"?>
<ds:datastoreItem xmlns:ds="http://schemas.openxmlformats.org/officeDocument/2006/customXml" ds:itemID="{FD7EE1FF-9B9F-45B9-89CA-7C4AF9B1706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90edf9b-0f74-455c-b63c-928a27ec8b1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9EC19A70-49D2-4B48-A37F-22A5AF9D44D6}">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Default Theme</Template>
  <TotalTime>11861</TotalTime>
  <Words>1395</Words>
  <Application>Microsoft Office PowerPoint</Application>
  <PresentationFormat>On-screen Show (4:3)</PresentationFormat>
  <Paragraphs>161</Paragraphs>
  <Slides>22</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Calibri</vt:lpstr>
      <vt:lpstr>Calibri Light</vt:lpstr>
      <vt:lpstr>Myriad Pro</vt:lpstr>
      <vt:lpstr>UWTSD 200 B</vt:lpstr>
      <vt:lpstr>BMSK6005 Coaching &amp; Mentoring Skills of the Workplace </vt:lpstr>
      <vt:lpstr>Agenda</vt:lpstr>
      <vt:lpstr>Mentoring</vt:lpstr>
      <vt:lpstr>Let’s look at this further…</vt:lpstr>
      <vt:lpstr>Key similarity?</vt:lpstr>
      <vt:lpstr>The CIPD view</vt:lpstr>
      <vt:lpstr>CIPD view (cont.)</vt:lpstr>
      <vt:lpstr>CIPD view (cont.)</vt:lpstr>
      <vt:lpstr>Approaches to mentoring</vt:lpstr>
      <vt:lpstr>Modes of mentoring</vt:lpstr>
      <vt:lpstr>Traditional dyadic mentoring</vt:lpstr>
      <vt:lpstr>Peer mentoring</vt:lpstr>
      <vt:lpstr>Co-mentoring</vt:lpstr>
      <vt:lpstr>E-mentoring</vt:lpstr>
      <vt:lpstr>Reverse mentoring – reflective questions</vt:lpstr>
      <vt:lpstr>The Mentoring Process</vt:lpstr>
      <vt:lpstr>In more detail….</vt:lpstr>
      <vt:lpstr>Direction Setting</vt:lpstr>
      <vt:lpstr>Progress Making</vt:lpstr>
      <vt:lpstr>Moving on………..</vt:lpstr>
      <vt:lpstr>For the next session</vt:lpstr>
      <vt:lpstr>Summary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core principles of coaching</dc:title>
  <dc:creator>Andrew Maund</dc:creator>
  <cp:lastModifiedBy>Paul Tinkler</cp:lastModifiedBy>
  <cp:revision>20</cp:revision>
  <dcterms:created xsi:type="dcterms:W3CDTF">2015-03-03T13:29:53Z</dcterms:created>
  <dcterms:modified xsi:type="dcterms:W3CDTF">2022-04-04T10:30:28Z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0x0101006B9528BA58694940A69F131DBB6E1994</vt:lpwstr>
  </property>
</Properties>
</file>