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2"/>
    <p:sldMasterId id="2147483726" r:id="rId3"/>
  </p:sldMasterIdLst>
  <p:notesMasterIdLst>
    <p:notesMasterId r:id="rId24"/>
  </p:notesMasterIdLst>
  <p:handoutMasterIdLst>
    <p:handoutMasterId r:id="rId25"/>
  </p:handoutMasterIdLst>
  <p:sldIdLst>
    <p:sldId id="330" r:id="rId4"/>
    <p:sldId id="295" r:id="rId5"/>
    <p:sldId id="307" r:id="rId6"/>
    <p:sldId id="308" r:id="rId7"/>
    <p:sldId id="331" r:id="rId8"/>
    <p:sldId id="322" r:id="rId9"/>
    <p:sldId id="332" r:id="rId10"/>
    <p:sldId id="324" r:id="rId11"/>
    <p:sldId id="325" r:id="rId12"/>
    <p:sldId id="327" r:id="rId13"/>
    <p:sldId id="328" r:id="rId14"/>
    <p:sldId id="329" r:id="rId15"/>
    <p:sldId id="310" r:id="rId16"/>
    <p:sldId id="312" r:id="rId17"/>
    <p:sldId id="313" r:id="rId18"/>
    <p:sldId id="314" r:id="rId19"/>
    <p:sldId id="315" r:id="rId20"/>
    <p:sldId id="316" r:id="rId21"/>
    <p:sldId id="317" r:id="rId22"/>
    <p:sldId id="321" r:id="rId23"/>
  </p:sldIdLst>
  <p:sldSz cx="12188825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13AF8B3-24D1-4470-A029-DCEEC30A7F62}" v="26" dt="2025-09-28T14:25:37.770"/>
  </p1510:revLst>
</p1510:revInfo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253" autoAdjust="0"/>
    <p:restoredTop sz="94660"/>
  </p:normalViewPr>
  <p:slideViewPr>
    <p:cSldViewPr showGuides="1">
      <p:cViewPr varScale="1">
        <p:scale>
          <a:sx n="96" d="100"/>
          <a:sy n="96" d="100"/>
        </p:scale>
        <p:origin x="114" y="240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2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microsoft.com/office/2015/10/relationships/revisionInfo" Target="revisionInfo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indy Hunt" userId="861b56f6-9294-4fe7-8581-72715adbb7f5" providerId="ADAL" clId="{D13AF8B3-24D1-4470-A029-DCEEC30A7F62}"/>
    <pc:docChg chg="custSel addSld delSld modSld">
      <pc:chgData name="Cindy Hunt" userId="861b56f6-9294-4fe7-8581-72715adbb7f5" providerId="ADAL" clId="{D13AF8B3-24D1-4470-A029-DCEEC30A7F62}" dt="2025-09-28T14:34:53.324" v="1458" actId="20577"/>
      <pc:docMkLst>
        <pc:docMk/>
      </pc:docMkLst>
      <pc:sldChg chg="modSp mod">
        <pc:chgData name="Cindy Hunt" userId="861b56f6-9294-4fe7-8581-72715adbb7f5" providerId="ADAL" clId="{D13AF8B3-24D1-4470-A029-DCEEC30A7F62}" dt="2025-09-28T14:33:04.696" v="1445" actId="2711"/>
        <pc:sldMkLst>
          <pc:docMk/>
          <pc:sldMk cId="459297882" sldId="310"/>
        </pc:sldMkLst>
        <pc:spChg chg="mod">
          <ac:chgData name="Cindy Hunt" userId="861b56f6-9294-4fe7-8581-72715adbb7f5" providerId="ADAL" clId="{D13AF8B3-24D1-4470-A029-DCEEC30A7F62}" dt="2025-09-28T14:33:04.696" v="1445" actId="2711"/>
          <ac:spMkLst>
            <pc:docMk/>
            <pc:sldMk cId="459297882" sldId="310"/>
            <ac:spMk id="2" creationId="{00000000-0000-0000-0000-000000000000}"/>
          </ac:spMkLst>
        </pc:spChg>
      </pc:sldChg>
      <pc:sldChg chg="modSp mod">
        <pc:chgData name="Cindy Hunt" userId="861b56f6-9294-4fe7-8581-72715adbb7f5" providerId="ADAL" clId="{D13AF8B3-24D1-4470-A029-DCEEC30A7F62}" dt="2025-09-28T14:34:33.505" v="1456" actId="255"/>
        <pc:sldMkLst>
          <pc:docMk/>
          <pc:sldMk cId="4245676456" sldId="314"/>
        </pc:sldMkLst>
        <pc:spChg chg="mod">
          <ac:chgData name="Cindy Hunt" userId="861b56f6-9294-4fe7-8581-72715adbb7f5" providerId="ADAL" clId="{D13AF8B3-24D1-4470-A029-DCEEC30A7F62}" dt="2025-09-28T14:34:04.088" v="1451" actId="255"/>
          <ac:spMkLst>
            <pc:docMk/>
            <pc:sldMk cId="4245676456" sldId="314"/>
            <ac:spMk id="2" creationId="{00000000-0000-0000-0000-000000000000}"/>
          </ac:spMkLst>
        </pc:spChg>
        <pc:spChg chg="mod">
          <ac:chgData name="Cindy Hunt" userId="861b56f6-9294-4fe7-8581-72715adbb7f5" providerId="ADAL" clId="{D13AF8B3-24D1-4470-A029-DCEEC30A7F62}" dt="2025-09-28T14:34:33.505" v="1456" actId="255"/>
          <ac:spMkLst>
            <pc:docMk/>
            <pc:sldMk cId="4245676456" sldId="314"/>
            <ac:spMk id="26629" creationId="{00000000-0000-0000-0000-000000000000}"/>
          </ac:spMkLst>
        </pc:spChg>
        <pc:spChg chg="mod">
          <ac:chgData name="Cindy Hunt" userId="861b56f6-9294-4fe7-8581-72715adbb7f5" providerId="ADAL" clId="{D13AF8B3-24D1-4470-A029-DCEEC30A7F62}" dt="2025-09-28T14:34:12.835" v="1454" actId="5793"/>
          <ac:spMkLst>
            <pc:docMk/>
            <pc:sldMk cId="4245676456" sldId="314"/>
            <ac:spMk id="26630" creationId="{00000000-0000-0000-0000-000000000000}"/>
          </ac:spMkLst>
        </pc:spChg>
      </pc:sldChg>
      <pc:sldChg chg="modSp mod">
        <pc:chgData name="Cindy Hunt" userId="861b56f6-9294-4fe7-8581-72715adbb7f5" providerId="ADAL" clId="{D13AF8B3-24D1-4470-A029-DCEEC30A7F62}" dt="2025-09-28T14:28:50.929" v="1434" actId="255"/>
        <pc:sldMkLst>
          <pc:docMk/>
          <pc:sldMk cId="28800782" sldId="321"/>
        </pc:sldMkLst>
        <pc:spChg chg="mod">
          <ac:chgData name="Cindy Hunt" userId="861b56f6-9294-4fe7-8581-72715adbb7f5" providerId="ADAL" clId="{D13AF8B3-24D1-4470-A029-DCEEC30A7F62}" dt="2025-09-28T14:28:50.929" v="1434" actId="255"/>
          <ac:spMkLst>
            <pc:docMk/>
            <pc:sldMk cId="28800782" sldId="321"/>
            <ac:spMk id="33794" creationId="{00000000-0000-0000-0000-000000000000}"/>
          </ac:spMkLst>
        </pc:spChg>
        <pc:spChg chg="mod">
          <ac:chgData name="Cindy Hunt" userId="861b56f6-9294-4fe7-8581-72715adbb7f5" providerId="ADAL" clId="{D13AF8B3-24D1-4470-A029-DCEEC30A7F62}" dt="2025-09-28T14:28:31.917" v="1429" actId="2711"/>
          <ac:spMkLst>
            <pc:docMk/>
            <pc:sldMk cId="28800782" sldId="321"/>
            <ac:spMk id="34818" creationId="{00000000-0000-0000-0000-000000000000}"/>
          </ac:spMkLst>
        </pc:spChg>
      </pc:sldChg>
      <pc:sldChg chg="addSp delSp modSp mod">
        <pc:chgData name="Cindy Hunt" userId="861b56f6-9294-4fe7-8581-72715adbb7f5" providerId="ADAL" clId="{D13AF8B3-24D1-4470-A029-DCEEC30A7F62}" dt="2025-09-28T13:51:04.595" v="741" actId="20577"/>
        <pc:sldMkLst>
          <pc:docMk/>
          <pc:sldMk cId="785328558" sldId="322"/>
        </pc:sldMkLst>
        <pc:spChg chg="del mod">
          <ac:chgData name="Cindy Hunt" userId="861b56f6-9294-4fe7-8581-72715adbb7f5" providerId="ADAL" clId="{D13AF8B3-24D1-4470-A029-DCEEC30A7F62}" dt="2025-09-28T13:45:04.613" v="655" actId="21"/>
          <ac:spMkLst>
            <pc:docMk/>
            <pc:sldMk cId="785328558" sldId="322"/>
            <ac:spMk id="2" creationId="{7B0A91B9-9CC4-EC7B-CB90-346A66430770}"/>
          </ac:spMkLst>
        </pc:spChg>
        <pc:spChg chg="mod">
          <ac:chgData name="Cindy Hunt" userId="861b56f6-9294-4fe7-8581-72715adbb7f5" providerId="ADAL" clId="{D13AF8B3-24D1-4470-A029-DCEEC30A7F62}" dt="2025-09-28T13:51:04.595" v="741" actId="20577"/>
          <ac:spMkLst>
            <pc:docMk/>
            <pc:sldMk cId="785328558" sldId="322"/>
            <ac:spMk id="3" creationId="{58842925-91BF-B09F-0018-DAB48BACB6F4}"/>
          </ac:spMkLst>
        </pc:spChg>
        <pc:spChg chg="mod">
          <ac:chgData name="Cindy Hunt" userId="861b56f6-9294-4fe7-8581-72715adbb7f5" providerId="ADAL" clId="{D13AF8B3-24D1-4470-A029-DCEEC30A7F62}" dt="2025-09-28T13:40:06.106" v="304" actId="14100"/>
          <ac:spMkLst>
            <pc:docMk/>
            <pc:sldMk cId="785328558" sldId="322"/>
            <ac:spMk id="4" creationId="{D052E5D6-1F8D-7D85-FAF2-156E90843FE3}"/>
          </ac:spMkLst>
        </pc:spChg>
        <pc:spChg chg="add mod">
          <ac:chgData name="Cindy Hunt" userId="861b56f6-9294-4fe7-8581-72715adbb7f5" providerId="ADAL" clId="{D13AF8B3-24D1-4470-A029-DCEEC30A7F62}" dt="2025-09-28T13:48:52.041" v="735" actId="207"/>
          <ac:spMkLst>
            <pc:docMk/>
            <pc:sldMk cId="785328558" sldId="322"/>
            <ac:spMk id="6" creationId="{FD40E405-F12B-5B48-8E07-4F507F58CC9F}"/>
          </ac:spMkLst>
        </pc:spChg>
      </pc:sldChg>
      <pc:sldChg chg="modSp del mod">
        <pc:chgData name="Cindy Hunt" userId="861b56f6-9294-4fe7-8581-72715adbb7f5" providerId="ADAL" clId="{D13AF8B3-24D1-4470-A029-DCEEC30A7F62}" dt="2025-09-28T13:55:55.549" v="853" actId="47"/>
        <pc:sldMkLst>
          <pc:docMk/>
          <pc:sldMk cId="2312577502" sldId="323"/>
        </pc:sldMkLst>
        <pc:spChg chg="mod">
          <ac:chgData name="Cindy Hunt" userId="861b56f6-9294-4fe7-8581-72715adbb7f5" providerId="ADAL" clId="{D13AF8B3-24D1-4470-A029-DCEEC30A7F62}" dt="2025-09-28T13:53:07.104" v="785" actId="20577"/>
          <ac:spMkLst>
            <pc:docMk/>
            <pc:sldMk cId="2312577502" sldId="323"/>
            <ac:spMk id="2" creationId="{A4AD2B03-C4E5-024E-C99C-7948EEB9C755}"/>
          </ac:spMkLst>
        </pc:spChg>
      </pc:sldChg>
      <pc:sldChg chg="modSp mod">
        <pc:chgData name="Cindy Hunt" userId="861b56f6-9294-4fe7-8581-72715adbb7f5" providerId="ADAL" clId="{D13AF8B3-24D1-4470-A029-DCEEC30A7F62}" dt="2025-09-28T14:34:53.324" v="1458" actId="20577"/>
        <pc:sldMkLst>
          <pc:docMk/>
          <pc:sldMk cId="1533169866" sldId="324"/>
        </pc:sldMkLst>
        <pc:spChg chg="mod">
          <ac:chgData name="Cindy Hunt" userId="861b56f6-9294-4fe7-8581-72715adbb7f5" providerId="ADAL" clId="{D13AF8B3-24D1-4470-A029-DCEEC30A7F62}" dt="2025-09-28T14:02:10.225" v="922" actId="27636"/>
          <ac:spMkLst>
            <pc:docMk/>
            <pc:sldMk cId="1533169866" sldId="324"/>
            <ac:spMk id="2" creationId="{034AAE4E-707B-B5F5-3273-81DDE4676CA4}"/>
          </ac:spMkLst>
        </pc:spChg>
        <pc:spChg chg="mod">
          <ac:chgData name="Cindy Hunt" userId="861b56f6-9294-4fe7-8581-72715adbb7f5" providerId="ADAL" clId="{D13AF8B3-24D1-4470-A029-DCEEC30A7F62}" dt="2025-09-28T14:34:49.312" v="1457" actId="20577"/>
          <ac:spMkLst>
            <pc:docMk/>
            <pc:sldMk cId="1533169866" sldId="324"/>
            <ac:spMk id="3" creationId="{64F0AF3B-8CDF-A56F-58A6-C893CED58C30}"/>
          </ac:spMkLst>
        </pc:spChg>
        <pc:spChg chg="mod">
          <ac:chgData name="Cindy Hunt" userId="861b56f6-9294-4fe7-8581-72715adbb7f5" providerId="ADAL" clId="{D13AF8B3-24D1-4470-A029-DCEEC30A7F62}" dt="2025-09-28T14:34:53.324" v="1458" actId="20577"/>
          <ac:spMkLst>
            <pc:docMk/>
            <pc:sldMk cId="1533169866" sldId="324"/>
            <ac:spMk id="4" creationId="{EA778CF6-ACF6-4222-A2F3-D311E42D5EE1}"/>
          </ac:spMkLst>
        </pc:spChg>
      </pc:sldChg>
      <pc:sldChg chg="modSp mod">
        <pc:chgData name="Cindy Hunt" userId="861b56f6-9294-4fe7-8581-72715adbb7f5" providerId="ADAL" clId="{D13AF8B3-24D1-4470-A029-DCEEC30A7F62}" dt="2025-09-28T14:04:28.020" v="945" actId="20577"/>
        <pc:sldMkLst>
          <pc:docMk/>
          <pc:sldMk cId="206416061" sldId="325"/>
        </pc:sldMkLst>
        <pc:spChg chg="mod">
          <ac:chgData name="Cindy Hunt" userId="861b56f6-9294-4fe7-8581-72715adbb7f5" providerId="ADAL" clId="{D13AF8B3-24D1-4470-A029-DCEEC30A7F62}" dt="2025-09-28T14:04:17.824" v="943" actId="20577"/>
          <ac:spMkLst>
            <pc:docMk/>
            <pc:sldMk cId="206416061" sldId="325"/>
            <ac:spMk id="2" creationId="{B6E8A649-AE89-BAB6-D8AF-C45142BD5A90}"/>
          </ac:spMkLst>
        </pc:spChg>
        <pc:spChg chg="mod">
          <ac:chgData name="Cindy Hunt" userId="861b56f6-9294-4fe7-8581-72715adbb7f5" providerId="ADAL" clId="{D13AF8B3-24D1-4470-A029-DCEEC30A7F62}" dt="2025-09-28T14:04:24.886" v="944" actId="20577"/>
          <ac:spMkLst>
            <pc:docMk/>
            <pc:sldMk cId="206416061" sldId="325"/>
            <ac:spMk id="3" creationId="{53A1709E-3366-6A16-C3E3-70457240948A}"/>
          </ac:spMkLst>
        </pc:spChg>
        <pc:spChg chg="mod">
          <ac:chgData name="Cindy Hunt" userId="861b56f6-9294-4fe7-8581-72715adbb7f5" providerId="ADAL" clId="{D13AF8B3-24D1-4470-A029-DCEEC30A7F62}" dt="2025-09-28T14:04:28.020" v="945" actId="20577"/>
          <ac:spMkLst>
            <pc:docMk/>
            <pc:sldMk cId="206416061" sldId="325"/>
            <ac:spMk id="4" creationId="{0B2E62D8-F1D2-8A49-1E71-82FBB0F56076}"/>
          </ac:spMkLst>
        </pc:spChg>
      </pc:sldChg>
      <pc:sldChg chg="modSp mod">
        <pc:chgData name="Cindy Hunt" userId="861b56f6-9294-4fe7-8581-72715adbb7f5" providerId="ADAL" clId="{D13AF8B3-24D1-4470-A029-DCEEC30A7F62}" dt="2025-09-28T14:09:35.309" v="1032" actId="20577"/>
        <pc:sldMkLst>
          <pc:docMk/>
          <pc:sldMk cId="201157041" sldId="327"/>
        </pc:sldMkLst>
        <pc:spChg chg="mod">
          <ac:chgData name="Cindy Hunt" userId="861b56f6-9294-4fe7-8581-72715adbb7f5" providerId="ADAL" clId="{D13AF8B3-24D1-4470-A029-DCEEC30A7F62}" dt="2025-09-28T14:09:35.309" v="1032" actId="20577"/>
          <ac:spMkLst>
            <pc:docMk/>
            <pc:sldMk cId="201157041" sldId="327"/>
            <ac:spMk id="2" creationId="{5E182486-8250-79BE-4C46-F89F96AEC785}"/>
          </ac:spMkLst>
        </pc:spChg>
        <pc:spChg chg="mod">
          <ac:chgData name="Cindy Hunt" userId="861b56f6-9294-4fe7-8581-72715adbb7f5" providerId="ADAL" clId="{D13AF8B3-24D1-4470-A029-DCEEC30A7F62}" dt="2025-09-28T14:07:26.187" v="950"/>
          <ac:spMkLst>
            <pc:docMk/>
            <pc:sldMk cId="201157041" sldId="327"/>
            <ac:spMk id="3" creationId="{1EBAC5C3-97BA-EE79-A1BE-712FB1A89CA0}"/>
          </ac:spMkLst>
        </pc:spChg>
      </pc:sldChg>
      <pc:sldChg chg="modSp mod">
        <pc:chgData name="Cindy Hunt" userId="861b56f6-9294-4fe7-8581-72715adbb7f5" providerId="ADAL" clId="{D13AF8B3-24D1-4470-A029-DCEEC30A7F62}" dt="2025-09-28T14:32:15.008" v="1438" actId="20577"/>
        <pc:sldMkLst>
          <pc:docMk/>
          <pc:sldMk cId="3150437310" sldId="328"/>
        </pc:sldMkLst>
        <pc:spChg chg="mod">
          <ac:chgData name="Cindy Hunt" userId="861b56f6-9294-4fe7-8581-72715adbb7f5" providerId="ADAL" clId="{D13AF8B3-24D1-4470-A029-DCEEC30A7F62}" dt="2025-09-28T14:13:06.028" v="1192" actId="20577"/>
          <ac:spMkLst>
            <pc:docMk/>
            <pc:sldMk cId="3150437310" sldId="328"/>
            <ac:spMk id="2" creationId="{F511B5D6-631A-8EFF-2BFD-CFE925805E20}"/>
          </ac:spMkLst>
        </pc:spChg>
        <pc:spChg chg="mod">
          <ac:chgData name="Cindy Hunt" userId="861b56f6-9294-4fe7-8581-72715adbb7f5" providerId="ADAL" clId="{D13AF8B3-24D1-4470-A029-DCEEC30A7F62}" dt="2025-09-28T14:32:10.831" v="1437" actId="20577"/>
          <ac:spMkLst>
            <pc:docMk/>
            <pc:sldMk cId="3150437310" sldId="328"/>
            <ac:spMk id="3" creationId="{2C47B645-8C89-5B6C-4334-C7A089A78DCD}"/>
          </ac:spMkLst>
        </pc:spChg>
        <pc:spChg chg="mod">
          <ac:chgData name="Cindy Hunt" userId="861b56f6-9294-4fe7-8581-72715adbb7f5" providerId="ADAL" clId="{D13AF8B3-24D1-4470-A029-DCEEC30A7F62}" dt="2025-09-28T14:32:15.008" v="1438" actId="20577"/>
          <ac:spMkLst>
            <pc:docMk/>
            <pc:sldMk cId="3150437310" sldId="328"/>
            <ac:spMk id="4" creationId="{5D1C9F47-C511-9CFC-FED0-1998E12CE4F2}"/>
          </ac:spMkLst>
        </pc:spChg>
      </pc:sldChg>
      <pc:sldChg chg="modSp mod">
        <pc:chgData name="Cindy Hunt" userId="861b56f6-9294-4fe7-8581-72715adbb7f5" providerId="ADAL" clId="{D13AF8B3-24D1-4470-A029-DCEEC30A7F62}" dt="2025-09-28T14:32:24.940" v="1440" actId="20577"/>
        <pc:sldMkLst>
          <pc:docMk/>
          <pc:sldMk cId="1711299904" sldId="329"/>
        </pc:sldMkLst>
        <pc:spChg chg="mod">
          <ac:chgData name="Cindy Hunt" userId="861b56f6-9294-4fe7-8581-72715adbb7f5" providerId="ADAL" clId="{D13AF8B3-24D1-4470-A029-DCEEC30A7F62}" dt="2025-09-28T14:16:56.978" v="1305" actId="20577"/>
          <ac:spMkLst>
            <pc:docMk/>
            <pc:sldMk cId="1711299904" sldId="329"/>
            <ac:spMk id="2" creationId="{9A2F411F-985D-6EAB-0BA8-39B991BF50FF}"/>
          </ac:spMkLst>
        </pc:spChg>
        <pc:spChg chg="mod">
          <ac:chgData name="Cindy Hunt" userId="861b56f6-9294-4fe7-8581-72715adbb7f5" providerId="ADAL" clId="{D13AF8B3-24D1-4470-A029-DCEEC30A7F62}" dt="2025-09-28T14:32:20.210" v="1439" actId="20577"/>
          <ac:spMkLst>
            <pc:docMk/>
            <pc:sldMk cId="1711299904" sldId="329"/>
            <ac:spMk id="3" creationId="{8B861B0B-D72B-D4C0-2C9F-A98E0C5E3CC9}"/>
          </ac:spMkLst>
        </pc:spChg>
        <pc:spChg chg="mod">
          <ac:chgData name="Cindy Hunt" userId="861b56f6-9294-4fe7-8581-72715adbb7f5" providerId="ADAL" clId="{D13AF8B3-24D1-4470-A029-DCEEC30A7F62}" dt="2025-09-28T14:32:24.940" v="1440" actId="20577"/>
          <ac:spMkLst>
            <pc:docMk/>
            <pc:sldMk cId="1711299904" sldId="329"/>
            <ac:spMk id="4" creationId="{ACEC1A3C-4D7E-4423-61BE-C6AFEA85A07B}"/>
          </ac:spMkLst>
        </pc:spChg>
      </pc:sldChg>
      <pc:sldChg chg="modSp new mod">
        <pc:chgData name="Cindy Hunt" userId="861b56f6-9294-4fe7-8581-72715adbb7f5" providerId="ADAL" clId="{D13AF8B3-24D1-4470-A029-DCEEC30A7F62}" dt="2025-09-28T13:58:32.721" v="860" actId="20577"/>
        <pc:sldMkLst>
          <pc:docMk/>
          <pc:sldMk cId="1648355643" sldId="332"/>
        </pc:sldMkLst>
        <pc:spChg chg="mod">
          <ac:chgData name="Cindy Hunt" userId="861b56f6-9294-4fe7-8581-72715adbb7f5" providerId="ADAL" clId="{D13AF8B3-24D1-4470-A029-DCEEC30A7F62}" dt="2025-09-28T13:54:51.988" v="848" actId="207"/>
          <ac:spMkLst>
            <pc:docMk/>
            <pc:sldMk cId="1648355643" sldId="332"/>
            <ac:spMk id="2" creationId="{3AF56EBA-B966-58CD-CA99-3C2713553E56}"/>
          </ac:spMkLst>
        </pc:spChg>
        <pc:spChg chg="mod">
          <ac:chgData name="Cindy Hunt" userId="861b56f6-9294-4fe7-8581-72715adbb7f5" providerId="ADAL" clId="{D13AF8B3-24D1-4470-A029-DCEEC30A7F62}" dt="2025-09-28T13:58:26.473" v="859"/>
          <ac:spMkLst>
            <pc:docMk/>
            <pc:sldMk cId="1648355643" sldId="332"/>
            <ac:spMk id="3" creationId="{2691B220-895E-017A-450F-669855EDF33C}"/>
          </ac:spMkLst>
        </pc:spChg>
        <pc:spChg chg="mod">
          <ac:chgData name="Cindy Hunt" userId="861b56f6-9294-4fe7-8581-72715adbb7f5" providerId="ADAL" clId="{D13AF8B3-24D1-4470-A029-DCEEC30A7F62}" dt="2025-09-28T13:58:32.721" v="860" actId="20577"/>
          <ac:spMkLst>
            <pc:docMk/>
            <pc:sldMk cId="1648355643" sldId="332"/>
            <ac:spMk id="4" creationId="{7C2FDB31-46A6-7E79-8D33-B668C184E207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9/28/2025</a:t>
            </a:fld>
            <a:endParaRPr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9/28/2025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5725" y="731838"/>
            <a:ext cx="6497638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29503" indent="-280578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22312" indent="-224462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571236" indent="-224462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20161" indent="-224462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fld id="{E2B05E56-1755-49CC-A826-41C779FC8AC4}" type="slidenum">
              <a:rPr lang="en-GB" altLang="en-US" smtClean="0">
                <a:cs typeface="Arial" charset="0"/>
              </a:rPr>
              <a:pPr/>
              <a:t>20</a:t>
            </a:fld>
            <a:endParaRPr lang="en-GB" altLang="en-US">
              <a:cs typeface="Arial" charset="0"/>
            </a:endParaRPr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5383624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65943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67E41-A7D0-2D1B-C535-F2C7BCC18D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DF3AB9-9F15-2B32-340E-5F593C8EB1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0E4D5B-2D02-1A99-05A6-99A246A5B4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A30F4-0B4E-4E4B-BC36-C30CD13F4E17}" type="datetimeFigureOut">
              <a:rPr lang="en-US" smtClean="0"/>
              <a:t>9/28/2025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C46C56-41CB-8719-7881-3AB01F8D53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AD5416-A439-CDEE-18DC-97BB030BF2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471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D6F753-13C8-5392-803F-21B797349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569" y="365126"/>
            <a:ext cx="105128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FBB7DD-A40A-831D-E4FB-3A64C967A5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570" y="1681163"/>
            <a:ext cx="5156444" cy="823912"/>
          </a:xfrm>
        </p:spPr>
        <p:txBody>
          <a:bodyPr anchor="b"/>
          <a:lstStyle>
            <a:lvl1pPr marL="0" indent="0">
              <a:buNone/>
              <a:defRPr sz="2399" b="1"/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81549F-35FA-A5CF-DB86-0A096A3C44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570" y="2505075"/>
            <a:ext cx="5156444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F366839-BB39-B83A-63B1-33C0F5445F0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0593" y="1681163"/>
            <a:ext cx="5181838" cy="823912"/>
          </a:xfrm>
        </p:spPr>
        <p:txBody>
          <a:bodyPr anchor="b"/>
          <a:lstStyle>
            <a:lvl1pPr marL="0" indent="0">
              <a:buNone/>
              <a:defRPr sz="2399" b="1"/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B0D8396-97EB-EF54-0DF7-3A2FCB82BF9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0593" y="2505075"/>
            <a:ext cx="518183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40504E9-13AF-2F71-34D8-BDC1424820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 smtClean="0"/>
              <a:t>9/28/2025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BF64CF9-EFD2-7E79-1C50-A8DB6CD7EE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CC5129-BE26-E6F1-FBBC-2674AFF80D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780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603" y="1122363"/>
            <a:ext cx="9141619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3603" y="3602038"/>
            <a:ext cx="9141619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7423972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7982" y="1825626"/>
            <a:ext cx="10512862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30902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7982" y="1825625"/>
            <a:ext cx="5154857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5986" y="1825625"/>
            <a:ext cx="5154857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588077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098" y="365126"/>
            <a:ext cx="1051286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099" y="1681163"/>
            <a:ext cx="5156973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099" y="2505075"/>
            <a:ext cx="5156973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0593" y="1681163"/>
            <a:ext cx="518236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0593" y="2505075"/>
            <a:ext cx="518236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262405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099" y="457200"/>
            <a:ext cx="39317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2367" y="457201"/>
            <a:ext cx="6170593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099" y="2057400"/>
            <a:ext cx="39317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538848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099" y="457200"/>
            <a:ext cx="39317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2367" y="457200"/>
            <a:ext cx="6170593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099" y="2057400"/>
            <a:ext cx="39317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069377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79655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982" y="365126"/>
            <a:ext cx="105128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7982" y="1825625"/>
            <a:ext cx="1051286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7982" y="6356351"/>
            <a:ext cx="274248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9/28/2025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7549" y="6356351"/>
            <a:ext cx="41137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08357" y="6356351"/>
            <a:ext cx="274248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40288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pupil-inclusion-well-being-behaviour-and-attendance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://www.thersa.org/events/rsaanimate/animate/rsa-animate-changing-paradigm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593D5D-182D-3063-DA71-E8484E0032B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Classroom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3464EB-0F9F-5168-A503-EF17671683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sz="5400" dirty="0" err="1"/>
              <a:t>Powerpoint</a:t>
            </a:r>
            <a:r>
              <a:rPr lang="en-GB" sz="5400" dirty="0"/>
              <a:t> 5</a:t>
            </a:r>
          </a:p>
        </p:txBody>
      </p:sp>
    </p:spTree>
    <p:extLst>
      <p:ext uri="{BB962C8B-B14F-4D97-AF65-F5344CB8AC3E}">
        <p14:creationId xmlns:p14="http://schemas.microsoft.com/office/powerpoint/2010/main" val="10878291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748" y="76200"/>
            <a:ext cx="11953328" cy="126456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sz="3200" dirty="0">
                <a:cs typeface="Calibri Light" panose="020F0302020204030204" pitchFamily="34" charset="0"/>
              </a:rPr>
              <a:t>Agenda Llywodraeth Cymru 2014                                                                               </a:t>
            </a:r>
            <a:br>
              <a:rPr lang="cy-GB" sz="3200" dirty="0">
                <a:cs typeface="Calibri Light" panose="020F0302020204030204" pitchFamily="34" charset="0"/>
              </a:rPr>
            </a:br>
            <a:r>
              <a:rPr lang="cy-GB" sz="3200" dirty="0">
                <a:cs typeface="Calibri Light" panose="020F0302020204030204" pitchFamily="34" charset="0"/>
              </a:rPr>
              <a:t> </a:t>
            </a:r>
            <a:r>
              <a:rPr lang="cy-GB" sz="3200" dirty="0">
                <a:solidFill>
                  <a:schemeClr val="accent1"/>
                </a:solidFill>
                <a:latin typeface="+mn-lt"/>
                <a:cs typeface="Calibri Light" panose="020F0302020204030204" pitchFamily="34" charset="0"/>
              </a:rPr>
              <a:t>Welsh </a:t>
            </a:r>
            <a:r>
              <a:rPr lang="cy-GB" sz="3200" dirty="0" err="1">
                <a:solidFill>
                  <a:schemeClr val="accent1"/>
                </a:solidFill>
                <a:latin typeface="+mn-lt"/>
                <a:cs typeface="Calibri Light" panose="020F0302020204030204" pitchFamily="34" charset="0"/>
              </a:rPr>
              <a:t>Government</a:t>
            </a:r>
            <a:r>
              <a:rPr lang="cy-GB" sz="3200" dirty="0">
                <a:solidFill>
                  <a:schemeClr val="accent1"/>
                </a:solidFill>
                <a:latin typeface="+mn-lt"/>
                <a:cs typeface="Calibri Light" panose="020F0302020204030204" pitchFamily="34" charset="0"/>
              </a:rPr>
              <a:t> Agenda 2014</a:t>
            </a:r>
          </a:p>
        </p:txBody>
      </p:sp>
      <p:sp>
        <p:nvSpPr>
          <p:cNvPr id="7173" name="Content Placeholder 4"/>
          <p:cNvSpPr>
            <a:spLocks noGrp="1"/>
          </p:cNvSpPr>
          <p:nvPr>
            <p:ph sz="half" idx="2"/>
          </p:nvPr>
        </p:nvSpPr>
        <p:spPr>
          <a:xfrm>
            <a:off x="708898" y="1340768"/>
            <a:ext cx="5385514" cy="402057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 err="1">
                <a:ea typeface="ＭＳ Ｐゴシック" pitchFamily="34" charset="-128"/>
              </a:rPr>
              <a:t>Hybu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dysgu</a:t>
            </a:r>
            <a:r>
              <a:rPr lang="en-GB" altLang="en-US" sz="2800" dirty="0">
                <a:ea typeface="ＭＳ Ｐゴシック" pitchFamily="34" charset="-128"/>
              </a:rPr>
              <a:t> ac </a:t>
            </a:r>
            <a:r>
              <a:rPr lang="en-GB" altLang="en-US" sz="2800" dirty="0" err="1">
                <a:ea typeface="ＭＳ Ｐゴシック" pitchFamily="34" charset="-128"/>
              </a:rPr>
              <a:t>addysgu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effeithiol</a:t>
            </a:r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>
                <a:ea typeface="ＭＳ Ｐゴシック" pitchFamily="34" charset="-128"/>
              </a:rPr>
              <a:t>Mae </a:t>
            </a:r>
            <a:r>
              <a:rPr lang="en-GB" altLang="en-US" sz="2800" dirty="0" err="1">
                <a:ea typeface="ＭＳ Ｐゴシック" pitchFamily="34" charset="-128"/>
              </a:rPr>
              <a:t>angen</a:t>
            </a:r>
            <a:r>
              <a:rPr lang="en-GB" altLang="en-US" sz="2800" dirty="0">
                <a:ea typeface="ＭＳ Ｐゴシック" pitchFamily="34" charset="-128"/>
              </a:rPr>
              <a:t> y </a:t>
            </a:r>
            <a:r>
              <a:rPr lang="en-GB" altLang="en-US" sz="2800" dirty="0" err="1">
                <a:ea typeface="ＭＳ Ｐゴシック" pitchFamily="34" charset="-128"/>
              </a:rPr>
              <a:t>sgiliau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angenrheidiol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athrawon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er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mwyn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lleihau’r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tebygolrwydd</a:t>
            </a:r>
            <a:r>
              <a:rPr lang="en-GB" altLang="en-US" sz="2800" dirty="0">
                <a:ea typeface="ＭＳ Ｐゴシック" pitchFamily="34" charset="-128"/>
              </a:rPr>
              <a:t> o </a:t>
            </a:r>
            <a:r>
              <a:rPr lang="en-GB" altLang="en-US" sz="2800" dirty="0" err="1">
                <a:ea typeface="ＭＳ Ｐゴシック" pitchFamily="34" charset="-128"/>
              </a:rPr>
              <a:t>blant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ymddwyn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anaddas</a:t>
            </a:r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>
                <a:ea typeface="ＭＳ Ｐゴシック" pitchFamily="34" charset="-128"/>
              </a:rPr>
              <a:t>Mae </a:t>
            </a:r>
            <a:r>
              <a:rPr lang="en-GB" altLang="en-US" sz="2800" dirty="0" err="1">
                <a:ea typeface="ＭＳ Ｐゴシック" pitchFamily="34" charset="-128"/>
              </a:rPr>
              <a:t>angen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athrawon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gael</a:t>
            </a:r>
            <a:r>
              <a:rPr lang="en-GB" altLang="en-US" sz="2800" dirty="0">
                <a:ea typeface="ＭＳ Ｐゴシック" pitchFamily="34" charset="-128"/>
              </a:rPr>
              <a:t> y </a:t>
            </a:r>
            <a:r>
              <a:rPr lang="en-GB" altLang="en-US" sz="2800" dirty="0" err="1">
                <a:ea typeface="ＭＳ Ｐゴシック" pitchFamily="34" charset="-128"/>
              </a:rPr>
              <a:t>sgiliau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a’r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ymatebion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effeithiol</a:t>
            </a:r>
            <a:r>
              <a:rPr lang="en-GB" altLang="en-US" sz="2800" dirty="0">
                <a:ea typeface="ＭＳ Ｐゴシック" pitchFamily="34" charset="-128"/>
              </a:rPr>
              <a:t> pan </a:t>
            </a:r>
            <a:r>
              <a:rPr lang="en-GB" altLang="en-US" sz="2800" dirty="0" err="1">
                <a:ea typeface="ＭＳ Ｐゴシック" pitchFamily="34" charset="-128"/>
              </a:rPr>
              <a:t>fo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ymddygiad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heriol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digwydd</a:t>
            </a:r>
            <a:endParaRPr lang="cy-GB" altLang="en-US" sz="2800" dirty="0">
              <a:ea typeface="ＭＳ Ｐゴシック" pitchFamily="34" charset="-128"/>
            </a:endParaRPr>
          </a:p>
        </p:txBody>
      </p:sp>
      <p:sp>
        <p:nvSpPr>
          <p:cNvPr id="7174" name="Content Placeholder 5"/>
          <p:cNvSpPr>
            <a:spLocks noGrp="1"/>
          </p:cNvSpPr>
          <p:nvPr>
            <p:ph sz="quarter" idx="4"/>
          </p:nvPr>
        </p:nvSpPr>
        <p:spPr>
          <a:xfrm>
            <a:off x="6475820" y="1196752"/>
            <a:ext cx="5713006" cy="4968552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pPr>
              <a:spcBef>
                <a:spcPts val="400"/>
              </a:spcBef>
              <a:buClr>
                <a:srgbClr val="7FD13B"/>
              </a:buClr>
            </a:pPr>
            <a:endParaRPr lang="en-GB" altLang="en-US" sz="2800" i="1" dirty="0">
              <a:ea typeface="ＭＳ Ｐゴシック" pitchFamily="34" charset="-128"/>
            </a:endParaRPr>
          </a:p>
          <a:p>
            <a:pPr>
              <a:spcBef>
                <a:spcPts val="400"/>
              </a:spcBef>
              <a:buClr>
                <a:srgbClr val="7FD13B"/>
              </a:buClr>
            </a:pPr>
            <a:r>
              <a:rPr lang="en-GB" altLang="en-US" sz="2800" dirty="0">
                <a:solidFill>
                  <a:schemeClr val="accent1"/>
                </a:solidFill>
                <a:ea typeface="ＭＳ Ｐゴシック" pitchFamily="34" charset="-128"/>
              </a:rPr>
              <a:t>Promoting effective learning and teaching</a:t>
            </a:r>
          </a:p>
          <a:p>
            <a:pPr marL="0" indent="0">
              <a:spcBef>
                <a:spcPts val="400"/>
              </a:spcBef>
              <a:buClr>
                <a:srgbClr val="7FD13B"/>
              </a:buClr>
              <a:buNone/>
            </a:pPr>
            <a:endParaRPr lang="en-GB" altLang="en-US" sz="2800" dirty="0">
              <a:solidFill>
                <a:schemeClr val="accent1"/>
              </a:solidFill>
              <a:ea typeface="ＭＳ Ｐゴシック" pitchFamily="34" charset="-128"/>
            </a:endParaRPr>
          </a:p>
          <a:p>
            <a:pPr>
              <a:spcBef>
                <a:spcPts val="400"/>
              </a:spcBef>
              <a:buClr>
                <a:srgbClr val="7FD13B"/>
              </a:buClr>
            </a:pPr>
            <a:r>
              <a:rPr lang="en-GB" altLang="en-US" sz="2800" dirty="0">
                <a:solidFill>
                  <a:schemeClr val="accent1"/>
                </a:solidFill>
                <a:ea typeface="ＭＳ Ｐゴシック" pitchFamily="34" charset="-128"/>
              </a:rPr>
              <a:t>Teachers need the necessary skills to reduce the likelihood of children misbehaving. </a:t>
            </a:r>
          </a:p>
          <a:p>
            <a:pPr marL="0" indent="0">
              <a:spcBef>
                <a:spcPts val="400"/>
              </a:spcBef>
              <a:buClr>
                <a:srgbClr val="7FD13B"/>
              </a:buClr>
              <a:buNone/>
            </a:pPr>
            <a:endParaRPr lang="en-GB" altLang="en-US" sz="2800" dirty="0">
              <a:solidFill>
                <a:schemeClr val="accent1"/>
              </a:solidFill>
              <a:ea typeface="ＭＳ Ｐゴシック" pitchFamily="34" charset="-128"/>
            </a:endParaRPr>
          </a:p>
          <a:p>
            <a:pPr>
              <a:spcBef>
                <a:spcPts val="400"/>
              </a:spcBef>
              <a:buClr>
                <a:srgbClr val="7FD13B"/>
              </a:buClr>
            </a:pPr>
            <a:r>
              <a:rPr lang="en-GB" altLang="en-US" sz="2800" dirty="0">
                <a:solidFill>
                  <a:schemeClr val="accent1"/>
                </a:solidFill>
                <a:ea typeface="ＭＳ Ｐゴシック" pitchFamily="34" charset="-128"/>
              </a:rPr>
              <a:t>Teachers need to be equipped with effective skills and responses when challenging behaviour occurs. </a:t>
            </a:r>
            <a:endParaRPr lang="en-US" altLang="en-US" sz="2800" dirty="0">
              <a:solidFill>
                <a:schemeClr val="accent1"/>
              </a:solidFill>
              <a:ea typeface="ＭＳ Ｐゴシック" pitchFamily="34" charset="-128"/>
            </a:endParaRPr>
          </a:p>
        </p:txBody>
      </p:sp>
      <p:pic>
        <p:nvPicPr>
          <p:cNvPr id="7175" name="Picture 2" descr="C:\Users\Dave\AppData\Local\Microsoft\Windows\Temporary Internet Files\Content.IE5\S531DOBB\Welsh_Dragon_by_aethersb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6619" y="90307"/>
            <a:ext cx="4222205" cy="131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86574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764" y="76200"/>
            <a:ext cx="11012899" cy="1397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200" dirty="0" err="1">
                <a:latin typeface="+mn-lt"/>
              </a:rPr>
              <a:t>Rheolaeth</a:t>
            </a:r>
            <a:r>
              <a:rPr lang="en-GB" sz="3200" dirty="0">
                <a:latin typeface="+mn-lt"/>
              </a:rPr>
              <a:t> Dosbarth </a:t>
            </a:r>
            <a:r>
              <a:rPr lang="en-GB" sz="3200" dirty="0" err="1">
                <a:latin typeface="+mn-lt"/>
              </a:rPr>
              <a:t>Cadarnhaol</a:t>
            </a:r>
            <a:r>
              <a:rPr lang="en-GB" sz="3200" dirty="0">
                <a:latin typeface="+mn-lt"/>
              </a:rPr>
              <a:t> </a:t>
            </a:r>
            <a:br>
              <a:rPr lang="en-GB" sz="3200" dirty="0">
                <a:latin typeface="+mn-lt"/>
              </a:rPr>
            </a:br>
            <a:r>
              <a:rPr lang="en-GB" sz="3200" dirty="0">
                <a:solidFill>
                  <a:schemeClr val="accent1"/>
                </a:solidFill>
                <a:latin typeface="+mn-lt"/>
              </a:rPr>
              <a:t>Effective Classroom Management</a:t>
            </a:r>
          </a:p>
        </p:txBody>
      </p:sp>
      <p:sp>
        <p:nvSpPr>
          <p:cNvPr id="19460" name="Text Placeholder 3"/>
          <p:cNvSpPr>
            <a:spLocks noGrp="1"/>
          </p:cNvSpPr>
          <p:nvPr>
            <p:ph type="body" idx="1"/>
          </p:nvPr>
        </p:nvSpPr>
        <p:spPr>
          <a:xfrm>
            <a:off x="6191754" y="5410200"/>
            <a:ext cx="5387630" cy="762000"/>
          </a:xfrm>
          <a:ln>
            <a:headEnd/>
            <a:tailEnd/>
          </a:ln>
        </p:spPr>
        <p:txBody>
          <a:bodyPr/>
          <a:lstStyle/>
          <a:p>
            <a:endParaRPr lang="en-US" altLang="en-US">
              <a:ea typeface="ＭＳ Ｐゴシック" pitchFamily="34" charset="-128"/>
            </a:endParaRPr>
          </a:p>
        </p:txBody>
      </p:sp>
      <p:sp>
        <p:nvSpPr>
          <p:cNvPr id="19461" name="Content Placeholder 4"/>
          <p:cNvSpPr>
            <a:spLocks noGrp="1"/>
          </p:cNvSpPr>
          <p:nvPr>
            <p:ph sz="half" idx="2"/>
          </p:nvPr>
        </p:nvSpPr>
        <p:spPr>
          <a:xfrm>
            <a:off x="609441" y="1988840"/>
            <a:ext cx="5385514" cy="2731205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sz="3200" dirty="0" err="1">
                <a:ea typeface="ＭＳ Ｐゴシック" pitchFamily="34" charset="-128"/>
              </a:rPr>
              <a:t>Er</a:t>
            </a:r>
            <a:r>
              <a:rPr lang="en-US" altLang="en-US" sz="3200" dirty="0">
                <a:ea typeface="ＭＳ Ｐゴシック" pitchFamily="34" charset="-128"/>
              </a:rPr>
              <a:t> </a:t>
            </a:r>
            <a:r>
              <a:rPr lang="en-US" altLang="en-US" sz="3200" dirty="0" err="1">
                <a:ea typeface="ＭＳ Ｐゴシック" pitchFamily="34" charset="-128"/>
              </a:rPr>
              <a:t>mwyn</a:t>
            </a:r>
            <a:r>
              <a:rPr lang="en-US" altLang="en-US" sz="3200" dirty="0">
                <a:ea typeface="ＭＳ Ｐゴシック" pitchFamily="34" charset="-128"/>
              </a:rPr>
              <a:t> </a:t>
            </a:r>
            <a:r>
              <a:rPr lang="en-US" altLang="en-US" sz="3200" dirty="0" err="1">
                <a:ea typeface="ＭＳ Ｐゴシック" pitchFamily="34" charset="-128"/>
              </a:rPr>
              <a:t>creu</a:t>
            </a:r>
            <a:r>
              <a:rPr lang="en-US" altLang="en-US" sz="3200" dirty="0">
                <a:ea typeface="ＭＳ Ｐゴシック" pitchFamily="34" charset="-128"/>
              </a:rPr>
              <a:t> </a:t>
            </a:r>
            <a:r>
              <a:rPr lang="en-US" altLang="en-US" sz="3200" dirty="0" err="1">
                <a:ea typeface="ＭＳ Ｐゴシック" pitchFamily="34" charset="-128"/>
              </a:rPr>
              <a:t>diwylliant</a:t>
            </a:r>
            <a:r>
              <a:rPr lang="en-US" altLang="en-US" sz="3200" dirty="0">
                <a:ea typeface="ＭＳ Ｐゴシック" pitchFamily="34" charset="-128"/>
              </a:rPr>
              <a:t> o </a:t>
            </a:r>
            <a:r>
              <a:rPr lang="en-US" altLang="en-US" sz="3200" dirty="0" err="1">
                <a:ea typeface="ＭＳ Ｐゴシック" pitchFamily="34" charset="-128"/>
              </a:rPr>
              <a:t>ddysgu</a:t>
            </a:r>
            <a:r>
              <a:rPr lang="en-US" altLang="en-US" sz="3200" dirty="0">
                <a:ea typeface="ＭＳ Ｐゴシック" pitchFamily="34" charset="-128"/>
              </a:rPr>
              <a:t> </a:t>
            </a:r>
            <a:r>
              <a:rPr lang="en-US" altLang="en-US" sz="3200" dirty="0" err="1">
                <a:ea typeface="ＭＳ Ｐゴシック" pitchFamily="34" charset="-128"/>
              </a:rPr>
              <a:t>positif</a:t>
            </a:r>
            <a:r>
              <a:rPr lang="en-US" altLang="en-US" sz="3200" dirty="0">
                <a:ea typeface="ＭＳ Ｐゴシック" pitchFamily="34" charset="-128"/>
              </a:rPr>
              <a:t>, </a:t>
            </a:r>
            <a:r>
              <a:rPr lang="en-US" altLang="en-US" sz="3200" dirty="0" err="1">
                <a:ea typeface="ＭＳ Ｐゴシック" pitchFamily="34" charset="-128"/>
              </a:rPr>
              <a:t>mae</a:t>
            </a:r>
            <a:r>
              <a:rPr lang="en-US" altLang="en-US" sz="3200" dirty="0">
                <a:ea typeface="ＭＳ Ｐゴシック" pitchFamily="34" charset="-128"/>
              </a:rPr>
              <a:t> </a:t>
            </a:r>
            <a:r>
              <a:rPr lang="en-US" altLang="en-US" sz="3200" dirty="0" err="1">
                <a:ea typeface="ＭＳ Ｐゴシック" pitchFamily="34" charset="-128"/>
              </a:rPr>
              <a:t>angen</a:t>
            </a:r>
            <a:r>
              <a:rPr lang="en-US" altLang="en-US" sz="3200" dirty="0">
                <a:ea typeface="ＭＳ Ｐゴシック" pitchFamily="34" charset="-128"/>
              </a:rPr>
              <a:t> </a:t>
            </a:r>
            <a:r>
              <a:rPr lang="en-US" altLang="en-US" sz="3200" dirty="0" err="1">
                <a:ea typeface="ＭＳ Ｐゴシック" pitchFamily="34" charset="-128"/>
              </a:rPr>
              <a:t>gweithredu</a:t>
            </a:r>
            <a:r>
              <a:rPr lang="en-US" altLang="en-US" sz="3200" dirty="0">
                <a:ea typeface="ＭＳ Ｐゴシック" pitchFamily="34" charset="-128"/>
              </a:rPr>
              <a:t> </a:t>
            </a:r>
            <a:r>
              <a:rPr lang="en-US" altLang="en-US" sz="3200" dirty="0" err="1">
                <a:ea typeface="ＭＳ Ｐゴシック" pitchFamily="34" charset="-128"/>
              </a:rPr>
              <a:t>strategaethau</a:t>
            </a:r>
            <a:endParaRPr lang="en-US" altLang="en-US" sz="3200" dirty="0">
              <a:ea typeface="ＭＳ Ｐゴシック" pitchFamily="34" charset="-128"/>
            </a:endParaRPr>
          </a:p>
        </p:txBody>
      </p:sp>
      <p:sp>
        <p:nvSpPr>
          <p:cNvPr id="19462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1444626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GB" altLang="en-US" sz="32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3200" dirty="0">
                <a:solidFill>
                  <a:schemeClr val="accent1"/>
                </a:solidFill>
                <a:ea typeface="ＭＳ Ｐゴシック" pitchFamily="34" charset="-128"/>
              </a:rPr>
              <a:t>In order to create a positive learning culture, effective strategies need to be implemented</a:t>
            </a:r>
            <a:r>
              <a:rPr lang="en-GB" altLang="en-US" sz="3200" i="1" dirty="0">
                <a:solidFill>
                  <a:schemeClr val="accent1"/>
                </a:solidFill>
                <a:ea typeface="ＭＳ Ｐゴシック" pitchFamily="34" charset="-128"/>
              </a:rPr>
              <a:t>.  </a:t>
            </a:r>
          </a:p>
        </p:txBody>
      </p:sp>
      <p:pic>
        <p:nvPicPr>
          <p:cNvPr id="19463" name="Picture 2" descr="C:\Users\Dave\AppData\Local\Microsoft\Windows\Temporary Internet Files\Content.IE5\BP5W2LPY\DSC022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1754" y="4720045"/>
            <a:ext cx="5565623" cy="18448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8" name="Picture 2" descr="C:\Users\s.ainsworth\AppData\Local\Microsoft\Windows\Temporary Internet Files\Content.IE5\0NKTQZAZ\2818437869_02bbc26569_z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804" y="4797152"/>
            <a:ext cx="2626478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24265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9756" y="76200"/>
            <a:ext cx="11881320" cy="1397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4000" dirty="0" err="1">
                <a:latin typeface="+mn-lt"/>
              </a:rPr>
              <a:t>Diwylliant</a:t>
            </a:r>
            <a:r>
              <a:rPr lang="en-GB" sz="4000" dirty="0">
                <a:latin typeface="+mn-lt"/>
              </a:rPr>
              <a:t> </a:t>
            </a:r>
            <a:r>
              <a:rPr lang="en-GB" sz="4000" dirty="0" err="1">
                <a:latin typeface="+mn-lt"/>
              </a:rPr>
              <a:t>Dysgu</a:t>
            </a:r>
            <a:r>
              <a:rPr lang="en-GB" sz="4000" dirty="0">
                <a:latin typeface="+mn-lt"/>
              </a:rPr>
              <a:t> </a:t>
            </a:r>
            <a:r>
              <a:rPr lang="en-GB" sz="4000" dirty="0" err="1">
                <a:latin typeface="+mn-lt"/>
              </a:rPr>
              <a:t>Cadarnhaol</a:t>
            </a:r>
            <a:r>
              <a:rPr lang="en-GB" sz="4000" dirty="0">
                <a:latin typeface="+mn-lt"/>
              </a:rPr>
              <a:t>       </a:t>
            </a:r>
            <a:r>
              <a:rPr lang="en-GB" sz="4000" dirty="0">
                <a:solidFill>
                  <a:schemeClr val="accent1"/>
                </a:solidFill>
                <a:latin typeface="+mn-lt"/>
              </a:rPr>
              <a:t>Positive Learning Culture                                       </a:t>
            </a:r>
            <a:br>
              <a:rPr lang="en-GB" sz="4000" dirty="0">
                <a:latin typeface="+mn-lt"/>
              </a:rPr>
            </a:br>
            <a:br>
              <a:rPr lang="en-GB" sz="4000" dirty="0">
                <a:latin typeface="+mn-lt"/>
              </a:rPr>
            </a:br>
            <a:r>
              <a:rPr lang="en-GB" sz="4000" dirty="0">
                <a:latin typeface="+mn-lt"/>
              </a:rPr>
              <a:t>                                                           </a:t>
            </a:r>
            <a:endParaRPr lang="en-GB" sz="4000" dirty="0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20485" name="Content Placeholder 4"/>
          <p:cNvSpPr>
            <a:spLocks noGrp="1"/>
          </p:cNvSpPr>
          <p:nvPr>
            <p:ph sz="half" idx="2"/>
          </p:nvPr>
        </p:nvSpPr>
        <p:spPr>
          <a:xfrm>
            <a:off x="609441" y="2060848"/>
            <a:ext cx="5385514" cy="3325541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r>
              <a:rPr lang="en-US" altLang="en-US" sz="3600" dirty="0" err="1">
                <a:ea typeface="ＭＳ Ｐゴシック" pitchFamily="34" charset="-128"/>
              </a:rPr>
              <a:t>Rheolaeth</a:t>
            </a:r>
            <a:r>
              <a:rPr lang="en-US" altLang="en-US" sz="3600" dirty="0">
                <a:ea typeface="ＭＳ Ｐゴシック" pitchFamily="34" charset="-128"/>
              </a:rPr>
              <a:t> </a:t>
            </a:r>
            <a:r>
              <a:rPr lang="en-US" altLang="en-US" sz="3600" dirty="0" err="1">
                <a:ea typeface="ＭＳ Ｐゴシック" pitchFamily="34" charset="-128"/>
              </a:rPr>
              <a:t>dosbarth</a:t>
            </a:r>
            <a:r>
              <a:rPr lang="en-US" altLang="en-US" sz="3600" dirty="0">
                <a:ea typeface="ＭＳ Ｐゴシック" pitchFamily="34" charset="-128"/>
              </a:rPr>
              <a:t> </a:t>
            </a:r>
            <a:r>
              <a:rPr lang="en-US" altLang="en-US" sz="3600" dirty="0" err="1">
                <a:ea typeface="ＭＳ Ｐゴシック" pitchFamily="34" charset="-128"/>
              </a:rPr>
              <a:t>effeithiol</a:t>
            </a:r>
            <a:endParaRPr lang="en-US" altLang="en-US" sz="3600" dirty="0">
              <a:ea typeface="ＭＳ Ｐゴシック" pitchFamily="34" charset="-128"/>
            </a:endParaRPr>
          </a:p>
          <a:p>
            <a:r>
              <a:rPr lang="en-US" altLang="en-US" sz="3600" dirty="0" err="1">
                <a:ea typeface="ＭＳ Ｐゴシック" pitchFamily="34" charset="-128"/>
              </a:rPr>
              <a:t>Perthnasau</a:t>
            </a:r>
            <a:r>
              <a:rPr lang="en-US" altLang="en-US" sz="3600" dirty="0">
                <a:ea typeface="ＭＳ Ｐゴシック" pitchFamily="34" charset="-128"/>
              </a:rPr>
              <a:t> </a:t>
            </a:r>
            <a:r>
              <a:rPr lang="en-US" altLang="en-US" sz="3600" dirty="0" err="1">
                <a:ea typeface="ＭＳ Ｐゴシック" pitchFamily="34" charset="-128"/>
              </a:rPr>
              <a:t>positif</a:t>
            </a:r>
            <a:endParaRPr lang="en-US" altLang="en-US" sz="3600" dirty="0">
              <a:ea typeface="ＭＳ Ｐゴシック" pitchFamily="34" charset="-128"/>
            </a:endParaRPr>
          </a:p>
          <a:p>
            <a:r>
              <a:rPr lang="en-US" altLang="en-US" sz="3600" dirty="0" err="1">
                <a:ea typeface="ＭＳ Ｐゴシック" pitchFamily="34" charset="-128"/>
              </a:rPr>
              <a:t>Yr</a:t>
            </a:r>
            <a:r>
              <a:rPr lang="en-US" altLang="en-US" sz="3600" dirty="0">
                <a:ea typeface="ＭＳ Ｐゴシック" pitchFamily="34" charset="-128"/>
              </a:rPr>
              <a:t> </a:t>
            </a:r>
            <a:r>
              <a:rPr lang="en-US" altLang="en-US" sz="3600" dirty="0" err="1">
                <a:ea typeface="ＭＳ Ｐゴシック" pitchFamily="34" charset="-128"/>
              </a:rPr>
              <a:t>ystafell</a:t>
            </a:r>
            <a:r>
              <a:rPr lang="en-US" altLang="en-US" sz="3600" dirty="0">
                <a:ea typeface="ＭＳ Ｐゴシック" pitchFamily="34" charset="-128"/>
              </a:rPr>
              <a:t> </a:t>
            </a:r>
            <a:r>
              <a:rPr lang="en-US" altLang="en-US" sz="3600" dirty="0" err="1">
                <a:ea typeface="ＭＳ Ｐゴシック" pitchFamily="34" charset="-128"/>
              </a:rPr>
              <a:t>ddosbarth</a:t>
            </a:r>
            <a:endParaRPr lang="en-US" altLang="en-US" sz="3600" dirty="0">
              <a:ea typeface="ＭＳ Ｐゴシック" pitchFamily="34" charset="-128"/>
            </a:endParaRPr>
          </a:p>
        </p:txBody>
      </p:sp>
      <p:sp>
        <p:nvSpPr>
          <p:cNvPr id="20486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2060848"/>
            <a:ext cx="5387630" cy="3325541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r>
              <a:rPr lang="en-GB" altLang="en-US" sz="3600" dirty="0">
                <a:solidFill>
                  <a:schemeClr val="accent1"/>
                </a:solidFill>
                <a:ea typeface="ＭＳ Ｐゴシック" pitchFamily="34" charset="-128"/>
              </a:rPr>
              <a:t>Effective classroom management </a:t>
            </a:r>
          </a:p>
          <a:p>
            <a:pPr>
              <a:spcBef>
                <a:spcPct val="0"/>
              </a:spcBef>
            </a:pPr>
            <a:endParaRPr lang="en-GB" altLang="en-US" sz="3600" dirty="0">
              <a:solidFill>
                <a:schemeClr val="accent1"/>
              </a:solidFill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3600" dirty="0">
                <a:solidFill>
                  <a:schemeClr val="accent1"/>
                </a:solidFill>
                <a:ea typeface="ＭＳ Ｐゴシック" pitchFamily="34" charset="-128"/>
              </a:rPr>
              <a:t>Positive relationships </a:t>
            </a:r>
          </a:p>
          <a:p>
            <a:pPr>
              <a:spcBef>
                <a:spcPct val="0"/>
              </a:spcBef>
            </a:pPr>
            <a:endParaRPr lang="en-GB" altLang="en-US" sz="3600" dirty="0">
              <a:solidFill>
                <a:schemeClr val="accent1"/>
              </a:solidFill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3600" dirty="0">
                <a:solidFill>
                  <a:schemeClr val="accent1"/>
                </a:solidFill>
                <a:ea typeface="ＭＳ Ｐゴシック" pitchFamily="34" charset="-128"/>
              </a:rPr>
              <a:t>The classroom</a:t>
            </a:r>
          </a:p>
        </p:txBody>
      </p:sp>
    </p:spTree>
    <p:extLst>
      <p:ext uri="{BB962C8B-B14F-4D97-AF65-F5344CB8AC3E}">
        <p14:creationId xmlns:p14="http://schemas.microsoft.com/office/powerpoint/2010/main" val="41218387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94333-6D99-4D2C-56FD-9DE90821D8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>
                <a:solidFill>
                  <a:schemeClr val="accent1"/>
                </a:solidFill>
              </a:rPr>
            </a:br>
            <a:br>
              <a:rPr lang="en-GB" dirty="0">
                <a:solidFill>
                  <a:schemeClr val="accent1"/>
                </a:solidFill>
              </a:rPr>
            </a:br>
            <a:br>
              <a:rPr lang="en-GB" dirty="0">
                <a:solidFill>
                  <a:schemeClr val="accent1"/>
                </a:solidFill>
              </a:rPr>
            </a:br>
            <a:br>
              <a:rPr lang="en-GB" dirty="0">
                <a:solidFill>
                  <a:schemeClr val="accent1"/>
                </a:solidFill>
              </a:rPr>
            </a:br>
            <a:br>
              <a:rPr lang="en-GB" dirty="0">
                <a:solidFill>
                  <a:schemeClr val="accent1"/>
                </a:solidFill>
              </a:rPr>
            </a:br>
            <a:br>
              <a:rPr lang="en-GB" dirty="0">
                <a:solidFill>
                  <a:schemeClr val="accent1"/>
                </a:solidFill>
              </a:rPr>
            </a:br>
            <a:br>
              <a:rPr lang="en-GB" dirty="0">
                <a:solidFill>
                  <a:schemeClr val="accent1"/>
                </a:solidFill>
              </a:rPr>
            </a:br>
            <a:r>
              <a:rPr lang="en-GB" dirty="0" err="1"/>
              <a:t>Heriau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Rheoli</a:t>
            </a:r>
            <a:r>
              <a:rPr lang="en-GB" dirty="0"/>
              <a:t> Dosbarth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>
                <a:solidFill>
                  <a:schemeClr val="accent1"/>
                </a:solidFill>
              </a:rPr>
              <a:t>Challenges in Classroom Management</a:t>
            </a:r>
            <a:br>
              <a:rPr lang="en-GB" dirty="0">
                <a:solidFill>
                  <a:schemeClr val="accent1"/>
                </a:solidFill>
              </a:rPr>
            </a:br>
            <a:br>
              <a:rPr lang="en-GB" dirty="0">
                <a:solidFill>
                  <a:schemeClr val="accent1"/>
                </a:solidFill>
              </a:rPr>
            </a:br>
            <a:r>
              <a:rPr lang="en-GB" dirty="0" err="1"/>
              <a:t>Trosolwg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heriau</a:t>
            </a:r>
            <a:r>
              <a:rPr lang="en-GB" dirty="0"/>
              <a:t> y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Athrawon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hwynebu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reoli</a:t>
            </a:r>
            <a:r>
              <a:rPr lang="en-GB" dirty="0"/>
              <a:t> </a:t>
            </a:r>
            <a:r>
              <a:rPr lang="en-GB" dirty="0" err="1"/>
              <a:t>ystafelloedd</a:t>
            </a:r>
            <a:r>
              <a:rPr lang="en-GB" dirty="0"/>
              <a:t> </a:t>
            </a:r>
            <a:r>
              <a:rPr lang="en-GB" dirty="0" err="1"/>
              <a:t>dosbarth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………</a:t>
            </a:r>
            <a:br>
              <a:rPr lang="en-GB" dirty="0">
                <a:solidFill>
                  <a:schemeClr val="accent1"/>
                </a:solidFill>
              </a:rPr>
            </a:br>
            <a:br>
              <a:rPr lang="en-GB" dirty="0">
                <a:solidFill>
                  <a:schemeClr val="accent1"/>
                </a:solidFill>
              </a:rPr>
            </a:br>
            <a:r>
              <a:rPr lang="en-GB" dirty="0">
                <a:solidFill>
                  <a:schemeClr val="accent1"/>
                </a:solidFill>
              </a:rPr>
              <a:t>An overview of the challenges Teachers face in managing classrooms effectively…….</a:t>
            </a:r>
          </a:p>
        </p:txBody>
      </p:sp>
    </p:spTree>
    <p:extLst>
      <p:ext uri="{BB962C8B-B14F-4D97-AF65-F5344CB8AC3E}">
        <p14:creationId xmlns:p14="http://schemas.microsoft.com/office/powerpoint/2010/main" val="3728560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842925-91BF-B09F-0018-DAB48BACB6F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Mae </a:t>
            </a:r>
            <a:r>
              <a:rPr lang="en-GB" dirty="0" err="1"/>
              <a:t>athrawon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aml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wynebu</a:t>
            </a:r>
            <a:r>
              <a:rPr lang="en-GB" dirty="0"/>
              <a:t> </a:t>
            </a:r>
            <a:r>
              <a:rPr lang="en-GB" dirty="0" err="1"/>
              <a:t>ymddygiad</a:t>
            </a:r>
            <a:r>
              <a:rPr lang="en-GB" dirty="0"/>
              <a:t> </a:t>
            </a:r>
            <a:r>
              <a:rPr lang="en-GB" dirty="0" err="1"/>
              <a:t>aflonyddgar</a:t>
            </a:r>
            <a:r>
              <a:rPr lang="en-GB" dirty="0"/>
              <a:t>, </a:t>
            </a:r>
            <a:r>
              <a:rPr lang="en-GB" dirty="0" err="1"/>
              <a:t>gwrthryfel</a:t>
            </a:r>
            <a:r>
              <a:rPr lang="en-GB" dirty="0"/>
              <a:t>, a </a:t>
            </a:r>
            <a:r>
              <a:rPr lang="en-GB" dirty="0" err="1"/>
              <a:t>bwlio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tanseilio</a:t>
            </a:r>
            <a:r>
              <a:rPr lang="en-GB" dirty="0"/>
              <a:t> </a:t>
            </a:r>
            <a:r>
              <a:rPr lang="en-GB" dirty="0" err="1"/>
              <a:t>trefn</a:t>
            </a:r>
            <a:r>
              <a:rPr lang="en-GB" dirty="0"/>
              <a:t> ac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yr </a:t>
            </a:r>
            <a:r>
              <a:rPr lang="en-GB" dirty="0" err="1"/>
              <a:t>ystafell</a:t>
            </a:r>
            <a:r>
              <a:rPr lang="en-GB" dirty="0"/>
              <a:t> </a:t>
            </a:r>
            <a:r>
              <a:rPr lang="en-GB" dirty="0" err="1"/>
              <a:t>ddosbarth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rheoli'r</a:t>
            </a:r>
            <a:r>
              <a:rPr lang="en-GB" dirty="0"/>
              <a:t> </a:t>
            </a:r>
            <a:r>
              <a:rPr lang="en-GB" dirty="0" err="1"/>
              <a:t>materion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gofyn</a:t>
            </a:r>
            <a:r>
              <a:rPr lang="en-GB" dirty="0"/>
              <a:t> am </a:t>
            </a:r>
            <a:r>
              <a:rPr lang="en-GB" dirty="0" err="1"/>
              <a:t>bolisïau</a:t>
            </a:r>
            <a:r>
              <a:rPr lang="en-GB" dirty="0"/>
              <a:t> </a:t>
            </a:r>
            <a:r>
              <a:rPr lang="en-GB" dirty="0" err="1"/>
              <a:t>cyson</a:t>
            </a:r>
            <a:r>
              <a:rPr lang="en-GB" dirty="0"/>
              <a:t> a </a:t>
            </a:r>
            <a:r>
              <a:rPr lang="en-GB" dirty="0" err="1"/>
              <a:t>chyfathrebu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52E5D6-1F8D-7D85-FAF2-156E90843F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4412" y="1916832"/>
            <a:ext cx="6306985" cy="3809862"/>
          </a:xfrm>
        </p:spPr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Teachers often face disruptive behaviour, defiance, and bullying which can undermine classroom order and learning.</a:t>
            </a:r>
          </a:p>
          <a:p>
            <a:endParaRPr lang="en-GB" dirty="0">
              <a:solidFill>
                <a:schemeClr val="accent1"/>
              </a:solidFill>
            </a:endParaRPr>
          </a:p>
          <a:p>
            <a:r>
              <a:rPr lang="en-GB" dirty="0">
                <a:solidFill>
                  <a:schemeClr val="accent1"/>
                </a:solidFill>
              </a:rPr>
              <a:t>Managing these issues requires consistent policies and effective communication.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FD40E405-F12B-5B48-8E07-4F507F58CC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err="1"/>
              <a:t>Ymddygiad</a:t>
            </a:r>
            <a:r>
              <a:rPr lang="en-GB" sz="4000" dirty="0"/>
              <a:t> a </a:t>
            </a:r>
            <a:r>
              <a:rPr lang="en-GB" sz="4000" dirty="0" err="1"/>
              <a:t>Disgyblaeth</a:t>
            </a:r>
            <a:r>
              <a:rPr lang="en-GB" sz="4000" dirty="0"/>
              <a:t>     </a:t>
            </a:r>
            <a:r>
              <a:rPr lang="en-GB" sz="4000" dirty="0">
                <a:solidFill>
                  <a:schemeClr val="accent1"/>
                </a:solidFill>
              </a:rPr>
              <a:t>Pupils Behaviour and</a:t>
            </a:r>
            <a:br>
              <a:rPr lang="en-GB" sz="4000" dirty="0"/>
            </a:br>
            <a:r>
              <a:rPr lang="en-GB" sz="4000" dirty="0" err="1"/>
              <a:t>Disgyblion</a:t>
            </a:r>
            <a:r>
              <a:rPr lang="en-GB" sz="4000" dirty="0"/>
              <a:t>                               </a:t>
            </a:r>
            <a:r>
              <a:rPr lang="en-GB" sz="4000" dirty="0">
                <a:solidFill>
                  <a:schemeClr val="accent1"/>
                </a:solidFill>
              </a:rPr>
              <a:t>Discipline</a:t>
            </a:r>
          </a:p>
        </p:txBody>
      </p:sp>
    </p:spTree>
    <p:extLst>
      <p:ext uri="{BB962C8B-B14F-4D97-AF65-F5344CB8AC3E}">
        <p14:creationId xmlns:p14="http://schemas.microsoft.com/office/powerpoint/2010/main" val="7853285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56EBA-B966-58CD-CA99-3C2713553E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982" y="188640"/>
            <a:ext cx="10512862" cy="1502049"/>
          </a:xfrm>
        </p:spPr>
        <p:txBody>
          <a:bodyPr>
            <a:normAutofit fontScale="90000"/>
          </a:bodyPr>
          <a:lstStyle/>
          <a:p>
            <a:r>
              <a:rPr lang="en-GB" sz="4000" dirty="0" err="1"/>
              <a:t>Anghenion</a:t>
            </a:r>
            <a:r>
              <a:rPr lang="en-GB" sz="4000" dirty="0"/>
              <a:t> </a:t>
            </a:r>
            <a:r>
              <a:rPr lang="en-GB" sz="4000" dirty="0" err="1"/>
              <a:t>Disgyblion</a:t>
            </a:r>
            <a:r>
              <a:rPr lang="en-GB" sz="4000" dirty="0"/>
              <a:t>               </a:t>
            </a:r>
            <a:r>
              <a:rPr lang="en-GB" sz="4000" dirty="0">
                <a:solidFill>
                  <a:schemeClr val="accent1"/>
                </a:solidFill>
              </a:rPr>
              <a:t>Diverse Pupil Needs            </a:t>
            </a:r>
            <a:br>
              <a:rPr lang="en-GB" sz="4000" dirty="0"/>
            </a:br>
            <a:r>
              <a:rPr lang="en-GB" sz="4000" dirty="0" err="1"/>
              <a:t>Amrywiol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91B220-895E-017A-450F-669855EDF33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Mae </a:t>
            </a:r>
            <a:r>
              <a:rPr lang="en-GB" dirty="0" err="1"/>
              <a:t>ystafelloedd</a:t>
            </a:r>
            <a:r>
              <a:rPr lang="en-GB" dirty="0"/>
              <a:t> </a:t>
            </a:r>
            <a:r>
              <a:rPr lang="en-GB" dirty="0" err="1"/>
              <a:t>dosbarth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galluoedd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amrywiol</a:t>
            </a:r>
            <a:r>
              <a:rPr lang="en-GB" dirty="0"/>
              <a:t>, </a:t>
            </a:r>
            <a:r>
              <a:rPr lang="en-GB" dirty="0" err="1"/>
              <a:t>hyfedredd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, ac 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emosiynol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athrawon</a:t>
            </a:r>
            <a:r>
              <a:rPr lang="en-GB" dirty="0"/>
              <a:t> </a:t>
            </a:r>
            <a:r>
              <a:rPr lang="en-GB" dirty="0" err="1"/>
              <a:t>addasu</a:t>
            </a:r>
            <a:r>
              <a:rPr lang="en-GB" dirty="0"/>
              <a:t> </a:t>
            </a:r>
            <a:r>
              <a:rPr lang="en-GB" dirty="0" err="1"/>
              <a:t>strategaethau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gefnogi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dysgwr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2FDB31-46A6-7E79-8D33-B668C184E20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Classrooms include pupils with varying learning abilities, language proficiencies, and emotional needs.</a:t>
            </a:r>
          </a:p>
          <a:p>
            <a:endParaRPr lang="en-GB" dirty="0">
              <a:solidFill>
                <a:schemeClr val="accent1"/>
              </a:solidFill>
            </a:endParaRPr>
          </a:p>
          <a:p>
            <a:endParaRPr lang="en-GB" dirty="0">
              <a:solidFill>
                <a:schemeClr val="accent1"/>
              </a:solidFill>
            </a:endParaRPr>
          </a:p>
          <a:p>
            <a:r>
              <a:rPr lang="en-GB" dirty="0">
                <a:solidFill>
                  <a:schemeClr val="accent1"/>
                </a:solidFill>
              </a:rPr>
              <a:t>Teachers must adapt strategies to support all learners.</a:t>
            </a:r>
          </a:p>
          <a:p>
            <a:endParaRPr lang="en-GB" dirty="0">
              <a:solidFill>
                <a:schemeClr val="accent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83556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4AAE4E-707B-B5F5-3273-81DDE4676C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err="1"/>
              <a:t>Maint</a:t>
            </a:r>
            <a:r>
              <a:rPr lang="en-GB" sz="4000" dirty="0"/>
              <a:t> </a:t>
            </a:r>
            <a:r>
              <a:rPr lang="en-GB" sz="4000" dirty="0" err="1"/>
              <a:t>Dosbarthiadau</a:t>
            </a:r>
            <a:r>
              <a:rPr lang="en-GB" sz="4000" dirty="0"/>
              <a:t> </a:t>
            </a:r>
            <a:br>
              <a:rPr lang="en-GB" sz="4000" dirty="0"/>
            </a:br>
            <a:r>
              <a:rPr lang="en-GB" sz="4000" dirty="0"/>
              <a:t>Mawr                                        </a:t>
            </a:r>
            <a:r>
              <a:rPr lang="en-GB" dirty="0">
                <a:solidFill>
                  <a:schemeClr val="accent1"/>
                </a:solidFill>
              </a:rPr>
              <a:t>Large Class Sizes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F0AF3B-8CDF-A56F-58A6-C893CED58C3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 err="1"/>
              <a:t>Rheoli</a:t>
            </a:r>
            <a:r>
              <a:rPr lang="en-GB" dirty="0"/>
              <a:t> </a:t>
            </a:r>
            <a:r>
              <a:rPr lang="en-GB" dirty="0" err="1"/>
              <a:t>llawer</a:t>
            </a:r>
            <a:r>
              <a:rPr lang="en-GB" dirty="0"/>
              <a:t> o </a:t>
            </a:r>
            <a:r>
              <a:rPr lang="en-GB" dirty="0" err="1"/>
              <a:t>ddisgyblion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unwaith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lleihau</a:t>
            </a:r>
            <a:r>
              <a:rPr lang="en-GB" dirty="0"/>
              <a:t> </a:t>
            </a:r>
            <a:r>
              <a:rPr lang="en-GB" dirty="0" err="1"/>
              <a:t>sylw</a:t>
            </a:r>
            <a:r>
              <a:rPr lang="en-GB" dirty="0"/>
              <a:t> </a:t>
            </a:r>
            <a:r>
              <a:rPr lang="en-GB" dirty="0" err="1"/>
              <a:t>unigol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cynyddu</a:t>
            </a:r>
            <a:r>
              <a:rPr lang="en-GB" dirty="0"/>
              <a:t> </a:t>
            </a:r>
            <a:r>
              <a:rPr lang="en-GB" dirty="0" err="1"/>
              <a:t>lefelau</a:t>
            </a:r>
            <a:r>
              <a:rPr lang="en-GB" dirty="0"/>
              <a:t> </a:t>
            </a:r>
            <a:r>
              <a:rPr lang="en-GB" dirty="0" err="1"/>
              <a:t>sŵn</a:t>
            </a:r>
            <a:r>
              <a:rPr lang="en-GB" dirty="0"/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778CF6-ACF6-4222-A2F3-D311E42D5EE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>
              <a:solidFill>
                <a:schemeClr val="accent1"/>
              </a:solidFill>
            </a:endParaRPr>
          </a:p>
          <a:p>
            <a:endParaRPr lang="en-GB" dirty="0">
              <a:solidFill>
                <a:schemeClr val="accent1"/>
              </a:solidFill>
            </a:endParaRPr>
          </a:p>
          <a:p>
            <a:r>
              <a:rPr lang="en-GB" dirty="0">
                <a:solidFill>
                  <a:schemeClr val="accent1"/>
                </a:solidFill>
              </a:rPr>
              <a:t>Managing many pupils at once reduces individual attention and increases noise levels.</a:t>
            </a:r>
          </a:p>
        </p:txBody>
      </p:sp>
    </p:spTree>
    <p:extLst>
      <p:ext uri="{BB962C8B-B14F-4D97-AF65-F5344CB8AC3E}">
        <p14:creationId xmlns:p14="http://schemas.microsoft.com/office/powerpoint/2010/main" val="15331698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E8A649-AE89-BAB6-D8AF-C45142BD5A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Diffyg</a:t>
            </a:r>
            <a:r>
              <a:rPr lang="en-GB" dirty="0"/>
              <a:t> </a:t>
            </a:r>
            <a:r>
              <a:rPr lang="en-GB" dirty="0" err="1"/>
              <a:t>Cefnogaeth</a:t>
            </a:r>
            <a:r>
              <a:rPr lang="en-GB" dirty="0"/>
              <a:t>                </a:t>
            </a:r>
            <a:r>
              <a:rPr lang="en-GB" dirty="0">
                <a:solidFill>
                  <a:schemeClr val="accent1"/>
                </a:solidFill>
              </a:rPr>
              <a:t>Lack of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A1709E-3366-6A16-C3E3-70457240948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cyfyngedig</a:t>
            </a:r>
            <a:r>
              <a:rPr lang="en-GB" dirty="0"/>
              <a:t>, </a:t>
            </a:r>
            <a:r>
              <a:rPr lang="en-GB" dirty="0" err="1"/>
              <a:t>polisïau</a:t>
            </a:r>
            <a:r>
              <a:rPr lang="en-GB" dirty="0"/>
              <a:t> </a:t>
            </a:r>
            <a:r>
              <a:rPr lang="en-GB" dirty="0" err="1"/>
              <a:t>anghyson</a:t>
            </a:r>
            <a:r>
              <a:rPr lang="en-GB" dirty="0"/>
              <a:t>, ac </a:t>
            </a:r>
            <a:r>
              <a:rPr lang="en-GB" dirty="0" err="1"/>
              <a:t>ymgysylltiad</a:t>
            </a:r>
            <a:r>
              <a:rPr lang="en-GB" dirty="0"/>
              <a:t> </a:t>
            </a:r>
            <a:r>
              <a:rPr lang="en-GB" dirty="0" err="1"/>
              <a:t>isel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rieni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rhwystro</a:t>
            </a:r>
            <a:r>
              <a:rPr lang="en-GB" dirty="0"/>
              <a:t> </a:t>
            </a:r>
            <a:r>
              <a:rPr lang="en-GB" dirty="0" err="1"/>
              <a:t>rheolaeth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2E62D8-F1D2-8A49-1E71-82FBB0F5607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>
              <a:solidFill>
                <a:schemeClr val="accent1"/>
              </a:solidFill>
            </a:endParaRPr>
          </a:p>
          <a:p>
            <a:r>
              <a:rPr lang="en-GB" dirty="0">
                <a:solidFill>
                  <a:schemeClr val="accent1"/>
                </a:solidFill>
              </a:rPr>
              <a:t>Limited resources, inconsistent policies, and low parental involvement hinder effective management.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4160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82486-8250-79BE-4C46-F89F96AEC7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4000" dirty="0"/>
              <a:t>Blinder ac </a:t>
            </a:r>
            <a:r>
              <a:rPr lang="en-GB" sz="4000" dirty="0" err="1"/>
              <a:t>Straen</a:t>
            </a:r>
            <a:r>
              <a:rPr lang="en-GB" sz="4000" dirty="0"/>
              <a:t> </a:t>
            </a:r>
            <a:r>
              <a:rPr lang="en-GB" sz="4000" dirty="0" err="1"/>
              <a:t>Athrawon</a:t>
            </a:r>
            <a:r>
              <a:rPr lang="en-GB" sz="4000" dirty="0"/>
              <a:t>       </a:t>
            </a:r>
            <a:r>
              <a:rPr lang="en-GB" dirty="0">
                <a:solidFill>
                  <a:schemeClr val="accent1"/>
                </a:solidFill>
              </a:rPr>
              <a:t>Teacher Burnout and 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>
                <a:solidFill>
                  <a:schemeClr val="accent1"/>
                </a:solidFill>
              </a:rPr>
              <a:t>                                                   Stress</a:t>
            </a:r>
            <a:br>
              <a:rPr lang="en-GB" dirty="0">
                <a:solidFill>
                  <a:schemeClr val="accent1"/>
                </a:solidFill>
              </a:rPr>
            </a:b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AC5C3-97BA-EE79-A1BE-712FB1A89CA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Gall </a:t>
            </a:r>
            <a:r>
              <a:rPr lang="en-GB" dirty="0" err="1"/>
              <a:t>rheoli</a:t>
            </a:r>
            <a:r>
              <a:rPr lang="en-GB" dirty="0"/>
              <a:t> </a:t>
            </a:r>
            <a:r>
              <a:rPr lang="en-GB" dirty="0" err="1"/>
              <a:t>ystafelloedd</a:t>
            </a:r>
            <a:r>
              <a:rPr lang="en-GB" dirty="0"/>
              <a:t> </a:t>
            </a:r>
            <a:r>
              <a:rPr lang="en-GB" dirty="0" err="1"/>
              <a:t>dosbarth</a:t>
            </a:r>
            <a:r>
              <a:rPr lang="en-GB" dirty="0"/>
              <a:t>, </a:t>
            </a:r>
            <a:r>
              <a:rPr lang="en-GB" dirty="0" err="1"/>
              <a:t>cynllunio</a:t>
            </a:r>
            <a:r>
              <a:rPr lang="en-GB" dirty="0"/>
              <a:t> </a:t>
            </a:r>
            <a:r>
              <a:rPr lang="en-GB" dirty="0" err="1"/>
              <a:t>gwersi</a:t>
            </a:r>
            <a:r>
              <a:rPr lang="en-GB" dirty="0"/>
              <a:t>, a </a:t>
            </a:r>
            <a:r>
              <a:rPr lang="en-GB" dirty="0" err="1"/>
              <a:t>thasgau</a:t>
            </a:r>
            <a:r>
              <a:rPr lang="en-GB" dirty="0"/>
              <a:t> </a:t>
            </a:r>
            <a:r>
              <a:rPr lang="en-GB" dirty="0" err="1"/>
              <a:t>gweinyddol</a:t>
            </a:r>
            <a:r>
              <a:rPr lang="en-GB" dirty="0"/>
              <a:t> </a:t>
            </a:r>
            <a:r>
              <a:rPr lang="en-GB" dirty="0" err="1"/>
              <a:t>arwain</a:t>
            </a:r>
            <a:r>
              <a:rPr lang="en-GB" dirty="0"/>
              <a:t> at </a:t>
            </a:r>
            <a:r>
              <a:rPr lang="en-GB" dirty="0" err="1"/>
              <a:t>losgi</a:t>
            </a:r>
            <a:r>
              <a:rPr lang="en-GB" dirty="0"/>
              <a:t> </a:t>
            </a:r>
            <a:r>
              <a:rPr lang="en-GB" dirty="0" err="1"/>
              <a:t>allan</a:t>
            </a:r>
            <a:r>
              <a:rPr lang="en-GB" dirty="0"/>
              <a:t>.</a:t>
            </a:r>
          </a:p>
          <a:p>
            <a:r>
              <a:rPr lang="en-GB" dirty="0"/>
              <a:t>Mae </a:t>
            </a:r>
            <a:r>
              <a:rPr lang="en-GB" dirty="0" err="1"/>
              <a:t>galwadau</a:t>
            </a:r>
            <a:r>
              <a:rPr lang="en-GB" dirty="0"/>
              <a:t> </a:t>
            </a:r>
            <a:r>
              <a:rPr lang="en-GB" dirty="0" err="1"/>
              <a:t>rheoli</a:t>
            </a:r>
            <a:r>
              <a:rPr lang="en-GB" dirty="0"/>
              <a:t> </a:t>
            </a:r>
            <a:r>
              <a:rPr lang="en-GB" dirty="0" err="1"/>
              <a:t>cyson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cyfrannu</a:t>
            </a:r>
            <a:r>
              <a:rPr lang="en-GB" dirty="0"/>
              <a:t> at </a:t>
            </a:r>
            <a:r>
              <a:rPr lang="en-GB" dirty="0" err="1"/>
              <a:t>flinder</a:t>
            </a:r>
            <a:r>
              <a:rPr lang="en-GB" dirty="0"/>
              <a:t> </a:t>
            </a:r>
            <a:r>
              <a:rPr lang="en-GB" dirty="0" err="1"/>
              <a:t>emosiynol</a:t>
            </a:r>
            <a:r>
              <a:rPr lang="en-GB" dirty="0"/>
              <a:t> ac </a:t>
            </a:r>
            <a:r>
              <a:rPr lang="en-GB" dirty="0" err="1"/>
              <a:t>effeithlonrwydd</a:t>
            </a:r>
            <a:r>
              <a:rPr lang="en-GB" dirty="0"/>
              <a:t> </a:t>
            </a:r>
            <a:r>
              <a:rPr lang="en-GB" dirty="0" err="1"/>
              <a:t>llai</a:t>
            </a:r>
            <a:r>
              <a:rPr lang="en-GB" dirty="0"/>
              <a:t>.</a:t>
            </a:r>
          </a:p>
          <a:p>
            <a:r>
              <a:rPr lang="en-GB" dirty="0"/>
              <a:t>Mae </a:t>
            </a:r>
            <a:r>
              <a:rPr lang="en-GB" dirty="0" err="1"/>
              <a:t>systemau</a:t>
            </a:r>
            <a:r>
              <a:rPr lang="en-GB" dirty="0"/>
              <a:t> </a:t>
            </a:r>
            <a:r>
              <a:rPr lang="en-GB" dirty="0" err="1"/>
              <a:t>cymorth</a:t>
            </a:r>
            <a:r>
              <a:rPr lang="en-GB" dirty="0"/>
              <a:t> a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hanfodol</a:t>
            </a:r>
            <a:r>
              <a:rPr lang="en-GB" dirty="0"/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1C024B-A4B0-C70A-3229-23CDB7DAC26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accent1"/>
                </a:solidFill>
              </a:rPr>
              <a:t>Managing classrooms, planning lessons, and administrative tasks can lead to burnout.</a:t>
            </a:r>
          </a:p>
          <a:p>
            <a:r>
              <a:rPr lang="en-GB" dirty="0">
                <a:solidFill>
                  <a:schemeClr val="accent1"/>
                </a:solidFill>
              </a:rPr>
              <a:t>Constant management demands contribute to emotional exhaustion and reduced effectiveness.</a:t>
            </a:r>
          </a:p>
          <a:p>
            <a:r>
              <a:rPr lang="en-GB" dirty="0">
                <a:solidFill>
                  <a:schemeClr val="accent1"/>
                </a:solidFill>
              </a:rPr>
              <a:t>Support systems and professional development are essential.</a:t>
            </a:r>
          </a:p>
        </p:txBody>
      </p:sp>
    </p:spTree>
    <p:extLst>
      <p:ext uri="{BB962C8B-B14F-4D97-AF65-F5344CB8AC3E}">
        <p14:creationId xmlns:p14="http://schemas.microsoft.com/office/powerpoint/2010/main" val="2011570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1B5D6-631A-8EFF-2BFD-CFE925805E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err="1"/>
              <a:t>Dargyfeiriadau</a:t>
            </a:r>
            <a:r>
              <a:rPr lang="en-GB" sz="4000" dirty="0"/>
              <a:t> </a:t>
            </a:r>
            <a:r>
              <a:rPr lang="en-GB" sz="4000" dirty="0" err="1"/>
              <a:t>Technoleg</a:t>
            </a:r>
            <a:r>
              <a:rPr lang="en-GB" sz="4000" dirty="0"/>
              <a:t>           </a:t>
            </a:r>
            <a:r>
              <a:rPr lang="en-GB" dirty="0">
                <a:solidFill>
                  <a:schemeClr val="accent1"/>
                </a:solidFill>
              </a:rPr>
              <a:t>Technology    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>
                <a:solidFill>
                  <a:schemeClr val="accent1"/>
                </a:solidFill>
              </a:rPr>
              <a:t>                                                   Distractions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47B645-8C89-5B6C-4334-C7A089A78DC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Gall </a:t>
            </a:r>
            <a:r>
              <a:rPr lang="en-GB" dirty="0" err="1"/>
              <a:t>dyfeisiau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ffonau</a:t>
            </a:r>
            <a:r>
              <a:rPr lang="en-GB" dirty="0"/>
              <a:t> </a:t>
            </a:r>
            <a:r>
              <a:rPr lang="en-GB" dirty="0" err="1"/>
              <a:t>clyfar</a:t>
            </a:r>
            <a:r>
              <a:rPr lang="en-GB" dirty="0"/>
              <a:t> a </a:t>
            </a:r>
            <a:r>
              <a:rPr lang="en-GB" dirty="0" err="1"/>
              <a:t>thabledi</a:t>
            </a:r>
            <a:r>
              <a:rPr lang="en-GB" dirty="0"/>
              <a:t> </a:t>
            </a:r>
            <a:r>
              <a:rPr lang="en-GB" dirty="0" err="1"/>
              <a:t>darfu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ffocws</a:t>
            </a:r>
            <a:r>
              <a:rPr lang="en-GB" dirty="0"/>
              <a:t>, </a:t>
            </a:r>
            <a:r>
              <a:rPr lang="en-GB" dirty="0" err="1"/>
              <a:t>ymgysylltiad</a:t>
            </a:r>
            <a:r>
              <a:rPr lang="en-GB" dirty="0"/>
              <a:t> a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dosbarth</a:t>
            </a:r>
            <a:r>
              <a:rPr lang="en-GB" dirty="0"/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1C9F47-C511-9CFC-FED0-1998E12CE4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5986" y="1747149"/>
            <a:ext cx="5154857" cy="3809862"/>
          </a:xfrm>
        </p:spPr>
        <p:txBody>
          <a:bodyPr/>
          <a:lstStyle/>
          <a:p>
            <a:endParaRPr lang="en-GB" dirty="0"/>
          </a:p>
          <a:p>
            <a:endParaRPr lang="en-GB" dirty="0">
              <a:solidFill>
                <a:schemeClr val="accent1"/>
              </a:solidFill>
            </a:endParaRPr>
          </a:p>
          <a:p>
            <a:r>
              <a:rPr lang="en-GB" dirty="0">
                <a:solidFill>
                  <a:schemeClr val="accent1"/>
                </a:solidFill>
              </a:rPr>
              <a:t>Devices like smartphones and tablets can disrupt focus, engagement and learning in class.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04373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2F411F-985D-6EAB-0BA8-39B991BF50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 err="1"/>
              <a:t>Gwahaniaethau</a:t>
            </a:r>
            <a:r>
              <a:rPr lang="en-GB" sz="3600" dirty="0"/>
              <a:t> </a:t>
            </a:r>
            <a:r>
              <a:rPr lang="en-GB" sz="3600" dirty="0" err="1"/>
              <a:t>Diwylliannol</a:t>
            </a:r>
            <a:r>
              <a:rPr lang="en-GB" sz="3600" dirty="0"/>
              <a:t>          </a:t>
            </a:r>
            <a:r>
              <a:rPr lang="en-GB" sz="3600" dirty="0">
                <a:solidFill>
                  <a:schemeClr val="accent1"/>
                </a:solidFill>
              </a:rPr>
              <a:t>Cultural and Socioeconomic </a:t>
            </a:r>
            <a:br>
              <a:rPr lang="en-GB" sz="3600" dirty="0">
                <a:solidFill>
                  <a:schemeClr val="accent1"/>
                </a:solidFill>
              </a:rPr>
            </a:br>
            <a:r>
              <a:rPr lang="en-GB" sz="3600" dirty="0">
                <a:solidFill>
                  <a:schemeClr val="accent1"/>
                </a:solidFill>
              </a:rPr>
              <a:t>                                                             Differences </a:t>
            </a:r>
            <a:br>
              <a:rPr lang="en-GB" sz="3600" dirty="0">
                <a:solidFill>
                  <a:schemeClr val="accent1"/>
                </a:solidFill>
              </a:rPr>
            </a:br>
            <a:r>
              <a:rPr lang="en-GB" sz="3600" dirty="0"/>
              <a:t>a Socioeconomaidd</a:t>
            </a:r>
            <a:endParaRPr lang="en-GB" sz="3600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861B0B-D72B-D4C0-2C9F-A98E0C5E3CC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athrawon</a:t>
            </a:r>
            <a:r>
              <a:rPr lang="en-GB" dirty="0"/>
              <a:t> </a:t>
            </a:r>
            <a:r>
              <a:rPr lang="en-GB" dirty="0" err="1"/>
              <a:t>lywio</a:t>
            </a:r>
            <a:r>
              <a:rPr lang="en-GB" dirty="0"/>
              <a:t> </a:t>
            </a:r>
            <a:r>
              <a:rPr lang="en-GB" dirty="0" err="1"/>
              <a:t>normau</a:t>
            </a:r>
            <a:r>
              <a:rPr lang="en-GB" dirty="0"/>
              <a:t> </a:t>
            </a:r>
            <a:r>
              <a:rPr lang="en-GB" dirty="0" err="1"/>
              <a:t>diwylliannol</a:t>
            </a:r>
            <a:r>
              <a:rPr lang="en-GB" dirty="0"/>
              <a:t> a </a:t>
            </a:r>
            <a:r>
              <a:rPr lang="en-GB" dirty="0" err="1"/>
              <a:t>heriau</a:t>
            </a:r>
            <a:r>
              <a:rPr lang="en-GB" dirty="0"/>
              <a:t> </a:t>
            </a:r>
            <a:r>
              <a:rPr lang="en-GB" dirty="0" err="1"/>
              <a:t>cymdeithasol-economaidd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ymddygiad</a:t>
            </a:r>
            <a:r>
              <a:rPr lang="en-GB" dirty="0"/>
              <a:t> ac </a:t>
            </a:r>
            <a:r>
              <a:rPr lang="en-GB" dirty="0" err="1"/>
              <a:t>ymgysylltiad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EC1A3C-4D7E-4423-61BE-C6AFEA85A07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>
              <a:solidFill>
                <a:schemeClr val="accent1"/>
              </a:solidFill>
            </a:endParaRPr>
          </a:p>
          <a:p>
            <a:r>
              <a:rPr lang="en-GB" dirty="0">
                <a:solidFill>
                  <a:schemeClr val="accent1"/>
                </a:solidFill>
              </a:rPr>
              <a:t>Teachers must navigate cultural norms and socioeconomic challenges that affect pupil behaviour and engagement.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12999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9756" y="76200"/>
            <a:ext cx="11084907" cy="1397000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en-GB" sz="4400" dirty="0" err="1"/>
              <a:t>Rheolaeth</a:t>
            </a:r>
            <a:r>
              <a:rPr lang="en-GB" sz="4400" dirty="0"/>
              <a:t> </a:t>
            </a:r>
            <a:r>
              <a:rPr lang="en-GB" dirty="0"/>
              <a:t>D</a:t>
            </a:r>
            <a:r>
              <a:rPr lang="en-GB" sz="4400" dirty="0"/>
              <a:t>osbarth</a:t>
            </a:r>
            <a:br>
              <a:rPr lang="en-GB" sz="4400" dirty="0"/>
            </a:br>
            <a:r>
              <a:rPr lang="en-GB" sz="4400" dirty="0">
                <a:solidFill>
                  <a:schemeClr val="accent1"/>
                </a:solidFill>
              </a:rPr>
              <a:t>Classroom Management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22533" name="Content Placeholder 4"/>
          <p:cNvSpPr>
            <a:spLocks noGrp="1"/>
          </p:cNvSpPr>
          <p:nvPr>
            <p:ph sz="half" idx="2"/>
          </p:nvPr>
        </p:nvSpPr>
        <p:spPr>
          <a:xfrm>
            <a:off x="549796" y="1458118"/>
            <a:ext cx="5385514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endParaRPr lang="en-US" altLang="en-US" sz="3200" dirty="0">
              <a:ea typeface="ＭＳ Ｐゴシック" pitchFamily="34" charset="-128"/>
            </a:endParaRPr>
          </a:p>
          <a:p>
            <a:r>
              <a:rPr lang="en-US" altLang="en-US" sz="3200" dirty="0">
                <a:ea typeface="ＭＳ Ｐゴシック" pitchFamily="34" charset="-128"/>
              </a:rPr>
              <a:t>Pan </a:t>
            </a:r>
            <a:r>
              <a:rPr lang="en-US" altLang="en-US" sz="3200" dirty="0" err="1">
                <a:ea typeface="ＭＳ Ｐゴシック" pitchFamily="34" charset="-128"/>
              </a:rPr>
              <a:t>gaiff</a:t>
            </a:r>
            <a:r>
              <a:rPr lang="en-US" altLang="en-US" sz="3200" dirty="0">
                <a:ea typeface="ＭＳ Ｐゴシック" pitchFamily="34" charset="-128"/>
              </a:rPr>
              <a:t> </a:t>
            </a:r>
            <a:r>
              <a:rPr lang="en-US" altLang="en-US" sz="3200" dirty="0" err="1">
                <a:ea typeface="ＭＳ Ｐゴシック" pitchFamily="34" charset="-128"/>
              </a:rPr>
              <a:t>diwylliant</a:t>
            </a:r>
            <a:r>
              <a:rPr lang="en-US" altLang="en-US" sz="3200" dirty="0">
                <a:ea typeface="ＭＳ Ｐゴシック" pitchFamily="34" charset="-128"/>
              </a:rPr>
              <a:t> </a:t>
            </a:r>
            <a:r>
              <a:rPr lang="en-US" altLang="en-US" sz="3200" dirty="0" err="1">
                <a:ea typeface="ＭＳ Ｐゴシック" pitchFamily="34" charset="-128"/>
              </a:rPr>
              <a:t>positif</a:t>
            </a:r>
            <a:r>
              <a:rPr lang="en-US" altLang="en-US" sz="3200" dirty="0">
                <a:ea typeface="ＭＳ Ｐゴシック" pitchFamily="34" charset="-128"/>
              </a:rPr>
              <a:t> o </a:t>
            </a:r>
            <a:r>
              <a:rPr lang="en-US" altLang="en-US" sz="3200" dirty="0" err="1">
                <a:ea typeface="ＭＳ Ｐゴシック" pitchFamily="34" charset="-128"/>
              </a:rPr>
              <a:t>ddysgu</a:t>
            </a:r>
            <a:r>
              <a:rPr lang="en-US" altLang="en-US" sz="3200" dirty="0">
                <a:ea typeface="ＭＳ Ｐゴシック" pitchFamily="34" charset="-128"/>
              </a:rPr>
              <a:t> </a:t>
            </a:r>
            <a:r>
              <a:rPr lang="en-US" altLang="en-US" sz="3200" dirty="0" err="1">
                <a:ea typeface="ＭＳ Ｐゴシック" pitchFamily="34" charset="-128"/>
              </a:rPr>
              <a:t>ei</a:t>
            </a:r>
            <a:r>
              <a:rPr lang="en-US" altLang="en-US" sz="3200" dirty="0">
                <a:ea typeface="ＭＳ Ｐゴシック" pitchFamily="34" charset="-128"/>
              </a:rPr>
              <a:t> </a:t>
            </a:r>
            <a:r>
              <a:rPr lang="en-US" altLang="en-US" sz="3200" dirty="0" err="1">
                <a:ea typeface="ＭＳ Ｐゴシック" pitchFamily="34" charset="-128"/>
              </a:rPr>
              <a:t>greu</a:t>
            </a:r>
            <a:r>
              <a:rPr lang="en-US" altLang="en-US" sz="3200" dirty="0">
                <a:ea typeface="ＭＳ Ｐゴシック" pitchFamily="34" charset="-128"/>
              </a:rPr>
              <a:t> </a:t>
            </a:r>
            <a:r>
              <a:rPr lang="en-US" altLang="en-US" sz="3200" dirty="0" err="1">
                <a:ea typeface="ＭＳ Ｐゴシック" pitchFamily="34" charset="-128"/>
              </a:rPr>
              <a:t>fe</a:t>
            </a:r>
            <a:r>
              <a:rPr lang="en-US" altLang="en-US" sz="3200" dirty="0">
                <a:ea typeface="ＭＳ Ｐゴシック" pitchFamily="34" charset="-128"/>
              </a:rPr>
              <a:t> </a:t>
            </a:r>
            <a:r>
              <a:rPr lang="en-US" altLang="en-US" sz="3200" dirty="0" err="1">
                <a:ea typeface="ＭＳ Ｐゴシック" pitchFamily="34" charset="-128"/>
              </a:rPr>
              <a:t>fydd</a:t>
            </a:r>
            <a:r>
              <a:rPr lang="en-US" altLang="en-US" sz="3200" dirty="0">
                <a:ea typeface="ＭＳ Ｐゴシック" pitchFamily="34" charset="-128"/>
              </a:rPr>
              <a:t> plant </a:t>
            </a:r>
            <a:r>
              <a:rPr lang="en-US" altLang="en-US" sz="3200" dirty="0" err="1">
                <a:ea typeface="ＭＳ Ｐゴシック" pitchFamily="34" charset="-128"/>
              </a:rPr>
              <a:t>yn</a:t>
            </a:r>
            <a:r>
              <a:rPr lang="en-US" altLang="en-US" sz="3200" dirty="0">
                <a:ea typeface="ＭＳ Ｐゴシック" pitchFamily="34" charset="-128"/>
              </a:rPr>
              <a:t> </a:t>
            </a:r>
            <a:r>
              <a:rPr lang="en-US" altLang="en-US" sz="3200" dirty="0" err="1">
                <a:ea typeface="ＭＳ Ｐゴシック" pitchFamily="34" charset="-128"/>
              </a:rPr>
              <a:t>dysgu’n</a:t>
            </a:r>
            <a:r>
              <a:rPr lang="en-US" altLang="en-US" sz="3200" dirty="0">
                <a:ea typeface="ＭＳ Ｐゴシック" pitchFamily="34" charset="-128"/>
              </a:rPr>
              <a:t> well </a:t>
            </a:r>
            <a:r>
              <a:rPr lang="en-US" altLang="en-US" sz="3200" dirty="0" err="1">
                <a:ea typeface="ＭＳ Ｐゴシック" pitchFamily="34" charset="-128"/>
              </a:rPr>
              <a:t>oherwydd</a:t>
            </a:r>
            <a:r>
              <a:rPr lang="en-US" altLang="en-US" sz="3200" dirty="0">
                <a:ea typeface="ＭＳ Ｐゴシック" pitchFamily="34" charset="-128"/>
              </a:rPr>
              <a:t> </a:t>
            </a:r>
            <a:r>
              <a:rPr lang="en-US" altLang="en-US" sz="3200" dirty="0" err="1">
                <a:ea typeface="ＭＳ Ｐゴシック" pitchFamily="34" charset="-128"/>
              </a:rPr>
              <a:t>fe</a:t>
            </a:r>
            <a:r>
              <a:rPr lang="en-US" altLang="en-US" sz="3200" dirty="0">
                <a:ea typeface="ＭＳ Ｐゴシック" pitchFamily="34" charset="-128"/>
              </a:rPr>
              <a:t> </a:t>
            </a:r>
            <a:r>
              <a:rPr lang="en-US" altLang="en-US" sz="3200" dirty="0" err="1">
                <a:ea typeface="ＭＳ Ｐゴシック" pitchFamily="34" charset="-128"/>
              </a:rPr>
              <a:t>fyddant</a:t>
            </a:r>
            <a:r>
              <a:rPr lang="en-US" altLang="en-US" sz="3200" dirty="0">
                <a:ea typeface="ＭＳ Ｐゴシック" pitchFamily="34" charset="-128"/>
              </a:rPr>
              <a:t> </a:t>
            </a:r>
            <a:r>
              <a:rPr lang="en-US" altLang="en-US" sz="3200" dirty="0" err="1">
                <a:ea typeface="ＭＳ Ｐゴシック" pitchFamily="34" charset="-128"/>
              </a:rPr>
              <a:t>yn</a:t>
            </a:r>
            <a:r>
              <a:rPr lang="en-US" altLang="en-US" sz="3200" dirty="0">
                <a:ea typeface="ＭＳ Ｐゴシック" pitchFamily="34" charset="-128"/>
              </a:rPr>
              <a:t> </a:t>
            </a:r>
            <a:r>
              <a:rPr lang="en-US" altLang="en-US" sz="3200" dirty="0" err="1">
                <a:ea typeface="ＭＳ Ｐゴシック" pitchFamily="34" charset="-128"/>
              </a:rPr>
              <a:t>gwybod</a:t>
            </a:r>
            <a:r>
              <a:rPr lang="en-US" altLang="en-US" sz="3200" dirty="0">
                <a:ea typeface="ＭＳ Ｐゴシック" pitchFamily="34" charset="-128"/>
              </a:rPr>
              <a:t> </a:t>
            </a:r>
            <a:r>
              <a:rPr lang="en-US" altLang="en-US" sz="3200" dirty="0" err="1">
                <a:ea typeface="ＭＳ Ｐゴシック" pitchFamily="34" charset="-128"/>
              </a:rPr>
              <a:t>beth</a:t>
            </a:r>
            <a:r>
              <a:rPr lang="en-US" altLang="en-US" sz="3200" dirty="0">
                <a:ea typeface="ＭＳ Ｐゴシック" pitchFamily="34" charset="-128"/>
              </a:rPr>
              <a:t> </a:t>
            </a:r>
            <a:r>
              <a:rPr lang="en-US" altLang="en-US" sz="3200" dirty="0" err="1">
                <a:ea typeface="ＭＳ Ｐゴシック" pitchFamily="34" charset="-128"/>
              </a:rPr>
              <a:t>sydd</a:t>
            </a:r>
            <a:r>
              <a:rPr lang="en-US" altLang="en-US" sz="3200" dirty="0">
                <a:ea typeface="ＭＳ Ｐゴシック" pitchFamily="34" charset="-128"/>
              </a:rPr>
              <a:t> </a:t>
            </a:r>
            <a:r>
              <a:rPr lang="en-US" altLang="en-US" sz="3200" dirty="0" err="1">
                <a:ea typeface="ＭＳ Ｐゴシック" pitchFamily="34" charset="-128"/>
              </a:rPr>
              <a:t>yn</a:t>
            </a:r>
            <a:r>
              <a:rPr lang="en-US" altLang="en-US" sz="3200" dirty="0">
                <a:ea typeface="ＭＳ Ｐゴシック" pitchFamily="34" charset="-128"/>
              </a:rPr>
              <a:t> </a:t>
            </a:r>
            <a:r>
              <a:rPr lang="en-US" altLang="en-US" sz="3200" dirty="0" err="1">
                <a:ea typeface="ＭＳ Ｐゴシック" pitchFamily="34" charset="-128"/>
              </a:rPr>
              <a:t>disgwyledig</a:t>
            </a:r>
            <a:r>
              <a:rPr lang="en-US" altLang="en-US" sz="3200" dirty="0">
                <a:ea typeface="ＭＳ Ｐゴシック" pitchFamily="34" charset="-128"/>
              </a:rPr>
              <a:t> </a:t>
            </a:r>
            <a:r>
              <a:rPr lang="en-US" altLang="en-US" sz="3200" dirty="0" err="1">
                <a:ea typeface="ＭＳ Ｐゴシック" pitchFamily="34" charset="-128"/>
              </a:rPr>
              <a:t>ohonynt</a:t>
            </a:r>
            <a:endParaRPr lang="en-US" altLang="en-US" sz="3200" dirty="0">
              <a:ea typeface="ＭＳ Ｐゴシック" pitchFamily="34" charset="-128"/>
            </a:endParaRPr>
          </a:p>
          <a:p>
            <a:endParaRPr lang="en-US" altLang="en-US" sz="3200" dirty="0">
              <a:ea typeface="ＭＳ Ｐゴシック" pitchFamily="34" charset="-128"/>
            </a:endParaRPr>
          </a:p>
        </p:txBody>
      </p:sp>
      <p:sp>
        <p:nvSpPr>
          <p:cNvPr id="22534" name="Content Placeholder 5"/>
          <p:cNvSpPr>
            <a:spLocks noGrp="1"/>
          </p:cNvSpPr>
          <p:nvPr>
            <p:ph sz="quarter" idx="4"/>
          </p:nvPr>
        </p:nvSpPr>
        <p:spPr>
          <a:xfrm>
            <a:off x="6526460" y="1484784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GB" altLang="en-US" sz="3200" dirty="0">
              <a:solidFill>
                <a:schemeClr val="accent1"/>
              </a:solidFill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3200" dirty="0">
                <a:solidFill>
                  <a:schemeClr val="accent1"/>
                </a:solidFill>
                <a:ea typeface="ＭＳ Ｐゴシック" pitchFamily="34" charset="-128"/>
              </a:rPr>
              <a:t>When a positive learning culture is created, children will learn better because they will know what is expected of them. </a:t>
            </a:r>
          </a:p>
          <a:p>
            <a:pPr>
              <a:spcBef>
                <a:spcPct val="0"/>
              </a:spcBef>
            </a:pPr>
            <a:endParaRPr lang="en-GB" altLang="en-US" sz="3200" dirty="0">
              <a:solidFill>
                <a:schemeClr val="accent1"/>
              </a:solidFill>
              <a:ea typeface="ＭＳ Ｐゴシック" pitchFamily="34" charset="-128"/>
            </a:endParaRPr>
          </a:p>
          <a:p>
            <a:pPr marL="0" indent="0">
              <a:spcBef>
                <a:spcPct val="0"/>
              </a:spcBef>
              <a:buNone/>
            </a:pPr>
            <a:endParaRPr lang="en-GB" altLang="en-US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592978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74531" y="76200"/>
            <a:ext cx="4100131" cy="1397000"/>
          </a:xfrm>
        </p:spPr>
        <p:txBody>
          <a:bodyPr>
            <a:normAutofit/>
          </a:bodyPr>
          <a:lstStyle/>
          <a:p>
            <a:pPr algn="r">
              <a:defRPr/>
            </a:pPr>
            <a:r>
              <a:rPr lang="en-GB" sz="4000" dirty="0">
                <a:solidFill>
                  <a:schemeClr val="accent1"/>
                </a:solidFill>
                <a:latin typeface="+mn-lt"/>
              </a:rPr>
              <a:t>Well managed </a:t>
            </a:r>
            <a:br>
              <a:rPr lang="en-GB" sz="4000" dirty="0">
                <a:solidFill>
                  <a:schemeClr val="accent1"/>
                </a:solidFill>
                <a:latin typeface="+mn-lt"/>
              </a:rPr>
            </a:br>
            <a:r>
              <a:rPr lang="en-GB" sz="4000" dirty="0">
                <a:solidFill>
                  <a:schemeClr val="accent1"/>
                </a:solidFill>
                <a:latin typeface="+mn-lt"/>
              </a:rPr>
              <a:t>classrooms</a:t>
            </a:r>
            <a:endParaRPr lang="en-GB" dirty="0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24581" name="Content Placeholder 4"/>
          <p:cNvSpPr>
            <a:spLocks noGrp="1"/>
          </p:cNvSpPr>
          <p:nvPr>
            <p:ph sz="half" idx="2"/>
          </p:nvPr>
        </p:nvSpPr>
        <p:spPr>
          <a:xfrm>
            <a:off x="621804" y="1988840"/>
            <a:ext cx="5385514" cy="3247054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lnSpcReduction="10000"/>
          </a:bodyPr>
          <a:lstStyle/>
          <a:p>
            <a:endParaRPr lang="en-US" altLang="en-US" sz="2800" dirty="0">
              <a:ea typeface="ＭＳ Ｐゴシック" pitchFamily="34" charset="-128"/>
            </a:endParaRPr>
          </a:p>
          <a:p>
            <a:r>
              <a:rPr lang="en-US" altLang="en-US" sz="2800" dirty="0" err="1">
                <a:ea typeface="ＭＳ Ｐゴシック" pitchFamily="34" charset="-128"/>
              </a:rPr>
              <a:t>Dechrau’r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flwyddyn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gyda</a:t>
            </a:r>
            <a:r>
              <a:rPr lang="en-US" altLang="en-US" sz="2800" dirty="0">
                <a:ea typeface="ＭＳ Ｐゴシック" pitchFamily="34" charset="-128"/>
              </a:rPr>
              <a:t> set o </a:t>
            </a:r>
            <a:r>
              <a:rPr lang="en-US" altLang="en-US" sz="2800" dirty="0" err="1">
                <a:ea typeface="ＭＳ Ｐゴシック" pitchFamily="34" charset="-128"/>
              </a:rPr>
              <a:t>rheolau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sydd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yn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ddealladwy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i</a:t>
            </a:r>
            <a:r>
              <a:rPr lang="en-US" altLang="en-US" sz="2800" dirty="0">
                <a:ea typeface="ＭＳ Ｐゴシック" pitchFamily="34" charset="-128"/>
              </a:rPr>
              <a:t> bob </a:t>
            </a:r>
            <a:r>
              <a:rPr lang="en-US" altLang="en-US" sz="2800" dirty="0" err="1">
                <a:ea typeface="ＭＳ Ｐゴシック" pitchFamily="34" charset="-128"/>
              </a:rPr>
              <a:t>plentyn</a:t>
            </a:r>
            <a:endParaRPr lang="en-US" altLang="en-US" sz="2800" dirty="0">
              <a:ea typeface="ＭＳ Ｐゴシック" pitchFamily="34" charset="-128"/>
            </a:endParaRPr>
          </a:p>
          <a:p>
            <a:r>
              <a:rPr lang="en-US" altLang="en-US" sz="2800" dirty="0" err="1">
                <a:ea typeface="ＭＳ Ｐゴシック" pitchFamily="34" charset="-128"/>
              </a:rPr>
              <a:t>Cytuno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gwobrau</a:t>
            </a:r>
            <a:r>
              <a:rPr lang="en-US" altLang="en-US" sz="2800" dirty="0">
                <a:ea typeface="ＭＳ Ｐゴシック" pitchFamily="34" charset="-128"/>
              </a:rPr>
              <a:t> a </a:t>
            </a:r>
            <a:r>
              <a:rPr lang="en-US" altLang="en-US" sz="2800" dirty="0" err="1">
                <a:ea typeface="ＭＳ Ｐゴシック" pitchFamily="34" charset="-128"/>
              </a:rPr>
              <a:t>chanlyniadau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positif</a:t>
            </a:r>
            <a:endParaRPr lang="en-US" altLang="en-US" sz="2800" dirty="0">
              <a:ea typeface="ＭＳ Ｐゴシック" pitchFamily="34" charset="-128"/>
            </a:endParaRPr>
          </a:p>
          <a:p>
            <a:r>
              <a:rPr lang="en-US" altLang="en-US" sz="2800" dirty="0" err="1">
                <a:ea typeface="ＭＳ Ｐゴシック" pitchFamily="34" charset="-128"/>
              </a:rPr>
              <a:t>Gosod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sancsiynau</a:t>
            </a:r>
            <a:r>
              <a:rPr lang="en-US" altLang="en-US" sz="2800" dirty="0">
                <a:ea typeface="ＭＳ Ｐゴシック" pitchFamily="34" charset="-128"/>
              </a:rPr>
              <a:t> am </a:t>
            </a:r>
            <a:r>
              <a:rPr lang="en-US" altLang="en-US" sz="2800" dirty="0" err="1">
                <a:ea typeface="ＭＳ Ｐゴシック" pitchFamily="34" charset="-128"/>
              </a:rPr>
              <a:t>beidio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dilyn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rheolau</a:t>
            </a:r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24582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2276872"/>
            <a:ext cx="5387630" cy="3109517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lnSpcReduction="10000"/>
          </a:bodyPr>
          <a:lstStyle/>
          <a:p>
            <a:pPr>
              <a:spcBef>
                <a:spcPct val="0"/>
              </a:spcBef>
            </a:pPr>
            <a:r>
              <a:rPr lang="en-GB" altLang="en-US" sz="2800" dirty="0">
                <a:solidFill>
                  <a:schemeClr val="accent1"/>
                </a:solidFill>
                <a:ea typeface="ＭＳ Ｐゴシック" pitchFamily="34" charset="-128"/>
              </a:rPr>
              <a:t>Begin the year with a set of rules understood by all children </a:t>
            </a:r>
          </a:p>
          <a:p>
            <a:pPr>
              <a:spcBef>
                <a:spcPct val="0"/>
              </a:spcBef>
            </a:pPr>
            <a:endParaRPr lang="en-GB" altLang="en-US" sz="2800" dirty="0">
              <a:solidFill>
                <a:schemeClr val="accent1"/>
              </a:solidFill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2800" dirty="0">
                <a:solidFill>
                  <a:schemeClr val="accent1"/>
                </a:solidFill>
                <a:ea typeface="ＭＳ Ｐゴシック" pitchFamily="34" charset="-128"/>
              </a:rPr>
              <a:t>Agreed rewards and positive reinforcements for following rules</a:t>
            </a:r>
          </a:p>
          <a:p>
            <a:pPr>
              <a:spcBef>
                <a:spcPct val="0"/>
              </a:spcBef>
            </a:pPr>
            <a:endParaRPr lang="en-GB" altLang="en-US" sz="2800" dirty="0">
              <a:solidFill>
                <a:schemeClr val="accent1"/>
              </a:solidFill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2800" dirty="0">
                <a:solidFill>
                  <a:schemeClr val="accent1"/>
                </a:solidFill>
                <a:ea typeface="ＭＳ Ｐゴシック" pitchFamily="34" charset="-128"/>
              </a:rPr>
              <a:t>Set sanctions for not following rules  </a:t>
            </a:r>
            <a:r>
              <a:rPr lang="en-GB" altLang="en-US" sz="2800" i="1" dirty="0">
                <a:solidFill>
                  <a:schemeClr val="accent1"/>
                </a:solidFill>
                <a:ea typeface="ＭＳ Ｐゴシック" pitchFamily="34" charset="-128"/>
              </a:rPr>
              <a:t>(Welsh Government, 2012)</a:t>
            </a:r>
          </a:p>
        </p:txBody>
      </p:sp>
      <p:pic>
        <p:nvPicPr>
          <p:cNvPr id="19458" name="Picture 2" descr="C:\Users\s.ainsworth\AppData\Local\Microsoft\Windows\Temporary Internet Files\Content.IE5\237NACTQ\School-Kid-fit-and-happy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8268" y="5253931"/>
            <a:ext cx="3240359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itle 1"/>
          <p:cNvSpPr txBox="1">
            <a:spLocks/>
          </p:cNvSpPr>
          <p:nvPr/>
        </p:nvSpPr>
        <p:spPr>
          <a:xfrm>
            <a:off x="401982" y="116632"/>
            <a:ext cx="5010659" cy="1656184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>
            <a:lvl1pPr algn="l" defTabSz="1218987" rtl="0" eaLnBrk="1" latinLnBrk="0" hangingPunct="1">
              <a:lnSpc>
                <a:spcPct val="85000"/>
              </a:lnSpc>
              <a:spcBef>
                <a:spcPct val="0"/>
              </a:spcBef>
              <a:buNone/>
              <a:tabLst/>
              <a:defRPr sz="44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sz="4000" dirty="0" err="1">
                <a:latin typeface="+mn-lt"/>
              </a:rPr>
              <a:t>Ystafelloedd</a:t>
            </a:r>
            <a:r>
              <a:rPr lang="en-GB" sz="4000" dirty="0">
                <a:latin typeface="+mn-lt"/>
              </a:rPr>
              <a:t> </a:t>
            </a:r>
            <a:r>
              <a:rPr lang="en-GB" sz="4000" dirty="0" err="1">
                <a:latin typeface="+mn-lt"/>
              </a:rPr>
              <a:t>dosbarth</a:t>
            </a:r>
            <a:r>
              <a:rPr lang="en-GB" sz="4000" dirty="0">
                <a:latin typeface="+mn-lt"/>
              </a:rPr>
              <a:t> â </a:t>
            </a:r>
            <a:r>
              <a:rPr lang="en-GB" sz="4000" dirty="0" err="1">
                <a:latin typeface="+mn-lt"/>
              </a:rPr>
              <a:t>rheolaeth</a:t>
            </a:r>
            <a:r>
              <a:rPr lang="en-GB" sz="4000" dirty="0">
                <a:latin typeface="+mn-lt"/>
              </a:rPr>
              <a:t> da</a:t>
            </a:r>
            <a:endParaRPr lang="en-GB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1607902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br>
              <a:rPr lang="en-GB" sz="3600" dirty="0">
                <a:solidFill>
                  <a:schemeClr val="accent1"/>
                </a:solidFill>
                <a:latin typeface="+mn-lt"/>
              </a:rPr>
            </a:br>
            <a:br>
              <a:rPr lang="en-GB" sz="3600" dirty="0">
                <a:latin typeface="+mn-lt"/>
              </a:rPr>
            </a:br>
            <a:r>
              <a:rPr lang="en-GB" sz="3600" dirty="0" err="1">
                <a:latin typeface="+mn-lt"/>
              </a:rPr>
              <a:t>Ystafelloedd</a:t>
            </a:r>
            <a:r>
              <a:rPr lang="en-GB" sz="3600" dirty="0">
                <a:latin typeface="+mn-lt"/>
              </a:rPr>
              <a:t> </a:t>
            </a:r>
            <a:r>
              <a:rPr lang="en-GB" sz="3600" dirty="0" err="1">
                <a:latin typeface="+mn-lt"/>
              </a:rPr>
              <a:t>dosbarth</a:t>
            </a:r>
            <a:r>
              <a:rPr lang="en-GB" sz="3600" dirty="0">
                <a:latin typeface="+mn-lt"/>
              </a:rPr>
              <a:t> a                     </a:t>
            </a:r>
            <a:r>
              <a:rPr lang="en-GB" sz="3600" dirty="0">
                <a:solidFill>
                  <a:schemeClr val="accent1"/>
                </a:solidFill>
                <a:latin typeface="+mn-lt"/>
              </a:rPr>
              <a:t>Well managed classrooms</a:t>
            </a:r>
            <a:br>
              <a:rPr lang="en-GB" sz="3600" dirty="0">
                <a:solidFill>
                  <a:schemeClr val="accent1"/>
                </a:solidFill>
                <a:latin typeface="+mn-lt"/>
              </a:rPr>
            </a:br>
            <a:r>
              <a:rPr lang="en-GB" sz="3600" dirty="0" err="1">
                <a:latin typeface="+mn-lt"/>
              </a:rPr>
              <a:t>rheolaeth</a:t>
            </a:r>
            <a:r>
              <a:rPr lang="en-GB" sz="3600" dirty="0">
                <a:latin typeface="+mn-lt"/>
              </a:rPr>
              <a:t> da</a:t>
            </a:r>
            <a:br>
              <a:rPr lang="en-GB" sz="3600" dirty="0">
                <a:solidFill>
                  <a:schemeClr val="accent1"/>
                </a:solidFill>
                <a:latin typeface="+mn-lt"/>
              </a:rPr>
            </a:br>
            <a:r>
              <a:rPr lang="en-GB" sz="3600" dirty="0">
                <a:solidFill>
                  <a:schemeClr val="accent1"/>
                </a:solidFill>
                <a:latin typeface="+mn-lt"/>
              </a:rPr>
              <a:t>                                                                            </a:t>
            </a:r>
            <a:br>
              <a:rPr lang="en-GB" sz="3600" dirty="0">
                <a:solidFill>
                  <a:schemeClr val="accent1"/>
                </a:solidFill>
                <a:latin typeface="+mn-lt"/>
              </a:rPr>
            </a:br>
            <a:r>
              <a:rPr lang="en-GB" sz="3600" dirty="0">
                <a:solidFill>
                  <a:schemeClr val="accent1"/>
                </a:solidFill>
                <a:latin typeface="+mn-lt"/>
              </a:rPr>
              <a:t>                                                                           </a:t>
            </a:r>
          </a:p>
        </p:txBody>
      </p:sp>
      <p:sp>
        <p:nvSpPr>
          <p:cNvPr id="25605" name="Content Placeholder 4"/>
          <p:cNvSpPr>
            <a:spLocks noGrp="1"/>
          </p:cNvSpPr>
          <p:nvPr>
            <p:ph sz="half" idx="2"/>
          </p:nvPr>
        </p:nvSpPr>
        <p:spPr>
          <a:xfrm>
            <a:off x="609441" y="1988840"/>
            <a:ext cx="5385514" cy="3397549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r>
              <a:rPr lang="en-US" altLang="en-US" sz="2800" dirty="0">
                <a:ea typeface="ＭＳ Ｐゴシック" pitchFamily="34" charset="-128"/>
              </a:rPr>
              <a:t>Y </a:t>
            </a:r>
            <a:r>
              <a:rPr lang="en-US" altLang="en-US" sz="2800" dirty="0" err="1">
                <a:ea typeface="ＭＳ Ｐゴシック" pitchFamily="34" charset="-128"/>
              </a:rPr>
              <a:t>dosbarth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yn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cytuno’r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rheolau</a:t>
            </a:r>
            <a:endParaRPr lang="en-US" altLang="en-US" sz="2800" dirty="0">
              <a:ea typeface="ＭＳ Ｐゴシック" pitchFamily="34" charset="-128"/>
            </a:endParaRPr>
          </a:p>
          <a:p>
            <a:r>
              <a:rPr lang="en-US" altLang="en-US" sz="2800" dirty="0" err="1">
                <a:ea typeface="ＭＳ Ｐゴシック" pitchFamily="34" charset="-128"/>
              </a:rPr>
              <a:t>Gwneud</a:t>
            </a:r>
            <a:r>
              <a:rPr lang="en-US" altLang="en-US" sz="2800" dirty="0">
                <a:ea typeface="ＭＳ Ｐゴシック" pitchFamily="34" charset="-128"/>
              </a:rPr>
              <a:t> y </a:t>
            </a:r>
            <a:r>
              <a:rPr lang="en-US" altLang="en-US" sz="2800" dirty="0" err="1">
                <a:ea typeface="ＭＳ Ｐゴシック" pitchFamily="34" charset="-128"/>
              </a:rPr>
              <a:t>defnydd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gorau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o’r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gofod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</a:p>
          <a:p>
            <a:r>
              <a:rPr lang="en-US" altLang="en-US" sz="2800" dirty="0" err="1">
                <a:ea typeface="ＭＳ Ｐゴシック" pitchFamily="34" charset="-128"/>
              </a:rPr>
              <a:t>Gwersi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wedi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eu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cynllunio’n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dda</a:t>
            </a:r>
            <a:endParaRPr lang="en-US" altLang="en-US" sz="2800" dirty="0">
              <a:ea typeface="ＭＳ Ｐゴシック" pitchFamily="34" charset="-128"/>
            </a:endParaRPr>
          </a:p>
          <a:p>
            <a:r>
              <a:rPr lang="en-US" altLang="en-US" sz="2800" dirty="0" err="1">
                <a:ea typeface="ＭＳ Ｐゴシック" pitchFamily="34" charset="-128"/>
              </a:rPr>
              <a:t>Annog</a:t>
            </a:r>
            <a:r>
              <a:rPr lang="en-US" altLang="en-US" sz="2800" dirty="0">
                <a:ea typeface="ＭＳ Ｐゴシック" pitchFamily="34" charset="-128"/>
              </a:rPr>
              <a:t> parch a </a:t>
            </a:r>
            <a:r>
              <a:rPr lang="en-US" altLang="en-US" sz="2800" dirty="0" err="1">
                <a:ea typeface="ＭＳ Ｐゴシック" pitchFamily="34" charset="-128"/>
              </a:rPr>
              <a:t>datblygu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perthnasau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positif</a:t>
            </a:r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25606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1988840"/>
            <a:ext cx="5387630" cy="3397549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pPr>
              <a:spcBef>
                <a:spcPct val="0"/>
              </a:spcBef>
            </a:pPr>
            <a:r>
              <a:rPr lang="en-GB" altLang="en-US" sz="2800" dirty="0">
                <a:solidFill>
                  <a:schemeClr val="accent1"/>
                </a:solidFill>
                <a:ea typeface="ＭＳ Ｐゴシック" pitchFamily="34" charset="-128"/>
              </a:rPr>
              <a:t>Class agree rules</a:t>
            </a:r>
          </a:p>
          <a:p>
            <a:pPr>
              <a:spcBef>
                <a:spcPct val="0"/>
              </a:spcBef>
            </a:pPr>
            <a:r>
              <a:rPr lang="en-GB" altLang="en-US" sz="2800" dirty="0">
                <a:solidFill>
                  <a:schemeClr val="accent1"/>
                </a:solidFill>
                <a:ea typeface="ＭＳ Ｐゴシック" pitchFamily="34" charset="-128"/>
              </a:rPr>
              <a:t>Make full use of their physical space </a:t>
            </a:r>
          </a:p>
          <a:p>
            <a:pPr>
              <a:spcBef>
                <a:spcPct val="0"/>
              </a:spcBef>
            </a:pPr>
            <a:r>
              <a:rPr lang="en-GB" altLang="en-US" sz="2800" dirty="0">
                <a:solidFill>
                  <a:schemeClr val="accent1"/>
                </a:solidFill>
                <a:ea typeface="ＭＳ Ｐゴシック" pitchFamily="34" charset="-128"/>
              </a:rPr>
              <a:t>Well-planned lessons </a:t>
            </a:r>
          </a:p>
          <a:p>
            <a:pPr>
              <a:spcBef>
                <a:spcPct val="0"/>
              </a:spcBef>
            </a:pPr>
            <a:r>
              <a:rPr lang="en-GB" altLang="en-US" sz="2800" dirty="0">
                <a:solidFill>
                  <a:schemeClr val="accent1"/>
                </a:solidFill>
                <a:ea typeface="ＭＳ Ｐゴシック" pitchFamily="34" charset="-128"/>
              </a:rPr>
              <a:t>Encourage respect and develop positive relationships</a:t>
            </a:r>
            <a:r>
              <a:rPr lang="en-GB" altLang="en-US" sz="2800" i="1" dirty="0">
                <a:solidFill>
                  <a:schemeClr val="accent1"/>
                </a:solidFill>
                <a:ea typeface="ＭＳ Ｐゴシック" pitchFamily="34" charset="-128"/>
              </a:rPr>
              <a:t>. (Welsh Government, 2012)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503466" y="4941168"/>
            <a:ext cx="4100131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>
            <a:lvl1pPr algn="l" defTabSz="1218987" rtl="0" eaLnBrk="1" latinLnBrk="0" hangingPunct="1">
              <a:lnSpc>
                <a:spcPct val="85000"/>
              </a:lnSpc>
              <a:spcBef>
                <a:spcPct val="0"/>
              </a:spcBef>
              <a:buNone/>
              <a:tabLst/>
              <a:defRPr sz="44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65946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748" y="76200"/>
            <a:ext cx="11156915" cy="1397000"/>
          </a:xfrm>
        </p:spPr>
        <p:txBody>
          <a:bodyPr>
            <a:normAutofit fontScale="90000"/>
          </a:bodyPr>
          <a:lstStyle/>
          <a:p>
            <a:pPr algn="r">
              <a:defRPr/>
            </a:pPr>
            <a:br>
              <a:rPr lang="en-GB" sz="2800" dirty="0"/>
            </a:br>
            <a:r>
              <a:rPr lang="en-GB" dirty="0" err="1"/>
              <a:t>Perthynas</a:t>
            </a:r>
            <a:r>
              <a:rPr lang="en-GB" dirty="0"/>
              <a:t> </a:t>
            </a:r>
            <a:r>
              <a:rPr lang="en-GB" dirty="0" err="1"/>
              <a:t>gadarnhaol</a:t>
            </a:r>
            <a:r>
              <a:rPr lang="en-GB" sz="3200" dirty="0">
                <a:latin typeface="+mn-lt"/>
              </a:rPr>
              <a:t>                                                       </a:t>
            </a:r>
            <a:r>
              <a:rPr lang="en-GB" sz="4900" dirty="0">
                <a:solidFill>
                  <a:schemeClr val="accent1"/>
                </a:solidFill>
              </a:rPr>
              <a:t>Positive </a:t>
            </a:r>
            <a:br>
              <a:rPr lang="en-GB" sz="4900" dirty="0">
                <a:solidFill>
                  <a:schemeClr val="accent1"/>
                </a:solidFill>
              </a:rPr>
            </a:br>
            <a:r>
              <a:rPr lang="en-GB" sz="4900" dirty="0">
                <a:solidFill>
                  <a:schemeClr val="accent1"/>
                </a:solidFill>
              </a:rPr>
              <a:t>relationships</a:t>
            </a:r>
          </a:p>
        </p:txBody>
      </p:sp>
      <p:sp>
        <p:nvSpPr>
          <p:cNvPr id="26629" name="Content Placeholder 4"/>
          <p:cNvSpPr>
            <a:spLocks noGrp="1"/>
          </p:cNvSpPr>
          <p:nvPr>
            <p:ph sz="half" idx="2"/>
          </p:nvPr>
        </p:nvSpPr>
        <p:spPr>
          <a:xfrm>
            <a:off x="549796" y="1844824"/>
            <a:ext cx="5385514" cy="253345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endParaRPr lang="en-US" altLang="en-US" sz="2800" dirty="0">
              <a:ea typeface="ＭＳ Ｐゴシック" pitchFamily="34" charset="-128"/>
            </a:endParaRPr>
          </a:p>
          <a:p>
            <a:r>
              <a:rPr lang="en-US" altLang="en-US" sz="3200" dirty="0">
                <a:ea typeface="ＭＳ Ｐゴシック" pitchFamily="34" charset="-128"/>
              </a:rPr>
              <a:t>Mae </a:t>
            </a:r>
            <a:r>
              <a:rPr lang="en-US" altLang="en-US" sz="3200" dirty="0" err="1">
                <a:ea typeface="ＭＳ Ｐゴシック" pitchFamily="34" charset="-128"/>
              </a:rPr>
              <a:t>rheoli</a:t>
            </a:r>
            <a:r>
              <a:rPr lang="en-US" altLang="en-US" sz="3200" dirty="0">
                <a:ea typeface="ＭＳ Ｐゴシック" pitchFamily="34" charset="-128"/>
              </a:rPr>
              <a:t> </a:t>
            </a:r>
            <a:r>
              <a:rPr lang="en-US" altLang="en-US" sz="3200" dirty="0" err="1">
                <a:ea typeface="ＭＳ Ｐゴシック" pitchFamily="34" charset="-128"/>
              </a:rPr>
              <a:t>ymddygiad</a:t>
            </a:r>
            <a:r>
              <a:rPr lang="en-US" altLang="en-US" sz="3200" dirty="0">
                <a:ea typeface="ＭＳ Ｐゴシック" pitchFamily="34" charset="-128"/>
              </a:rPr>
              <a:t> </a:t>
            </a:r>
            <a:r>
              <a:rPr lang="en-US" altLang="en-US" sz="3200" dirty="0" err="1">
                <a:ea typeface="ＭＳ Ｐゴシック" pitchFamily="34" charset="-128"/>
              </a:rPr>
              <a:t>effeithiol</a:t>
            </a:r>
            <a:r>
              <a:rPr lang="en-US" altLang="en-US" sz="3200" dirty="0">
                <a:ea typeface="ＭＳ Ｐゴシック" pitchFamily="34" charset="-128"/>
              </a:rPr>
              <a:t> </a:t>
            </a:r>
            <a:r>
              <a:rPr lang="en-US" altLang="en-US" sz="3200" dirty="0" err="1">
                <a:ea typeface="ＭＳ Ｐゴシック" pitchFamily="34" charset="-128"/>
              </a:rPr>
              <a:t>yngl</a:t>
            </a:r>
            <a:r>
              <a:rPr lang="cy-GB" altLang="en-US" sz="3200" dirty="0">
                <a:ea typeface="ＭＳ Ｐゴシック" pitchFamily="34" charset="-128"/>
              </a:rPr>
              <a:t>ŷ</a:t>
            </a:r>
            <a:r>
              <a:rPr lang="en-US" altLang="en-US" sz="3200" dirty="0">
                <a:ea typeface="ＭＳ Ｐゴシック" pitchFamily="34" charset="-128"/>
              </a:rPr>
              <a:t>n ac </a:t>
            </a:r>
            <a:r>
              <a:rPr lang="en-US" altLang="en-US" sz="3200" dirty="0" err="1">
                <a:ea typeface="ＭＳ Ｐゴシック" pitchFamily="34" charset="-128"/>
              </a:rPr>
              <a:t>adeiladu</a:t>
            </a:r>
            <a:r>
              <a:rPr lang="en-US" altLang="en-US" sz="3200" dirty="0">
                <a:ea typeface="ＭＳ Ｐゴシック" pitchFamily="34" charset="-128"/>
              </a:rPr>
              <a:t> </a:t>
            </a:r>
            <a:r>
              <a:rPr lang="en-US" altLang="en-US" sz="3200" dirty="0" err="1">
                <a:ea typeface="ＭＳ Ｐゴシック" pitchFamily="34" charset="-128"/>
              </a:rPr>
              <a:t>perthnasau</a:t>
            </a:r>
            <a:r>
              <a:rPr lang="en-US" altLang="en-US" sz="3200" dirty="0">
                <a:ea typeface="ＭＳ Ｐゴシック" pitchFamily="34" charset="-128"/>
              </a:rPr>
              <a:t> </a:t>
            </a:r>
            <a:r>
              <a:rPr lang="en-US" altLang="en-US" sz="3200" dirty="0" err="1">
                <a:ea typeface="ＭＳ Ｐゴシック" pitchFamily="34" charset="-128"/>
              </a:rPr>
              <a:t>positif</a:t>
            </a:r>
            <a:r>
              <a:rPr lang="en-US" altLang="en-US" sz="3200" dirty="0">
                <a:ea typeface="ＭＳ Ｐゴシック" pitchFamily="34" charset="-128"/>
              </a:rPr>
              <a:t> </a:t>
            </a:r>
            <a:r>
              <a:rPr lang="en-US" altLang="en-US" sz="3200" dirty="0" err="1">
                <a:ea typeface="ＭＳ Ｐゴシック" pitchFamily="34" charset="-128"/>
              </a:rPr>
              <a:t>gyda</a:t>
            </a:r>
            <a:r>
              <a:rPr lang="en-US" altLang="en-US" sz="3200" dirty="0">
                <a:ea typeface="ＭＳ Ｐゴシック" pitchFamily="34" charset="-128"/>
              </a:rPr>
              <a:t> </a:t>
            </a:r>
            <a:r>
              <a:rPr lang="en-US" altLang="en-US" sz="3200" dirty="0" err="1">
                <a:ea typeface="ＭＳ Ｐゴシック" pitchFamily="34" charset="-128"/>
              </a:rPr>
              <a:t>phlant</a:t>
            </a:r>
            <a:r>
              <a:rPr lang="en-US" altLang="en-US" sz="3200" dirty="0">
                <a:ea typeface="ＭＳ Ｐゴシック" pitchFamily="34" charset="-128"/>
              </a:rPr>
              <a:t>.</a:t>
            </a:r>
          </a:p>
          <a:p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26630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2132856"/>
            <a:ext cx="5387630" cy="325353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pPr>
              <a:spcBef>
                <a:spcPct val="0"/>
              </a:spcBef>
            </a:pPr>
            <a:r>
              <a:rPr lang="en-GB" altLang="en-US" sz="3200" dirty="0">
                <a:solidFill>
                  <a:schemeClr val="accent1"/>
                </a:solidFill>
                <a:ea typeface="ＭＳ Ｐゴシック" pitchFamily="34" charset="-128"/>
              </a:rPr>
              <a:t>Effective behaviour management concerns building positive relationships with children. </a:t>
            </a:r>
          </a:p>
          <a:p>
            <a:pPr>
              <a:spcBef>
                <a:spcPct val="0"/>
              </a:spcBef>
            </a:pPr>
            <a:endParaRPr lang="en-GB" altLang="en-US" sz="3200" dirty="0">
              <a:solidFill>
                <a:schemeClr val="accent1"/>
              </a:solidFill>
              <a:ea typeface="ＭＳ Ｐゴシック" pitchFamily="34" charset="-128"/>
            </a:endParaRPr>
          </a:p>
        </p:txBody>
      </p:sp>
      <p:pic>
        <p:nvPicPr>
          <p:cNvPr id="21507" name="Picture 3" descr="C:\Users\s.ainsworth\AppData\Local\Microsoft\Windows\Temporary Internet Files\Content.IE5\KDSCESFD\happy-children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780" y="5085183"/>
            <a:ext cx="2736304" cy="1754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56764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>
              <a:defRPr/>
            </a:pPr>
            <a:r>
              <a:rPr lang="en-GB" sz="2800" dirty="0">
                <a:solidFill>
                  <a:schemeClr val="accent1"/>
                </a:solidFill>
                <a:latin typeface="+mn-lt"/>
              </a:rPr>
              <a:t>Behaviour management-  </a:t>
            </a:r>
            <a:br>
              <a:rPr lang="en-GB" sz="2800" dirty="0">
                <a:solidFill>
                  <a:schemeClr val="accent1"/>
                </a:solidFill>
                <a:latin typeface="+mn-lt"/>
              </a:rPr>
            </a:br>
            <a:r>
              <a:rPr lang="en-GB" sz="2800" dirty="0">
                <a:solidFill>
                  <a:schemeClr val="accent1"/>
                </a:solidFill>
                <a:latin typeface="+mn-lt"/>
              </a:rPr>
              <a:t>developing positive </a:t>
            </a:r>
            <a:br>
              <a:rPr lang="en-GB" sz="2800" dirty="0">
                <a:solidFill>
                  <a:schemeClr val="accent1"/>
                </a:solidFill>
                <a:latin typeface="+mn-lt"/>
              </a:rPr>
            </a:br>
            <a:r>
              <a:rPr lang="en-GB" sz="2800" dirty="0">
                <a:solidFill>
                  <a:schemeClr val="accent1"/>
                </a:solidFill>
                <a:latin typeface="+mn-lt"/>
              </a:rPr>
              <a:t>relationships</a:t>
            </a:r>
          </a:p>
        </p:txBody>
      </p:sp>
      <p:sp>
        <p:nvSpPr>
          <p:cNvPr id="27651" name="Text Placeholder 2"/>
          <p:cNvSpPr>
            <a:spLocks noGrp="1"/>
          </p:cNvSpPr>
          <p:nvPr>
            <p:ph type="body" idx="1"/>
          </p:nvPr>
        </p:nvSpPr>
        <p:spPr>
          <a:xfrm>
            <a:off x="1125860" y="188640"/>
            <a:ext cx="9865096" cy="1728192"/>
          </a:xfrm>
          <a:ln>
            <a:headEnd/>
            <a:tailEnd/>
          </a:ln>
        </p:spPr>
        <p:txBody>
          <a:bodyPr/>
          <a:lstStyle/>
          <a:p>
            <a:pPr algn="ctr"/>
            <a:endParaRPr lang="en-US" altLang="en-US" dirty="0">
              <a:ea typeface="ＭＳ Ｐゴシック" pitchFamily="34" charset="-128"/>
            </a:endParaRPr>
          </a:p>
        </p:txBody>
      </p:sp>
      <p:sp>
        <p:nvSpPr>
          <p:cNvPr id="27653" name="Content Placeholder 4"/>
          <p:cNvSpPr>
            <a:spLocks noGrp="1"/>
          </p:cNvSpPr>
          <p:nvPr>
            <p:ph sz="half" idx="2"/>
          </p:nvPr>
        </p:nvSpPr>
        <p:spPr>
          <a:xfrm>
            <a:off x="609441" y="1916832"/>
            <a:ext cx="5385514" cy="3816424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85000" lnSpcReduction="10000"/>
          </a:bodyPr>
          <a:lstStyle/>
          <a:p>
            <a:endParaRPr lang="en-US" altLang="en-US" dirty="0">
              <a:ea typeface="ＭＳ Ｐゴシック" pitchFamily="34" charset="-128"/>
            </a:endParaRPr>
          </a:p>
          <a:p>
            <a:r>
              <a:rPr lang="en-US" altLang="en-US" sz="2600" dirty="0" err="1">
                <a:ea typeface="ＭＳ Ｐゴシック" pitchFamily="34" charset="-128"/>
              </a:rPr>
              <a:t>Rhowch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groeso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i’r</a:t>
            </a:r>
            <a:r>
              <a:rPr lang="en-US" altLang="en-US" sz="2600" dirty="0">
                <a:ea typeface="ＭＳ Ｐゴシック" pitchFamily="34" charset="-128"/>
              </a:rPr>
              <a:t> plant </a:t>
            </a:r>
            <a:r>
              <a:rPr lang="en-US" altLang="en-US" sz="2600" dirty="0" err="1">
                <a:ea typeface="ＭＳ Ｐゴシック" pitchFamily="34" charset="-128"/>
              </a:rPr>
              <a:t>wrth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iddynt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gyrraedd</a:t>
            </a:r>
            <a:r>
              <a:rPr lang="en-US" altLang="en-US" sz="2600" dirty="0">
                <a:ea typeface="ＭＳ Ｐゴシック" pitchFamily="34" charset="-128"/>
              </a:rPr>
              <a:t> y </a:t>
            </a:r>
            <a:r>
              <a:rPr lang="en-US" altLang="en-US" sz="2600" dirty="0" err="1">
                <a:ea typeface="ＭＳ Ｐゴシック" pitchFamily="34" charset="-128"/>
              </a:rPr>
              <a:t>dosbarth</a:t>
            </a:r>
            <a:endParaRPr lang="en-US" altLang="en-US" sz="2600" dirty="0">
              <a:ea typeface="ＭＳ Ｐゴシック" pitchFamily="34" charset="-128"/>
            </a:endParaRPr>
          </a:p>
          <a:p>
            <a:r>
              <a:rPr lang="en-US" altLang="en-US" sz="2600" dirty="0" err="1">
                <a:ea typeface="ＭＳ Ｐゴシック" pitchFamily="34" charset="-128"/>
              </a:rPr>
              <a:t>Sicrhewch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fod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pob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plentyn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yn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gwybod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beth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sydd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yn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ddisgwyledig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ohonynt</a:t>
            </a:r>
            <a:endParaRPr lang="en-US" altLang="en-US" sz="2600" dirty="0">
              <a:ea typeface="ＭＳ Ｐゴシック" pitchFamily="34" charset="-128"/>
            </a:endParaRPr>
          </a:p>
          <a:p>
            <a:r>
              <a:rPr lang="en-US" altLang="en-US" sz="2600" dirty="0" err="1">
                <a:ea typeface="ＭＳ Ｐゴシック" pitchFamily="34" charset="-128"/>
              </a:rPr>
              <a:t>Crewch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amgylchedd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positif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lle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mae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pob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plentyn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wedi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ymlacio</a:t>
            </a:r>
            <a:r>
              <a:rPr lang="en-US" altLang="en-US" sz="2600" dirty="0">
                <a:ea typeface="ＭＳ Ｐゴシック" pitchFamily="34" charset="-128"/>
              </a:rPr>
              <a:t> ac </a:t>
            </a:r>
            <a:r>
              <a:rPr lang="en-US" altLang="en-US" sz="2600" dirty="0" err="1">
                <a:ea typeface="ＭＳ Ｐゴシック" pitchFamily="34" charset="-128"/>
              </a:rPr>
              <a:t>yn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cael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ei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dderbyn</a:t>
            </a:r>
            <a:endParaRPr lang="en-US" altLang="en-US" sz="2600" dirty="0">
              <a:ea typeface="ＭＳ Ｐゴシック" pitchFamily="34" charset="-128"/>
            </a:endParaRPr>
          </a:p>
          <a:p>
            <a:r>
              <a:rPr lang="en-US" altLang="en-US" sz="2600" dirty="0" err="1">
                <a:ea typeface="ＭＳ Ｐゴシック" pitchFamily="34" charset="-128"/>
              </a:rPr>
              <a:t>Datganiadau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positif</a:t>
            </a:r>
            <a:r>
              <a:rPr lang="en-US" altLang="en-US" sz="2600" dirty="0">
                <a:ea typeface="ＭＳ Ｐゴシック" pitchFamily="34" charset="-128"/>
              </a:rPr>
              <a:t>- </a:t>
            </a:r>
            <a:r>
              <a:rPr lang="en-US" altLang="en-US" sz="2600" dirty="0" err="1">
                <a:solidFill>
                  <a:schemeClr val="bg1"/>
                </a:solidFill>
                <a:ea typeface="ＭＳ Ｐゴシック" pitchFamily="34" charset="-128"/>
              </a:rPr>
              <a:t>rhowch</a:t>
            </a:r>
            <a:r>
              <a:rPr lang="en-US" altLang="en-US" sz="26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US" altLang="en-US" sz="2600" dirty="0" err="1">
                <a:solidFill>
                  <a:schemeClr val="bg1"/>
                </a:solidFill>
                <a:ea typeface="ＭＳ Ｐゴシック" pitchFamily="34" charset="-128"/>
              </a:rPr>
              <a:t>enghreifftiau</a:t>
            </a:r>
            <a:endParaRPr lang="en-US" altLang="en-US" sz="2600" dirty="0">
              <a:solidFill>
                <a:schemeClr val="bg1"/>
              </a:solidFill>
              <a:ea typeface="ＭＳ Ｐゴシック" pitchFamily="34" charset="-128"/>
            </a:endParaRPr>
          </a:p>
          <a:p>
            <a:endParaRPr lang="en-US" altLang="en-US" dirty="0">
              <a:ea typeface="ＭＳ Ｐゴシック" pitchFamily="34" charset="-128"/>
            </a:endParaRPr>
          </a:p>
        </p:txBody>
      </p:sp>
      <p:sp>
        <p:nvSpPr>
          <p:cNvPr id="27654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1834167"/>
            <a:ext cx="5387630" cy="3552222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85000" lnSpcReduction="10000"/>
          </a:bodyPr>
          <a:lstStyle/>
          <a:p>
            <a:pPr>
              <a:spcBef>
                <a:spcPct val="0"/>
              </a:spcBef>
            </a:pPr>
            <a:endParaRPr lang="en-GB" altLang="en-US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2800" dirty="0">
                <a:solidFill>
                  <a:schemeClr val="accent1"/>
                </a:solidFill>
                <a:ea typeface="ＭＳ Ｐゴシック" pitchFamily="34" charset="-128"/>
              </a:rPr>
              <a:t>Welcome the children as they enter the classroom. </a:t>
            </a:r>
          </a:p>
          <a:p>
            <a:pPr>
              <a:spcBef>
                <a:spcPct val="0"/>
              </a:spcBef>
            </a:pPr>
            <a:endParaRPr lang="en-GB" altLang="en-US" sz="2800" dirty="0">
              <a:solidFill>
                <a:schemeClr val="accent1"/>
              </a:solidFill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2800" dirty="0">
                <a:solidFill>
                  <a:schemeClr val="accent1"/>
                </a:solidFill>
                <a:ea typeface="ＭＳ Ｐゴシック" pitchFamily="34" charset="-128"/>
              </a:rPr>
              <a:t>Ensure all children understand what is expected of them. </a:t>
            </a:r>
          </a:p>
          <a:p>
            <a:pPr>
              <a:spcBef>
                <a:spcPct val="0"/>
              </a:spcBef>
            </a:pPr>
            <a:endParaRPr lang="en-GB" altLang="en-US" sz="2800" dirty="0">
              <a:solidFill>
                <a:schemeClr val="accent1"/>
              </a:solidFill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2800" dirty="0">
                <a:solidFill>
                  <a:schemeClr val="accent1"/>
                </a:solidFill>
                <a:ea typeface="ＭＳ Ｐゴシック" pitchFamily="34" charset="-128"/>
              </a:rPr>
              <a:t>Create a positive environment where each child feels relaxed and accepted. </a:t>
            </a:r>
          </a:p>
          <a:p>
            <a:pPr>
              <a:spcBef>
                <a:spcPct val="0"/>
              </a:spcBef>
            </a:pPr>
            <a:endParaRPr lang="en-GB" altLang="en-US" sz="2800" dirty="0">
              <a:solidFill>
                <a:schemeClr val="accent1"/>
              </a:solidFill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2800" dirty="0">
                <a:solidFill>
                  <a:schemeClr val="accent1"/>
                </a:solidFill>
                <a:ea typeface="ＭＳ Ｐゴシック" pitchFamily="34" charset="-128"/>
              </a:rPr>
              <a:t>Positive statements- suggest examples</a:t>
            </a:r>
          </a:p>
          <a:p>
            <a:pPr>
              <a:spcBef>
                <a:spcPct val="0"/>
              </a:spcBef>
            </a:pPr>
            <a:endParaRPr lang="en-GB" altLang="en-US" sz="2800" i="1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9623718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>
              <a:defRPr/>
            </a:pPr>
            <a:r>
              <a:rPr lang="en-GB" sz="3600" dirty="0">
                <a:solidFill>
                  <a:schemeClr val="accent1"/>
                </a:solidFill>
                <a:latin typeface="+mn-lt"/>
              </a:rPr>
              <a:t>Developing positive </a:t>
            </a:r>
            <a:br>
              <a:rPr lang="en-GB" sz="3600" dirty="0">
                <a:solidFill>
                  <a:schemeClr val="accent1"/>
                </a:solidFill>
                <a:latin typeface="+mn-lt"/>
              </a:rPr>
            </a:br>
            <a:r>
              <a:rPr lang="en-GB" sz="3600" dirty="0">
                <a:solidFill>
                  <a:schemeClr val="accent1"/>
                </a:solidFill>
                <a:latin typeface="+mn-lt"/>
              </a:rPr>
              <a:t>relationships</a:t>
            </a:r>
          </a:p>
        </p:txBody>
      </p:sp>
      <p:sp>
        <p:nvSpPr>
          <p:cNvPr id="28675" name="Text Placeholder 2"/>
          <p:cNvSpPr>
            <a:spLocks noGrp="1"/>
          </p:cNvSpPr>
          <p:nvPr>
            <p:ph type="body" idx="1"/>
          </p:nvPr>
        </p:nvSpPr>
        <p:spPr>
          <a:xfrm>
            <a:off x="837828" y="548680"/>
            <a:ext cx="4973041" cy="512064"/>
          </a:xfrm>
          <a:ln>
            <a:headEnd/>
            <a:tailEnd/>
          </a:ln>
        </p:spPr>
        <p:txBody>
          <a:bodyPr/>
          <a:lstStyle/>
          <a:p>
            <a:endParaRPr lang="en-US" altLang="en-US" dirty="0">
              <a:ea typeface="ＭＳ Ｐゴシック" pitchFamily="34" charset="-128"/>
            </a:endParaRPr>
          </a:p>
        </p:txBody>
      </p:sp>
      <p:sp>
        <p:nvSpPr>
          <p:cNvPr id="28677" name="Content Placeholder 4"/>
          <p:cNvSpPr>
            <a:spLocks noGrp="1"/>
          </p:cNvSpPr>
          <p:nvPr>
            <p:ph sz="half" idx="2"/>
          </p:nvPr>
        </p:nvSpPr>
        <p:spPr>
          <a:xfrm>
            <a:off x="609441" y="1444626"/>
            <a:ext cx="5385514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10000"/>
          </a:bodyPr>
          <a:lstStyle/>
          <a:p>
            <a:endParaRPr lang="en-US" altLang="en-US" dirty="0">
              <a:ea typeface="ＭＳ Ｐゴシック" pitchFamily="34" charset="-128"/>
            </a:endParaRPr>
          </a:p>
          <a:p>
            <a:endParaRPr lang="en-US" altLang="en-US" dirty="0">
              <a:ea typeface="ＭＳ Ｐゴシック" pitchFamily="34" charset="-128"/>
            </a:endParaRPr>
          </a:p>
          <a:p>
            <a:r>
              <a:rPr lang="en-US" altLang="en-US" dirty="0" err="1">
                <a:ea typeface="ＭＳ Ｐゴシック" pitchFamily="34" charset="-128"/>
              </a:rPr>
              <a:t>Trin</a:t>
            </a:r>
            <a:r>
              <a:rPr lang="en-US" altLang="en-US" dirty="0">
                <a:ea typeface="ＭＳ Ｐゴシック" pitchFamily="34" charset="-128"/>
              </a:rPr>
              <a:t> </a:t>
            </a:r>
            <a:r>
              <a:rPr lang="en-US" altLang="en-US" dirty="0" err="1">
                <a:ea typeface="ＭＳ Ｐゴシック" pitchFamily="34" charset="-128"/>
              </a:rPr>
              <a:t>pob</a:t>
            </a:r>
            <a:r>
              <a:rPr lang="en-US" altLang="en-US" dirty="0">
                <a:ea typeface="ＭＳ Ｐゴシック" pitchFamily="34" charset="-128"/>
              </a:rPr>
              <a:t> </a:t>
            </a:r>
            <a:r>
              <a:rPr lang="en-US" altLang="en-US" dirty="0" err="1">
                <a:ea typeface="ＭＳ Ｐゴシック" pitchFamily="34" charset="-128"/>
              </a:rPr>
              <a:t>plentyn</a:t>
            </a:r>
            <a:r>
              <a:rPr lang="en-US" altLang="en-US" dirty="0">
                <a:ea typeface="ＭＳ Ｐゴシック" pitchFamily="34" charset="-128"/>
              </a:rPr>
              <a:t> </a:t>
            </a:r>
            <a:r>
              <a:rPr lang="en-US" altLang="en-US" dirty="0" err="1">
                <a:ea typeface="ＭＳ Ｐゴシック" pitchFamily="34" charset="-128"/>
              </a:rPr>
              <a:t>gyda</a:t>
            </a:r>
            <a:r>
              <a:rPr lang="en-US" altLang="en-US" dirty="0">
                <a:ea typeface="ＭＳ Ｐゴシック" pitchFamily="34" charset="-128"/>
              </a:rPr>
              <a:t> </a:t>
            </a:r>
            <a:r>
              <a:rPr lang="en-US" altLang="en-US" dirty="0" err="1">
                <a:ea typeface="ＭＳ Ｐゴシック" pitchFamily="34" charset="-128"/>
              </a:rPr>
              <a:t>pharch</a:t>
            </a:r>
            <a:r>
              <a:rPr lang="en-US" altLang="en-US" dirty="0">
                <a:ea typeface="ＭＳ Ｐゴシック" pitchFamily="34" charset="-128"/>
              </a:rPr>
              <a:t>, </a:t>
            </a:r>
            <a:r>
              <a:rPr lang="en-US" altLang="en-US" dirty="0" err="1">
                <a:ea typeface="ＭＳ Ｐゴシック" pitchFamily="34" charset="-128"/>
              </a:rPr>
              <a:t>byth</a:t>
            </a:r>
            <a:r>
              <a:rPr lang="en-US" altLang="en-US" dirty="0">
                <a:ea typeface="ＭＳ Ｐゴシック" pitchFamily="34" charset="-128"/>
              </a:rPr>
              <a:t> </a:t>
            </a:r>
            <a:r>
              <a:rPr lang="en-US" altLang="en-US" dirty="0" err="1">
                <a:ea typeface="ＭＳ Ｐゴシック" pitchFamily="34" charset="-128"/>
              </a:rPr>
              <a:t>codi</a:t>
            </a:r>
            <a:r>
              <a:rPr lang="en-US" altLang="en-US" dirty="0">
                <a:ea typeface="ＭＳ Ｐゴシック" pitchFamily="34" charset="-128"/>
              </a:rPr>
              <a:t> </a:t>
            </a:r>
            <a:r>
              <a:rPr lang="en-US" altLang="en-US" dirty="0" err="1">
                <a:ea typeface="ＭＳ Ｐゴシック" pitchFamily="34" charset="-128"/>
              </a:rPr>
              <a:t>cywilydd</a:t>
            </a:r>
            <a:r>
              <a:rPr lang="en-US" altLang="en-US" dirty="0">
                <a:ea typeface="ＭＳ Ｐゴシック" pitchFamily="34" charset="-128"/>
              </a:rPr>
              <a:t> </a:t>
            </a:r>
            <a:r>
              <a:rPr lang="en-US" altLang="en-US" dirty="0" err="1">
                <a:ea typeface="ＭＳ Ｐゴシック" pitchFamily="34" charset="-128"/>
              </a:rPr>
              <a:t>arnynt</a:t>
            </a:r>
            <a:endParaRPr lang="en-US" altLang="en-US" dirty="0">
              <a:ea typeface="ＭＳ Ｐゴシック" pitchFamily="34" charset="-128"/>
            </a:endParaRPr>
          </a:p>
          <a:p>
            <a:r>
              <a:rPr lang="en-US" altLang="en-US" dirty="0" err="1">
                <a:ea typeface="ＭＳ Ｐゴシック" pitchFamily="34" charset="-128"/>
              </a:rPr>
              <a:t>Rhannwch</a:t>
            </a:r>
            <a:r>
              <a:rPr lang="en-US" altLang="en-US" dirty="0">
                <a:ea typeface="ＭＳ Ｐゴシック" pitchFamily="34" charset="-128"/>
              </a:rPr>
              <a:t> </a:t>
            </a:r>
            <a:r>
              <a:rPr lang="en-US" altLang="en-US" dirty="0" err="1">
                <a:ea typeface="ＭＳ Ｐゴシック" pitchFamily="34" charset="-128"/>
              </a:rPr>
              <a:t>lwyddiannau</a:t>
            </a:r>
            <a:r>
              <a:rPr lang="en-US" altLang="en-US" dirty="0">
                <a:ea typeface="ＭＳ Ｐゴシック" pitchFamily="34" charset="-128"/>
              </a:rPr>
              <a:t> </a:t>
            </a:r>
            <a:r>
              <a:rPr lang="en-US" altLang="en-US" dirty="0" err="1">
                <a:ea typeface="ＭＳ Ｐゴシック" pitchFamily="34" charset="-128"/>
              </a:rPr>
              <a:t>gyda’r</a:t>
            </a:r>
            <a:r>
              <a:rPr lang="en-US" altLang="en-US" dirty="0">
                <a:ea typeface="ＭＳ Ｐゴシック" pitchFamily="34" charset="-128"/>
              </a:rPr>
              <a:t> </a:t>
            </a:r>
            <a:r>
              <a:rPr lang="en-US" altLang="en-US" dirty="0" err="1">
                <a:ea typeface="ＭＳ Ｐゴシック" pitchFamily="34" charset="-128"/>
              </a:rPr>
              <a:t>dosbarth</a:t>
            </a:r>
            <a:endParaRPr lang="en-US" altLang="en-US" dirty="0">
              <a:ea typeface="ＭＳ Ｐゴシック" pitchFamily="34" charset="-128"/>
            </a:endParaRPr>
          </a:p>
          <a:p>
            <a:r>
              <a:rPr lang="en-US" altLang="en-US" dirty="0" err="1">
                <a:ea typeface="ＭＳ Ｐゴシック" pitchFamily="34" charset="-128"/>
              </a:rPr>
              <a:t>Cydnabyddwch</a:t>
            </a:r>
            <a:r>
              <a:rPr lang="en-US" altLang="en-US" dirty="0">
                <a:ea typeface="ＭＳ Ｐゴシック" pitchFamily="34" charset="-128"/>
              </a:rPr>
              <a:t> </a:t>
            </a:r>
            <a:r>
              <a:rPr lang="en-US" altLang="en-US" dirty="0" err="1">
                <a:ea typeface="ＭＳ Ｐゴシック" pitchFamily="34" charset="-128"/>
              </a:rPr>
              <a:t>fod</a:t>
            </a:r>
            <a:r>
              <a:rPr lang="en-US" altLang="en-US" dirty="0">
                <a:ea typeface="ＭＳ Ｐゴシック" pitchFamily="34" charset="-128"/>
              </a:rPr>
              <a:t> </a:t>
            </a:r>
            <a:r>
              <a:rPr lang="en-US" altLang="en-US" dirty="0" err="1">
                <a:ea typeface="ＭＳ Ｐゴシック" pitchFamily="34" charset="-128"/>
              </a:rPr>
              <a:t>gan</a:t>
            </a:r>
            <a:r>
              <a:rPr lang="en-US" altLang="en-US" dirty="0">
                <a:ea typeface="ＭＳ Ｐゴシック" pitchFamily="34" charset="-128"/>
              </a:rPr>
              <a:t> bob </a:t>
            </a:r>
            <a:r>
              <a:rPr lang="en-US" altLang="en-US" dirty="0" err="1">
                <a:ea typeface="ＭＳ Ｐゴシック" pitchFamily="34" charset="-128"/>
              </a:rPr>
              <a:t>plentyn</a:t>
            </a:r>
            <a:r>
              <a:rPr lang="en-US" altLang="en-US" dirty="0">
                <a:ea typeface="ＭＳ Ｐゴシック" pitchFamily="34" charset="-128"/>
              </a:rPr>
              <a:t> y </a:t>
            </a:r>
            <a:r>
              <a:rPr lang="en-US" altLang="en-US" dirty="0" err="1">
                <a:ea typeface="ＭＳ Ｐゴシック" pitchFamily="34" charset="-128"/>
              </a:rPr>
              <a:t>gallu</a:t>
            </a:r>
            <a:r>
              <a:rPr lang="en-US" altLang="en-US" dirty="0">
                <a:ea typeface="ＭＳ Ｐゴシック" pitchFamily="34" charset="-128"/>
              </a:rPr>
              <a:t> </a:t>
            </a:r>
            <a:r>
              <a:rPr lang="en-US" altLang="en-US" dirty="0" err="1">
                <a:ea typeface="ＭＳ Ｐゴシック" pitchFamily="34" charset="-128"/>
              </a:rPr>
              <a:t>i</a:t>
            </a:r>
            <a:r>
              <a:rPr lang="en-US" altLang="en-US" dirty="0">
                <a:ea typeface="ＭＳ Ｐゴシック" pitchFamily="34" charset="-128"/>
              </a:rPr>
              <a:t> </a:t>
            </a:r>
            <a:r>
              <a:rPr lang="en-US" altLang="en-US" dirty="0" err="1">
                <a:ea typeface="ＭＳ Ｐゴシック" pitchFamily="34" charset="-128"/>
              </a:rPr>
              <a:t>ddysgu</a:t>
            </a:r>
            <a:r>
              <a:rPr lang="en-US" altLang="en-US" dirty="0">
                <a:ea typeface="ＭＳ Ｐゴシック" pitchFamily="34" charset="-128"/>
              </a:rPr>
              <a:t> a </a:t>
            </a:r>
            <a:r>
              <a:rPr lang="en-US" altLang="en-US" dirty="0" err="1">
                <a:ea typeface="ＭＳ Ｐゴシック" pitchFamily="34" charset="-128"/>
              </a:rPr>
              <a:t>llwyddo</a:t>
            </a:r>
            <a:endParaRPr lang="en-US" altLang="en-US" dirty="0">
              <a:ea typeface="ＭＳ Ｐゴシック" pitchFamily="34" charset="-128"/>
            </a:endParaRPr>
          </a:p>
          <a:p>
            <a:r>
              <a:rPr lang="en-US" altLang="en-US" dirty="0" err="1">
                <a:ea typeface="ＭＳ Ｐゴシック" pitchFamily="34" charset="-128"/>
              </a:rPr>
              <a:t>Rhowch</a:t>
            </a:r>
            <a:r>
              <a:rPr lang="en-US" altLang="en-US" dirty="0">
                <a:ea typeface="ＭＳ Ｐゴシック" pitchFamily="34" charset="-128"/>
              </a:rPr>
              <a:t> </a:t>
            </a:r>
            <a:r>
              <a:rPr lang="en-US" altLang="en-US" dirty="0" err="1">
                <a:ea typeface="ＭＳ Ｐゴシック" pitchFamily="34" charset="-128"/>
              </a:rPr>
              <a:t>gyfle</a:t>
            </a:r>
            <a:r>
              <a:rPr lang="en-US" altLang="en-US" dirty="0">
                <a:ea typeface="ＭＳ Ｐゴシック" pitchFamily="34" charset="-128"/>
              </a:rPr>
              <a:t> </a:t>
            </a:r>
            <a:r>
              <a:rPr lang="en-US" altLang="en-US" dirty="0" err="1">
                <a:ea typeface="ＭＳ Ｐゴシック" pitchFamily="34" charset="-128"/>
              </a:rPr>
              <a:t>i</a:t>
            </a:r>
            <a:r>
              <a:rPr lang="en-US" altLang="en-US" dirty="0">
                <a:ea typeface="ＭＳ Ｐゴシック" pitchFamily="34" charset="-128"/>
              </a:rPr>
              <a:t> </a:t>
            </a:r>
            <a:r>
              <a:rPr lang="en-US" altLang="en-US" dirty="0" err="1">
                <a:ea typeface="ＭＳ Ｐゴシック" pitchFamily="34" charset="-128"/>
              </a:rPr>
              <a:t>blant</a:t>
            </a:r>
            <a:r>
              <a:rPr lang="en-US" altLang="en-US" dirty="0">
                <a:ea typeface="ＭＳ Ｐゴシック" pitchFamily="34" charset="-128"/>
              </a:rPr>
              <a:t> </a:t>
            </a:r>
            <a:r>
              <a:rPr lang="en-US" altLang="en-US" dirty="0" err="1">
                <a:ea typeface="ＭＳ Ｐゴシック" pitchFamily="34" charset="-128"/>
              </a:rPr>
              <a:t>wneud</a:t>
            </a:r>
            <a:r>
              <a:rPr lang="en-US" altLang="en-US" dirty="0">
                <a:ea typeface="ＭＳ Ｐゴシック" pitchFamily="34" charset="-128"/>
              </a:rPr>
              <a:t> </a:t>
            </a:r>
            <a:r>
              <a:rPr lang="en-US" altLang="en-US" dirty="0" err="1">
                <a:ea typeface="ＭＳ Ｐゴシック" pitchFamily="34" charset="-128"/>
              </a:rPr>
              <a:t>penderfyniadau</a:t>
            </a:r>
            <a:r>
              <a:rPr lang="en-US" altLang="en-US" dirty="0">
                <a:ea typeface="ＭＳ Ｐゴシック" pitchFamily="34" charset="-128"/>
              </a:rPr>
              <a:t> o </a:t>
            </a:r>
            <a:r>
              <a:rPr lang="en-US" altLang="en-US" dirty="0" err="1">
                <a:ea typeface="ＭＳ Ｐゴシック" pitchFamily="34" charset="-128"/>
              </a:rPr>
              <a:t>fewn</a:t>
            </a:r>
            <a:r>
              <a:rPr lang="en-US" altLang="en-US" dirty="0">
                <a:ea typeface="ＭＳ Ｐゴシック" pitchFamily="34" charset="-128"/>
              </a:rPr>
              <a:t> y </a:t>
            </a:r>
            <a:r>
              <a:rPr lang="en-US" altLang="en-US" dirty="0" err="1">
                <a:ea typeface="ＭＳ Ｐゴシック" pitchFamily="34" charset="-128"/>
              </a:rPr>
              <a:t>dosbarth</a:t>
            </a:r>
            <a:endParaRPr lang="en-US" altLang="en-US" dirty="0">
              <a:ea typeface="ＭＳ Ｐゴシック" pitchFamily="34" charset="-128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1834167"/>
            <a:ext cx="5387630" cy="3552222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endParaRPr lang="en-GB" i="1" dirty="0"/>
          </a:p>
          <a:p>
            <a:pPr>
              <a:defRPr/>
            </a:pPr>
            <a:r>
              <a:rPr lang="en-GB" dirty="0">
                <a:solidFill>
                  <a:schemeClr val="accent1"/>
                </a:solidFill>
              </a:rPr>
              <a:t>Treat each child with respect, never embarrass or ridicule </a:t>
            </a:r>
          </a:p>
          <a:p>
            <a:pPr>
              <a:defRPr/>
            </a:pPr>
            <a:r>
              <a:rPr lang="en-GB" dirty="0">
                <a:solidFill>
                  <a:schemeClr val="accent1"/>
                </a:solidFill>
              </a:rPr>
              <a:t>Share successes with the class</a:t>
            </a:r>
          </a:p>
          <a:p>
            <a:pPr>
              <a:defRPr/>
            </a:pPr>
            <a:r>
              <a:rPr lang="en-GB" dirty="0">
                <a:solidFill>
                  <a:schemeClr val="accent1"/>
                </a:solidFill>
              </a:rPr>
              <a:t>Recognise every child has the ability to learn and achieve </a:t>
            </a:r>
          </a:p>
          <a:p>
            <a:pPr>
              <a:defRPr/>
            </a:pPr>
            <a:r>
              <a:rPr lang="en-GB" dirty="0">
                <a:solidFill>
                  <a:schemeClr val="accent1"/>
                </a:solidFill>
              </a:rPr>
              <a:t>Involve children in making decisions within the classroom </a:t>
            </a:r>
            <a:r>
              <a:rPr lang="en-GB" i="1" dirty="0">
                <a:solidFill>
                  <a:schemeClr val="accent1"/>
                </a:solidFill>
              </a:rPr>
              <a:t>	</a:t>
            </a:r>
          </a:p>
          <a:p>
            <a:pPr marL="109537" indent="0">
              <a:buFont typeface="Wingdings 3" pitchFamily="18" charset="2"/>
              <a:buNone/>
              <a:defRPr/>
            </a:pPr>
            <a:endParaRPr lang="en-GB" i="1" dirty="0"/>
          </a:p>
        </p:txBody>
      </p:sp>
      <p:pic>
        <p:nvPicPr>
          <p:cNvPr id="23557" name="Picture 5" descr="C:\Users\s.ainsworth\AppData\Local\Microsoft\Windows\Temporary Internet Files\Content.IE5\SAJO67SS\Teacher_3_kid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411" y="0"/>
            <a:ext cx="3014753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93759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>
              <a:defRPr/>
            </a:pPr>
            <a:endParaRPr lang="en-GB" sz="2800" dirty="0"/>
          </a:p>
        </p:txBody>
      </p:sp>
      <p:sp>
        <p:nvSpPr>
          <p:cNvPr id="30723" name="Text Placeholder 2"/>
          <p:cNvSpPr>
            <a:spLocks noGrp="1"/>
          </p:cNvSpPr>
          <p:nvPr>
            <p:ph type="body" idx="1"/>
          </p:nvPr>
        </p:nvSpPr>
        <p:spPr>
          <a:xfrm>
            <a:off x="1121372" y="673101"/>
            <a:ext cx="10733680" cy="1017588"/>
          </a:xfrm>
          <a:ln>
            <a:headEnd/>
            <a:tailEnd/>
          </a:ln>
        </p:spPr>
        <p:txBody>
          <a:bodyPr>
            <a:normAutofit/>
          </a:bodyPr>
          <a:lstStyle/>
          <a:p>
            <a:pPr algn="ctr"/>
            <a:r>
              <a:rPr lang="en-US" altLang="en-US" sz="3200" dirty="0" err="1">
                <a:solidFill>
                  <a:schemeClr val="accent1"/>
                </a:solidFill>
                <a:ea typeface="ＭＳ Ｐゴシック" pitchFamily="34" charset="-128"/>
              </a:rPr>
              <a:t>Behaviour</a:t>
            </a:r>
            <a:r>
              <a:rPr lang="en-US" altLang="en-US" sz="3200" dirty="0">
                <a:solidFill>
                  <a:schemeClr val="accent1"/>
                </a:solidFill>
                <a:ea typeface="ＭＳ Ｐゴシック" pitchFamily="34" charset="-128"/>
              </a:rPr>
              <a:t> Management – the classroom environment</a:t>
            </a:r>
          </a:p>
        </p:txBody>
      </p:sp>
      <p:sp>
        <p:nvSpPr>
          <p:cNvPr id="30725" name="Content Placeholder 4"/>
          <p:cNvSpPr>
            <a:spLocks noGrp="1"/>
          </p:cNvSpPr>
          <p:nvPr>
            <p:ph sz="half" idx="2"/>
          </p:nvPr>
        </p:nvSpPr>
        <p:spPr>
          <a:xfrm>
            <a:off x="609441" y="2089905"/>
            <a:ext cx="5385514" cy="3296484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lnSpcReduction="10000"/>
          </a:bodyPr>
          <a:lstStyle/>
          <a:p>
            <a:r>
              <a:rPr lang="en-US" altLang="en-US" sz="2800" dirty="0" err="1">
                <a:ea typeface="ＭＳ Ｐゴシック" pitchFamily="34" charset="-128"/>
              </a:rPr>
              <a:t>Dod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mewn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i’r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dosbarth</a:t>
            </a:r>
            <a:endParaRPr lang="en-US" altLang="en-US" sz="2800" dirty="0">
              <a:ea typeface="ＭＳ Ｐゴシック" pitchFamily="34" charset="-128"/>
            </a:endParaRPr>
          </a:p>
          <a:p>
            <a:r>
              <a:rPr lang="en-US" altLang="en-US" sz="2800" dirty="0" err="1">
                <a:ea typeface="ＭＳ Ｐゴシック" pitchFamily="34" charset="-128"/>
              </a:rPr>
              <a:t>Eistedd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strategol</a:t>
            </a:r>
            <a:endParaRPr lang="en-US" altLang="en-US" sz="2800" dirty="0">
              <a:ea typeface="ＭＳ Ｐゴシック" pitchFamily="34" charset="-128"/>
            </a:endParaRPr>
          </a:p>
          <a:p>
            <a:r>
              <a:rPr lang="en-US" altLang="en-US" sz="2800" dirty="0" err="1">
                <a:ea typeface="ＭＳ Ｐゴシック" pitchFamily="34" charset="-128"/>
              </a:rPr>
              <a:t>Dechrau</a:t>
            </a:r>
            <a:r>
              <a:rPr lang="en-US" altLang="en-US" sz="2800" dirty="0">
                <a:ea typeface="ＭＳ Ｐゴシック" pitchFamily="34" charset="-128"/>
              </a:rPr>
              <a:t> a </a:t>
            </a:r>
            <a:r>
              <a:rPr lang="en-US" altLang="en-US" sz="2800" dirty="0" err="1">
                <a:ea typeface="ＭＳ Ｐゴシック" pitchFamily="34" charset="-128"/>
              </a:rPr>
              <a:t>diwedd</a:t>
            </a:r>
            <a:r>
              <a:rPr lang="en-US" altLang="en-US" sz="2800" dirty="0">
                <a:ea typeface="ＭＳ Ｐゴシック" pitchFamily="34" charset="-128"/>
              </a:rPr>
              <a:t> y </a:t>
            </a:r>
            <a:r>
              <a:rPr lang="en-US" altLang="en-US" sz="2800" dirty="0" err="1">
                <a:ea typeface="ＭＳ Ｐゴシック" pitchFamily="34" charset="-128"/>
              </a:rPr>
              <a:t>wers</a:t>
            </a:r>
            <a:endParaRPr lang="en-US" altLang="en-US" sz="2800" dirty="0">
              <a:ea typeface="ＭＳ Ｐゴシック" pitchFamily="34" charset="-128"/>
            </a:endParaRPr>
          </a:p>
          <a:p>
            <a:r>
              <a:rPr lang="en-US" altLang="en-US" sz="2800" i="1" dirty="0">
                <a:ea typeface="ＭＳ Ｐゴシック" pitchFamily="34" charset="-128"/>
              </a:rPr>
              <a:t>Get them in, get on with them, get them out!</a:t>
            </a:r>
          </a:p>
          <a:p>
            <a:endParaRPr lang="en-US" altLang="en-US" sz="2800" i="1" dirty="0">
              <a:ea typeface="ＭＳ Ｐゴシック" pitchFamily="34" charset="-128"/>
            </a:endParaRPr>
          </a:p>
        </p:txBody>
      </p:sp>
      <p:sp>
        <p:nvSpPr>
          <p:cNvPr id="30726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1988840"/>
            <a:ext cx="5387630" cy="3397549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lnSpcReduction="10000"/>
          </a:bodyPr>
          <a:lstStyle/>
          <a:p>
            <a:pPr>
              <a:spcBef>
                <a:spcPct val="0"/>
              </a:spcBef>
            </a:pPr>
            <a:r>
              <a:rPr lang="en-GB" altLang="en-US" sz="3200" dirty="0">
                <a:solidFill>
                  <a:schemeClr val="accent1"/>
                </a:solidFill>
                <a:ea typeface="ＭＳ Ｐゴシック" pitchFamily="34" charset="-128"/>
              </a:rPr>
              <a:t>Entry into classroom</a:t>
            </a:r>
          </a:p>
          <a:p>
            <a:pPr>
              <a:spcBef>
                <a:spcPct val="0"/>
              </a:spcBef>
            </a:pPr>
            <a:endParaRPr lang="en-GB" altLang="en-US" sz="3200" dirty="0">
              <a:solidFill>
                <a:schemeClr val="accent1"/>
              </a:solidFill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3200" dirty="0">
                <a:solidFill>
                  <a:schemeClr val="accent1"/>
                </a:solidFill>
                <a:ea typeface="ＭＳ Ｐゴシック" pitchFamily="34" charset="-128"/>
              </a:rPr>
              <a:t>Strategic seating</a:t>
            </a:r>
          </a:p>
          <a:p>
            <a:pPr>
              <a:spcBef>
                <a:spcPct val="0"/>
              </a:spcBef>
            </a:pPr>
            <a:endParaRPr lang="en-GB" altLang="en-US" sz="3200" dirty="0">
              <a:solidFill>
                <a:schemeClr val="accent1"/>
              </a:solidFill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3200" dirty="0">
                <a:solidFill>
                  <a:schemeClr val="accent1"/>
                </a:solidFill>
                <a:ea typeface="ＭＳ Ｐゴシック" pitchFamily="34" charset="-128"/>
              </a:rPr>
              <a:t>Start and end of lessons</a:t>
            </a:r>
          </a:p>
          <a:p>
            <a:pPr>
              <a:spcBef>
                <a:spcPct val="0"/>
              </a:spcBef>
            </a:pPr>
            <a:endParaRPr lang="en-GB" altLang="en-US" sz="3200" dirty="0">
              <a:solidFill>
                <a:schemeClr val="accent1"/>
              </a:solidFill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3200" dirty="0">
                <a:solidFill>
                  <a:schemeClr val="accent1"/>
                </a:solidFill>
                <a:ea typeface="ＭＳ Ｐゴシック" pitchFamily="34" charset="-128"/>
              </a:rPr>
              <a:t>Get them in, get on with them, get them out</a:t>
            </a:r>
          </a:p>
        </p:txBody>
      </p:sp>
      <p:pic>
        <p:nvPicPr>
          <p:cNvPr id="24578" name="Picture 2" descr="C:\Users\s.ainsworth\AppData\Local\Microsoft\Windows\Temporary Internet Files\Content.IE5\BMIHAV5B\smiley_face_poster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0355" y="5229200"/>
            <a:ext cx="1512169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81194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609441" y="274638"/>
            <a:ext cx="10969943" cy="99412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Cyfeirio</a:t>
            </a:r>
            <a:r>
              <a:rPr lang="en-GB" dirty="0"/>
              <a:t> / </a:t>
            </a:r>
            <a:r>
              <a:rPr lang="en-GB" dirty="0">
                <a:solidFill>
                  <a:schemeClr val="accent1"/>
                </a:solidFill>
              </a:rPr>
              <a:t>Reference List</a:t>
            </a:r>
          </a:p>
        </p:txBody>
      </p:sp>
      <p:sp>
        <p:nvSpPr>
          <p:cNvPr id="33794" name="Rectangle 3"/>
          <p:cNvSpPr>
            <a:spLocks noGrp="1" noChangeArrowheads="1"/>
          </p:cNvSpPr>
          <p:nvPr>
            <p:ph idx="1"/>
          </p:nvPr>
        </p:nvSpPr>
        <p:spPr>
          <a:xfrm>
            <a:off x="526913" y="2060848"/>
            <a:ext cx="10969943" cy="4608241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sz="2000" dirty="0"/>
              <a:t>Ellis, S., &amp; Tod, J. (2018). </a:t>
            </a:r>
            <a:r>
              <a:rPr lang="en-GB" sz="2000" i="1" dirty="0"/>
              <a:t>Behaviour for Learning</a:t>
            </a:r>
            <a:r>
              <a:rPr lang="en-GB" sz="2000" dirty="0"/>
              <a:t>: </a:t>
            </a:r>
            <a:r>
              <a:rPr lang="en-GB" sz="2000" i="1" dirty="0"/>
              <a:t>Promoting positive relationships in the classroom.  </a:t>
            </a:r>
            <a:r>
              <a:rPr lang="en-GB" sz="2000" dirty="0"/>
              <a:t>. 2nd </a:t>
            </a:r>
            <a:r>
              <a:rPr lang="en-GB" sz="2000" dirty="0" err="1"/>
              <a:t>edn</a:t>
            </a:r>
            <a:r>
              <a:rPr lang="en-GB" sz="2000" dirty="0"/>
              <a:t>. Abingdon; New York: Routledge.</a:t>
            </a:r>
            <a:endParaRPr lang="en-GB" altLang="en-US" sz="2000" dirty="0"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000" dirty="0">
                <a:ea typeface="ＭＳ Ｐゴシック" pitchFamily="34" charset="-128"/>
              </a:rPr>
              <a:t>Rogers, B. (2015) </a:t>
            </a:r>
            <a:r>
              <a:rPr lang="en-GB" altLang="en-US" sz="2000" i="1" dirty="0">
                <a:ea typeface="ＭＳ Ｐゴシック" pitchFamily="34" charset="-128"/>
              </a:rPr>
              <a:t>Classroom Behaviour: A practical Guide to Effective Teaching. 4</a:t>
            </a:r>
            <a:r>
              <a:rPr lang="en-GB" altLang="en-US" sz="2000" i="1" baseline="30000" dirty="0">
                <a:ea typeface="ＭＳ Ｐゴシック" pitchFamily="34" charset="-128"/>
              </a:rPr>
              <a:t>th</a:t>
            </a:r>
            <a:r>
              <a:rPr lang="en-GB" altLang="en-US" sz="2000" i="1" dirty="0">
                <a:ea typeface="ＭＳ Ｐゴシック" pitchFamily="34" charset="-128"/>
              </a:rPr>
              <a:t> edition </a:t>
            </a:r>
            <a:r>
              <a:rPr lang="en-GB" altLang="en-US" sz="2000" dirty="0">
                <a:ea typeface="ＭＳ Ｐゴシック" pitchFamily="34" charset="-128"/>
              </a:rPr>
              <a:t>London: Sage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dirty="0">
                <a:ea typeface="ＭＳ Ｐゴシック" pitchFamily="34" charset="-128"/>
              </a:rPr>
              <a:t>Rogers, B. (2009) </a:t>
            </a:r>
            <a:r>
              <a:rPr lang="en-GB" altLang="en-US" sz="2000" i="1" dirty="0">
                <a:ea typeface="ＭＳ Ｐゴシック" pitchFamily="34" charset="-128"/>
              </a:rPr>
              <a:t>How to Manage Children’s Challenging Behaviour  </a:t>
            </a:r>
            <a:r>
              <a:rPr lang="en-GB" altLang="en-US" sz="2000" dirty="0">
                <a:ea typeface="ＭＳ Ｐゴシック" pitchFamily="34" charset="-128"/>
              </a:rPr>
              <a:t>London: Sage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dirty="0">
                <a:ea typeface="ＭＳ Ｐゴシック" pitchFamily="34" charset="-128"/>
              </a:rPr>
              <a:t>Welsh Government - Learning Wales: Behaviour. Available at </a:t>
            </a:r>
            <a:r>
              <a:rPr lang="en-GB" altLang="en-US" sz="2000" dirty="0">
                <a:ea typeface="ＭＳ Ｐゴシック" pitchFamily="34" charset="-128"/>
                <a:hlinkClick r:id="rId3"/>
              </a:rPr>
              <a:t>https://gov.wales/pupil-inclusion-well-being-behaviour-and-attendance</a:t>
            </a:r>
            <a:r>
              <a:rPr lang="en-GB" altLang="en-US" sz="2000" dirty="0">
                <a:ea typeface="ＭＳ Ｐゴシック" pitchFamily="34" charset="-128"/>
              </a:rPr>
              <a:t> (Accessed 25.08.25)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GB" altLang="en-US" sz="2000" dirty="0">
              <a:ea typeface="ＭＳ Ｐゴシック" pitchFamily="34" charset="-128"/>
              <a:hlinkClick r:id="rId4"/>
            </a:endParaRPr>
          </a:p>
          <a:p>
            <a:pPr marL="0" indent="0">
              <a:buNone/>
            </a:pPr>
            <a:br>
              <a:rPr lang="en-GB" dirty="0"/>
            </a:br>
            <a:endParaRPr lang="en-GB" altLang="en-US" sz="2000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2000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200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200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200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</p:txBody>
      </p:sp>
    </p:spTree>
    <p:extLst>
      <p:ext uri="{BB962C8B-B14F-4D97-AF65-F5344CB8AC3E}">
        <p14:creationId xmlns:p14="http://schemas.microsoft.com/office/powerpoint/2010/main" val="28800782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C542EBDA-A4F5-41A3-A105-12E1AEC83494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E1B558C7-619B-49BE-9097-7FCBDADD4EC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Template for PP (1)</Template>
  <TotalTime>0</TotalTime>
  <Words>1075</Words>
  <Application>Microsoft Office PowerPoint</Application>
  <PresentationFormat>Custom</PresentationFormat>
  <Paragraphs>154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ＭＳ Ｐゴシック</vt:lpstr>
      <vt:lpstr>Arial</vt:lpstr>
      <vt:lpstr>Calibri</vt:lpstr>
      <vt:lpstr>Calibri Light</vt:lpstr>
      <vt:lpstr>Century Gothic</vt:lpstr>
      <vt:lpstr>Wingdings 3</vt:lpstr>
      <vt:lpstr>Holding PAge</vt:lpstr>
      <vt:lpstr>Accessible 2</vt:lpstr>
      <vt:lpstr>Classroom Management</vt:lpstr>
      <vt:lpstr>Agenda Llywodraeth Cymru 2014                                                                                 Welsh Government Agenda 2014</vt:lpstr>
      <vt:lpstr>Rheolaeth Dosbarth Cadarnhaol  Effective Classroom Management</vt:lpstr>
      <vt:lpstr>Diwylliant Dysgu Cadarnhaol       Positive Learning Culture                                                                                                    </vt:lpstr>
      <vt:lpstr>       Heriau mewn Rheoli Dosbarth Challenges in Classroom Management  Trosolwg o'r heriau y mae Athrawon yn eu hwynebu wrth reoli ystafelloedd dosbarth yn effeithiol………  An overview of the challenges Teachers face in managing classrooms effectively…….</vt:lpstr>
      <vt:lpstr>Ymddygiad a Disgyblaeth     Pupils Behaviour and Disgyblion                               Discipline</vt:lpstr>
      <vt:lpstr>Anghenion Disgyblion               Diverse Pupil Needs             Amrywiol </vt:lpstr>
      <vt:lpstr>Maint Dosbarthiadau  Mawr                                        Large Class Sizes</vt:lpstr>
      <vt:lpstr>Diffyg Cefnogaeth                Lack of Support</vt:lpstr>
      <vt:lpstr> Blinder ac Straen Athrawon       Teacher Burnout and                                                     Stress </vt:lpstr>
      <vt:lpstr>Dargyfeiriadau Technoleg           Technology                                                        Distractions</vt:lpstr>
      <vt:lpstr>Gwahaniaethau Diwylliannol          Cultural and Socioeconomic                                                               Differences  a Socioeconomaidd</vt:lpstr>
      <vt:lpstr>Rheolaeth Dosbarth Classroom Management</vt:lpstr>
      <vt:lpstr>Well managed  classrooms</vt:lpstr>
      <vt:lpstr>  Ystafelloedd dosbarth a                     Well managed classrooms rheolaeth da                                                                                                                                                         </vt:lpstr>
      <vt:lpstr> Perthynas gadarnhaol                                                       Positive  relationships</vt:lpstr>
      <vt:lpstr>Behaviour management-   developing positive  relationships</vt:lpstr>
      <vt:lpstr>Developing positive  relationships</vt:lpstr>
      <vt:lpstr>PowerPoint Presentation</vt:lpstr>
      <vt:lpstr>Rhestr Cyfeirio / 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Cindy Hunt</dc:creator>
  <cp:lastModifiedBy>Cindy Hunt</cp:lastModifiedBy>
  <cp:revision>3</cp:revision>
  <dcterms:created xsi:type="dcterms:W3CDTF">2015-01-04T10:10:18Z</dcterms:created>
  <dcterms:modified xsi:type="dcterms:W3CDTF">2025-09-28T14:34:58Z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TC027879409991</vt:lpwstr>
  </property>
</Properties>
</file>