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68" r:id="rId6"/>
    <p:sldId id="265" r:id="rId7"/>
    <p:sldId id="269" r:id="rId8"/>
    <p:sldId id="259" r:id="rId9"/>
    <p:sldId id="263" r:id="rId10"/>
    <p:sldId id="264" r:id="rId11"/>
    <p:sldId id="257" r:id="rId12"/>
    <p:sldId id="258" r:id="rId13"/>
    <p:sldId id="262" r:id="rId14"/>
    <p:sldId id="270" r:id="rId15"/>
    <p:sldId id="260" r:id="rId16"/>
    <p:sldId id="266"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87C4A9-51CE-A4BE-5814-B6B38414B260}" v="10" dt="2022-10-29T15:38:39.368"/>
    <p1510:client id="{8517BCC6-A1D8-2AB0-E5AF-3654A53D44E1}" v="55" dt="2022-10-29T11:36:57.346"/>
    <p1510:client id="{BD3E0E4F-D871-41F9-B756-F9379B4A953B}" v="58" dt="2022-10-30T11:28:58.8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293"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Travers (2128316)" userId="S::2128316@student.uwtsd.ac.uk::e5c53662-b97f-4beb-9183-bd51215688bd" providerId="AD" clId="Web-{8517BCC6-A1D8-2AB0-E5AF-3654A53D44E1}"/>
    <pc:docChg chg="modSld">
      <pc:chgData name="Rebecca Travers (2128316)" userId="S::2128316@student.uwtsd.ac.uk::e5c53662-b97f-4beb-9183-bd51215688bd" providerId="AD" clId="Web-{8517BCC6-A1D8-2AB0-E5AF-3654A53D44E1}" dt="2022-10-29T11:36:57.346" v="56"/>
      <pc:docMkLst>
        <pc:docMk/>
      </pc:docMkLst>
      <pc:sldChg chg="addSp delSp modSp">
        <pc:chgData name="Rebecca Travers (2128316)" userId="S::2128316@student.uwtsd.ac.uk::e5c53662-b97f-4beb-9183-bd51215688bd" providerId="AD" clId="Web-{8517BCC6-A1D8-2AB0-E5AF-3654A53D44E1}" dt="2022-10-29T11:25:09.944" v="49" actId="20577"/>
        <pc:sldMkLst>
          <pc:docMk/>
          <pc:sldMk cId="3573848882" sldId="258"/>
        </pc:sldMkLst>
        <pc:spChg chg="mod">
          <ac:chgData name="Rebecca Travers (2128316)" userId="S::2128316@student.uwtsd.ac.uk::e5c53662-b97f-4beb-9183-bd51215688bd" providerId="AD" clId="Web-{8517BCC6-A1D8-2AB0-E5AF-3654A53D44E1}" dt="2022-10-29T11:25:09.944" v="49" actId="20577"/>
          <ac:spMkLst>
            <pc:docMk/>
            <pc:sldMk cId="3573848882" sldId="258"/>
            <ac:spMk id="4" creationId="{DE4F218E-17C4-3177-AD6B-F16943C906FC}"/>
          </ac:spMkLst>
        </pc:spChg>
        <pc:spChg chg="del">
          <ac:chgData name="Rebecca Travers (2128316)" userId="S::2128316@student.uwtsd.ac.uk::e5c53662-b97f-4beb-9183-bd51215688bd" providerId="AD" clId="Web-{8517BCC6-A1D8-2AB0-E5AF-3654A53D44E1}" dt="2022-10-29T11:11:06.927" v="3"/>
          <ac:spMkLst>
            <pc:docMk/>
            <pc:sldMk cId="3573848882" sldId="258"/>
            <ac:spMk id="28" creationId="{99EC00F1-4BCC-EAD4-1175-998A2B5B2563}"/>
          </ac:spMkLst>
        </pc:spChg>
        <pc:picChg chg="add mod modCrop">
          <ac:chgData name="Rebecca Travers (2128316)" userId="S::2128316@student.uwtsd.ac.uk::e5c53662-b97f-4beb-9183-bd51215688bd" providerId="AD" clId="Web-{8517BCC6-A1D8-2AB0-E5AF-3654A53D44E1}" dt="2022-10-29T11:13:06.163" v="14" actId="1076"/>
          <ac:picMkLst>
            <pc:docMk/>
            <pc:sldMk cId="3573848882" sldId="258"/>
            <ac:picMk id="2" creationId="{448ACFAE-6853-863E-7547-E9CE372CDFD0}"/>
          </ac:picMkLst>
        </pc:picChg>
        <pc:picChg chg="del">
          <ac:chgData name="Rebecca Travers (2128316)" userId="S::2128316@student.uwtsd.ac.uk::e5c53662-b97f-4beb-9183-bd51215688bd" providerId="AD" clId="Web-{8517BCC6-A1D8-2AB0-E5AF-3654A53D44E1}" dt="2022-10-29T11:11:06.927" v="3"/>
          <ac:picMkLst>
            <pc:docMk/>
            <pc:sldMk cId="3573848882" sldId="258"/>
            <ac:picMk id="26" creationId="{A65523BC-06A8-1EF1-FB0E-C74D3C4F98BF}"/>
          </ac:picMkLst>
        </pc:picChg>
      </pc:sldChg>
      <pc:sldChg chg="modSp">
        <pc:chgData name="Rebecca Travers (2128316)" userId="S::2128316@student.uwtsd.ac.uk::e5c53662-b97f-4beb-9183-bd51215688bd" providerId="AD" clId="Web-{8517BCC6-A1D8-2AB0-E5AF-3654A53D44E1}" dt="2022-10-29T11:24:46.772" v="37" actId="20577"/>
        <pc:sldMkLst>
          <pc:docMk/>
          <pc:sldMk cId="3178998284" sldId="266"/>
        </pc:sldMkLst>
        <pc:spChg chg="mod">
          <ac:chgData name="Rebecca Travers (2128316)" userId="S::2128316@student.uwtsd.ac.uk::e5c53662-b97f-4beb-9183-bd51215688bd" providerId="AD" clId="Web-{8517BCC6-A1D8-2AB0-E5AF-3654A53D44E1}" dt="2022-10-29T11:24:46.772" v="37" actId="20577"/>
          <ac:spMkLst>
            <pc:docMk/>
            <pc:sldMk cId="3178998284" sldId="266"/>
            <ac:spMk id="7" creationId="{A7435613-770A-35E5-FC1D-DBC4A275D45C}"/>
          </ac:spMkLst>
        </pc:spChg>
      </pc:sldChg>
      <pc:sldChg chg="addSp delSp modSp mod setBg addAnim delAnim setClrOvrMap">
        <pc:chgData name="Rebecca Travers (2128316)" userId="S::2128316@student.uwtsd.ac.uk::e5c53662-b97f-4beb-9183-bd51215688bd" providerId="AD" clId="Web-{8517BCC6-A1D8-2AB0-E5AF-3654A53D44E1}" dt="2022-10-29T11:36:57.346" v="56"/>
        <pc:sldMkLst>
          <pc:docMk/>
          <pc:sldMk cId="413605460" sldId="267"/>
        </pc:sldMkLst>
        <pc:spChg chg="mod">
          <ac:chgData name="Rebecca Travers (2128316)" userId="S::2128316@student.uwtsd.ac.uk::e5c53662-b97f-4beb-9183-bd51215688bd" providerId="AD" clId="Web-{8517BCC6-A1D8-2AB0-E5AF-3654A53D44E1}" dt="2022-10-29T11:36:07.924" v="54"/>
          <ac:spMkLst>
            <pc:docMk/>
            <pc:sldMk cId="413605460" sldId="267"/>
            <ac:spMk id="2" creationId="{99EA6866-F557-522C-5A9B-D54BE305FC10}"/>
          </ac:spMkLst>
        </pc:spChg>
        <pc:spChg chg="add del">
          <ac:chgData name="Rebecca Travers (2128316)" userId="S::2128316@student.uwtsd.ac.uk::e5c53662-b97f-4beb-9183-bd51215688bd" providerId="AD" clId="Web-{8517BCC6-A1D8-2AB0-E5AF-3654A53D44E1}" dt="2022-10-29T11:36:07.845" v="53"/>
          <ac:spMkLst>
            <pc:docMk/>
            <pc:sldMk cId="413605460" sldId="267"/>
            <ac:spMk id="12" creationId="{670D6F2B-93AF-47D6-9378-5E54BE0AC69F}"/>
          </ac:spMkLst>
        </pc:spChg>
        <pc:spChg chg="add del">
          <ac:chgData name="Rebecca Travers (2128316)" userId="S::2128316@student.uwtsd.ac.uk::e5c53662-b97f-4beb-9183-bd51215688bd" providerId="AD" clId="Web-{8517BCC6-A1D8-2AB0-E5AF-3654A53D44E1}" dt="2022-10-29T11:36:07.845" v="53"/>
          <ac:spMkLst>
            <pc:docMk/>
            <pc:sldMk cId="413605460" sldId="267"/>
            <ac:spMk id="14" creationId="{491A5E26-1F21-459D-8C03-ADB057B09066}"/>
          </ac:spMkLst>
        </pc:spChg>
        <pc:spChg chg="add">
          <ac:chgData name="Rebecca Travers (2128316)" userId="S::2128316@student.uwtsd.ac.uk::e5c53662-b97f-4beb-9183-bd51215688bd" providerId="AD" clId="Web-{8517BCC6-A1D8-2AB0-E5AF-3654A53D44E1}" dt="2022-10-29T11:36:07.924" v="54"/>
          <ac:spMkLst>
            <pc:docMk/>
            <pc:sldMk cId="413605460" sldId="267"/>
            <ac:spMk id="16" creationId="{C91E93A7-6C7F-4F77-9CB0-280D958EF4D2}"/>
          </ac:spMkLst>
        </pc:spChg>
        <pc:spChg chg="add">
          <ac:chgData name="Rebecca Travers (2128316)" userId="S::2128316@student.uwtsd.ac.uk::e5c53662-b97f-4beb-9183-bd51215688bd" providerId="AD" clId="Web-{8517BCC6-A1D8-2AB0-E5AF-3654A53D44E1}" dt="2022-10-29T11:36:07.924" v="54"/>
          <ac:spMkLst>
            <pc:docMk/>
            <pc:sldMk cId="413605460" sldId="267"/>
            <ac:spMk id="18" creationId="{E4F17063-EDA4-417B-946F-BA357F3B390D}"/>
          </ac:spMkLst>
        </pc:spChg>
        <pc:spChg chg="add">
          <ac:chgData name="Rebecca Travers (2128316)" userId="S::2128316@student.uwtsd.ac.uk::e5c53662-b97f-4beb-9183-bd51215688bd" providerId="AD" clId="Web-{8517BCC6-A1D8-2AB0-E5AF-3654A53D44E1}" dt="2022-10-29T11:36:07.924" v="54"/>
          <ac:spMkLst>
            <pc:docMk/>
            <pc:sldMk cId="413605460" sldId="267"/>
            <ac:spMk id="19" creationId="{670D6F2B-93AF-47D6-9378-5E54BE0AC69F}"/>
          </ac:spMkLst>
        </pc:spChg>
        <pc:spChg chg="add">
          <ac:chgData name="Rebecca Travers (2128316)" userId="S::2128316@student.uwtsd.ac.uk::e5c53662-b97f-4beb-9183-bd51215688bd" providerId="AD" clId="Web-{8517BCC6-A1D8-2AB0-E5AF-3654A53D44E1}" dt="2022-10-29T11:36:07.924" v="54"/>
          <ac:spMkLst>
            <pc:docMk/>
            <pc:sldMk cId="413605460" sldId="267"/>
            <ac:spMk id="21" creationId="{D36F3EEA-55D4-4677-80E7-92D00B8F343B}"/>
          </ac:spMkLst>
        </pc:spChg>
        <pc:grpChg chg="add del">
          <ac:chgData name="Rebecca Travers (2128316)" userId="S::2128316@student.uwtsd.ac.uk::e5c53662-b97f-4beb-9183-bd51215688bd" providerId="AD" clId="Web-{8517BCC6-A1D8-2AB0-E5AF-3654A53D44E1}" dt="2022-10-29T11:36:07.845" v="53"/>
          <ac:grpSpMkLst>
            <pc:docMk/>
            <pc:sldMk cId="413605460" sldId="267"/>
            <ac:grpSpMk id="8" creationId="{6503EB0F-2257-4A3E-A73B-E1DE769B459F}"/>
          </ac:grpSpMkLst>
        </pc:grpChg>
        <pc:grpChg chg="add">
          <ac:chgData name="Rebecca Travers (2128316)" userId="S::2128316@student.uwtsd.ac.uk::e5c53662-b97f-4beb-9183-bd51215688bd" providerId="AD" clId="Web-{8517BCC6-A1D8-2AB0-E5AF-3654A53D44E1}" dt="2022-10-29T11:36:07.924" v="54"/>
          <ac:grpSpMkLst>
            <pc:docMk/>
            <pc:sldMk cId="413605460" sldId="267"/>
            <ac:grpSpMk id="17" creationId="{6503EB0F-2257-4A3E-A73B-E1DE769B459F}"/>
          </ac:grpSpMkLst>
        </pc:grpChg>
        <pc:graphicFrameChg chg="add mod modGraphic">
          <ac:chgData name="Rebecca Travers (2128316)" userId="S::2128316@student.uwtsd.ac.uk::e5c53662-b97f-4beb-9183-bd51215688bd" providerId="AD" clId="Web-{8517BCC6-A1D8-2AB0-E5AF-3654A53D44E1}" dt="2022-10-29T11:36:57.346" v="56"/>
          <ac:graphicFrameMkLst>
            <pc:docMk/>
            <pc:sldMk cId="413605460" sldId="267"/>
            <ac:graphicFrameMk id="3" creationId="{5296292A-FEC6-623A-8061-1C77DF0E99AC}"/>
          </ac:graphicFrameMkLst>
        </pc:graphicFrameChg>
        <pc:picChg chg="add del">
          <ac:chgData name="Rebecca Travers (2128316)" userId="S::2128316@student.uwtsd.ac.uk::e5c53662-b97f-4beb-9183-bd51215688bd" providerId="AD" clId="Web-{8517BCC6-A1D8-2AB0-E5AF-3654A53D44E1}" dt="2022-10-29T11:36:07.845" v="53"/>
          <ac:picMkLst>
            <pc:docMk/>
            <pc:sldMk cId="413605460" sldId="267"/>
            <ac:picMk id="7" creationId="{D03A3C09-D444-7AEC-9976-654D23491A4D}"/>
          </ac:picMkLst>
        </pc:picChg>
        <pc:picChg chg="add">
          <ac:chgData name="Rebecca Travers (2128316)" userId="S::2128316@student.uwtsd.ac.uk::e5c53662-b97f-4beb-9183-bd51215688bd" providerId="AD" clId="Web-{8517BCC6-A1D8-2AB0-E5AF-3654A53D44E1}" dt="2022-10-29T11:36:07.924" v="54"/>
          <ac:picMkLst>
            <pc:docMk/>
            <pc:sldMk cId="413605460" sldId="267"/>
            <ac:picMk id="20" creationId="{6B870037-953B-5345-6A54-0ED842448235}"/>
          </ac:picMkLst>
        </pc:picChg>
      </pc:sldChg>
    </pc:docChg>
  </pc:docChgLst>
  <pc:docChgLst>
    <pc:chgData name="Rebecca Travers (2128316)" userId="S::2128316@student.uwtsd.ac.uk::e5c53662-b97f-4beb-9183-bd51215688bd" providerId="AD" clId="Web-{0687C4A9-51CE-A4BE-5814-B6B38414B260}"/>
    <pc:docChg chg="modSld">
      <pc:chgData name="Rebecca Travers (2128316)" userId="S::2128316@student.uwtsd.ac.uk::e5c53662-b97f-4beb-9183-bd51215688bd" providerId="AD" clId="Web-{0687C4A9-51CE-A4BE-5814-B6B38414B260}" dt="2022-10-29T15:38:39.368" v="15" actId="20577"/>
      <pc:docMkLst>
        <pc:docMk/>
      </pc:docMkLst>
      <pc:sldChg chg="modSp">
        <pc:chgData name="Rebecca Travers (2128316)" userId="S::2128316@student.uwtsd.ac.uk::e5c53662-b97f-4beb-9183-bd51215688bd" providerId="AD" clId="Web-{0687C4A9-51CE-A4BE-5814-B6B38414B260}" dt="2022-10-29T15:38:39.368" v="15" actId="20577"/>
        <pc:sldMkLst>
          <pc:docMk/>
          <pc:sldMk cId="3178998284" sldId="266"/>
        </pc:sldMkLst>
        <pc:spChg chg="mod">
          <ac:chgData name="Rebecca Travers (2128316)" userId="S::2128316@student.uwtsd.ac.uk::e5c53662-b97f-4beb-9183-bd51215688bd" providerId="AD" clId="Web-{0687C4A9-51CE-A4BE-5814-B6B38414B260}" dt="2022-10-29T15:38:39.368" v="15" actId="20577"/>
          <ac:spMkLst>
            <pc:docMk/>
            <pc:sldMk cId="3178998284" sldId="266"/>
            <ac:spMk id="7" creationId="{A7435613-770A-35E5-FC1D-DBC4A275D45C}"/>
          </ac:spMkLst>
        </pc:spChg>
      </pc:sldChg>
      <pc:sldChg chg="modSp">
        <pc:chgData name="Rebecca Travers (2128316)" userId="S::2128316@student.uwtsd.ac.uk::e5c53662-b97f-4beb-9183-bd51215688bd" providerId="AD" clId="Web-{0687C4A9-51CE-A4BE-5814-B6B38414B260}" dt="2022-10-29T15:32:57.683" v="1" actId="20577"/>
        <pc:sldMkLst>
          <pc:docMk/>
          <pc:sldMk cId="413605460" sldId="267"/>
        </pc:sldMkLst>
        <pc:graphicFrameChg chg="modGraphic">
          <ac:chgData name="Rebecca Travers (2128316)" userId="S::2128316@student.uwtsd.ac.uk::e5c53662-b97f-4beb-9183-bd51215688bd" providerId="AD" clId="Web-{0687C4A9-51CE-A4BE-5814-B6B38414B260}" dt="2022-10-29T15:32:57.683" v="1" actId="20577"/>
          <ac:graphicFrameMkLst>
            <pc:docMk/>
            <pc:sldMk cId="413605460" sldId="267"/>
            <ac:graphicFrameMk id="3" creationId="{5296292A-FEC6-623A-8061-1C77DF0E99AC}"/>
          </ac:graphicFrameMkLst>
        </pc:graphicFrameChg>
      </pc:sldChg>
    </pc:docChg>
  </pc:docChgLst>
  <pc:docChgLst>
    <pc:chgData name="Rebecca" userId="e5c53662-b97f-4beb-9183-bd51215688bd" providerId="ADAL" clId="{BD3E0E4F-D871-41F9-B756-F9379B4A953B}"/>
    <pc:docChg chg="undo custSel addSld delSld modSld">
      <pc:chgData name="Rebecca" userId="e5c53662-b97f-4beb-9183-bd51215688bd" providerId="ADAL" clId="{BD3E0E4F-D871-41F9-B756-F9379B4A953B}" dt="2022-10-30T11:34:36.345" v="104" actId="20577"/>
      <pc:docMkLst>
        <pc:docMk/>
      </pc:docMkLst>
      <pc:sldChg chg="addSp delSp modSp mod">
        <pc:chgData name="Rebecca" userId="e5c53662-b97f-4beb-9183-bd51215688bd" providerId="ADAL" clId="{BD3E0E4F-D871-41F9-B756-F9379B4A953B}" dt="2022-10-29T15:46:28.481" v="2" actId="26606"/>
        <pc:sldMkLst>
          <pc:docMk/>
          <pc:sldMk cId="3573848882" sldId="258"/>
        </pc:sldMkLst>
        <pc:spChg chg="mod">
          <ac:chgData name="Rebecca" userId="e5c53662-b97f-4beb-9183-bd51215688bd" providerId="ADAL" clId="{BD3E0E4F-D871-41F9-B756-F9379B4A953B}" dt="2022-10-29T15:46:28.481" v="2" actId="26606"/>
          <ac:spMkLst>
            <pc:docMk/>
            <pc:sldMk cId="3573848882" sldId="258"/>
            <ac:spMk id="4" creationId="{DE4F218E-17C4-3177-AD6B-F16943C906FC}"/>
          </ac:spMkLst>
        </pc:spChg>
        <pc:spChg chg="ord">
          <ac:chgData name="Rebecca" userId="e5c53662-b97f-4beb-9183-bd51215688bd" providerId="ADAL" clId="{BD3E0E4F-D871-41F9-B756-F9379B4A953B}" dt="2022-10-29T15:46:28.481" v="2" actId="26606"/>
          <ac:spMkLst>
            <pc:docMk/>
            <pc:sldMk cId="3573848882" sldId="258"/>
            <ac:spMk id="35" creationId="{5850F9AF-1103-3789-B467-DE5C6112784B}"/>
          </ac:spMkLst>
        </pc:spChg>
        <pc:spChg chg="del">
          <ac:chgData name="Rebecca" userId="e5c53662-b97f-4beb-9183-bd51215688bd" providerId="ADAL" clId="{BD3E0E4F-D871-41F9-B756-F9379B4A953B}" dt="2022-10-29T15:46:28.481" v="2" actId="26606"/>
          <ac:spMkLst>
            <pc:docMk/>
            <pc:sldMk cId="3573848882" sldId="258"/>
            <ac:spMk id="51" creationId="{4EB623E5-BC7C-4763-B7CD-C7D5F91F1285}"/>
          </ac:spMkLst>
        </pc:spChg>
        <pc:spChg chg="del">
          <ac:chgData name="Rebecca" userId="e5c53662-b97f-4beb-9183-bd51215688bd" providerId="ADAL" clId="{BD3E0E4F-D871-41F9-B756-F9379B4A953B}" dt="2022-10-29T15:46:28.481" v="2" actId="26606"/>
          <ac:spMkLst>
            <pc:docMk/>
            <pc:sldMk cId="3573848882" sldId="258"/>
            <ac:spMk id="53" creationId="{D1DE3271-DD99-4DEF-AF9F-84397884C8EF}"/>
          </ac:spMkLst>
        </pc:spChg>
        <pc:spChg chg="del">
          <ac:chgData name="Rebecca" userId="e5c53662-b97f-4beb-9183-bd51215688bd" providerId="ADAL" clId="{BD3E0E4F-D871-41F9-B756-F9379B4A953B}" dt="2022-10-29T15:46:28.481" v="2" actId="26606"/>
          <ac:spMkLst>
            <pc:docMk/>
            <pc:sldMk cId="3573848882" sldId="258"/>
            <ac:spMk id="55" creationId="{E06A31CE-F9B6-4BA2-8685-60F3524D07DA}"/>
          </ac:spMkLst>
        </pc:spChg>
        <pc:spChg chg="del">
          <ac:chgData name="Rebecca" userId="e5c53662-b97f-4beb-9183-bd51215688bd" providerId="ADAL" clId="{BD3E0E4F-D871-41F9-B756-F9379B4A953B}" dt="2022-10-29T15:46:28.481" v="2" actId="26606"/>
          <ac:spMkLst>
            <pc:docMk/>
            <pc:sldMk cId="3573848882" sldId="258"/>
            <ac:spMk id="57" creationId="{8ADF14A3-1454-4B74-8B4A-CB197D7A797F}"/>
          </ac:spMkLst>
        </pc:spChg>
        <pc:spChg chg="del">
          <ac:chgData name="Rebecca" userId="e5c53662-b97f-4beb-9183-bd51215688bd" providerId="ADAL" clId="{BD3E0E4F-D871-41F9-B756-F9379B4A953B}" dt="2022-10-29T15:46:28.481" v="2" actId="26606"/>
          <ac:spMkLst>
            <pc:docMk/>
            <pc:sldMk cId="3573848882" sldId="258"/>
            <ac:spMk id="59" creationId="{EC19D556-0251-4E87-AE24-890965BAD5D9}"/>
          </ac:spMkLst>
        </pc:spChg>
        <pc:spChg chg="del">
          <ac:chgData name="Rebecca" userId="e5c53662-b97f-4beb-9183-bd51215688bd" providerId="ADAL" clId="{BD3E0E4F-D871-41F9-B756-F9379B4A953B}" dt="2022-10-29T15:46:28.481" v="2" actId="26606"/>
          <ac:spMkLst>
            <pc:docMk/>
            <pc:sldMk cId="3573848882" sldId="258"/>
            <ac:spMk id="61" creationId="{CBC3C8C6-98E2-45EF-AEFC-30C0DBA0E958}"/>
          </ac:spMkLst>
        </pc:spChg>
        <pc:spChg chg="add">
          <ac:chgData name="Rebecca" userId="e5c53662-b97f-4beb-9183-bd51215688bd" providerId="ADAL" clId="{BD3E0E4F-D871-41F9-B756-F9379B4A953B}" dt="2022-10-29T15:46:28.481" v="2" actId="26606"/>
          <ac:spMkLst>
            <pc:docMk/>
            <pc:sldMk cId="3573848882" sldId="258"/>
            <ac:spMk id="77" creationId="{4EB623E5-BC7C-4763-B7CD-C7D5F91F1285}"/>
          </ac:spMkLst>
        </pc:spChg>
        <pc:spChg chg="add">
          <ac:chgData name="Rebecca" userId="e5c53662-b97f-4beb-9183-bd51215688bd" providerId="ADAL" clId="{BD3E0E4F-D871-41F9-B756-F9379B4A953B}" dt="2022-10-29T15:46:28.481" v="2" actId="26606"/>
          <ac:spMkLst>
            <pc:docMk/>
            <pc:sldMk cId="3573848882" sldId="258"/>
            <ac:spMk id="79" creationId="{D1DE3271-DD99-4DEF-AF9F-84397884C8EF}"/>
          </ac:spMkLst>
        </pc:spChg>
        <pc:spChg chg="add">
          <ac:chgData name="Rebecca" userId="e5c53662-b97f-4beb-9183-bd51215688bd" providerId="ADAL" clId="{BD3E0E4F-D871-41F9-B756-F9379B4A953B}" dt="2022-10-29T15:46:28.481" v="2" actId="26606"/>
          <ac:spMkLst>
            <pc:docMk/>
            <pc:sldMk cId="3573848882" sldId="258"/>
            <ac:spMk id="81" creationId="{E06A31CE-F9B6-4BA2-8685-60F3524D07DA}"/>
          </ac:spMkLst>
        </pc:spChg>
        <pc:spChg chg="add">
          <ac:chgData name="Rebecca" userId="e5c53662-b97f-4beb-9183-bd51215688bd" providerId="ADAL" clId="{BD3E0E4F-D871-41F9-B756-F9379B4A953B}" dt="2022-10-29T15:46:28.481" v="2" actId="26606"/>
          <ac:spMkLst>
            <pc:docMk/>
            <pc:sldMk cId="3573848882" sldId="258"/>
            <ac:spMk id="83" creationId="{8ADF14A3-1454-4B74-8B4A-CB197D7A797F}"/>
          </ac:spMkLst>
        </pc:spChg>
        <pc:spChg chg="add">
          <ac:chgData name="Rebecca" userId="e5c53662-b97f-4beb-9183-bd51215688bd" providerId="ADAL" clId="{BD3E0E4F-D871-41F9-B756-F9379B4A953B}" dt="2022-10-29T15:46:28.481" v="2" actId="26606"/>
          <ac:spMkLst>
            <pc:docMk/>
            <pc:sldMk cId="3573848882" sldId="258"/>
            <ac:spMk id="85" creationId="{EC19D556-0251-4E87-AE24-890965BAD5D9}"/>
          </ac:spMkLst>
        </pc:spChg>
        <pc:spChg chg="add">
          <ac:chgData name="Rebecca" userId="e5c53662-b97f-4beb-9183-bd51215688bd" providerId="ADAL" clId="{BD3E0E4F-D871-41F9-B756-F9379B4A953B}" dt="2022-10-29T15:46:28.481" v="2" actId="26606"/>
          <ac:spMkLst>
            <pc:docMk/>
            <pc:sldMk cId="3573848882" sldId="258"/>
            <ac:spMk id="87" creationId="{CBC3C8C6-98E2-45EF-AEFC-30C0DBA0E958}"/>
          </ac:spMkLst>
        </pc:spChg>
        <pc:grpChg chg="del">
          <ac:chgData name="Rebecca" userId="e5c53662-b97f-4beb-9183-bd51215688bd" providerId="ADAL" clId="{BD3E0E4F-D871-41F9-B756-F9379B4A953B}" dt="2022-10-29T15:46:28.481" v="2" actId="26606"/>
          <ac:grpSpMkLst>
            <pc:docMk/>
            <pc:sldMk cId="3573848882" sldId="258"/>
            <ac:grpSpMk id="40" creationId="{ADF228AF-822F-4819-9EB8-406258D6BB0E}"/>
          </ac:grpSpMkLst>
        </pc:grpChg>
        <pc:grpChg chg="add">
          <ac:chgData name="Rebecca" userId="e5c53662-b97f-4beb-9183-bd51215688bd" providerId="ADAL" clId="{BD3E0E4F-D871-41F9-B756-F9379B4A953B}" dt="2022-10-29T15:46:28.481" v="2" actId="26606"/>
          <ac:grpSpMkLst>
            <pc:docMk/>
            <pc:sldMk cId="3573848882" sldId="258"/>
            <ac:grpSpMk id="66" creationId="{ADF228AF-822F-4819-9EB8-406258D6BB0E}"/>
          </ac:grpSpMkLst>
        </pc:grpChg>
        <pc:picChg chg="mod">
          <ac:chgData name="Rebecca" userId="e5c53662-b97f-4beb-9183-bd51215688bd" providerId="ADAL" clId="{BD3E0E4F-D871-41F9-B756-F9379B4A953B}" dt="2022-10-29T15:46:28.481" v="2" actId="26606"/>
          <ac:picMkLst>
            <pc:docMk/>
            <pc:sldMk cId="3573848882" sldId="258"/>
            <ac:picMk id="2" creationId="{448ACFAE-6853-863E-7547-E9CE372CDFD0}"/>
          </ac:picMkLst>
        </pc:picChg>
      </pc:sldChg>
      <pc:sldChg chg="modSp mod">
        <pc:chgData name="Rebecca" userId="e5c53662-b97f-4beb-9183-bd51215688bd" providerId="ADAL" clId="{BD3E0E4F-D871-41F9-B756-F9379B4A953B}" dt="2022-10-30T11:34:36.345" v="104" actId="20577"/>
        <pc:sldMkLst>
          <pc:docMk/>
          <pc:sldMk cId="1583022957" sldId="263"/>
        </pc:sldMkLst>
        <pc:spChg chg="mod">
          <ac:chgData name="Rebecca" userId="e5c53662-b97f-4beb-9183-bd51215688bd" providerId="ADAL" clId="{BD3E0E4F-D871-41F9-B756-F9379B4A953B}" dt="2022-10-30T11:34:36.345" v="104" actId="20577"/>
          <ac:spMkLst>
            <pc:docMk/>
            <pc:sldMk cId="1583022957" sldId="263"/>
            <ac:spMk id="3" creationId="{FF89E632-8F53-43B3-BBBA-73F6EFF7B8E7}"/>
          </ac:spMkLst>
        </pc:spChg>
      </pc:sldChg>
      <pc:sldChg chg="delSp modSp del mod">
        <pc:chgData name="Rebecca" userId="e5c53662-b97f-4beb-9183-bd51215688bd" providerId="ADAL" clId="{BD3E0E4F-D871-41F9-B756-F9379B4A953B}" dt="2022-10-30T11:29:31.794" v="83" actId="47"/>
        <pc:sldMkLst>
          <pc:docMk/>
          <pc:sldMk cId="413605460" sldId="267"/>
        </pc:sldMkLst>
        <pc:graphicFrameChg chg="mod">
          <ac:chgData name="Rebecca" userId="e5c53662-b97f-4beb-9183-bd51215688bd" providerId="ADAL" clId="{BD3E0E4F-D871-41F9-B756-F9379B4A953B}" dt="2022-10-29T15:49:00.713" v="56" actId="478"/>
          <ac:graphicFrameMkLst>
            <pc:docMk/>
            <pc:sldMk cId="413605460" sldId="267"/>
            <ac:graphicFrameMk id="3" creationId="{5296292A-FEC6-623A-8061-1C77DF0E99AC}"/>
          </ac:graphicFrameMkLst>
        </pc:graphicFrameChg>
        <pc:picChg chg="del mod">
          <ac:chgData name="Rebecca" userId="e5c53662-b97f-4beb-9183-bd51215688bd" providerId="ADAL" clId="{BD3E0E4F-D871-41F9-B756-F9379B4A953B}" dt="2022-10-30T11:26:37.534" v="59" actId="478"/>
          <ac:picMkLst>
            <pc:docMk/>
            <pc:sldMk cId="413605460" sldId="267"/>
            <ac:picMk id="20" creationId="{6B870037-953B-5345-6A54-0ED842448235}"/>
          </ac:picMkLst>
        </pc:picChg>
      </pc:sldChg>
      <pc:sldChg chg="addSp delSp modSp new mod setBg setClrOvrMap">
        <pc:chgData name="Rebecca" userId="e5c53662-b97f-4beb-9183-bd51215688bd" providerId="ADAL" clId="{BD3E0E4F-D871-41F9-B756-F9379B4A953B}" dt="2022-10-30T11:29:23.180" v="82" actId="26606"/>
        <pc:sldMkLst>
          <pc:docMk/>
          <pc:sldMk cId="2363757644" sldId="270"/>
        </pc:sldMkLst>
        <pc:spChg chg="mod">
          <ac:chgData name="Rebecca" userId="e5c53662-b97f-4beb-9183-bd51215688bd" providerId="ADAL" clId="{BD3E0E4F-D871-41F9-B756-F9379B4A953B}" dt="2022-10-30T11:29:23.180" v="82" actId="26606"/>
          <ac:spMkLst>
            <pc:docMk/>
            <pc:sldMk cId="2363757644" sldId="270"/>
            <ac:spMk id="2" creationId="{F7CC8B43-5C8E-022D-0730-269E8075C253}"/>
          </ac:spMkLst>
        </pc:spChg>
        <pc:spChg chg="del">
          <ac:chgData name="Rebecca" userId="e5c53662-b97f-4beb-9183-bd51215688bd" providerId="ADAL" clId="{BD3E0E4F-D871-41F9-B756-F9379B4A953B}" dt="2022-10-30T11:27:31.781" v="61" actId="478"/>
          <ac:spMkLst>
            <pc:docMk/>
            <pc:sldMk cId="2363757644" sldId="270"/>
            <ac:spMk id="3" creationId="{A7F5B20A-D7C1-FB8C-E58A-A04EFDD0A332}"/>
          </ac:spMkLst>
        </pc:spChg>
        <pc:spChg chg="del">
          <ac:chgData name="Rebecca" userId="e5c53662-b97f-4beb-9183-bd51215688bd" providerId="ADAL" clId="{BD3E0E4F-D871-41F9-B756-F9379B4A953B}" dt="2022-10-30T11:27:31.781" v="61" actId="478"/>
          <ac:spMkLst>
            <pc:docMk/>
            <pc:sldMk cId="2363757644" sldId="270"/>
            <ac:spMk id="4" creationId="{05FAB47D-FFB2-C0FE-3102-083E7B30111A}"/>
          </ac:spMkLst>
        </pc:spChg>
        <pc:spChg chg="del">
          <ac:chgData name="Rebecca" userId="e5c53662-b97f-4beb-9183-bd51215688bd" providerId="ADAL" clId="{BD3E0E4F-D871-41F9-B756-F9379B4A953B}" dt="2022-10-30T11:27:31.781" v="61" actId="478"/>
          <ac:spMkLst>
            <pc:docMk/>
            <pc:sldMk cId="2363757644" sldId="270"/>
            <ac:spMk id="5" creationId="{631ED7C8-D653-36A6-958F-E8BD7AA5F4B7}"/>
          </ac:spMkLst>
        </pc:spChg>
        <pc:spChg chg="del">
          <ac:chgData name="Rebecca" userId="e5c53662-b97f-4beb-9183-bd51215688bd" providerId="ADAL" clId="{BD3E0E4F-D871-41F9-B756-F9379B4A953B}" dt="2022-10-30T11:27:31.781" v="61" actId="478"/>
          <ac:spMkLst>
            <pc:docMk/>
            <pc:sldMk cId="2363757644" sldId="270"/>
            <ac:spMk id="6" creationId="{F17FE17C-6B3B-D6BE-4AC5-099259840C23}"/>
          </ac:spMkLst>
        </pc:spChg>
        <pc:spChg chg="add mod">
          <ac:chgData name="Rebecca" userId="e5c53662-b97f-4beb-9183-bd51215688bd" providerId="ADAL" clId="{BD3E0E4F-D871-41F9-B756-F9379B4A953B}" dt="2022-10-30T11:29:23.180" v="82" actId="26606"/>
          <ac:spMkLst>
            <pc:docMk/>
            <pc:sldMk cId="2363757644" sldId="270"/>
            <ac:spMk id="10" creationId="{CEEA1289-4886-DB9E-3FD5-CFFB6B3C5576}"/>
          </ac:spMkLst>
        </pc:spChg>
        <pc:spChg chg="add del">
          <ac:chgData name="Rebecca" userId="e5c53662-b97f-4beb-9183-bd51215688bd" providerId="ADAL" clId="{BD3E0E4F-D871-41F9-B756-F9379B4A953B}" dt="2022-10-30T11:28:32.221" v="75" actId="26606"/>
          <ac:spMkLst>
            <pc:docMk/>
            <pc:sldMk cId="2363757644" sldId="270"/>
            <ac:spMk id="23" creationId="{6288FC2F-B192-42B2-90BE-517E1039BE0B}"/>
          </ac:spMkLst>
        </pc:spChg>
        <pc:spChg chg="add del">
          <ac:chgData name="Rebecca" userId="e5c53662-b97f-4beb-9183-bd51215688bd" providerId="ADAL" clId="{BD3E0E4F-D871-41F9-B756-F9379B4A953B}" dt="2022-10-30T11:29:23.180" v="82" actId="26606"/>
          <ac:spMkLst>
            <pc:docMk/>
            <pc:sldMk cId="2363757644" sldId="270"/>
            <ac:spMk id="27" creationId="{13CB6D4A-4ADE-4BAF-BB67-7E9E8AB2C807}"/>
          </ac:spMkLst>
        </pc:spChg>
        <pc:spChg chg="add del">
          <ac:chgData name="Rebecca" userId="e5c53662-b97f-4beb-9183-bd51215688bd" providerId="ADAL" clId="{BD3E0E4F-D871-41F9-B756-F9379B4A953B}" dt="2022-10-30T11:29:23.180" v="82" actId="26606"/>
          <ac:spMkLst>
            <pc:docMk/>
            <pc:sldMk cId="2363757644" sldId="270"/>
            <ac:spMk id="29" creationId="{2065753A-F15B-43F6-B811-03D54342667C}"/>
          </ac:spMkLst>
        </pc:spChg>
        <pc:spChg chg="add del">
          <ac:chgData name="Rebecca" userId="e5c53662-b97f-4beb-9183-bd51215688bd" providerId="ADAL" clId="{BD3E0E4F-D871-41F9-B756-F9379B4A953B}" dt="2022-10-30T11:29:23.180" v="82" actId="26606"/>
          <ac:spMkLst>
            <pc:docMk/>
            <pc:sldMk cId="2363757644" sldId="270"/>
            <ac:spMk id="31" creationId="{219AED55-7F29-4A42-9B4E-43EA055109AD}"/>
          </ac:spMkLst>
        </pc:spChg>
        <pc:spChg chg="add del">
          <ac:chgData name="Rebecca" userId="e5c53662-b97f-4beb-9183-bd51215688bd" providerId="ADAL" clId="{BD3E0E4F-D871-41F9-B756-F9379B4A953B}" dt="2022-10-30T11:29:23.180" v="82" actId="26606"/>
          <ac:spMkLst>
            <pc:docMk/>
            <pc:sldMk cId="2363757644" sldId="270"/>
            <ac:spMk id="33" creationId="{3394EDF3-F539-40F8-9354-FE028858291C}"/>
          </ac:spMkLst>
        </pc:spChg>
        <pc:spChg chg="add del">
          <ac:chgData name="Rebecca" userId="e5c53662-b97f-4beb-9183-bd51215688bd" providerId="ADAL" clId="{BD3E0E4F-D871-41F9-B756-F9379B4A953B}" dt="2022-10-30T11:28:32.221" v="75" actId="26606"/>
          <ac:spMkLst>
            <pc:docMk/>
            <pc:sldMk cId="2363757644" sldId="270"/>
            <ac:spMk id="34" creationId="{CC28BCC9-4093-4FD5-83EB-7EC297F51396}"/>
          </ac:spMkLst>
        </pc:spChg>
        <pc:spChg chg="add del">
          <ac:chgData name="Rebecca" userId="e5c53662-b97f-4beb-9183-bd51215688bd" providerId="ADAL" clId="{BD3E0E4F-D871-41F9-B756-F9379B4A953B}" dt="2022-10-30T11:29:23.180" v="82" actId="26606"/>
          <ac:spMkLst>
            <pc:docMk/>
            <pc:sldMk cId="2363757644" sldId="270"/>
            <ac:spMk id="35" creationId="{25236E71-242B-4CE7-96BC-B66F91F9DF65}"/>
          </ac:spMkLst>
        </pc:spChg>
        <pc:spChg chg="add del">
          <ac:chgData name="Rebecca" userId="e5c53662-b97f-4beb-9183-bd51215688bd" providerId="ADAL" clId="{BD3E0E4F-D871-41F9-B756-F9379B4A953B}" dt="2022-10-30T11:29:23.180" v="82" actId="26606"/>
          <ac:spMkLst>
            <pc:docMk/>
            <pc:sldMk cId="2363757644" sldId="270"/>
            <ac:spMk id="37" creationId="{683A5930-ABB0-4C7A-8E96-AB945DFB0D3E}"/>
          </ac:spMkLst>
        </pc:spChg>
        <pc:spChg chg="add del">
          <ac:chgData name="Rebecca" userId="e5c53662-b97f-4beb-9183-bd51215688bd" providerId="ADAL" clId="{BD3E0E4F-D871-41F9-B756-F9379B4A953B}" dt="2022-10-30T11:29:23.180" v="82" actId="26606"/>
          <ac:spMkLst>
            <pc:docMk/>
            <pc:sldMk cId="2363757644" sldId="270"/>
            <ac:spMk id="38" creationId="{6288FC2F-B192-42B2-90BE-517E1039BE0B}"/>
          </ac:spMkLst>
        </pc:spChg>
        <pc:spChg chg="add del">
          <ac:chgData name="Rebecca" userId="e5c53662-b97f-4beb-9183-bd51215688bd" providerId="ADAL" clId="{BD3E0E4F-D871-41F9-B756-F9379B4A953B}" dt="2022-10-30T11:29:23.180" v="82" actId="26606"/>
          <ac:spMkLst>
            <pc:docMk/>
            <pc:sldMk cId="2363757644" sldId="270"/>
            <ac:spMk id="39" creationId="{33E51D9F-DA72-49DE-9183-76B062B38581}"/>
          </ac:spMkLst>
        </pc:spChg>
        <pc:spChg chg="add del">
          <ac:chgData name="Rebecca" userId="e5c53662-b97f-4beb-9183-bd51215688bd" providerId="ADAL" clId="{BD3E0E4F-D871-41F9-B756-F9379B4A953B}" dt="2022-10-30T11:29:23.180" v="82" actId="26606"/>
          <ac:spMkLst>
            <pc:docMk/>
            <pc:sldMk cId="2363757644" sldId="270"/>
            <ac:spMk id="40" creationId="{A000C36E-AAFD-4188-BB55-FAE4A82728C9}"/>
          </ac:spMkLst>
        </pc:spChg>
        <pc:spChg chg="add del">
          <ac:chgData name="Rebecca" userId="e5c53662-b97f-4beb-9183-bd51215688bd" providerId="ADAL" clId="{BD3E0E4F-D871-41F9-B756-F9379B4A953B}" dt="2022-10-30T11:29:23.053" v="81" actId="26606"/>
          <ac:spMkLst>
            <pc:docMk/>
            <pc:sldMk cId="2363757644" sldId="270"/>
            <ac:spMk id="56" creationId="{59647F54-801D-44AB-8284-EDDFF7763139}"/>
          </ac:spMkLst>
        </pc:spChg>
        <pc:spChg chg="add">
          <ac:chgData name="Rebecca" userId="e5c53662-b97f-4beb-9183-bd51215688bd" providerId="ADAL" clId="{BD3E0E4F-D871-41F9-B756-F9379B4A953B}" dt="2022-10-30T11:29:23.180" v="82" actId="26606"/>
          <ac:spMkLst>
            <pc:docMk/>
            <pc:sldMk cId="2363757644" sldId="270"/>
            <ac:spMk id="58" creationId="{510C9632-BB6F-48EE-AB65-501878BA5DB6}"/>
          </ac:spMkLst>
        </pc:spChg>
        <pc:spChg chg="add">
          <ac:chgData name="Rebecca" userId="e5c53662-b97f-4beb-9183-bd51215688bd" providerId="ADAL" clId="{BD3E0E4F-D871-41F9-B756-F9379B4A953B}" dt="2022-10-30T11:29:23.180" v="82" actId="26606"/>
          <ac:spMkLst>
            <pc:docMk/>
            <pc:sldMk cId="2363757644" sldId="270"/>
            <ac:spMk id="60" creationId="{4EC8AAB6-953B-4D29-9967-3C44D06BB4E8}"/>
          </ac:spMkLst>
        </pc:spChg>
        <pc:spChg chg="add">
          <ac:chgData name="Rebecca" userId="e5c53662-b97f-4beb-9183-bd51215688bd" providerId="ADAL" clId="{BD3E0E4F-D871-41F9-B756-F9379B4A953B}" dt="2022-10-30T11:29:23.180" v="82" actId="26606"/>
          <ac:spMkLst>
            <pc:docMk/>
            <pc:sldMk cId="2363757644" sldId="270"/>
            <ac:spMk id="61" creationId="{59647F54-801D-44AB-8284-EDDFF7763139}"/>
          </ac:spMkLst>
        </pc:spChg>
        <pc:spChg chg="add">
          <ac:chgData name="Rebecca" userId="e5c53662-b97f-4beb-9183-bd51215688bd" providerId="ADAL" clId="{BD3E0E4F-D871-41F9-B756-F9379B4A953B}" dt="2022-10-30T11:29:23.180" v="82" actId="26606"/>
          <ac:spMkLst>
            <pc:docMk/>
            <pc:sldMk cId="2363757644" sldId="270"/>
            <ac:spMk id="62" creationId="{C89ED458-2326-40DC-9C7B-1A717B6551AD}"/>
          </ac:spMkLst>
        </pc:spChg>
        <pc:spChg chg="add">
          <ac:chgData name="Rebecca" userId="e5c53662-b97f-4beb-9183-bd51215688bd" providerId="ADAL" clId="{BD3E0E4F-D871-41F9-B756-F9379B4A953B}" dt="2022-10-30T11:29:23.180" v="82" actId="26606"/>
          <ac:spMkLst>
            <pc:docMk/>
            <pc:sldMk cId="2363757644" sldId="270"/>
            <ac:spMk id="64" creationId="{6F9D1DE6-E368-4F07-85F9-D5B767477DDF}"/>
          </ac:spMkLst>
        </pc:spChg>
        <pc:spChg chg="add">
          <ac:chgData name="Rebecca" userId="e5c53662-b97f-4beb-9183-bd51215688bd" providerId="ADAL" clId="{BD3E0E4F-D871-41F9-B756-F9379B4A953B}" dt="2022-10-30T11:29:23.180" v="82" actId="26606"/>
          <ac:spMkLst>
            <pc:docMk/>
            <pc:sldMk cId="2363757644" sldId="270"/>
            <ac:spMk id="66" creationId="{F63B1F66-4ACE-4A01-8ADF-F175A9C358B2}"/>
          </ac:spMkLst>
        </pc:spChg>
        <pc:spChg chg="add">
          <ac:chgData name="Rebecca" userId="e5c53662-b97f-4beb-9183-bd51215688bd" providerId="ADAL" clId="{BD3E0E4F-D871-41F9-B756-F9379B4A953B}" dt="2022-10-30T11:29:23.180" v="82" actId="26606"/>
          <ac:spMkLst>
            <pc:docMk/>
            <pc:sldMk cId="2363757644" sldId="270"/>
            <ac:spMk id="68" creationId="{CF8448ED-9332-4A9B-8CAB-B1985E596E20}"/>
          </ac:spMkLst>
        </pc:spChg>
        <pc:spChg chg="add">
          <ac:chgData name="Rebecca" userId="e5c53662-b97f-4beb-9183-bd51215688bd" providerId="ADAL" clId="{BD3E0E4F-D871-41F9-B756-F9379B4A953B}" dt="2022-10-30T11:29:23.180" v="82" actId="26606"/>
          <ac:spMkLst>
            <pc:docMk/>
            <pc:sldMk cId="2363757644" sldId="270"/>
            <ac:spMk id="70" creationId="{ED3A2261-1C75-40FF-8CD6-18C5900C1C8D}"/>
          </ac:spMkLst>
        </pc:spChg>
        <pc:grpChg chg="add del">
          <ac:chgData name="Rebecca" userId="e5c53662-b97f-4beb-9183-bd51215688bd" providerId="ADAL" clId="{BD3E0E4F-D871-41F9-B756-F9379B4A953B}" dt="2022-10-30T11:28:32.221" v="75" actId="26606"/>
          <ac:grpSpMkLst>
            <pc:docMk/>
            <pc:sldMk cId="2363757644" sldId="270"/>
            <ac:grpSpMk id="12" creationId="{E5D4A15D-C852-47D7-A7E3-7F8FEE9FCA9D}"/>
          </ac:grpSpMkLst>
        </pc:grpChg>
        <pc:grpChg chg="add del">
          <ac:chgData name="Rebecca" userId="e5c53662-b97f-4beb-9183-bd51215688bd" providerId="ADAL" clId="{BD3E0E4F-D871-41F9-B756-F9379B4A953B}" dt="2022-10-30T11:28:32.221" v="75" actId="26606"/>
          <ac:grpSpMkLst>
            <pc:docMk/>
            <pc:sldMk cId="2363757644" sldId="270"/>
            <ac:grpSpMk id="25" creationId="{08BCF048-8940-4354-B9EC-5AD74E283CE3}"/>
          </ac:grpSpMkLst>
        </pc:grpChg>
        <pc:grpChg chg="add del">
          <ac:chgData name="Rebecca" userId="e5c53662-b97f-4beb-9183-bd51215688bd" providerId="ADAL" clId="{BD3E0E4F-D871-41F9-B756-F9379B4A953B}" dt="2022-10-30T11:29:23.180" v="82" actId="26606"/>
          <ac:grpSpMkLst>
            <pc:docMk/>
            <pc:sldMk cId="2363757644" sldId="270"/>
            <ac:grpSpMk id="36" creationId="{E5D4A15D-C852-47D7-A7E3-7F8FEE9FCA9D}"/>
          </ac:grpSpMkLst>
        </pc:grpChg>
        <pc:grpChg chg="add del">
          <ac:chgData name="Rebecca" userId="e5c53662-b97f-4beb-9183-bd51215688bd" providerId="ADAL" clId="{BD3E0E4F-D871-41F9-B756-F9379B4A953B}" dt="2022-10-30T11:29:23.053" v="81" actId="26606"/>
          <ac:grpSpMkLst>
            <pc:docMk/>
            <pc:sldMk cId="2363757644" sldId="270"/>
            <ac:grpSpMk id="45" creationId="{FAEF28A3-012D-4640-B8B8-1EF6EAF7233B}"/>
          </ac:grpSpMkLst>
        </pc:grpChg>
        <pc:grpChg chg="add">
          <ac:chgData name="Rebecca" userId="e5c53662-b97f-4beb-9183-bd51215688bd" providerId="ADAL" clId="{BD3E0E4F-D871-41F9-B756-F9379B4A953B}" dt="2022-10-30T11:29:23.180" v="82" actId="26606"/>
          <ac:grpSpMkLst>
            <pc:docMk/>
            <pc:sldMk cId="2363757644" sldId="270"/>
            <ac:grpSpMk id="59" creationId="{FAEF28A3-012D-4640-B8B8-1EF6EAF7233B}"/>
          </ac:grpSpMkLst>
        </pc:grpChg>
        <pc:graphicFrameChg chg="add mod ord modGraphic">
          <ac:chgData name="Rebecca" userId="e5c53662-b97f-4beb-9183-bd51215688bd" providerId="ADAL" clId="{BD3E0E4F-D871-41F9-B756-F9379B4A953B}" dt="2022-10-30T11:29:23.180" v="82" actId="26606"/>
          <ac:graphicFrameMkLst>
            <pc:docMk/>
            <pc:sldMk cId="2363757644" sldId="270"/>
            <ac:graphicFrameMk id="7" creationId="{876A5142-AAEC-ED2E-3791-00B2FB4B3F2D}"/>
          </ac:graphicFrameMkLst>
        </pc:graphicFrameChg>
        <pc:picChg chg="add mod">
          <ac:chgData name="Rebecca" userId="e5c53662-b97f-4beb-9183-bd51215688bd" providerId="ADAL" clId="{BD3E0E4F-D871-41F9-B756-F9379B4A953B}" dt="2022-10-30T11:29:23.180" v="82" actId="26606"/>
          <ac:picMkLst>
            <pc:docMk/>
            <pc:sldMk cId="2363757644" sldId="270"/>
            <ac:picMk id="9" creationId="{6A7E8AEF-5E6E-3E09-7920-859C8C0CCF76}"/>
          </ac:picMkLst>
        </pc:picChg>
      </pc:sldChg>
    </pc:docChg>
  </pc:docChgLst>
  <pc:docChgLst>
    <pc:chgData name="Rebecca Travers (2128316)" userId="S::2128316@student.uwtsd.ac.uk::e5c53662-b97f-4beb-9183-bd51215688bd" providerId="AD" clId="Web-{8C327402-D8CC-88BB-DBF1-C87D62276FA1}"/>
    <pc:docChg chg="modSld">
      <pc:chgData name="Rebecca Travers (2128316)" userId="S::2128316@student.uwtsd.ac.uk::e5c53662-b97f-4beb-9183-bd51215688bd" providerId="AD" clId="Web-{8C327402-D8CC-88BB-DBF1-C87D62276FA1}" dt="2022-10-29T12:49:58.561" v="69" actId="20577"/>
      <pc:docMkLst>
        <pc:docMk/>
      </pc:docMkLst>
      <pc:sldChg chg="modSp">
        <pc:chgData name="Rebecca Travers (2128316)" userId="S::2128316@student.uwtsd.ac.uk::e5c53662-b97f-4beb-9183-bd51215688bd" providerId="AD" clId="Web-{8C327402-D8CC-88BB-DBF1-C87D62276FA1}" dt="2022-10-29T12:49:58.561" v="69" actId="20577"/>
        <pc:sldMkLst>
          <pc:docMk/>
          <pc:sldMk cId="413605460" sldId="267"/>
        </pc:sldMkLst>
        <pc:graphicFrameChg chg="modGraphic">
          <ac:chgData name="Rebecca Travers (2128316)" userId="S::2128316@student.uwtsd.ac.uk::e5c53662-b97f-4beb-9183-bd51215688bd" providerId="AD" clId="Web-{8C327402-D8CC-88BB-DBF1-C87D62276FA1}" dt="2022-10-29T12:49:58.561" v="69" actId="20577"/>
          <ac:graphicFrameMkLst>
            <pc:docMk/>
            <pc:sldMk cId="413605460" sldId="267"/>
            <ac:graphicFrameMk id="3" creationId="{5296292A-FEC6-623A-8061-1C77DF0E99AC}"/>
          </ac:graphicFrameMkLst>
        </pc:graphicFrameChg>
      </pc:sldChg>
    </pc:docChg>
  </pc:docChgLst>
  <pc:docChgLst>
    <pc:chgData name="Rebecca Travers (2128316)" userId="S::2128316@student.uwtsd.ac.uk::e5c53662-b97f-4beb-9183-bd51215688bd" providerId="AD" clId="Web-{BE710E1C-A873-6E0D-D87B-928F152E20DA}"/>
    <pc:docChg chg="addSld delSld modSld sldOrd">
      <pc:chgData name="Rebecca Travers (2128316)" userId="S::2128316@student.uwtsd.ac.uk::e5c53662-b97f-4beb-9183-bd51215688bd" providerId="AD" clId="Web-{BE710E1C-A873-6E0D-D87B-928F152E20DA}" dt="2022-10-28T15:08:28.359" v="495" actId="1076"/>
      <pc:docMkLst>
        <pc:docMk/>
      </pc:docMkLst>
      <pc:sldChg chg="addSp delSp modSp mod ord setBg setClrOvrMap">
        <pc:chgData name="Rebecca Travers (2128316)" userId="S::2128316@student.uwtsd.ac.uk::e5c53662-b97f-4beb-9183-bd51215688bd" providerId="AD" clId="Web-{BE710E1C-A873-6E0D-D87B-928F152E20DA}" dt="2022-10-28T14:49:41.320" v="457" actId="1076"/>
        <pc:sldMkLst>
          <pc:docMk/>
          <pc:sldMk cId="534387653" sldId="257"/>
        </pc:sldMkLst>
        <pc:spChg chg="add del mod">
          <ac:chgData name="Rebecca Travers (2128316)" userId="S::2128316@student.uwtsd.ac.uk::e5c53662-b97f-4beb-9183-bd51215688bd" providerId="AD" clId="Web-{BE710E1C-A873-6E0D-D87B-928F152E20DA}" dt="2022-10-28T14:43:35.526" v="402"/>
          <ac:spMkLst>
            <pc:docMk/>
            <pc:sldMk cId="534387653" sldId="257"/>
            <ac:spMk id="3" creationId="{A82278A3-656E-5660-62E6-8146176CE187}"/>
          </ac:spMkLst>
        </pc:spChg>
        <pc:spChg chg="mod">
          <ac:chgData name="Rebecca Travers (2128316)" userId="S::2128316@student.uwtsd.ac.uk::e5c53662-b97f-4beb-9183-bd51215688bd" providerId="AD" clId="Web-{BE710E1C-A873-6E0D-D87B-928F152E20DA}" dt="2022-10-28T14:49:05.163" v="455"/>
          <ac:spMkLst>
            <pc:docMk/>
            <pc:sldMk cId="534387653" sldId="257"/>
            <ac:spMk id="4" creationId="{0BF391E3-1B48-1307-52D2-EC3BD942D185}"/>
          </ac:spMkLst>
        </pc:spChg>
        <pc:spChg chg="add del mod">
          <ac:chgData name="Rebecca Travers (2128316)" userId="S::2128316@student.uwtsd.ac.uk::e5c53662-b97f-4beb-9183-bd51215688bd" providerId="AD" clId="Web-{BE710E1C-A873-6E0D-D87B-928F152E20DA}" dt="2022-10-28T14:44:53.951" v="420"/>
          <ac:spMkLst>
            <pc:docMk/>
            <pc:sldMk cId="534387653" sldId="257"/>
            <ac:spMk id="6" creationId="{C68B59F6-D5ED-4F6C-47BA-4FC8609BA926}"/>
          </ac:spMkLst>
        </pc:spChg>
        <pc:spChg chg="del">
          <ac:chgData name="Rebecca Travers (2128316)" userId="S::2128316@student.uwtsd.ac.uk::e5c53662-b97f-4beb-9183-bd51215688bd" providerId="AD" clId="Web-{BE710E1C-A873-6E0D-D87B-928F152E20DA}" dt="2022-10-28T14:43:31.104" v="401"/>
          <ac:spMkLst>
            <pc:docMk/>
            <pc:sldMk cId="534387653" sldId="257"/>
            <ac:spMk id="7" creationId="{944EE90B-3F54-B7AE-3F7A-4BE760765935}"/>
          </ac:spMkLst>
        </pc:spChg>
        <pc:spChg chg="mod">
          <ac:chgData name="Rebecca Travers (2128316)" userId="S::2128316@student.uwtsd.ac.uk::e5c53662-b97f-4beb-9183-bd51215688bd" providerId="AD" clId="Web-{BE710E1C-A873-6E0D-D87B-928F152E20DA}" dt="2022-10-28T14:49:05.163" v="455"/>
          <ac:spMkLst>
            <pc:docMk/>
            <pc:sldMk cId="534387653" sldId="257"/>
            <ac:spMk id="8" creationId="{7FAAA0FF-02A8-DDD0-A316-5C9D4A7D0883}"/>
          </ac:spMkLst>
        </pc:spChg>
        <pc:spChg chg="del">
          <ac:chgData name="Rebecca Travers (2128316)" userId="S::2128316@student.uwtsd.ac.uk::e5c53662-b97f-4beb-9183-bd51215688bd" providerId="AD" clId="Web-{BE710E1C-A873-6E0D-D87B-928F152E20DA}" dt="2022-10-28T14:44:45.935" v="418"/>
          <ac:spMkLst>
            <pc:docMk/>
            <pc:sldMk cId="534387653" sldId="257"/>
            <ac:spMk id="9" creationId="{079D724C-F80C-82A1-8F7D-31682DE5FD79}"/>
          </ac:spMkLst>
        </pc:spChg>
        <pc:spChg chg="del mod">
          <ac:chgData name="Rebecca Travers (2128316)" userId="S::2128316@student.uwtsd.ac.uk::e5c53662-b97f-4beb-9183-bd51215688bd" providerId="AD" clId="Web-{BE710E1C-A873-6E0D-D87B-928F152E20DA}" dt="2022-10-28T14:44:42.341" v="417"/>
          <ac:spMkLst>
            <pc:docMk/>
            <pc:sldMk cId="534387653" sldId="257"/>
            <ac:spMk id="10" creationId="{057192DB-A4F6-5AB2-2241-2BD198C89434}"/>
          </ac:spMkLst>
        </pc:spChg>
        <pc:spChg chg="add del mod">
          <ac:chgData name="Rebecca Travers (2128316)" userId="S::2128316@student.uwtsd.ac.uk::e5c53662-b97f-4beb-9183-bd51215688bd" providerId="AD" clId="Web-{BE710E1C-A873-6E0D-D87B-928F152E20DA}" dt="2022-10-28T14:44:51.013" v="419"/>
          <ac:spMkLst>
            <pc:docMk/>
            <pc:sldMk cId="534387653" sldId="257"/>
            <ac:spMk id="12" creationId="{36C3F6D8-1BF7-49CE-6198-57E87089C05A}"/>
          </ac:spMkLst>
        </pc:spChg>
        <pc:spChg chg="add mod">
          <ac:chgData name="Rebecca Travers (2128316)" userId="S::2128316@student.uwtsd.ac.uk::e5c53662-b97f-4beb-9183-bd51215688bd" providerId="AD" clId="Web-{BE710E1C-A873-6E0D-D87B-928F152E20DA}" dt="2022-10-28T14:49:05.163" v="455"/>
          <ac:spMkLst>
            <pc:docMk/>
            <pc:sldMk cId="534387653" sldId="257"/>
            <ac:spMk id="14" creationId="{06230D41-9C41-C892-E978-772D50BE5816}"/>
          </ac:spMkLst>
        </pc:spChg>
        <pc:spChg chg="add mod">
          <ac:chgData name="Rebecca Travers (2128316)" userId="S::2128316@student.uwtsd.ac.uk::e5c53662-b97f-4beb-9183-bd51215688bd" providerId="AD" clId="Web-{BE710E1C-A873-6E0D-D87B-928F152E20DA}" dt="2022-10-28T14:49:41.320" v="457" actId="1076"/>
          <ac:spMkLst>
            <pc:docMk/>
            <pc:sldMk cId="534387653" sldId="257"/>
            <ac:spMk id="17" creationId="{9710D8CB-05DF-0808-831C-6B812D2A6219}"/>
          </ac:spMkLst>
        </pc:spChg>
        <pc:spChg chg="add">
          <ac:chgData name="Rebecca Travers (2128316)" userId="S::2128316@student.uwtsd.ac.uk::e5c53662-b97f-4beb-9183-bd51215688bd" providerId="AD" clId="Web-{BE710E1C-A873-6E0D-D87B-928F152E20DA}" dt="2022-10-28T14:49:05.163" v="455"/>
          <ac:spMkLst>
            <pc:docMk/>
            <pc:sldMk cId="534387653" sldId="257"/>
            <ac:spMk id="33" creationId="{4EB623E5-BC7C-4763-B7CD-C7D5F91F1285}"/>
          </ac:spMkLst>
        </pc:spChg>
        <pc:spChg chg="add">
          <ac:chgData name="Rebecca Travers (2128316)" userId="S::2128316@student.uwtsd.ac.uk::e5c53662-b97f-4beb-9183-bd51215688bd" providerId="AD" clId="Web-{BE710E1C-A873-6E0D-D87B-928F152E20DA}" dt="2022-10-28T14:49:05.163" v="455"/>
          <ac:spMkLst>
            <pc:docMk/>
            <pc:sldMk cId="534387653" sldId="257"/>
            <ac:spMk id="35" creationId="{72C6E0B7-C37D-4D54-8F3E-8D9F9097F676}"/>
          </ac:spMkLst>
        </pc:spChg>
        <pc:spChg chg="add">
          <ac:chgData name="Rebecca Travers (2128316)" userId="S::2128316@student.uwtsd.ac.uk::e5c53662-b97f-4beb-9183-bd51215688bd" providerId="AD" clId="Web-{BE710E1C-A873-6E0D-D87B-928F152E20DA}" dt="2022-10-28T14:49:05.163" v="455"/>
          <ac:spMkLst>
            <pc:docMk/>
            <pc:sldMk cId="534387653" sldId="257"/>
            <ac:spMk id="37" creationId="{B7B653ED-BC47-4D34-B612-473D6AFAD041}"/>
          </ac:spMkLst>
        </pc:spChg>
        <pc:spChg chg="add">
          <ac:chgData name="Rebecca Travers (2128316)" userId="S::2128316@student.uwtsd.ac.uk::e5c53662-b97f-4beb-9183-bd51215688bd" providerId="AD" clId="Web-{BE710E1C-A873-6E0D-D87B-928F152E20DA}" dt="2022-10-28T14:49:05.163" v="455"/>
          <ac:spMkLst>
            <pc:docMk/>
            <pc:sldMk cId="534387653" sldId="257"/>
            <ac:spMk id="39" creationId="{B93D812D-BB26-4FDD-A218-F6F71E737600}"/>
          </ac:spMkLst>
        </pc:spChg>
        <pc:spChg chg="add">
          <ac:chgData name="Rebecca Travers (2128316)" userId="S::2128316@student.uwtsd.ac.uk::e5c53662-b97f-4beb-9183-bd51215688bd" providerId="AD" clId="Web-{BE710E1C-A873-6E0D-D87B-928F152E20DA}" dt="2022-10-28T14:49:05.163" v="455"/>
          <ac:spMkLst>
            <pc:docMk/>
            <pc:sldMk cId="534387653" sldId="257"/>
            <ac:spMk id="41" creationId="{EEA99C6C-BC37-4408-9F74-3DDB1060B733}"/>
          </ac:spMkLst>
        </pc:spChg>
        <pc:spChg chg="add">
          <ac:chgData name="Rebecca Travers (2128316)" userId="S::2128316@student.uwtsd.ac.uk::e5c53662-b97f-4beb-9183-bd51215688bd" providerId="AD" clId="Web-{BE710E1C-A873-6E0D-D87B-928F152E20DA}" dt="2022-10-28T14:49:05.163" v="455"/>
          <ac:spMkLst>
            <pc:docMk/>
            <pc:sldMk cId="534387653" sldId="257"/>
            <ac:spMk id="43" creationId="{924C0032-B592-45AB-AD23-5A4BD369B60B}"/>
          </ac:spMkLst>
        </pc:spChg>
        <pc:spChg chg="add">
          <ac:chgData name="Rebecca Travers (2128316)" userId="S::2128316@student.uwtsd.ac.uk::e5c53662-b97f-4beb-9183-bd51215688bd" providerId="AD" clId="Web-{BE710E1C-A873-6E0D-D87B-928F152E20DA}" dt="2022-10-28T14:49:05.163" v="455"/>
          <ac:spMkLst>
            <pc:docMk/>
            <pc:sldMk cId="534387653" sldId="257"/>
            <ac:spMk id="45" creationId="{89BF1F84-E7C7-42A7-911D-8E48AF67110E}"/>
          </ac:spMkLst>
        </pc:spChg>
        <pc:spChg chg="add">
          <ac:chgData name="Rebecca Travers (2128316)" userId="S::2128316@student.uwtsd.ac.uk::e5c53662-b97f-4beb-9183-bd51215688bd" providerId="AD" clId="Web-{BE710E1C-A873-6E0D-D87B-928F152E20DA}" dt="2022-10-28T14:49:05.163" v="455"/>
          <ac:spMkLst>
            <pc:docMk/>
            <pc:sldMk cId="534387653" sldId="257"/>
            <ac:spMk id="47" creationId="{0C3CFCFE-6522-4333-8CB1-16DB80E7E9C2}"/>
          </ac:spMkLst>
        </pc:spChg>
        <pc:grpChg chg="add">
          <ac:chgData name="Rebecca Travers (2128316)" userId="S::2128316@student.uwtsd.ac.uk::e5c53662-b97f-4beb-9183-bd51215688bd" providerId="AD" clId="Web-{BE710E1C-A873-6E0D-D87B-928F152E20DA}" dt="2022-10-28T14:49:05.163" v="455"/>
          <ac:grpSpMkLst>
            <pc:docMk/>
            <pc:sldMk cId="534387653" sldId="257"/>
            <ac:grpSpMk id="22" creationId="{ADF228AF-822F-4819-9EB8-406258D6BB0E}"/>
          </ac:grpSpMkLst>
        </pc:grpChg>
        <pc:picChg chg="add mod">
          <ac:chgData name="Rebecca Travers (2128316)" userId="S::2128316@student.uwtsd.ac.uk::e5c53662-b97f-4beb-9183-bd51215688bd" providerId="AD" clId="Web-{BE710E1C-A873-6E0D-D87B-928F152E20DA}" dt="2022-10-28T14:49:05.163" v="455"/>
          <ac:picMkLst>
            <pc:docMk/>
            <pc:sldMk cId="534387653" sldId="257"/>
            <ac:picMk id="13" creationId="{1BED17B8-77E6-5E1A-F6AB-2F8DA4BE414E}"/>
          </ac:picMkLst>
        </pc:picChg>
        <pc:picChg chg="add mod ord">
          <ac:chgData name="Rebecca Travers (2128316)" userId="S::2128316@student.uwtsd.ac.uk::e5c53662-b97f-4beb-9183-bd51215688bd" providerId="AD" clId="Web-{BE710E1C-A873-6E0D-D87B-928F152E20DA}" dt="2022-10-28T14:49:05.163" v="455"/>
          <ac:picMkLst>
            <pc:docMk/>
            <pc:sldMk cId="534387653" sldId="257"/>
            <ac:picMk id="16" creationId="{190CEF58-62A4-6645-C89A-98C409F7FFEC}"/>
          </ac:picMkLst>
        </pc:picChg>
      </pc:sldChg>
      <pc:sldChg chg="ord">
        <pc:chgData name="Rebecca Travers (2128316)" userId="S::2128316@student.uwtsd.ac.uk::e5c53662-b97f-4beb-9183-bd51215688bd" providerId="AD" clId="Web-{BE710E1C-A873-6E0D-D87B-928F152E20DA}" dt="2022-10-28T10:49:50.505" v="297"/>
        <pc:sldMkLst>
          <pc:docMk/>
          <pc:sldMk cId="3573848882" sldId="258"/>
        </pc:sldMkLst>
      </pc:sldChg>
      <pc:sldChg chg="ord">
        <pc:chgData name="Rebecca Travers (2128316)" userId="S::2128316@student.uwtsd.ac.uk::e5c53662-b97f-4beb-9183-bd51215688bd" providerId="AD" clId="Web-{BE710E1C-A873-6E0D-D87B-928F152E20DA}" dt="2022-10-28T10:51:48.695" v="298"/>
        <pc:sldMkLst>
          <pc:docMk/>
          <pc:sldMk cId="2025699851" sldId="260"/>
        </pc:sldMkLst>
      </pc:sldChg>
      <pc:sldChg chg="addSp modSp">
        <pc:chgData name="Rebecca Travers (2128316)" userId="S::2128316@student.uwtsd.ac.uk::e5c53662-b97f-4beb-9183-bd51215688bd" providerId="AD" clId="Web-{BE710E1C-A873-6E0D-D87B-928F152E20DA}" dt="2022-10-28T11:28:37.672" v="357" actId="1076"/>
        <pc:sldMkLst>
          <pc:docMk/>
          <pc:sldMk cId="952809493" sldId="262"/>
        </pc:sldMkLst>
        <pc:spChg chg="add mod">
          <ac:chgData name="Rebecca Travers (2128316)" userId="S::2128316@student.uwtsd.ac.uk::e5c53662-b97f-4beb-9183-bd51215688bd" providerId="AD" clId="Web-{BE710E1C-A873-6E0D-D87B-928F152E20DA}" dt="2022-10-28T10:18:38.389" v="104" actId="20577"/>
          <ac:spMkLst>
            <pc:docMk/>
            <pc:sldMk cId="952809493" sldId="262"/>
            <ac:spMk id="4" creationId="{C237601D-6A91-0650-C7B1-AC6F975384B1}"/>
          </ac:spMkLst>
        </pc:spChg>
        <pc:spChg chg="add mod">
          <ac:chgData name="Rebecca Travers (2128316)" userId="S::2128316@student.uwtsd.ac.uk::e5c53662-b97f-4beb-9183-bd51215688bd" providerId="AD" clId="Web-{BE710E1C-A873-6E0D-D87B-928F152E20DA}" dt="2022-10-28T10:20:32.516" v="122" actId="1076"/>
          <ac:spMkLst>
            <pc:docMk/>
            <pc:sldMk cId="952809493" sldId="262"/>
            <ac:spMk id="6" creationId="{2C603A52-7EFD-A995-573E-447CD606AAB9}"/>
          </ac:spMkLst>
        </pc:spChg>
        <pc:spChg chg="add mod">
          <ac:chgData name="Rebecca Travers (2128316)" userId="S::2128316@student.uwtsd.ac.uk::e5c53662-b97f-4beb-9183-bd51215688bd" providerId="AD" clId="Web-{BE710E1C-A873-6E0D-D87B-928F152E20DA}" dt="2022-10-28T10:23:01.676" v="143" actId="14100"/>
          <ac:spMkLst>
            <pc:docMk/>
            <pc:sldMk cId="952809493" sldId="262"/>
            <ac:spMk id="10" creationId="{7689EBA4-5210-B6D7-8507-6FBD921D47C2}"/>
          </ac:spMkLst>
        </pc:spChg>
        <pc:spChg chg="add mod">
          <ac:chgData name="Rebecca Travers (2128316)" userId="S::2128316@student.uwtsd.ac.uk::e5c53662-b97f-4beb-9183-bd51215688bd" providerId="AD" clId="Web-{BE710E1C-A873-6E0D-D87B-928F152E20DA}" dt="2022-10-28T10:23:32.083" v="152" actId="20577"/>
          <ac:spMkLst>
            <pc:docMk/>
            <pc:sldMk cId="952809493" sldId="262"/>
            <ac:spMk id="11" creationId="{1940FDD2-14CD-9102-CF03-73F58CABA912}"/>
          </ac:spMkLst>
        </pc:spChg>
        <pc:spChg chg="add mod">
          <ac:chgData name="Rebecca Travers (2128316)" userId="S::2128316@student.uwtsd.ac.uk::e5c53662-b97f-4beb-9183-bd51215688bd" providerId="AD" clId="Web-{BE710E1C-A873-6E0D-D87B-928F152E20DA}" dt="2022-10-28T10:23:58.755" v="157" actId="20577"/>
          <ac:spMkLst>
            <pc:docMk/>
            <pc:sldMk cId="952809493" sldId="262"/>
            <ac:spMk id="12" creationId="{7C887C16-2161-7E86-3CCE-97E14F1E5C35}"/>
          </ac:spMkLst>
        </pc:spChg>
        <pc:spChg chg="add mod">
          <ac:chgData name="Rebecca Travers (2128316)" userId="S::2128316@student.uwtsd.ac.uk::e5c53662-b97f-4beb-9183-bd51215688bd" providerId="AD" clId="Web-{BE710E1C-A873-6E0D-D87B-928F152E20DA}" dt="2022-10-28T10:25:25.585" v="168" actId="20577"/>
          <ac:spMkLst>
            <pc:docMk/>
            <pc:sldMk cId="952809493" sldId="262"/>
            <ac:spMk id="14" creationId="{43B48515-E0B8-3B8A-BC55-34D3A2AA77C6}"/>
          </ac:spMkLst>
        </pc:spChg>
        <pc:spChg chg="add mod">
          <ac:chgData name="Rebecca Travers (2128316)" userId="S::2128316@student.uwtsd.ac.uk::e5c53662-b97f-4beb-9183-bd51215688bd" providerId="AD" clId="Web-{BE710E1C-A873-6E0D-D87B-928F152E20DA}" dt="2022-10-28T10:30:35.403" v="186" actId="20577"/>
          <ac:spMkLst>
            <pc:docMk/>
            <pc:sldMk cId="952809493" sldId="262"/>
            <ac:spMk id="18" creationId="{EDFE1C2C-7465-2160-C26A-D2049C8A289A}"/>
          </ac:spMkLst>
        </pc:spChg>
        <pc:spChg chg="add mod">
          <ac:chgData name="Rebecca Travers (2128316)" userId="S::2128316@student.uwtsd.ac.uk::e5c53662-b97f-4beb-9183-bd51215688bd" providerId="AD" clId="Web-{BE710E1C-A873-6E0D-D87B-928F152E20DA}" dt="2022-10-28T10:31:22.998" v="194" actId="14100"/>
          <ac:spMkLst>
            <pc:docMk/>
            <pc:sldMk cId="952809493" sldId="262"/>
            <ac:spMk id="19" creationId="{7230167A-29DD-17E2-2C7E-73B819EC11BA}"/>
          </ac:spMkLst>
        </pc:spChg>
        <pc:spChg chg="add mod">
          <ac:chgData name="Rebecca Travers (2128316)" userId="S::2128316@student.uwtsd.ac.uk::e5c53662-b97f-4beb-9183-bd51215688bd" providerId="AD" clId="Web-{BE710E1C-A873-6E0D-D87B-928F152E20DA}" dt="2022-10-28T10:31:52.202" v="206" actId="14100"/>
          <ac:spMkLst>
            <pc:docMk/>
            <pc:sldMk cId="952809493" sldId="262"/>
            <ac:spMk id="20" creationId="{8B318513-1DA6-6865-45D5-AE391D3094E4}"/>
          </ac:spMkLst>
        </pc:spChg>
        <pc:spChg chg="add mod">
          <ac:chgData name="Rebecca Travers (2128316)" userId="S::2128316@student.uwtsd.ac.uk::e5c53662-b97f-4beb-9183-bd51215688bd" providerId="AD" clId="Web-{BE710E1C-A873-6E0D-D87B-928F152E20DA}" dt="2022-10-28T10:34:30.455" v="225" actId="1076"/>
          <ac:spMkLst>
            <pc:docMk/>
            <pc:sldMk cId="952809493" sldId="262"/>
            <ac:spMk id="22" creationId="{31D1E7FA-30C2-AC96-1B04-04064160EEF2}"/>
          </ac:spMkLst>
        </pc:spChg>
        <pc:spChg chg="add mod">
          <ac:chgData name="Rebecca Travers (2128316)" userId="S::2128316@student.uwtsd.ac.uk::e5c53662-b97f-4beb-9183-bd51215688bd" providerId="AD" clId="Web-{BE710E1C-A873-6E0D-D87B-928F152E20DA}" dt="2022-10-28T10:38:51.195" v="244" actId="1076"/>
          <ac:spMkLst>
            <pc:docMk/>
            <pc:sldMk cId="952809493" sldId="262"/>
            <ac:spMk id="23" creationId="{E8ED6DDB-BBBB-CB5E-6695-BF5CE9C96596}"/>
          </ac:spMkLst>
        </pc:spChg>
        <pc:spChg chg="add mod">
          <ac:chgData name="Rebecca Travers (2128316)" userId="S::2128316@student.uwtsd.ac.uk::e5c53662-b97f-4beb-9183-bd51215688bd" providerId="AD" clId="Web-{BE710E1C-A873-6E0D-D87B-928F152E20DA}" dt="2022-10-28T10:40:04.024" v="260" actId="1076"/>
          <ac:spMkLst>
            <pc:docMk/>
            <pc:sldMk cId="952809493" sldId="262"/>
            <ac:spMk id="26" creationId="{5E999D42-BA2E-D895-0E19-6841EE45501F}"/>
          </ac:spMkLst>
        </pc:spChg>
        <pc:spChg chg="add mod">
          <ac:chgData name="Rebecca Travers (2128316)" userId="S::2128316@student.uwtsd.ac.uk::e5c53662-b97f-4beb-9183-bd51215688bd" providerId="AD" clId="Web-{BE710E1C-A873-6E0D-D87B-928F152E20DA}" dt="2022-10-28T10:43:21.966" v="282" actId="1076"/>
          <ac:spMkLst>
            <pc:docMk/>
            <pc:sldMk cId="952809493" sldId="262"/>
            <ac:spMk id="28" creationId="{1F031019-7B61-F59E-78A7-93B913D2CD47}"/>
          </ac:spMkLst>
        </pc:spChg>
        <pc:spChg chg="add mod">
          <ac:chgData name="Rebecca Travers (2128316)" userId="S::2128316@student.uwtsd.ac.uk::e5c53662-b97f-4beb-9183-bd51215688bd" providerId="AD" clId="Web-{BE710E1C-A873-6E0D-D87B-928F152E20DA}" dt="2022-10-28T10:43:50.091" v="295" actId="14100"/>
          <ac:spMkLst>
            <pc:docMk/>
            <pc:sldMk cId="952809493" sldId="262"/>
            <ac:spMk id="30" creationId="{44A151C1-B742-B886-3498-9AB00687072D}"/>
          </ac:spMkLst>
        </pc:spChg>
        <pc:spChg chg="add mod">
          <ac:chgData name="Rebecca Travers (2128316)" userId="S::2128316@student.uwtsd.ac.uk::e5c53662-b97f-4beb-9183-bd51215688bd" providerId="AD" clId="Web-{BE710E1C-A873-6E0D-D87B-928F152E20DA}" dt="2022-10-28T11:24:25.531" v="315" actId="1076"/>
          <ac:spMkLst>
            <pc:docMk/>
            <pc:sldMk cId="952809493" sldId="262"/>
            <ac:spMk id="31" creationId="{66388FB9-AD97-94B7-9F8B-53B9D36A56A2}"/>
          </ac:spMkLst>
        </pc:spChg>
        <pc:spChg chg="add mod">
          <ac:chgData name="Rebecca Travers (2128316)" userId="S::2128316@student.uwtsd.ac.uk::e5c53662-b97f-4beb-9183-bd51215688bd" providerId="AD" clId="Web-{BE710E1C-A873-6E0D-D87B-928F152E20DA}" dt="2022-10-28T11:26:37.883" v="335" actId="1076"/>
          <ac:spMkLst>
            <pc:docMk/>
            <pc:sldMk cId="952809493" sldId="262"/>
            <ac:spMk id="33" creationId="{E08CDD7B-A1C8-05BB-D18D-D848C50CC7D3}"/>
          </ac:spMkLst>
        </pc:spChg>
        <pc:spChg chg="add mod">
          <ac:chgData name="Rebecca Travers (2128316)" userId="S::2128316@student.uwtsd.ac.uk::e5c53662-b97f-4beb-9183-bd51215688bd" providerId="AD" clId="Web-{BE710E1C-A873-6E0D-D87B-928F152E20DA}" dt="2022-10-28T11:28:37.672" v="357" actId="1076"/>
          <ac:spMkLst>
            <pc:docMk/>
            <pc:sldMk cId="952809493" sldId="262"/>
            <ac:spMk id="34" creationId="{64D5C73A-D1EA-B930-BF8D-24BA76268C38}"/>
          </ac:spMkLst>
        </pc:spChg>
        <pc:cxnChg chg="add mod">
          <ac:chgData name="Rebecca Travers (2128316)" userId="S::2128316@student.uwtsd.ac.uk::e5c53662-b97f-4beb-9183-bd51215688bd" providerId="AD" clId="Web-{BE710E1C-A873-6E0D-D87B-928F152E20DA}" dt="2022-10-28T10:17:27.857" v="90"/>
          <ac:cxnSpMkLst>
            <pc:docMk/>
            <pc:sldMk cId="952809493" sldId="262"/>
            <ac:cxnSpMk id="3" creationId="{DC293409-D15E-7DB8-4CFF-3C12E302D00C}"/>
          </ac:cxnSpMkLst>
        </pc:cxnChg>
        <pc:cxnChg chg="add mod">
          <ac:chgData name="Rebecca Travers (2128316)" userId="S::2128316@student.uwtsd.ac.uk::e5c53662-b97f-4beb-9183-bd51215688bd" providerId="AD" clId="Web-{BE710E1C-A873-6E0D-D87B-928F152E20DA}" dt="2022-10-28T10:20:12.625" v="120" actId="1076"/>
          <ac:cxnSpMkLst>
            <pc:docMk/>
            <pc:sldMk cId="952809493" sldId="262"/>
            <ac:cxnSpMk id="5" creationId="{0665AB3B-AF67-8AC1-6862-DC73D96A5D89}"/>
          </ac:cxnSpMkLst>
        </pc:cxnChg>
        <pc:cxnChg chg="add mod">
          <ac:chgData name="Rebecca Travers (2128316)" userId="S::2128316@student.uwtsd.ac.uk::e5c53662-b97f-4beb-9183-bd51215688bd" providerId="AD" clId="Web-{BE710E1C-A873-6E0D-D87B-928F152E20DA}" dt="2022-10-28T10:21:08.986" v="126" actId="1076"/>
          <ac:cxnSpMkLst>
            <pc:docMk/>
            <pc:sldMk cId="952809493" sldId="262"/>
            <ac:cxnSpMk id="7" creationId="{87CA2228-496A-957B-BCD7-F4809B7E05DE}"/>
          </ac:cxnSpMkLst>
        </pc:cxnChg>
        <pc:cxnChg chg="add mod">
          <ac:chgData name="Rebecca Travers (2128316)" userId="S::2128316@student.uwtsd.ac.uk::e5c53662-b97f-4beb-9183-bd51215688bd" providerId="AD" clId="Web-{BE710E1C-A873-6E0D-D87B-928F152E20DA}" dt="2022-10-28T10:21:57.737" v="133" actId="1076"/>
          <ac:cxnSpMkLst>
            <pc:docMk/>
            <pc:sldMk cId="952809493" sldId="262"/>
            <ac:cxnSpMk id="8" creationId="{11752F14-C2FF-393F-AD43-EB6133906691}"/>
          </ac:cxnSpMkLst>
        </pc:cxnChg>
        <pc:cxnChg chg="add mod">
          <ac:chgData name="Rebecca Travers (2128316)" userId="S::2128316@student.uwtsd.ac.uk::e5c53662-b97f-4beb-9183-bd51215688bd" providerId="AD" clId="Web-{BE710E1C-A873-6E0D-D87B-928F152E20DA}" dt="2022-10-28T10:21:49.768" v="132" actId="1076"/>
          <ac:cxnSpMkLst>
            <pc:docMk/>
            <pc:sldMk cId="952809493" sldId="262"/>
            <ac:cxnSpMk id="9" creationId="{34D56F32-758A-FEBD-D7C0-E9720BA1CFCB}"/>
          </ac:cxnSpMkLst>
        </pc:cxnChg>
        <pc:cxnChg chg="add mod">
          <ac:chgData name="Rebecca Travers (2128316)" userId="S::2128316@student.uwtsd.ac.uk::e5c53662-b97f-4beb-9183-bd51215688bd" providerId="AD" clId="Web-{BE710E1C-A873-6E0D-D87B-928F152E20DA}" dt="2022-10-28T10:24:53.412" v="163" actId="14100"/>
          <ac:cxnSpMkLst>
            <pc:docMk/>
            <pc:sldMk cId="952809493" sldId="262"/>
            <ac:cxnSpMk id="13" creationId="{A6878395-B290-0F45-E329-9E6B32DE09D5}"/>
          </ac:cxnSpMkLst>
        </pc:cxnChg>
        <pc:cxnChg chg="add mod">
          <ac:chgData name="Rebecca Travers (2128316)" userId="S::2128316@student.uwtsd.ac.uk::e5c53662-b97f-4beb-9183-bd51215688bd" providerId="AD" clId="Web-{BE710E1C-A873-6E0D-D87B-928F152E20DA}" dt="2022-10-28T10:26:25.477" v="179" actId="1076"/>
          <ac:cxnSpMkLst>
            <pc:docMk/>
            <pc:sldMk cId="952809493" sldId="262"/>
            <ac:cxnSpMk id="15" creationId="{567C25B4-D92C-E8BB-C7E2-5FB6A00F9CAF}"/>
          </ac:cxnSpMkLst>
        </pc:cxnChg>
        <pc:cxnChg chg="add mod">
          <ac:chgData name="Rebecca Travers (2128316)" userId="S::2128316@student.uwtsd.ac.uk::e5c53662-b97f-4beb-9183-bd51215688bd" providerId="AD" clId="Web-{BE710E1C-A873-6E0D-D87B-928F152E20DA}" dt="2022-10-28T10:26:12.304" v="177" actId="1076"/>
          <ac:cxnSpMkLst>
            <pc:docMk/>
            <pc:sldMk cId="952809493" sldId="262"/>
            <ac:cxnSpMk id="16" creationId="{1855D185-C7A6-0E39-8E32-0A94E7FB022C}"/>
          </ac:cxnSpMkLst>
        </pc:cxnChg>
        <pc:cxnChg chg="add mod">
          <ac:chgData name="Rebecca Travers (2128316)" userId="S::2128316@student.uwtsd.ac.uk::e5c53662-b97f-4beb-9183-bd51215688bd" providerId="AD" clId="Web-{BE710E1C-A873-6E0D-D87B-928F152E20DA}" dt="2022-10-28T10:25:55.398" v="174" actId="1076"/>
          <ac:cxnSpMkLst>
            <pc:docMk/>
            <pc:sldMk cId="952809493" sldId="262"/>
            <ac:cxnSpMk id="17" creationId="{7A8BF1F6-B744-433C-16FF-BBA43D592EC2}"/>
          </ac:cxnSpMkLst>
        </pc:cxnChg>
        <pc:cxnChg chg="add mod">
          <ac:chgData name="Rebecca Travers (2128316)" userId="S::2128316@student.uwtsd.ac.uk::e5c53662-b97f-4beb-9183-bd51215688bd" providerId="AD" clId="Web-{BE710E1C-A873-6E0D-D87B-928F152E20DA}" dt="2022-10-28T10:34:18.674" v="223" actId="1076"/>
          <ac:cxnSpMkLst>
            <pc:docMk/>
            <pc:sldMk cId="952809493" sldId="262"/>
            <ac:cxnSpMk id="21" creationId="{61DF8754-6BAE-E1BA-F74B-29BC661545C3}"/>
          </ac:cxnSpMkLst>
        </pc:cxnChg>
        <pc:cxnChg chg="add mod">
          <ac:chgData name="Rebecca Travers (2128316)" userId="S::2128316@student.uwtsd.ac.uk::e5c53662-b97f-4beb-9183-bd51215688bd" providerId="AD" clId="Web-{BE710E1C-A873-6E0D-D87B-928F152E20DA}" dt="2022-10-28T10:38:55.960" v="245" actId="1076"/>
          <ac:cxnSpMkLst>
            <pc:docMk/>
            <pc:sldMk cId="952809493" sldId="262"/>
            <ac:cxnSpMk id="24" creationId="{C500143F-DD3A-D3FD-6172-51B392D59FAE}"/>
          </ac:cxnSpMkLst>
        </pc:cxnChg>
        <pc:cxnChg chg="add mod">
          <ac:chgData name="Rebecca Travers (2128316)" userId="S::2128316@student.uwtsd.ac.uk::e5c53662-b97f-4beb-9183-bd51215688bd" providerId="AD" clId="Web-{BE710E1C-A873-6E0D-D87B-928F152E20DA}" dt="2022-10-28T10:39:21.586" v="248" actId="1076"/>
          <ac:cxnSpMkLst>
            <pc:docMk/>
            <pc:sldMk cId="952809493" sldId="262"/>
            <ac:cxnSpMk id="25" creationId="{265C5B46-E66C-3339-74D0-AFC45F369EE5}"/>
          </ac:cxnSpMkLst>
        </pc:cxnChg>
        <pc:cxnChg chg="add mod">
          <ac:chgData name="Rebecca Travers (2128316)" userId="S::2128316@student.uwtsd.ac.uk::e5c53662-b97f-4beb-9183-bd51215688bd" providerId="AD" clId="Web-{BE710E1C-A873-6E0D-D87B-928F152E20DA}" dt="2022-10-28T10:43:18.669" v="281" actId="1076"/>
          <ac:cxnSpMkLst>
            <pc:docMk/>
            <pc:sldMk cId="952809493" sldId="262"/>
            <ac:cxnSpMk id="27" creationId="{E6D8D40A-B31F-1C2A-EF44-CB43EDF94498}"/>
          </ac:cxnSpMkLst>
        </pc:cxnChg>
        <pc:cxnChg chg="add mod">
          <ac:chgData name="Rebecca Travers (2128316)" userId="S::2128316@student.uwtsd.ac.uk::e5c53662-b97f-4beb-9183-bd51215688bd" providerId="AD" clId="Web-{BE710E1C-A873-6E0D-D87B-928F152E20DA}" dt="2022-10-28T10:43:28.450" v="284" actId="1076"/>
          <ac:cxnSpMkLst>
            <pc:docMk/>
            <pc:sldMk cId="952809493" sldId="262"/>
            <ac:cxnSpMk id="29" creationId="{E71A718F-811D-8884-7A55-F0387ADE03CF}"/>
          </ac:cxnSpMkLst>
        </pc:cxnChg>
        <pc:cxnChg chg="add mod">
          <ac:chgData name="Rebecca Travers (2128316)" userId="S::2128316@student.uwtsd.ac.uk::e5c53662-b97f-4beb-9183-bd51215688bd" providerId="AD" clId="Web-{BE710E1C-A873-6E0D-D87B-928F152E20DA}" dt="2022-10-28T11:24:31.047" v="316" actId="14100"/>
          <ac:cxnSpMkLst>
            <pc:docMk/>
            <pc:sldMk cId="952809493" sldId="262"/>
            <ac:cxnSpMk id="32" creationId="{7362A7F2-B48D-AB31-DE07-0FCA74019417}"/>
          </ac:cxnSpMkLst>
        </pc:cxnChg>
        <pc:cxnChg chg="add mod">
          <ac:chgData name="Rebecca Travers (2128316)" userId="S::2128316@student.uwtsd.ac.uk::e5c53662-b97f-4beb-9183-bd51215688bd" providerId="AD" clId="Web-{BE710E1C-A873-6E0D-D87B-928F152E20DA}" dt="2022-10-28T11:27:39.544" v="355" actId="1076"/>
          <ac:cxnSpMkLst>
            <pc:docMk/>
            <pc:sldMk cId="952809493" sldId="262"/>
            <ac:cxnSpMk id="35" creationId="{0E427CB3-3C7C-8A2B-0B8C-38AC288F3719}"/>
          </ac:cxnSpMkLst>
        </pc:cxnChg>
      </pc:sldChg>
      <pc:sldChg chg="modSp ord">
        <pc:chgData name="Rebecca Travers (2128316)" userId="S::2128316@student.uwtsd.ac.uk::e5c53662-b97f-4beb-9183-bd51215688bd" providerId="AD" clId="Web-{BE710E1C-A873-6E0D-D87B-928F152E20DA}" dt="2022-10-28T14:57:07.695" v="487" actId="1076"/>
        <pc:sldMkLst>
          <pc:docMk/>
          <pc:sldMk cId="1583022957" sldId="263"/>
        </pc:sldMkLst>
        <pc:spChg chg="mod">
          <ac:chgData name="Rebecca Travers (2128316)" userId="S::2128316@student.uwtsd.ac.uk::e5c53662-b97f-4beb-9183-bd51215688bd" providerId="AD" clId="Web-{BE710E1C-A873-6E0D-D87B-928F152E20DA}" dt="2022-10-28T14:56:44.413" v="483" actId="1076"/>
          <ac:spMkLst>
            <pc:docMk/>
            <pc:sldMk cId="1583022957" sldId="263"/>
            <ac:spMk id="2" creationId="{A1EE02BE-2DC7-35E4-DB5A-E11C89C5A1EC}"/>
          </ac:spMkLst>
        </pc:spChg>
        <pc:spChg chg="mod">
          <ac:chgData name="Rebecca Travers (2128316)" userId="S::2128316@student.uwtsd.ac.uk::e5c53662-b97f-4beb-9183-bd51215688bd" providerId="AD" clId="Web-{BE710E1C-A873-6E0D-D87B-928F152E20DA}" dt="2022-10-28T14:57:07.695" v="487" actId="1076"/>
          <ac:spMkLst>
            <pc:docMk/>
            <pc:sldMk cId="1583022957" sldId="263"/>
            <ac:spMk id="3" creationId="{FF89E632-8F53-43B3-BBBA-73F6EFF7B8E7}"/>
          </ac:spMkLst>
        </pc:spChg>
      </pc:sldChg>
      <pc:sldChg chg="modSp ord">
        <pc:chgData name="Rebecca Travers (2128316)" userId="S::2128316@student.uwtsd.ac.uk::e5c53662-b97f-4beb-9183-bd51215688bd" providerId="AD" clId="Web-{BE710E1C-A873-6E0D-D87B-928F152E20DA}" dt="2022-10-28T11:36:13.077" v="359"/>
        <pc:sldMkLst>
          <pc:docMk/>
          <pc:sldMk cId="2158981798" sldId="264"/>
        </pc:sldMkLst>
        <pc:spChg chg="mod">
          <ac:chgData name="Rebecca Travers (2128316)" userId="S::2128316@student.uwtsd.ac.uk::e5c53662-b97f-4beb-9183-bd51215688bd" providerId="AD" clId="Web-{BE710E1C-A873-6E0D-D87B-928F152E20DA}" dt="2022-10-28T09:29:24.029" v="11" actId="20577"/>
          <ac:spMkLst>
            <pc:docMk/>
            <pc:sldMk cId="2158981798" sldId="264"/>
            <ac:spMk id="7" creationId="{9B7ECDD8-0E62-3685-4433-810658CC3C6C}"/>
          </ac:spMkLst>
        </pc:spChg>
      </pc:sldChg>
      <pc:sldChg chg="addSp modSp">
        <pc:chgData name="Rebecca Travers (2128316)" userId="S::2128316@student.uwtsd.ac.uk::e5c53662-b97f-4beb-9183-bd51215688bd" providerId="AD" clId="Web-{BE710E1C-A873-6E0D-D87B-928F152E20DA}" dt="2022-10-28T15:08:28.359" v="495" actId="1076"/>
        <pc:sldMkLst>
          <pc:docMk/>
          <pc:sldMk cId="1648577374" sldId="265"/>
        </pc:sldMkLst>
        <pc:picChg chg="add mod">
          <ac:chgData name="Rebecca Travers (2128316)" userId="S::2128316@student.uwtsd.ac.uk::e5c53662-b97f-4beb-9183-bd51215688bd" providerId="AD" clId="Web-{BE710E1C-A873-6E0D-D87B-928F152E20DA}" dt="2022-10-28T15:08:28.359" v="495" actId="1076"/>
          <ac:picMkLst>
            <pc:docMk/>
            <pc:sldMk cId="1648577374" sldId="265"/>
            <ac:picMk id="3" creationId="{2045321B-0B27-200E-B035-07476DA338AA}"/>
          </ac:picMkLst>
        </pc:picChg>
      </pc:sldChg>
      <pc:sldChg chg="addSp delSp modSp">
        <pc:chgData name="Rebecca Travers (2128316)" userId="S::2128316@student.uwtsd.ac.uk::e5c53662-b97f-4beb-9183-bd51215688bd" providerId="AD" clId="Web-{BE710E1C-A873-6E0D-D87B-928F152E20DA}" dt="2022-10-28T14:40:50.723" v="383" actId="20577"/>
        <pc:sldMkLst>
          <pc:docMk/>
          <pc:sldMk cId="3178998284" sldId="266"/>
        </pc:sldMkLst>
        <pc:spChg chg="mod">
          <ac:chgData name="Rebecca Travers (2128316)" userId="S::2128316@student.uwtsd.ac.uk::e5c53662-b97f-4beb-9183-bd51215688bd" providerId="AD" clId="Web-{BE710E1C-A873-6E0D-D87B-928F152E20DA}" dt="2022-10-28T09:53:42.749" v="83" actId="20577"/>
          <ac:spMkLst>
            <pc:docMk/>
            <pc:sldMk cId="3178998284" sldId="266"/>
            <ac:spMk id="2" creationId="{6C2AA379-180F-3062-1CAD-9B9674CECBB0}"/>
          </ac:spMkLst>
        </pc:spChg>
        <pc:spChg chg="del">
          <ac:chgData name="Rebecca Travers (2128316)" userId="S::2128316@student.uwtsd.ac.uk::e5c53662-b97f-4beb-9183-bd51215688bd" providerId="AD" clId="Web-{BE710E1C-A873-6E0D-D87B-928F152E20DA}" dt="2022-10-28T09:42:10.265" v="61"/>
          <ac:spMkLst>
            <pc:docMk/>
            <pc:sldMk cId="3178998284" sldId="266"/>
            <ac:spMk id="3" creationId="{1D05A3EB-1DF5-7FB9-4731-B200C718D976}"/>
          </ac:spMkLst>
        </pc:spChg>
        <pc:spChg chg="del">
          <ac:chgData name="Rebecca Travers (2128316)" userId="S::2128316@student.uwtsd.ac.uk::e5c53662-b97f-4beb-9183-bd51215688bd" providerId="AD" clId="Web-{BE710E1C-A873-6E0D-D87B-928F152E20DA}" dt="2022-10-28T09:42:13.749" v="64"/>
          <ac:spMkLst>
            <pc:docMk/>
            <pc:sldMk cId="3178998284" sldId="266"/>
            <ac:spMk id="4" creationId="{11B57CDE-C4D7-407F-49A3-4B6F3F6FFEF9}"/>
          </ac:spMkLst>
        </pc:spChg>
        <pc:spChg chg="del">
          <ac:chgData name="Rebecca Travers (2128316)" userId="S::2128316@student.uwtsd.ac.uk::e5c53662-b97f-4beb-9183-bd51215688bd" providerId="AD" clId="Web-{BE710E1C-A873-6E0D-D87B-928F152E20DA}" dt="2022-10-28T09:42:13.749" v="63"/>
          <ac:spMkLst>
            <pc:docMk/>
            <pc:sldMk cId="3178998284" sldId="266"/>
            <ac:spMk id="5" creationId="{C9A4607D-CB5C-5A56-66DA-6ACE57F63FFD}"/>
          </ac:spMkLst>
        </pc:spChg>
        <pc:spChg chg="del">
          <ac:chgData name="Rebecca Travers (2128316)" userId="S::2128316@student.uwtsd.ac.uk::e5c53662-b97f-4beb-9183-bd51215688bd" providerId="AD" clId="Web-{BE710E1C-A873-6E0D-D87B-928F152E20DA}" dt="2022-10-28T09:42:13.749" v="62"/>
          <ac:spMkLst>
            <pc:docMk/>
            <pc:sldMk cId="3178998284" sldId="266"/>
            <ac:spMk id="6" creationId="{D6421199-7075-59E0-E33D-6AA548E27BFC}"/>
          </ac:spMkLst>
        </pc:spChg>
        <pc:spChg chg="add mod">
          <ac:chgData name="Rebecca Travers (2128316)" userId="S::2128316@student.uwtsd.ac.uk::e5c53662-b97f-4beb-9183-bd51215688bd" providerId="AD" clId="Web-{BE710E1C-A873-6E0D-D87B-928F152E20DA}" dt="2022-10-28T14:40:50.723" v="383" actId="20577"/>
          <ac:spMkLst>
            <pc:docMk/>
            <pc:sldMk cId="3178998284" sldId="266"/>
            <ac:spMk id="7" creationId="{A7435613-770A-35E5-FC1D-DBC4A275D45C}"/>
          </ac:spMkLst>
        </pc:spChg>
      </pc:sldChg>
      <pc:sldChg chg="delSp new">
        <pc:chgData name="Rebecca Travers (2128316)" userId="S::2128316@student.uwtsd.ac.uk::e5c53662-b97f-4beb-9183-bd51215688bd" providerId="AD" clId="Web-{BE710E1C-A873-6E0D-D87B-928F152E20DA}" dt="2022-10-28T15:08:18.937" v="494"/>
        <pc:sldMkLst>
          <pc:docMk/>
          <pc:sldMk cId="413605460" sldId="267"/>
        </pc:sldMkLst>
        <pc:spChg chg="del">
          <ac:chgData name="Rebecca Travers (2128316)" userId="S::2128316@student.uwtsd.ac.uk::e5c53662-b97f-4beb-9183-bd51215688bd" providerId="AD" clId="Web-{BE710E1C-A873-6E0D-D87B-928F152E20DA}" dt="2022-10-28T15:08:18.937" v="494"/>
          <ac:spMkLst>
            <pc:docMk/>
            <pc:sldMk cId="413605460" sldId="267"/>
            <ac:spMk id="3" creationId="{EEB19547-E7B5-8AA1-2E8F-9492729F16F8}"/>
          </ac:spMkLst>
        </pc:spChg>
        <pc:spChg chg="del">
          <ac:chgData name="Rebecca Travers (2128316)" userId="S::2128316@student.uwtsd.ac.uk::e5c53662-b97f-4beb-9183-bd51215688bd" providerId="AD" clId="Web-{BE710E1C-A873-6E0D-D87B-928F152E20DA}" dt="2022-10-28T15:08:18.937" v="493"/>
          <ac:spMkLst>
            <pc:docMk/>
            <pc:sldMk cId="413605460" sldId="267"/>
            <ac:spMk id="4" creationId="{D5B6165A-73AD-8842-8E03-20CDA5C8E113}"/>
          </ac:spMkLst>
        </pc:spChg>
        <pc:spChg chg="del">
          <ac:chgData name="Rebecca Travers (2128316)" userId="S::2128316@student.uwtsd.ac.uk::e5c53662-b97f-4beb-9183-bd51215688bd" providerId="AD" clId="Web-{BE710E1C-A873-6E0D-D87B-928F152E20DA}" dt="2022-10-28T15:08:18.937" v="492"/>
          <ac:spMkLst>
            <pc:docMk/>
            <pc:sldMk cId="413605460" sldId="267"/>
            <ac:spMk id="5" creationId="{76D9CB14-2576-912A-033B-2F3ED55E4369}"/>
          </ac:spMkLst>
        </pc:spChg>
        <pc:spChg chg="del">
          <ac:chgData name="Rebecca Travers (2128316)" userId="S::2128316@student.uwtsd.ac.uk::e5c53662-b97f-4beb-9183-bd51215688bd" providerId="AD" clId="Web-{BE710E1C-A873-6E0D-D87B-928F152E20DA}" dt="2022-10-28T15:08:18.937" v="491"/>
          <ac:spMkLst>
            <pc:docMk/>
            <pc:sldMk cId="413605460" sldId="267"/>
            <ac:spMk id="6" creationId="{B2E1AB77-6DF1-FC7C-F6C1-481D637C33A8}"/>
          </ac:spMkLst>
        </pc:spChg>
      </pc:sldChg>
      <pc:sldChg chg="add del replId">
        <pc:chgData name="Rebecca Travers (2128316)" userId="S::2128316@student.uwtsd.ac.uk::e5c53662-b97f-4beb-9183-bd51215688bd" providerId="AD" clId="Web-{BE710E1C-A873-6E0D-D87B-928F152E20DA}" dt="2022-10-28T10:21:28.439" v="130"/>
        <pc:sldMkLst>
          <pc:docMk/>
          <pc:sldMk cId="797258311" sldId="267"/>
        </pc:sldMkLst>
      </pc:sldChg>
      <pc:sldChg chg="add del replId">
        <pc:chgData name="Rebecca Travers (2128316)" userId="S::2128316@student.uwtsd.ac.uk::e5c53662-b97f-4beb-9183-bd51215688bd" providerId="AD" clId="Web-{BE710E1C-A873-6E0D-D87B-928F152E20DA}" dt="2022-10-28T11:25:33.801" v="318"/>
        <pc:sldMkLst>
          <pc:docMk/>
          <pc:sldMk cId="3747414216" sldId="267"/>
        </pc:sldMkLst>
      </pc:sldChg>
    </pc:docChg>
  </pc:docChgLst>
  <pc:docChgLst>
    <pc:chgData name="Rebecca Travers (2128316)" userId="S::2128316@student.uwtsd.ac.uk::e5c53662-b97f-4beb-9183-bd51215688bd" providerId="AD" clId="Web-{34D8A630-0782-791F-AFB0-61713CD34368}"/>
    <pc:docChg chg="addSld modSld sldOrd">
      <pc:chgData name="Rebecca Travers (2128316)" userId="S::2128316@student.uwtsd.ac.uk::e5c53662-b97f-4beb-9183-bd51215688bd" providerId="AD" clId="Web-{34D8A630-0782-791F-AFB0-61713CD34368}" dt="2022-10-28T19:20:27.609" v="658"/>
      <pc:docMkLst>
        <pc:docMk/>
      </pc:docMkLst>
      <pc:sldChg chg="modSp">
        <pc:chgData name="Rebecca Travers (2128316)" userId="S::2128316@student.uwtsd.ac.uk::e5c53662-b97f-4beb-9183-bd51215688bd" providerId="AD" clId="Web-{34D8A630-0782-791F-AFB0-61713CD34368}" dt="2022-10-28T19:02:04.666" v="595" actId="20577"/>
        <pc:sldMkLst>
          <pc:docMk/>
          <pc:sldMk cId="534387653" sldId="257"/>
        </pc:sldMkLst>
        <pc:spChg chg="mod">
          <ac:chgData name="Rebecca Travers (2128316)" userId="S::2128316@student.uwtsd.ac.uk::e5c53662-b97f-4beb-9183-bd51215688bd" providerId="AD" clId="Web-{34D8A630-0782-791F-AFB0-61713CD34368}" dt="2022-10-28T19:02:04.666" v="595" actId="20577"/>
          <ac:spMkLst>
            <pc:docMk/>
            <pc:sldMk cId="534387653" sldId="257"/>
            <ac:spMk id="8" creationId="{7FAAA0FF-02A8-DDD0-A316-5C9D4A7D0883}"/>
          </ac:spMkLst>
        </pc:spChg>
      </pc:sldChg>
      <pc:sldChg chg="addSp delSp modSp mod setBg setClrOvrMap">
        <pc:chgData name="Rebecca Travers (2128316)" userId="S::2128316@student.uwtsd.ac.uk::e5c53662-b97f-4beb-9183-bd51215688bd" providerId="AD" clId="Web-{34D8A630-0782-791F-AFB0-61713CD34368}" dt="2022-10-28T19:20:27.609" v="658"/>
        <pc:sldMkLst>
          <pc:docMk/>
          <pc:sldMk cId="3573848882" sldId="258"/>
        </pc:sldMkLst>
        <pc:spChg chg="del">
          <ac:chgData name="Rebecca Travers (2128316)" userId="S::2128316@student.uwtsd.ac.uk::e5c53662-b97f-4beb-9183-bd51215688bd" providerId="AD" clId="Web-{34D8A630-0782-791F-AFB0-61713CD34368}" dt="2022-10-28T19:15:51.274" v="605"/>
          <ac:spMkLst>
            <pc:docMk/>
            <pc:sldMk cId="3573848882" sldId="258"/>
            <ac:spMk id="3" creationId="{307D376F-5FAA-77B5-0EE3-CABEB74A0233}"/>
          </ac:spMkLst>
        </pc:spChg>
        <pc:spChg chg="mod ord">
          <ac:chgData name="Rebecca Travers (2128316)" userId="S::2128316@student.uwtsd.ac.uk::e5c53662-b97f-4beb-9183-bd51215688bd" providerId="AD" clId="Web-{34D8A630-0782-791F-AFB0-61713CD34368}" dt="2022-10-28T19:20:27.609" v="658"/>
          <ac:spMkLst>
            <pc:docMk/>
            <pc:sldMk cId="3573848882" sldId="258"/>
            <ac:spMk id="4" creationId="{DE4F218E-17C4-3177-AD6B-F16943C906FC}"/>
          </ac:spMkLst>
        </pc:spChg>
        <pc:spChg chg="del">
          <ac:chgData name="Rebecca Travers (2128316)" userId="S::2128316@student.uwtsd.ac.uk::e5c53662-b97f-4beb-9183-bd51215688bd" providerId="AD" clId="Web-{34D8A630-0782-791F-AFB0-61713CD34368}" dt="2022-10-28T19:16:38.447" v="618"/>
          <ac:spMkLst>
            <pc:docMk/>
            <pc:sldMk cId="3573848882" sldId="258"/>
            <ac:spMk id="5" creationId="{F7259663-1231-C087-32F7-17F1CE131424}"/>
          </ac:spMkLst>
        </pc:spChg>
        <pc:spChg chg="del mod">
          <ac:chgData name="Rebecca Travers (2128316)" userId="S::2128316@student.uwtsd.ac.uk::e5c53662-b97f-4beb-9183-bd51215688bd" providerId="AD" clId="Web-{34D8A630-0782-791F-AFB0-61713CD34368}" dt="2022-10-28T19:16:34.931" v="617"/>
          <ac:spMkLst>
            <pc:docMk/>
            <pc:sldMk cId="3573848882" sldId="258"/>
            <ac:spMk id="6" creationId="{275D4BAF-2EBD-611E-E481-2528194CD69D}"/>
          </ac:spMkLst>
        </pc:spChg>
        <pc:spChg chg="mod">
          <ac:chgData name="Rebecca Travers (2128316)" userId="S::2128316@student.uwtsd.ac.uk::e5c53662-b97f-4beb-9183-bd51215688bd" providerId="AD" clId="Web-{34D8A630-0782-791F-AFB0-61713CD34368}" dt="2022-10-28T19:20:27.609" v="658"/>
          <ac:spMkLst>
            <pc:docMk/>
            <pc:sldMk cId="3573848882" sldId="258"/>
            <ac:spMk id="7" creationId="{B1824689-86F1-260F-92F7-4A79539D06AB}"/>
          </ac:spMkLst>
        </pc:spChg>
        <pc:spChg chg="add del mod">
          <ac:chgData name="Rebecca Travers (2128316)" userId="S::2128316@student.uwtsd.ac.uk::e5c53662-b97f-4beb-9183-bd51215688bd" providerId="AD" clId="Web-{34D8A630-0782-791F-AFB0-61713CD34368}" dt="2022-10-28T19:16:44.978" v="619"/>
          <ac:spMkLst>
            <pc:docMk/>
            <pc:sldMk cId="3573848882" sldId="258"/>
            <ac:spMk id="8" creationId="{38245DFF-E716-5FC2-F854-B0A1FE72779E}"/>
          </ac:spMkLst>
        </pc:spChg>
        <pc:spChg chg="add del mod">
          <ac:chgData name="Rebecca Travers (2128316)" userId="S::2128316@student.uwtsd.ac.uk::e5c53662-b97f-4beb-9183-bd51215688bd" providerId="AD" clId="Web-{34D8A630-0782-791F-AFB0-61713CD34368}" dt="2022-10-28T19:16:47.509" v="620"/>
          <ac:spMkLst>
            <pc:docMk/>
            <pc:sldMk cId="3573848882" sldId="258"/>
            <ac:spMk id="10" creationId="{E5F5360D-CE0A-B4B1-7C9B-DAED5449B38C}"/>
          </ac:spMkLst>
        </pc:spChg>
        <pc:spChg chg="add del mod">
          <ac:chgData name="Rebecca Travers (2128316)" userId="S::2128316@student.uwtsd.ac.uk::e5c53662-b97f-4beb-9183-bd51215688bd" providerId="AD" clId="Web-{34D8A630-0782-791F-AFB0-61713CD34368}" dt="2022-10-28T19:18:59.247" v="647"/>
          <ac:spMkLst>
            <pc:docMk/>
            <pc:sldMk cId="3573848882" sldId="258"/>
            <ac:spMk id="22" creationId="{4BF87B13-A8B4-66F9-26A4-A1F35080C6E4}"/>
          </ac:spMkLst>
        </pc:spChg>
        <pc:spChg chg="add del">
          <ac:chgData name="Rebecca Travers (2128316)" userId="S::2128316@student.uwtsd.ac.uk::e5c53662-b97f-4beb-9183-bd51215688bd" providerId="AD" clId="Web-{34D8A630-0782-791F-AFB0-61713CD34368}" dt="2022-10-28T19:19:01.138" v="649"/>
          <ac:spMkLst>
            <pc:docMk/>
            <pc:sldMk cId="3573848882" sldId="258"/>
            <ac:spMk id="23" creationId="{20E145FF-1D18-4246-A2BA-9F6B4D53364C}"/>
          </ac:spMkLst>
        </pc:spChg>
        <pc:spChg chg="add del">
          <ac:chgData name="Rebecca Travers (2128316)" userId="S::2128316@student.uwtsd.ac.uk::e5c53662-b97f-4beb-9183-bd51215688bd" providerId="AD" clId="Web-{34D8A630-0782-791F-AFB0-61713CD34368}" dt="2022-10-28T19:19:01.138" v="649"/>
          <ac:spMkLst>
            <pc:docMk/>
            <pc:sldMk cId="3573848882" sldId="258"/>
            <ac:spMk id="25" creationId="{B219AE65-9B94-44EA-BEF3-EF4BFA169C81}"/>
          </ac:spMkLst>
        </pc:spChg>
        <pc:spChg chg="add del">
          <ac:chgData name="Rebecca Travers (2128316)" userId="S::2128316@student.uwtsd.ac.uk::e5c53662-b97f-4beb-9183-bd51215688bd" providerId="AD" clId="Web-{34D8A630-0782-791F-AFB0-61713CD34368}" dt="2022-10-28T19:19:01.138" v="649"/>
          <ac:spMkLst>
            <pc:docMk/>
            <pc:sldMk cId="3573848882" sldId="258"/>
            <ac:spMk id="27" creationId="{F0C81A57-9CD5-461B-8FFE-4A8CB6CFBE01}"/>
          </ac:spMkLst>
        </pc:spChg>
        <pc:spChg chg="add mod">
          <ac:chgData name="Rebecca Travers (2128316)" userId="S::2128316@student.uwtsd.ac.uk::e5c53662-b97f-4beb-9183-bd51215688bd" providerId="AD" clId="Web-{34D8A630-0782-791F-AFB0-61713CD34368}" dt="2022-10-28T19:20:27.609" v="658"/>
          <ac:spMkLst>
            <pc:docMk/>
            <pc:sldMk cId="3573848882" sldId="258"/>
            <ac:spMk id="28" creationId="{99EC00F1-4BCC-EAD4-1175-998A2B5B2563}"/>
          </ac:spMkLst>
        </pc:spChg>
        <pc:spChg chg="add mod">
          <ac:chgData name="Rebecca Travers (2128316)" userId="S::2128316@student.uwtsd.ac.uk::e5c53662-b97f-4beb-9183-bd51215688bd" providerId="AD" clId="Web-{34D8A630-0782-791F-AFB0-61713CD34368}" dt="2022-10-28T19:20:27.609" v="658"/>
          <ac:spMkLst>
            <pc:docMk/>
            <pc:sldMk cId="3573848882" sldId="258"/>
            <ac:spMk id="35" creationId="{5850F9AF-1103-3789-B467-DE5C6112784B}"/>
          </ac:spMkLst>
        </pc:spChg>
        <pc:spChg chg="add">
          <ac:chgData name="Rebecca Travers (2128316)" userId="S::2128316@student.uwtsd.ac.uk::e5c53662-b97f-4beb-9183-bd51215688bd" providerId="AD" clId="Web-{34D8A630-0782-791F-AFB0-61713CD34368}" dt="2022-10-28T19:20:27.609" v="658"/>
          <ac:spMkLst>
            <pc:docMk/>
            <pc:sldMk cId="3573848882" sldId="258"/>
            <ac:spMk id="51" creationId="{4EB623E5-BC7C-4763-B7CD-C7D5F91F1285}"/>
          </ac:spMkLst>
        </pc:spChg>
        <pc:spChg chg="add">
          <ac:chgData name="Rebecca Travers (2128316)" userId="S::2128316@student.uwtsd.ac.uk::e5c53662-b97f-4beb-9183-bd51215688bd" providerId="AD" clId="Web-{34D8A630-0782-791F-AFB0-61713CD34368}" dt="2022-10-28T19:20:27.609" v="658"/>
          <ac:spMkLst>
            <pc:docMk/>
            <pc:sldMk cId="3573848882" sldId="258"/>
            <ac:spMk id="53" creationId="{D1DE3271-DD99-4DEF-AF9F-84397884C8EF}"/>
          </ac:spMkLst>
        </pc:spChg>
        <pc:spChg chg="add">
          <ac:chgData name="Rebecca Travers (2128316)" userId="S::2128316@student.uwtsd.ac.uk::e5c53662-b97f-4beb-9183-bd51215688bd" providerId="AD" clId="Web-{34D8A630-0782-791F-AFB0-61713CD34368}" dt="2022-10-28T19:20:27.609" v="658"/>
          <ac:spMkLst>
            <pc:docMk/>
            <pc:sldMk cId="3573848882" sldId="258"/>
            <ac:spMk id="55" creationId="{E06A31CE-F9B6-4BA2-8685-60F3524D07DA}"/>
          </ac:spMkLst>
        </pc:spChg>
        <pc:spChg chg="add">
          <ac:chgData name="Rebecca Travers (2128316)" userId="S::2128316@student.uwtsd.ac.uk::e5c53662-b97f-4beb-9183-bd51215688bd" providerId="AD" clId="Web-{34D8A630-0782-791F-AFB0-61713CD34368}" dt="2022-10-28T19:20:27.609" v="658"/>
          <ac:spMkLst>
            <pc:docMk/>
            <pc:sldMk cId="3573848882" sldId="258"/>
            <ac:spMk id="57" creationId="{8ADF14A3-1454-4B74-8B4A-CB197D7A797F}"/>
          </ac:spMkLst>
        </pc:spChg>
        <pc:spChg chg="add">
          <ac:chgData name="Rebecca Travers (2128316)" userId="S::2128316@student.uwtsd.ac.uk::e5c53662-b97f-4beb-9183-bd51215688bd" providerId="AD" clId="Web-{34D8A630-0782-791F-AFB0-61713CD34368}" dt="2022-10-28T19:20:27.609" v="658"/>
          <ac:spMkLst>
            <pc:docMk/>
            <pc:sldMk cId="3573848882" sldId="258"/>
            <ac:spMk id="59" creationId="{EC19D556-0251-4E87-AE24-890965BAD5D9}"/>
          </ac:spMkLst>
        </pc:spChg>
        <pc:spChg chg="add">
          <ac:chgData name="Rebecca Travers (2128316)" userId="S::2128316@student.uwtsd.ac.uk::e5c53662-b97f-4beb-9183-bd51215688bd" providerId="AD" clId="Web-{34D8A630-0782-791F-AFB0-61713CD34368}" dt="2022-10-28T19:20:27.609" v="658"/>
          <ac:spMkLst>
            <pc:docMk/>
            <pc:sldMk cId="3573848882" sldId="258"/>
            <ac:spMk id="61" creationId="{CBC3C8C6-98E2-45EF-AEFC-30C0DBA0E958}"/>
          </ac:spMkLst>
        </pc:spChg>
        <pc:grpChg chg="add del">
          <ac:chgData name="Rebecca Travers (2128316)" userId="S::2128316@student.uwtsd.ac.uk::e5c53662-b97f-4beb-9183-bd51215688bd" providerId="AD" clId="Web-{34D8A630-0782-791F-AFB0-61713CD34368}" dt="2022-10-28T19:19:01.138" v="649"/>
          <ac:grpSpMkLst>
            <pc:docMk/>
            <pc:sldMk cId="3573848882" sldId="258"/>
            <ac:grpSpMk id="12" creationId="{7084313B-C03D-4981-9786-879159A60395}"/>
          </ac:grpSpMkLst>
        </pc:grpChg>
        <pc:grpChg chg="add del">
          <ac:chgData name="Rebecca Travers (2128316)" userId="S::2128316@student.uwtsd.ac.uk::e5c53662-b97f-4beb-9183-bd51215688bd" providerId="AD" clId="Web-{34D8A630-0782-791F-AFB0-61713CD34368}" dt="2022-10-28T19:19:01.138" v="649"/>
          <ac:grpSpMkLst>
            <pc:docMk/>
            <pc:sldMk cId="3573848882" sldId="258"/>
            <ac:grpSpMk id="29" creationId="{3086C462-37F4-494D-8292-CCB95221CC1A}"/>
          </ac:grpSpMkLst>
        </pc:grpChg>
        <pc:grpChg chg="add">
          <ac:chgData name="Rebecca Travers (2128316)" userId="S::2128316@student.uwtsd.ac.uk::e5c53662-b97f-4beb-9183-bd51215688bd" providerId="AD" clId="Web-{34D8A630-0782-791F-AFB0-61713CD34368}" dt="2022-10-28T19:20:27.609" v="658"/>
          <ac:grpSpMkLst>
            <pc:docMk/>
            <pc:sldMk cId="3573848882" sldId="258"/>
            <ac:grpSpMk id="40" creationId="{ADF228AF-822F-4819-9EB8-406258D6BB0E}"/>
          </ac:grpSpMkLst>
        </pc:grpChg>
        <pc:picChg chg="add del mod">
          <ac:chgData name="Rebecca Travers (2128316)" userId="S::2128316@student.uwtsd.ac.uk::e5c53662-b97f-4beb-9183-bd51215688bd" providerId="AD" clId="Web-{34D8A630-0782-791F-AFB0-61713CD34368}" dt="2022-10-28T19:18:59.247" v="648"/>
          <ac:picMkLst>
            <pc:docMk/>
            <pc:sldMk cId="3573848882" sldId="258"/>
            <ac:picMk id="11" creationId="{1A20DC42-46A4-04EC-A445-D3AB43FAC066}"/>
          </ac:picMkLst>
        </pc:picChg>
        <pc:picChg chg="add mod">
          <ac:chgData name="Rebecca Travers (2128316)" userId="S::2128316@student.uwtsd.ac.uk::e5c53662-b97f-4beb-9183-bd51215688bd" providerId="AD" clId="Web-{34D8A630-0782-791F-AFB0-61713CD34368}" dt="2022-10-28T19:20:27.609" v="658"/>
          <ac:picMkLst>
            <pc:docMk/>
            <pc:sldMk cId="3573848882" sldId="258"/>
            <ac:picMk id="26" creationId="{A65523BC-06A8-1EF1-FB0E-C74D3C4F98BF}"/>
          </ac:picMkLst>
        </pc:picChg>
        <pc:picChg chg="add mod ord">
          <ac:chgData name="Rebecca Travers (2128316)" userId="S::2128316@student.uwtsd.ac.uk::e5c53662-b97f-4beb-9183-bd51215688bd" providerId="AD" clId="Web-{34D8A630-0782-791F-AFB0-61713CD34368}" dt="2022-10-28T19:20:27.609" v="658"/>
          <ac:picMkLst>
            <pc:docMk/>
            <pc:sldMk cId="3573848882" sldId="258"/>
            <ac:picMk id="34" creationId="{902D8292-71AA-351A-0D7C-A9F3CA53F163}"/>
          </ac:picMkLst>
        </pc:picChg>
        <pc:cxnChg chg="add del">
          <ac:chgData name="Rebecca Travers (2128316)" userId="S::2128316@student.uwtsd.ac.uk::e5c53662-b97f-4beb-9183-bd51215688bd" providerId="AD" clId="Web-{34D8A630-0782-791F-AFB0-61713CD34368}" dt="2022-10-28T19:19:01.138" v="649"/>
          <ac:cxnSpMkLst>
            <pc:docMk/>
            <pc:sldMk cId="3573848882" sldId="258"/>
            <ac:cxnSpMk id="33" creationId="{AD23B2CD-009B-425A-9616-1E1AD1D5AB46}"/>
          </ac:cxnSpMkLst>
        </pc:cxnChg>
      </pc:sldChg>
      <pc:sldChg chg="modSp ord">
        <pc:chgData name="Rebecca Travers (2128316)" userId="S::2128316@student.uwtsd.ac.uk::e5c53662-b97f-4beb-9183-bd51215688bd" providerId="AD" clId="Web-{34D8A630-0782-791F-AFB0-61713CD34368}" dt="2022-10-28T18:46:53.149" v="477" actId="20577"/>
        <pc:sldMkLst>
          <pc:docMk/>
          <pc:sldMk cId="2375804248" sldId="259"/>
        </pc:sldMkLst>
        <pc:spChg chg="mod">
          <ac:chgData name="Rebecca Travers (2128316)" userId="S::2128316@student.uwtsd.ac.uk::e5c53662-b97f-4beb-9183-bd51215688bd" providerId="AD" clId="Web-{34D8A630-0782-791F-AFB0-61713CD34368}" dt="2022-10-28T18:46:53.149" v="477" actId="20577"/>
          <ac:spMkLst>
            <pc:docMk/>
            <pc:sldMk cId="2375804248" sldId="259"/>
            <ac:spMk id="2" creationId="{DC3D3910-6B8B-D7B0-C320-EB64E830A9A5}"/>
          </ac:spMkLst>
        </pc:spChg>
      </pc:sldChg>
      <pc:sldChg chg="addSp delSp modSp mod ord setBg addAnim setClrOvrMap">
        <pc:chgData name="Rebecca Travers (2128316)" userId="S::2128316@student.uwtsd.ac.uk::e5c53662-b97f-4beb-9183-bd51215688bd" providerId="AD" clId="Web-{34D8A630-0782-791F-AFB0-61713CD34368}" dt="2022-10-28T18:51:03.002" v="528"/>
        <pc:sldMkLst>
          <pc:docMk/>
          <pc:sldMk cId="2025699851" sldId="260"/>
        </pc:sldMkLst>
        <pc:spChg chg="mod">
          <ac:chgData name="Rebecca Travers (2128316)" userId="S::2128316@student.uwtsd.ac.uk::e5c53662-b97f-4beb-9183-bd51215688bd" providerId="AD" clId="Web-{34D8A630-0782-791F-AFB0-61713CD34368}" dt="2022-10-28T18:49:36.343" v="503"/>
          <ac:spMkLst>
            <pc:docMk/>
            <pc:sldMk cId="2025699851" sldId="260"/>
            <ac:spMk id="2" creationId="{495452E3-AA3B-D7F3-02D6-3FDA5A76F51E}"/>
          </ac:spMkLst>
        </pc:spChg>
        <pc:spChg chg="del mod">
          <ac:chgData name="Rebecca Travers (2128316)" userId="S::2128316@student.uwtsd.ac.uk::e5c53662-b97f-4beb-9183-bd51215688bd" providerId="AD" clId="Web-{34D8A630-0782-791F-AFB0-61713CD34368}" dt="2022-10-28T18:49:07.655" v="485"/>
          <ac:spMkLst>
            <pc:docMk/>
            <pc:sldMk cId="2025699851" sldId="260"/>
            <ac:spMk id="3" creationId="{2BFAE833-7BDC-C188-F83F-B5CDF06FCFEF}"/>
          </ac:spMkLst>
        </pc:spChg>
        <pc:spChg chg="add mod">
          <ac:chgData name="Rebecca Travers (2128316)" userId="S::2128316@student.uwtsd.ac.uk::e5c53662-b97f-4beb-9183-bd51215688bd" providerId="AD" clId="Web-{34D8A630-0782-791F-AFB0-61713CD34368}" dt="2022-10-28T18:51:02.705" v="527" actId="20577"/>
          <ac:spMkLst>
            <pc:docMk/>
            <pc:sldMk cId="2025699851" sldId="260"/>
            <ac:spMk id="4" creationId="{160B3611-0A9E-0D45-51E2-DE9C926458B7}"/>
          </ac:spMkLst>
        </pc:spChg>
        <pc:spChg chg="add">
          <ac:chgData name="Rebecca Travers (2128316)" userId="S::2128316@student.uwtsd.ac.uk::e5c53662-b97f-4beb-9183-bd51215688bd" providerId="AD" clId="Web-{34D8A630-0782-791F-AFB0-61713CD34368}" dt="2022-10-28T18:49:36.343" v="503"/>
          <ac:spMkLst>
            <pc:docMk/>
            <pc:sldMk cId="2025699851" sldId="260"/>
            <ac:spMk id="11" creationId="{73C0A186-7444-4460-9C37-532E7671E99E}"/>
          </ac:spMkLst>
        </pc:spChg>
        <pc:grpChg chg="add">
          <ac:chgData name="Rebecca Travers (2128316)" userId="S::2128316@student.uwtsd.ac.uk::e5c53662-b97f-4beb-9183-bd51215688bd" providerId="AD" clId="Web-{34D8A630-0782-791F-AFB0-61713CD34368}" dt="2022-10-28T18:49:36.343" v="503"/>
          <ac:grpSpMkLst>
            <pc:docMk/>
            <pc:sldMk cId="2025699851" sldId="260"/>
            <ac:grpSpMk id="7" creationId="{93E10248-AF0E-477D-B4D2-47C02CE4E353}"/>
          </ac:grpSpMkLst>
        </pc:grpChg>
        <pc:grpChg chg="add">
          <ac:chgData name="Rebecca Travers (2128316)" userId="S::2128316@student.uwtsd.ac.uk::e5c53662-b97f-4beb-9183-bd51215688bd" providerId="AD" clId="Web-{34D8A630-0782-791F-AFB0-61713CD34368}" dt="2022-10-28T18:49:36.343" v="503"/>
          <ac:grpSpMkLst>
            <pc:docMk/>
            <pc:sldMk cId="2025699851" sldId="260"/>
            <ac:grpSpMk id="13" creationId="{F1ECA4FE-7D2F-4576-B767-3A5F5ABFE90F}"/>
          </ac:grpSpMkLst>
        </pc:grpChg>
        <pc:cxnChg chg="add">
          <ac:chgData name="Rebecca Travers (2128316)" userId="S::2128316@student.uwtsd.ac.uk::e5c53662-b97f-4beb-9183-bd51215688bd" providerId="AD" clId="Web-{34D8A630-0782-791F-AFB0-61713CD34368}" dt="2022-10-28T18:49:36.343" v="503"/>
          <ac:cxnSpMkLst>
            <pc:docMk/>
            <pc:sldMk cId="2025699851" sldId="260"/>
            <ac:cxnSpMk id="17" creationId="{E81F53E2-F556-42FA-8D24-113839EE19F8}"/>
          </ac:cxnSpMkLst>
        </pc:cxnChg>
      </pc:sldChg>
      <pc:sldChg chg="modSp">
        <pc:chgData name="Rebecca Travers (2128316)" userId="S::2128316@student.uwtsd.ac.uk::e5c53662-b97f-4beb-9183-bd51215688bd" providerId="AD" clId="Web-{34D8A630-0782-791F-AFB0-61713CD34368}" dt="2022-10-28T18:54:00.024" v="548" actId="20577"/>
        <pc:sldMkLst>
          <pc:docMk/>
          <pc:sldMk cId="1583022957" sldId="263"/>
        </pc:sldMkLst>
        <pc:spChg chg="mod">
          <ac:chgData name="Rebecca Travers (2128316)" userId="S::2128316@student.uwtsd.ac.uk::e5c53662-b97f-4beb-9183-bd51215688bd" providerId="AD" clId="Web-{34D8A630-0782-791F-AFB0-61713CD34368}" dt="2022-10-28T18:54:00.024" v="548" actId="20577"/>
          <ac:spMkLst>
            <pc:docMk/>
            <pc:sldMk cId="1583022957" sldId="263"/>
            <ac:spMk id="3" creationId="{FF89E632-8F53-43B3-BBBA-73F6EFF7B8E7}"/>
          </ac:spMkLst>
        </pc:spChg>
      </pc:sldChg>
      <pc:sldChg chg="addSp delSp modSp mod ord setBg setClrOvrMap">
        <pc:chgData name="Rebecca Travers (2128316)" userId="S::2128316@student.uwtsd.ac.uk::e5c53662-b97f-4beb-9183-bd51215688bd" providerId="AD" clId="Web-{34D8A630-0782-791F-AFB0-61713CD34368}" dt="2022-10-28T18:55:38.010" v="562" actId="1076"/>
        <pc:sldMkLst>
          <pc:docMk/>
          <pc:sldMk cId="1648577374" sldId="265"/>
        </pc:sldMkLst>
        <pc:spChg chg="add mod ord">
          <ac:chgData name="Rebecca Travers (2128316)" userId="S::2128316@student.uwtsd.ac.uk::e5c53662-b97f-4beb-9183-bd51215688bd" providerId="AD" clId="Web-{34D8A630-0782-791F-AFB0-61713CD34368}" dt="2022-10-28T18:17:48.505" v="326"/>
          <ac:spMkLst>
            <pc:docMk/>
            <pc:sldMk cId="1648577374" sldId="265"/>
            <ac:spMk id="2" creationId="{3BCFB5A2-AEBE-5826-01E5-31F4097CA7D5}"/>
          </ac:spMkLst>
        </pc:spChg>
        <pc:spChg chg="del">
          <ac:chgData name="Rebecca Travers (2128316)" userId="S::2128316@student.uwtsd.ac.uk::e5c53662-b97f-4beb-9183-bd51215688bd" providerId="AD" clId="Web-{34D8A630-0782-791F-AFB0-61713CD34368}" dt="2022-10-28T15:11:59.654" v="6"/>
          <ac:spMkLst>
            <pc:docMk/>
            <pc:sldMk cId="1648577374" sldId="265"/>
            <ac:spMk id="2" creationId="{68F93C19-153D-5DA5-DB88-159FDFAF8ADD}"/>
          </ac:spMkLst>
        </pc:spChg>
        <pc:spChg chg="add mod">
          <ac:chgData name="Rebecca Travers (2128316)" userId="S::2128316@student.uwtsd.ac.uk::e5c53662-b97f-4beb-9183-bd51215688bd" providerId="AD" clId="Web-{34D8A630-0782-791F-AFB0-61713CD34368}" dt="2022-10-28T18:17:48.505" v="326"/>
          <ac:spMkLst>
            <pc:docMk/>
            <pc:sldMk cId="1648577374" sldId="265"/>
            <ac:spMk id="5" creationId="{867AF366-DCBC-25D6-0866-BC6C75B51C9E}"/>
          </ac:spMkLst>
        </pc:spChg>
        <pc:spChg chg="add del">
          <ac:chgData name="Rebecca Travers (2128316)" userId="S::2128316@student.uwtsd.ac.uk::e5c53662-b97f-4beb-9183-bd51215688bd" providerId="AD" clId="Web-{34D8A630-0782-791F-AFB0-61713CD34368}" dt="2022-10-28T18:16:46.973" v="321"/>
          <ac:spMkLst>
            <pc:docMk/>
            <pc:sldMk cId="1648577374" sldId="265"/>
            <ac:spMk id="14" creationId="{B8144315-1C5A-4185-A952-25D98D303D46}"/>
          </ac:spMkLst>
        </pc:spChg>
        <pc:spChg chg="add del">
          <ac:chgData name="Rebecca Travers (2128316)" userId="S::2128316@student.uwtsd.ac.uk::e5c53662-b97f-4beb-9183-bd51215688bd" providerId="AD" clId="Web-{34D8A630-0782-791F-AFB0-61713CD34368}" dt="2022-10-28T18:17:48.505" v="326"/>
          <ac:spMkLst>
            <pc:docMk/>
            <pc:sldMk cId="1648577374" sldId="265"/>
            <ac:spMk id="35" creationId="{079CE317-680B-449C-A423-71C1FE069B4C}"/>
          </ac:spMkLst>
        </pc:spChg>
        <pc:spChg chg="add">
          <ac:chgData name="Rebecca Travers (2128316)" userId="S::2128316@student.uwtsd.ac.uk::e5c53662-b97f-4beb-9183-bd51215688bd" providerId="AD" clId="Web-{34D8A630-0782-791F-AFB0-61713CD34368}" dt="2022-10-28T18:17:48.505" v="326"/>
          <ac:spMkLst>
            <pc:docMk/>
            <pc:sldMk cId="1648577374" sldId="265"/>
            <ac:spMk id="51" creationId="{079CE317-680B-449C-A423-71C1FE069B4C}"/>
          </ac:spMkLst>
        </pc:spChg>
        <pc:spChg chg="add">
          <ac:chgData name="Rebecca Travers (2128316)" userId="S::2128316@student.uwtsd.ac.uk::e5c53662-b97f-4beb-9183-bd51215688bd" providerId="AD" clId="Web-{34D8A630-0782-791F-AFB0-61713CD34368}" dt="2022-10-28T18:17:48.505" v="326"/>
          <ac:spMkLst>
            <pc:docMk/>
            <pc:sldMk cId="1648577374" sldId="265"/>
            <ac:spMk id="53" creationId="{38ABDB68-E3D5-448E-97D3-06FFEF680193}"/>
          </ac:spMkLst>
        </pc:spChg>
        <pc:spChg chg="add">
          <ac:chgData name="Rebecca Travers (2128316)" userId="S::2128316@student.uwtsd.ac.uk::e5c53662-b97f-4beb-9183-bd51215688bd" providerId="AD" clId="Web-{34D8A630-0782-791F-AFB0-61713CD34368}" dt="2022-10-28T18:17:48.505" v="326"/>
          <ac:spMkLst>
            <pc:docMk/>
            <pc:sldMk cId="1648577374" sldId="265"/>
            <ac:spMk id="55" creationId="{B8DD7FEB-D9F3-4F5B-982C-36B0664D0205}"/>
          </ac:spMkLst>
        </pc:spChg>
        <pc:spChg chg="add">
          <ac:chgData name="Rebecca Travers (2128316)" userId="S::2128316@student.uwtsd.ac.uk::e5c53662-b97f-4beb-9183-bd51215688bd" providerId="AD" clId="Web-{34D8A630-0782-791F-AFB0-61713CD34368}" dt="2022-10-28T18:17:48.505" v="326"/>
          <ac:spMkLst>
            <pc:docMk/>
            <pc:sldMk cId="1648577374" sldId="265"/>
            <ac:spMk id="57" creationId="{96BA11E4-0636-4FA9-A836-2A4FB176449A}"/>
          </ac:spMkLst>
        </pc:spChg>
        <pc:spChg chg="add">
          <ac:chgData name="Rebecca Travers (2128316)" userId="S::2128316@student.uwtsd.ac.uk::e5c53662-b97f-4beb-9183-bd51215688bd" providerId="AD" clId="Web-{34D8A630-0782-791F-AFB0-61713CD34368}" dt="2022-10-28T18:17:48.505" v="326"/>
          <ac:spMkLst>
            <pc:docMk/>
            <pc:sldMk cId="1648577374" sldId="265"/>
            <ac:spMk id="59" creationId="{5681882E-BDD0-4311-AF62-E8019628524D}"/>
          </ac:spMkLst>
        </pc:spChg>
        <pc:spChg chg="add">
          <ac:chgData name="Rebecca Travers (2128316)" userId="S::2128316@student.uwtsd.ac.uk::e5c53662-b97f-4beb-9183-bd51215688bd" providerId="AD" clId="Web-{34D8A630-0782-791F-AFB0-61713CD34368}" dt="2022-10-28T18:17:48.505" v="326"/>
          <ac:spMkLst>
            <pc:docMk/>
            <pc:sldMk cId="1648577374" sldId="265"/>
            <ac:spMk id="61" creationId="{EADD3260-4BDA-459B-A162-5E1B897E38FC}"/>
          </ac:spMkLst>
        </pc:spChg>
        <pc:spChg chg="add">
          <ac:chgData name="Rebecca Travers (2128316)" userId="S::2128316@student.uwtsd.ac.uk::e5c53662-b97f-4beb-9183-bd51215688bd" providerId="AD" clId="Web-{34D8A630-0782-791F-AFB0-61713CD34368}" dt="2022-10-28T18:17:48.505" v="326"/>
          <ac:spMkLst>
            <pc:docMk/>
            <pc:sldMk cId="1648577374" sldId="265"/>
            <ac:spMk id="63" creationId="{283DA7DD-CA37-4ED7-8710-48E56B063BA4}"/>
          </ac:spMkLst>
        </pc:spChg>
        <pc:spChg chg="add">
          <ac:chgData name="Rebecca Travers (2128316)" userId="S::2128316@student.uwtsd.ac.uk::e5c53662-b97f-4beb-9183-bd51215688bd" providerId="AD" clId="Web-{34D8A630-0782-791F-AFB0-61713CD34368}" dt="2022-10-28T18:17:48.505" v="326"/>
          <ac:spMkLst>
            <pc:docMk/>
            <pc:sldMk cId="1648577374" sldId="265"/>
            <ac:spMk id="65" creationId="{B92F2E3C-66CD-4DEB-BA14-2A5912B65A21}"/>
          </ac:spMkLst>
        </pc:spChg>
        <pc:grpChg chg="add del">
          <ac:chgData name="Rebecca Travers (2128316)" userId="S::2128316@student.uwtsd.ac.uk::e5c53662-b97f-4beb-9183-bd51215688bd" providerId="AD" clId="Web-{34D8A630-0782-791F-AFB0-61713CD34368}" dt="2022-10-28T18:16:46.973" v="321"/>
          <ac:grpSpMkLst>
            <pc:docMk/>
            <pc:sldMk cId="1648577374" sldId="265"/>
            <ac:grpSpMk id="10" creationId="{4091D54B-59AB-4A5E-8E9E-0421BD66D4FB}"/>
          </ac:grpSpMkLst>
        </pc:grpChg>
        <pc:grpChg chg="add del">
          <ac:chgData name="Rebecca Travers (2128316)" userId="S::2128316@student.uwtsd.ac.uk::e5c53662-b97f-4beb-9183-bd51215688bd" providerId="AD" clId="Web-{34D8A630-0782-791F-AFB0-61713CD34368}" dt="2022-10-28T18:16:46.973" v="321"/>
          <ac:grpSpMkLst>
            <pc:docMk/>
            <pc:sldMk cId="1648577374" sldId="265"/>
            <ac:grpSpMk id="16" creationId="{7E2D86BB-893F-471B-AD66-50E01777C082}"/>
          </ac:grpSpMkLst>
        </pc:grpChg>
        <pc:grpChg chg="add del">
          <ac:chgData name="Rebecca Travers (2128316)" userId="S::2128316@student.uwtsd.ac.uk::e5c53662-b97f-4beb-9183-bd51215688bd" providerId="AD" clId="Web-{34D8A630-0782-791F-AFB0-61713CD34368}" dt="2022-10-28T18:17:48.505" v="326"/>
          <ac:grpSpMkLst>
            <pc:docMk/>
            <pc:sldMk cId="1648577374" sldId="265"/>
            <ac:grpSpMk id="24" creationId="{DDA34B8A-FA8D-4E16-AD72-7B60B1C2582A}"/>
          </ac:grpSpMkLst>
        </pc:grpChg>
        <pc:grpChg chg="add">
          <ac:chgData name="Rebecca Travers (2128316)" userId="S::2128316@student.uwtsd.ac.uk::e5c53662-b97f-4beb-9183-bd51215688bd" providerId="AD" clId="Web-{34D8A630-0782-791F-AFB0-61713CD34368}" dt="2022-10-28T18:17:48.505" v="326"/>
          <ac:grpSpMkLst>
            <pc:docMk/>
            <pc:sldMk cId="1648577374" sldId="265"/>
            <ac:grpSpMk id="40" creationId="{DDA34B8A-FA8D-4E16-AD72-7B60B1C2582A}"/>
          </ac:grpSpMkLst>
        </pc:grpChg>
        <pc:picChg chg="del mod ord modCrop">
          <ac:chgData name="Rebecca Travers (2128316)" userId="S::2128316@student.uwtsd.ac.uk::e5c53662-b97f-4beb-9183-bd51215688bd" providerId="AD" clId="Web-{34D8A630-0782-791F-AFB0-61713CD34368}" dt="2022-10-28T18:54:02.711" v="549"/>
          <ac:picMkLst>
            <pc:docMk/>
            <pc:sldMk cId="1648577374" sldId="265"/>
            <ac:picMk id="3" creationId="{2045321B-0B27-200E-B035-07476DA338AA}"/>
          </ac:picMkLst>
        </pc:picChg>
        <pc:picChg chg="add mod modCrop">
          <ac:chgData name="Rebecca Travers (2128316)" userId="S::2128316@student.uwtsd.ac.uk::e5c53662-b97f-4beb-9183-bd51215688bd" providerId="AD" clId="Web-{34D8A630-0782-791F-AFB0-61713CD34368}" dt="2022-10-28T18:55:38.010" v="562" actId="1076"/>
          <ac:picMkLst>
            <pc:docMk/>
            <pc:sldMk cId="1648577374" sldId="265"/>
            <ac:picMk id="4" creationId="{A7648CC9-C320-D94F-58A6-11EBF1AE400D}"/>
          </ac:picMkLst>
        </pc:picChg>
      </pc:sldChg>
      <pc:sldChg chg="addSp delSp modSp mod setBg setClrOvrMap">
        <pc:chgData name="Rebecca Travers (2128316)" userId="S::2128316@student.uwtsd.ac.uk::e5c53662-b97f-4beb-9183-bd51215688bd" providerId="AD" clId="Web-{34D8A630-0782-791F-AFB0-61713CD34368}" dt="2022-10-28T18:48:22.841" v="481"/>
        <pc:sldMkLst>
          <pc:docMk/>
          <pc:sldMk cId="3178998284" sldId="266"/>
        </pc:sldMkLst>
        <pc:spChg chg="mod">
          <ac:chgData name="Rebecca Travers (2128316)" userId="S::2128316@student.uwtsd.ac.uk::e5c53662-b97f-4beb-9183-bd51215688bd" providerId="AD" clId="Web-{34D8A630-0782-791F-AFB0-61713CD34368}" dt="2022-10-28T18:48:22.841" v="481"/>
          <ac:spMkLst>
            <pc:docMk/>
            <pc:sldMk cId="3178998284" sldId="266"/>
            <ac:spMk id="2" creationId="{6C2AA379-180F-3062-1CAD-9B9674CECBB0}"/>
          </ac:spMkLst>
        </pc:spChg>
        <pc:spChg chg="mod">
          <ac:chgData name="Rebecca Travers (2128316)" userId="S::2128316@student.uwtsd.ac.uk::e5c53662-b97f-4beb-9183-bd51215688bd" providerId="AD" clId="Web-{34D8A630-0782-791F-AFB0-61713CD34368}" dt="2022-10-28T18:48:22.841" v="481"/>
          <ac:spMkLst>
            <pc:docMk/>
            <pc:sldMk cId="3178998284" sldId="266"/>
            <ac:spMk id="7" creationId="{A7435613-770A-35E5-FC1D-DBC4A275D45C}"/>
          </ac:spMkLst>
        </pc:spChg>
        <pc:spChg chg="add del">
          <ac:chgData name="Rebecca Travers (2128316)" userId="S::2128316@student.uwtsd.ac.uk::e5c53662-b97f-4beb-9183-bd51215688bd" providerId="AD" clId="Web-{34D8A630-0782-791F-AFB0-61713CD34368}" dt="2022-10-28T18:48:22.841" v="481"/>
          <ac:spMkLst>
            <pc:docMk/>
            <pc:sldMk cId="3178998284" sldId="266"/>
            <ac:spMk id="23" creationId="{20E145FF-1D18-4246-A2BA-9F6B4D53364C}"/>
          </ac:spMkLst>
        </pc:spChg>
        <pc:spChg chg="add del">
          <ac:chgData name="Rebecca Travers (2128316)" userId="S::2128316@student.uwtsd.ac.uk::e5c53662-b97f-4beb-9183-bd51215688bd" providerId="AD" clId="Web-{34D8A630-0782-791F-AFB0-61713CD34368}" dt="2022-10-28T18:48:22.841" v="481"/>
          <ac:spMkLst>
            <pc:docMk/>
            <pc:sldMk cId="3178998284" sldId="266"/>
            <ac:spMk id="25" creationId="{324E43EB-867C-4B35-9A5C-E435157C7297}"/>
          </ac:spMkLst>
        </pc:spChg>
        <pc:spChg chg="add del">
          <ac:chgData name="Rebecca Travers (2128316)" userId="S::2128316@student.uwtsd.ac.uk::e5c53662-b97f-4beb-9183-bd51215688bd" providerId="AD" clId="Web-{34D8A630-0782-791F-AFB0-61713CD34368}" dt="2022-10-28T18:48:22.841" v="481"/>
          <ac:spMkLst>
            <pc:docMk/>
            <pc:sldMk cId="3178998284" sldId="266"/>
            <ac:spMk id="27" creationId="{A7C0F5DA-B59F-4F13-8BB8-FFD8F2C572BC}"/>
          </ac:spMkLst>
        </pc:spChg>
        <pc:spChg chg="add del">
          <ac:chgData name="Rebecca Travers (2128316)" userId="S::2128316@student.uwtsd.ac.uk::e5c53662-b97f-4beb-9183-bd51215688bd" providerId="AD" clId="Web-{34D8A630-0782-791F-AFB0-61713CD34368}" dt="2022-10-28T18:48:22.841" v="481"/>
          <ac:spMkLst>
            <pc:docMk/>
            <pc:sldMk cId="3178998284" sldId="266"/>
            <ac:spMk id="29" creationId="{9CEA1DEC-CC9E-4776-9E08-048A15BFA6CA}"/>
          </ac:spMkLst>
        </pc:spChg>
        <pc:spChg chg="add del">
          <ac:chgData name="Rebecca Travers (2128316)" userId="S::2128316@student.uwtsd.ac.uk::e5c53662-b97f-4beb-9183-bd51215688bd" providerId="AD" clId="Web-{34D8A630-0782-791F-AFB0-61713CD34368}" dt="2022-10-28T18:48:22.841" v="481"/>
          <ac:spMkLst>
            <pc:docMk/>
            <pc:sldMk cId="3178998284" sldId="266"/>
            <ac:spMk id="31" creationId="{9CE399CF-F4B8-4832-A8CB-B93F6B1EF44B}"/>
          </ac:spMkLst>
        </pc:spChg>
        <pc:spChg chg="add del">
          <ac:chgData name="Rebecca Travers (2128316)" userId="S::2128316@student.uwtsd.ac.uk::e5c53662-b97f-4beb-9183-bd51215688bd" providerId="AD" clId="Web-{34D8A630-0782-791F-AFB0-61713CD34368}" dt="2022-10-28T18:48:22.841" v="481"/>
          <ac:spMkLst>
            <pc:docMk/>
            <pc:sldMk cId="3178998284" sldId="266"/>
            <ac:spMk id="33" creationId="{1F23E73A-FDC8-462C-83C1-3AA8961449CF}"/>
          </ac:spMkLst>
        </pc:spChg>
        <pc:spChg chg="add">
          <ac:chgData name="Rebecca Travers (2128316)" userId="S::2128316@student.uwtsd.ac.uk::e5c53662-b97f-4beb-9183-bd51215688bd" providerId="AD" clId="Web-{34D8A630-0782-791F-AFB0-61713CD34368}" dt="2022-10-28T18:48:22.841" v="481"/>
          <ac:spMkLst>
            <pc:docMk/>
            <pc:sldMk cId="3178998284" sldId="266"/>
            <ac:spMk id="49" creationId="{20E145FF-1D18-4246-A2BA-9F6B4D53364C}"/>
          </ac:spMkLst>
        </pc:spChg>
        <pc:spChg chg="add">
          <ac:chgData name="Rebecca Travers (2128316)" userId="S::2128316@student.uwtsd.ac.uk::e5c53662-b97f-4beb-9183-bd51215688bd" providerId="AD" clId="Web-{34D8A630-0782-791F-AFB0-61713CD34368}" dt="2022-10-28T18:48:22.841" v="481"/>
          <ac:spMkLst>
            <pc:docMk/>
            <pc:sldMk cId="3178998284" sldId="266"/>
            <ac:spMk id="51" creationId="{C314C310-850D-4491-AA52-C75BEA68B68C}"/>
          </ac:spMkLst>
        </pc:spChg>
        <pc:grpChg chg="add del">
          <ac:chgData name="Rebecca Travers (2128316)" userId="S::2128316@student.uwtsd.ac.uk::e5c53662-b97f-4beb-9183-bd51215688bd" providerId="AD" clId="Web-{34D8A630-0782-791F-AFB0-61713CD34368}" dt="2022-10-28T18:48:22.841" v="481"/>
          <ac:grpSpMkLst>
            <pc:docMk/>
            <pc:sldMk cId="3178998284" sldId="266"/>
            <ac:grpSpMk id="12" creationId="{7084313B-C03D-4981-9786-879159A60395}"/>
          </ac:grpSpMkLst>
        </pc:grpChg>
        <pc:grpChg chg="add">
          <ac:chgData name="Rebecca Travers (2128316)" userId="S::2128316@student.uwtsd.ac.uk::e5c53662-b97f-4beb-9183-bd51215688bd" providerId="AD" clId="Web-{34D8A630-0782-791F-AFB0-61713CD34368}" dt="2022-10-28T18:48:22.841" v="481"/>
          <ac:grpSpMkLst>
            <pc:docMk/>
            <pc:sldMk cId="3178998284" sldId="266"/>
            <ac:grpSpMk id="38" creationId="{7084313B-C03D-4981-9786-879159A60395}"/>
          </ac:grpSpMkLst>
        </pc:grpChg>
        <pc:grpChg chg="add">
          <ac:chgData name="Rebecca Travers (2128316)" userId="S::2128316@student.uwtsd.ac.uk::e5c53662-b97f-4beb-9183-bd51215688bd" providerId="AD" clId="Web-{34D8A630-0782-791F-AFB0-61713CD34368}" dt="2022-10-28T18:48:22.841" v="481"/>
          <ac:grpSpMkLst>
            <pc:docMk/>
            <pc:sldMk cId="3178998284" sldId="266"/>
            <ac:grpSpMk id="53" creationId="{D4EC3799-3F52-48CE-85CC-83AED368EB42}"/>
          </ac:grpSpMkLst>
        </pc:grpChg>
        <pc:cxnChg chg="add">
          <ac:chgData name="Rebecca Travers (2128316)" userId="S::2128316@student.uwtsd.ac.uk::e5c53662-b97f-4beb-9183-bd51215688bd" providerId="AD" clId="Web-{34D8A630-0782-791F-AFB0-61713CD34368}" dt="2022-10-28T18:48:22.841" v="481"/>
          <ac:cxnSpMkLst>
            <pc:docMk/>
            <pc:sldMk cId="3178998284" sldId="266"/>
            <ac:cxnSpMk id="57" creationId="{789E20C7-BB50-4317-93C7-90C8ED80B275}"/>
          </ac:cxnSpMkLst>
        </pc:cxnChg>
      </pc:sldChg>
      <pc:sldChg chg="modSp">
        <pc:chgData name="Rebecca Travers (2128316)" userId="S::2128316@student.uwtsd.ac.uk::e5c53662-b97f-4beb-9183-bd51215688bd" providerId="AD" clId="Web-{34D8A630-0782-791F-AFB0-61713CD34368}" dt="2022-10-28T15:11:38.247" v="5" actId="20577"/>
        <pc:sldMkLst>
          <pc:docMk/>
          <pc:sldMk cId="413605460" sldId="267"/>
        </pc:sldMkLst>
        <pc:spChg chg="mod">
          <ac:chgData name="Rebecca Travers (2128316)" userId="S::2128316@student.uwtsd.ac.uk::e5c53662-b97f-4beb-9183-bd51215688bd" providerId="AD" clId="Web-{34D8A630-0782-791F-AFB0-61713CD34368}" dt="2022-10-28T15:11:38.247" v="5" actId="20577"/>
          <ac:spMkLst>
            <pc:docMk/>
            <pc:sldMk cId="413605460" sldId="267"/>
            <ac:spMk id="2" creationId="{99EA6866-F557-522C-5A9B-D54BE305FC10}"/>
          </ac:spMkLst>
        </pc:spChg>
      </pc:sldChg>
      <pc:sldChg chg="addSp delSp modSp new mod ord setBg setClrOvrMap">
        <pc:chgData name="Rebecca Travers (2128316)" userId="S::2128316@student.uwtsd.ac.uk::e5c53662-b97f-4beb-9183-bd51215688bd" providerId="AD" clId="Web-{34D8A630-0782-791F-AFB0-61713CD34368}" dt="2022-10-28T18:02:08.053" v="191" actId="20577"/>
        <pc:sldMkLst>
          <pc:docMk/>
          <pc:sldMk cId="1173248159" sldId="268"/>
        </pc:sldMkLst>
        <pc:spChg chg="mod ord">
          <ac:chgData name="Rebecca Travers (2128316)" userId="S::2128316@student.uwtsd.ac.uk::e5c53662-b97f-4beb-9183-bd51215688bd" providerId="AD" clId="Web-{34D8A630-0782-791F-AFB0-61713CD34368}" dt="2022-10-28T17:59:38.252" v="176"/>
          <ac:spMkLst>
            <pc:docMk/>
            <pc:sldMk cId="1173248159" sldId="268"/>
            <ac:spMk id="2" creationId="{84AE18A8-02C2-AE0D-B792-316B8387FB3A}"/>
          </ac:spMkLst>
        </pc:spChg>
        <pc:spChg chg="del">
          <ac:chgData name="Rebecca Travers (2128316)" userId="S::2128316@student.uwtsd.ac.uk::e5c53662-b97f-4beb-9183-bd51215688bd" providerId="AD" clId="Web-{34D8A630-0782-791F-AFB0-61713CD34368}" dt="2022-10-28T17:19:21.296" v="16"/>
          <ac:spMkLst>
            <pc:docMk/>
            <pc:sldMk cId="1173248159" sldId="268"/>
            <ac:spMk id="3" creationId="{E1752219-D3AA-24A8-43DD-2410DDEFDF62}"/>
          </ac:spMkLst>
        </pc:spChg>
        <pc:spChg chg="del">
          <ac:chgData name="Rebecca Travers (2128316)" userId="S::2128316@student.uwtsd.ac.uk::e5c53662-b97f-4beb-9183-bd51215688bd" providerId="AD" clId="Web-{34D8A630-0782-791F-AFB0-61713CD34368}" dt="2022-10-28T17:19:21.296" v="15"/>
          <ac:spMkLst>
            <pc:docMk/>
            <pc:sldMk cId="1173248159" sldId="268"/>
            <ac:spMk id="4" creationId="{3C984575-10D2-C75C-024C-3B348B7001DF}"/>
          </ac:spMkLst>
        </pc:spChg>
        <pc:spChg chg="del">
          <ac:chgData name="Rebecca Travers (2128316)" userId="S::2128316@student.uwtsd.ac.uk::e5c53662-b97f-4beb-9183-bd51215688bd" providerId="AD" clId="Web-{34D8A630-0782-791F-AFB0-61713CD34368}" dt="2022-10-28T17:19:21.296" v="14"/>
          <ac:spMkLst>
            <pc:docMk/>
            <pc:sldMk cId="1173248159" sldId="268"/>
            <ac:spMk id="5" creationId="{D34E6CC7-43D7-7926-E9A6-D8EB54A05B8B}"/>
          </ac:spMkLst>
        </pc:spChg>
        <pc:spChg chg="del">
          <ac:chgData name="Rebecca Travers (2128316)" userId="S::2128316@student.uwtsd.ac.uk::e5c53662-b97f-4beb-9183-bd51215688bd" providerId="AD" clId="Web-{34D8A630-0782-791F-AFB0-61713CD34368}" dt="2022-10-28T17:19:21.296" v="13"/>
          <ac:spMkLst>
            <pc:docMk/>
            <pc:sldMk cId="1173248159" sldId="268"/>
            <ac:spMk id="6" creationId="{8C32E0F4-7EB5-B8D0-223A-56BC45A1C790}"/>
          </ac:spMkLst>
        </pc:spChg>
        <pc:spChg chg="add del mod">
          <ac:chgData name="Rebecca Travers (2128316)" userId="S::2128316@student.uwtsd.ac.uk::e5c53662-b97f-4beb-9183-bd51215688bd" providerId="AD" clId="Web-{34D8A630-0782-791F-AFB0-61713CD34368}" dt="2022-10-28T17:57:31.812" v="159"/>
          <ac:spMkLst>
            <pc:docMk/>
            <pc:sldMk cId="1173248159" sldId="268"/>
            <ac:spMk id="7" creationId="{D20F2CBA-EA65-9204-756A-1734A418C8F0}"/>
          </ac:spMkLst>
        </pc:spChg>
        <pc:spChg chg="add mod">
          <ac:chgData name="Rebecca Travers (2128316)" userId="S::2128316@student.uwtsd.ac.uk::e5c53662-b97f-4beb-9183-bd51215688bd" providerId="AD" clId="Web-{34D8A630-0782-791F-AFB0-61713CD34368}" dt="2022-10-28T17:59:38.158" v="175"/>
          <ac:spMkLst>
            <pc:docMk/>
            <pc:sldMk cId="1173248159" sldId="268"/>
            <ac:spMk id="9" creationId="{4D30ECC7-C9CB-A806-2318-4210C2784B5D}"/>
          </ac:spMkLst>
        </pc:spChg>
        <pc:spChg chg="add mod">
          <ac:chgData name="Rebecca Travers (2128316)" userId="S::2128316@student.uwtsd.ac.uk::e5c53662-b97f-4beb-9183-bd51215688bd" providerId="AD" clId="Web-{34D8A630-0782-791F-AFB0-61713CD34368}" dt="2022-10-28T17:59:38.158" v="175"/>
          <ac:spMkLst>
            <pc:docMk/>
            <pc:sldMk cId="1173248159" sldId="268"/>
            <ac:spMk id="12" creationId="{74C67F10-55D6-8411-492E-1499C792EAF9}"/>
          </ac:spMkLst>
        </pc:spChg>
        <pc:spChg chg="add del">
          <ac:chgData name="Rebecca Travers (2128316)" userId="S::2128316@student.uwtsd.ac.uk::e5c53662-b97f-4beb-9183-bd51215688bd" providerId="AD" clId="Web-{34D8A630-0782-791F-AFB0-61713CD34368}" dt="2022-10-28T17:58:35.844" v="169"/>
          <ac:spMkLst>
            <pc:docMk/>
            <pc:sldMk cId="1173248159" sldId="268"/>
            <ac:spMk id="28" creationId="{E4947D45-3E3A-4249-A3DB-5B907C179727}"/>
          </ac:spMkLst>
        </pc:spChg>
        <pc:spChg chg="add del">
          <ac:chgData name="Rebecca Travers (2128316)" userId="S::2128316@student.uwtsd.ac.uk::e5c53662-b97f-4beb-9183-bd51215688bd" providerId="AD" clId="Web-{34D8A630-0782-791F-AFB0-61713CD34368}" dt="2022-10-28T17:58:35.844" v="169"/>
          <ac:spMkLst>
            <pc:docMk/>
            <pc:sldMk cId="1173248159" sldId="268"/>
            <ac:spMk id="30" creationId="{4D742E62-D0CA-4DEC-815B-5ED27845B5C4}"/>
          </ac:spMkLst>
        </pc:spChg>
        <pc:spChg chg="add del">
          <ac:chgData name="Rebecca Travers (2128316)" userId="S::2128316@student.uwtsd.ac.uk::e5c53662-b97f-4beb-9183-bd51215688bd" providerId="AD" clId="Web-{34D8A630-0782-791F-AFB0-61713CD34368}" dt="2022-10-28T17:58:35.844" v="169"/>
          <ac:spMkLst>
            <pc:docMk/>
            <pc:sldMk cId="1173248159" sldId="268"/>
            <ac:spMk id="32" creationId="{6ADD3D29-FB68-4A1C-B0DE-CAF42F2843F1}"/>
          </ac:spMkLst>
        </pc:spChg>
        <pc:spChg chg="add del">
          <ac:chgData name="Rebecca Travers (2128316)" userId="S::2128316@student.uwtsd.ac.uk::e5c53662-b97f-4beb-9183-bd51215688bd" providerId="AD" clId="Web-{34D8A630-0782-791F-AFB0-61713CD34368}" dt="2022-10-28T17:58:35.844" v="169"/>
          <ac:spMkLst>
            <pc:docMk/>
            <pc:sldMk cId="1173248159" sldId="268"/>
            <ac:spMk id="34" creationId="{24822E8D-300D-45E7-9F98-BDEC7436184F}"/>
          </ac:spMkLst>
        </pc:spChg>
        <pc:spChg chg="add del">
          <ac:chgData name="Rebecca Travers (2128316)" userId="S::2128316@student.uwtsd.ac.uk::e5c53662-b97f-4beb-9183-bd51215688bd" providerId="AD" clId="Web-{34D8A630-0782-791F-AFB0-61713CD34368}" dt="2022-10-28T17:58:35.844" v="169"/>
          <ac:spMkLst>
            <pc:docMk/>
            <pc:sldMk cId="1173248159" sldId="268"/>
            <ac:spMk id="36" creationId="{07C953DC-E764-4B76-B359-52546F4CABCF}"/>
          </ac:spMkLst>
        </pc:spChg>
        <pc:spChg chg="add del">
          <ac:chgData name="Rebecca Travers (2128316)" userId="S::2128316@student.uwtsd.ac.uk::e5c53662-b97f-4beb-9183-bd51215688bd" providerId="AD" clId="Web-{34D8A630-0782-791F-AFB0-61713CD34368}" dt="2022-10-28T17:58:35.844" v="169"/>
          <ac:spMkLst>
            <pc:docMk/>
            <pc:sldMk cId="1173248159" sldId="268"/>
            <ac:spMk id="38" creationId="{C187CEFC-9032-481B-B8CA-A323593DD4E7}"/>
          </ac:spMkLst>
        </pc:spChg>
        <pc:spChg chg="add del">
          <ac:chgData name="Rebecca Travers (2128316)" userId="S::2128316@student.uwtsd.ac.uk::e5c53662-b97f-4beb-9183-bd51215688bd" providerId="AD" clId="Web-{34D8A630-0782-791F-AFB0-61713CD34368}" dt="2022-10-28T17:58:35.844" v="169"/>
          <ac:spMkLst>
            <pc:docMk/>
            <pc:sldMk cId="1173248159" sldId="268"/>
            <ac:spMk id="40" creationId="{4CB87468-9225-4E6A-A5B7-B47F08B34B33}"/>
          </ac:spMkLst>
        </pc:spChg>
        <pc:spChg chg="add del">
          <ac:chgData name="Rebecca Travers (2128316)" userId="S::2128316@student.uwtsd.ac.uk::e5c53662-b97f-4beb-9183-bd51215688bd" providerId="AD" clId="Web-{34D8A630-0782-791F-AFB0-61713CD34368}" dt="2022-10-28T17:58:35.844" v="169"/>
          <ac:spMkLst>
            <pc:docMk/>
            <pc:sldMk cId="1173248159" sldId="268"/>
            <ac:spMk id="42" creationId="{7296B8E7-1A3F-4C7F-A120-29E90E59314E}"/>
          </ac:spMkLst>
        </pc:spChg>
        <pc:spChg chg="add del">
          <ac:chgData name="Rebecca Travers (2128316)" userId="S::2128316@student.uwtsd.ac.uk::e5c53662-b97f-4beb-9183-bd51215688bd" providerId="AD" clId="Web-{34D8A630-0782-791F-AFB0-61713CD34368}" dt="2022-10-28T17:58:02.656" v="162"/>
          <ac:spMkLst>
            <pc:docMk/>
            <pc:sldMk cId="1173248159" sldId="268"/>
            <ac:spMk id="58" creationId="{E4947D45-3E3A-4249-A3DB-5B907C179727}"/>
          </ac:spMkLst>
        </pc:spChg>
        <pc:spChg chg="add del">
          <ac:chgData name="Rebecca Travers (2128316)" userId="S::2128316@student.uwtsd.ac.uk::e5c53662-b97f-4beb-9183-bd51215688bd" providerId="AD" clId="Web-{34D8A630-0782-791F-AFB0-61713CD34368}" dt="2022-10-28T17:58:02.656" v="162"/>
          <ac:spMkLst>
            <pc:docMk/>
            <pc:sldMk cId="1173248159" sldId="268"/>
            <ac:spMk id="60" creationId="{4D742E62-D0CA-4DEC-815B-5ED27845B5C4}"/>
          </ac:spMkLst>
        </pc:spChg>
        <pc:spChg chg="add del">
          <ac:chgData name="Rebecca Travers (2128316)" userId="S::2128316@student.uwtsd.ac.uk::e5c53662-b97f-4beb-9183-bd51215688bd" providerId="AD" clId="Web-{34D8A630-0782-791F-AFB0-61713CD34368}" dt="2022-10-28T17:58:02.656" v="162"/>
          <ac:spMkLst>
            <pc:docMk/>
            <pc:sldMk cId="1173248159" sldId="268"/>
            <ac:spMk id="62" creationId="{6ADD3D29-FB68-4A1C-B0DE-CAF42F2843F1}"/>
          </ac:spMkLst>
        </pc:spChg>
        <pc:spChg chg="add del">
          <ac:chgData name="Rebecca Travers (2128316)" userId="S::2128316@student.uwtsd.ac.uk::e5c53662-b97f-4beb-9183-bd51215688bd" providerId="AD" clId="Web-{34D8A630-0782-791F-AFB0-61713CD34368}" dt="2022-10-28T17:58:02.656" v="162"/>
          <ac:spMkLst>
            <pc:docMk/>
            <pc:sldMk cId="1173248159" sldId="268"/>
            <ac:spMk id="64" creationId="{24822E8D-300D-45E7-9F98-BDEC7436184F}"/>
          </ac:spMkLst>
        </pc:spChg>
        <pc:spChg chg="add del">
          <ac:chgData name="Rebecca Travers (2128316)" userId="S::2128316@student.uwtsd.ac.uk::e5c53662-b97f-4beb-9183-bd51215688bd" providerId="AD" clId="Web-{34D8A630-0782-791F-AFB0-61713CD34368}" dt="2022-10-28T17:58:02.656" v="162"/>
          <ac:spMkLst>
            <pc:docMk/>
            <pc:sldMk cId="1173248159" sldId="268"/>
            <ac:spMk id="66" creationId="{07C953DC-E764-4B76-B359-52546F4CABCF}"/>
          </ac:spMkLst>
        </pc:spChg>
        <pc:spChg chg="add del">
          <ac:chgData name="Rebecca Travers (2128316)" userId="S::2128316@student.uwtsd.ac.uk::e5c53662-b97f-4beb-9183-bd51215688bd" providerId="AD" clId="Web-{34D8A630-0782-791F-AFB0-61713CD34368}" dt="2022-10-28T17:58:02.656" v="162"/>
          <ac:spMkLst>
            <pc:docMk/>
            <pc:sldMk cId="1173248159" sldId="268"/>
            <ac:spMk id="68" creationId="{C187CEFC-9032-481B-B8CA-A323593DD4E7}"/>
          </ac:spMkLst>
        </pc:spChg>
        <pc:spChg chg="add del">
          <ac:chgData name="Rebecca Travers (2128316)" userId="S::2128316@student.uwtsd.ac.uk::e5c53662-b97f-4beb-9183-bd51215688bd" providerId="AD" clId="Web-{34D8A630-0782-791F-AFB0-61713CD34368}" dt="2022-10-28T17:58:02.656" v="162"/>
          <ac:spMkLst>
            <pc:docMk/>
            <pc:sldMk cId="1173248159" sldId="268"/>
            <ac:spMk id="70" creationId="{4CB87468-9225-4E6A-A5B7-B47F08B34B33}"/>
          </ac:spMkLst>
        </pc:spChg>
        <pc:spChg chg="add del">
          <ac:chgData name="Rebecca Travers (2128316)" userId="S::2128316@student.uwtsd.ac.uk::e5c53662-b97f-4beb-9183-bd51215688bd" providerId="AD" clId="Web-{34D8A630-0782-791F-AFB0-61713CD34368}" dt="2022-10-28T17:58:02.656" v="162"/>
          <ac:spMkLst>
            <pc:docMk/>
            <pc:sldMk cId="1173248159" sldId="268"/>
            <ac:spMk id="72" creationId="{7296B8E7-1A3F-4C7F-A120-29E90E59314E}"/>
          </ac:spMkLst>
        </pc:spChg>
        <pc:spChg chg="add del">
          <ac:chgData name="Rebecca Travers (2128316)" userId="S::2128316@student.uwtsd.ac.uk::e5c53662-b97f-4beb-9183-bd51215688bd" providerId="AD" clId="Web-{34D8A630-0782-791F-AFB0-61713CD34368}" dt="2022-10-28T17:58:09.687" v="164"/>
          <ac:spMkLst>
            <pc:docMk/>
            <pc:sldMk cId="1173248159" sldId="268"/>
            <ac:spMk id="75" creationId="{E4947D45-3E3A-4249-A3DB-5B907C179727}"/>
          </ac:spMkLst>
        </pc:spChg>
        <pc:spChg chg="add del">
          <ac:chgData name="Rebecca Travers (2128316)" userId="S::2128316@student.uwtsd.ac.uk::e5c53662-b97f-4beb-9183-bd51215688bd" providerId="AD" clId="Web-{34D8A630-0782-791F-AFB0-61713CD34368}" dt="2022-10-28T17:58:09.687" v="164"/>
          <ac:spMkLst>
            <pc:docMk/>
            <pc:sldMk cId="1173248159" sldId="268"/>
            <ac:spMk id="76" creationId="{4D742E62-D0CA-4DEC-815B-5ED27845B5C4}"/>
          </ac:spMkLst>
        </pc:spChg>
        <pc:spChg chg="add del">
          <ac:chgData name="Rebecca Travers (2128316)" userId="S::2128316@student.uwtsd.ac.uk::e5c53662-b97f-4beb-9183-bd51215688bd" providerId="AD" clId="Web-{34D8A630-0782-791F-AFB0-61713CD34368}" dt="2022-10-28T17:58:09.687" v="164"/>
          <ac:spMkLst>
            <pc:docMk/>
            <pc:sldMk cId="1173248159" sldId="268"/>
            <ac:spMk id="77" creationId="{6ADD3D29-FB68-4A1C-B0DE-CAF42F2843F1}"/>
          </ac:spMkLst>
        </pc:spChg>
        <pc:spChg chg="add del">
          <ac:chgData name="Rebecca Travers (2128316)" userId="S::2128316@student.uwtsd.ac.uk::e5c53662-b97f-4beb-9183-bd51215688bd" providerId="AD" clId="Web-{34D8A630-0782-791F-AFB0-61713CD34368}" dt="2022-10-28T17:58:09.687" v="164"/>
          <ac:spMkLst>
            <pc:docMk/>
            <pc:sldMk cId="1173248159" sldId="268"/>
            <ac:spMk id="78" creationId="{24822E8D-300D-45E7-9F98-BDEC7436184F}"/>
          </ac:spMkLst>
        </pc:spChg>
        <pc:spChg chg="add del">
          <ac:chgData name="Rebecca Travers (2128316)" userId="S::2128316@student.uwtsd.ac.uk::e5c53662-b97f-4beb-9183-bd51215688bd" providerId="AD" clId="Web-{34D8A630-0782-791F-AFB0-61713CD34368}" dt="2022-10-28T17:58:09.687" v="164"/>
          <ac:spMkLst>
            <pc:docMk/>
            <pc:sldMk cId="1173248159" sldId="268"/>
            <ac:spMk id="79" creationId="{07C953DC-E764-4B76-B359-52546F4CABCF}"/>
          </ac:spMkLst>
        </pc:spChg>
        <pc:spChg chg="add del">
          <ac:chgData name="Rebecca Travers (2128316)" userId="S::2128316@student.uwtsd.ac.uk::e5c53662-b97f-4beb-9183-bd51215688bd" providerId="AD" clId="Web-{34D8A630-0782-791F-AFB0-61713CD34368}" dt="2022-10-28T17:58:09.687" v="164"/>
          <ac:spMkLst>
            <pc:docMk/>
            <pc:sldMk cId="1173248159" sldId="268"/>
            <ac:spMk id="80" creationId="{C187CEFC-9032-481B-B8CA-A323593DD4E7}"/>
          </ac:spMkLst>
        </pc:spChg>
        <pc:spChg chg="add del">
          <ac:chgData name="Rebecca Travers (2128316)" userId="S::2128316@student.uwtsd.ac.uk::e5c53662-b97f-4beb-9183-bd51215688bd" providerId="AD" clId="Web-{34D8A630-0782-791F-AFB0-61713CD34368}" dt="2022-10-28T17:58:09.687" v="164"/>
          <ac:spMkLst>
            <pc:docMk/>
            <pc:sldMk cId="1173248159" sldId="268"/>
            <ac:spMk id="81" creationId="{4CB87468-9225-4E6A-A5B7-B47F08B34B33}"/>
          </ac:spMkLst>
        </pc:spChg>
        <pc:spChg chg="add del">
          <ac:chgData name="Rebecca Travers (2128316)" userId="S::2128316@student.uwtsd.ac.uk::e5c53662-b97f-4beb-9183-bd51215688bd" providerId="AD" clId="Web-{34D8A630-0782-791F-AFB0-61713CD34368}" dt="2022-10-28T17:58:09.687" v="164"/>
          <ac:spMkLst>
            <pc:docMk/>
            <pc:sldMk cId="1173248159" sldId="268"/>
            <ac:spMk id="82" creationId="{7296B8E7-1A3F-4C7F-A120-29E90E59314E}"/>
          </ac:spMkLst>
        </pc:spChg>
        <pc:spChg chg="add del">
          <ac:chgData name="Rebecca Travers (2128316)" userId="S::2128316@student.uwtsd.ac.uk::e5c53662-b97f-4beb-9183-bd51215688bd" providerId="AD" clId="Web-{34D8A630-0782-791F-AFB0-61713CD34368}" dt="2022-10-28T17:58:27.797" v="166"/>
          <ac:spMkLst>
            <pc:docMk/>
            <pc:sldMk cId="1173248159" sldId="268"/>
            <ac:spMk id="85" creationId="{E4947D45-3E3A-4249-A3DB-5B907C179727}"/>
          </ac:spMkLst>
        </pc:spChg>
        <pc:spChg chg="add del">
          <ac:chgData name="Rebecca Travers (2128316)" userId="S::2128316@student.uwtsd.ac.uk::e5c53662-b97f-4beb-9183-bd51215688bd" providerId="AD" clId="Web-{34D8A630-0782-791F-AFB0-61713CD34368}" dt="2022-10-28T17:58:27.797" v="166"/>
          <ac:spMkLst>
            <pc:docMk/>
            <pc:sldMk cId="1173248159" sldId="268"/>
            <ac:spMk id="86" creationId="{4D742E62-D0CA-4DEC-815B-5ED27845B5C4}"/>
          </ac:spMkLst>
        </pc:spChg>
        <pc:spChg chg="add del">
          <ac:chgData name="Rebecca Travers (2128316)" userId="S::2128316@student.uwtsd.ac.uk::e5c53662-b97f-4beb-9183-bd51215688bd" providerId="AD" clId="Web-{34D8A630-0782-791F-AFB0-61713CD34368}" dt="2022-10-28T17:58:27.797" v="166"/>
          <ac:spMkLst>
            <pc:docMk/>
            <pc:sldMk cId="1173248159" sldId="268"/>
            <ac:spMk id="87" creationId="{6ADD3D29-FB68-4A1C-B0DE-CAF42F2843F1}"/>
          </ac:spMkLst>
        </pc:spChg>
        <pc:spChg chg="add del">
          <ac:chgData name="Rebecca Travers (2128316)" userId="S::2128316@student.uwtsd.ac.uk::e5c53662-b97f-4beb-9183-bd51215688bd" providerId="AD" clId="Web-{34D8A630-0782-791F-AFB0-61713CD34368}" dt="2022-10-28T17:58:27.797" v="166"/>
          <ac:spMkLst>
            <pc:docMk/>
            <pc:sldMk cId="1173248159" sldId="268"/>
            <ac:spMk id="88" creationId="{24822E8D-300D-45E7-9F98-BDEC7436184F}"/>
          </ac:spMkLst>
        </pc:spChg>
        <pc:spChg chg="add del">
          <ac:chgData name="Rebecca Travers (2128316)" userId="S::2128316@student.uwtsd.ac.uk::e5c53662-b97f-4beb-9183-bd51215688bd" providerId="AD" clId="Web-{34D8A630-0782-791F-AFB0-61713CD34368}" dt="2022-10-28T17:58:27.797" v="166"/>
          <ac:spMkLst>
            <pc:docMk/>
            <pc:sldMk cId="1173248159" sldId="268"/>
            <ac:spMk id="89" creationId="{07C953DC-E764-4B76-B359-52546F4CABCF}"/>
          </ac:spMkLst>
        </pc:spChg>
        <pc:spChg chg="add del">
          <ac:chgData name="Rebecca Travers (2128316)" userId="S::2128316@student.uwtsd.ac.uk::e5c53662-b97f-4beb-9183-bd51215688bd" providerId="AD" clId="Web-{34D8A630-0782-791F-AFB0-61713CD34368}" dt="2022-10-28T17:58:27.797" v="166"/>
          <ac:spMkLst>
            <pc:docMk/>
            <pc:sldMk cId="1173248159" sldId="268"/>
            <ac:spMk id="90" creationId="{C187CEFC-9032-481B-B8CA-A323593DD4E7}"/>
          </ac:spMkLst>
        </pc:spChg>
        <pc:spChg chg="add del">
          <ac:chgData name="Rebecca Travers (2128316)" userId="S::2128316@student.uwtsd.ac.uk::e5c53662-b97f-4beb-9183-bd51215688bd" providerId="AD" clId="Web-{34D8A630-0782-791F-AFB0-61713CD34368}" dt="2022-10-28T17:58:27.797" v="166"/>
          <ac:spMkLst>
            <pc:docMk/>
            <pc:sldMk cId="1173248159" sldId="268"/>
            <ac:spMk id="91" creationId="{4CB87468-9225-4E6A-A5B7-B47F08B34B33}"/>
          </ac:spMkLst>
        </pc:spChg>
        <pc:spChg chg="add del">
          <ac:chgData name="Rebecca Travers (2128316)" userId="S::2128316@student.uwtsd.ac.uk::e5c53662-b97f-4beb-9183-bd51215688bd" providerId="AD" clId="Web-{34D8A630-0782-791F-AFB0-61713CD34368}" dt="2022-10-28T17:58:27.797" v="166"/>
          <ac:spMkLst>
            <pc:docMk/>
            <pc:sldMk cId="1173248159" sldId="268"/>
            <ac:spMk id="92" creationId="{7296B8E7-1A3F-4C7F-A120-29E90E59314E}"/>
          </ac:spMkLst>
        </pc:spChg>
        <pc:spChg chg="add del">
          <ac:chgData name="Rebecca Travers (2128316)" userId="S::2128316@student.uwtsd.ac.uk::e5c53662-b97f-4beb-9183-bd51215688bd" providerId="AD" clId="Web-{34D8A630-0782-791F-AFB0-61713CD34368}" dt="2022-10-28T17:58:35.751" v="168"/>
          <ac:spMkLst>
            <pc:docMk/>
            <pc:sldMk cId="1173248159" sldId="268"/>
            <ac:spMk id="95" creationId="{4EB623E5-BC7C-4763-B7CD-C7D5F91F1285}"/>
          </ac:spMkLst>
        </pc:spChg>
        <pc:spChg chg="add del">
          <ac:chgData name="Rebecca Travers (2128316)" userId="S::2128316@student.uwtsd.ac.uk::e5c53662-b97f-4beb-9183-bd51215688bd" providerId="AD" clId="Web-{34D8A630-0782-791F-AFB0-61713CD34368}" dt="2022-10-28T17:58:35.751" v="168"/>
          <ac:spMkLst>
            <pc:docMk/>
            <pc:sldMk cId="1173248159" sldId="268"/>
            <ac:spMk id="96" creationId="{3EA8FC14-66B9-4B89-8A1A-B9DD527C4B93}"/>
          </ac:spMkLst>
        </pc:spChg>
        <pc:spChg chg="add del">
          <ac:chgData name="Rebecca Travers (2128316)" userId="S::2128316@student.uwtsd.ac.uk::e5c53662-b97f-4beb-9183-bd51215688bd" providerId="AD" clId="Web-{34D8A630-0782-791F-AFB0-61713CD34368}" dt="2022-10-28T17:58:35.751" v="168"/>
          <ac:spMkLst>
            <pc:docMk/>
            <pc:sldMk cId="1173248159" sldId="268"/>
            <ac:spMk id="97" creationId="{FACC9E27-5F4A-4983-A2FD-83CFCD0696F4}"/>
          </ac:spMkLst>
        </pc:spChg>
        <pc:spChg chg="add del">
          <ac:chgData name="Rebecca Travers (2128316)" userId="S::2128316@student.uwtsd.ac.uk::e5c53662-b97f-4beb-9183-bd51215688bd" providerId="AD" clId="Web-{34D8A630-0782-791F-AFB0-61713CD34368}" dt="2022-10-28T17:58:35.751" v="168"/>
          <ac:spMkLst>
            <pc:docMk/>
            <pc:sldMk cId="1173248159" sldId="268"/>
            <ac:spMk id="98" creationId="{AA3A77EB-D201-42BF-9FF2-6EC0E5C26196}"/>
          </ac:spMkLst>
        </pc:spChg>
        <pc:spChg chg="add del mod">
          <ac:chgData name="Rebecca Travers (2128316)" userId="S::2128316@student.uwtsd.ac.uk::e5c53662-b97f-4beb-9183-bd51215688bd" providerId="AD" clId="Web-{34D8A630-0782-791F-AFB0-61713CD34368}" dt="2022-10-28T17:56:17.026" v="134"/>
          <ac:spMkLst>
            <pc:docMk/>
            <pc:sldMk cId="1173248159" sldId="268"/>
            <ac:spMk id="99" creationId="{162AC097-2A14-0E17-275D-FFABEBA6F640}"/>
          </ac:spMkLst>
        </pc:spChg>
        <pc:spChg chg="add del">
          <ac:chgData name="Rebecca Travers (2128316)" userId="S::2128316@student.uwtsd.ac.uk::e5c53662-b97f-4beb-9183-bd51215688bd" providerId="AD" clId="Web-{34D8A630-0782-791F-AFB0-61713CD34368}" dt="2022-10-28T17:59:38.252" v="176"/>
          <ac:spMkLst>
            <pc:docMk/>
            <pc:sldMk cId="1173248159" sldId="268"/>
            <ac:spMk id="101" creationId="{4EB623E5-BC7C-4763-B7CD-C7D5F91F1285}"/>
          </ac:spMkLst>
        </pc:spChg>
        <pc:spChg chg="add del">
          <ac:chgData name="Rebecca Travers (2128316)" userId="S::2128316@student.uwtsd.ac.uk::e5c53662-b97f-4beb-9183-bd51215688bd" providerId="AD" clId="Web-{34D8A630-0782-791F-AFB0-61713CD34368}" dt="2022-10-28T17:59:38.252" v="176"/>
          <ac:spMkLst>
            <pc:docMk/>
            <pc:sldMk cId="1173248159" sldId="268"/>
            <ac:spMk id="102" creationId="{72C6E0B7-C37D-4D54-8F3E-8D9F9097F676}"/>
          </ac:spMkLst>
        </pc:spChg>
        <pc:spChg chg="add del">
          <ac:chgData name="Rebecca Travers (2128316)" userId="S::2128316@student.uwtsd.ac.uk::e5c53662-b97f-4beb-9183-bd51215688bd" providerId="AD" clId="Web-{34D8A630-0782-791F-AFB0-61713CD34368}" dt="2022-10-28T17:59:38.252" v="176"/>
          <ac:spMkLst>
            <pc:docMk/>
            <pc:sldMk cId="1173248159" sldId="268"/>
            <ac:spMk id="103" creationId="{B7B653ED-BC47-4D34-B612-473D6AFAD041}"/>
          </ac:spMkLst>
        </pc:spChg>
        <pc:spChg chg="add del">
          <ac:chgData name="Rebecca Travers (2128316)" userId="S::2128316@student.uwtsd.ac.uk::e5c53662-b97f-4beb-9183-bd51215688bd" providerId="AD" clId="Web-{34D8A630-0782-791F-AFB0-61713CD34368}" dt="2022-10-28T17:59:38.252" v="176"/>
          <ac:spMkLst>
            <pc:docMk/>
            <pc:sldMk cId="1173248159" sldId="268"/>
            <ac:spMk id="104" creationId="{B93D812D-BB26-4FDD-A218-F6F71E737600}"/>
          </ac:spMkLst>
        </pc:spChg>
        <pc:spChg chg="add del">
          <ac:chgData name="Rebecca Travers (2128316)" userId="S::2128316@student.uwtsd.ac.uk::e5c53662-b97f-4beb-9183-bd51215688bd" providerId="AD" clId="Web-{34D8A630-0782-791F-AFB0-61713CD34368}" dt="2022-10-28T17:59:38.252" v="176"/>
          <ac:spMkLst>
            <pc:docMk/>
            <pc:sldMk cId="1173248159" sldId="268"/>
            <ac:spMk id="105" creationId="{EEA99C6C-BC37-4408-9F74-3DDB1060B733}"/>
          </ac:spMkLst>
        </pc:spChg>
        <pc:spChg chg="add del">
          <ac:chgData name="Rebecca Travers (2128316)" userId="S::2128316@student.uwtsd.ac.uk::e5c53662-b97f-4beb-9183-bd51215688bd" providerId="AD" clId="Web-{34D8A630-0782-791F-AFB0-61713CD34368}" dt="2022-10-28T17:59:38.252" v="176"/>
          <ac:spMkLst>
            <pc:docMk/>
            <pc:sldMk cId="1173248159" sldId="268"/>
            <ac:spMk id="106" creationId="{924C0032-B592-45AB-AD23-5A4BD369B60B}"/>
          </ac:spMkLst>
        </pc:spChg>
        <pc:spChg chg="add del">
          <ac:chgData name="Rebecca Travers (2128316)" userId="S::2128316@student.uwtsd.ac.uk::e5c53662-b97f-4beb-9183-bd51215688bd" providerId="AD" clId="Web-{34D8A630-0782-791F-AFB0-61713CD34368}" dt="2022-10-28T17:59:38.252" v="176"/>
          <ac:spMkLst>
            <pc:docMk/>
            <pc:sldMk cId="1173248159" sldId="268"/>
            <ac:spMk id="107" creationId="{89BF1F84-E7C7-42A7-911D-8E48AF67110E}"/>
          </ac:spMkLst>
        </pc:spChg>
        <pc:spChg chg="add del">
          <ac:chgData name="Rebecca Travers (2128316)" userId="S::2128316@student.uwtsd.ac.uk::e5c53662-b97f-4beb-9183-bd51215688bd" providerId="AD" clId="Web-{34D8A630-0782-791F-AFB0-61713CD34368}" dt="2022-10-28T17:59:38.252" v="176"/>
          <ac:spMkLst>
            <pc:docMk/>
            <pc:sldMk cId="1173248159" sldId="268"/>
            <ac:spMk id="108" creationId="{0C3CFCFE-6522-4333-8CB1-16DB80E7E9C2}"/>
          </ac:spMkLst>
        </pc:spChg>
        <pc:spChg chg="add del">
          <ac:chgData name="Rebecca Travers (2128316)" userId="S::2128316@student.uwtsd.ac.uk::e5c53662-b97f-4beb-9183-bd51215688bd" providerId="AD" clId="Web-{34D8A630-0782-791F-AFB0-61713CD34368}" dt="2022-10-28T17:59:38.158" v="175"/>
          <ac:spMkLst>
            <pc:docMk/>
            <pc:sldMk cId="1173248159" sldId="268"/>
            <ac:spMk id="124" creationId="{E4947D45-3E3A-4249-A3DB-5B907C179727}"/>
          </ac:spMkLst>
        </pc:spChg>
        <pc:spChg chg="add del">
          <ac:chgData name="Rebecca Travers (2128316)" userId="S::2128316@student.uwtsd.ac.uk::e5c53662-b97f-4beb-9183-bd51215688bd" providerId="AD" clId="Web-{34D8A630-0782-791F-AFB0-61713CD34368}" dt="2022-10-28T17:59:38.158" v="175"/>
          <ac:spMkLst>
            <pc:docMk/>
            <pc:sldMk cId="1173248159" sldId="268"/>
            <ac:spMk id="126" creationId="{E4F17063-EDA4-417B-946F-BA357F3B390D}"/>
          </ac:spMkLst>
        </pc:spChg>
        <pc:spChg chg="add del">
          <ac:chgData name="Rebecca Travers (2128316)" userId="S::2128316@student.uwtsd.ac.uk::e5c53662-b97f-4beb-9183-bd51215688bd" providerId="AD" clId="Web-{34D8A630-0782-791F-AFB0-61713CD34368}" dt="2022-10-28T17:59:38.158" v="175"/>
          <ac:spMkLst>
            <pc:docMk/>
            <pc:sldMk cId="1173248159" sldId="268"/>
            <ac:spMk id="128" creationId="{D36F3EEA-55D4-4677-80E7-92D00B8F343B}"/>
          </ac:spMkLst>
        </pc:spChg>
        <pc:spChg chg="add del">
          <ac:chgData name="Rebecca Travers (2128316)" userId="S::2128316@student.uwtsd.ac.uk::e5c53662-b97f-4beb-9183-bd51215688bd" providerId="AD" clId="Web-{34D8A630-0782-791F-AFB0-61713CD34368}" dt="2022-10-28T17:59:38.158" v="175"/>
          <ac:spMkLst>
            <pc:docMk/>
            <pc:sldMk cId="1173248159" sldId="268"/>
            <ac:spMk id="130" creationId="{C91E93A7-6C7F-4F77-9CB0-280D958EF4D2}"/>
          </ac:spMkLst>
        </pc:spChg>
        <pc:spChg chg="add">
          <ac:chgData name="Rebecca Travers (2128316)" userId="S::2128316@student.uwtsd.ac.uk::e5c53662-b97f-4beb-9183-bd51215688bd" providerId="AD" clId="Web-{34D8A630-0782-791F-AFB0-61713CD34368}" dt="2022-10-28T17:59:38.252" v="176"/>
          <ac:spMkLst>
            <pc:docMk/>
            <pc:sldMk cId="1173248159" sldId="268"/>
            <ac:spMk id="132" creationId="{07C953DC-E764-4B76-B359-52546F4CABCF}"/>
          </ac:spMkLst>
        </pc:spChg>
        <pc:spChg chg="add">
          <ac:chgData name="Rebecca Travers (2128316)" userId="S::2128316@student.uwtsd.ac.uk::e5c53662-b97f-4beb-9183-bd51215688bd" providerId="AD" clId="Web-{34D8A630-0782-791F-AFB0-61713CD34368}" dt="2022-10-28T17:59:38.252" v="176"/>
          <ac:spMkLst>
            <pc:docMk/>
            <pc:sldMk cId="1173248159" sldId="268"/>
            <ac:spMk id="134" creationId="{C187CEFC-9032-481B-B8CA-A323593DD4E7}"/>
          </ac:spMkLst>
        </pc:spChg>
        <pc:spChg chg="add">
          <ac:chgData name="Rebecca Travers (2128316)" userId="S::2128316@student.uwtsd.ac.uk::e5c53662-b97f-4beb-9183-bd51215688bd" providerId="AD" clId="Web-{34D8A630-0782-791F-AFB0-61713CD34368}" dt="2022-10-28T17:59:38.252" v="176"/>
          <ac:spMkLst>
            <pc:docMk/>
            <pc:sldMk cId="1173248159" sldId="268"/>
            <ac:spMk id="135" creationId="{E4947D45-3E3A-4249-A3DB-5B907C179727}"/>
          </ac:spMkLst>
        </pc:spChg>
        <pc:spChg chg="add">
          <ac:chgData name="Rebecca Travers (2128316)" userId="S::2128316@student.uwtsd.ac.uk::e5c53662-b97f-4beb-9183-bd51215688bd" providerId="AD" clId="Web-{34D8A630-0782-791F-AFB0-61713CD34368}" dt="2022-10-28T17:59:38.252" v="176"/>
          <ac:spMkLst>
            <pc:docMk/>
            <pc:sldMk cId="1173248159" sldId="268"/>
            <ac:spMk id="136" creationId="{4CB87468-9225-4E6A-A5B7-B47F08B34B33}"/>
          </ac:spMkLst>
        </pc:spChg>
        <pc:spChg chg="add">
          <ac:chgData name="Rebecca Travers (2128316)" userId="S::2128316@student.uwtsd.ac.uk::e5c53662-b97f-4beb-9183-bd51215688bd" providerId="AD" clId="Web-{34D8A630-0782-791F-AFB0-61713CD34368}" dt="2022-10-28T17:59:38.252" v="176"/>
          <ac:spMkLst>
            <pc:docMk/>
            <pc:sldMk cId="1173248159" sldId="268"/>
            <ac:spMk id="137" creationId="{4D742E62-D0CA-4DEC-815B-5ED27845B5C4}"/>
          </ac:spMkLst>
        </pc:spChg>
        <pc:spChg chg="add">
          <ac:chgData name="Rebecca Travers (2128316)" userId="S::2128316@student.uwtsd.ac.uk::e5c53662-b97f-4beb-9183-bd51215688bd" providerId="AD" clId="Web-{34D8A630-0782-791F-AFB0-61713CD34368}" dt="2022-10-28T17:59:38.252" v="176"/>
          <ac:spMkLst>
            <pc:docMk/>
            <pc:sldMk cId="1173248159" sldId="268"/>
            <ac:spMk id="138" creationId="{7296B8E7-1A3F-4C7F-A120-29E90E59314E}"/>
          </ac:spMkLst>
        </pc:spChg>
        <pc:spChg chg="add">
          <ac:chgData name="Rebecca Travers (2128316)" userId="S::2128316@student.uwtsd.ac.uk::e5c53662-b97f-4beb-9183-bd51215688bd" providerId="AD" clId="Web-{34D8A630-0782-791F-AFB0-61713CD34368}" dt="2022-10-28T17:59:38.252" v="176"/>
          <ac:spMkLst>
            <pc:docMk/>
            <pc:sldMk cId="1173248159" sldId="268"/>
            <ac:spMk id="139" creationId="{6ADD3D29-FB68-4A1C-B0DE-CAF42F2843F1}"/>
          </ac:spMkLst>
        </pc:spChg>
        <pc:spChg chg="add">
          <ac:chgData name="Rebecca Travers (2128316)" userId="S::2128316@student.uwtsd.ac.uk::e5c53662-b97f-4beb-9183-bd51215688bd" providerId="AD" clId="Web-{34D8A630-0782-791F-AFB0-61713CD34368}" dt="2022-10-28T17:59:38.252" v="176"/>
          <ac:spMkLst>
            <pc:docMk/>
            <pc:sldMk cId="1173248159" sldId="268"/>
            <ac:spMk id="140" creationId="{24822E8D-300D-45E7-9F98-BDEC7436184F}"/>
          </ac:spMkLst>
        </pc:spChg>
        <pc:spChg chg="add mod">
          <ac:chgData name="Rebecca Travers (2128316)" userId="S::2128316@student.uwtsd.ac.uk::e5c53662-b97f-4beb-9183-bd51215688bd" providerId="AD" clId="Web-{34D8A630-0782-791F-AFB0-61713CD34368}" dt="2022-10-28T18:02:08.053" v="191" actId="20577"/>
          <ac:spMkLst>
            <pc:docMk/>
            <pc:sldMk cId="1173248159" sldId="268"/>
            <ac:spMk id="378" creationId="{4D1986B7-DBA9-73EC-CAF0-34D7E31CFE3F}"/>
          </ac:spMkLst>
        </pc:spChg>
        <pc:grpChg chg="add del">
          <ac:chgData name="Rebecca Travers (2128316)" userId="S::2128316@student.uwtsd.ac.uk::e5c53662-b97f-4beb-9183-bd51215688bd" providerId="AD" clId="Web-{34D8A630-0782-791F-AFB0-61713CD34368}" dt="2022-10-28T17:58:35.844" v="169"/>
          <ac:grpSpMkLst>
            <pc:docMk/>
            <pc:sldMk cId="1173248159" sldId="268"/>
            <ac:grpSpMk id="17" creationId="{ACCC08F4-6649-4752-A49D-EC2C8E965620}"/>
          </ac:grpSpMkLst>
        </pc:grpChg>
        <pc:grpChg chg="add del">
          <ac:chgData name="Rebecca Travers (2128316)" userId="S::2128316@student.uwtsd.ac.uk::e5c53662-b97f-4beb-9183-bd51215688bd" providerId="AD" clId="Web-{34D8A630-0782-791F-AFB0-61713CD34368}" dt="2022-10-28T17:58:02.656" v="162"/>
          <ac:grpSpMkLst>
            <pc:docMk/>
            <pc:sldMk cId="1173248159" sldId="268"/>
            <ac:grpSpMk id="47" creationId="{ACCC08F4-6649-4752-A49D-EC2C8E965620}"/>
          </ac:grpSpMkLst>
        </pc:grpChg>
        <pc:grpChg chg="add del">
          <ac:chgData name="Rebecca Travers (2128316)" userId="S::2128316@student.uwtsd.ac.uk::e5c53662-b97f-4beb-9183-bd51215688bd" providerId="AD" clId="Web-{34D8A630-0782-791F-AFB0-61713CD34368}" dt="2022-10-28T17:58:09.687" v="164"/>
          <ac:grpSpMkLst>
            <pc:docMk/>
            <pc:sldMk cId="1173248159" sldId="268"/>
            <ac:grpSpMk id="74" creationId="{ACCC08F4-6649-4752-A49D-EC2C8E965620}"/>
          </ac:grpSpMkLst>
        </pc:grpChg>
        <pc:grpChg chg="add del">
          <ac:chgData name="Rebecca Travers (2128316)" userId="S::2128316@student.uwtsd.ac.uk::e5c53662-b97f-4beb-9183-bd51215688bd" providerId="AD" clId="Web-{34D8A630-0782-791F-AFB0-61713CD34368}" dt="2022-10-28T17:58:27.797" v="166"/>
          <ac:grpSpMkLst>
            <pc:docMk/>
            <pc:sldMk cId="1173248159" sldId="268"/>
            <ac:grpSpMk id="84" creationId="{ACCC08F4-6649-4752-A49D-EC2C8E965620}"/>
          </ac:grpSpMkLst>
        </pc:grpChg>
        <pc:grpChg chg="add del">
          <ac:chgData name="Rebecca Travers (2128316)" userId="S::2128316@student.uwtsd.ac.uk::e5c53662-b97f-4beb-9183-bd51215688bd" providerId="AD" clId="Web-{34D8A630-0782-791F-AFB0-61713CD34368}" dt="2022-10-28T17:58:35.751" v="168"/>
          <ac:grpSpMkLst>
            <pc:docMk/>
            <pc:sldMk cId="1173248159" sldId="268"/>
            <ac:grpSpMk id="94" creationId="{ADF228AF-822F-4819-9EB8-406258D6BB0E}"/>
          </ac:grpSpMkLst>
        </pc:grpChg>
        <pc:grpChg chg="add del">
          <ac:chgData name="Rebecca Travers (2128316)" userId="S::2128316@student.uwtsd.ac.uk::e5c53662-b97f-4beb-9183-bd51215688bd" providerId="AD" clId="Web-{34D8A630-0782-791F-AFB0-61713CD34368}" dt="2022-10-28T17:59:38.252" v="176"/>
          <ac:grpSpMkLst>
            <pc:docMk/>
            <pc:sldMk cId="1173248159" sldId="268"/>
            <ac:grpSpMk id="100" creationId="{ADF228AF-822F-4819-9EB8-406258D6BB0E}"/>
          </ac:grpSpMkLst>
        </pc:grpChg>
        <pc:grpChg chg="add del">
          <ac:chgData name="Rebecca Travers (2128316)" userId="S::2128316@student.uwtsd.ac.uk::e5c53662-b97f-4beb-9183-bd51215688bd" providerId="AD" clId="Web-{34D8A630-0782-791F-AFB0-61713CD34368}" dt="2022-10-28T17:59:38.158" v="175"/>
          <ac:grpSpMkLst>
            <pc:docMk/>
            <pc:sldMk cId="1173248159" sldId="268"/>
            <ac:grpSpMk id="113" creationId="{ACCC08F4-6649-4752-A49D-EC2C8E965620}"/>
          </ac:grpSpMkLst>
        </pc:grpChg>
        <pc:grpChg chg="add">
          <ac:chgData name="Rebecca Travers (2128316)" userId="S::2128316@student.uwtsd.ac.uk::e5c53662-b97f-4beb-9183-bd51215688bd" providerId="AD" clId="Web-{34D8A630-0782-791F-AFB0-61713CD34368}" dt="2022-10-28T17:59:38.252" v="176"/>
          <ac:grpSpMkLst>
            <pc:docMk/>
            <pc:sldMk cId="1173248159" sldId="268"/>
            <ac:grpSpMk id="133" creationId="{ACCC08F4-6649-4752-A49D-EC2C8E965620}"/>
          </ac:grpSpMkLst>
        </pc:grpChg>
        <pc:graphicFrameChg chg="add mod modGraphic">
          <ac:chgData name="Rebecca Travers (2128316)" userId="S::2128316@student.uwtsd.ac.uk::e5c53662-b97f-4beb-9183-bd51215688bd" providerId="AD" clId="Web-{34D8A630-0782-791F-AFB0-61713CD34368}" dt="2022-10-28T18:00:00.862" v="178" actId="1076"/>
          <ac:graphicFrameMkLst>
            <pc:docMk/>
            <pc:sldMk cId="1173248159" sldId="268"/>
            <ac:graphicFrameMk id="14" creationId="{BB0644B2-37B7-6EA7-DEC5-8B7D3AF7F923}"/>
          </ac:graphicFrameMkLst>
        </pc:graphicFrameChg>
        <pc:picChg chg="add mod">
          <ac:chgData name="Rebecca Travers (2128316)" userId="S::2128316@student.uwtsd.ac.uk::e5c53662-b97f-4beb-9183-bd51215688bd" providerId="AD" clId="Web-{34D8A630-0782-791F-AFB0-61713CD34368}" dt="2022-10-28T17:59:38.158" v="175"/>
          <ac:picMkLst>
            <pc:docMk/>
            <pc:sldMk cId="1173248159" sldId="268"/>
            <ac:picMk id="8" creationId="{47E6526B-0F60-6C93-68DF-A0D6A0587911}"/>
          </ac:picMkLst>
        </pc:picChg>
        <pc:picChg chg="add mod ord">
          <ac:chgData name="Rebecca Travers (2128316)" userId="S::2128316@student.uwtsd.ac.uk::e5c53662-b97f-4beb-9183-bd51215688bd" providerId="AD" clId="Web-{34D8A630-0782-791F-AFB0-61713CD34368}" dt="2022-10-28T17:59:38.158" v="175"/>
          <ac:picMkLst>
            <pc:docMk/>
            <pc:sldMk cId="1173248159" sldId="268"/>
            <ac:picMk id="11" creationId="{EE320D92-07A1-01E2-DEBD-EFF2920821AA}"/>
          </ac:picMkLst>
        </pc:picChg>
      </pc:sldChg>
      <pc:sldChg chg="addSp delSp modSp new mod setBg setClrOvrMap">
        <pc:chgData name="Rebecca Travers (2128316)" userId="S::2128316@student.uwtsd.ac.uk::e5c53662-b97f-4beb-9183-bd51215688bd" providerId="AD" clId="Web-{34D8A630-0782-791F-AFB0-61713CD34368}" dt="2022-10-28T18:46:14.836" v="473" actId="20577"/>
        <pc:sldMkLst>
          <pc:docMk/>
          <pc:sldMk cId="4004503528" sldId="269"/>
        </pc:sldMkLst>
        <pc:spChg chg="del">
          <ac:chgData name="Rebecca Travers (2128316)" userId="S::2128316@student.uwtsd.ac.uk::e5c53662-b97f-4beb-9183-bd51215688bd" providerId="AD" clId="Web-{34D8A630-0782-791F-AFB0-61713CD34368}" dt="2022-10-28T18:21:06.167" v="332"/>
          <ac:spMkLst>
            <pc:docMk/>
            <pc:sldMk cId="4004503528" sldId="269"/>
            <ac:spMk id="2" creationId="{1ABD98F0-D595-CDCD-C05E-5AF25EB2C161}"/>
          </ac:spMkLst>
        </pc:spChg>
        <pc:spChg chg="del">
          <ac:chgData name="Rebecca Travers (2128316)" userId="S::2128316@student.uwtsd.ac.uk::e5c53662-b97f-4beb-9183-bd51215688bd" providerId="AD" clId="Web-{34D8A630-0782-791F-AFB0-61713CD34368}" dt="2022-10-28T18:21:06.167" v="331"/>
          <ac:spMkLst>
            <pc:docMk/>
            <pc:sldMk cId="4004503528" sldId="269"/>
            <ac:spMk id="3" creationId="{AC45638C-37B9-5076-33F7-F06AA753C457}"/>
          </ac:spMkLst>
        </pc:spChg>
        <pc:spChg chg="del">
          <ac:chgData name="Rebecca Travers (2128316)" userId="S::2128316@student.uwtsd.ac.uk::e5c53662-b97f-4beb-9183-bd51215688bd" providerId="AD" clId="Web-{34D8A630-0782-791F-AFB0-61713CD34368}" dt="2022-10-28T18:21:06.167" v="330"/>
          <ac:spMkLst>
            <pc:docMk/>
            <pc:sldMk cId="4004503528" sldId="269"/>
            <ac:spMk id="4" creationId="{41C9E302-FFB8-4ED7-B7D7-F843EC516A03}"/>
          </ac:spMkLst>
        </pc:spChg>
        <pc:spChg chg="del">
          <ac:chgData name="Rebecca Travers (2128316)" userId="S::2128316@student.uwtsd.ac.uk::e5c53662-b97f-4beb-9183-bd51215688bd" providerId="AD" clId="Web-{34D8A630-0782-791F-AFB0-61713CD34368}" dt="2022-10-28T18:21:06.167" v="329"/>
          <ac:spMkLst>
            <pc:docMk/>
            <pc:sldMk cId="4004503528" sldId="269"/>
            <ac:spMk id="5" creationId="{CE489624-44FC-C5DC-6282-C62CFF9A1237}"/>
          </ac:spMkLst>
        </pc:spChg>
        <pc:spChg chg="del">
          <ac:chgData name="Rebecca Travers (2128316)" userId="S::2128316@student.uwtsd.ac.uk::e5c53662-b97f-4beb-9183-bd51215688bd" providerId="AD" clId="Web-{34D8A630-0782-791F-AFB0-61713CD34368}" dt="2022-10-28T18:21:06.167" v="328"/>
          <ac:spMkLst>
            <pc:docMk/>
            <pc:sldMk cId="4004503528" sldId="269"/>
            <ac:spMk id="6" creationId="{C2697BA0-5158-8A89-0B70-CEC5746A72F1}"/>
          </ac:spMkLst>
        </pc:spChg>
        <pc:spChg chg="add mod">
          <ac:chgData name="Rebecca Travers (2128316)" userId="S::2128316@student.uwtsd.ac.uk::e5c53662-b97f-4beb-9183-bd51215688bd" providerId="AD" clId="Web-{34D8A630-0782-791F-AFB0-61713CD34368}" dt="2022-10-28T18:42:58.331" v="439"/>
          <ac:spMkLst>
            <pc:docMk/>
            <pc:sldMk cId="4004503528" sldId="269"/>
            <ac:spMk id="7" creationId="{DC5081E9-760E-DE7C-6A65-45E7DE439FCD}"/>
          </ac:spMkLst>
        </pc:spChg>
        <pc:spChg chg="add mod">
          <ac:chgData name="Rebecca Travers (2128316)" userId="S::2128316@student.uwtsd.ac.uk::e5c53662-b97f-4beb-9183-bd51215688bd" providerId="AD" clId="Web-{34D8A630-0782-791F-AFB0-61713CD34368}" dt="2022-10-28T18:46:14.836" v="473" actId="20577"/>
          <ac:spMkLst>
            <pc:docMk/>
            <pc:sldMk cId="4004503528" sldId="269"/>
            <ac:spMk id="8" creationId="{A90BD801-12AD-0889-46B5-B5D6B3FF4446}"/>
          </ac:spMkLst>
        </pc:spChg>
        <pc:spChg chg="add del">
          <ac:chgData name="Rebecca Travers (2128316)" userId="S::2128316@student.uwtsd.ac.uk::e5c53662-b97f-4beb-9183-bd51215688bd" providerId="AD" clId="Web-{34D8A630-0782-791F-AFB0-61713CD34368}" dt="2022-10-28T18:42:58.331" v="439"/>
          <ac:spMkLst>
            <pc:docMk/>
            <pc:sldMk cId="4004503528" sldId="269"/>
            <ac:spMk id="17" creationId="{670D6F2B-93AF-47D6-9378-5E54BE0AC69F}"/>
          </ac:spMkLst>
        </pc:spChg>
        <pc:spChg chg="add del">
          <ac:chgData name="Rebecca Travers (2128316)" userId="S::2128316@student.uwtsd.ac.uk::e5c53662-b97f-4beb-9183-bd51215688bd" providerId="AD" clId="Web-{34D8A630-0782-791F-AFB0-61713CD34368}" dt="2022-10-28T18:42:58.331" v="439"/>
          <ac:spMkLst>
            <pc:docMk/>
            <pc:sldMk cId="4004503528" sldId="269"/>
            <ac:spMk id="19" creationId="{D36F3EEA-55D4-4677-80E7-92D00B8F343B}"/>
          </ac:spMkLst>
        </pc:spChg>
        <pc:spChg chg="add del">
          <ac:chgData name="Rebecca Travers (2128316)" userId="S::2128316@student.uwtsd.ac.uk::e5c53662-b97f-4beb-9183-bd51215688bd" providerId="AD" clId="Web-{34D8A630-0782-791F-AFB0-61713CD34368}" dt="2022-10-28T18:42:58.331" v="439"/>
          <ac:spMkLst>
            <pc:docMk/>
            <pc:sldMk cId="4004503528" sldId="269"/>
            <ac:spMk id="21" creationId="{C91E93A7-6C7F-4F77-9CB0-280D958EF4D2}"/>
          </ac:spMkLst>
        </pc:spChg>
        <pc:spChg chg="add del">
          <ac:chgData name="Rebecca Travers (2128316)" userId="S::2128316@student.uwtsd.ac.uk::e5c53662-b97f-4beb-9183-bd51215688bd" providerId="AD" clId="Web-{34D8A630-0782-791F-AFB0-61713CD34368}" dt="2022-10-28T18:42:58.331" v="439"/>
          <ac:spMkLst>
            <pc:docMk/>
            <pc:sldMk cId="4004503528" sldId="269"/>
            <ac:spMk id="23" creationId="{E4F17063-EDA4-417B-946F-BA357F3B390D}"/>
          </ac:spMkLst>
        </pc:spChg>
        <pc:spChg chg="add">
          <ac:chgData name="Rebecca Travers (2128316)" userId="S::2128316@student.uwtsd.ac.uk::e5c53662-b97f-4beb-9183-bd51215688bd" providerId="AD" clId="Web-{34D8A630-0782-791F-AFB0-61713CD34368}" dt="2022-10-28T18:42:58.331" v="439"/>
          <ac:spMkLst>
            <pc:docMk/>
            <pc:sldMk cId="4004503528" sldId="269"/>
            <ac:spMk id="39" creationId="{59647F54-801D-44AB-8284-EDDFF7763139}"/>
          </ac:spMkLst>
        </pc:spChg>
        <pc:spChg chg="add">
          <ac:chgData name="Rebecca Travers (2128316)" userId="S::2128316@student.uwtsd.ac.uk::e5c53662-b97f-4beb-9183-bd51215688bd" providerId="AD" clId="Web-{34D8A630-0782-791F-AFB0-61713CD34368}" dt="2022-10-28T18:42:58.331" v="439"/>
          <ac:spMkLst>
            <pc:docMk/>
            <pc:sldMk cId="4004503528" sldId="269"/>
            <ac:spMk id="41" creationId="{89EA2611-DCBA-4E97-A2B2-9A466E76BDA4}"/>
          </ac:spMkLst>
        </pc:spChg>
        <pc:spChg chg="add">
          <ac:chgData name="Rebecca Travers (2128316)" userId="S::2128316@student.uwtsd.ac.uk::e5c53662-b97f-4beb-9183-bd51215688bd" providerId="AD" clId="Web-{34D8A630-0782-791F-AFB0-61713CD34368}" dt="2022-10-28T18:42:58.331" v="439"/>
          <ac:spMkLst>
            <pc:docMk/>
            <pc:sldMk cId="4004503528" sldId="269"/>
            <ac:spMk id="43" creationId="{FD2669AB-35DB-41EC-BE9C-DA80B60A3280}"/>
          </ac:spMkLst>
        </pc:spChg>
        <pc:spChg chg="add">
          <ac:chgData name="Rebecca Travers (2128316)" userId="S::2128316@student.uwtsd.ac.uk::e5c53662-b97f-4beb-9183-bd51215688bd" providerId="AD" clId="Web-{34D8A630-0782-791F-AFB0-61713CD34368}" dt="2022-10-28T18:42:58.331" v="439"/>
          <ac:spMkLst>
            <pc:docMk/>
            <pc:sldMk cId="4004503528" sldId="269"/>
            <ac:spMk id="45" creationId="{BBC615D1-6E12-40EF-915B-316CFDB550D5}"/>
          </ac:spMkLst>
        </pc:spChg>
        <pc:spChg chg="add">
          <ac:chgData name="Rebecca Travers (2128316)" userId="S::2128316@student.uwtsd.ac.uk::e5c53662-b97f-4beb-9183-bd51215688bd" providerId="AD" clId="Web-{34D8A630-0782-791F-AFB0-61713CD34368}" dt="2022-10-28T18:42:58.331" v="439"/>
          <ac:spMkLst>
            <pc:docMk/>
            <pc:sldMk cId="4004503528" sldId="269"/>
            <ac:spMk id="47" creationId="{B9797D36-DE1E-47CD-881A-6C1F5828261B}"/>
          </ac:spMkLst>
        </pc:spChg>
        <pc:spChg chg="add">
          <ac:chgData name="Rebecca Travers (2128316)" userId="S::2128316@student.uwtsd.ac.uk::e5c53662-b97f-4beb-9183-bd51215688bd" providerId="AD" clId="Web-{34D8A630-0782-791F-AFB0-61713CD34368}" dt="2022-10-28T18:42:58.331" v="439"/>
          <ac:spMkLst>
            <pc:docMk/>
            <pc:sldMk cId="4004503528" sldId="269"/>
            <ac:spMk id="49" creationId="{4A2FAF1F-F462-46AF-A9E6-CC93C4E2C359}"/>
          </ac:spMkLst>
        </pc:spChg>
        <pc:spChg chg="add">
          <ac:chgData name="Rebecca Travers (2128316)" userId="S::2128316@student.uwtsd.ac.uk::e5c53662-b97f-4beb-9183-bd51215688bd" providerId="AD" clId="Web-{34D8A630-0782-791F-AFB0-61713CD34368}" dt="2022-10-28T18:42:58.331" v="439"/>
          <ac:spMkLst>
            <pc:docMk/>
            <pc:sldMk cId="4004503528" sldId="269"/>
            <ac:spMk id="51" creationId="{7146BED8-BAE9-42C5-A3DD-7B946445DB8C}"/>
          </ac:spMkLst>
        </pc:spChg>
        <pc:spChg chg="add">
          <ac:chgData name="Rebecca Travers (2128316)" userId="S::2128316@student.uwtsd.ac.uk::e5c53662-b97f-4beb-9183-bd51215688bd" providerId="AD" clId="Web-{34D8A630-0782-791F-AFB0-61713CD34368}" dt="2022-10-28T18:42:58.331" v="439"/>
          <ac:spMkLst>
            <pc:docMk/>
            <pc:sldMk cId="4004503528" sldId="269"/>
            <ac:spMk id="53" creationId="{15765FE8-B62F-41E4-A73C-74C91A8FD945}"/>
          </ac:spMkLst>
        </pc:spChg>
        <pc:grpChg chg="add del">
          <ac:chgData name="Rebecca Travers (2128316)" userId="S::2128316@student.uwtsd.ac.uk::e5c53662-b97f-4beb-9183-bd51215688bd" providerId="AD" clId="Web-{34D8A630-0782-791F-AFB0-61713CD34368}" dt="2022-10-28T18:42:58.331" v="439"/>
          <ac:grpSpMkLst>
            <pc:docMk/>
            <pc:sldMk cId="4004503528" sldId="269"/>
            <ac:grpSpMk id="13" creationId="{6503EB0F-2257-4A3E-A73B-E1DE769B459F}"/>
          </ac:grpSpMkLst>
        </pc:grpChg>
        <pc:grpChg chg="add">
          <ac:chgData name="Rebecca Travers (2128316)" userId="S::2128316@student.uwtsd.ac.uk::e5c53662-b97f-4beb-9183-bd51215688bd" providerId="AD" clId="Web-{34D8A630-0782-791F-AFB0-61713CD34368}" dt="2022-10-28T18:42:58.331" v="439"/>
          <ac:grpSpMkLst>
            <pc:docMk/>
            <pc:sldMk cId="4004503528" sldId="269"/>
            <ac:grpSpMk id="28" creationId="{FAEF28A3-012D-4640-B8B8-1EF6EAF7233B}"/>
          </ac:grpSpMkLst>
        </pc:grpChg>
        <pc:picChg chg="add mod ord">
          <ac:chgData name="Rebecca Travers (2128316)" userId="S::2128316@student.uwtsd.ac.uk::e5c53662-b97f-4beb-9183-bd51215688bd" providerId="AD" clId="Web-{34D8A630-0782-791F-AFB0-61713CD34368}" dt="2022-10-28T18:42:58.331" v="439"/>
          <ac:picMkLst>
            <pc:docMk/>
            <pc:sldMk cId="4004503528" sldId="269"/>
            <ac:picMk id="9" creationId="{4DEF5D81-1D5C-9898-00D7-F3AF8B00174B}"/>
          </ac:picMkLst>
        </pc:picChg>
      </pc:sldChg>
    </pc:docChg>
  </pc:docChgLst>
  <pc:docChgLst>
    <pc:chgData name="Rebecca Travers (2128316)" userId="S::2128316@student.uwtsd.ac.uk::e5c53662-b97f-4beb-9183-bd51215688bd" providerId="AD" clId="Web-{43C49B22-7B3B-43B5-A9BF-76437C053A92}"/>
    <pc:docChg chg="addSld delSld modSld sldOrd">
      <pc:chgData name="Rebecca Travers (2128316)" userId="S::2128316@student.uwtsd.ac.uk::e5c53662-b97f-4beb-9183-bd51215688bd" providerId="AD" clId="Web-{43C49B22-7B3B-43B5-A9BF-76437C053A92}" dt="2022-10-28T09:26:51.962" v="366"/>
      <pc:docMkLst>
        <pc:docMk/>
      </pc:docMkLst>
      <pc:sldChg chg="addSp delSp modSp mod setBg addAnim setClrOvrMap">
        <pc:chgData name="Rebecca Travers (2128316)" userId="S::2128316@student.uwtsd.ac.uk::e5c53662-b97f-4beb-9183-bd51215688bd" providerId="AD" clId="Web-{43C49B22-7B3B-43B5-A9BF-76437C053A92}" dt="2022-10-28T08:55:14.303" v="221"/>
        <pc:sldMkLst>
          <pc:docMk/>
          <pc:sldMk cId="3138037594" sldId="256"/>
        </pc:sldMkLst>
        <pc:spChg chg="mod">
          <ac:chgData name="Rebecca Travers (2128316)" userId="S::2128316@student.uwtsd.ac.uk::e5c53662-b97f-4beb-9183-bd51215688bd" providerId="AD" clId="Web-{43C49B22-7B3B-43B5-A9BF-76437C053A92}" dt="2022-10-28T08:55:14.303" v="221"/>
          <ac:spMkLst>
            <pc:docMk/>
            <pc:sldMk cId="3138037594" sldId="256"/>
            <ac:spMk id="2" creationId="{3176E6EF-16A1-4078-A2D7-7B0BFA976DA3}"/>
          </ac:spMkLst>
        </pc:spChg>
        <pc:spChg chg="add mod">
          <ac:chgData name="Rebecca Travers (2128316)" userId="S::2128316@student.uwtsd.ac.uk::e5c53662-b97f-4beb-9183-bd51215688bd" providerId="AD" clId="Web-{43C49B22-7B3B-43B5-A9BF-76437C053A92}" dt="2022-10-28T08:55:14.303" v="221"/>
          <ac:spMkLst>
            <pc:docMk/>
            <pc:sldMk cId="3138037594" sldId="256"/>
            <ac:spMk id="4" creationId="{FF183E1A-8744-36D7-E90B-92D68FAEFE8B}"/>
          </ac:spMkLst>
        </pc:spChg>
        <pc:spChg chg="add">
          <ac:chgData name="Rebecca Travers (2128316)" userId="S::2128316@student.uwtsd.ac.uk::e5c53662-b97f-4beb-9183-bd51215688bd" providerId="AD" clId="Web-{43C49B22-7B3B-43B5-A9BF-76437C053A92}" dt="2022-10-28T08:55:14.303" v="221"/>
          <ac:spMkLst>
            <pc:docMk/>
            <pc:sldMk cId="3138037594" sldId="256"/>
            <ac:spMk id="16" creationId="{2B109C5B-3B98-48EB-A942-8D11CEA374B6}"/>
          </ac:spMkLst>
        </pc:spChg>
        <pc:spChg chg="add">
          <ac:chgData name="Rebecca Travers (2128316)" userId="S::2128316@student.uwtsd.ac.uk::e5c53662-b97f-4beb-9183-bd51215688bd" providerId="AD" clId="Web-{43C49B22-7B3B-43B5-A9BF-76437C053A92}" dt="2022-10-28T08:55:14.303" v="221"/>
          <ac:spMkLst>
            <pc:docMk/>
            <pc:sldMk cId="3138037594" sldId="256"/>
            <ac:spMk id="18" creationId="{A9C389E4-003E-40C9-AC9E-ED821C16F525}"/>
          </ac:spMkLst>
        </pc:spChg>
        <pc:spChg chg="add">
          <ac:chgData name="Rebecca Travers (2128316)" userId="S::2128316@student.uwtsd.ac.uk::e5c53662-b97f-4beb-9183-bd51215688bd" providerId="AD" clId="Web-{43C49B22-7B3B-43B5-A9BF-76437C053A92}" dt="2022-10-28T08:55:14.303" v="221"/>
          <ac:spMkLst>
            <pc:docMk/>
            <pc:sldMk cId="3138037594" sldId="256"/>
            <ac:spMk id="20" creationId="{6C042684-2705-40BD-9104-A6B24CE1CA45}"/>
          </ac:spMkLst>
        </pc:spChg>
        <pc:grpChg chg="add del">
          <ac:chgData name="Rebecca Travers (2128316)" userId="S::2128316@student.uwtsd.ac.uk::e5c53662-b97f-4beb-9183-bd51215688bd" providerId="AD" clId="Web-{43C49B22-7B3B-43B5-A9BF-76437C053A92}" dt="2022-10-28T08:55:14.303" v="221"/>
          <ac:grpSpMkLst>
            <pc:docMk/>
            <pc:sldMk cId="3138037594" sldId="256"/>
            <ac:grpSpMk id="7" creationId="{F1ECA4FE-7D2F-4576-B767-3A5F5ABFE90F}"/>
          </ac:grpSpMkLst>
        </pc:grpChg>
        <pc:picChg chg="add mod">
          <ac:chgData name="Rebecca Travers (2128316)" userId="S::2128316@student.uwtsd.ac.uk::e5c53662-b97f-4beb-9183-bd51215688bd" providerId="AD" clId="Web-{43C49B22-7B3B-43B5-A9BF-76437C053A92}" dt="2022-10-28T08:55:14.303" v="221"/>
          <ac:picMkLst>
            <pc:docMk/>
            <pc:sldMk cId="3138037594" sldId="256"/>
            <ac:picMk id="3" creationId="{46DE538F-0AAF-DE9A-6C14-27E9F1CD135C}"/>
          </ac:picMkLst>
        </pc:picChg>
        <pc:cxnChg chg="add del">
          <ac:chgData name="Rebecca Travers (2128316)" userId="S::2128316@student.uwtsd.ac.uk::e5c53662-b97f-4beb-9183-bd51215688bd" providerId="AD" clId="Web-{43C49B22-7B3B-43B5-A9BF-76437C053A92}" dt="2022-10-28T08:55:14.303" v="221"/>
          <ac:cxnSpMkLst>
            <pc:docMk/>
            <pc:sldMk cId="3138037594" sldId="256"/>
            <ac:cxnSpMk id="11" creationId="{E81F53E2-F556-42FA-8D24-113839EE19F8}"/>
          </ac:cxnSpMkLst>
        </pc:cxnChg>
      </pc:sldChg>
      <pc:sldChg chg="modSp">
        <pc:chgData name="Rebecca Travers (2128316)" userId="S::2128316@student.uwtsd.ac.uk::e5c53662-b97f-4beb-9183-bd51215688bd" providerId="AD" clId="Web-{43C49B22-7B3B-43B5-A9BF-76437C053A92}" dt="2022-10-28T08:39:40.928" v="83" actId="20577"/>
        <pc:sldMkLst>
          <pc:docMk/>
          <pc:sldMk cId="534387653" sldId="257"/>
        </pc:sldMkLst>
        <pc:spChg chg="mod">
          <ac:chgData name="Rebecca Travers (2128316)" userId="S::2128316@student.uwtsd.ac.uk::e5c53662-b97f-4beb-9183-bd51215688bd" providerId="AD" clId="Web-{43C49B22-7B3B-43B5-A9BF-76437C053A92}" dt="2022-10-28T08:38:48.348" v="70" actId="20577"/>
          <ac:spMkLst>
            <pc:docMk/>
            <pc:sldMk cId="534387653" sldId="257"/>
            <ac:spMk id="8" creationId="{7FAAA0FF-02A8-DDD0-A316-5C9D4A7D0883}"/>
          </ac:spMkLst>
        </pc:spChg>
        <pc:spChg chg="mod">
          <ac:chgData name="Rebecca Travers (2128316)" userId="S::2128316@student.uwtsd.ac.uk::e5c53662-b97f-4beb-9183-bd51215688bd" providerId="AD" clId="Web-{43C49B22-7B3B-43B5-A9BF-76437C053A92}" dt="2022-10-28T08:39:40.928" v="83" actId="20577"/>
          <ac:spMkLst>
            <pc:docMk/>
            <pc:sldMk cId="534387653" sldId="257"/>
            <ac:spMk id="10" creationId="{057192DB-A4F6-5AB2-2241-2BD198C89434}"/>
          </ac:spMkLst>
        </pc:spChg>
      </pc:sldChg>
      <pc:sldChg chg="addSp modSp mod ord setBg setClrOvrMap">
        <pc:chgData name="Rebecca Travers (2128316)" userId="S::2128316@student.uwtsd.ac.uk::e5c53662-b97f-4beb-9183-bd51215688bd" providerId="AD" clId="Web-{43C49B22-7B3B-43B5-A9BF-76437C053A92}" dt="2022-10-28T09:26:51.962" v="366"/>
        <pc:sldMkLst>
          <pc:docMk/>
          <pc:sldMk cId="2375804248" sldId="259"/>
        </pc:sldMkLst>
        <pc:spChg chg="add mod">
          <ac:chgData name="Rebecca Travers (2128316)" userId="S::2128316@student.uwtsd.ac.uk::e5c53662-b97f-4beb-9183-bd51215688bd" providerId="AD" clId="Web-{43C49B22-7B3B-43B5-A9BF-76437C053A92}" dt="2022-10-28T08:52:11.391" v="212"/>
          <ac:spMkLst>
            <pc:docMk/>
            <pc:sldMk cId="2375804248" sldId="259"/>
            <ac:spMk id="2" creationId="{DC3D3910-6B8B-D7B0-C320-EB64E830A9A5}"/>
          </ac:spMkLst>
        </pc:spChg>
        <pc:spChg chg="add">
          <ac:chgData name="Rebecca Travers (2128316)" userId="S::2128316@student.uwtsd.ac.uk::e5c53662-b97f-4beb-9183-bd51215688bd" providerId="AD" clId="Web-{43C49B22-7B3B-43B5-A9BF-76437C053A92}" dt="2022-10-28T08:52:11.391" v="212"/>
          <ac:spMkLst>
            <pc:docMk/>
            <pc:sldMk cId="2375804248" sldId="259"/>
            <ac:spMk id="10" creationId="{643780CE-2BE5-46F6-97B2-60DF30217ED3}"/>
          </ac:spMkLst>
        </pc:spChg>
        <pc:spChg chg="add">
          <ac:chgData name="Rebecca Travers (2128316)" userId="S::2128316@student.uwtsd.ac.uk::e5c53662-b97f-4beb-9183-bd51215688bd" providerId="AD" clId="Web-{43C49B22-7B3B-43B5-A9BF-76437C053A92}" dt="2022-10-28T08:52:11.391" v="212"/>
          <ac:spMkLst>
            <pc:docMk/>
            <pc:sldMk cId="2375804248" sldId="259"/>
            <ac:spMk id="12" creationId="{61A87A49-68E6-459E-A5A6-46229FF42125}"/>
          </ac:spMkLst>
        </pc:spChg>
        <pc:spChg chg="add">
          <ac:chgData name="Rebecca Travers (2128316)" userId="S::2128316@student.uwtsd.ac.uk::e5c53662-b97f-4beb-9183-bd51215688bd" providerId="AD" clId="Web-{43C49B22-7B3B-43B5-A9BF-76437C053A92}" dt="2022-10-28T08:52:11.391" v="212"/>
          <ac:spMkLst>
            <pc:docMk/>
            <pc:sldMk cId="2375804248" sldId="259"/>
            <ac:spMk id="14" creationId="{F6ACD5FC-CAFE-48EB-B765-60EED2E052F0}"/>
          </ac:spMkLst>
        </pc:spChg>
        <pc:spChg chg="add">
          <ac:chgData name="Rebecca Travers (2128316)" userId="S::2128316@student.uwtsd.ac.uk::e5c53662-b97f-4beb-9183-bd51215688bd" providerId="AD" clId="Web-{43C49B22-7B3B-43B5-A9BF-76437C053A92}" dt="2022-10-28T08:52:11.391" v="212"/>
          <ac:spMkLst>
            <pc:docMk/>
            <pc:sldMk cId="2375804248" sldId="259"/>
            <ac:spMk id="16" creationId="{9F33B405-D785-4738-B1C0-6A0AA5E98286}"/>
          </ac:spMkLst>
        </pc:spChg>
        <pc:spChg chg="add">
          <ac:chgData name="Rebecca Travers (2128316)" userId="S::2128316@student.uwtsd.ac.uk::e5c53662-b97f-4beb-9183-bd51215688bd" providerId="AD" clId="Web-{43C49B22-7B3B-43B5-A9BF-76437C053A92}" dt="2022-10-28T08:52:11.391" v="212"/>
          <ac:spMkLst>
            <pc:docMk/>
            <pc:sldMk cId="2375804248" sldId="259"/>
            <ac:spMk id="18" creationId="{4233DC0E-DE6C-4FB6-A529-51B162641AB8}"/>
          </ac:spMkLst>
        </pc:spChg>
        <pc:spChg chg="add">
          <ac:chgData name="Rebecca Travers (2128316)" userId="S::2128316@student.uwtsd.ac.uk::e5c53662-b97f-4beb-9183-bd51215688bd" providerId="AD" clId="Web-{43C49B22-7B3B-43B5-A9BF-76437C053A92}" dt="2022-10-28T08:52:11.391" v="212"/>
          <ac:spMkLst>
            <pc:docMk/>
            <pc:sldMk cId="2375804248" sldId="259"/>
            <ac:spMk id="20" creationId="{3870477F-E451-4BC3-863F-0E2FC572884B}"/>
          </ac:spMkLst>
        </pc:spChg>
        <pc:spChg chg="add">
          <ac:chgData name="Rebecca Travers (2128316)" userId="S::2128316@student.uwtsd.ac.uk::e5c53662-b97f-4beb-9183-bd51215688bd" providerId="AD" clId="Web-{43C49B22-7B3B-43B5-A9BF-76437C053A92}" dt="2022-10-28T08:52:11.391" v="212"/>
          <ac:spMkLst>
            <pc:docMk/>
            <pc:sldMk cId="2375804248" sldId="259"/>
            <ac:spMk id="22" creationId="{B4A81DE1-E2BC-4A31-99EE-71350421B0EA}"/>
          </ac:spMkLst>
        </pc:spChg>
        <pc:picChg chg="mod">
          <ac:chgData name="Rebecca Travers (2128316)" userId="S::2128316@student.uwtsd.ac.uk::e5c53662-b97f-4beb-9183-bd51215688bd" providerId="AD" clId="Web-{43C49B22-7B3B-43B5-A9BF-76437C053A92}" dt="2022-10-28T08:52:11.391" v="212"/>
          <ac:picMkLst>
            <pc:docMk/>
            <pc:sldMk cId="2375804248" sldId="259"/>
            <ac:picMk id="5" creationId="{9F4C10D6-D847-BE7F-4E24-3AD5167D2E59}"/>
          </ac:picMkLst>
        </pc:picChg>
      </pc:sldChg>
      <pc:sldChg chg="modSp">
        <pc:chgData name="Rebecca Travers (2128316)" userId="S::2128316@student.uwtsd.ac.uk::e5c53662-b97f-4beb-9183-bd51215688bd" providerId="AD" clId="Web-{43C49B22-7B3B-43B5-A9BF-76437C053A92}" dt="2022-10-28T09:07:08.562" v="275" actId="20577"/>
        <pc:sldMkLst>
          <pc:docMk/>
          <pc:sldMk cId="2025699851" sldId="260"/>
        </pc:sldMkLst>
        <pc:spChg chg="mod">
          <ac:chgData name="Rebecca Travers (2128316)" userId="S::2128316@student.uwtsd.ac.uk::e5c53662-b97f-4beb-9183-bd51215688bd" providerId="AD" clId="Web-{43C49B22-7B3B-43B5-A9BF-76437C053A92}" dt="2022-10-28T09:07:08.562" v="275" actId="20577"/>
          <ac:spMkLst>
            <pc:docMk/>
            <pc:sldMk cId="2025699851" sldId="260"/>
            <ac:spMk id="3" creationId="{2BFAE833-7BDC-C188-F83F-B5CDF06FCFEF}"/>
          </ac:spMkLst>
        </pc:spChg>
      </pc:sldChg>
      <pc:sldChg chg="modSp del">
        <pc:chgData name="Rebecca Travers (2128316)" userId="S::2128316@student.uwtsd.ac.uk::e5c53662-b97f-4beb-9183-bd51215688bd" providerId="AD" clId="Web-{43C49B22-7B3B-43B5-A9BF-76437C053A92}" dt="2022-10-28T08:50:52.419" v="196"/>
        <pc:sldMkLst>
          <pc:docMk/>
          <pc:sldMk cId="2673781579" sldId="261"/>
        </pc:sldMkLst>
        <pc:graphicFrameChg chg="modGraphic">
          <ac:chgData name="Rebecca Travers (2128316)" userId="S::2128316@student.uwtsd.ac.uk::e5c53662-b97f-4beb-9183-bd51215688bd" providerId="AD" clId="Web-{43C49B22-7B3B-43B5-A9BF-76437C053A92}" dt="2022-10-28T08:46:37.364" v="144"/>
          <ac:graphicFrameMkLst>
            <pc:docMk/>
            <pc:sldMk cId="2673781579" sldId="261"/>
            <ac:graphicFrameMk id="5" creationId="{E07BDE28-5A1D-CF92-4B29-0A5CCC994F72}"/>
          </ac:graphicFrameMkLst>
        </pc:graphicFrameChg>
      </pc:sldChg>
      <pc:sldChg chg="ord">
        <pc:chgData name="Rebecca Travers (2128316)" userId="S::2128316@student.uwtsd.ac.uk::e5c53662-b97f-4beb-9183-bd51215688bd" providerId="AD" clId="Web-{43C49B22-7B3B-43B5-A9BF-76437C053A92}" dt="2022-10-28T08:31:33.474" v="0"/>
        <pc:sldMkLst>
          <pc:docMk/>
          <pc:sldMk cId="952809493" sldId="262"/>
        </pc:sldMkLst>
      </pc:sldChg>
      <pc:sldChg chg="addSp delSp modSp mod setBg setClrOvrMap">
        <pc:chgData name="Rebecca Travers (2128316)" userId="S::2128316@student.uwtsd.ac.uk::e5c53662-b97f-4beb-9183-bd51215688bd" providerId="AD" clId="Web-{43C49B22-7B3B-43B5-A9BF-76437C053A92}" dt="2022-10-28T09:17:25.458" v="317" actId="20577"/>
        <pc:sldMkLst>
          <pc:docMk/>
          <pc:sldMk cId="1583022957" sldId="263"/>
        </pc:sldMkLst>
        <pc:spChg chg="mod">
          <ac:chgData name="Rebecca Travers (2128316)" userId="S::2128316@student.uwtsd.ac.uk::e5c53662-b97f-4beb-9183-bd51215688bd" providerId="AD" clId="Web-{43C49B22-7B3B-43B5-A9BF-76437C053A92}" dt="2022-10-28T09:15:37.626" v="302"/>
          <ac:spMkLst>
            <pc:docMk/>
            <pc:sldMk cId="1583022957" sldId="263"/>
            <ac:spMk id="2" creationId="{A1EE02BE-2DC7-35E4-DB5A-E11C89C5A1EC}"/>
          </ac:spMkLst>
        </pc:spChg>
        <pc:spChg chg="add mod">
          <ac:chgData name="Rebecca Travers (2128316)" userId="S::2128316@student.uwtsd.ac.uk::e5c53662-b97f-4beb-9183-bd51215688bd" providerId="AD" clId="Web-{43C49B22-7B3B-43B5-A9BF-76437C053A92}" dt="2022-10-28T09:17:25.458" v="317" actId="20577"/>
          <ac:spMkLst>
            <pc:docMk/>
            <pc:sldMk cId="1583022957" sldId="263"/>
            <ac:spMk id="3" creationId="{FF89E632-8F53-43B3-BBBA-73F6EFF7B8E7}"/>
          </ac:spMkLst>
        </pc:spChg>
        <pc:spChg chg="del mod">
          <ac:chgData name="Rebecca Travers (2128316)" userId="S::2128316@student.uwtsd.ac.uk::e5c53662-b97f-4beb-9183-bd51215688bd" providerId="AD" clId="Web-{43C49B22-7B3B-43B5-A9BF-76437C053A92}" dt="2022-10-28T09:13:59.529" v="294"/>
          <ac:spMkLst>
            <pc:docMk/>
            <pc:sldMk cId="1583022957" sldId="263"/>
            <ac:spMk id="4" creationId="{37FBD497-BB50-54AC-D102-F2F2B3BF02A1}"/>
          </ac:spMkLst>
        </pc:spChg>
        <pc:spChg chg="del mod">
          <ac:chgData name="Rebecca Travers (2128316)" userId="S::2128316@student.uwtsd.ac.uk::e5c53662-b97f-4beb-9183-bd51215688bd" providerId="AD" clId="Web-{43C49B22-7B3B-43B5-A9BF-76437C053A92}" dt="2022-10-28T09:13:39.888" v="284"/>
          <ac:spMkLst>
            <pc:docMk/>
            <pc:sldMk cId="1583022957" sldId="263"/>
            <ac:spMk id="5" creationId="{6C2B4130-D2DA-E538-CB44-C5FB14A2BC1F}"/>
          </ac:spMkLst>
        </pc:spChg>
        <pc:spChg chg="add mod ord">
          <ac:chgData name="Rebecca Travers (2128316)" userId="S::2128316@student.uwtsd.ac.uk::e5c53662-b97f-4beb-9183-bd51215688bd" providerId="AD" clId="Web-{43C49B22-7B3B-43B5-A9BF-76437C053A92}" dt="2022-10-28T09:15:37.626" v="302"/>
          <ac:spMkLst>
            <pc:docMk/>
            <pc:sldMk cId="1583022957" sldId="263"/>
            <ac:spMk id="8" creationId="{5804A798-D756-5E81-1D0B-B28969194658}"/>
          </ac:spMkLst>
        </pc:spChg>
        <pc:spChg chg="add mod">
          <ac:chgData name="Rebecca Travers (2128316)" userId="S::2128316@student.uwtsd.ac.uk::e5c53662-b97f-4beb-9183-bd51215688bd" providerId="AD" clId="Web-{43C49B22-7B3B-43B5-A9BF-76437C053A92}" dt="2022-10-28T09:15:37.626" v="302"/>
          <ac:spMkLst>
            <pc:docMk/>
            <pc:sldMk cId="1583022957" sldId="263"/>
            <ac:spMk id="11" creationId="{F940E453-C145-5B2D-35E0-479942A0B10C}"/>
          </ac:spMkLst>
        </pc:spChg>
        <pc:spChg chg="add">
          <ac:chgData name="Rebecca Travers (2128316)" userId="S::2128316@student.uwtsd.ac.uk::e5c53662-b97f-4beb-9183-bd51215688bd" providerId="AD" clId="Web-{43C49B22-7B3B-43B5-A9BF-76437C053A92}" dt="2022-10-28T09:15:37.626" v="302"/>
          <ac:spMkLst>
            <pc:docMk/>
            <pc:sldMk cId="1583022957" sldId="263"/>
            <ac:spMk id="16" creationId="{72C6E0B7-C37D-4D54-8F3E-8D9F9097F676}"/>
          </ac:spMkLst>
        </pc:spChg>
        <pc:spChg chg="add">
          <ac:chgData name="Rebecca Travers (2128316)" userId="S::2128316@student.uwtsd.ac.uk::e5c53662-b97f-4beb-9183-bd51215688bd" providerId="AD" clId="Web-{43C49B22-7B3B-43B5-A9BF-76437C053A92}" dt="2022-10-28T09:15:37.626" v="302"/>
          <ac:spMkLst>
            <pc:docMk/>
            <pc:sldMk cId="1583022957" sldId="263"/>
            <ac:spMk id="18" creationId="{B7B653ED-BC47-4D34-B612-473D6AFAD041}"/>
          </ac:spMkLst>
        </pc:spChg>
        <pc:spChg chg="add">
          <ac:chgData name="Rebecca Travers (2128316)" userId="S::2128316@student.uwtsd.ac.uk::e5c53662-b97f-4beb-9183-bd51215688bd" providerId="AD" clId="Web-{43C49B22-7B3B-43B5-A9BF-76437C053A92}" dt="2022-10-28T09:15:37.626" v="302"/>
          <ac:spMkLst>
            <pc:docMk/>
            <pc:sldMk cId="1583022957" sldId="263"/>
            <ac:spMk id="20" creationId="{B93D812D-BB26-4FDD-A218-F6F71E737600}"/>
          </ac:spMkLst>
        </pc:spChg>
        <pc:spChg chg="add">
          <ac:chgData name="Rebecca Travers (2128316)" userId="S::2128316@student.uwtsd.ac.uk::e5c53662-b97f-4beb-9183-bd51215688bd" providerId="AD" clId="Web-{43C49B22-7B3B-43B5-A9BF-76437C053A92}" dt="2022-10-28T09:15:37.626" v="302"/>
          <ac:spMkLst>
            <pc:docMk/>
            <pc:sldMk cId="1583022957" sldId="263"/>
            <ac:spMk id="22" creationId="{EEA99C6C-BC37-4408-9F74-3DDB1060B733}"/>
          </ac:spMkLst>
        </pc:spChg>
        <pc:spChg chg="add">
          <ac:chgData name="Rebecca Travers (2128316)" userId="S::2128316@student.uwtsd.ac.uk::e5c53662-b97f-4beb-9183-bd51215688bd" providerId="AD" clId="Web-{43C49B22-7B3B-43B5-A9BF-76437C053A92}" dt="2022-10-28T09:15:37.626" v="302"/>
          <ac:spMkLst>
            <pc:docMk/>
            <pc:sldMk cId="1583022957" sldId="263"/>
            <ac:spMk id="24" creationId="{924C0032-B592-45AB-AD23-5A4BD369B60B}"/>
          </ac:spMkLst>
        </pc:spChg>
        <pc:spChg chg="add">
          <ac:chgData name="Rebecca Travers (2128316)" userId="S::2128316@student.uwtsd.ac.uk::e5c53662-b97f-4beb-9183-bd51215688bd" providerId="AD" clId="Web-{43C49B22-7B3B-43B5-A9BF-76437C053A92}" dt="2022-10-28T09:15:37.626" v="302"/>
          <ac:spMkLst>
            <pc:docMk/>
            <pc:sldMk cId="1583022957" sldId="263"/>
            <ac:spMk id="26" creationId="{89BF1F84-E7C7-42A7-911D-8E48AF67110E}"/>
          </ac:spMkLst>
        </pc:spChg>
        <pc:spChg chg="add">
          <ac:chgData name="Rebecca Travers (2128316)" userId="S::2128316@student.uwtsd.ac.uk::e5c53662-b97f-4beb-9183-bd51215688bd" providerId="AD" clId="Web-{43C49B22-7B3B-43B5-A9BF-76437C053A92}" dt="2022-10-28T09:15:37.626" v="302"/>
          <ac:spMkLst>
            <pc:docMk/>
            <pc:sldMk cId="1583022957" sldId="263"/>
            <ac:spMk id="28" creationId="{0C3CFCFE-6522-4333-8CB1-16DB80E7E9C2}"/>
          </ac:spMkLst>
        </pc:spChg>
        <pc:picChg chg="del">
          <ac:chgData name="Rebecca Travers (2128316)" userId="S::2128316@student.uwtsd.ac.uk::e5c53662-b97f-4beb-9183-bd51215688bd" providerId="AD" clId="Web-{43C49B22-7B3B-43B5-A9BF-76437C053A92}" dt="2022-10-28T09:14:12.108" v="295"/>
          <ac:picMkLst>
            <pc:docMk/>
            <pc:sldMk cId="1583022957" sldId="263"/>
            <ac:picMk id="6" creationId="{65FF7961-EF7A-D198-67F5-34000B548249}"/>
          </ac:picMkLst>
        </pc:picChg>
        <pc:picChg chg="add mod">
          <ac:chgData name="Rebecca Travers (2128316)" userId="S::2128316@student.uwtsd.ac.uk::e5c53662-b97f-4beb-9183-bd51215688bd" providerId="AD" clId="Web-{43C49B22-7B3B-43B5-A9BF-76437C053A92}" dt="2022-10-28T09:15:37.626" v="302"/>
          <ac:picMkLst>
            <pc:docMk/>
            <pc:sldMk cId="1583022957" sldId="263"/>
            <ac:picMk id="7" creationId="{6A69AFF9-43B2-7FB2-9E0D-88D87510DAA7}"/>
          </ac:picMkLst>
        </pc:picChg>
        <pc:picChg chg="add mod">
          <ac:chgData name="Rebecca Travers (2128316)" userId="S::2128316@student.uwtsd.ac.uk::e5c53662-b97f-4beb-9183-bd51215688bd" providerId="AD" clId="Web-{43C49B22-7B3B-43B5-A9BF-76437C053A92}" dt="2022-10-28T09:15:37.626" v="302"/>
          <ac:picMkLst>
            <pc:docMk/>
            <pc:sldMk cId="1583022957" sldId="263"/>
            <ac:picMk id="10" creationId="{F6FDBC1A-F793-168C-7A40-6C7F3190D438}"/>
          </ac:picMkLst>
        </pc:picChg>
      </pc:sldChg>
      <pc:sldChg chg="addSp delSp modSp mod setBg setClrOvrMap">
        <pc:chgData name="Rebecca Travers (2128316)" userId="S::2128316@student.uwtsd.ac.uk::e5c53662-b97f-4beb-9183-bd51215688bd" providerId="AD" clId="Web-{43C49B22-7B3B-43B5-A9BF-76437C053A92}" dt="2022-10-28T09:26:42.274" v="365" actId="20577"/>
        <pc:sldMkLst>
          <pc:docMk/>
          <pc:sldMk cId="2158981798" sldId="264"/>
        </pc:sldMkLst>
        <pc:spChg chg="mod">
          <ac:chgData name="Rebecca Travers (2128316)" userId="S::2128316@student.uwtsd.ac.uk::e5c53662-b97f-4beb-9183-bd51215688bd" providerId="AD" clId="Web-{43C49B22-7B3B-43B5-A9BF-76437C053A92}" dt="2022-10-28T09:22:25.625" v="349"/>
          <ac:spMkLst>
            <pc:docMk/>
            <pc:sldMk cId="2158981798" sldId="264"/>
            <ac:spMk id="2" creationId="{6605D6E9-24F6-4B91-03CA-5E0CB964CE98}"/>
          </ac:spMkLst>
        </pc:spChg>
        <pc:spChg chg="del">
          <ac:chgData name="Rebecca Travers (2128316)" userId="S::2128316@student.uwtsd.ac.uk::e5c53662-b97f-4beb-9183-bd51215688bd" providerId="AD" clId="Web-{43C49B22-7B3B-43B5-A9BF-76437C053A92}" dt="2022-10-28T08:45:01.485" v="130"/>
          <ac:spMkLst>
            <pc:docMk/>
            <pc:sldMk cId="2158981798" sldId="264"/>
            <ac:spMk id="3" creationId="{21EFAD01-1B4D-2C66-2F4E-91034948E7DE}"/>
          </ac:spMkLst>
        </pc:spChg>
        <pc:spChg chg="add mod ord">
          <ac:chgData name="Rebecca Travers (2128316)" userId="S::2128316@student.uwtsd.ac.uk::e5c53662-b97f-4beb-9183-bd51215688bd" providerId="AD" clId="Web-{43C49B22-7B3B-43B5-A9BF-76437C053A92}" dt="2022-10-28T09:26:42.274" v="365" actId="20577"/>
          <ac:spMkLst>
            <pc:docMk/>
            <pc:sldMk cId="2158981798" sldId="264"/>
            <ac:spMk id="7" creationId="{9B7ECDD8-0E62-3685-4433-810658CC3C6C}"/>
          </ac:spMkLst>
        </pc:spChg>
        <pc:spChg chg="add del mod">
          <ac:chgData name="Rebecca Travers (2128316)" userId="S::2128316@student.uwtsd.ac.uk::e5c53662-b97f-4beb-9183-bd51215688bd" providerId="AD" clId="Web-{43C49B22-7B3B-43B5-A9BF-76437C053A92}" dt="2022-10-28T09:19:24.649" v="329"/>
          <ac:spMkLst>
            <pc:docMk/>
            <pc:sldMk cId="2158981798" sldId="264"/>
            <ac:spMk id="8" creationId="{CA1B29C9-AE50-A829-4F73-1438C4797C5B}"/>
          </ac:spMkLst>
        </pc:spChg>
        <pc:spChg chg="add del mod">
          <ac:chgData name="Rebecca Travers (2128316)" userId="S::2128316@student.uwtsd.ac.uk::e5c53662-b97f-4beb-9183-bd51215688bd" providerId="AD" clId="Web-{43C49B22-7B3B-43B5-A9BF-76437C053A92}" dt="2022-10-28T09:20:35.011" v="341"/>
          <ac:spMkLst>
            <pc:docMk/>
            <pc:sldMk cId="2158981798" sldId="264"/>
            <ac:spMk id="9" creationId="{4408ADEA-C7C6-7991-96AD-FF0A43F96697}"/>
          </ac:spMkLst>
        </pc:spChg>
        <pc:spChg chg="add mod ord">
          <ac:chgData name="Rebecca Travers (2128316)" userId="S::2128316@student.uwtsd.ac.uk::e5c53662-b97f-4beb-9183-bd51215688bd" providerId="AD" clId="Web-{43C49B22-7B3B-43B5-A9BF-76437C053A92}" dt="2022-10-28T09:22:25.625" v="349"/>
          <ac:spMkLst>
            <pc:docMk/>
            <pc:sldMk cId="2158981798" sldId="264"/>
            <ac:spMk id="11" creationId="{A9DFE437-483A-5768-1461-EDB21BE1AB22}"/>
          </ac:spMkLst>
        </pc:spChg>
        <pc:spChg chg="add mod">
          <ac:chgData name="Rebecca Travers (2128316)" userId="S::2128316@student.uwtsd.ac.uk::e5c53662-b97f-4beb-9183-bd51215688bd" providerId="AD" clId="Web-{43C49B22-7B3B-43B5-A9BF-76437C053A92}" dt="2022-10-28T09:22:25.625" v="349"/>
          <ac:spMkLst>
            <pc:docMk/>
            <pc:sldMk cId="2158981798" sldId="264"/>
            <ac:spMk id="14" creationId="{A081C828-492C-3E5C-F62F-C111A2CA5B8F}"/>
          </ac:spMkLst>
        </pc:spChg>
        <pc:spChg chg="add">
          <ac:chgData name="Rebecca Travers (2128316)" userId="S::2128316@student.uwtsd.ac.uk::e5c53662-b97f-4beb-9183-bd51215688bd" providerId="AD" clId="Web-{43C49B22-7B3B-43B5-A9BF-76437C053A92}" dt="2022-10-28T09:22:25.625" v="349"/>
          <ac:spMkLst>
            <pc:docMk/>
            <pc:sldMk cId="2158981798" sldId="264"/>
            <ac:spMk id="19" creationId="{4D742E62-D0CA-4DEC-815B-5ED27845B5C4}"/>
          </ac:spMkLst>
        </pc:spChg>
        <pc:spChg chg="add">
          <ac:chgData name="Rebecca Travers (2128316)" userId="S::2128316@student.uwtsd.ac.uk::e5c53662-b97f-4beb-9183-bd51215688bd" providerId="AD" clId="Web-{43C49B22-7B3B-43B5-A9BF-76437C053A92}" dt="2022-10-28T09:22:25.625" v="349"/>
          <ac:spMkLst>
            <pc:docMk/>
            <pc:sldMk cId="2158981798" sldId="264"/>
            <ac:spMk id="21" creationId="{6ADD3D29-FB68-4A1C-B0DE-CAF42F2843F1}"/>
          </ac:spMkLst>
        </pc:spChg>
        <pc:spChg chg="add">
          <ac:chgData name="Rebecca Travers (2128316)" userId="S::2128316@student.uwtsd.ac.uk::e5c53662-b97f-4beb-9183-bd51215688bd" providerId="AD" clId="Web-{43C49B22-7B3B-43B5-A9BF-76437C053A92}" dt="2022-10-28T09:22:25.625" v="349"/>
          <ac:spMkLst>
            <pc:docMk/>
            <pc:sldMk cId="2158981798" sldId="264"/>
            <ac:spMk id="23" creationId="{24822E8D-300D-45E7-9F98-BDEC7436184F}"/>
          </ac:spMkLst>
        </pc:spChg>
        <pc:spChg chg="add">
          <ac:chgData name="Rebecca Travers (2128316)" userId="S::2128316@student.uwtsd.ac.uk::e5c53662-b97f-4beb-9183-bd51215688bd" providerId="AD" clId="Web-{43C49B22-7B3B-43B5-A9BF-76437C053A92}" dt="2022-10-28T09:22:25.625" v="349"/>
          <ac:spMkLst>
            <pc:docMk/>
            <pc:sldMk cId="2158981798" sldId="264"/>
            <ac:spMk id="25" creationId="{07C953DC-E764-4B76-B359-52546F4CABCF}"/>
          </ac:spMkLst>
        </pc:spChg>
        <pc:spChg chg="add">
          <ac:chgData name="Rebecca Travers (2128316)" userId="S::2128316@student.uwtsd.ac.uk::e5c53662-b97f-4beb-9183-bd51215688bd" providerId="AD" clId="Web-{43C49B22-7B3B-43B5-A9BF-76437C053A92}" dt="2022-10-28T09:22:25.625" v="349"/>
          <ac:spMkLst>
            <pc:docMk/>
            <pc:sldMk cId="2158981798" sldId="264"/>
            <ac:spMk id="27" creationId="{C187CEFC-9032-481B-B8CA-A323593DD4E7}"/>
          </ac:spMkLst>
        </pc:spChg>
        <pc:spChg chg="add">
          <ac:chgData name="Rebecca Travers (2128316)" userId="S::2128316@student.uwtsd.ac.uk::e5c53662-b97f-4beb-9183-bd51215688bd" providerId="AD" clId="Web-{43C49B22-7B3B-43B5-A9BF-76437C053A92}" dt="2022-10-28T09:22:25.625" v="349"/>
          <ac:spMkLst>
            <pc:docMk/>
            <pc:sldMk cId="2158981798" sldId="264"/>
            <ac:spMk id="29" creationId="{4CB87468-9225-4E6A-A5B7-B47F08B34B33}"/>
          </ac:spMkLst>
        </pc:spChg>
        <pc:spChg chg="add">
          <ac:chgData name="Rebecca Travers (2128316)" userId="S::2128316@student.uwtsd.ac.uk::e5c53662-b97f-4beb-9183-bd51215688bd" providerId="AD" clId="Web-{43C49B22-7B3B-43B5-A9BF-76437C053A92}" dt="2022-10-28T09:22:25.625" v="349"/>
          <ac:spMkLst>
            <pc:docMk/>
            <pc:sldMk cId="2158981798" sldId="264"/>
            <ac:spMk id="31" creationId="{7296B8E7-1A3F-4C7F-A120-29E90E59314E}"/>
          </ac:spMkLst>
        </pc:spChg>
        <pc:graphicFrameChg chg="add del mod ord modGraphic">
          <ac:chgData name="Rebecca Travers (2128316)" userId="S::2128316@student.uwtsd.ac.uk::e5c53662-b97f-4beb-9183-bd51215688bd" providerId="AD" clId="Web-{43C49B22-7B3B-43B5-A9BF-76437C053A92}" dt="2022-10-28T08:45:50.534" v="131"/>
          <ac:graphicFrameMkLst>
            <pc:docMk/>
            <pc:sldMk cId="2158981798" sldId="264"/>
            <ac:graphicFrameMk id="5" creationId="{9809B8FE-6B95-E0EE-A8C5-A72BC4C192E0}"/>
          </ac:graphicFrameMkLst>
        </pc:graphicFrameChg>
        <pc:picChg chg="add mod">
          <ac:chgData name="Rebecca Travers (2128316)" userId="S::2128316@student.uwtsd.ac.uk::e5c53662-b97f-4beb-9183-bd51215688bd" providerId="AD" clId="Web-{43C49B22-7B3B-43B5-A9BF-76437C053A92}" dt="2022-10-28T09:22:25.625" v="349"/>
          <ac:picMkLst>
            <pc:docMk/>
            <pc:sldMk cId="2158981798" sldId="264"/>
            <ac:picMk id="10" creationId="{01F4AA14-750C-9044-6F99-D07D6D498554}"/>
          </ac:picMkLst>
        </pc:picChg>
        <pc:picChg chg="add mod">
          <ac:chgData name="Rebecca Travers (2128316)" userId="S::2128316@student.uwtsd.ac.uk::e5c53662-b97f-4beb-9183-bd51215688bd" providerId="AD" clId="Web-{43C49B22-7B3B-43B5-A9BF-76437C053A92}" dt="2022-10-28T09:22:25.625" v="349"/>
          <ac:picMkLst>
            <pc:docMk/>
            <pc:sldMk cId="2158981798" sldId="264"/>
            <ac:picMk id="13" creationId="{E711D7FB-B8B7-407B-5CF6-BDE15F23EF79}"/>
          </ac:picMkLst>
        </pc:picChg>
      </pc:sldChg>
      <pc:sldChg chg="delSp modSp new">
        <pc:chgData name="Rebecca Travers (2128316)" userId="S::2128316@student.uwtsd.ac.uk::e5c53662-b97f-4beb-9183-bd51215688bd" providerId="AD" clId="Web-{43C49B22-7B3B-43B5-A9BF-76437C053A92}" dt="2022-10-28T08:59:01.639" v="232"/>
        <pc:sldMkLst>
          <pc:docMk/>
          <pc:sldMk cId="1648577374" sldId="265"/>
        </pc:sldMkLst>
        <pc:spChg chg="mod">
          <ac:chgData name="Rebecca Travers (2128316)" userId="S::2128316@student.uwtsd.ac.uk::e5c53662-b97f-4beb-9183-bd51215688bd" providerId="AD" clId="Web-{43C49B22-7B3B-43B5-A9BF-76437C053A92}" dt="2022-10-28T08:58:01.231" v="228" actId="20577"/>
          <ac:spMkLst>
            <pc:docMk/>
            <pc:sldMk cId="1648577374" sldId="265"/>
            <ac:spMk id="2" creationId="{68F93C19-153D-5DA5-DB88-159FDFAF8ADD}"/>
          </ac:spMkLst>
        </pc:spChg>
        <pc:spChg chg="del">
          <ac:chgData name="Rebecca Travers (2128316)" userId="S::2128316@student.uwtsd.ac.uk::e5c53662-b97f-4beb-9183-bd51215688bd" providerId="AD" clId="Web-{43C49B22-7B3B-43B5-A9BF-76437C053A92}" dt="2022-10-28T08:58:53.154" v="229"/>
          <ac:spMkLst>
            <pc:docMk/>
            <pc:sldMk cId="1648577374" sldId="265"/>
            <ac:spMk id="3" creationId="{021475DF-DFE0-2A5B-A45A-8D1B3C34831A}"/>
          </ac:spMkLst>
        </pc:spChg>
        <pc:spChg chg="del">
          <ac:chgData name="Rebecca Travers (2128316)" userId="S::2128316@student.uwtsd.ac.uk::e5c53662-b97f-4beb-9183-bd51215688bd" providerId="AD" clId="Web-{43C49B22-7B3B-43B5-A9BF-76437C053A92}" dt="2022-10-28T08:59:01.639" v="232"/>
          <ac:spMkLst>
            <pc:docMk/>
            <pc:sldMk cId="1648577374" sldId="265"/>
            <ac:spMk id="4" creationId="{E991A619-2B49-0898-54A2-7C25D6C8C76D}"/>
          </ac:spMkLst>
        </pc:spChg>
        <pc:spChg chg="del">
          <ac:chgData name="Rebecca Travers (2128316)" userId="S::2128316@student.uwtsd.ac.uk::e5c53662-b97f-4beb-9183-bd51215688bd" providerId="AD" clId="Web-{43C49B22-7B3B-43B5-A9BF-76437C053A92}" dt="2022-10-28T08:58:55.529" v="230"/>
          <ac:spMkLst>
            <pc:docMk/>
            <pc:sldMk cId="1648577374" sldId="265"/>
            <ac:spMk id="5" creationId="{CACD21D6-1A39-B797-0B39-DB53431899D1}"/>
          </ac:spMkLst>
        </pc:spChg>
        <pc:spChg chg="del">
          <ac:chgData name="Rebecca Travers (2128316)" userId="S::2128316@student.uwtsd.ac.uk::e5c53662-b97f-4beb-9183-bd51215688bd" providerId="AD" clId="Web-{43C49B22-7B3B-43B5-A9BF-76437C053A92}" dt="2022-10-28T08:58:57.670" v="231"/>
          <ac:spMkLst>
            <pc:docMk/>
            <pc:sldMk cId="1648577374" sldId="265"/>
            <ac:spMk id="6" creationId="{4ABB459B-3DBE-EDEF-495F-AC32FDE6C41D}"/>
          </ac:spMkLst>
        </pc:spChg>
      </pc:sldChg>
      <pc:sldChg chg="new">
        <pc:chgData name="Rebecca Travers (2128316)" userId="S::2128316@student.uwtsd.ac.uk::e5c53662-b97f-4beb-9183-bd51215688bd" providerId="AD" clId="Web-{43C49B22-7B3B-43B5-A9BF-76437C053A92}" dt="2022-10-28T08:57:04.541" v="225"/>
        <pc:sldMkLst>
          <pc:docMk/>
          <pc:sldMk cId="3178998284" sldId="266"/>
        </pc:sldMkLst>
      </pc:sldChg>
    </pc:docChg>
  </pc:docChgLst>
  <pc:docChgLst>
    <pc:chgData name="Rebecca Travers (2128316)" userId="S::2128316@student.uwtsd.ac.uk::e5c53662-b97f-4beb-9183-bd51215688bd" providerId="AD" clId="Web-{DEBD1F86-5008-4C5D-B5B7-8B388A65084A}"/>
    <pc:docChg chg="addSld modSld sldOrd">
      <pc:chgData name="Rebecca Travers (2128316)" userId="S::2128316@student.uwtsd.ac.uk::e5c53662-b97f-4beb-9183-bd51215688bd" providerId="AD" clId="Web-{DEBD1F86-5008-4C5D-B5B7-8B388A65084A}" dt="2022-10-07T11:00:37.450" v="765" actId="20577"/>
      <pc:docMkLst>
        <pc:docMk/>
      </pc:docMkLst>
      <pc:sldChg chg="ord">
        <pc:chgData name="Rebecca Travers (2128316)" userId="S::2128316@student.uwtsd.ac.uk::e5c53662-b97f-4beb-9183-bd51215688bd" providerId="AD" clId="Web-{DEBD1F86-5008-4C5D-B5B7-8B388A65084A}" dt="2022-10-07T08:38:26.995" v="295"/>
        <pc:sldMkLst>
          <pc:docMk/>
          <pc:sldMk cId="3573848882" sldId="258"/>
        </pc:sldMkLst>
      </pc:sldChg>
      <pc:sldChg chg="new">
        <pc:chgData name="Rebecca Travers (2128316)" userId="S::2128316@student.uwtsd.ac.uk::e5c53662-b97f-4beb-9183-bd51215688bd" providerId="AD" clId="Web-{DEBD1F86-5008-4C5D-B5B7-8B388A65084A}" dt="2022-10-07T08:07:59.256" v="0"/>
        <pc:sldMkLst>
          <pc:docMk/>
          <pc:sldMk cId="2025699851" sldId="260"/>
        </pc:sldMkLst>
      </pc:sldChg>
      <pc:sldChg chg="addSp delSp modSp new">
        <pc:chgData name="Rebecca Travers (2128316)" userId="S::2128316@student.uwtsd.ac.uk::e5c53662-b97f-4beb-9183-bd51215688bd" providerId="AD" clId="Web-{DEBD1F86-5008-4C5D-B5B7-8B388A65084A}" dt="2022-10-07T10:54:01.208" v="700" actId="1076"/>
        <pc:sldMkLst>
          <pc:docMk/>
          <pc:sldMk cId="2673781579" sldId="261"/>
        </pc:sldMkLst>
        <pc:spChg chg="mod">
          <ac:chgData name="Rebecca Travers (2128316)" userId="S::2128316@student.uwtsd.ac.uk::e5c53662-b97f-4beb-9183-bd51215688bd" providerId="AD" clId="Web-{DEBD1F86-5008-4C5D-B5B7-8B388A65084A}" dt="2022-10-07T08:10:03.108" v="9" actId="20577"/>
          <ac:spMkLst>
            <pc:docMk/>
            <pc:sldMk cId="2673781579" sldId="261"/>
            <ac:spMk id="2" creationId="{3C5B3E68-914C-DB41-980B-F860649AE6F7}"/>
          </ac:spMkLst>
        </pc:spChg>
        <pc:spChg chg="del">
          <ac:chgData name="Rebecca Travers (2128316)" userId="S::2128316@student.uwtsd.ac.uk::e5c53662-b97f-4beb-9183-bd51215688bd" providerId="AD" clId="Web-{DEBD1F86-5008-4C5D-B5B7-8B388A65084A}" dt="2022-10-07T08:08:27.664" v="6"/>
          <ac:spMkLst>
            <pc:docMk/>
            <pc:sldMk cId="2673781579" sldId="261"/>
            <ac:spMk id="3" creationId="{1DDFF1DC-55B1-2541-4605-8D0EBE368517}"/>
          </ac:spMkLst>
        </pc:spChg>
        <pc:graphicFrameChg chg="add del mod modGraphic">
          <ac:chgData name="Rebecca Travers (2128316)" userId="S::2128316@student.uwtsd.ac.uk::e5c53662-b97f-4beb-9183-bd51215688bd" providerId="AD" clId="Web-{DEBD1F86-5008-4C5D-B5B7-8B388A65084A}" dt="2022-10-07T08:11:07.597" v="15"/>
          <ac:graphicFrameMkLst>
            <pc:docMk/>
            <pc:sldMk cId="2673781579" sldId="261"/>
            <ac:graphicFrameMk id="4" creationId="{B8196677-CC5A-8859-2E6A-10AA256FF2FF}"/>
          </ac:graphicFrameMkLst>
        </pc:graphicFrameChg>
        <pc:graphicFrameChg chg="add mod modGraphic">
          <ac:chgData name="Rebecca Travers (2128316)" userId="S::2128316@student.uwtsd.ac.uk::e5c53662-b97f-4beb-9183-bd51215688bd" providerId="AD" clId="Web-{DEBD1F86-5008-4C5D-B5B7-8B388A65084A}" dt="2022-10-07T10:54:01.208" v="700" actId="1076"/>
          <ac:graphicFrameMkLst>
            <pc:docMk/>
            <pc:sldMk cId="2673781579" sldId="261"/>
            <ac:graphicFrameMk id="5" creationId="{E07BDE28-5A1D-CF92-4B29-0A5CCC994F72}"/>
          </ac:graphicFrameMkLst>
        </pc:graphicFrameChg>
      </pc:sldChg>
      <pc:sldChg chg="addSp delSp modSp new">
        <pc:chgData name="Rebecca Travers (2128316)" userId="S::2128316@student.uwtsd.ac.uk::e5c53662-b97f-4beb-9183-bd51215688bd" providerId="AD" clId="Web-{DEBD1F86-5008-4C5D-B5B7-8B388A65084A}" dt="2022-10-07T10:36:31.252" v="516"/>
        <pc:sldMkLst>
          <pc:docMk/>
          <pc:sldMk cId="952809493" sldId="262"/>
        </pc:sldMkLst>
        <pc:spChg chg="mod">
          <ac:chgData name="Rebecca Travers (2128316)" userId="S::2128316@student.uwtsd.ac.uk::e5c53662-b97f-4beb-9183-bd51215688bd" providerId="AD" clId="Web-{DEBD1F86-5008-4C5D-B5B7-8B388A65084A}" dt="2022-10-07T08:38:22.511" v="294" actId="20577"/>
          <ac:spMkLst>
            <pc:docMk/>
            <pc:sldMk cId="952809493" sldId="262"/>
            <ac:spMk id="2" creationId="{83B38A7F-134B-011B-7FAC-7BC79E676D31}"/>
          </ac:spMkLst>
        </pc:spChg>
        <pc:spChg chg="del">
          <ac:chgData name="Rebecca Travers (2128316)" userId="S::2128316@student.uwtsd.ac.uk::e5c53662-b97f-4beb-9183-bd51215688bd" providerId="AD" clId="Web-{DEBD1F86-5008-4C5D-B5B7-8B388A65084A}" dt="2022-10-07T09:04:04.763" v="368"/>
          <ac:spMkLst>
            <pc:docMk/>
            <pc:sldMk cId="952809493" sldId="262"/>
            <ac:spMk id="3" creationId="{0075D198-89ED-9DAE-E34A-A7B966F603B6}"/>
          </ac:spMkLst>
        </pc:spChg>
        <pc:spChg chg="del">
          <ac:chgData name="Rebecca Travers (2128316)" userId="S::2128316@student.uwtsd.ac.uk::e5c53662-b97f-4beb-9183-bd51215688bd" providerId="AD" clId="Web-{DEBD1F86-5008-4C5D-B5B7-8B388A65084A}" dt="2022-10-07T09:04:10.107" v="369"/>
          <ac:spMkLst>
            <pc:docMk/>
            <pc:sldMk cId="952809493" sldId="262"/>
            <ac:spMk id="4" creationId="{1A80BA64-5902-4384-8850-675973B52CC0}"/>
          </ac:spMkLst>
        </pc:spChg>
        <pc:spChg chg="del">
          <ac:chgData name="Rebecca Travers (2128316)" userId="S::2128316@student.uwtsd.ac.uk::e5c53662-b97f-4beb-9183-bd51215688bd" providerId="AD" clId="Web-{DEBD1F86-5008-4C5D-B5B7-8B388A65084A}" dt="2022-10-07T09:04:13.858" v="370"/>
          <ac:spMkLst>
            <pc:docMk/>
            <pc:sldMk cId="952809493" sldId="262"/>
            <ac:spMk id="5" creationId="{F638C8E6-B8FD-35AE-79BE-58ADAECAF2DC}"/>
          </ac:spMkLst>
        </pc:spChg>
        <pc:spChg chg="del">
          <ac:chgData name="Rebecca Travers (2128316)" userId="S::2128316@student.uwtsd.ac.uk::e5c53662-b97f-4beb-9183-bd51215688bd" providerId="AD" clId="Web-{DEBD1F86-5008-4C5D-B5B7-8B388A65084A}" dt="2022-10-07T09:04:16.280" v="371"/>
          <ac:spMkLst>
            <pc:docMk/>
            <pc:sldMk cId="952809493" sldId="262"/>
            <ac:spMk id="6" creationId="{72F6EFFB-A3B6-B6B7-4059-D102CF930492}"/>
          </ac:spMkLst>
        </pc:spChg>
        <pc:graphicFrameChg chg="add del mod modGraphic">
          <ac:chgData name="Rebecca Travers (2128316)" userId="S::2128316@student.uwtsd.ac.uk::e5c53662-b97f-4beb-9183-bd51215688bd" providerId="AD" clId="Web-{DEBD1F86-5008-4C5D-B5B7-8B388A65084A}" dt="2022-10-07T10:34:51.125" v="513"/>
          <ac:graphicFrameMkLst>
            <pc:docMk/>
            <pc:sldMk cId="952809493" sldId="262"/>
            <ac:graphicFrameMk id="3" creationId="{3833A75F-3E79-E779-6217-E1220006EE5F}"/>
          </ac:graphicFrameMkLst>
        </pc:graphicFrameChg>
        <pc:graphicFrameChg chg="add del mod modGraphic">
          <ac:chgData name="Rebecca Travers (2128316)" userId="S::2128316@student.uwtsd.ac.uk::e5c53662-b97f-4beb-9183-bd51215688bd" providerId="AD" clId="Web-{DEBD1F86-5008-4C5D-B5B7-8B388A65084A}" dt="2022-10-07T09:08:42.002" v="383"/>
          <ac:graphicFrameMkLst>
            <pc:docMk/>
            <pc:sldMk cId="952809493" sldId="262"/>
            <ac:graphicFrameMk id="7" creationId="{A4831919-7639-ED0F-8352-C603324F33D6}"/>
          </ac:graphicFrameMkLst>
        </pc:graphicFrameChg>
        <pc:graphicFrameChg chg="add del mod modGraphic">
          <ac:chgData name="Rebecca Travers (2128316)" userId="S::2128316@student.uwtsd.ac.uk::e5c53662-b97f-4beb-9183-bd51215688bd" providerId="AD" clId="Web-{DEBD1F86-5008-4C5D-B5B7-8B388A65084A}" dt="2022-10-07T10:36:31.252" v="516"/>
          <ac:graphicFrameMkLst>
            <pc:docMk/>
            <pc:sldMk cId="952809493" sldId="262"/>
            <ac:graphicFrameMk id="18" creationId="{3AA67E4F-4459-757B-62E0-306BB4EC0AA0}"/>
          </ac:graphicFrameMkLst>
        </pc:graphicFrameChg>
        <pc:cxnChg chg="add del mod">
          <ac:chgData name="Rebecca Travers (2128316)" userId="S::2128316@student.uwtsd.ac.uk::e5c53662-b97f-4beb-9183-bd51215688bd" providerId="AD" clId="Web-{DEBD1F86-5008-4C5D-B5B7-8B388A65084A}" dt="2022-10-07T10:33:17.436" v="509"/>
          <ac:cxnSpMkLst>
            <pc:docMk/>
            <pc:sldMk cId="952809493" sldId="262"/>
            <ac:cxnSpMk id="258" creationId="{AE278F6E-CE77-6B8C-EDB1-79E9DD55E055}"/>
          </ac:cxnSpMkLst>
        </pc:cxnChg>
        <pc:cxnChg chg="add del mod">
          <ac:chgData name="Rebecca Travers (2128316)" userId="S::2128316@student.uwtsd.ac.uk::e5c53662-b97f-4beb-9183-bd51215688bd" providerId="AD" clId="Web-{DEBD1F86-5008-4C5D-B5B7-8B388A65084A}" dt="2022-10-07T10:33:17.436" v="508"/>
          <ac:cxnSpMkLst>
            <pc:docMk/>
            <pc:sldMk cId="952809493" sldId="262"/>
            <ac:cxnSpMk id="259" creationId="{D096F0E2-9DB4-58E3-7188-71F05E29C9F2}"/>
          </ac:cxnSpMkLst>
        </pc:cxnChg>
        <pc:cxnChg chg="add del mod">
          <ac:chgData name="Rebecca Travers (2128316)" userId="S::2128316@student.uwtsd.ac.uk::e5c53662-b97f-4beb-9183-bd51215688bd" providerId="AD" clId="Web-{DEBD1F86-5008-4C5D-B5B7-8B388A65084A}" dt="2022-10-07T10:33:17.436" v="507"/>
          <ac:cxnSpMkLst>
            <pc:docMk/>
            <pc:sldMk cId="952809493" sldId="262"/>
            <ac:cxnSpMk id="260" creationId="{DA77616C-7446-22CF-2B88-58416F46A1A5}"/>
          </ac:cxnSpMkLst>
        </pc:cxnChg>
        <pc:cxnChg chg="add del mod">
          <ac:chgData name="Rebecca Travers (2128316)" userId="S::2128316@student.uwtsd.ac.uk::e5c53662-b97f-4beb-9183-bd51215688bd" providerId="AD" clId="Web-{DEBD1F86-5008-4C5D-B5B7-8B388A65084A}" dt="2022-10-07T10:33:17.436" v="506"/>
          <ac:cxnSpMkLst>
            <pc:docMk/>
            <pc:sldMk cId="952809493" sldId="262"/>
            <ac:cxnSpMk id="261" creationId="{6E6F0287-0F03-5CF3-6FC8-874E027F44FC}"/>
          </ac:cxnSpMkLst>
        </pc:cxnChg>
        <pc:cxnChg chg="add del mod">
          <ac:chgData name="Rebecca Travers (2128316)" userId="S::2128316@student.uwtsd.ac.uk::e5c53662-b97f-4beb-9183-bd51215688bd" providerId="AD" clId="Web-{DEBD1F86-5008-4C5D-B5B7-8B388A65084A}" dt="2022-10-07T10:33:32.530" v="511"/>
          <ac:cxnSpMkLst>
            <pc:docMk/>
            <pc:sldMk cId="952809493" sldId="262"/>
            <ac:cxnSpMk id="262" creationId="{160CCA63-BCA0-DAD6-DCE7-EBBA9528A4C0}"/>
          </ac:cxnSpMkLst>
        </pc:cxnChg>
        <pc:cxnChg chg="add del mod">
          <ac:chgData name="Rebecca Travers (2128316)" userId="S::2128316@student.uwtsd.ac.uk::e5c53662-b97f-4beb-9183-bd51215688bd" providerId="AD" clId="Web-{DEBD1F86-5008-4C5D-B5B7-8B388A65084A}" dt="2022-10-07T10:33:32.530" v="510"/>
          <ac:cxnSpMkLst>
            <pc:docMk/>
            <pc:sldMk cId="952809493" sldId="262"/>
            <ac:cxnSpMk id="263" creationId="{434BBE2C-32F2-AD8D-7BA3-8E4A208BA2A6}"/>
          </ac:cxnSpMkLst>
        </pc:cxnChg>
        <pc:cxnChg chg="add del mod">
          <ac:chgData name="Rebecca Travers (2128316)" userId="S::2128316@student.uwtsd.ac.uk::e5c53662-b97f-4beb-9183-bd51215688bd" providerId="AD" clId="Web-{DEBD1F86-5008-4C5D-B5B7-8B388A65084A}" dt="2022-10-07T10:33:17.436" v="505"/>
          <ac:cxnSpMkLst>
            <pc:docMk/>
            <pc:sldMk cId="952809493" sldId="262"/>
            <ac:cxnSpMk id="264" creationId="{649F1FBE-FC11-B5D6-CD41-29EAFF446B50}"/>
          </ac:cxnSpMkLst>
        </pc:cxnChg>
      </pc:sldChg>
      <pc:sldChg chg="addSp delSp modSp new">
        <pc:chgData name="Rebecca Travers (2128316)" userId="S::2128316@student.uwtsd.ac.uk::e5c53662-b97f-4beb-9183-bd51215688bd" providerId="AD" clId="Web-{DEBD1F86-5008-4C5D-B5B7-8B388A65084A}" dt="2022-10-07T10:59:57.449" v="759" actId="1076"/>
        <pc:sldMkLst>
          <pc:docMk/>
          <pc:sldMk cId="1583022957" sldId="263"/>
        </pc:sldMkLst>
        <pc:spChg chg="mod">
          <ac:chgData name="Rebecca Travers (2128316)" userId="S::2128316@student.uwtsd.ac.uk::e5c53662-b97f-4beb-9183-bd51215688bd" providerId="AD" clId="Web-{DEBD1F86-5008-4C5D-B5B7-8B388A65084A}" dt="2022-10-07T10:55:42.319" v="732" actId="20577"/>
          <ac:spMkLst>
            <pc:docMk/>
            <pc:sldMk cId="1583022957" sldId="263"/>
            <ac:spMk id="2" creationId="{A1EE02BE-2DC7-35E4-DB5A-E11C89C5A1EC}"/>
          </ac:spMkLst>
        </pc:spChg>
        <pc:spChg chg="del mod">
          <ac:chgData name="Rebecca Travers (2128316)" userId="S::2128316@student.uwtsd.ac.uk::e5c53662-b97f-4beb-9183-bd51215688bd" providerId="AD" clId="Web-{DEBD1F86-5008-4C5D-B5B7-8B388A65084A}" dt="2022-10-07T10:54:40.490" v="704"/>
          <ac:spMkLst>
            <pc:docMk/>
            <pc:sldMk cId="1583022957" sldId="263"/>
            <ac:spMk id="3" creationId="{D8FDBC34-5205-7B54-30B3-2F6972E87AD2}"/>
          </ac:spMkLst>
        </pc:spChg>
        <pc:spChg chg="add mod">
          <ac:chgData name="Rebecca Travers (2128316)" userId="S::2128316@student.uwtsd.ac.uk::e5c53662-b97f-4beb-9183-bd51215688bd" providerId="AD" clId="Web-{DEBD1F86-5008-4C5D-B5B7-8B388A65084A}" dt="2022-10-07T10:59:46.246" v="757" actId="1076"/>
          <ac:spMkLst>
            <pc:docMk/>
            <pc:sldMk cId="1583022957" sldId="263"/>
            <ac:spMk id="4" creationId="{37FBD497-BB50-54AC-D102-F2F2B3BF02A1}"/>
          </ac:spMkLst>
        </pc:spChg>
        <pc:spChg chg="add mod">
          <ac:chgData name="Rebecca Travers (2128316)" userId="S::2128316@student.uwtsd.ac.uk::e5c53662-b97f-4beb-9183-bd51215688bd" providerId="AD" clId="Web-{DEBD1F86-5008-4C5D-B5B7-8B388A65084A}" dt="2022-10-07T10:59:52.558" v="758" actId="1076"/>
          <ac:spMkLst>
            <pc:docMk/>
            <pc:sldMk cId="1583022957" sldId="263"/>
            <ac:spMk id="5" creationId="{6C2B4130-D2DA-E538-CB44-C5FB14A2BC1F}"/>
          </ac:spMkLst>
        </pc:spChg>
        <pc:picChg chg="add mod">
          <ac:chgData name="Rebecca Travers (2128316)" userId="S::2128316@student.uwtsd.ac.uk::e5c53662-b97f-4beb-9183-bd51215688bd" providerId="AD" clId="Web-{DEBD1F86-5008-4C5D-B5B7-8B388A65084A}" dt="2022-10-07T10:59:57.449" v="759" actId="1076"/>
          <ac:picMkLst>
            <pc:docMk/>
            <pc:sldMk cId="1583022957" sldId="263"/>
            <ac:picMk id="6" creationId="{65FF7961-EF7A-D198-67F5-34000B548249}"/>
          </ac:picMkLst>
        </pc:picChg>
      </pc:sldChg>
      <pc:sldChg chg="modSp new">
        <pc:chgData name="Rebecca Travers (2128316)" userId="S::2128316@student.uwtsd.ac.uk::e5c53662-b97f-4beb-9183-bd51215688bd" providerId="AD" clId="Web-{DEBD1F86-5008-4C5D-B5B7-8B388A65084A}" dt="2022-10-07T11:00:37.450" v="765" actId="20577"/>
        <pc:sldMkLst>
          <pc:docMk/>
          <pc:sldMk cId="2158981798" sldId="264"/>
        </pc:sldMkLst>
        <pc:spChg chg="mod">
          <ac:chgData name="Rebecca Travers (2128316)" userId="S::2128316@student.uwtsd.ac.uk::e5c53662-b97f-4beb-9183-bd51215688bd" providerId="AD" clId="Web-{DEBD1F86-5008-4C5D-B5B7-8B388A65084A}" dt="2022-10-07T11:00:37.450" v="765" actId="20577"/>
          <ac:spMkLst>
            <pc:docMk/>
            <pc:sldMk cId="2158981798" sldId="264"/>
            <ac:spMk id="2" creationId="{6605D6E9-24F6-4B91-03CA-5E0CB964CE98}"/>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982410-8227-46EF-B0BE-DDD2D2DF4C2C}" type="doc">
      <dgm:prSet loTypeId="urn:microsoft.com/office/officeart/2005/8/layout/arrow5" loCatId="relationship" qsTypeId="urn:microsoft.com/office/officeart/2005/8/quickstyle/simple5" qsCatId="simple" csTypeId="urn:microsoft.com/office/officeart/2005/8/colors/colorful1" csCatId="colorful" phldr="1"/>
      <dgm:spPr/>
      <dgm:t>
        <a:bodyPr/>
        <a:lstStyle/>
        <a:p>
          <a:endParaRPr lang="en-GB"/>
        </a:p>
      </dgm:t>
    </dgm:pt>
    <dgm:pt modelId="{CB7830D7-52B0-42AE-A221-1B3892045815}">
      <dgm:prSet phldrT="[Text]" phldr="0"/>
      <dgm:spPr/>
      <dgm:t>
        <a:bodyPr/>
        <a:lstStyle/>
        <a:p>
          <a:pPr rtl="0"/>
          <a:r>
            <a:rPr lang="en-US"/>
            <a:t>Lockdown restrictions</a:t>
          </a:r>
          <a:endParaRPr lang="en-GB"/>
        </a:p>
      </dgm:t>
    </dgm:pt>
    <dgm:pt modelId="{C2390764-8D1A-474C-83E8-CE4454811F26}" type="parTrans" cxnId="{7555FD32-7D05-41D3-A27C-BE91D9047FC4}">
      <dgm:prSet/>
      <dgm:spPr/>
      <dgm:t>
        <a:bodyPr/>
        <a:lstStyle/>
        <a:p>
          <a:endParaRPr lang="en-GB"/>
        </a:p>
      </dgm:t>
    </dgm:pt>
    <dgm:pt modelId="{823BA735-D734-4129-AD03-DB90970370BA}" type="sibTrans" cxnId="{7555FD32-7D05-41D3-A27C-BE91D9047FC4}">
      <dgm:prSet/>
      <dgm:spPr/>
      <dgm:t>
        <a:bodyPr/>
        <a:lstStyle/>
        <a:p>
          <a:endParaRPr lang="en-GB"/>
        </a:p>
      </dgm:t>
    </dgm:pt>
    <dgm:pt modelId="{EC6C6D62-FA22-4308-ACD2-BCF4D65D586E}">
      <dgm:prSet phldrT="[Text]" phldr="0"/>
      <dgm:spPr/>
      <dgm:t>
        <a:bodyPr/>
        <a:lstStyle/>
        <a:p>
          <a:pPr rtl="0"/>
          <a:r>
            <a:rPr lang="en-US"/>
            <a:t>Supply chain issues </a:t>
          </a:r>
          <a:endParaRPr lang="en-GB"/>
        </a:p>
      </dgm:t>
    </dgm:pt>
    <dgm:pt modelId="{EA9E708E-B5BD-4246-A97A-97BF2E50B801}" type="parTrans" cxnId="{FB2330E4-9E82-4EEF-B299-300DBE625707}">
      <dgm:prSet/>
      <dgm:spPr/>
      <dgm:t>
        <a:bodyPr/>
        <a:lstStyle/>
        <a:p>
          <a:endParaRPr lang="en-GB"/>
        </a:p>
      </dgm:t>
    </dgm:pt>
    <dgm:pt modelId="{E0C96C78-B49D-4D41-81CD-24EDE730364C}" type="sibTrans" cxnId="{FB2330E4-9E82-4EEF-B299-300DBE625707}">
      <dgm:prSet/>
      <dgm:spPr/>
      <dgm:t>
        <a:bodyPr/>
        <a:lstStyle/>
        <a:p>
          <a:endParaRPr lang="en-GB"/>
        </a:p>
      </dgm:t>
    </dgm:pt>
    <dgm:pt modelId="{02B05E87-7ED1-4E37-9E97-8353C7BD0489}">
      <dgm:prSet phldrT="[Text]" phldr="0"/>
      <dgm:spPr/>
      <dgm:t>
        <a:bodyPr/>
        <a:lstStyle/>
        <a:p>
          <a:r>
            <a:rPr lang="en-US"/>
            <a:t>Pandemic</a:t>
          </a:r>
          <a:endParaRPr lang="en-GB"/>
        </a:p>
      </dgm:t>
    </dgm:pt>
    <dgm:pt modelId="{8E0C12C2-C183-4124-BC1D-C57B2B359C72}" type="parTrans" cxnId="{81896220-9C5B-4051-B21B-342D753E25F0}">
      <dgm:prSet/>
      <dgm:spPr/>
      <dgm:t>
        <a:bodyPr/>
        <a:lstStyle/>
        <a:p>
          <a:endParaRPr lang="en-GB"/>
        </a:p>
      </dgm:t>
    </dgm:pt>
    <dgm:pt modelId="{6912BA02-9C37-4503-A14A-901B9F084BB6}" type="sibTrans" cxnId="{81896220-9C5B-4051-B21B-342D753E25F0}">
      <dgm:prSet/>
      <dgm:spPr/>
      <dgm:t>
        <a:bodyPr/>
        <a:lstStyle/>
        <a:p>
          <a:endParaRPr lang="en-GB"/>
        </a:p>
      </dgm:t>
    </dgm:pt>
    <dgm:pt modelId="{1AC5F196-FFD2-40C4-A2B1-8E4D28C3D5CB}">
      <dgm:prSet phldrT="[Text]" phldr="0"/>
      <dgm:spPr/>
      <dgm:t>
        <a:bodyPr/>
        <a:lstStyle/>
        <a:p>
          <a:pPr rtl="0"/>
          <a:r>
            <a:rPr lang="en-US"/>
            <a:t>The guardian reports 1400 firms went bust September 2021</a:t>
          </a:r>
          <a:endParaRPr lang="en-GB"/>
        </a:p>
      </dgm:t>
    </dgm:pt>
    <dgm:pt modelId="{E0D7FB3B-26A2-44A4-8C83-24E3703C2EBE}" type="parTrans" cxnId="{91BC253E-6E31-48FE-9D43-D5AB262DE724}">
      <dgm:prSet/>
      <dgm:spPr/>
      <dgm:t>
        <a:bodyPr/>
        <a:lstStyle/>
        <a:p>
          <a:endParaRPr lang="en-GB"/>
        </a:p>
      </dgm:t>
    </dgm:pt>
    <dgm:pt modelId="{9D539C22-9B75-471B-841B-333111FC186C}" type="sibTrans" cxnId="{91BC253E-6E31-48FE-9D43-D5AB262DE724}">
      <dgm:prSet/>
      <dgm:spPr/>
      <dgm:t>
        <a:bodyPr/>
        <a:lstStyle/>
        <a:p>
          <a:endParaRPr lang="en-GB"/>
        </a:p>
      </dgm:t>
    </dgm:pt>
    <dgm:pt modelId="{BD971BAA-5C5C-41B5-959D-FE7229ECB82E}">
      <dgm:prSet phldrT="[Text]" phldr="0"/>
      <dgm:spPr/>
      <dgm:t>
        <a:bodyPr/>
        <a:lstStyle/>
        <a:p>
          <a:pPr rtl="0"/>
          <a:r>
            <a:rPr lang="en-US"/>
            <a:t>Inflation at 30 year high</a:t>
          </a:r>
          <a:endParaRPr lang="en-GB"/>
        </a:p>
      </dgm:t>
    </dgm:pt>
    <dgm:pt modelId="{6F8B2F5E-7F88-4D72-8D36-2CC6159BB5F5}" type="parTrans" cxnId="{8D72E018-5D73-4DC7-941F-66DF8CC3AA97}">
      <dgm:prSet/>
      <dgm:spPr/>
      <dgm:t>
        <a:bodyPr/>
        <a:lstStyle/>
        <a:p>
          <a:endParaRPr lang="en-GB"/>
        </a:p>
      </dgm:t>
    </dgm:pt>
    <dgm:pt modelId="{E87B383A-E3D4-4C37-930B-4F8EAF960938}" type="sibTrans" cxnId="{8D72E018-5D73-4DC7-941F-66DF8CC3AA97}">
      <dgm:prSet/>
      <dgm:spPr/>
      <dgm:t>
        <a:bodyPr/>
        <a:lstStyle/>
        <a:p>
          <a:endParaRPr lang="en-GB"/>
        </a:p>
      </dgm:t>
    </dgm:pt>
    <dgm:pt modelId="{5C382A4B-5495-4F13-A59D-09543E24A9C4}">
      <dgm:prSet phldr="0"/>
      <dgm:spPr/>
      <dgm:t>
        <a:bodyPr/>
        <a:lstStyle/>
        <a:p>
          <a:pPr rtl="0"/>
          <a:r>
            <a:rPr lang="en-US">
              <a:latin typeface="Century Gothic" panose="020B0502020202020204"/>
            </a:rPr>
            <a:t>Cost of living impact on customer spending</a:t>
          </a:r>
        </a:p>
      </dgm:t>
    </dgm:pt>
    <dgm:pt modelId="{728C6237-6436-4EB7-B94A-D16F108CD6AC}" type="parTrans" cxnId="{53073C74-C2B6-49A9-8477-4D16595266CE}">
      <dgm:prSet/>
      <dgm:spPr/>
    </dgm:pt>
    <dgm:pt modelId="{D674FDF3-1C7D-4435-AAD7-3CC2E0F809D4}" type="sibTrans" cxnId="{53073C74-C2B6-49A9-8477-4D16595266CE}">
      <dgm:prSet/>
      <dgm:spPr/>
      <dgm:t>
        <a:bodyPr/>
        <a:lstStyle/>
        <a:p>
          <a:endParaRPr lang="en-US"/>
        </a:p>
      </dgm:t>
    </dgm:pt>
    <dgm:pt modelId="{C16B9EC1-B01D-41ED-AEEC-4DA06FF1D861}" type="pres">
      <dgm:prSet presAssocID="{9F982410-8227-46EF-B0BE-DDD2D2DF4C2C}" presName="diagram" presStyleCnt="0">
        <dgm:presLayoutVars>
          <dgm:dir/>
          <dgm:resizeHandles val="exact"/>
        </dgm:presLayoutVars>
      </dgm:prSet>
      <dgm:spPr/>
    </dgm:pt>
    <dgm:pt modelId="{EEF5A3CB-75E3-4095-9B5B-C88A4E0A5D47}" type="pres">
      <dgm:prSet presAssocID="{CB7830D7-52B0-42AE-A221-1B3892045815}" presName="arrow" presStyleLbl="node1" presStyleIdx="0" presStyleCnt="6">
        <dgm:presLayoutVars>
          <dgm:bulletEnabled val="1"/>
        </dgm:presLayoutVars>
      </dgm:prSet>
      <dgm:spPr/>
    </dgm:pt>
    <dgm:pt modelId="{CB835110-1236-4A96-9B68-685D4D08BD58}" type="pres">
      <dgm:prSet presAssocID="{EC6C6D62-FA22-4308-ACD2-BCF4D65D586E}" presName="arrow" presStyleLbl="node1" presStyleIdx="1" presStyleCnt="6">
        <dgm:presLayoutVars>
          <dgm:bulletEnabled val="1"/>
        </dgm:presLayoutVars>
      </dgm:prSet>
      <dgm:spPr/>
    </dgm:pt>
    <dgm:pt modelId="{C4B90C6D-3DF0-4383-A437-6960241E88E7}" type="pres">
      <dgm:prSet presAssocID="{02B05E87-7ED1-4E37-9E97-8353C7BD0489}" presName="arrow" presStyleLbl="node1" presStyleIdx="2" presStyleCnt="6">
        <dgm:presLayoutVars>
          <dgm:bulletEnabled val="1"/>
        </dgm:presLayoutVars>
      </dgm:prSet>
      <dgm:spPr/>
    </dgm:pt>
    <dgm:pt modelId="{C19058E4-5381-4707-B17E-31A455250917}" type="pres">
      <dgm:prSet presAssocID="{1AC5F196-FFD2-40C4-A2B1-8E4D28C3D5CB}" presName="arrow" presStyleLbl="node1" presStyleIdx="3" presStyleCnt="6">
        <dgm:presLayoutVars>
          <dgm:bulletEnabled val="1"/>
        </dgm:presLayoutVars>
      </dgm:prSet>
      <dgm:spPr/>
    </dgm:pt>
    <dgm:pt modelId="{A2F03E51-1939-442E-8598-B1C40C3359EB}" type="pres">
      <dgm:prSet presAssocID="{BD971BAA-5C5C-41B5-959D-FE7229ECB82E}" presName="arrow" presStyleLbl="node1" presStyleIdx="4" presStyleCnt="6">
        <dgm:presLayoutVars>
          <dgm:bulletEnabled val="1"/>
        </dgm:presLayoutVars>
      </dgm:prSet>
      <dgm:spPr/>
    </dgm:pt>
    <dgm:pt modelId="{6EB9225D-36ED-40DE-8953-DCCD7199CC4D}" type="pres">
      <dgm:prSet presAssocID="{5C382A4B-5495-4F13-A59D-09543E24A9C4}" presName="arrow" presStyleLbl="node1" presStyleIdx="5" presStyleCnt="6">
        <dgm:presLayoutVars>
          <dgm:bulletEnabled val="1"/>
        </dgm:presLayoutVars>
      </dgm:prSet>
      <dgm:spPr/>
    </dgm:pt>
  </dgm:ptLst>
  <dgm:cxnLst>
    <dgm:cxn modelId="{5949A00B-8E7D-4624-9241-D7B6F0F48F48}" type="presOf" srcId="{BD971BAA-5C5C-41B5-959D-FE7229ECB82E}" destId="{A2F03E51-1939-442E-8598-B1C40C3359EB}" srcOrd="0" destOrd="0" presId="urn:microsoft.com/office/officeart/2005/8/layout/arrow5"/>
    <dgm:cxn modelId="{8D72E018-5D73-4DC7-941F-66DF8CC3AA97}" srcId="{9F982410-8227-46EF-B0BE-DDD2D2DF4C2C}" destId="{BD971BAA-5C5C-41B5-959D-FE7229ECB82E}" srcOrd="4" destOrd="0" parTransId="{6F8B2F5E-7F88-4D72-8D36-2CC6159BB5F5}" sibTransId="{E87B383A-E3D4-4C37-930B-4F8EAF960938}"/>
    <dgm:cxn modelId="{81896220-9C5B-4051-B21B-342D753E25F0}" srcId="{9F982410-8227-46EF-B0BE-DDD2D2DF4C2C}" destId="{02B05E87-7ED1-4E37-9E97-8353C7BD0489}" srcOrd="2" destOrd="0" parTransId="{8E0C12C2-C183-4124-BC1D-C57B2B359C72}" sibTransId="{6912BA02-9C37-4503-A14A-901B9F084BB6}"/>
    <dgm:cxn modelId="{7555FD32-7D05-41D3-A27C-BE91D9047FC4}" srcId="{9F982410-8227-46EF-B0BE-DDD2D2DF4C2C}" destId="{CB7830D7-52B0-42AE-A221-1B3892045815}" srcOrd="0" destOrd="0" parTransId="{C2390764-8D1A-474C-83E8-CE4454811F26}" sibTransId="{823BA735-D734-4129-AD03-DB90970370BA}"/>
    <dgm:cxn modelId="{91BC253E-6E31-48FE-9D43-D5AB262DE724}" srcId="{9F982410-8227-46EF-B0BE-DDD2D2DF4C2C}" destId="{1AC5F196-FFD2-40C4-A2B1-8E4D28C3D5CB}" srcOrd="3" destOrd="0" parTransId="{E0D7FB3B-26A2-44A4-8C83-24E3703C2EBE}" sibTransId="{9D539C22-9B75-471B-841B-333111FC186C}"/>
    <dgm:cxn modelId="{61E86A4C-8A30-4D78-8CBB-3C613167E3F7}" type="presOf" srcId="{9F982410-8227-46EF-B0BE-DDD2D2DF4C2C}" destId="{C16B9EC1-B01D-41ED-AEEC-4DA06FF1D861}" srcOrd="0" destOrd="0" presId="urn:microsoft.com/office/officeart/2005/8/layout/arrow5"/>
    <dgm:cxn modelId="{53073C74-C2B6-49A9-8477-4D16595266CE}" srcId="{9F982410-8227-46EF-B0BE-DDD2D2DF4C2C}" destId="{5C382A4B-5495-4F13-A59D-09543E24A9C4}" srcOrd="5" destOrd="0" parTransId="{728C6237-6436-4EB7-B94A-D16F108CD6AC}" sibTransId="{D674FDF3-1C7D-4435-AAD7-3CC2E0F809D4}"/>
    <dgm:cxn modelId="{DD723A80-5A3F-4E18-99A6-187D04E24990}" type="presOf" srcId="{1AC5F196-FFD2-40C4-A2B1-8E4D28C3D5CB}" destId="{C19058E4-5381-4707-B17E-31A455250917}" srcOrd="0" destOrd="0" presId="urn:microsoft.com/office/officeart/2005/8/layout/arrow5"/>
    <dgm:cxn modelId="{92DF228F-9F06-408F-9BEA-83F64952C74D}" type="presOf" srcId="{02B05E87-7ED1-4E37-9E97-8353C7BD0489}" destId="{C4B90C6D-3DF0-4383-A437-6960241E88E7}" srcOrd="0" destOrd="0" presId="urn:microsoft.com/office/officeart/2005/8/layout/arrow5"/>
    <dgm:cxn modelId="{9987D9B9-FEA3-48A1-84CA-88185356FA73}" type="presOf" srcId="{EC6C6D62-FA22-4308-ACD2-BCF4D65D586E}" destId="{CB835110-1236-4A96-9B68-685D4D08BD58}" srcOrd="0" destOrd="0" presId="urn:microsoft.com/office/officeart/2005/8/layout/arrow5"/>
    <dgm:cxn modelId="{F890A0C7-2F1F-4796-A4A2-BD0D0AFFAE2D}" type="presOf" srcId="{5C382A4B-5495-4F13-A59D-09543E24A9C4}" destId="{6EB9225D-36ED-40DE-8953-DCCD7199CC4D}" srcOrd="0" destOrd="0" presId="urn:microsoft.com/office/officeart/2005/8/layout/arrow5"/>
    <dgm:cxn modelId="{FB2330E4-9E82-4EEF-B299-300DBE625707}" srcId="{9F982410-8227-46EF-B0BE-DDD2D2DF4C2C}" destId="{EC6C6D62-FA22-4308-ACD2-BCF4D65D586E}" srcOrd="1" destOrd="0" parTransId="{EA9E708E-B5BD-4246-A97A-97BF2E50B801}" sibTransId="{E0C96C78-B49D-4D41-81CD-24EDE730364C}"/>
    <dgm:cxn modelId="{ACACD0EC-5587-45B7-9606-8F82E31FA041}" type="presOf" srcId="{CB7830D7-52B0-42AE-A221-1B3892045815}" destId="{EEF5A3CB-75E3-4095-9B5B-C88A4E0A5D47}" srcOrd="0" destOrd="0" presId="urn:microsoft.com/office/officeart/2005/8/layout/arrow5"/>
    <dgm:cxn modelId="{3FD30333-27E2-4196-9946-CD851C85D8B3}" type="presParOf" srcId="{C16B9EC1-B01D-41ED-AEEC-4DA06FF1D861}" destId="{EEF5A3CB-75E3-4095-9B5B-C88A4E0A5D47}" srcOrd="0" destOrd="0" presId="urn:microsoft.com/office/officeart/2005/8/layout/arrow5"/>
    <dgm:cxn modelId="{E9D23FCE-AF41-4FA9-BCDD-68FB0DEC2FC4}" type="presParOf" srcId="{C16B9EC1-B01D-41ED-AEEC-4DA06FF1D861}" destId="{CB835110-1236-4A96-9B68-685D4D08BD58}" srcOrd="1" destOrd="0" presId="urn:microsoft.com/office/officeart/2005/8/layout/arrow5"/>
    <dgm:cxn modelId="{198B6C93-E36C-4A9E-9404-42B9015B5B92}" type="presParOf" srcId="{C16B9EC1-B01D-41ED-AEEC-4DA06FF1D861}" destId="{C4B90C6D-3DF0-4383-A437-6960241E88E7}" srcOrd="2" destOrd="0" presId="urn:microsoft.com/office/officeart/2005/8/layout/arrow5"/>
    <dgm:cxn modelId="{2B92D5DC-EC02-4512-8700-0685DAE636FE}" type="presParOf" srcId="{C16B9EC1-B01D-41ED-AEEC-4DA06FF1D861}" destId="{C19058E4-5381-4707-B17E-31A455250917}" srcOrd="3" destOrd="0" presId="urn:microsoft.com/office/officeart/2005/8/layout/arrow5"/>
    <dgm:cxn modelId="{8A15997C-E92D-44FD-9322-A8F6ABD72C97}" type="presParOf" srcId="{C16B9EC1-B01D-41ED-AEEC-4DA06FF1D861}" destId="{A2F03E51-1939-442E-8598-B1C40C3359EB}" srcOrd="4" destOrd="0" presId="urn:microsoft.com/office/officeart/2005/8/layout/arrow5"/>
    <dgm:cxn modelId="{65E732D4-B760-41D3-9582-E8638411B105}" type="presParOf" srcId="{C16B9EC1-B01D-41ED-AEEC-4DA06FF1D861}" destId="{6EB9225D-36ED-40DE-8953-DCCD7199CC4D}" srcOrd="5" destOrd="0" presId="urn:microsoft.com/office/officeart/2005/8/layout/arrow5"/>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B52288-F6A9-4BB0-9D35-00D282BBC413}"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GB"/>
        </a:p>
      </dgm:t>
    </dgm:pt>
    <dgm:pt modelId="{C51D80EF-9DAF-4CF3-AA99-3958C4C9F047}">
      <dgm:prSet phldrT="[Text]" phldr="0"/>
      <dgm:spPr/>
      <dgm:t>
        <a:bodyPr/>
        <a:lstStyle/>
        <a:p>
          <a:pPr>
            <a:lnSpc>
              <a:spcPct val="100000"/>
            </a:lnSpc>
          </a:pPr>
          <a:r>
            <a:rPr lang="en-GB">
              <a:latin typeface="Century Gothic" panose="020B0502020202020204"/>
            </a:rPr>
            <a:t>Customer loyalty schemes</a:t>
          </a:r>
          <a:endParaRPr lang="en-GB"/>
        </a:p>
      </dgm:t>
    </dgm:pt>
    <dgm:pt modelId="{8F40562D-8C4A-4CD1-9878-10D95B0C91A9}" type="parTrans" cxnId="{6FA669EB-65DD-463A-97F5-60EC0970B413}">
      <dgm:prSet/>
      <dgm:spPr/>
      <dgm:t>
        <a:bodyPr/>
        <a:lstStyle/>
        <a:p>
          <a:endParaRPr lang="en-GB"/>
        </a:p>
      </dgm:t>
    </dgm:pt>
    <dgm:pt modelId="{EF65B5E9-43EA-47D8-B964-915ED57002C7}" type="sibTrans" cxnId="{6FA669EB-65DD-463A-97F5-60EC0970B413}">
      <dgm:prSet/>
      <dgm:spPr/>
      <dgm:t>
        <a:bodyPr/>
        <a:lstStyle/>
        <a:p>
          <a:pPr>
            <a:lnSpc>
              <a:spcPct val="100000"/>
            </a:lnSpc>
          </a:pPr>
          <a:endParaRPr lang="en-GB"/>
        </a:p>
      </dgm:t>
    </dgm:pt>
    <dgm:pt modelId="{CF23FE66-FB6E-46D1-958C-17B017F1F12C}">
      <dgm:prSet phldrT="[Text]" phldr="0"/>
      <dgm:spPr/>
      <dgm:t>
        <a:bodyPr/>
        <a:lstStyle/>
        <a:p>
          <a:pPr>
            <a:lnSpc>
              <a:spcPct val="100000"/>
            </a:lnSpc>
          </a:pPr>
          <a:r>
            <a:rPr lang="en-GB">
              <a:latin typeface="Century Gothic" panose="020B0502020202020204"/>
            </a:rPr>
            <a:t>Out-sourcing cheaper materials</a:t>
          </a:r>
          <a:endParaRPr lang="en-GB"/>
        </a:p>
      </dgm:t>
    </dgm:pt>
    <dgm:pt modelId="{394AF68A-A12C-497B-A904-67B6DC994D9B}" type="parTrans" cxnId="{9B21BB88-0334-4B93-84E1-219E049C734F}">
      <dgm:prSet/>
      <dgm:spPr/>
      <dgm:t>
        <a:bodyPr/>
        <a:lstStyle/>
        <a:p>
          <a:endParaRPr lang="en-GB"/>
        </a:p>
      </dgm:t>
    </dgm:pt>
    <dgm:pt modelId="{D4E71B25-6D55-45FF-B328-FA6CF9D3F87C}" type="sibTrans" cxnId="{9B21BB88-0334-4B93-84E1-219E049C734F}">
      <dgm:prSet/>
      <dgm:spPr/>
      <dgm:t>
        <a:bodyPr/>
        <a:lstStyle/>
        <a:p>
          <a:pPr>
            <a:lnSpc>
              <a:spcPct val="100000"/>
            </a:lnSpc>
          </a:pPr>
          <a:endParaRPr lang="en-GB"/>
        </a:p>
      </dgm:t>
    </dgm:pt>
    <dgm:pt modelId="{942044C6-92F0-4A8B-80F5-17A27C70E3E4}">
      <dgm:prSet phldrT="[Text]" phldr="0"/>
      <dgm:spPr/>
      <dgm:t>
        <a:bodyPr/>
        <a:lstStyle/>
        <a:p>
          <a:pPr>
            <a:lnSpc>
              <a:spcPct val="100000"/>
            </a:lnSpc>
          </a:pPr>
          <a:r>
            <a:rPr lang="en-GB">
              <a:latin typeface="Century Gothic" panose="020B0502020202020204"/>
            </a:rPr>
            <a:t>Broader online advertising</a:t>
          </a:r>
          <a:endParaRPr lang="en-GB"/>
        </a:p>
      </dgm:t>
    </dgm:pt>
    <dgm:pt modelId="{C5538E6B-D244-44A0-ACDB-1E06711796B0}" type="parTrans" cxnId="{8CF7A94C-FF0F-4DAF-B40E-41E9F31345FB}">
      <dgm:prSet/>
      <dgm:spPr/>
      <dgm:t>
        <a:bodyPr/>
        <a:lstStyle/>
        <a:p>
          <a:endParaRPr lang="en-GB"/>
        </a:p>
      </dgm:t>
    </dgm:pt>
    <dgm:pt modelId="{6E588B2E-6D29-4561-BFE9-DD02F80D8F28}" type="sibTrans" cxnId="{8CF7A94C-FF0F-4DAF-B40E-41E9F31345FB}">
      <dgm:prSet/>
      <dgm:spPr/>
      <dgm:t>
        <a:bodyPr/>
        <a:lstStyle/>
        <a:p>
          <a:pPr>
            <a:lnSpc>
              <a:spcPct val="100000"/>
            </a:lnSpc>
          </a:pPr>
          <a:endParaRPr lang="en-GB"/>
        </a:p>
      </dgm:t>
    </dgm:pt>
    <dgm:pt modelId="{8DBA9783-28FB-4CAB-A541-0F84252AA9E2}">
      <dgm:prSet phldrT="[Text]" phldr="0"/>
      <dgm:spPr/>
      <dgm:t>
        <a:bodyPr/>
        <a:lstStyle/>
        <a:p>
          <a:pPr>
            <a:lnSpc>
              <a:spcPct val="100000"/>
            </a:lnSpc>
          </a:pPr>
          <a:r>
            <a:rPr lang="en-GB">
              <a:latin typeface="Century Gothic" panose="020B0502020202020204"/>
            </a:rPr>
            <a:t>The use of social media</a:t>
          </a:r>
          <a:endParaRPr lang="en-GB"/>
        </a:p>
      </dgm:t>
    </dgm:pt>
    <dgm:pt modelId="{F1532DB3-5CC7-4F20-893B-D4821DA9BFB8}" type="parTrans" cxnId="{424CEFA2-D3DE-4179-B2B6-99DC286273F1}">
      <dgm:prSet/>
      <dgm:spPr/>
      <dgm:t>
        <a:bodyPr/>
        <a:lstStyle/>
        <a:p>
          <a:endParaRPr lang="en-GB"/>
        </a:p>
      </dgm:t>
    </dgm:pt>
    <dgm:pt modelId="{A5396A21-687F-4B25-A1EE-B2B3E97A84C9}" type="sibTrans" cxnId="{424CEFA2-D3DE-4179-B2B6-99DC286273F1}">
      <dgm:prSet/>
      <dgm:spPr/>
      <dgm:t>
        <a:bodyPr/>
        <a:lstStyle/>
        <a:p>
          <a:pPr>
            <a:lnSpc>
              <a:spcPct val="100000"/>
            </a:lnSpc>
          </a:pPr>
          <a:endParaRPr lang="en-GB"/>
        </a:p>
      </dgm:t>
    </dgm:pt>
    <dgm:pt modelId="{A2D61972-006D-4551-9792-5FEBB29EDB64}">
      <dgm:prSet phldr="0"/>
      <dgm:spPr/>
      <dgm:t>
        <a:bodyPr/>
        <a:lstStyle/>
        <a:p>
          <a:pPr>
            <a:lnSpc>
              <a:spcPct val="100000"/>
            </a:lnSpc>
          </a:pPr>
          <a:r>
            <a:rPr lang="en-GB" dirty="0">
              <a:latin typeface="Century Gothic" panose="020B0502020202020204"/>
            </a:rPr>
            <a:t>Look at ways to compete within the industry</a:t>
          </a:r>
        </a:p>
      </dgm:t>
    </dgm:pt>
    <dgm:pt modelId="{5E0A1B4E-7B19-49E3-88A5-0CB96FFB4F99}" type="parTrans" cxnId="{60DA926B-407D-4893-B8B7-D7C933C31C13}">
      <dgm:prSet/>
      <dgm:spPr/>
      <dgm:t>
        <a:bodyPr/>
        <a:lstStyle/>
        <a:p>
          <a:endParaRPr lang="en-GB"/>
        </a:p>
      </dgm:t>
    </dgm:pt>
    <dgm:pt modelId="{F4381D29-BEEC-4A77-991B-B1DE3E508B5C}" type="sibTrans" cxnId="{60DA926B-407D-4893-B8B7-D7C933C31C13}">
      <dgm:prSet/>
      <dgm:spPr/>
      <dgm:t>
        <a:bodyPr/>
        <a:lstStyle/>
        <a:p>
          <a:endParaRPr lang="en-GB"/>
        </a:p>
      </dgm:t>
    </dgm:pt>
    <dgm:pt modelId="{A6274603-C69D-46BD-B297-A28DEC6999E8}" type="pres">
      <dgm:prSet presAssocID="{E7B52288-F6A9-4BB0-9D35-00D282BBC413}" presName="root" presStyleCnt="0">
        <dgm:presLayoutVars>
          <dgm:dir/>
          <dgm:resizeHandles val="exact"/>
        </dgm:presLayoutVars>
      </dgm:prSet>
      <dgm:spPr/>
    </dgm:pt>
    <dgm:pt modelId="{AA2AF320-00E9-4081-8406-97D9EC4FDED2}" type="pres">
      <dgm:prSet presAssocID="{E7B52288-F6A9-4BB0-9D35-00D282BBC413}" presName="container" presStyleCnt="0">
        <dgm:presLayoutVars>
          <dgm:dir/>
          <dgm:resizeHandles val="exact"/>
        </dgm:presLayoutVars>
      </dgm:prSet>
      <dgm:spPr/>
    </dgm:pt>
    <dgm:pt modelId="{B540B1C0-F2A2-4DD6-9BB7-DEB40475A734}" type="pres">
      <dgm:prSet presAssocID="{C51D80EF-9DAF-4CF3-AA99-3958C4C9F047}" presName="compNode" presStyleCnt="0"/>
      <dgm:spPr/>
    </dgm:pt>
    <dgm:pt modelId="{6CF97645-F321-4D6A-B6C2-A15790309F65}" type="pres">
      <dgm:prSet presAssocID="{C51D80EF-9DAF-4CF3-AA99-3958C4C9F047}" presName="iconBgRect" presStyleLbl="bgShp" presStyleIdx="0" presStyleCnt="5"/>
      <dgm:spPr/>
    </dgm:pt>
    <dgm:pt modelId="{C1D1BC0C-E422-4A06-A159-9974D4F43436}" type="pres">
      <dgm:prSet presAssocID="{C51D80EF-9DAF-4CF3-AA99-3958C4C9F04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5EE43F16-8DB7-4818-9DDC-B071C3EA7B98}" type="pres">
      <dgm:prSet presAssocID="{C51D80EF-9DAF-4CF3-AA99-3958C4C9F047}" presName="spaceRect" presStyleCnt="0"/>
      <dgm:spPr/>
    </dgm:pt>
    <dgm:pt modelId="{F73AE2EA-D16E-415D-9613-52992CC484EE}" type="pres">
      <dgm:prSet presAssocID="{C51D80EF-9DAF-4CF3-AA99-3958C4C9F047}" presName="textRect" presStyleLbl="revTx" presStyleIdx="0" presStyleCnt="5">
        <dgm:presLayoutVars>
          <dgm:chMax val="1"/>
          <dgm:chPref val="1"/>
        </dgm:presLayoutVars>
      </dgm:prSet>
      <dgm:spPr/>
    </dgm:pt>
    <dgm:pt modelId="{1C72E7E4-6E86-47F3-B339-A7FE49709129}" type="pres">
      <dgm:prSet presAssocID="{EF65B5E9-43EA-47D8-B964-915ED57002C7}" presName="sibTrans" presStyleLbl="sibTrans2D1" presStyleIdx="0" presStyleCnt="0"/>
      <dgm:spPr/>
    </dgm:pt>
    <dgm:pt modelId="{8B914E1D-D66A-4840-89B6-05D9FBB5BC43}" type="pres">
      <dgm:prSet presAssocID="{CF23FE66-FB6E-46D1-958C-17B017F1F12C}" presName="compNode" presStyleCnt="0"/>
      <dgm:spPr/>
    </dgm:pt>
    <dgm:pt modelId="{C1D55FCC-B3BD-444A-B1F2-BCB1C45CD0FA}" type="pres">
      <dgm:prSet presAssocID="{CF23FE66-FB6E-46D1-958C-17B017F1F12C}" presName="iconBgRect" presStyleLbl="bgShp" presStyleIdx="1" presStyleCnt="5"/>
      <dgm:spPr/>
    </dgm:pt>
    <dgm:pt modelId="{68211E4D-EE28-4A18-A395-49AAEF5C3BA0}" type="pres">
      <dgm:prSet presAssocID="{CF23FE66-FB6E-46D1-958C-17B017F1F12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983CE709-13A8-49C2-9E96-8FBFFEDDD7FC}" type="pres">
      <dgm:prSet presAssocID="{CF23FE66-FB6E-46D1-958C-17B017F1F12C}" presName="spaceRect" presStyleCnt="0"/>
      <dgm:spPr/>
    </dgm:pt>
    <dgm:pt modelId="{C819E8EC-B73A-4DD5-B9AA-B22353767380}" type="pres">
      <dgm:prSet presAssocID="{CF23FE66-FB6E-46D1-958C-17B017F1F12C}" presName="textRect" presStyleLbl="revTx" presStyleIdx="1" presStyleCnt="5">
        <dgm:presLayoutVars>
          <dgm:chMax val="1"/>
          <dgm:chPref val="1"/>
        </dgm:presLayoutVars>
      </dgm:prSet>
      <dgm:spPr/>
    </dgm:pt>
    <dgm:pt modelId="{6C910303-B93A-46B5-972A-2E046925B2D2}" type="pres">
      <dgm:prSet presAssocID="{D4E71B25-6D55-45FF-B328-FA6CF9D3F87C}" presName="sibTrans" presStyleLbl="sibTrans2D1" presStyleIdx="0" presStyleCnt="0"/>
      <dgm:spPr/>
    </dgm:pt>
    <dgm:pt modelId="{4CA5578B-FA0C-498B-97FF-B2671DBEA629}" type="pres">
      <dgm:prSet presAssocID="{942044C6-92F0-4A8B-80F5-17A27C70E3E4}" presName="compNode" presStyleCnt="0"/>
      <dgm:spPr/>
    </dgm:pt>
    <dgm:pt modelId="{ACFD94AC-A4BB-4048-A48A-5EDBC5B88384}" type="pres">
      <dgm:prSet presAssocID="{942044C6-92F0-4A8B-80F5-17A27C70E3E4}" presName="iconBgRect" presStyleLbl="bgShp" presStyleIdx="2" presStyleCnt="5"/>
      <dgm:spPr/>
    </dgm:pt>
    <dgm:pt modelId="{6B8FDA09-DB4C-43E3-99E3-358CE7248577}" type="pres">
      <dgm:prSet presAssocID="{942044C6-92F0-4A8B-80F5-17A27C70E3E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itor"/>
        </a:ext>
      </dgm:extLst>
    </dgm:pt>
    <dgm:pt modelId="{99BAD2BF-BE2C-4A3E-8897-4A2F8C20EF8E}" type="pres">
      <dgm:prSet presAssocID="{942044C6-92F0-4A8B-80F5-17A27C70E3E4}" presName="spaceRect" presStyleCnt="0"/>
      <dgm:spPr/>
    </dgm:pt>
    <dgm:pt modelId="{D5193930-92C9-4E20-869B-23671CF97CE6}" type="pres">
      <dgm:prSet presAssocID="{942044C6-92F0-4A8B-80F5-17A27C70E3E4}" presName="textRect" presStyleLbl="revTx" presStyleIdx="2" presStyleCnt="5">
        <dgm:presLayoutVars>
          <dgm:chMax val="1"/>
          <dgm:chPref val="1"/>
        </dgm:presLayoutVars>
      </dgm:prSet>
      <dgm:spPr/>
    </dgm:pt>
    <dgm:pt modelId="{EE90D234-82C7-4990-A633-59A1C1E7A7EB}" type="pres">
      <dgm:prSet presAssocID="{6E588B2E-6D29-4561-BFE9-DD02F80D8F28}" presName="sibTrans" presStyleLbl="sibTrans2D1" presStyleIdx="0" presStyleCnt="0"/>
      <dgm:spPr/>
    </dgm:pt>
    <dgm:pt modelId="{66BFF4AB-7FF3-417D-83D1-DE28B0246A77}" type="pres">
      <dgm:prSet presAssocID="{8DBA9783-28FB-4CAB-A541-0F84252AA9E2}" presName="compNode" presStyleCnt="0"/>
      <dgm:spPr/>
    </dgm:pt>
    <dgm:pt modelId="{AED37A2A-A265-4D3F-81FC-DF44BE384356}" type="pres">
      <dgm:prSet presAssocID="{8DBA9783-28FB-4CAB-A541-0F84252AA9E2}" presName="iconBgRect" presStyleLbl="bgShp" presStyleIdx="3" presStyleCnt="5"/>
      <dgm:spPr/>
    </dgm:pt>
    <dgm:pt modelId="{1F8F991D-9590-4C9C-9348-C8C68FB83F0B}" type="pres">
      <dgm:prSet presAssocID="{8DBA9783-28FB-4CAB-A541-0F84252AA9E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mart Phone"/>
        </a:ext>
      </dgm:extLst>
    </dgm:pt>
    <dgm:pt modelId="{8FD662DC-D8B8-4631-9AE9-E318F4B4C256}" type="pres">
      <dgm:prSet presAssocID="{8DBA9783-28FB-4CAB-A541-0F84252AA9E2}" presName="spaceRect" presStyleCnt="0"/>
      <dgm:spPr/>
    </dgm:pt>
    <dgm:pt modelId="{46D51E05-57E7-49AA-ADB5-FC97F4494801}" type="pres">
      <dgm:prSet presAssocID="{8DBA9783-28FB-4CAB-A541-0F84252AA9E2}" presName="textRect" presStyleLbl="revTx" presStyleIdx="3" presStyleCnt="5">
        <dgm:presLayoutVars>
          <dgm:chMax val="1"/>
          <dgm:chPref val="1"/>
        </dgm:presLayoutVars>
      </dgm:prSet>
      <dgm:spPr/>
    </dgm:pt>
    <dgm:pt modelId="{4B473AE8-E595-4D7E-8B03-6B82525367F9}" type="pres">
      <dgm:prSet presAssocID="{A5396A21-687F-4B25-A1EE-B2B3E97A84C9}" presName="sibTrans" presStyleLbl="sibTrans2D1" presStyleIdx="0" presStyleCnt="0"/>
      <dgm:spPr/>
    </dgm:pt>
    <dgm:pt modelId="{FB7A3C07-4DF4-4BB2-BE6E-1229F2D956F6}" type="pres">
      <dgm:prSet presAssocID="{A2D61972-006D-4551-9792-5FEBB29EDB64}" presName="compNode" presStyleCnt="0"/>
      <dgm:spPr/>
    </dgm:pt>
    <dgm:pt modelId="{6D33F534-27FC-4D12-97BC-1D7733B9D8A8}" type="pres">
      <dgm:prSet presAssocID="{A2D61972-006D-4551-9792-5FEBB29EDB64}" presName="iconBgRect" presStyleLbl="bgShp" presStyleIdx="4" presStyleCnt="5"/>
      <dgm:spPr/>
    </dgm:pt>
    <dgm:pt modelId="{E8F48130-11EE-4AB9-BF49-E60778A2A5BB}" type="pres">
      <dgm:prSet presAssocID="{A2D61972-006D-4551-9792-5FEBB29EDB6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gnifying glass"/>
        </a:ext>
      </dgm:extLst>
    </dgm:pt>
    <dgm:pt modelId="{3873B8B5-DF34-4408-9265-2FE1256B5684}" type="pres">
      <dgm:prSet presAssocID="{A2D61972-006D-4551-9792-5FEBB29EDB64}" presName="spaceRect" presStyleCnt="0"/>
      <dgm:spPr/>
    </dgm:pt>
    <dgm:pt modelId="{21EDD4F0-4131-45B9-91B4-BE3575144F57}" type="pres">
      <dgm:prSet presAssocID="{A2D61972-006D-4551-9792-5FEBB29EDB64}" presName="textRect" presStyleLbl="revTx" presStyleIdx="4" presStyleCnt="5">
        <dgm:presLayoutVars>
          <dgm:chMax val="1"/>
          <dgm:chPref val="1"/>
        </dgm:presLayoutVars>
      </dgm:prSet>
      <dgm:spPr/>
    </dgm:pt>
  </dgm:ptLst>
  <dgm:cxnLst>
    <dgm:cxn modelId="{3623FD0B-37EC-47B8-AE1D-C5B1A31009D2}" type="presOf" srcId="{A2D61972-006D-4551-9792-5FEBB29EDB64}" destId="{21EDD4F0-4131-45B9-91B4-BE3575144F57}" srcOrd="0" destOrd="0" presId="urn:microsoft.com/office/officeart/2018/2/layout/IconCircleList"/>
    <dgm:cxn modelId="{88D61B38-C962-4914-A54F-B4AB098E7B39}" type="presOf" srcId="{8DBA9783-28FB-4CAB-A541-0F84252AA9E2}" destId="{46D51E05-57E7-49AA-ADB5-FC97F4494801}" srcOrd="0" destOrd="0" presId="urn:microsoft.com/office/officeart/2018/2/layout/IconCircleList"/>
    <dgm:cxn modelId="{FA80413D-40E6-46CC-9484-A6223EA3DE36}" type="presOf" srcId="{6E588B2E-6D29-4561-BFE9-DD02F80D8F28}" destId="{EE90D234-82C7-4990-A633-59A1C1E7A7EB}" srcOrd="0" destOrd="0" presId="urn:microsoft.com/office/officeart/2018/2/layout/IconCircleList"/>
    <dgm:cxn modelId="{B0644F64-02D1-497F-90D9-B2C5E98FBE8A}" type="presOf" srcId="{E7B52288-F6A9-4BB0-9D35-00D282BBC413}" destId="{A6274603-C69D-46BD-B297-A28DEC6999E8}" srcOrd="0" destOrd="0" presId="urn:microsoft.com/office/officeart/2018/2/layout/IconCircleList"/>
    <dgm:cxn modelId="{60DA926B-407D-4893-B8B7-D7C933C31C13}" srcId="{E7B52288-F6A9-4BB0-9D35-00D282BBC413}" destId="{A2D61972-006D-4551-9792-5FEBB29EDB64}" srcOrd="4" destOrd="0" parTransId="{5E0A1B4E-7B19-49E3-88A5-0CB96FFB4F99}" sibTransId="{F4381D29-BEEC-4A77-991B-B1DE3E508B5C}"/>
    <dgm:cxn modelId="{8CF7A94C-FF0F-4DAF-B40E-41E9F31345FB}" srcId="{E7B52288-F6A9-4BB0-9D35-00D282BBC413}" destId="{942044C6-92F0-4A8B-80F5-17A27C70E3E4}" srcOrd="2" destOrd="0" parTransId="{C5538E6B-D244-44A0-ACDB-1E06711796B0}" sibTransId="{6E588B2E-6D29-4561-BFE9-DD02F80D8F28}"/>
    <dgm:cxn modelId="{281AD66F-DD62-4299-93C0-7E2AF852E7D0}" type="presOf" srcId="{C51D80EF-9DAF-4CF3-AA99-3958C4C9F047}" destId="{F73AE2EA-D16E-415D-9613-52992CC484EE}" srcOrd="0" destOrd="0" presId="urn:microsoft.com/office/officeart/2018/2/layout/IconCircleList"/>
    <dgm:cxn modelId="{3126D27D-E54F-4EAC-BE47-A808AFC2FCA5}" type="presOf" srcId="{D4E71B25-6D55-45FF-B328-FA6CF9D3F87C}" destId="{6C910303-B93A-46B5-972A-2E046925B2D2}" srcOrd="0" destOrd="0" presId="urn:microsoft.com/office/officeart/2018/2/layout/IconCircleList"/>
    <dgm:cxn modelId="{6E442286-6008-4F1B-B8F5-3558E079A790}" type="presOf" srcId="{CF23FE66-FB6E-46D1-958C-17B017F1F12C}" destId="{C819E8EC-B73A-4DD5-B9AA-B22353767380}" srcOrd="0" destOrd="0" presId="urn:microsoft.com/office/officeart/2018/2/layout/IconCircleList"/>
    <dgm:cxn modelId="{9B21BB88-0334-4B93-84E1-219E049C734F}" srcId="{E7B52288-F6A9-4BB0-9D35-00D282BBC413}" destId="{CF23FE66-FB6E-46D1-958C-17B017F1F12C}" srcOrd="1" destOrd="0" parTransId="{394AF68A-A12C-497B-A904-67B6DC994D9B}" sibTransId="{D4E71B25-6D55-45FF-B328-FA6CF9D3F87C}"/>
    <dgm:cxn modelId="{424CEFA2-D3DE-4179-B2B6-99DC286273F1}" srcId="{E7B52288-F6A9-4BB0-9D35-00D282BBC413}" destId="{8DBA9783-28FB-4CAB-A541-0F84252AA9E2}" srcOrd="3" destOrd="0" parTransId="{F1532DB3-5CC7-4F20-893B-D4821DA9BFB8}" sibTransId="{A5396A21-687F-4B25-A1EE-B2B3E97A84C9}"/>
    <dgm:cxn modelId="{6FA669EB-65DD-463A-97F5-60EC0970B413}" srcId="{E7B52288-F6A9-4BB0-9D35-00D282BBC413}" destId="{C51D80EF-9DAF-4CF3-AA99-3958C4C9F047}" srcOrd="0" destOrd="0" parTransId="{8F40562D-8C4A-4CD1-9878-10D95B0C91A9}" sibTransId="{EF65B5E9-43EA-47D8-B964-915ED57002C7}"/>
    <dgm:cxn modelId="{15BF5AED-AEF3-4B70-9546-306DF6AA0290}" type="presOf" srcId="{EF65B5E9-43EA-47D8-B964-915ED57002C7}" destId="{1C72E7E4-6E86-47F3-B339-A7FE49709129}" srcOrd="0" destOrd="0" presId="urn:microsoft.com/office/officeart/2018/2/layout/IconCircleList"/>
    <dgm:cxn modelId="{E6CAB8F4-F997-41E2-B8E9-D494C1891FEC}" type="presOf" srcId="{A5396A21-687F-4B25-A1EE-B2B3E97A84C9}" destId="{4B473AE8-E595-4D7E-8B03-6B82525367F9}" srcOrd="0" destOrd="0" presId="urn:microsoft.com/office/officeart/2018/2/layout/IconCircleList"/>
    <dgm:cxn modelId="{033ACEFD-8620-46E7-AB9D-8B636F477CD6}" type="presOf" srcId="{942044C6-92F0-4A8B-80F5-17A27C70E3E4}" destId="{D5193930-92C9-4E20-869B-23671CF97CE6}" srcOrd="0" destOrd="0" presId="urn:microsoft.com/office/officeart/2018/2/layout/IconCircleList"/>
    <dgm:cxn modelId="{2CE101E0-D156-4367-B9B2-9407AEC15308}" type="presParOf" srcId="{A6274603-C69D-46BD-B297-A28DEC6999E8}" destId="{AA2AF320-00E9-4081-8406-97D9EC4FDED2}" srcOrd="0" destOrd="0" presId="urn:microsoft.com/office/officeart/2018/2/layout/IconCircleList"/>
    <dgm:cxn modelId="{D5F2DEF4-D96F-49CB-8E84-D1323E39185D}" type="presParOf" srcId="{AA2AF320-00E9-4081-8406-97D9EC4FDED2}" destId="{B540B1C0-F2A2-4DD6-9BB7-DEB40475A734}" srcOrd="0" destOrd="0" presId="urn:microsoft.com/office/officeart/2018/2/layout/IconCircleList"/>
    <dgm:cxn modelId="{9ABF2820-FC09-4587-9AC6-7A9049B48C2D}" type="presParOf" srcId="{B540B1C0-F2A2-4DD6-9BB7-DEB40475A734}" destId="{6CF97645-F321-4D6A-B6C2-A15790309F65}" srcOrd="0" destOrd="0" presId="urn:microsoft.com/office/officeart/2018/2/layout/IconCircleList"/>
    <dgm:cxn modelId="{AB00FDE1-D890-421C-BA02-C1232B953EDA}" type="presParOf" srcId="{B540B1C0-F2A2-4DD6-9BB7-DEB40475A734}" destId="{C1D1BC0C-E422-4A06-A159-9974D4F43436}" srcOrd="1" destOrd="0" presId="urn:microsoft.com/office/officeart/2018/2/layout/IconCircleList"/>
    <dgm:cxn modelId="{7BD8EF1B-DB21-4CA6-A0AD-A5C81C6DDCC5}" type="presParOf" srcId="{B540B1C0-F2A2-4DD6-9BB7-DEB40475A734}" destId="{5EE43F16-8DB7-4818-9DDC-B071C3EA7B98}" srcOrd="2" destOrd="0" presId="urn:microsoft.com/office/officeart/2018/2/layout/IconCircleList"/>
    <dgm:cxn modelId="{EA50A0CD-DFB3-4AEA-AFB1-73EE4D99631C}" type="presParOf" srcId="{B540B1C0-F2A2-4DD6-9BB7-DEB40475A734}" destId="{F73AE2EA-D16E-415D-9613-52992CC484EE}" srcOrd="3" destOrd="0" presId="urn:microsoft.com/office/officeart/2018/2/layout/IconCircleList"/>
    <dgm:cxn modelId="{1F8B04D2-F24D-4B36-95EE-51229701C74A}" type="presParOf" srcId="{AA2AF320-00E9-4081-8406-97D9EC4FDED2}" destId="{1C72E7E4-6E86-47F3-B339-A7FE49709129}" srcOrd="1" destOrd="0" presId="urn:microsoft.com/office/officeart/2018/2/layout/IconCircleList"/>
    <dgm:cxn modelId="{8CBDBEAF-0518-4F5F-956E-54720026CE66}" type="presParOf" srcId="{AA2AF320-00E9-4081-8406-97D9EC4FDED2}" destId="{8B914E1D-D66A-4840-89B6-05D9FBB5BC43}" srcOrd="2" destOrd="0" presId="urn:microsoft.com/office/officeart/2018/2/layout/IconCircleList"/>
    <dgm:cxn modelId="{E6C31FC1-4B25-4D98-B2E0-B029B365107C}" type="presParOf" srcId="{8B914E1D-D66A-4840-89B6-05D9FBB5BC43}" destId="{C1D55FCC-B3BD-444A-B1F2-BCB1C45CD0FA}" srcOrd="0" destOrd="0" presId="urn:microsoft.com/office/officeart/2018/2/layout/IconCircleList"/>
    <dgm:cxn modelId="{B00345E6-CF16-4085-B1D9-338597A7A6F5}" type="presParOf" srcId="{8B914E1D-D66A-4840-89B6-05D9FBB5BC43}" destId="{68211E4D-EE28-4A18-A395-49AAEF5C3BA0}" srcOrd="1" destOrd="0" presId="urn:microsoft.com/office/officeart/2018/2/layout/IconCircleList"/>
    <dgm:cxn modelId="{868463AD-D388-44C1-BD25-BFEA0B8F9D35}" type="presParOf" srcId="{8B914E1D-D66A-4840-89B6-05D9FBB5BC43}" destId="{983CE709-13A8-49C2-9E96-8FBFFEDDD7FC}" srcOrd="2" destOrd="0" presId="urn:microsoft.com/office/officeart/2018/2/layout/IconCircleList"/>
    <dgm:cxn modelId="{EE18AC6F-E1EF-498F-9D7F-F75F040EA1D7}" type="presParOf" srcId="{8B914E1D-D66A-4840-89B6-05D9FBB5BC43}" destId="{C819E8EC-B73A-4DD5-B9AA-B22353767380}" srcOrd="3" destOrd="0" presId="urn:microsoft.com/office/officeart/2018/2/layout/IconCircleList"/>
    <dgm:cxn modelId="{8B888F9E-727D-4A25-AA00-623AC6BAE217}" type="presParOf" srcId="{AA2AF320-00E9-4081-8406-97D9EC4FDED2}" destId="{6C910303-B93A-46B5-972A-2E046925B2D2}" srcOrd="3" destOrd="0" presId="urn:microsoft.com/office/officeart/2018/2/layout/IconCircleList"/>
    <dgm:cxn modelId="{C8470AC6-E70A-43AD-BA47-2FF4DA294157}" type="presParOf" srcId="{AA2AF320-00E9-4081-8406-97D9EC4FDED2}" destId="{4CA5578B-FA0C-498B-97FF-B2671DBEA629}" srcOrd="4" destOrd="0" presId="urn:microsoft.com/office/officeart/2018/2/layout/IconCircleList"/>
    <dgm:cxn modelId="{9FF43F5F-BEA9-4B25-B3E9-579501576E66}" type="presParOf" srcId="{4CA5578B-FA0C-498B-97FF-B2671DBEA629}" destId="{ACFD94AC-A4BB-4048-A48A-5EDBC5B88384}" srcOrd="0" destOrd="0" presId="urn:microsoft.com/office/officeart/2018/2/layout/IconCircleList"/>
    <dgm:cxn modelId="{C51322E3-45FE-464C-8B80-657859285581}" type="presParOf" srcId="{4CA5578B-FA0C-498B-97FF-B2671DBEA629}" destId="{6B8FDA09-DB4C-43E3-99E3-358CE7248577}" srcOrd="1" destOrd="0" presId="urn:microsoft.com/office/officeart/2018/2/layout/IconCircleList"/>
    <dgm:cxn modelId="{BD738AEC-C387-4DFC-B748-E22714D5EEE4}" type="presParOf" srcId="{4CA5578B-FA0C-498B-97FF-B2671DBEA629}" destId="{99BAD2BF-BE2C-4A3E-8897-4A2F8C20EF8E}" srcOrd="2" destOrd="0" presId="urn:microsoft.com/office/officeart/2018/2/layout/IconCircleList"/>
    <dgm:cxn modelId="{8659F7E6-62F6-411B-852B-41305CE6AB03}" type="presParOf" srcId="{4CA5578B-FA0C-498B-97FF-B2671DBEA629}" destId="{D5193930-92C9-4E20-869B-23671CF97CE6}" srcOrd="3" destOrd="0" presId="urn:microsoft.com/office/officeart/2018/2/layout/IconCircleList"/>
    <dgm:cxn modelId="{D0409FA3-3F0D-4FD0-8516-58231BF64F9C}" type="presParOf" srcId="{AA2AF320-00E9-4081-8406-97D9EC4FDED2}" destId="{EE90D234-82C7-4990-A633-59A1C1E7A7EB}" srcOrd="5" destOrd="0" presId="urn:microsoft.com/office/officeart/2018/2/layout/IconCircleList"/>
    <dgm:cxn modelId="{70CC7217-95AD-494A-AAF6-201F7DD8D1F4}" type="presParOf" srcId="{AA2AF320-00E9-4081-8406-97D9EC4FDED2}" destId="{66BFF4AB-7FF3-417D-83D1-DE28B0246A77}" srcOrd="6" destOrd="0" presId="urn:microsoft.com/office/officeart/2018/2/layout/IconCircleList"/>
    <dgm:cxn modelId="{0913EEDA-0A8A-43FE-BE68-FBE3DE7ACB7A}" type="presParOf" srcId="{66BFF4AB-7FF3-417D-83D1-DE28B0246A77}" destId="{AED37A2A-A265-4D3F-81FC-DF44BE384356}" srcOrd="0" destOrd="0" presId="urn:microsoft.com/office/officeart/2018/2/layout/IconCircleList"/>
    <dgm:cxn modelId="{8153C953-7AB8-4F5D-8198-DB01068F418A}" type="presParOf" srcId="{66BFF4AB-7FF3-417D-83D1-DE28B0246A77}" destId="{1F8F991D-9590-4C9C-9348-C8C68FB83F0B}" srcOrd="1" destOrd="0" presId="urn:microsoft.com/office/officeart/2018/2/layout/IconCircleList"/>
    <dgm:cxn modelId="{C0892C4C-BD19-4406-9227-037AD2FC1B7C}" type="presParOf" srcId="{66BFF4AB-7FF3-417D-83D1-DE28B0246A77}" destId="{8FD662DC-D8B8-4631-9AE9-E318F4B4C256}" srcOrd="2" destOrd="0" presId="urn:microsoft.com/office/officeart/2018/2/layout/IconCircleList"/>
    <dgm:cxn modelId="{B7C0707A-04BF-44DF-9E79-8EAD8FF49A6C}" type="presParOf" srcId="{66BFF4AB-7FF3-417D-83D1-DE28B0246A77}" destId="{46D51E05-57E7-49AA-ADB5-FC97F4494801}" srcOrd="3" destOrd="0" presId="urn:microsoft.com/office/officeart/2018/2/layout/IconCircleList"/>
    <dgm:cxn modelId="{2798B47C-8E81-458B-88F4-4ADDBE72F464}" type="presParOf" srcId="{AA2AF320-00E9-4081-8406-97D9EC4FDED2}" destId="{4B473AE8-E595-4D7E-8B03-6B82525367F9}" srcOrd="7" destOrd="0" presId="urn:microsoft.com/office/officeart/2018/2/layout/IconCircleList"/>
    <dgm:cxn modelId="{93C76BCD-E9B7-403E-AC86-1816232A88C7}" type="presParOf" srcId="{AA2AF320-00E9-4081-8406-97D9EC4FDED2}" destId="{FB7A3C07-4DF4-4BB2-BE6E-1229F2D956F6}" srcOrd="8" destOrd="0" presId="urn:microsoft.com/office/officeart/2018/2/layout/IconCircleList"/>
    <dgm:cxn modelId="{E7650B85-8F9A-48F5-8E55-73B71355CAF4}" type="presParOf" srcId="{FB7A3C07-4DF4-4BB2-BE6E-1229F2D956F6}" destId="{6D33F534-27FC-4D12-97BC-1D7733B9D8A8}" srcOrd="0" destOrd="0" presId="urn:microsoft.com/office/officeart/2018/2/layout/IconCircleList"/>
    <dgm:cxn modelId="{EC612A0E-8887-48AC-A937-A10A29AFCD5F}" type="presParOf" srcId="{FB7A3C07-4DF4-4BB2-BE6E-1229F2D956F6}" destId="{E8F48130-11EE-4AB9-BF49-E60778A2A5BB}" srcOrd="1" destOrd="0" presId="urn:microsoft.com/office/officeart/2018/2/layout/IconCircleList"/>
    <dgm:cxn modelId="{9002977E-FD46-4240-8966-20B69B5A870B}" type="presParOf" srcId="{FB7A3C07-4DF4-4BB2-BE6E-1229F2D956F6}" destId="{3873B8B5-DF34-4408-9265-2FE1256B5684}" srcOrd="2" destOrd="0" presId="urn:microsoft.com/office/officeart/2018/2/layout/IconCircleList"/>
    <dgm:cxn modelId="{66E562CF-31DE-4511-AF01-9C901C0FE944}" type="presParOf" srcId="{FB7A3C07-4DF4-4BB2-BE6E-1229F2D956F6}" destId="{21EDD4F0-4131-45B9-91B4-BE3575144F57}"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F5A3CB-75E3-4095-9B5B-C88A4E0A5D47}">
      <dsp:nvSpPr>
        <dsp:cNvPr id="0" name=""/>
        <dsp:cNvSpPr/>
      </dsp:nvSpPr>
      <dsp:spPr>
        <a:xfrm>
          <a:off x="3180779" y="1945"/>
          <a:ext cx="1628917" cy="1628917"/>
        </a:xfrm>
        <a:prstGeom prst="downArrow">
          <a:avLst>
            <a:gd name="adj1" fmla="val 50000"/>
            <a:gd name="adj2" fmla="val 35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rtl="0">
            <a:lnSpc>
              <a:spcPct val="90000"/>
            </a:lnSpc>
            <a:spcBef>
              <a:spcPct val="0"/>
            </a:spcBef>
            <a:spcAft>
              <a:spcPct val="35000"/>
            </a:spcAft>
            <a:buNone/>
          </a:pPr>
          <a:r>
            <a:rPr lang="en-US" sz="700" kern="1200"/>
            <a:t>Lockdown restrictions</a:t>
          </a:r>
          <a:endParaRPr lang="en-GB" sz="700" kern="1200"/>
        </a:p>
      </dsp:txBody>
      <dsp:txXfrm>
        <a:off x="3588008" y="1945"/>
        <a:ext cx="814459" cy="1343857"/>
      </dsp:txXfrm>
    </dsp:sp>
    <dsp:sp modelId="{CB835110-1236-4A96-9B68-685D4D08BD58}">
      <dsp:nvSpPr>
        <dsp:cNvPr id="0" name=""/>
        <dsp:cNvSpPr/>
      </dsp:nvSpPr>
      <dsp:spPr>
        <a:xfrm rot="3600000">
          <a:off x="4668710" y="861003"/>
          <a:ext cx="1628917" cy="1628917"/>
        </a:xfrm>
        <a:prstGeom prst="downArrow">
          <a:avLst>
            <a:gd name="adj1" fmla="val 50000"/>
            <a:gd name="adj2" fmla="val 35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rtl="0">
            <a:lnSpc>
              <a:spcPct val="90000"/>
            </a:lnSpc>
            <a:spcBef>
              <a:spcPct val="0"/>
            </a:spcBef>
            <a:spcAft>
              <a:spcPct val="35000"/>
            </a:spcAft>
            <a:buNone/>
          </a:pPr>
          <a:r>
            <a:rPr lang="en-US" sz="700" kern="1200"/>
            <a:t>Supply chain issues </a:t>
          </a:r>
          <a:endParaRPr lang="en-GB" sz="700" kern="1200"/>
        </a:p>
      </dsp:txBody>
      <dsp:txXfrm rot="-5400000">
        <a:off x="4934675" y="1196967"/>
        <a:ext cx="1343857" cy="814459"/>
      </dsp:txXfrm>
    </dsp:sp>
    <dsp:sp modelId="{C4B90C6D-3DF0-4383-A437-6960241E88E7}">
      <dsp:nvSpPr>
        <dsp:cNvPr id="0" name=""/>
        <dsp:cNvSpPr/>
      </dsp:nvSpPr>
      <dsp:spPr>
        <a:xfrm rot="7200000">
          <a:off x="4668710" y="2579118"/>
          <a:ext cx="1628917" cy="1628917"/>
        </a:xfrm>
        <a:prstGeom prst="downArrow">
          <a:avLst>
            <a:gd name="adj1" fmla="val 50000"/>
            <a:gd name="adj2" fmla="val 35000"/>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a:lnSpc>
              <a:spcPct val="90000"/>
            </a:lnSpc>
            <a:spcBef>
              <a:spcPct val="0"/>
            </a:spcBef>
            <a:spcAft>
              <a:spcPct val="35000"/>
            </a:spcAft>
            <a:buNone/>
          </a:pPr>
          <a:r>
            <a:rPr lang="en-US" sz="700" kern="1200"/>
            <a:t>Pandemic</a:t>
          </a:r>
          <a:endParaRPr lang="en-GB" sz="700" kern="1200"/>
        </a:p>
      </dsp:txBody>
      <dsp:txXfrm rot="-5400000">
        <a:off x="4934675" y="3057612"/>
        <a:ext cx="1343857" cy="814459"/>
      </dsp:txXfrm>
    </dsp:sp>
    <dsp:sp modelId="{C19058E4-5381-4707-B17E-31A455250917}">
      <dsp:nvSpPr>
        <dsp:cNvPr id="0" name=""/>
        <dsp:cNvSpPr/>
      </dsp:nvSpPr>
      <dsp:spPr>
        <a:xfrm rot="10800000">
          <a:off x="3180779" y="3438176"/>
          <a:ext cx="1628917" cy="1628917"/>
        </a:xfrm>
        <a:prstGeom prst="downArrow">
          <a:avLst>
            <a:gd name="adj1" fmla="val 50000"/>
            <a:gd name="adj2" fmla="val 35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rtl="0">
            <a:lnSpc>
              <a:spcPct val="90000"/>
            </a:lnSpc>
            <a:spcBef>
              <a:spcPct val="0"/>
            </a:spcBef>
            <a:spcAft>
              <a:spcPct val="35000"/>
            </a:spcAft>
            <a:buNone/>
          </a:pPr>
          <a:r>
            <a:rPr lang="en-US" sz="700" kern="1200"/>
            <a:t>The guardian reports 1400 firms went bust September 2021</a:t>
          </a:r>
          <a:endParaRPr lang="en-GB" sz="700" kern="1200"/>
        </a:p>
      </dsp:txBody>
      <dsp:txXfrm rot="10800000">
        <a:off x="3588008" y="3723236"/>
        <a:ext cx="814459" cy="1343857"/>
      </dsp:txXfrm>
    </dsp:sp>
    <dsp:sp modelId="{A2F03E51-1939-442E-8598-B1C40C3359EB}">
      <dsp:nvSpPr>
        <dsp:cNvPr id="0" name=""/>
        <dsp:cNvSpPr/>
      </dsp:nvSpPr>
      <dsp:spPr>
        <a:xfrm rot="14400000">
          <a:off x="1692847" y="2579118"/>
          <a:ext cx="1628917" cy="1628917"/>
        </a:xfrm>
        <a:prstGeom prst="downArrow">
          <a:avLst>
            <a:gd name="adj1" fmla="val 50000"/>
            <a:gd name="adj2" fmla="val 35000"/>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rtl="0">
            <a:lnSpc>
              <a:spcPct val="90000"/>
            </a:lnSpc>
            <a:spcBef>
              <a:spcPct val="0"/>
            </a:spcBef>
            <a:spcAft>
              <a:spcPct val="35000"/>
            </a:spcAft>
            <a:buNone/>
          </a:pPr>
          <a:r>
            <a:rPr lang="en-US" sz="700" kern="1200"/>
            <a:t>Inflation at 30 year high</a:t>
          </a:r>
          <a:endParaRPr lang="en-GB" sz="700" kern="1200"/>
        </a:p>
      </dsp:txBody>
      <dsp:txXfrm rot="5400000">
        <a:off x="1711942" y="3057612"/>
        <a:ext cx="1343857" cy="814459"/>
      </dsp:txXfrm>
    </dsp:sp>
    <dsp:sp modelId="{6EB9225D-36ED-40DE-8953-DCCD7199CC4D}">
      <dsp:nvSpPr>
        <dsp:cNvPr id="0" name=""/>
        <dsp:cNvSpPr/>
      </dsp:nvSpPr>
      <dsp:spPr>
        <a:xfrm rot="18000000">
          <a:off x="1692847" y="861003"/>
          <a:ext cx="1628917" cy="1628917"/>
        </a:xfrm>
        <a:prstGeom prst="downArrow">
          <a:avLst>
            <a:gd name="adj1" fmla="val 50000"/>
            <a:gd name="adj2" fmla="val 35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rtl="0">
            <a:lnSpc>
              <a:spcPct val="90000"/>
            </a:lnSpc>
            <a:spcBef>
              <a:spcPct val="0"/>
            </a:spcBef>
            <a:spcAft>
              <a:spcPct val="35000"/>
            </a:spcAft>
            <a:buNone/>
          </a:pPr>
          <a:r>
            <a:rPr lang="en-US" sz="700" kern="1200">
              <a:latin typeface="Century Gothic" panose="020B0502020202020204"/>
            </a:rPr>
            <a:t>Cost of living impact on customer spending</a:t>
          </a:r>
        </a:p>
      </dsp:txBody>
      <dsp:txXfrm rot="5400000">
        <a:off x="1711942" y="1196967"/>
        <a:ext cx="1343857" cy="8144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F97645-F321-4D6A-B6C2-A15790309F65}">
      <dsp:nvSpPr>
        <dsp:cNvPr id="0" name=""/>
        <dsp:cNvSpPr/>
      </dsp:nvSpPr>
      <dsp:spPr>
        <a:xfrm>
          <a:off x="825417" y="1353"/>
          <a:ext cx="415209" cy="41520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D1BC0C-E422-4A06-A159-9974D4F43436}">
      <dsp:nvSpPr>
        <dsp:cNvPr id="0" name=""/>
        <dsp:cNvSpPr/>
      </dsp:nvSpPr>
      <dsp:spPr>
        <a:xfrm>
          <a:off x="912611" y="88547"/>
          <a:ext cx="240821" cy="2408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73AE2EA-D16E-415D-9613-52992CC484EE}">
      <dsp:nvSpPr>
        <dsp:cNvPr id="0" name=""/>
        <dsp:cNvSpPr/>
      </dsp:nvSpPr>
      <dsp:spPr>
        <a:xfrm>
          <a:off x="1329600" y="1353"/>
          <a:ext cx="978707" cy="415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latin typeface="Century Gothic" panose="020B0502020202020204"/>
            </a:rPr>
            <a:t>Customer loyalty schemes</a:t>
          </a:r>
          <a:endParaRPr lang="en-GB" sz="1100" kern="1200"/>
        </a:p>
      </dsp:txBody>
      <dsp:txXfrm>
        <a:off x="1329600" y="1353"/>
        <a:ext cx="978707" cy="415209"/>
      </dsp:txXfrm>
    </dsp:sp>
    <dsp:sp modelId="{C1D55FCC-B3BD-444A-B1F2-BCB1C45CD0FA}">
      <dsp:nvSpPr>
        <dsp:cNvPr id="0" name=""/>
        <dsp:cNvSpPr/>
      </dsp:nvSpPr>
      <dsp:spPr>
        <a:xfrm>
          <a:off x="825417" y="871599"/>
          <a:ext cx="415209" cy="41520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211E4D-EE28-4A18-A395-49AAEF5C3BA0}">
      <dsp:nvSpPr>
        <dsp:cNvPr id="0" name=""/>
        <dsp:cNvSpPr/>
      </dsp:nvSpPr>
      <dsp:spPr>
        <a:xfrm>
          <a:off x="912611" y="958793"/>
          <a:ext cx="240821" cy="2408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819E8EC-B73A-4DD5-B9AA-B22353767380}">
      <dsp:nvSpPr>
        <dsp:cNvPr id="0" name=""/>
        <dsp:cNvSpPr/>
      </dsp:nvSpPr>
      <dsp:spPr>
        <a:xfrm>
          <a:off x="1329600" y="871599"/>
          <a:ext cx="978707" cy="415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latin typeface="Century Gothic" panose="020B0502020202020204"/>
            </a:rPr>
            <a:t>Out-sourcing cheaper materials</a:t>
          </a:r>
          <a:endParaRPr lang="en-GB" sz="1100" kern="1200"/>
        </a:p>
      </dsp:txBody>
      <dsp:txXfrm>
        <a:off x="1329600" y="871599"/>
        <a:ext cx="978707" cy="415209"/>
      </dsp:txXfrm>
    </dsp:sp>
    <dsp:sp modelId="{ACFD94AC-A4BB-4048-A48A-5EDBC5B88384}">
      <dsp:nvSpPr>
        <dsp:cNvPr id="0" name=""/>
        <dsp:cNvSpPr/>
      </dsp:nvSpPr>
      <dsp:spPr>
        <a:xfrm>
          <a:off x="825417" y="1741845"/>
          <a:ext cx="415209" cy="41520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8FDA09-DB4C-43E3-99E3-358CE7248577}">
      <dsp:nvSpPr>
        <dsp:cNvPr id="0" name=""/>
        <dsp:cNvSpPr/>
      </dsp:nvSpPr>
      <dsp:spPr>
        <a:xfrm>
          <a:off x="912611" y="1829039"/>
          <a:ext cx="240821" cy="2408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5193930-92C9-4E20-869B-23671CF97CE6}">
      <dsp:nvSpPr>
        <dsp:cNvPr id="0" name=""/>
        <dsp:cNvSpPr/>
      </dsp:nvSpPr>
      <dsp:spPr>
        <a:xfrm>
          <a:off x="1329600" y="1741845"/>
          <a:ext cx="978707" cy="415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latin typeface="Century Gothic" panose="020B0502020202020204"/>
            </a:rPr>
            <a:t>Broader online advertising</a:t>
          </a:r>
          <a:endParaRPr lang="en-GB" sz="1100" kern="1200"/>
        </a:p>
      </dsp:txBody>
      <dsp:txXfrm>
        <a:off x="1329600" y="1741845"/>
        <a:ext cx="978707" cy="415209"/>
      </dsp:txXfrm>
    </dsp:sp>
    <dsp:sp modelId="{AED37A2A-A265-4D3F-81FC-DF44BE384356}">
      <dsp:nvSpPr>
        <dsp:cNvPr id="0" name=""/>
        <dsp:cNvSpPr/>
      </dsp:nvSpPr>
      <dsp:spPr>
        <a:xfrm>
          <a:off x="825417" y="2612091"/>
          <a:ext cx="415209" cy="41520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8F991D-9590-4C9C-9348-C8C68FB83F0B}">
      <dsp:nvSpPr>
        <dsp:cNvPr id="0" name=""/>
        <dsp:cNvSpPr/>
      </dsp:nvSpPr>
      <dsp:spPr>
        <a:xfrm>
          <a:off x="912611" y="2699285"/>
          <a:ext cx="240821" cy="2408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6D51E05-57E7-49AA-ADB5-FC97F4494801}">
      <dsp:nvSpPr>
        <dsp:cNvPr id="0" name=""/>
        <dsp:cNvSpPr/>
      </dsp:nvSpPr>
      <dsp:spPr>
        <a:xfrm>
          <a:off x="1329600" y="2612091"/>
          <a:ext cx="978707" cy="415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latin typeface="Century Gothic" panose="020B0502020202020204"/>
            </a:rPr>
            <a:t>The use of social media</a:t>
          </a:r>
          <a:endParaRPr lang="en-GB" sz="1100" kern="1200"/>
        </a:p>
      </dsp:txBody>
      <dsp:txXfrm>
        <a:off x="1329600" y="2612091"/>
        <a:ext cx="978707" cy="415209"/>
      </dsp:txXfrm>
    </dsp:sp>
    <dsp:sp modelId="{6D33F534-27FC-4D12-97BC-1D7733B9D8A8}">
      <dsp:nvSpPr>
        <dsp:cNvPr id="0" name=""/>
        <dsp:cNvSpPr/>
      </dsp:nvSpPr>
      <dsp:spPr>
        <a:xfrm>
          <a:off x="825417" y="3482337"/>
          <a:ext cx="415209" cy="41520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F48130-11EE-4AB9-BF49-E60778A2A5BB}">
      <dsp:nvSpPr>
        <dsp:cNvPr id="0" name=""/>
        <dsp:cNvSpPr/>
      </dsp:nvSpPr>
      <dsp:spPr>
        <a:xfrm>
          <a:off x="912611" y="3569531"/>
          <a:ext cx="240821" cy="24082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1EDD4F0-4131-45B9-91B4-BE3575144F57}">
      <dsp:nvSpPr>
        <dsp:cNvPr id="0" name=""/>
        <dsp:cNvSpPr/>
      </dsp:nvSpPr>
      <dsp:spPr>
        <a:xfrm>
          <a:off x="1329600" y="3482337"/>
          <a:ext cx="978707" cy="415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latin typeface="Century Gothic" panose="020B0502020202020204"/>
            </a:rPr>
            <a:t>Look at ways to compete within the industry</a:t>
          </a:r>
        </a:p>
      </dsp:txBody>
      <dsp:txXfrm>
        <a:off x="1329600" y="3482337"/>
        <a:ext cx="978707" cy="415209"/>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CEDA95E7-A360-4B02-BE32-95C621E5DCDF}" type="datetimeFigureOut">
              <a:rPr lang="en-GB" smtClean="0"/>
              <a:t>30/10/2022</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962026B7-8731-45DE-A934-0E53A538B453}" type="slidenum">
              <a:rPr lang="en-GB" smtClean="0"/>
              <a:t>‹#›</a:t>
            </a:fld>
            <a:endParaRPr lang="en-GB"/>
          </a:p>
        </p:txBody>
      </p:sp>
    </p:spTree>
    <p:extLst>
      <p:ext uri="{BB962C8B-B14F-4D97-AF65-F5344CB8AC3E}">
        <p14:creationId xmlns:p14="http://schemas.microsoft.com/office/powerpoint/2010/main" val="8009028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EDA95E7-A360-4B02-BE32-95C621E5DCDF}"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2026B7-8731-45DE-A934-0E53A538B453}" type="slidenum">
              <a:rPr lang="en-GB" smtClean="0"/>
              <a:t>‹#›</a:t>
            </a:fld>
            <a:endParaRPr lang="en-GB"/>
          </a:p>
        </p:txBody>
      </p:sp>
    </p:spTree>
    <p:extLst>
      <p:ext uri="{BB962C8B-B14F-4D97-AF65-F5344CB8AC3E}">
        <p14:creationId xmlns:p14="http://schemas.microsoft.com/office/powerpoint/2010/main" val="1818016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DA95E7-A360-4B02-BE32-95C621E5DCDF}"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62026B7-8731-45DE-A934-0E53A538B453}" type="slidenum">
              <a:rPr lang="en-GB" smtClean="0"/>
              <a:t>‹#›</a:t>
            </a:fld>
            <a:endParaRPr lang="en-GB"/>
          </a:p>
        </p:txBody>
      </p:sp>
    </p:spTree>
    <p:extLst>
      <p:ext uri="{BB962C8B-B14F-4D97-AF65-F5344CB8AC3E}">
        <p14:creationId xmlns:p14="http://schemas.microsoft.com/office/powerpoint/2010/main" val="2576404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EDA95E7-A360-4B02-BE32-95C621E5DCDF}" type="datetimeFigureOut">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2026B7-8731-45DE-A934-0E53A538B453}" type="slidenum">
              <a:rPr lang="en-GB" smtClean="0"/>
              <a:t>‹#›</a:t>
            </a:fld>
            <a:endParaRPr lang="en-GB"/>
          </a:p>
        </p:txBody>
      </p:sp>
    </p:spTree>
    <p:extLst>
      <p:ext uri="{BB962C8B-B14F-4D97-AF65-F5344CB8AC3E}">
        <p14:creationId xmlns:p14="http://schemas.microsoft.com/office/powerpoint/2010/main" val="8504631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EDA95E7-A360-4B02-BE32-95C621E5DCDF}" type="datetimeFigureOut">
              <a:rPr lang="en-GB" smtClean="0"/>
              <a:t>30/10/2022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2026B7-8731-45DE-A934-0E53A538B453}" type="slidenum">
              <a:rPr lang="en-GB" smtClean="0"/>
              <a:t>‹#›</a:t>
            </a:fld>
            <a:endParaRPr lang="en-GB"/>
          </a:p>
        </p:txBody>
      </p:sp>
    </p:spTree>
    <p:extLst>
      <p:ext uri="{BB962C8B-B14F-4D97-AF65-F5344CB8AC3E}">
        <p14:creationId xmlns:p14="http://schemas.microsoft.com/office/powerpoint/2010/main" val="2204912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p>
        </p:txBody>
      </p:sp>
      <p:sp>
        <p:nvSpPr>
          <p:cNvPr id="3" name="Date Placeholder 2"/>
          <p:cNvSpPr>
            <a:spLocks noGrp="1"/>
          </p:cNvSpPr>
          <p:nvPr>
            <p:ph type="dt" sz="half" idx="10"/>
          </p:nvPr>
        </p:nvSpPr>
        <p:spPr/>
        <p:txBody>
          <a:bodyPr/>
          <a:lstStyle/>
          <a:p>
            <a:fld id="{CEDA95E7-A360-4B02-BE32-95C621E5DCDF}" type="datetimeFigureOut">
              <a:rPr lang="en-GB" smtClean="0"/>
              <a:t>30/10/2022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62026B7-8731-45DE-A934-0E53A538B453}" type="slidenum">
              <a:rPr lang="en-GB" smtClean="0"/>
              <a:t>‹#›</a:t>
            </a:fld>
            <a:endParaRPr lang="en-GB"/>
          </a:p>
        </p:txBody>
      </p:sp>
    </p:spTree>
    <p:extLst>
      <p:ext uri="{BB962C8B-B14F-4D97-AF65-F5344CB8AC3E}">
        <p14:creationId xmlns:p14="http://schemas.microsoft.com/office/powerpoint/2010/main" val="2898705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DA95E7-A360-4B02-BE32-95C621E5DCDF}" type="datetimeFigureOut">
              <a:rPr lang="en-GB" smtClean="0"/>
              <a:t>30/10/2022</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962026B7-8731-45DE-A934-0E53A538B453}" type="slidenum">
              <a:rPr lang="en-GB" smtClean="0"/>
              <a:t>‹#›</a:t>
            </a:fld>
            <a:endParaRPr lang="en-GB"/>
          </a:p>
        </p:txBody>
      </p:sp>
    </p:spTree>
    <p:extLst>
      <p:ext uri="{BB962C8B-B14F-4D97-AF65-F5344CB8AC3E}">
        <p14:creationId xmlns:p14="http://schemas.microsoft.com/office/powerpoint/2010/main" val="20934065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EDA95E7-A360-4B02-BE32-95C621E5DCDF}" type="datetimeFigureOut">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62026B7-8731-45DE-A934-0E53A538B453}" type="slidenum">
              <a:rPr lang="en-GB" smtClean="0"/>
              <a:t>‹#›</a:t>
            </a:fld>
            <a:endParaRPr lang="en-GB"/>
          </a:p>
        </p:txBody>
      </p:sp>
    </p:spTree>
    <p:extLst>
      <p:ext uri="{BB962C8B-B14F-4D97-AF65-F5344CB8AC3E}">
        <p14:creationId xmlns:p14="http://schemas.microsoft.com/office/powerpoint/2010/main" val="314368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EDA95E7-A360-4B02-BE32-95C621E5DCDF}" type="datetimeFigureOut">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62026B7-8731-45DE-A934-0E53A538B453}" type="slidenum">
              <a:rPr lang="en-GB" smtClean="0"/>
              <a:t>‹#›</a:t>
            </a:fld>
            <a:endParaRPr lang="en-GB"/>
          </a:p>
        </p:txBody>
      </p:sp>
    </p:spTree>
    <p:extLst>
      <p:ext uri="{BB962C8B-B14F-4D97-AF65-F5344CB8AC3E}">
        <p14:creationId xmlns:p14="http://schemas.microsoft.com/office/powerpoint/2010/main" val="2188539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EDA95E7-A360-4B02-BE32-95C621E5DCDF}" type="datetimeFigureOut">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62026B7-8731-45DE-A934-0E53A538B453}" type="slidenum">
              <a:rPr lang="en-GB" smtClean="0"/>
              <a:t>‹#›</a:t>
            </a:fld>
            <a:endParaRPr lang="en-GB"/>
          </a:p>
        </p:txBody>
      </p:sp>
    </p:spTree>
    <p:extLst>
      <p:ext uri="{BB962C8B-B14F-4D97-AF65-F5344CB8AC3E}">
        <p14:creationId xmlns:p14="http://schemas.microsoft.com/office/powerpoint/2010/main" val="29341758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EDA95E7-A360-4B02-BE32-95C621E5DCDF}"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62026B7-8731-45DE-A934-0E53A538B453}" type="slidenum">
              <a:rPr lang="en-GB" smtClean="0"/>
              <a:t>‹#›</a:t>
            </a:fld>
            <a:endParaRPr lang="en-GB"/>
          </a:p>
        </p:txBody>
      </p:sp>
    </p:spTree>
    <p:extLst>
      <p:ext uri="{BB962C8B-B14F-4D97-AF65-F5344CB8AC3E}">
        <p14:creationId xmlns:p14="http://schemas.microsoft.com/office/powerpoint/2010/main" val="21182440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EDA95E7-A360-4B02-BE32-95C621E5DCDF}"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62026B7-8731-45DE-A934-0E53A538B453}" type="slidenum">
              <a:rPr lang="en-GB" smtClean="0"/>
              <a:t>‹#›</a:t>
            </a:fld>
            <a:endParaRPr lang="en-GB"/>
          </a:p>
        </p:txBody>
      </p:sp>
    </p:spTree>
    <p:extLst>
      <p:ext uri="{BB962C8B-B14F-4D97-AF65-F5344CB8AC3E}">
        <p14:creationId xmlns:p14="http://schemas.microsoft.com/office/powerpoint/2010/main" val="30677113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DA95E7-A360-4B02-BE32-95C621E5DCDF}"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62026B7-8731-45DE-A934-0E53A538B453}" type="slidenum">
              <a:rPr lang="en-GB" smtClean="0"/>
              <a:t>‹#›</a:t>
            </a:fld>
            <a:endParaRPr lang="en-GB"/>
          </a:p>
        </p:txBody>
      </p:sp>
    </p:spTree>
    <p:extLst>
      <p:ext uri="{BB962C8B-B14F-4D97-AF65-F5344CB8AC3E}">
        <p14:creationId xmlns:p14="http://schemas.microsoft.com/office/powerpoint/2010/main" val="35152521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EDA95E7-A360-4B02-BE32-95C621E5DCDF}" type="datetimeFigureOut">
              <a:rPr lang="en-GB" smtClean="0"/>
              <a:t>30/10/2022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2026B7-8731-45DE-A934-0E53A538B453}" type="slidenum">
              <a:rPr lang="en-GB" smtClean="0"/>
              <a:t>‹#›</a:t>
            </a:fld>
            <a:endParaRPr lang="en-GB"/>
          </a:p>
        </p:txBody>
      </p:sp>
    </p:spTree>
    <p:extLst>
      <p:ext uri="{BB962C8B-B14F-4D97-AF65-F5344CB8AC3E}">
        <p14:creationId xmlns:p14="http://schemas.microsoft.com/office/powerpoint/2010/main" val="26278800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EDA95E7-A360-4B02-BE32-95C621E5DCDF}" type="datetimeFigureOut">
              <a:rPr lang="en-GB" smtClean="0"/>
              <a:t>30/10/2022</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962026B7-8731-45DE-A934-0E53A538B453}" type="slidenum">
              <a:rPr lang="en-GB" smtClean="0"/>
              <a:t>‹#›</a:t>
            </a:fld>
            <a:endParaRPr lang="en-GB"/>
          </a:p>
        </p:txBody>
      </p:sp>
    </p:spTree>
    <p:extLst>
      <p:ext uri="{BB962C8B-B14F-4D97-AF65-F5344CB8AC3E}">
        <p14:creationId xmlns:p14="http://schemas.microsoft.com/office/powerpoint/2010/main" val="4238110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95439" y="6391838"/>
            <a:ext cx="990599" cy="304799"/>
          </a:xfrm>
        </p:spPr>
        <p:txBody>
          <a:bodyPr/>
          <a:lstStyle/>
          <a:p>
            <a:fld id="{CEDA95E7-A360-4B02-BE32-95C621E5DCDF}"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2026B7-8731-45DE-A934-0E53A538B453}" type="slidenum">
              <a:rPr lang="en-GB" smtClean="0"/>
              <a:t>‹#›</a:t>
            </a:fld>
            <a:endParaRPr lang="en-GB"/>
          </a:p>
        </p:txBody>
      </p:sp>
    </p:spTree>
    <p:extLst>
      <p:ext uri="{BB962C8B-B14F-4D97-AF65-F5344CB8AC3E}">
        <p14:creationId xmlns:p14="http://schemas.microsoft.com/office/powerpoint/2010/main" val="17544125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53104" y="6391838"/>
            <a:ext cx="992135" cy="304799"/>
          </a:xfrm>
        </p:spPr>
        <p:txBody>
          <a:bodyPr/>
          <a:lstStyle/>
          <a:p>
            <a:fld id="{CEDA95E7-A360-4B02-BE32-95C621E5DCDF}"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62026B7-8731-45DE-A934-0E53A538B453}" type="slidenum">
              <a:rPr lang="en-GB" smtClean="0"/>
              <a:t>‹#›</a:t>
            </a:fld>
            <a:endParaRPr lang="en-GB"/>
          </a:p>
        </p:txBody>
      </p:sp>
    </p:spTree>
    <p:extLst>
      <p:ext uri="{BB962C8B-B14F-4D97-AF65-F5344CB8AC3E}">
        <p14:creationId xmlns:p14="http://schemas.microsoft.com/office/powerpoint/2010/main" val="17204829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CEDA95E7-A360-4B02-BE32-95C621E5DCDF}" type="datetimeFigureOut">
              <a:rPr lang="en-GB" smtClean="0"/>
              <a:t>30/10/2022</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962026B7-8731-45DE-A934-0E53A538B453}" type="slidenum">
              <a:rPr lang="en-GB" smtClean="0"/>
              <a:t>‹#›</a:t>
            </a:fld>
            <a:endParaRPr lang="en-GB"/>
          </a:p>
        </p:txBody>
      </p:sp>
    </p:spTree>
    <p:extLst>
      <p:ext uri="{BB962C8B-B14F-4D97-AF65-F5344CB8AC3E}">
        <p14:creationId xmlns:p14="http://schemas.microsoft.com/office/powerpoint/2010/main" val="15796391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cmit.mit.edu/problem-solving/" TargetMode="External"/><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13"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hyperlink" Target="https://creativecommons.org/licenses/by-nd/3.0/" TargetMode="External"/><Relationship Id="rId12"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5.xml"/><Relationship Id="rId6" Type="http://schemas.openxmlformats.org/officeDocument/2006/relationships/hyperlink" Target="https://policyoptions.irpp.org/magazines/july-2020/global-health-coodination-necessary-in-a-pandemic/" TargetMode="External"/><Relationship Id="rId11" Type="http://schemas.openxmlformats.org/officeDocument/2006/relationships/diagramQuickStyle" Target="../diagrams/quickStyle1.xml"/><Relationship Id="rId5" Type="http://schemas.openxmlformats.org/officeDocument/2006/relationships/image" Target="../media/image4.jpeg"/><Relationship Id="rId10" Type="http://schemas.openxmlformats.org/officeDocument/2006/relationships/diagramLayout" Target="../diagrams/layout1.xml"/><Relationship Id="rId4" Type="http://schemas.openxmlformats.org/officeDocument/2006/relationships/hyperlink" Target="https://fabiusmaximus.com/2012/09/17/federal-reserve-qe3-monetary-43331/" TargetMode="External"/><Relationship Id="rId9"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survivalsherpa.wordpress.com/2013/03/05/economy-plummet-in-321/" TargetMode="External"/><Relationship Id="rId7" Type="http://schemas.openxmlformats.org/officeDocument/2006/relationships/hyperlink" Target="https://creativecommons.org/licenses/by-nd/3.0/" TargetMode="Externa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hyperlink" Target="https://creativecommons.org/licenses/by-nc/3.0/" TargetMode="External"/><Relationship Id="rId5" Type="http://schemas.openxmlformats.org/officeDocument/2006/relationships/hyperlink" Target="https://pursuit.unimelb.edu.au/articles/how-the-uk-is-handling-climate-politics" TargetMode="Externa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hyperlink" Target="https://www.peoplematters.in/article/employee-engagement/here-is-how-technology-is-transforming-workplace-wellness-16635" TargetMode="External"/><Relationship Id="rId7" Type="http://schemas.openxmlformats.org/officeDocument/2006/relationships/hyperlink" Target="https://creativecommons.org/licenses/by-nc-nd/3.0/" TargetMode="Externa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hyperlink" Target="https://tenzine.blogspot.com/2018/05/what-can-we-do-to-solve-climate-change.html" TargetMode="Externa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image" Target="../media/image12.jpeg"/><Relationship Id="rId7" Type="http://schemas.openxmlformats.org/officeDocument/2006/relationships/hyperlink" Target="https://creativecommons.org/licenses/by-nc-sa/3.0/" TargetMode="External"/><Relationship Id="rId2" Type="http://schemas.openxmlformats.org/officeDocument/2006/relationships/image" Target="../media/image1.jpeg"/><Relationship Id="rId1" Type="http://schemas.openxmlformats.org/officeDocument/2006/relationships/slideLayout" Target="../slideLayouts/slideLayout5.xml"/><Relationship Id="rId6" Type="http://schemas.openxmlformats.org/officeDocument/2006/relationships/hyperlink" Target="http://sitn.hms.harvard.edu/flash/2018/grip-strength-say-mental-health/" TargetMode="External"/><Relationship Id="rId5" Type="http://schemas.openxmlformats.org/officeDocument/2006/relationships/image" Target="../media/image13.jpeg"/><Relationship Id="rId4" Type="http://schemas.openxmlformats.org/officeDocument/2006/relationships/hyperlink" Target="http://www.thedevinewrite.com/2014/04/strengthen-your-weaknesses.htm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5.xml"/><Relationship Id="rId6" Type="http://schemas.openxmlformats.org/officeDocument/2006/relationships/hyperlink" Target="https://creativecommons.org/licenses/by-nc-sa/3.0/" TargetMode="External"/><Relationship Id="rId5" Type="http://schemas.openxmlformats.org/officeDocument/2006/relationships/image" Target="../media/image15.png"/><Relationship Id="rId4" Type="http://schemas.openxmlformats.org/officeDocument/2006/relationships/hyperlink" Target="https://www.nagpurtoday.in/opportunities-and-limitations-of-ai-in-indian-banking/01071209"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6.jpg"/><Relationship Id="rId7" Type="http://schemas.openxmlformats.org/officeDocument/2006/relationships/diagramQuickStyle" Target="../diagrams/quickStyle2.xml"/><Relationship Id="rId2" Type="http://schemas.openxmlformats.org/officeDocument/2006/relationships/image" Target="../media/image1.jpeg"/><Relationship Id="rId1" Type="http://schemas.openxmlformats.org/officeDocument/2006/relationships/slideLayout" Target="../slideLayouts/slideLayout5.xml"/><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hyperlink" Target="https://creativecommons.org/licenses/by-nc-nd/3.0/" TargetMode="External"/><Relationship Id="rId4" Type="http://schemas.openxmlformats.org/officeDocument/2006/relationships/hyperlink" Target="https://blog.socketsandlightbulbs.com/2014/11/07/problems-solutions-results/" TargetMode="External"/><Relationship Id="rId9" Type="http://schemas.microsoft.com/office/2007/relationships/diagramDrawing" Target="../diagrams/drawing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ons.gov.uk/peoplepopulationandcommunity/healthandsocialcare/causesofdeath/bulletins/coronaviruscovid19relateddeathsbyoccupationenglandandwales/deathsregisteredbetween9marchand28december2020" TargetMode="External"/><Relationship Id="rId7" Type="http://schemas.openxmlformats.org/officeDocument/2006/relationships/hyperlink" Target="https://doi.org/10.1136/bmj.o925" TargetMode="External"/><Relationship Id="rId2" Type="http://schemas.openxmlformats.org/officeDocument/2006/relationships/image" Target="../media/image1.jpeg"/><Relationship Id="rId1" Type="http://schemas.openxmlformats.org/officeDocument/2006/relationships/slideLayout" Target="../slideLayouts/slideLayout5.xml"/><Relationship Id="rId6" Type="http://schemas.openxmlformats.org/officeDocument/2006/relationships/hyperlink" Target="https://www.theguardian.com/business/2021/oct/15/more-than-1400-firms-went-bust-last-month-in-england-and-wales-figures-show" TargetMode="External"/><Relationship Id="rId5" Type="http://schemas.openxmlformats.org/officeDocument/2006/relationships/hyperlink" Target="https://www.ons.gov.uk/economy/inflationandpriceindices/bulletins/consumerpriceinflation/latest" TargetMode="External"/><Relationship Id="rId4" Type="http://schemas.openxmlformats.org/officeDocument/2006/relationships/hyperlink" Target="https://www.ons.gov.uk/businessindustryandtrade/business/businessservices/bulletins/coronavirusandtheeconomicimpactsontheuk/21may20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B109C5B-3B98-48EB-A942-8D11CEA374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3"/>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8" name="Freeform 5">
            <a:extLst>
              <a:ext uri="{FF2B5EF4-FFF2-40B4-BE49-F238E27FC236}">
                <a16:creationId xmlns:a16="http://schemas.microsoft.com/office/drawing/2014/main" id="{A9C389E4-003E-40C9-AC9E-ED821C16F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0" name="Rectangle 19">
            <a:extLst>
              <a:ext uri="{FF2B5EF4-FFF2-40B4-BE49-F238E27FC236}">
                <a16:creationId xmlns:a16="http://schemas.microsoft.com/office/drawing/2014/main" id="{6C042684-2705-40BD-9104-A6B24CE1CA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176E6EF-16A1-4078-A2D7-7B0BFA976DA3}"/>
              </a:ext>
            </a:extLst>
          </p:cNvPr>
          <p:cNvSpPr>
            <a:spLocks noGrp="1"/>
          </p:cNvSpPr>
          <p:nvPr>
            <p:ph type="ctrTitle"/>
          </p:nvPr>
        </p:nvSpPr>
        <p:spPr>
          <a:xfrm>
            <a:off x="5274825" y="1143000"/>
            <a:ext cx="6268246" cy="3134032"/>
          </a:xfrm>
        </p:spPr>
        <p:txBody>
          <a:bodyPr>
            <a:normAutofit/>
          </a:bodyPr>
          <a:lstStyle/>
          <a:p>
            <a:pPr>
              <a:lnSpc>
                <a:spcPct val="90000"/>
              </a:lnSpc>
            </a:pPr>
            <a:r>
              <a:rPr lang="en-GB" sz="3600">
                <a:solidFill>
                  <a:srgbClr val="EBEBEB"/>
                </a:solidFill>
                <a:latin typeface="Arial" panose="020B0604020202020204" pitchFamily="34" charset="0"/>
                <a:cs typeface="Arial" panose="020B0604020202020204" pitchFamily="34" charset="0"/>
              </a:rPr>
              <a:t>Rebecca Travers 2128316</a:t>
            </a:r>
            <a:br>
              <a:rPr lang="en-GB" sz="3600">
                <a:solidFill>
                  <a:srgbClr val="EBEBEB"/>
                </a:solidFill>
                <a:latin typeface="Arial" panose="020B0604020202020204" pitchFamily="34" charset="0"/>
                <a:cs typeface="Arial" panose="020B0604020202020204" pitchFamily="34" charset="0"/>
              </a:rPr>
            </a:br>
            <a:r>
              <a:rPr lang="en-GB" sz="3600">
                <a:solidFill>
                  <a:srgbClr val="EBEBEB"/>
                </a:solidFill>
                <a:latin typeface="Arial" panose="020B0604020202020204" pitchFamily="34" charset="0"/>
                <a:cs typeface="Arial" panose="020B0604020202020204" pitchFamily="34" charset="0"/>
              </a:rPr>
              <a:t>BMSW4004- Problem Solving and Decision Making</a:t>
            </a:r>
            <a:br>
              <a:rPr lang="en-GB" sz="3600">
                <a:solidFill>
                  <a:srgbClr val="EBEBEB"/>
                </a:solidFill>
                <a:latin typeface="Arial" panose="020B0604020202020204" pitchFamily="34" charset="0"/>
                <a:cs typeface="Arial" panose="020B0604020202020204" pitchFamily="34" charset="0"/>
              </a:rPr>
            </a:br>
            <a:r>
              <a:rPr lang="en-GB" sz="3600">
                <a:solidFill>
                  <a:srgbClr val="EBEBEB"/>
                </a:solidFill>
                <a:latin typeface="Arial" panose="020B0604020202020204" pitchFamily="34" charset="0"/>
                <a:cs typeface="Arial" panose="020B0604020202020204" pitchFamily="34" charset="0"/>
              </a:rPr>
              <a:t>Lecturer: </a:t>
            </a:r>
            <a:r>
              <a:rPr lang="en-GB" sz="3600" b="0" i="0">
                <a:solidFill>
                  <a:srgbClr val="EBEBEB"/>
                </a:solidFill>
                <a:effectLst/>
                <a:latin typeface="Arial" panose="020B0604020202020204" pitchFamily="34" charset="0"/>
                <a:cs typeface="Arial" panose="020B0604020202020204" pitchFamily="34" charset="0"/>
              </a:rPr>
              <a:t>Muhammad Islam</a:t>
            </a:r>
            <a:endParaRPr lang="en-GB" sz="3600">
              <a:solidFill>
                <a:srgbClr val="EBEBEB"/>
              </a:solidFill>
              <a:latin typeface="Arial" panose="020B0604020202020204" pitchFamily="34" charset="0"/>
              <a:cs typeface="Arial" panose="020B0604020202020204" pitchFamily="34" charset="0"/>
            </a:endParaRPr>
          </a:p>
        </p:txBody>
      </p:sp>
      <p:pic>
        <p:nvPicPr>
          <p:cNvPr id="3" name="Picture 3" descr="Text&#10;&#10;Description automatically generated">
            <a:extLst>
              <a:ext uri="{FF2B5EF4-FFF2-40B4-BE49-F238E27FC236}">
                <a16:creationId xmlns:a16="http://schemas.microsoft.com/office/drawing/2014/main" id="{46DE538F-0AAF-DE9A-6C14-27E9F1CD135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109764" y="1670739"/>
            <a:ext cx="3531062" cy="3513406"/>
          </a:xfrm>
          <a:prstGeom prst="roundRect">
            <a:avLst>
              <a:gd name="adj" fmla="val 1858"/>
            </a:avLst>
          </a:prstGeom>
          <a:effectLst>
            <a:outerShdw blurRad="50800" dist="50800" dir="5400000" algn="tl" rotWithShape="0">
              <a:srgbClr val="000000">
                <a:alpha val="43000"/>
              </a:srgbClr>
            </a:outerShdw>
          </a:effectLst>
        </p:spPr>
      </p:pic>
      <p:sp>
        <p:nvSpPr>
          <p:cNvPr id="4" name="TextBox 3">
            <a:extLst>
              <a:ext uri="{FF2B5EF4-FFF2-40B4-BE49-F238E27FC236}">
                <a16:creationId xmlns:a16="http://schemas.microsoft.com/office/drawing/2014/main" id="{FF183E1A-8744-36D7-E90B-92D68FAEFE8B}"/>
              </a:ext>
            </a:extLst>
          </p:cNvPr>
          <p:cNvSpPr txBox="1"/>
          <p:nvPr/>
        </p:nvSpPr>
        <p:spPr>
          <a:xfrm>
            <a:off x="2080510" y="4984090"/>
            <a:ext cx="256031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13803759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3" name="Group 112">
            <a:extLst>
              <a:ext uri="{FF2B5EF4-FFF2-40B4-BE49-F238E27FC236}">
                <a16:creationId xmlns:a16="http://schemas.microsoft.com/office/drawing/2014/main" id="{ACCC08F4-6649-4752-A49D-EC2C8E9656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4" name="Rectangle 113">
              <a:extLst>
                <a:ext uri="{FF2B5EF4-FFF2-40B4-BE49-F238E27FC236}">
                  <a16:creationId xmlns:a16="http://schemas.microsoft.com/office/drawing/2014/main" id="{DCCBFAE1-A7B8-4741-A1BD-1D22BE1B9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5" name="Oval 114">
              <a:extLst>
                <a:ext uri="{FF2B5EF4-FFF2-40B4-BE49-F238E27FC236}">
                  <a16:creationId xmlns:a16="http://schemas.microsoft.com/office/drawing/2014/main" id="{A8DFBA0E-2986-4121-92BD-9ADBE9F79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6" name="Oval 115">
              <a:extLst>
                <a:ext uri="{FF2B5EF4-FFF2-40B4-BE49-F238E27FC236}">
                  <a16:creationId xmlns:a16="http://schemas.microsoft.com/office/drawing/2014/main" id="{D6B514A6-1440-4614-B316-443C485A1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7" name="Oval 116">
              <a:extLst>
                <a:ext uri="{FF2B5EF4-FFF2-40B4-BE49-F238E27FC236}">
                  <a16:creationId xmlns:a16="http://schemas.microsoft.com/office/drawing/2014/main" id="{B7C4B390-CACA-4CE0-A179-19E2CAADF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8" name="Oval 117">
              <a:extLst>
                <a:ext uri="{FF2B5EF4-FFF2-40B4-BE49-F238E27FC236}">
                  <a16:creationId xmlns:a16="http://schemas.microsoft.com/office/drawing/2014/main" id="{39330A14-E127-4084-BA51-D86B9568B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9" name="Oval 118">
              <a:extLst>
                <a:ext uri="{FF2B5EF4-FFF2-40B4-BE49-F238E27FC236}">
                  <a16:creationId xmlns:a16="http://schemas.microsoft.com/office/drawing/2014/main" id="{F47AD4CB-E128-49E9-A8C2-AC0CEA98F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0" name="Freeform 5">
              <a:extLst>
                <a:ext uri="{FF2B5EF4-FFF2-40B4-BE49-F238E27FC236}">
                  <a16:creationId xmlns:a16="http://schemas.microsoft.com/office/drawing/2014/main" id="{D76D76C3-9DFE-4C5F-8F74-D65651A74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1" name="Freeform 5">
              <a:extLst>
                <a:ext uri="{FF2B5EF4-FFF2-40B4-BE49-F238E27FC236}">
                  <a16:creationId xmlns:a16="http://schemas.microsoft.com/office/drawing/2014/main" id="{7FC72400-C794-438B-90D7-5F6E03028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2" name="Freeform 5">
              <a:extLst>
                <a:ext uri="{FF2B5EF4-FFF2-40B4-BE49-F238E27FC236}">
                  <a16:creationId xmlns:a16="http://schemas.microsoft.com/office/drawing/2014/main" id="{AD24BDB9-26CF-4AAC-B31C-95E190D551E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5" name="Rectangle 123">
            <a:extLst>
              <a:ext uri="{FF2B5EF4-FFF2-40B4-BE49-F238E27FC236}">
                <a16:creationId xmlns:a16="http://schemas.microsoft.com/office/drawing/2014/main" id="{E4947D45-3E3A-4249-A3DB-5B907C1797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7" name="Rectangle 125">
            <a:extLst>
              <a:ext uri="{FF2B5EF4-FFF2-40B4-BE49-F238E27FC236}">
                <a16:creationId xmlns:a16="http://schemas.microsoft.com/office/drawing/2014/main" id="{4D742E62-D0CA-4DEC-815B-5ED27845B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39" name="Oval 127">
            <a:extLst>
              <a:ext uri="{FF2B5EF4-FFF2-40B4-BE49-F238E27FC236}">
                <a16:creationId xmlns:a16="http://schemas.microsoft.com/office/drawing/2014/main" id="{6ADD3D29-FB68-4A1C-B0DE-CAF42F284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0" name="Oval 129">
            <a:extLst>
              <a:ext uri="{FF2B5EF4-FFF2-40B4-BE49-F238E27FC236}">
                <a16:creationId xmlns:a16="http://schemas.microsoft.com/office/drawing/2014/main" id="{24822E8D-300D-45E7-9F98-BDEC7436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2" name="Freeform: Shape 131">
            <a:extLst>
              <a:ext uri="{FF2B5EF4-FFF2-40B4-BE49-F238E27FC236}">
                <a16:creationId xmlns:a16="http://schemas.microsoft.com/office/drawing/2014/main" id="{07C953DC-E764-4B76-B359-52546F4CA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34" name="Freeform 5">
            <a:extLst>
              <a:ext uri="{FF2B5EF4-FFF2-40B4-BE49-F238E27FC236}">
                <a16:creationId xmlns:a16="http://schemas.microsoft.com/office/drawing/2014/main" id="{C187CEFC-9032-481B-B8CA-A323593DD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36" name="Freeform 5">
            <a:extLst>
              <a:ext uri="{FF2B5EF4-FFF2-40B4-BE49-F238E27FC236}">
                <a16:creationId xmlns:a16="http://schemas.microsoft.com/office/drawing/2014/main" id="{4CB87468-9225-4E6A-A5B7-B47F08B34B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84AE18A8-02C2-AE0D-B792-316B8387FB3A}"/>
              </a:ext>
            </a:extLst>
          </p:cNvPr>
          <p:cNvSpPr>
            <a:spLocks noGrp="1"/>
          </p:cNvSpPr>
          <p:nvPr>
            <p:ph type="title"/>
          </p:nvPr>
        </p:nvSpPr>
        <p:spPr>
          <a:xfrm>
            <a:off x="639098" y="629265"/>
            <a:ext cx="6072776" cy="1622322"/>
          </a:xfrm>
        </p:spPr>
        <p:txBody>
          <a:bodyPr vert="horz" lIns="91440" tIns="45720" rIns="91440" bIns="45720" rtlCol="0" anchor="ctr">
            <a:normAutofit/>
          </a:bodyPr>
          <a:lstStyle/>
          <a:p>
            <a:r>
              <a:rPr lang="en-US">
                <a:solidFill>
                  <a:schemeClr val="tx1"/>
                </a:solidFill>
              </a:rPr>
              <a:t>Background</a:t>
            </a:r>
          </a:p>
        </p:txBody>
      </p:sp>
      <p:pic>
        <p:nvPicPr>
          <p:cNvPr id="11" name="Picture 11" descr="A picture containing text, painting, painted&#10;&#10;Description automatically generated">
            <a:extLst>
              <a:ext uri="{FF2B5EF4-FFF2-40B4-BE49-F238E27FC236}">
                <a16:creationId xmlns:a16="http://schemas.microsoft.com/office/drawing/2014/main" id="{EE320D92-07A1-01E2-DEBD-EFF2920821AA}"/>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3888" r="3" b="6985"/>
          <a:stretch/>
        </p:blipFill>
        <p:spPr>
          <a:xfrm>
            <a:off x="7418225" y="645107"/>
            <a:ext cx="4125318" cy="2710388"/>
          </a:xfrm>
          <a:prstGeom prst="rect">
            <a:avLst/>
          </a:prstGeom>
        </p:spPr>
      </p:pic>
      <p:sp>
        <p:nvSpPr>
          <p:cNvPr id="138" name="Rectangle 137">
            <a:extLst>
              <a:ext uri="{FF2B5EF4-FFF2-40B4-BE49-F238E27FC236}">
                <a16:creationId xmlns:a16="http://schemas.microsoft.com/office/drawing/2014/main" id="{7296B8E7-1A3F-4C7F-A120-29E90E593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8" name="Picture 8">
            <a:extLst>
              <a:ext uri="{FF2B5EF4-FFF2-40B4-BE49-F238E27FC236}">
                <a16:creationId xmlns:a16="http://schemas.microsoft.com/office/drawing/2014/main" id="{47E6526B-0F60-6C93-68DF-A0D6A0587911}"/>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5178" r="15294" b="-3"/>
          <a:stretch/>
        </p:blipFill>
        <p:spPr>
          <a:xfrm>
            <a:off x="7418226" y="3520086"/>
            <a:ext cx="4125316" cy="2710389"/>
          </a:xfrm>
          <a:prstGeom prst="rect">
            <a:avLst/>
          </a:prstGeom>
        </p:spPr>
      </p:pic>
      <p:sp>
        <p:nvSpPr>
          <p:cNvPr id="9" name="TextBox 8">
            <a:extLst>
              <a:ext uri="{FF2B5EF4-FFF2-40B4-BE49-F238E27FC236}">
                <a16:creationId xmlns:a16="http://schemas.microsoft.com/office/drawing/2014/main" id="{4D30ECC7-C9CB-A806-2318-4210C2784B5D}"/>
              </a:ext>
            </a:extLst>
          </p:cNvPr>
          <p:cNvSpPr txBox="1"/>
          <p:nvPr/>
        </p:nvSpPr>
        <p:spPr>
          <a:xfrm>
            <a:off x="8819719" y="6030420"/>
            <a:ext cx="2723823"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BY-ND</a:t>
            </a:r>
            <a:r>
              <a:rPr lang="en-US" sz="700">
                <a:solidFill>
                  <a:srgbClr val="FFFFFF"/>
                </a:solidFill>
              </a:rPr>
              <a:t>.</a:t>
            </a:r>
          </a:p>
        </p:txBody>
      </p:sp>
      <p:sp>
        <p:nvSpPr>
          <p:cNvPr id="12" name="TextBox 11">
            <a:extLst>
              <a:ext uri="{FF2B5EF4-FFF2-40B4-BE49-F238E27FC236}">
                <a16:creationId xmlns:a16="http://schemas.microsoft.com/office/drawing/2014/main" id="{74C67F10-55D6-8411-492E-1499C792EAF9}"/>
              </a:ext>
            </a:extLst>
          </p:cNvPr>
          <p:cNvSpPr txBox="1"/>
          <p:nvPr/>
        </p:nvSpPr>
        <p:spPr>
          <a:xfrm>
            <a:off x="8983227" y="3155440"/>
            <a:ext cx="256031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a:t>
            </a:r>
            <a:r>
              <a:rPr lang="en-US" sz="700">
                <a:solidFill>
                  <a:srgbClr val="FFFFFF"/>
                </a:solidFill>
              </a:rPr>
              <a:t>.</a:t>
            </a:r>
          </a:p>
        </p:txBody>
      </p:sp>
      <p:graphicFrame>
        <p:nvGraphicFramePr>
          <p:cNvPr id="14" name="Diagram 14">
            <a:extLst>
              <a:ext uri="{FF2B5EF4-FFF2-40B4-BE49-F238E27FC236}">
                <a16:creationId xmlns:a16="http://schemas.microsoft.com/office/drawing/2014/main" id="{BB0644B2-37B7-6EA7-DEC5-8B7D3AF7F923}"/>
              </a:ext>
            </a:extLst>
          </p:cNvPr>
          <p:cNvGraphicFramePr/>
          <p:nvPr>
            <p:extLst>
              <p:ext uri="{D42A27DB-BD31-4B8C-83A1-F6EECF244321}">
                <p14:modId xmlns:p14="http://schemas.microsoft.com/office/powerpoint/2010/main" val="2981926357"/>
              </p:ext>
            </p:extLst>
          </p:nvPr>
        </p:nvGraphicFramePr>
        <p:xfrm>
          <a:off x="-427702" y="1783735"/>
          <a:ext cx="7990476" cy="506904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378" name="TextBox 377">
            <a:extLst>
              <a:ext uri="{FF2B5EF4-FFF2-40B4-BE49-F238E27FC236}">
                <a16:creationId xmlns:a16="http://schemas.microsoft.com/office/drawing/2014/main" id="{4D1986B7-DBA9-73EC-CAF0-34D7E31CFE3F}"/>
              </a:ext>
            </a:extLst>
          </p:cNvPr>
          <p:cNvSpPr txBox="1"/>
          <p:nvPr/>
        </p:nvSpPr>
        <p:spPr>
          <a:xfrm>
            <a:off x="2730499" y="3809999"/>
            <a:ext cx="166687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Retail sector challenges</a:t>
            </a:r>
          </a:p>
        </p:txBody>
      </p:sp>
    </p:spTree>
    <p:extLst>
      <p:ext uri="{BB962C8B-B14F-4D97-AF65-F5344CB8AC3E}">
        <p14:creationId xmlns:p14="http://schemas.microsoft.com/office/powerpoint/2010/main" val="117324815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0" name="Group 39">
            <a:extLst>
              <a:ext uri="{FF2B5EF4-FFF2-40B4-BE49-F238E27FC236}">
                <a16:creationId xmlns:a16="http://schemas.microsoft.com/office/drawing/2014/main" id="{DDA34B8A-FA8D-4E16-AD72-7B60B1C258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1" name="Rectangle 40">
              <a:extLst>
                <a:ext uri="{FF2B5EF4-FFF2-40B4-BE49-F238E27FC236}">
                  <a16:creationId xmlns:a16="http://schemas.microsoft.com/office/drawing/2014/main" id="{6885D229-60DD-4D71-8181-10E781C14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Oval 41">
              <a:extLst>
                <a:ext uri="{FF2B5EF4-FFF2-40B4-BE49-F238E27FC236}">
                  <a16:creationId xmlns:a16="http://schemas.microsoft.com/office/drawing/2014/main" id="{0B0DAA45-BE66-4F0C-93A6-519D94107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3" name="Oval 42">
              <a:extLst>
                <a:ext uri="{FF2B5EF4-FFF2-40B4-BE49-F238E27FC236}">
                  <a16:creationId xmlns:a16="http://schemas.microsoft.com/office/drawing/2014/main" id="{EF449A3D-A43B-4688-BD89-35734D00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4" name="Oval 43">
              <a:extLst>
                <a:ext uri="{FF2B5EF4-FFF2-40B4-BE49-F238E27FC236}">
                  <a16:creationId xmlns:a16="http://schemas.microsoft.com/office/drawing/2014/main" id="{74E9975C-AF3D-48EF-B3F0-112A01A382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5" name="Oval 44">
              <a:extLst>
                <a:ext uri="{FF2B5EF4-FFF2-40B4-BE49-F238E27FC236}">
                  <a16:creationId xmlns:a16="http://schemas.microsoft.com/office/drawing/2014/main" id="{CF00A076-2FEA-40D1-8F85-84248179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6" name="Oval 45">
              <a:extLst>
                <a:ext uri="{FF2B5EF4-FFF2-40B4-BE49-F238E27FC236}">
                  <a16:creationId xmlns:a16="http://schemas.microsoft.com/office/drawing/2014/main" id="{A2E68741-6133-4CAA-BF3C-F0E6CF40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7" name="Freeform 5">
              <a:extLst>
                <a:ext uri="{FF2B5EF4-FFF2-40B4-BE49-F238E27FC236}">
                  <a16:creationId xmlns:a16="http://schemas.microsoft.com/office/drawing/2014/main" id="{76C01C64-4A8B-42FC-93C5-2D6A3EBAB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48" name="Freeform 5">
              <a:extLst>
                <a:ext uri="{FF2B5EF4-FFF2-40B4-BE49-F238E27FC236}">
                  <a16:creationId xmlns:a16="http://schemas.microsoft.com/office/drawing/2014/main" id="{D969AEA9-C1EE-45E1-9964-D9705492E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49" name="Freeform 5">
              <a:extLst>
                <a:ext uri="{FF2B5EF4-FFF2-40B4-BE49-F238E27FC236}">
                  <a16:creationId xmlns:a16="http://schemas.microsoft.com/office/drawing/2014/main" id="{4845E67D-4E5B-44B3-AB74-5E95C839E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51" name="Rectangle 50">
            <a:extLst>
              <a:ext uri="{FF2B5EF4-FFF2-40B4-BE49-F238E27FC236}">
                <a16:creationId xmlns:a16="http://schemas.microsoft.com/office/drawing/2014/main" id="{079CE317-680B-449C-A423-71C1FE069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3" name="Rectangle 52">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55"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57"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5" name="Title 4">
            <a:extLst>
              <a:ext uri="{FF2B5EF4-FFF2-40B4-BE49-F238E27FC236}">
                <a16:creationId xmlns:a16="http://schemas.microsoft.com/office/drawing/2014/main" id="{867AF366-DCBC-25D6-0866-BC6C75B51C9E}"/>
              </a:ext>
            </a:extLst>
          </p:cNvPr>
          <p:cNvSpPr>
            <a:spLocks noGrp="1"/>
          </p:cNvSpPr>
          <p:nvPr>
            <p:ph type="title"/>
          </p:nvPr>
        </p:nvSpPr>
        <p:spPr>
          <a:xfrm>
            <a:off x="639098" y="629265"/>
            <a:ext cx="6072776" cy="1622322"/>
          </a:xfrm>
        </p:spPr>
        <p:txBody>
          <a:bodyPr vert="horz" lIns="91440" tIns="45720" rIns="91440" bIns="45720" rtlCol="0" anchor="ctr">
            <a:normAutofit/>
          </a:bodyPr>
          <a:lstStyle/>
          <a:p>
            <a:r>
              <a:rPr lang="en-US" b="0" i="0" kern="1200">
                <a:solidFill>
                  <a:srgbClr val="EBEBEB"/>
                </a:solidFill>
                <a:latin typeface="+mj-lt"/>
                <a:ea typeface="+mj-ea"/>
                <a:cs typeface="+mj-cs"/>
              </a:rPr>
              <a:t>Cost of living impact on businesses</a:t>
            </a:r>
          </a:p>
        </p:txBody>
      </p:sp>
      <p:sp>
        <p:nvSpPr>
          <p:cNvPr id="59" name="Freeform: Shape 58">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61" name="Rectangle 60">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3" name="Oval 62">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5" name="Oval 64">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3BCFB5A2-AEBE-5826-01E5-31F4097CA7D5}"/>
              </a:ext>
            </a:extLst>
          </p:cNvPr>
          <p:cNvSpPr txBox="1"/>
          <p:nvPr/>
        </p:nvSpPr>
        <p:spPr>
          <a:xfrm>
            <a:off x="639098" y="2418735"/>
            <a:ext cx="6072776" cy="381174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ts val="1000"/>
              </a:spcBef>
              <a:buClr>
                <a:schemeClr val="accent1"/>
              </a:buClr>
              <a:buSzPct val="80000"/>
              <a:buFont typeface="Wingdings 3" charset="2"/>
              <a:buChar char=""/>
            </a:pPr>
            <a:r>
              <a:rPr lang="en-US">
                <a:solidFill>
                  <a:srgbClr val="FFFFFF"/>
                </a:solidFill>
              </a:rPr>
              <a:t>With over 1400 going bust in September 2021 as reported by The Guardian, and the chart by the office for national statistics we can see the financial struggle our country is facing. </a:t>
            </a:r>
          </a:p>
        </p:txBody>
      </p:sp>
      <p:pic>
        <p:nvPicPr>
          <p:cNvPr id="4" name="Picture 5" descr="A picture containing graphical user interface&#10;&#10;Description automatically generated">
            <a:extLst>
              <a:ext uri="{FF2B5EF4-FFF2-40B4-BE49-F238E27FC236}">
                <a16:creationId xmlns:a16="http://schemas.microsoft.com/office/drawing/2014/main" id="{A7648CC9-C320-D94F-58A6-11EBF1AE400D}"/>
              </a:ext>
            </a:extLst>
          </p:cNvPr>
          <p:cNvPicPr>
            <a:picLocks noChangeAspect="1"/>
          </p:cNvPicPr>
          <p:nvPr/>
        </p:nvPicPr>
        <p:blipFill rotWithShape="1">
          <a:blip r:embed="rId3"/>
          <a:srcRect l="16207" t="23988" r="31280" b="18786"/>
          <a:stretch/>
        </p:blipFill>
        <p:spPr>
          <a:xfrm>
            <a:off x="7250483" y="2187751"/>
            <a:ext cx="5009310" cy="3057386"/>
          </a:xfrm>
          <a:prstGeom prst="rect">
            <a:avLst/>
          </a:prstGeom>
        </p:spPr>
      </p:pic>
    </p:spTree>
    <p:extLst>
      <p:ext uri="{BB962C8B-B14F-4D97-AF65-F5344CB8AC3E}">
        <p14:creationId xmlns:p14="http://schemas.microsoft.com/office/powerpoint/2010/main" val="164857737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9" name="Rectangle 28">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Oval 29">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1" name="Oval 30">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2" name="Oval 31">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3" name="Oval 32">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Oval 33">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5"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6"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37"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9" name="Rectangle 38">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41" name="Rectangle 40">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43" name="Freeform: Shape 42">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45"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47"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a:p>
        </p:txBody>
      </p:sp>
      <p:sp>
        <p:nvSpPr>
          <p:cNvPr id="7" name="TextBox 6">
            <a:extLst>
              <a:ext uri="{FF2B5EF4-FFF2-40B4-BE49-F238E27FC236}">
                <a16:creationId xmlns:a16="http://schemas.microsoft.com/office/drawing/2014/main" id="{DC5081E9-760E-DE7C-6A65-45E7DE439FCD}"/>
              </a:ext>
            </a:extLst>
          </p:cNvPr>
          <p:cNvSpPr txBox="1"/>
          <p:nvPr/>
        </p:nvSpPr>
        <p:spPr>
          <a:xfrm>
            <a:off x="639098" y="629265"/>
            <a:ext cx="6072776" cy="162232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ct val="0"/>
              </a:spcBef>
              <a:spcAft>
                <a:spcPts val="600"/>
              </a:spcAft>
            </a:pPr>
            <a:r>
              <a:rPr lang="en-US" sz="3600">
                <a:latin typeface="+mj-lt"/>
                <a:ea typeface="+mj-ea"/>
                <a:cs typeface="+mj-cs"/>
              </a:rPr>
              <a:t>Cost of living impact on businesses</a:t>
            </a:r>
          </a:p>
        </p:txBody>
      </p:sp>
      <p:pic>
        <p:nvPicPr>
          <p:cNvPr id="9" name="Picture 8">
            <a:extLst>
              <a:ext uri="{FF2B5EF4-FFF2-40B4-BE49-F238E27FC236}">
                <a16:creationId xmlns:a16="http://schemas.microsoft.com/office/drawing/2014/main" id="{4DEF5D81-1D5C-9898-00D7-F3AF8B00174B}"/>
              </a:ext>
            </a:extLst>
          </p:cNvPr>
          <p:cNvPicPr>
            <a:picLocks noChangeAspect="1"/>
          </p:cNvPicPr>
          <p:nvPr/>
        </p:nvPicPr>
        <p:blipFill rotWithShape="1">
          <a:blip r:embed="rId3"/>
          <a:srcRect l="41570" r="16884" b="1"/>
          <a:stretch/>
        </p:blipFill>
        <p:spPr>
          <a:xfrm>
            <a:off x="7418226" y="645106"/>
            <a:ext cx="4125317" cy="5585369"/>
          </a:xfrm>
          <a:prstGeom prst="rect">
            <a:avLst/>
          </a:prstGeom>
        </p:spPr>
      </p:pic>
      <p:sp>
        <p:nvSpPr>
          <p:cNvPr id="49" name="Rectangle 48">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1" name="Oval 50">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3" name="Oval 52">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TextBox 7">
            <a:extLst>
              <a:ext uri="{FF2B5EF4-FFF2-40B4-BE49-F238E27FC236}">
                <a16:creationId xmlns:a16="http://schemas.microsoft.com/office/drawing/2014/main" id="{A90BD801-12AD-0889-46B5-B5D6B3FF4446}"/>
              </a:ext>
            </a:extLst>
          </p:cNvPr>
          <p:cNvSpPr txBox="1"/>
          <p:nvPr/>
        </p:nvSpPr>
        <p:spPr>
          <a:xfrm>
            <a:off x="639098" y="1959447"/>
            <a:ext cx="6072776" cy="381174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ts val="1000"/>
              </a:spcBef>
              <a:buClr>
                <a:schemeClr val="accent1"/>
              </a:buClr>
              <a:buSzPct val="80000"/>
              <a:buFont typeface="Wingdings 3" charset="2"/>
              <a:buChar char=""/>
            </a:pPr>
            <a:r>
              <a:rPr lang="en-US"/>
              <a:t>According to Patrick and Pybus (2022) people "do not have anywhere, or anything left to cut". </a:t>
            </a:r>
          </a:p>
          <a:p>
            <a:pPr>
              <a:spcBef>
                <a:spcPts val="1000"/>
              </a:spcBef>
              <a:buClr>
                <a:schemeClr val="accent1"/>
              </a:buClr>
              <a:buSzPct val="80000"/>
              <a:buFont typeface="Wingdings 3" charset="2"/>
              <a:buChar char=""/>
            </a:pPr>
            <a:r>
              <a:rPr lang="en-US"/>
              <a:t>People are looking for cheaper alternatives. </a:t>
            </a:r>
          </a:p>
          <a:p>
            <a:pPr>
              <a:spcBef>
                <a:spcPts val="1000"/>
              </a:spcBef>
              <a:buClr>
                <a:schemeClr val="accent1"/>
              </a:buClr>
              <a:buSzPct val="80000"/>
              <a:buFont typeface="Wingdings 3" charset="2"/>
              <a:buChar char=""/>
            </a:pPr>
            <a:r>
              <a:rPr lang="en-US">
                <a:ea typeface="+mn-lt"/>
                <a:cs typeface="+mn-lt"/>
              </a:rPr>
              <a:t>Retailers must, at least, find ways of mitigating the impacts of the numerous challenges.</a:t>
            </a:r>
            <a:endParaRPr lang="en-US"/>
          </a:p>
        </p:txBody>
      </p:sp>
    </p:spTree>
    <p:extLst>
      <p:ext uri="{BB962C8B-B14F-4D97-AF65-F5344CB8AC3E}">
        <p14:creationId xmlns:p14="http://schemas.microsoft.com/office/powerpoint/2010/main" val="400450352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Shape 11">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4"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pic>
        <p:nvPicPr>
          <p:cNvPr id="5" name="Content Placeholder 4">
            <a:extLst>
              <a:ext uri="{FF2B5EF4-FFF2-40B4-BE49-F238E27FC236}">
                <a16:creationId xmlns:a16="http://schemas.microsoft.com/office/drawing/2014/main" id="{9F4C10D6-D847-BE7F-4E24-3AD5167D2E5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94607" y="2550164"/>
            <a:ext cx="6391533" cy="1757671"/>
          </a:xfrm>
          <a:prstGeom prst="rect">
            <a:avLst/>
          </a:prstGeom>
        </p:spPr>
      </p:pic>
      <p:sp>
        <p:nvSpPr>
          <p:cNvPr id="16" name="Rectangle 15">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Oval 17">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DC3D3910-6B8B-D7B0-C320-EB64E830A9A5}"/>
              </a:ext>
            </a:extLst>
          </p:cNvPr>
          <p:cNvSpPr txBox="1"/>
          <p:nvPr/>
        </p:nvSpPr>
        <p:spPr>
          <a:xfrm>
            <a:off x="1154955" y="2120900"/>
            <a:ext cx="3133726" cy="38989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ts val="1000"/>
              </a:spcBef>
              <a:buClr>
                <a:schemeClr val="accent1"/>
              </a:buClr>
              <a:buSzPct val="80000"/>
              <a:buFont typeface="Wingdings 3" charset="2"/>
              <a:buChar char=""/>
            </a:pPr>
            <a:r>
              <a:rPr lang="en-US" err="1">
                <a:solidFill>
                  <a:srgbClr val="FFFFFF"/>
                </a:solidFill>
              </a:rPr>
              <a:t>T.M.Lewin</a:t>
            </a:r>
            <a:r>
              <a:rPr lang="en-US">
                <a:solidFill>
                  <a:srgbClr val="FFFFFF"/>
                </a:solidFill>
              </a:rPr>
              <a:t> was established in 1898. Prior to the pandemic, the company had grown to operate more than 150 shops worldwide. However, since the pandemic </a:t>
            </a:r>
            <a:r>
              <a:rPr lang="en-US" err="1">
                <a:solidFill>
                  <a:srgbClr val="FFFFFF"/>
                </a:solidFill>
              </a:rPr>
              <a:t>T.M.Lewin</a:t>
            </a:r>
            <a:r>
              <a:rPr lang="en-US">
                <a:solidFill>
                  <a:srgbClr val="FFFFFF"/>
                </a:solidFill>
              </a:rPr>
              <a:t> fell into administration for the second time and now there are only 50 shops left. </a:t>
            </a:r>
          </a:p>
        </p:txBody>
      </p:sp>
      <p:sp>
        <p:nvSpPr>
          <p:cNvPr id="22"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237580424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2C6E0B7-C37D-4D54-8F3E-8D9F9097F6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8" name="Freeform: Shape 17">
            <a:extLst>
              <a:ext uri="{FF2B5EF4-FFF2-40B4-BE49-F238E27FC236}">
                <a16:creationId xmlns:a16="http://schemas.microsoft.com/office/drawing/2014/main" id="{B7B653ED-BC47-4D34-B612-473D6AFAD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20" name="Freeform 5">
            <a:extLst>
              <a:ext uri="{FF2B5EF4-FFF2-40B4-BE49-F238E27FC236}">
                <a16:creationId xmlns:a16="http://schemas.microsoft.com/office/drawing/2014/main" id="{B93D812D-BB26-4FDD-A218-F6F71E737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2" name="Freeform 5">
            <a:extLst>
              <a:ext uri="{FF2B5EF4-FFF2-40B4-BE49-F238E27FC236}">
                <a16:creationId xmlns:a16="http://schemas.microsoft.com/office/drawing/2014/main" id="{EEA99C6C-BC37-4408-9F74-3DDB1060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A1EE02BE-2DC7-35E4-DB5A-E11C89C5A1EC}"/>
              </a:ext>
            </a:extLst>
          </p:cNvPr>
          <p:cNvSpPr>
            <a:spLocks noGrp="1"/>
          </p:cNvSpPr>
          <p:nvPr>
            <p:ph type="title"/>
          </p:nvPr>
        </p:nvSpPr>
        <p:spPr>
          <a:xfrm>
            <a:off x="475812" y="74094"/>
            <a:ext cx="6072776" cy="1622322"/>
          </a:xfrm>
        </p:spPr>
        <p:txBody>
          <a:bodyPr vert="horz" lIns="91440" tIns="45720" rIns="91440" bIns="45720" rtlCol="0" anchor="ctr">
            <a:normAutofit/>
          </a:bodyPr>
          <a:lstStyle/>
          <a:p>
            <a:r>
              <a:rPr lang="en-US" b="0" i="0" kern="1200">
                <a:solidFill>
                  <a:srgbClr val="FFFFFE"/>
                </a:solidFill>
                <a:latin typeface="+mj-lt"/>
                <a:ea typeface="+mj-ea"/>
                <a:cs typeface="+mj-cs"/>
              </a:rPr>
              <a:t>Pestel </a:t>
            </a:r>
          </a:p>
        </p:txBody>
      </p:sp>
      <p:sp>
        <p:nvSpPr>
          <p:cNvPr id="24" name="Rectangle 23">
            <a:extLst>
              <a:ext uri="{FF2B5EF4-FFF2-40B4-BE49-F238E27FC236}">
                <a16:creationId xmlns:a16="http://schemas.microsoft.com/office/drawing/2014/main" id="{924C0032-B592-45AB-AD23-5A4BD369B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6" name="Oval 25">
            <a:extLst>
              <a:ext uri="{FF2B5EF4-FFF2-40B4-BE49-F238E27FC236}">
                <a16:creationId xmlns:a16="http://schemas.microsoft.com/office/drawing/2014/main" id="{89BF1F84-E7C7-42A7-911D-8E48AF671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Oval 27">
            <a:extLst>
              <a:ext uri="{FF2B5EF4-FFF2-40B4-BE49-F238E27FC236}">
                <a16:creationId xmlns:a16="http://schemas.microsoft.com/office/drawing/2014/main" id="{0C3CFCFE-6522-4333-8CB1-16DB80E7E9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FF89E632-8F53-43B3-BBBA-73F6EFF7B8E7}"/>
              </a:ext>
            </a:extLst>
          </p:cNvPr>
          <p:cNvSpPr txBox="1"/>
          <p:nvPr/>
        </p:nvSpPr>
        <p:spPr>
          <a:xfrm>
            <a:off x="432269" y="1466235"/>
            <a:ext cx="6540862" cy="4649940"/>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90000"/>
              </a:lnSpc>
              <a:spcBef>
                <a:spcPts val="1000"/>
              </a:spcBef>
              <a:buClr>
                <a:schemeClr val="accent1"/>
              </a:buClr>
              <a:buSzPct val="80000"/>
            </a:pPr>
            <a:r>
              <a:rPr lang="en-US" sz="1600" b="1" u="sng" dirty="0">
                <a:solidFill>
                  <a:srgbClr val="FFFFFE"/>
                </a:solidFill>
              </a:rPr>
              <a:t>Political</a:t>
            </a:r>
            <a:endParaRPr lang="en-US" sz="1600" b="1" u="sng" dirty="0"/>
          </a:p>
          <a:p>
            <a:pPr marL="285750" indent="-285750">
              <a:buClr>
                <a:schemeClr val="accent1"/>
              </a:buClr>
              <a:buSzPct val="80000"/>
              <a:buFont typeface="Wingdings"/>
              <a:buChar char="Ø"/>
            </a:pPr>
            <a:r>
              <a:rPr lang="en-US" sz="1400" dirty="0">
                <a:solidFill>
                  <a:srgbClr val="FFFFFE"/>
                </a:solidFill>
              </a:rPr>
              <a:t>Pandemic​ - </a:t>
            </a:r>
            <a:r>
              <a:rPr lang="en-US" sz="1400" dirty="0">
                <a:ea typeface="+mn-lt"/>
                <a:cs typeface="+mn-lt"/>
              </a:rPr>
              <a:t>61% of businesses reported a decrease in turnover outside of normal range in England  between 20 April and 3 May 2020. (Gough, 2020)</a:t>
            </a:r>
          </a:p>
          <a:p>
            <a:pPr marL="285750" indent="-285750">
              <a:lnSpc>
                <a:spcPct val="90000"/>
              </a:lnSpc>
              <a:spcBef>
                <a:spcPts val="1000"/>
              </a:spcBef>
              <a:buClr>
                <a:schemeClr val="accent1"/>
              </a:buClr>
              <a:buSzPct val="80000"/>
              <a:buFont typeface="Wingdings 3" charset="2"/>
              <a:buChar char=""/>
            </a:pPr>
            <a:r>
              <a:rPr lang="en-US" sz="1400" dirty="0">
                <a:solidFill>
                  <a:srgbClr val="FFFFFE"/>
                </a:solidFill>
              </a:rPr>
              <a:t>Working from home​</a:t>
            </a:r>
          </a:p>
          <a:p>
            <a:pPr marL="285750" indent="-285750">
              <a:lnSpc>
                <a:spcPct val="90000"/>
              </a:lnSpc>
              <a:spcBef>
                <a:spcPts val="1000"/>
              </a:spcBef>
              <a:buClr>
                <a:schemeClr val="accent1"/>
              </a:buClr>
              <a:buSzPct val="80000"/>
              <a:buFont typeface="Wingdings 3" charset="2"/>
              <a:buChar char=""/>
            </a:pPr>
            <a:r>
              <a:rPr lang="en-US" sz="1400">
                <a:solidFill>
                  <a:srgbClr val="FFFFFE"/>
                </a:solidFill>
              </a:rPr>
              <a:t>Business closures</a:t>
            </a:r>
          </a:p>
          <a:p>
            <a:pPr marL="285750" indent="-285750">
              <a:lnSpc>
                <a:spcPct val="90000"/>
              </a:lnSpc>
              <a:spcBef>
                <a:spcPts val="1000"/>
              </a:spcBef>
              <a:buClr>
                <a:schemeClr val="accent1"/>
              </a:buClr>
              <a:buSzPct val="80000"/>
              <a:buFont typeface="Wingdings 3" charset="2"/>
              <a:buChar char=""/>
            </a:pPr>
            <a:r>
              <a:rPr lang="en-US" sz="1400" dirty="0">
                <a:ea typeface="+mn-lt"/>
                <a:cs typeface="+mn-lt"/>
              </a:rPr>
              <a:t>7,961 covid related deaths between9 March and 28 December 2020,  (5,128 deaths were men) (Dr Windsor-</a:t>
            </a:r>
            <a:r>
              <a:rPr lang="en-US" sz="1400" dirty="0" err="1">
                <a:ea typeface="+mn-lt"/>
                <a:cs typeface="+mn-lt"/>
              </a:rPr>
              <a:t>Shellard</a:t>
            </a:r>
            <a:r>
              <a:rPr lang="en-US" sz="1400" dirty="0">
                <a:ea typeface="+mn-lt"/>
                <a:cs typeface="+mn-lt"/>
              </a:rPr>
              <a:t> and Nasir, 2021)</a:t>
            </a:r>
            <a:endParaRPr lang="en-US" sz="1400" dirty="0">
              <a:solidFill>
                <a:srgbClr val="FFFFFE"/>
              </a:solidFill>
            </a:endParaRPr>
          </a:p>
          <a:p>
            <a:pPr marL="285750" indent="-285750">
              <a:lnSpc>
                <a:spcPct val="90000"/>
              </a:lnSpc>
              <a:spcBef>
                <a:spcPts val="1000"/>
              </a:spcBef>
              <a:buClr>
                <a:schemeClr val="accent1"/>
              </a:buClr>
              <a:buSzPct val="80000"/>
              <a:buFont typeface="Wingdings 3" charset="2"/>
              <a:buChar char=""/>
            </a:pPr>
            <a:endParaRPr lang="en-US" sz="1400" dirty="0">
              <a:solidFill>
                <a:srgbClr val="FFFFFE"/>
              </a:solidFill>
            </a:endParaRPr>
          </a:p>
          <a:p>
            <a:pPr>
              <a:lnSpc>
                <a:spcPct val="90000"/>
              </a:lnSpc>
              <a:spcBef>
                <a:spcPts val="1000"/>
              </a:spcBef>
              <a:buClr>
                <a:schemeClr val="accent1"/>
              </a:buClr>
              <a:buSzPct val="80000"/>
            </a:pPr>
            <a:r>
              <a:rPr lang="en-US" sz="1600" b="1" u="sng" dirty="0">
                <a:solidFill>
                  <a:srgbClr val="FFFFFE"/>
                </a:solidFill>
              </a:rPr>
              <a:t>Economic</a:t>
            </a:r>
          </a:p>
          <a:p>
            <a:pPr marL="285750" indent="-285750">
              <a:lnSpc>
                <a:spcPct val="90000"/>
              </a:lnSpc>
              <a:spcBef>
                <a:spcPts val="1000"/>
              </a:spcBef>
              <a:buClr>
                <a:schemeClr val="accent1"/>
              </a:buClr>
              <a:buSzPct val="80000"/>
              <a:buFont typeface="Wingdings 3" charset="2"/>
              <a:buChar char=""/>
            </a:pPr>
            <a:r>
              <a:rPr lang="en-US" sz="1400" dirty="0">
                <a:solidFill>
                  <a:srgbClr val="FFFFFE"/>
                </a:solidFill>
              </a:rPr>
              <a:t>Cost of living increasing (Tax, Energy, Wages)</a:t>
            </a:r>
          </a:p>
          <a:p>
            <a:pPr marL="285750" indent="-285750">
              <a:lnSpc>
                <a:spcPct val="90000"/>
              </a:lnSpc>
              <a:spcBef>
                <a:spcPts val="1000"/>
              </a:spcBef>
              <a:buClr>
                <a:schemeClr val="accent1"/>
              </a:buClr>
              <a:buSzPct val="80000"/>
              <a:buFont typeface="Wingdings 3" charset="2"/>
              <a:buChar char=""/>
            </a:pPr>
            <a:r>
              <a:rPr lang="en-US" sz="1400" dirty="0">
                <a:solidFill>
                  <a:srgbClr val="FFFFFE"/>
                </a:solidFill>
              </a:rPr>
              <a:t>Inflation</a:t>
            </a:r>
          </a:p>
          <a:p>
            <a:pPr>
              <a:lnSpc>
                <a:spcPct val="90000"/>
              </a:lnSpc>
              <a:spcBef>
                <a:spcPts val="1000"/>
              </a:spcBef>
              <a:buClr>
                <a:schemeClr val="accent1"/>
              </a:buClr>
              <a:buSzPct val="80000"/>
            </a:pPr>
            <a:r>
              <a:rPr lang="en-US" sz="1600" b="1" u="sng" dirty="0">
                <a:solidFill>
                  <a:srgbClr val="FFFFFE"/>
                </a:solidFill>
              </a:rPr>
              <a:t>Social</a:t>
            </a:r>
          </a:p>
          <a:p>
            <a:pPr marL="285750" indent="-285750">
              <a:lnSpc>
                <a:spcPct val="90000"/>
              </a:lnSpc>
              <a:spcBef>
                <a:spcPts val="1000"/>
              </a:spcBef>
              <a:buClr>
                <a:schemeClr val="accent1"/>
              </a:buClr>
              <a:buSzPct val="80000"/>
              <a:buFont typeface="Wingdings 3" charset="2"/>
              <a:buChar char=""/>
            </a:pPr>
            <a:r>
              <a:rPr lang="en-US" sz="1400" dirty="0">
                <a:solidFill>
                  <a:srgbClr val="FFFFFE"/>
                </a:solidFill>
              </a:rPr>
              <a:t>Consumer buying habits </a:t>
            </a:r>
          </a:p>
          <a:p>
            <a:pPr marL="285750" indent="-285750">
              <a:lnSpc>
                <a:spcPct val="90000"/>
              </a:lnSpc>
              <a:spcBef>
                <a:spcPts val="1000"/>
              </a:spcBef>
              <a:buClr>
                <a:schemeClr val="accent1"/>
              </a:buClr>
              <a:buSzPct val="80000"/>
              <a:buFont typeface="Wingdings 3" charset="2"/>
              <a:buChar char=""/>
            </a:pPr>
            <a:r>
              <a:rPr lang="en-US" sz="1400" dirty="0">
                <a:solidFill>
                  <a:srgbClr val="FFFFFE"/>
                </a:solidFill>
              </a:rPr>
              <a:t>Demographics</a:t>
            </a:r>
          </a:p>
          <a:p>
            <a:pPr marL="285750" indent="-285750">
              <a:lnSpc>
                <a:spcPct val="90000"/>
              </a:lnSpc>
              <a:spcBef>
                <a:spcPts val="1000"/>
              </a:spcBef>
              <a:buClr>
                <a:schemeClr val="accent1"/>
              </a:buClr>
              <a:buSzPct val="80000"/>
              <a:buFont typeface="Wingdings 3" charset="2"/>
              <a:buChar char=""/>
            </a:pPr>
            <a:r>
              <a:rPr lang="en-US" sz="1400" dirty="0">
                <a:solidFill>
                  <a:srgbClr val="FFFFFE"/>
                </a:solidFill>
              </a:rPr>
              <a:t>Work life balance</a:t>
            </a:r>
          </a:p>
        </p:txBody>
      </p:sp>
      <p:pic>
        <p:nvPicPr>
          <p:cNvPr id="7" name="Picture 7" descr="A picture containing text, sign, outdoor, turn&#10;&#10;Description automatically generated">
            <a:extLst>
              <a:ext uri="{FF2B5EF4-FFF2-40B4-BE49-F238E27FC236}">
                <a16:creationId xmlns:a16="http://schemas.microsoft.com/office/drawing/2014/main" id="{6A69AFF9-43B2-7FB2-9E0D-88D87510DAA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418226" y="711139"/>
            <a:ext cx="4125317" cy="2578323"/>
          </a:xfrm>
          <a:prstGeom prst="rect">
            <a:avLst/>
          </a:prstGeom>
        </p:spPr>
      </p:pic>
      <p:pic>
        <p:nvPicPr>
          <p:cNvPr id="10" name="Picture 10">
            <a:extLst>
              <a:ext uri="{FF2B5EF4-FFF2-40B4-BE49-F238E27FC236}">
                <a16:creationId xmlns:a16="http://schemas.microsoft.com/office/drawing/2014/main" id="{F6FDBC1A-F793-168C-7A40-6C7F3190D438}"/>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418226" y="3792385"/>
            <a:ext cx="4125317" cy="2165791"/>
          </a:xfrm>
          <a:prstGeom prst="rect">
            <a:avLst/>
          </a:prstGeom>
        </p:spPr>
      </p:pic>
      <p:sp>
        <p:nvSpPr>
          <p:cNvPr id="8" name="TextBox 7">
            <a:extLst>
              <a:ext uri="{FF2B5EF4-FFF2-40B4-BE49-F238E27FC236}">
                <a16:creationId xmlns:a16="http://schemas.microsoft.com/office/drawing/2014/main" id="{5804A798-D756-5E81-1D0B-B28969194658}"/>
              </a:ext>
            </a:extLst>
          </p:cNvPr>
          <p:cNvSpPr txBox="1"/>
          <p:nvPr/>
        </p:nvSpPr>
        <p:spPr>
          <a:xfrm>
            <a:off x="8813308" y="3089407"/>
            <a:ext cx="273023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BY-NC</a:t>
            </a:r>
            <a:r>
              <a:rPr lang="en-US" sz="700">
                <a:solidFill>
                  <a:srgbClr val="FFFFFF"/>
                </a:solidFill>
              </a:rPr>
              <a:t>.</a:t>
            </a:r>
          </a:p>
        </p:txBody>
      </p:sp>
      <p:sp>
        <p:nvSpPr>
          <p:cNvPr id="11" name="TextBox 10">
            <a:extLst>
              <a:ext uri="{FF2B5EF4-FFF2-40B4-BE49-F238E27FC236}">
                <a16:creationId xmlns:a16="http://schemas.microsoft.com/office/drawing/2014/main" id="{F940E453-C145-5B2D-35E0-479942A0B10C}"/>
              </a:ext>
            </a:extLst>
          </p:cNvPr>
          <p:cNvSpPr txBox="1"/>
          <p:nvPr/>
        </p:nvSpPr>
        <p:spPr>
          <a:xfrm>
            <a:off x="8819720" y="5758121"/>
            <a:ext cx="2723823"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BY-ND</a:t>
            </a:r>
            <a:r>
              <a:rPr lang="en-US" sz="700">
                <a:solidFill>
                  <a:srgbClr val="FFFFFF"/>
                </a:solidFill>
              </a:rPr>
              <a:t>.</a:t>
            </a:r>
          </a:p>
        </p:txBody>
      </p:sp>
    </p:spTree>
    <p:extLst>
      <p:ext uri="{BB962C8B-B14F-4D97-AF65-F5344CB8AC3E}">
        <p14:creationId xmlns:p14="http://schemas.microsoft.com/office/powerpoint/2010/main" val="158302295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D742E62-D0CA-4DEC-815B-5ED27845B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1" name="Oval 20">
            <a:extLst>
              <a:ext uri="{FF2B5EF4-FFF2-40B4-BE49-F238E27FC236}">
                <a16:creationId xmlns:a16="http://schemas.microsoft.com/office/drawing/2014/main" id="{6ADD3D29-FB68-4A1C-B0DE-CAF42F284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a:extLst>
              <a:ext uri="{FF2B5EF4-FFF2-40B4-BE49-F238E27FC236}">
                <a16:creationId xmlns:a16="http://schemas.microsoft.com/office/drawing/2014/main" id="{24822E8D-300D-45E7-9F98-BDEC7436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Shape 24">
            <a:extLst>
              <a:ext uri="{FF2B5EF4-FFF2-40B4-BE49-F238E27FC236}">
                <a16:creationId xmlns:a16="http://schemas.microsoft.com/office/drawing/2014/main" id="{07C953DC-E764-4B76-B359-52546F4CA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27" name="Freeform 5">
            <a:extLst>
              <a:ext uri="{FF2B5EF4-FFF2-40B4-BE49-F238E27FC236}">
                <a16:creationId xmlns:a16="http://schemas.microsoft.com/office/drawing/2014/main" id="{C187CEFC-9032-481B-B8CA-A323593DD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9" name="Freeform 5">
            <a:extLst>
              <a:ext uri="{FF2B5EF4-FFF2-40B4-BE49-F238E27FC236}">
                <a16:creationId xmlns:a16="http://schemas.microsoft.com/office/drawing/2014/main" id="{4CB87468-9225-4E6A-A5B7-B47F08B34B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6605D6E9-24F6-4B91-03CA-5E0CB964CE98}"/>
              </a:ext>
            </a:extLst>
          </p:cNvPr>
          <p:cNvSpPr>
            <a:spLocks noGrp="1"/>
          </p:cNvSpPr>
          <p:nvPr>
            <p:ph type="title"/>
          </p:nvPr>
        </p:nvSpPr>
        <p:spPr>
          <a:xfrm>
            <a:off x="639098" y="629265"/>
            <a:ext cx="6072776" cy="1622322"/>
          </a:xfrm>
        </p:spPr>
        <p:txBody>
          <a:bodyPr>
            <a:normAutofit/>
          </a:bodyPr>
          <a:lstStyle/>
          <a:p>
            <a:r>
              <a:rPr lang="en-GB">
                <a:solidFill>
                  <a:schemeClr val="tx1"/>
                </a:solidFill>
              </a:rPr>
              <a:t>Pestel </a:t>
            </a:r>
          </a:p>
        </p:txBody>
      </p:sp>
      <p:pic>
        <p:nvPicPr>
          <p:cNvPr id="10" name="Picture 10" descr="Diagram&#10;&#10;Description automatically generated">
            <a:extLst>
              <a:ext uri="{FF2B5EF4-FFF2-40B4-BE49-F238E27FC236}">
                <a16:creationId xmlns:a16="http://schemas.microsoft.com/office/drawing/2014/main" id="{01F4AA14-750C-9044-6F99-D07D6D49855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65" r="13119" b="-1"/>
          <a:stretch/>
        </p:blipFill>
        <p:spPr>
          <a:xfrm>
            <a:off x="7418225" y="645107"/>
            <a:ext cx="4125318" cy="2710388"/>
          </a:xfrm>
          <a:prstGeom prst="rect">
            <a:avLst/>
          </a:prstGeom>
        </p:spPr>
      </p:pic>
      <p:sp>
        <p:nvSpPr>
          <p:cNvPr id="31" name="Rectangle 30">
            <a:extLst>
              <a:ext uri="{FF2B5EF4-FFF2-40B4-BE49-F238E27FC236}">
                <a16:creationId xmlns:a16="http://schemas.microsoft.com/office/drawing/2014/main" id="{7296B8E7-1A3F-4C7F-A120-29E90E593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Content Placeholder 6">
            <a:extLst>
              <a:ext uri="{FF2B5EF4-FFF2-40B4-BE49-F238E27FC236}">
                <a16:creationId xmlns:a16="http://schemas.microsoft.com/office/drawing/2014/main" id="{9B7ECDD8-0E62-3685-4433-810658CC3C6C}"/>
              </a:ext>
            </a:extLst>
          </p:cNvPr>
          <p:cNvSpPr>
            <a:spLocks noGrp="1"/>
          </p:cNvSpPr>
          <p:nvPr>
            <p:ph idx="1"/>
          </p:nvPr>
        </p:nvSpPr>
        <p:spPr>
          <a:xfrm>
            <a:off x="639098" y="2418735"/>
            <a:ext cx="6072776" cy="3811740"/>
          </a:xfrm>
        </p:spPr>
        <p:txBody>
          <a:bodyPr vert="horz" lIns="91440" tIns="45720" rIns="91440" bIns="45720" rtlCol="0" anchor="t">
            <a:normAutofit/>
          </a:bodyPr>
          <a:lstStyle/>
          <a:p>
            <a:pPr marL="0" indent="0">
              <a:spcBef>
                <a:spcPts val="0"/>
              </a:spcBef>
              <a:spcAft>
                <a:spcPts val="600"/>
              </a:spcAft>
              <a:buNone/>
            </a:pPr>
            <a:r>
              <a:rPr lang="en-GB" b="1" u="sng">
                <a:solidFill>
                  <a:schemeClr val="tx1"/>
                </a:solidFill>
                <a:ea typeface="+mn-lt"/>
                <a:cs typeface="+mn-lt"/>
              </a:rPr>
              <a:t>Technological</a:t>
            </a:r>
            <a:r>
              <a:rPr lang="en-GB">
                <a:solidFill>
                  <a:schemeClr val="tx1"/>
                </a:solidFill>
                <a:ea typeface="+mn-lt"/>
                <a:cs typeface="+mn-lt"/>
              </a:rPr>
              <a:t> </a:t>
            </a:r>
            <a:endParaRPr lang="en-US">
              <a:solidFill>
                <a:schemeClr val="tx1"/>
              </a:solidFill>
              <a:ea typeface="+mn-lt"/>
              <a:cs typeface="+mn-lt"/>
            </a:endParaRPr>
          </a:p>
          <a:p>
            <a:pPr marL="285750" indent="-285750">
              <a:spcBef>
                <a:spcPts val="0"/>
              </a:spcBef>
              <a:spcAft>
                <a:spcPts val="600"/>
              </a:spcAft>
              <a:buFont typeface="Wingdings 3"/>
              <a:buChar char=""/>
            </a:pPr>
            <a:r>
              <a:rPr lang="en-GB">
                <a:solidFill>
                  <a:schemeClr val="tx1"/>
                </a:solidFill>
              </a:rPr>
              <a:t>Product quality</a:t>
            </a:r>
            <a:endParaRPr lang="en-US">
              <a:solidFill>
                <a:schemeClr val="tx1"/>
              </a:solidFill>
              <a:ea typeface="+mn-lt"/>
              <a:cs typeface="+mn-lt"/>
            </a:endParaRPr>
          </a:p>
          <a:p>
            <a:pPr marL="285750" indent="-285750">
              <a:spcBef>
                <a:spcPts val="0"/>
              </a:spcBef>
              <a:spcAft>
                <a:spcPts val="600"/>
              </a:spcAft>
            </a:pPr>
            <a:r>
              <a:rPr lang="en-GB">
                <a:solidFill>
                  <a:schemeClr val="tx1"/>
                </a:solidFill>
              </a:rPr>
              <a:t>Online advertising </a:t>
            </a:r>
            <a:endParaRPr lang="en-US">
              <a:solidFill>
                <a:schemeClr val="tx1"/>
              </a:solidFill>
              <a:ea typeface="+mn-lt"/>
              <a:cs typeface="+mn-lt"/>
            </a:endParaRPr>
          </a:p>
          <a:p>
            <a:pPr marL="285750" indent="-285750">
              <a:spcBef>
                <a:spcPts val="0"/>
              </a:spcBef>
              <a:spcAft>
                <a:spcPts val="600"/>
              </a:spcAft>
            </a:pPr>
            <a:r>
              <a:rPr lang="en-GB" err="1">
                <a:solidFill>
                  <a:schemeClr val="tx1"/>
                </a:solidFill>
              </a:rPr>
              <a:t>Linkedin</a:t>
            </a:r>
            <a:r>
              <a:rPr lang="en-GB">
                <a:solidFill>
                  <a:schemeClr val="tx1"/>
                </a:solidFill>
              </a:rPr>
              <a:t> </a:t>
            </a:r>
          </a:p>
          <a:p>
            <a:pPr marL="0" indent="0">
              <a:spcBef>
                <a:spcPts val="0"/>
              </a:spcBef>
              <a:spcAft>
                <a:spcPts val="600"/>
              </a:spcAft>
              <a:buNone/>
            </a:pPr>
            <a:endParaRPr lang="en-GB" b="1" u="sng">
              <a:solidFill>
                <a:schemeClr val="tx1"/>
              </a:solidFill>
            </a:endParaRPr>
          </a:p>
          <a:p>
            <a:pPr marL="0" indent="0">
              <a:spcBef>
                <a:spcPts val="0"/>
              </a:spcBef>
              <a:spcAft>
                <a:spcPts val="600"/>
              </a:spcAft>
              <a:buNone/>
            </a:pPr>
            <a:r>
              <a:rPr lang="en-GB" b="1" u="sng">
                <a:solidFill>
                  <a:schemeClr val="tx1"/>
                </a:solidFill>
                <a:ea typeface="+mn-lt"/>
                <a:cs typeface="+mn-lt"/>
              </a:rPr>
              <a:t>Legal</a:t>
            </a:r>
            <a:endParaRPr lang="en-US" b="1" u="sng">
              <a:solidFill>
                <a:schemeClr val="tx1"/>
              </a:solidFill>
              <a:ea typeface="+mn-lt"/>
              <a:cs typeface="+mn-lt"/>
            </a:endParaRPr>
          </a:p>
          <a:p>
            <a:pPr marL="285750" indent="-285750">
              <a:spcBef>
                <a:spcPts val="0"/>
              </a:spcBef>
              <a:spcAft>
                <a:spcPts val="600"/>
              </a:spcAft>
            </a:pPr>
            <a:r>
              <a:rPr lang="en-GB">
                <a:solidFill>
                  <a:schemeClr val="tx1"/>
                </a:solidFill>
              </a:rPr>
              <a:t>Government regulation</a:t>
            </a:r>
            <a:br>
              <a:rPr lang="en-GB"/>
            </a:br>
            <a:br>
              <a:rPr lang="en-GB"/>
            </a:br>
            <a:r>
              <a:rPr lang="en-GB" b="1" u="sng">
                <a:solidFill>
                  <a:schemeClr val="tx1"/>
                </a:solidFill>
              </a:rPr>
              <a:t>Environmental </a:t>
            </a:r>
            <a:endParaRPr lang="en-US" b="1" u="sng">
              <a:solidFill>
                <a:schemeClr val="tx1"/>
              </a:solidFill>
              <a:ea typeface="+mn-lt"/>
              <a:cs typeface="+mn-lt"/>
            </a:endParaRPr>
          </a:p>
          <a:p>
            <a:pPr marL="285750" indent="-285750">
              <a:spcBef>
                <a:spcPts val="0"/>
              </a:spcBef>
              <a:spcAft>
                <a:spcPts val="600"/>
              </a:spcAft>
            </a:pPr>
            <a:r>
              <a:rPr lang="en-GB">
                <a:solidFill>
                  <a:schemeClr val="tx1"/>
                </a:solidFill>
              </a:rPr>
              <a:t>Climate change, </a:t>
            </a:r>
            <a:endParaRPr lang="en-US">
              <a:solidFill>
                <a:schemeClr val="tx1"/>
              </a:solidFill>
              <a:ea typeface="+mn-lt"/>
              <a:cs typeface="+mn-lt"/>
            </a:endParaRPr>
          </a:p>
          <a:p>
            <a:pPr marL="285750" indent="-285750">
              <a:spcBef>
                <a:spcPts val="0"/>
              </a:spcBef>
              <a:spcAft>
                <a:spcPts val="600"/>
              </a:spcAft>
              <a:buFont typeface="Wingdings 3"/>
              <a:buChar char=""/>
            </a:pPr>
            <a:r>
              <a:rPr lang="en-GB">
                <a:solidFill>
                  <a:schemeClr val="tx1"/>
                </a:solidFill>
              </a:rPr>
              <a:t>Carbon Footprint</a:t>
            </a:r>
          </a:p>
        </p:txBody>
      </p:sp>
      <p:pic>
        <p:nvPicPr>
          <p:cNvPr id="13" name="Picture 13">
            <a:extLst>
              <a:ext uri="{FF2B5EF4-FFF2-40B4-BE49-F238E27FC236}">
                <a16:creationId xmlns:a16="http://schemas.microsoft.com/office/drawing/2014/main" id="{E711D7FB-B8B7-407B-5CF6-BDE15F23EF79}"/>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r="-3" b="1568"/>
          <a:stretch/>
        </p:blipFill>
        <p:spPr>
          <a:xfrm>
            <a:off x="7418226" y="3520086"/>
            <a:ext cx="4125316" cy="2710389"/>
          </a:xfrm>
          <a:prstGeom prst="rect">
            <a:avLst/>
          </a:prstGeom>
        </p:spPr>
      </p:pic>
      <p:sp>
        <p:nvSpPr>
          <p:cNvPr id="11" name="TextBox 10">
            <a:extLst>
              <a:ext uri="{FF2B5EF4-FFF2-40B4-BE49-F238E27FC236}">
                <a16:creationId xmlns:a16="http://schemas.microsoft.com/office/drawing/2014/main" id="{A9DFE437-483A-5768-1461-EDB21BE1AB22}"/>
              </a:ext>
            </a:extLst>
          </p:cNvPr>
          <p:cNvSpPr txBox="1"/>
          <p:nvPr/>
        </p:nvSpPr>
        <p:spPr>
          <a:xfrm>
            <a:off x="8672244" y="3155440"/>
            <a:ext cx="287129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14" name="TextBox 13">
            <a:extLst>
              <a:ext uri="{FF2B5EF4-FFF2-40B4-BE49-F238E27FC236}">
                <a16:creationId xmlns:a16="http://schemas.microsoft.com/office/drawing/2014/main" id="{A081C828-492C-3E5C-F62F-C111A2CA5B8F}"/>
              </a:ext>
            </a:extLst>
          </p:cNvPr>
          <p:cNvSpPr txBox="1"/>
          <p:nvPr/>
        </p:nvSpPr>
        <p:spPr>
          <a:xfrm>
            <a:off x="8649801" y="6030420"/>
            <a:ext cx="289374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215898179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ADF228AF-822F-4819-9EB8-406258D6BB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3" name="Rectangle 22">
              <a:extLst>
                <a:ext uri="{FF2B5EF4-FFF2-40B4-BE49-F238E27FC236}">
                  <a16:creationId xmlns:a16="http://schemas.microsoft.com/office/drawing/2014/main" id="{38D7DDBD-CAAB-4AE7-930D-FCE007CBD5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1DFEF9B7-500D-44A2-952F-C322F13C98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a:extLst>
                <a:ext uri="{FF2B5EF4-FFF2-40B4-BE49-F238E27FC236}">
                  <a16:creationId xmlns:a16="http://schemas.microsoft.com/office/drawing/2014/main" id="{C4137BE8-DA41-4563-A6DE-A5D80DE6E7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6" name="Oval 25">
              <a:extLst>
                <a:ext uri="{FF2B5EF4-FFF2-40B4-BE49-F238E27FC236}">
                  <a16:creationId xmlns:a16="http://schemas.microsoft.com/office/drawing/2014/main" id="{D8D380D3-7714-4E3F-8BA2-66B22BFD4D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Oval 26">
              <a:extLst>
                <a:ext uri="{FF2B5EF4-FFF2-40B4-BE49-F238E27FC236}">
                  <a16:creationId xmlns:a16="http://schemas.microsoft.com/office/drawing/2014/main" id="{4ECA7627-07BD-4F00-90E9-C6BB2199E3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Oval 27">
              <a:extLst>
                <a:ext uri="{FF2B5EF4-FFF2-40B4-BE49-F238E27FC236}">
                  <a16:creationId xmlns:a16="http://schemas.microsoft.com/office/drawing/2014/main" id="{261968C9-1992-4391-8E5B-1F358BB645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9" name="Freeform 5">
              <a:extLst>
                <a:ext uri="{FF2B5EF4-FFF2-40B4-BE49-F238E27FC236}">
                  <a16:creationId xmlns:a16="http://schemas.microsoft.com/office/drawing/2014/main" id="{308983D8-1DA4-4D97-A8B5-59825C0E4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0" name="Freeform 5">
              <a:extLst>
                <a:ext uri="{FF2B5EF4-FFF2-40B4-BE49-F238E27FC236}">
                  <a16:creationId xmlns:a16="http://schemas.microsoft.com/office/drawing/2014/main" id="{009B6231-043B-4F66-BCC4-813B76F77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31" name="Freeform 5">
              <a:extLst>
                <a:ext uri="{FF2B5EF4-FFF2-40B4-BE49-F238E27FC236}">
                  <a16:creationId xmlns:a16="http://schemas.microsoft.com/office/drawing/2014/main" id="{36B7E87D-14CF-4349-AC4D-69DF5D84EB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3" name="Rectangle 32">
            <a:extLst>
              <a:ext uri="{FF2B5EF4-FFF2-40B4-BE49-F238E27FC236}">
                <a16:creationId xmlns:a16="http://schemas.microsoft.com/office/drawing/2014/main" id="{4EB623E5-BC7C-4763-B7CD-C7D5F91F12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5" name="Rectangle 34">
            <a:extLst>
              <a:ext uri="{FF2B5EF4-FFF2-40B4-BE49-F238E27FC236}">
                <a16:creationId xmlns:a16="http://schemas.microsoft.com/office/drawing/2014/main" id="{72C6E0B7-C37D-4D54-8F3E-8D9F9097F6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37" name="Freeform: Shape 36">
            <a:extLst>
              <a:ext uri="{FF2B5EF4-FFF2-40B4-BE49-F238E27FC236}">
                <a16:creationId xmlns:a16="http://schemas.microsoft.com/office/drawing/2014/main" id="{B7B653ED-BC47-4D34-B612-473D6AFAD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39" name="Freeform 5">
            <a:extLst>
              <a:ext uri="{FF2B5EF4-FFF2-40B4-BE49-F238E27FC236}">
                <a16:creationId xmlns:a16="http://schemas.microsoft.com/office/drawing/2014/main" id="{B93D812D-BB26-4FDD-A218-F6F71E737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41" name="Freeform 5">
            <a:extLst>
              <a:ext uri="{FF2B5EF4-FFF2-40B4-BE49-F238E27FC236}">
                <a16:creationId xmlns:a16="http://schemas.microsoft.com/office/drawing/2014/main" id="{EEA99C6C-BC37-4408-9F74-3DDB1060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4" name="Title 3">
            <a:extLst>
              <a:ext uri="{FF2B5EF4-FFF2-40B4-BE49-F238E27FC236}">
                <a16:creationId xmlns:a16="http://schemas.microsoft.com/office/drawing/2014/main" id="{0BF391E3-1B48-1307-52D2-EC3BD942D185}"/>
              </a:ext>
            </a:extLst>
          </p:cNvPr>
          <p:cNvSpPr>
            <a:spLocks noGrp="1"/>
          </p:cNvSpPr>
          <p:nvPr>
            <p:ph type="title"/>
          </p:nvPr>
        </p:nvSpPr>
        <p:spPr>
          <a:xfrm>
            <a:off x="639098" y="629265"/>
            <a:ext cx="6072776" cy="1622322"/>
          </a:xfrm>
        </p:spPr>
        <p:txBody>
          <a:bodyPr vert="horz" lIns="91440" tIns="45720" rIns="91440" bIns="45720" rtlCol="0" anchor="ctr">
            <a:normAutofit/>
          </a:bodyPr>
          <a:lstStyle/>
          <a:p>
            <a:r>
              <a:rPr lang="en-US" b="0" i="0" kern="1200">
                <a:solidFill>
                  <a:srgbClr val="FFFFFE"/>
                </a:solidFill>
                <a:latin typeface="+mj-lt"/>
                <a:ea typeface="+mj-ea"/>
                <a:cs typeface="+mj-cs"/>
              </a:rPr>
              <a:t>SWOT</a:t>
            </a:r>
          </a:p>
        </p:txBody>
      </p:sp>
      <p:sp>
        <p:nvSpPr>
          <p:cNvPr id="43" name="Rectangle 42">
            <a:extLst>
              <a:ext uri="{FF2B5EF4-FFF2-40B4-BE49-F238E27FC236}">
                <a16:creationId xmlns:a16="http://schemas.microsoft.com/office/drawing/2014/main" id="{924C0032-B592-45AB-AD23-5A4BD369B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5" name="Oval 44">
            <a:extLst>
              <a:ext uri="{FF2B5EF4-FFF2-40B4-BE49-F238E27FC236}">
                <a16:creationId xmlns:a16="http://schemas.microsoft.com/office/drawing/2014/main" id="{89BF1F84-E7C7-42A7-911D-8E48AF671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7" name="Oval 46">
            <a:extLst>
              <a:ext uri="{FF2B5EF4-FFF2-40B4-BE49-F238E27FC236}">
                <a16:creationId xmlns:a16="http://schemas.microsoft.com/office/drawing/2014/main" id="{0C3CFCFE-6522-4333-8CB1-16DB80E7E9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Content Placeholder 7">
            <a:extLst>
              <a:ext uri="{FF2B5EF4-FFF2-40B4-BE49-F238E27FC236}">
                <a16:creationId xmlns:a16="http://schemas.microsoft.com/office/drawing/2014/main" id="{7FAAA0FF-02A8-DDD0-A316-5C9D4A7D0883}"/>
              </a:ext>
            </a:extLst>
          </p:cNvPr>
          <p:cNvSpPr>
            <a:spLocks noGrp="1"/>
          </p:cNvSpPr>
          <p:nvPr>
            <p:ph sz="half" idx="2"/>
          </p:nvPr>
        </p:nvSpPr>
        <p:spPr>
          <a:xfrm>
            <a:off x="639098" y="2418735"/>
            <a:ext cx="6072776" cy="3811740"/>
          </a:xfrm>
        </p:spPr>
        <p:txBody>
          <a:bodyPr vert="horz" lIns="91440" tIns="45720" rIns="91440" bIns="45720" rtlCol="0" anchor="ctr">
            <a:normAutofit/>
          </a:bodyPr>
          <a:lstStyle/>
          <a:p>
            <a:pPr marL="0" indent="0">
              <a:lnSpc>
                <a:spcPct val="90000"/>
              </a:lnSpc>
            </a:pPr>
            <a:r>
              <a:rPr lang="en-US" sz="1500" u="sng">
                <a:solidFill>
                  <a:srgbClr val="FFFFFE"/>
                </a:solidFill>
              </a:rPr>
              <a:t>Strength</a:t>
            </a:r>
          </a:p>
          <a:p>
            <a:pPr>
              <a:lnSpc>
                <a:spcPct val="90000"/>
              </a:lnSpc>
            </a:pPr>
            <a:r>
              <a:rPr lang="en-US" sz="1500">
                <a:solidFill>
                  <a:srgbClr val="FFFFFE"/>
                </a:solidFill>
              </a:rPr>
              <a:t>Good will, T.M. Lewin have been around since 1898.</a:t>
            </a:r>
          </a:p>
          <a:p>
            <a:pPr>
              <a:lnSpc>
                <a:spcPct val="90000"/>
              </a:lnSpc>
            </a:pPr>
            <a:r>
              <a:rPr lang="en-US" sz="1500">
                <a:solidFill>
                  <a:srgbClr val="FFFFFE"/>
                </a:solidFill>
              </a:rPr>
              <a:t>Known worldwide, previously had 150 shops worldwide.</a:t>
            </a:r>
          </a:p>
          <a:p>
            <a:pPr>
              <a:lnSpc>
                <a:spcPct val="90000"/>
              </a:lnSpc>
            </a:pPr>
            <a:r>
              <a:rPr lang="en-US" sz="1500">
                <a:solidFill>
                  <a:srgbClr val="FFFFFE"/>
                </a:solidFill>
              </a:rPr>
              <a:t>Quality goods, made to measure (tailormade)</a:t>
            </a:r>
            <a:br>
              <a:rPr lang="en-US" sz="1500"/>
            </a:br>
            <a:br>
              <a:rPr lang="en-US" sz="1500"/>
            </a:br>
            <a:br>
              <a:rPr lang="en-US" sz="1500"/>
            </a:br>
            <a:r>
              <a:rPr lang="en-US" sz="1500" u="sng">
                <a:solidFill>
                  <a:srgbClr val="FFFFFE"/>
                </a:solidFill>
              </a:rPr>
              <a:t>Weakness</a:t>
            </a:r>
          </a:p>
          <a:p>
            <a:pPr>
              <a:lnSpc>
                <a:spcPct val="90000"/>
              </a:lnSpc>
            </a:pPr>
            <a:r>
              <a:rPr lang="en-US" sz="1500">
                <a:solidFill>
                  <a:srgbClr val="FFFFFE"/>
                </a:solidFill>
              </a:rPr>
              <a:t>Downsized from 150 shops to 50 due to the lockdown and falling into administration for the second time.</a:t>
            </a:r>
          </a:p>
          <a:p>
            <a:pPr>
              <a:lnSpc>
                <a:spcPct val="90000"/>
              </a:lnSpc>
            </a:pPr>
            <a:r>
              <a:rPr lang="en-US" sz="1500">
                <a:solidFill>
                  <a:srgbClr val="FFFFFE"/>
                </a:solidFill>
              </a:rPr>
              <a:t>Decline in profits, due to the pandemic and businesses' working from home.</a:t>
            </a:r>
          </a:p>
          <a:p>
            <a:pPr>
              <a:lnSpc>
                <a:spcPct val="90000"/>
              </a:lnSpc>
            </a:pPr>
            <a:r>
              <a:rPr lang="en-US" sz="1500">
                <a:solidFill>
                  <a:srgbClr val="FFFFFE"/>
                </a:solidFill>
              </a:rPr>
              <a:t>Highly priced </a:t>
            </a:r>
          </a:p>
          <a:p>
            <a:pPr>
              <a:lnSpc>
                <a:spcPct val="90000"/>
              </a:lnSpc>
            </a:pPr>
            <a:r>
              <a:rPr lang="en-US" sz="1500">
                <a:solidFill>
                  <a:srgbClr val="FFFFFE"/>
                </a:solidFill>
              </a:rPr>
              <a:t>Supply chain issues</a:t>
            </a:r>
          </a:p>
        </p:txBody>
      </p:sp>
      <p:pic>
        <p:nvPicPr>
          <p:cNvPr id="16" name="Picture 16">
            <a:extLst>
              <a:ext uri="{FF2B5EF4-FFF2-40B4-BE49-F238E27FC236}">
                <a16:creationId xmlns:a16="http://schemas.microsoft.com/office/drawing/2014/main" id="{190CEF58-62A4-6645-C89A-98C409F7FFE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135854" y="645107"/>
            <a:ext cx="2690060" cy="2710388"/>
          </a:xfrm>
          <a:prstGeom prst="rect">
            <a:avLst/>
          </a:prstGeom>
        </p:spPr>
      </p:pic>
      <p:pic>
        <p:nvPicPr>
          <p:cNvPr id="13" name="Picture 13" descr="A picture containing indoor, black&#10;&#10;Description automatically generated">
            <a:extLst>
              <a:ext uri="{FF2B5EF4-FFF2-40B4-BE49-F238E27FC236}">
                <a16:creationId xmlns:a16="http://schemas.microsoft.com/office/drawing/2014/main" id="{1BED17B8-77E6-5E1A-F6AB-2F8DA4BE414E}"/>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442998" y="3520086"/>
            <a:ext cx="4075772" cy="2710389"/>
          </a:xfrm>
          <a:prstGeom prst="rect">
            <a:avLst/>
          </a:prstGeom>
        </p:spPr>
      </p:pic>
      <p:sp>
        <p:nvSpPr>
          <p:cNvPr id="14" name="TextBox 13">
            <a:extLst>
              <a:ext uri="{FF2B5EF4-FFF2-40B4-BE49-F238E27FC236}">
                <a16:creationId xmlns:a16="http://schemas.microsoft.com/office/drawing/2014/main" id="{06230D41-9C41-C892-E978-772D50BE5816}"/>
              </a:ext>
            </a:extLst>
          </p:cNvPr>
          <p:cNvSpPr txBox="1"/>
          <p:nvPr/>
        </p:nvSpPr>
        <p:spPr>
          <a:xfrm>
            <a:off x="8647471" y="6030420"/>
            <a:ext cx="287129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17" name="TextBox 16">
            <a:extLst>
              <a:ext uri="{FF2B5EF4-FFF2-40B4-BE49-F238E27FC236}">
                <a16:creationId xmlns:a16="http://schemas.microsoft.com/office/drawing/2014/main" id="{9710D8CB-05DF-0808-831C-6B812D2A6219}"/>
              </a:ext>
            </a:extLst>
          </p:cNvPr>
          <p:cNvSpPr txBox="1"/>
          <p:nvPr/>
        </p:nvSpPr>
        <p:spPr>
          <a:xfrm>
            <a:off x="8568916" y="3305145"/>
            <a:ext cx="289374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53438765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6" name="Group 65">
            <a:extLst>
              <a:ext uri="{FF2B5EF4-FFF2-40B4-BE49-F238E27FC236}">
                <a16:creationId xmlns:a16="http://schemas.microsoft.com/office/drawing/2014/main" id="{ADF228AF-822F-4819-9EB8-406258D6BB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67" name="Rectangle 66">
              <a:extLst>
                <a:ext uri="{FF2B5EF4-FFF2-40B4-BE49-F238E27FC236}">
                  <a16:creationId xmlns:a16="http://schemas.microsoft.com/office/drawing/2014/main" id="{38D7DDBD-CAAB-4AE7-930D-FCE007CBD5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8" name="Oval 67">
              <a:extLst>
                <a:ext uri="{FF2B5EF4-FFF2-40B4-BE49-F238E27FC236}">
                  <a16:creationId xmlns:a16="http://schemas.microsoft.com/office/drawing/2014/main" id="{1DFEF9B7-500D-44A2-952F-C322F13C98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9" name="Oval 68">
              <a:extLst>
                <a:ext uri="{FF2B5EF4-FFF2-40B4-BE49-F238E27FC236}">
                  <a16:creationId xmlns:a16="http://schemas.microsoft.com/office/drawing/2014/main" id="{C4137BE8-DA41-4563-A6DE-A5D80DE6E7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0" name="Oval 69">
              <a:extLst>
                <a:ext uri="{FF2B5EF4-FFF2-40B4-BE49-F238E27FC236}">
                  <a16:creationId xmlns:a16="http://schemas.microsoft.com/office/drawing/2014/main" id="{D8D380D3-7714-4E3F-8BA2-66B22BFD4D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1" name="Oval 70">
              <a:extLst>
                <a:ext uri="{FF2B5EF4-FFF2-40B4-BE49-F238E27FC236}">
                  <a16:creationId xmlns:a16="http://schemas.microsoft.com/office/drawing/2014/main" id="{4ECA7627-07BD-4F00-90E9-C6BB2199E3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2" name="Oval 71">
              <a:extLst>
                <a:ext uri="{FF2B5EF4-FFF2-40B4-BE49-F238E27FC236}">
                  <a16:creationId xmlns:a16="http://schemas.microsoft.com/office/drawing/2014/main" id="{261968C9-1992-4391-8E5B-1F358BB645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3" name="Freeform 5">
              <a:extLst>
                <a:ext uri="{FF2B5EF4-FFF2-40B4-BE49-F238E27FC236}">
                  <a16:creationId xmlns:a16="http://schemas.microsoft.com/office/drawing/2014/main" id="{308983D8-1DA4-4D97-A8B5-59825C0E4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4" name="Freeform 5">
              <a:extLst>
                <a:ext uri="{FF2B5EF4-FFF2-40B4-BE49-F238E27FC236}">
                  <a16:creationId xmlns:a16="http://schemas.microsoft.com/office/drawing/2014/main" id="{009B6231-043B-4F66-BCC4-813B76F77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75" name="Freeform 5">
              <a:extLst>
                <a:ext uri="{FF2B5EF4-FFF2-40B4-BE49-F238E27FC236}">
                  <a16:creationId xmlns:a16="http://schemas.microsoft.com/office/drawing/2014/main" id="{36B7E87D-14CF-4349-AC4D-69DF5D84EB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77" name="Rectangle 76">
            <a:extLst>
              <a:ext uri="{FF2B5EF4-FFF2-40B4-BE49-F238E27FC236}">
                <a16:creationId xmlns:a16="http://schemas.microsoft.com/office/drawing/2014/main" id="{4EB623E5-BC7C-4763-B7CD-C7D5F91F12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9" name="Rectangle 78">
            <a:extLst>
              <a:ext uri="{FF2B5EF4-FFF2-40B4-BE49-F238E27FC236}">
                <a16:creationId xmlns:a16="http://schemas.microsoft.com/office/drawing/2014/main" id="{D1DE3271-DD99-4DEF-AF9F-84397884C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81" name="Freeform: Shape 80">
            <a:extLst>
              <a:ext uri="{FF2B5EF4-FFF2-40B4-BE49-F238E27FC236}">
                <a16:creationId xmlns:a16="http://schemas.microsoft.com/office/drawing/2014/main" id="{E06A31CE-F9B6-4BA2-8685-60F3524D0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83" name="Freeform 5">
            <a:extLst>
              <a:ext uri="{FF2B5EF4-FFF2-40B4-BE49-F238E27FC236}">
                <a16:creationId xmlns:a16="http://schemas.microsoft.com/office/drawing/2014/main" id="{8ADF14A3-1454-4B74-8B4A-CB197D7A79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85" name="Freeform 5">
            <a:extLst>
              <a:ext uri="{FF2B5EF4-FFF2-40B4-BE49-F238E27FC236}">
                <a16:creationId xmlns:a16="http://schemas.microsoft.com/office/drawing/2014/main" id="{EC19D556-0251-4E87-AE24-890965BAD5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7" name="Rectangle 6">
            <a:extLst>
              <a:ext uri="{FF2B5EF4-FFF2-40B4-BE49-F238E27FC236}">
                <a16:creationId xmlns:a16="http://schemas.microsoft.com/office/drawing/2014/main" id="{B1824689-86F1-260F-92F7-4A79539D06AB}"/>
              </a:ext>
            </a:extLst>
          </p:cNvPr>
          <p:cNvSpPr/>
          <p:nvPr/>
        </p:nvSpPr>
        <p:spPr>
          <a:xfrm>
            <a:off x="639098" y="629265"/>
            <a:ext cx="5132438" cy="1622322"/>
          </a:xfrm>
          <a:prstGeom prst="rect">
            <a:avLst/>
          </a:prstGeom>
        </p:spPr>
        <p:txBody>
          <a:bodyPr vert="horz" lIns="91440" tIns="45720" rIns="91440" bIns="45720" rtlCol="0" anchor="ctr">
            <a:normAutofit/>
          </a:bodyPr>
          <a:lstStyle/>
          <a:p>
            <a:pPr>
              <a:spcBef>
                <a:spcPct val="0"/>
              </a:spcBef>
              <a:spcAft>
                <a:spcPts val="600"/>
              </a:spcAft>
            </a:pPr>
            <a:r>
              <a:rPr lang="en-US" sz="3600" b="0" i="0" kern="1200" cap="none" spc="0">
                <a:ln w="9525">
                  <a:solidFill>
                    <a:schemeClr val="accent6">
                      <a:lumMod val="50000"/>
                    </a:schemeClr>
                  </a:solidFill>
                  <a:prstDash val="solid"/>
                </a:ln>
                <a:effectLst>
                  <a:outerShdw blurRad="12700" dist="38100" dir="2700000" algn="tl" rotWithShape="0">
                    <a:schemeClr val="bg1">
                      <a:lumMod val="50000"/>
                    </a:schemeClr>
                  </a:outerShdw>
                </a:effectLst>
                <a:latin typeface="+mj-lt"/>
                <a:ea typeface="+mj-ea"/>
                <a:cs typeface="+mj-cs"/>
              </a:rPr>
              <a:t>SWOT</a:t>
            </a:r>
          </a:p>
        </p:txBody>
      </p:sp>
      <p:sp>
        <p:nvSpPr>
          <p:cNvPr id="87" name="Rectangle 86">
            <a:extLst>
              <a:ext uri="{FF2B5EF4-FFF2-40B4-BE49-F238E27FC236}">
                <a16:creationId xmlns:a16="http://schemas.microsoft.com/office/drawing/2014/main" id="{CBC3C8C6-98E2-45EF-AEFC-30C0DBA0E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Content Placeholder 3">
            <a:extLst>
              <a:ext uri="{FF2B5EF4-FFF2-40B4-BE49-F238E27FC236}">
                <a16:creationId xmlns:a16="http://schemas.microsoft.com/office/drawing/2014/main" id="{DE4F218E-17C4-3177-AD6B-F16943C906FC}"/>
              </a:ext>
            </a:extLst>
          </p:cNvPr>
          <p:cNvSpPr>
            <a:spLocks noGrp="1"/>
          </p:cNvSpPr>
          <p:nvPr>
            <p:ph sz="half" idx="2"/>
          </p:nvPr>
        </p:nvSpPr>
        <p:spPr>
          <a:xfrm>
            <a:off x="639098" y="2418735"/>
            <a:ext cx="5132439" cy="3811742"/>
          </a:xfrm>
        </p:spPr>
        <p:txBody>
          <a:bodyPr vert="horz" lIns="91440" tIns="45720" rIns="91440" bIns="45720" rtlCol="0" anchor="ctr">
            <a:normAutofit/>
          </a:bodyPr>
          <a:lstStyle/>
          <a:p>
            <a:pPr marL="0" indent="0"/>
            <a:r>
              <a:rPr lang="en-US" u="sng">
                <a:solidFill>
                  <a:schemeClr val="tx1"/>
                </a:solidFill>
              </a:rPr>
              <a:t>Opportunities</a:t>
            </a:r>
          </a:p>
          <a:p>
            <a:r>
              <a:rPr lang="en-US">
                <a:solidFill>
                  <a:schemeClr val="tx1"/>
                </a:solidFill>
              </a:rPr>
              <a:t>Online advertising </a:t>
            </a:r>
          </a:p>
          <a:p>
            <a:r>
              <a:rPr lang="en-US">
                <a:solidFill>
                  <a:schemeClr val="tx1"/>
                </a:solidFill>
              </a:rPr>
              <a:t>Social media following</a:t>
            </a:r>
            <a:br>
              <a:rPr lang="en-US">
                <a:solidFill>
                  <a:schemeClr val="tx1"/>
                </a:solidFill>
              </a:rPr>
            </a:br>
            <a:br>
              <a:rPr lang="en-US">
                <a:solidFill>
                  <a:schemeClr val="tx1"/>
                </a:solidFill>
              </a:rPr>
            </a:br>
            <a:r>
              <a:rPr lang="en-US" u="sng">
                <a:solidFill>
                  <a:schemeClr val="tx1"/>
                </a:solidFill>
              </a:rPr>
              <a:t>Threats</a:t>
            </a:r>
          </a:p>
          <a:p>
            <a:r>
              <a:rPr lang="en-US">
                <a:solidFill>
                  <a:schemeClr val="tx1"/>
                </a:solidFill>
              </a:rPr>
              <a:t>Sales continue to decline</a:t>
            </a:r>
          </a:p>
          <a:p>
            <a:r>
              <a:rPr lang="en-US">
                <a:solidFill>
                  <a:schemeClr val="tx1"/>
                </a:solidFill>
              </a:rPr>
              <a:t>Inflation at 8.8% (King 2022)</a:t>
            </a:r>
          </a:p>
          <a:p>
            <a:r>
              <a:rPr lang="en-US">
                <a:solidFill>
                  <a:schemeClr val="tx1"/>
                </a:solidFill>
              </a:rPr>
              <a:t>Cost of living is increasing</a:t>
            </a:r>
          </a:p>
        </p:txBody>
      </p:sp>
      <p:pic>
        <p:nvPicPr>
          <p:cNvPr id="34" name="Picture 34" descr="Text, logo&#10;&#10;Description automatically generated">
            <a:extLst>
              <a:ext uri="{FF2B5EF4-FFF2-40B4-BE49-F238E27FC236}">
                <a16:creationId xmlns:a16="http://schemas.microsoft.com/office/drawing/2014/main" id="{902D8292-71AA-351A-0D7C-A9F3CA53F16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714836" y="732765"/>
            <a:ext cx="4828707" cy="2535071"/>
          </a:xfrm>
          <a:prstGeom prst="rect">
            <a:avLst/>
          </a:prstGeom>
        </p:spPr>
      </p:pic>
      <p:pic>
        <p:nvPicPr>
          <p:cNvPr id="2" name="Picture 2" descr="Graphical user interface, application&#10;&#10;Description automatically generated">
            <a:extLst>
              <a:ext uri="{FF2B5EF4-FFF2-40B4-BE49-F238E27FC236}">
                <a16:creationId xmlns:a16="http://schemas.microsoft.com/office/drawing/2014/main" id="{448ACFAE-6853-863E-7547-E9CE372CDFD0}"/>
              </a:ext>
            </a:extLst>
          </p:cNvPr>
          <p:cNvPicPr>
            <a:picLocks noChangeAspect="1"/>
          </p:cNvPicPr>
          <p:nvPr/>
        </p:nvPicPr>
        <p:blipFill rotWithShape="1">
          <a:blip r:embed="rId5"/>
          <a:srcRect l="17492" t="20330" r="34675" b="17464"/>
          <a:stretch/>
        </p:blipFill>
        <p:spPr>
          <a:xfrm>
            <a:off x="7274692" y="3520086"/>
            <a:ext cx="3705140" cy="2710389"/>
          </a:xfrm>
          <a:prstGeom prst="rect">
            <a:avLst/>
          </a:prstGeom>
        </p:spPr>
      </p:pic>
      <p:sp>
        <p:nvSpPr>
          <p:cNvPr id="35" name="TextBox 34">
            <a:extLst>
              <a:ext uri="{FF2B5EF4-FFF2-40B4-BE49-F238E27FC236}">
                <a16:creationId xmlns:a16="http://schemas.microsoft.com/office/drawing/2014/main" id="{5850F9AF-1103-3789-B467-DE5C6112784B}"/>
              </a:ext>
            </a:extLst>
          </p:cNvPr>
          <p:cNvSpPr txBox="1"/>
          <p:nvPr/>
        </p:nvSpPr>
        <p:spPr>
          <a:xfrm>
            <a:off x="8672244" y="3067781"/>
            <a:ext cx="287129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573848882"/>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38A7F-134B-011B-7FAC-7BC79E676D31}"/>
              </a:ext>
            </a:extLst>
          </p:cNvPr>
          <p:cNvSpPr>
            <a:spLocks noGrp="1"/>
          </p:cNvSpPr>
          <p:nvPr>
            <p:ph type="title"/>
          </p:nvPr>
        </p:nvSpPr>
        <p:spPr/>
        <p:txBody>
          <a:bodyPr/>
          <a:lstStyle/>
          <a:p>
            <a:r>
              <a:rPr lang="en-GB"/>
              <a:t>Fish bone</a:t>
            </a:r>
          </a:p>
        </p:txBody>
      </p:sp>
      <p:cxnSp>
        <p:nvCxnSpPr>
          <p:cNvPr id="3" name="Straight Arrow Connector 2">
            <a:extLst>
              <a:ext uri="{FF2B5EF4-FFF2-40B4-BE49-F238E27FC236}">
                <a16:creationId xmlns:a16="http://schemas.microsoft.com/office/drawing/2014/main" id="{DC293409-D15E-7DB8-4CFF-3C12E302D00C}"/>
              </a:ext>
            </a:extLst>
          </p:cNvPr>
          <p:cNvCxnSpPr/>
          <p:nvPr/>
        </p:nvCxnSpPr>
        <p:spPr>
          <a:xfrm flipV="1">
            <a:off x="2347846" y="4396408"/>
            <a:ext cx="7487476" cy="11043"/>
          </a:xfrm>
          <a:prstGeom prst="straightConnector1">
            <a:avLst/>
          </a:prstGeom>
        </p:spPr>
        <p:style>
          <a:lnRef idx="3">
            <a:schemeClr val="dk1"/>
          </a:lnRef>
          <a:fillRef idx="0">
            <a:schemeClr val="dk1"/>
          </a:fillRef>
          <a:effectRef idx="2">
            <a:schemeClr val="dk1"/>
          </a:effectRef>
          <a:fontRef idx="minor">
            <a:schemeClr val="tx1"/>
          </a:fontRef>
        </p:style>
      </p:cxnSp>
      <p:sp>
        <p:nvSpPr>
          <p:cNvPr id="4" name="Rectangle 3">
            <a:extLst>
              <a:ext uri="{FF2B5EF4-FFF2-40B4-BE49-F238E27FC236}">
                <a16:creationId xmlns:a16="http://schemas.microsoft.com/office/drawing/2014/main" id="{C237601D-6A91-0650-C7B1-AC6F975384B1}"/>
              </a:ext>
            </a:extLst>
          </p:cNvPr>
          <p:cNvSpPr/>
          <p:nvPr/>
        </p:nvSpPr>
        <p:spPr>
          <a:xfrm>
            <a:off x="9834630" y="3887718"/>
            <a:ext cx="2263913" cy="9166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err="1"/>
              <a:t>T.M.Lewin</a:t>
            </a:r>
            <a:br>
              <a:rPr lang="en-GB"/>
            </a:br>
            <a:r>
              <a:rPr lang="en-GB"/>
              <a:t>Problem</a:t>
            </a:r>
          </a:p>
        </p:txBody>
      </p:sp>
      <p:cxnSp>
        <p:nvCxnSpPr>
          <p:cNvPr id="5" name="Straight Arrow Connector 4">
            <a:extLst>
              <a:ext uri="{FF2B5EF4-FFF2-40B4-BE49-F238E27FC236}">
                <a16:creationId xmlns:a16="http://schemas.microsoft.com/office/drawing/2014/main" id="{0665AB3B-AF67-8AC1-6862-DC73D96A5D89}"/>
              </a:ext>
            </a:extLst>
          </p:cNvPr>
          <p:cNvCxnSpPr/>
          <p:nvPr/>
        </p:nvCxnSpPr>
        <p:spPr>
          <a:xfrm>
            <a:off x="1882637" y="2893114"/>
            <a:ext cx="1678608" cy="1524001"/>
          </a:xfrm>
          <a:prstGeom prst="straightConnector1">
            <a:avLst/>
          </a:prstGeom>
        </p:spPr>
        <p:style>
          <a:lnRef idx="2">
            <a:schemeClr val="dk1"/>
          </a:lnRef>
          <a:fillRef idx="0">
            <a:schemeClr val="dk1"/>
          </a:fillRef>
          <a:effectRef idx="1">
            <a:schemeClr val="dk1"/>
          </a:effectRef>
          <a:fontRef idx="minor">
            <a:schemeClr val="tx1"/>
          </a:fontRef>
        </p:style>
      </p:cxnSp>
      <p:sp>
        <p:nvSpPr>
          <p:cNvPr id="6" name="Rectangle: Rounded Corners 5">
            <a:extLst>
              <a:ext uri="{FF2B5EF4-FFF2-40B4-BE49-F238E27FC236}">
                <a16:creationId xmlns:a16="http://schemas.microsoft.com/office/drawing/2014/main" id="{2C603A52-7EFD-A995-573E-447CD606AAB9}"/>
              </a:ext>
            </a:extLst>
          </p:cNvPr>
          <p:cNvSpPr/>
          <p:nvPr/>
        </p:nvSpPr>
        <p:spPr>
          <a:xfrm>
            <a:off x="976382" y="2406511"/>
            <a:ext cx="1645478" cy="49695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Environment</a:t>
            </a:r>
          </a:p>
        </p:txBody>
      </p:sp>
      <p:cxnSp>
        <p:nvCxnSpPr>
          <p:cNvPr id="7" name="Straight Arrow Connector 6">
            <a:extLst>
              <a:ext uri="{FF2B5EF4-FFF2-40B4-BE49-F238E27FC236}">
                <a16:creationId xmlns:a16="http://schemas.microsoft.com/office/drawing/2014/main" id="{87CA2228-496A-957B-BCD7-F4809B7E05DE}"/>
              </a:ext>
            </a:extLst>
          </p:cNvPr>
          <p:cNvCxnSpPr/>
          <p:nvPr/>
        </p:nvCxnSpPr>
        <p:spPr>
          <a:xfrm>
            <a:off x="1638299" y="3267212"/>
            <a:ext cx="638313" cy="88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11752F14-C2FF-393F-AD43-EB6133906691}"/>
              </a:ext>
            </a:extLst>
          </p:cNvPr>
          <p:cNvCxnSpPr>
            <a:cxnSpLocks/>
          </p:cNvCxnSpPr>
          <p:nvPr/>
        </p:nvCxnSpPr>
        <p:spPr>
          <a:xfrm>
            <a:off x="2024821" y="3653734"/>
            <a:ext cx="638313" cy="88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34D56F32-758A-FEBD-D7C0-E9720BA1CFCB}"/>
              </a:ext>
            </a:extLst>
          </p:cNvPr>
          <p:cNvCxnSpPr>
            <a:cxnSpLocks/>
          </p:cNvCxnSpPr>
          <p:nvPr/>
        </p:nvCxnSpPr>
        <p:spPr>
          <a:xfrm>
            <a:off x="2488646" y="4084429"/>
            <a:ext cx="638313" cy="88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Rectangle: Rounded Corners 9">
            <a:extLst>
              <a:ext uri="{FF2B5EF4-FFF2-40B4-BE49-F238E27FC236}">
                <a16:creationId xmlns:a16="http://schemas.microsoft.com/office/drawing/2014/main" id="{7689EBA4-5210-B6D7-8507-6FBD921D47C2}"/>
              </a:ext>
            </a:extLst>
          </p:cNvPr>
          <p:cNvSpPr/>
          <p:nvPr/>
        </p:nvSpPr>
        <p:spPr>
          <a:xfrm>
            <a:off x="183322" y="3060148"/>
            <a:ext cx="1358347" cy="265044"/>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Climate</a:t>
            </a:r>
            <a:endParaRPr lang="en-GB"/>
          </a:p>
        </p:txBody>
      </p:sp>
      <p:sp>
        <p:nvSpPr>
          <p:cNvPr id="11" name="Rectangle: Rounded Corners 10">
            <a:extLst>
              <a:ext uri="{FF2B5EF4-FFF2-40B4-BE49-F238E27FC236}">
                <a16:creationId xmlns:a16="http://schemas.microsoft.com/office/drawing/2014/main" id="{1940FDD2-14CD-9102-CF03-73F58CABA912}"/>
              </a:ext>
            </a:extLst>
          </p:cNvPr>
          <p:cNvSpPr/>
          <p:nvPr/>
        </p:nvSpPr>
        <p:spPr>
          <a:xfrm>
            <a:off x="602974" y="3468757"/>
            <a:ext cx="1358347" cy="265044"/>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rPr>
              <a:t>Inflation</a:t>
            </a:r>
          </a:p>
        </p:txBody>
      </p:sp>
      <p:sp>
        <p:nvSpPr>
          <p:cNvPr id="12" name="Rectangle: Rounded Corners 11">
            <a:extLst>
              <a:ext uri="{FF2B5EF4-FFF2-40B4-BE49-F238E27FC236}">
                <a16:creationId xmlns:a16="http://schemas.microsoft.com/office/drawing/2014/main" id="{7C887C16-2161-7E86-3CCE-97E14F1E5C35}"/>
              </a:ext>
            </a:extLst>
          </p:cNvPr>
          <p:cNvSpPr/>
          <p:nvPr/>
        </p:nvSpPr>
        <p:spPr>
          <a:xfrm>
            <a:off x="1033669" y="3954669"/>
            <a:ext cx="1358347" cy="265044"/>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rPr>
              <a:t>Pandemic</a:t>
            </a:r>
          </a:p>
        </p:txBody>
      </p:sp>
      <p:cxnSp>
        <p:nvCxnSpPr>
          <p:cNvPr id="13" name="Straight Arrow Connector 12">
            <a:extLst>
              <a:ext uri="{FF2B5EF4-FFF2-40B4-BE49-F238E27FC236}">
                <a16:creationId xmlns:a16="http://schemas.microsoft.com/office/drawing/2014/main" id="{A6878395-B290-0F45-E329-9E6B32DE09D5}"/>
              </a:ext>
            </a:extLst>
          </p:cNvPr>
          <p:cNvCxnSpPr/>
          <p:nvPr/>
        </p:nvCxnSpPr>
        <p:spPr>
          <a:xfrm flipH="1">
            <a:off x="2943501" y="4439892"/>
            <a:ext cx="1667565" cy="1689650"/>
          </a:xfrm>
          <a:prstGeom prst="straightConnector1">
            <a:avLst/>
          </a:prstGeom>
        </p:spPr>
        <p:style>
          <a:lnRef idx="2">
            <a:schemeClr val="dk1"/>
          </a:lnRef>
          <a:fillRef idx="0">
            <a:schemeClr val="dk1"/>
          </a:fillRef>
          <a:effectRef idx="1">
            <a:schemeClr val="dk1"/>
          </a:effectRef>
          <a:fontRef idx="minor">
            <a:schemeClr val="tx1"/>
          </a:fontRef>
        </p:style>
      </p:cxnSp>
      <p:sp>
        <p:nvSpPr>
          <p:cNvPr id="14" name="Rectangle: Rounded Corners 13">
            <a:extLst>
              <a:ext uri="{FF2B5EF4-FFF2-40B4-BE49-F238E27FC236}">
                <a16:creationId xmlns:a16="http://schemas.microsoft.com/office/drawing/2014/main" id="{43B48515-E0B8-3B8A-BC55-34D3A2AA77C6}"/>
              </a:ext>
            </a:extLst>
          </p:cNvPr>
          <p:cNvSpPr/>
          <p:nvPr/>
        </p:nvSpPr>
        <p:spPr>
          <a:xfrm>
            <a:off x="2135947" y="6172337"/>
            <a:ext cx="1645478" cy="49695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Materials</a:t>
            </a:r>
          </a:p>
        </p:txBody>
      </p:sp>
      <p:cxnSp>
        <p:nvCxnSpPr>
          <p:cNvPr id="15" name="Straight Arrow Connector 14">
            <a:extLst>
              <a:ext uri="{FF2B5EF4-FFF2-40B4-BE49-F238E27FC236}">
                <a16:creationId xmlns:a16="http://schemas.microsoft.com/office/drawing/2014/main" id="{567C25B4-D92C-E8BB-C7E2-5FB6A00F9CAF}"/>
              </a:ext>
            </a:extLst>
          </p:cNvPr>
          <p:cNvCxnSpPr>
            <a:cxnSpLocks/>
          </p:cNvCxnSpPr>
          <p:nvPr/>
        </p:nvCxnSpPr>
        <p:spPr>
          <a:xfrm>
            <a:off x="2808907" y="5597386"/>
            <a:ext cx="638313" cy="88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1855D185-C7A6-0E39-8E32-0A94E7FB022C}"/>
              </a:ext>
            </a:extLst>
          </p:cNvPr>
          <p:cNvCxnSpPr>
            <a:cxnSpLocks/>
          </p:cNvCxnSpPr>
          <p:nvPr/>
        </p:nvCxnSpPr>
        <p:spPr>
          <a:xfrm>
            <a:off x="3184384" y="5221907"/>
            <a:ext cx="638313" cy="88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7A8BF1F6-B744-433C-16FF-BBA43D592EC2}"/>
              </a:ext>
            </a:extLst>
          </p:cNvPr>
          <p:cNvCxnSpPr>
            <a:cxnSpLocks/>
          </p:cNvCxnSpPr>
          <p:nvPr/>
        </p:nvCxnSpPr>
        <p:spPr>
          <a:xfrm>
            <a:off x="3504645" y="4857472"/>
            <a:ext cx="638313" cy="88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Rectangle: Rounded Corners 17">
            <a:extLst>
              <a:ext uri="{FF2B5EF4-FFF2-40B4-BE49-F238E27FC236}">
                <a16:creationId xmlns:a16="http://schemas.microsoft.com/office/drawing/2014/main" id="{EDFE1C2C-7465-2160-C26A-D2049C8A289A}"/>
              </a:ext>
            </a:extLst>
          </p:cNvPr>
          <p:cNvSpPr/>
          <p:nvPr/>
        </p:nvSpPr>
        <p:spPr>
          <a:xfrm>
            <a:off x="1364973" y="5467625"/>
            <a:ext cx="1358347" cy="265044"/>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rPr>
              <a:t>Suppliers</a:t>
            </a:r>
          </a:p>
        </p:txBody>
      </p:sp>
      <p:sp>
        <p:nvSpPr>
          <p:cNvPr id="19" name="Rectangle: Rounded Corners 18">
            <a:extLst>
              <a:ext uri="{FF2B5EF4-FFF2-40B4-BE49-F238E27FC236}">
                <a16:creationId xmlns:a16="http://schemas.microsoft.com/office/drawing/2014/main" id="{7230167A-29DD-17E2-2C7E-73B819EC11BA}"/>
              </a:ext>
            </a:extLst>
          </p:cNvPr>
          <p:cNvSpPr/>
          <p:nvPr/>
        </p:nvSpPr>
        <p:spPr>
          <a:xfrm>
            <a:off x="1276626" y="5092147"/>
            <a:ext cx="1855303" cy="265044"/>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rPr>
              <a:t>Fabric cost</a:t>
            </a:r>
          </a:p>
        </p:txBody>
      </p:sp>
      <p:sp>
        <p:nvSpPr>
          <p:cNvPr id="20" name="Rectangle: Rounded Corners 19">
            <a:extLst>
              <a:ext uri="{FF2B5EF4-FFF2-40B4-BE49-F238E27FC236}">
                <a16:creationId xmlns:a16="http://schemas.microsoft.com/office/drawing/2014/main" id="{8B318513-1DA6-6865-45D5-AE391D3094E4}"/>
              </a:ext>
            </a:extLst>
          </p:cNvPr>
          <p:cNvSpPr/>
          <p:nvPr/>
        </p:nvSpPr>
        <p:spPr>
          <a:xfrm>
            <a:off x="978452" y="4727712"/>
            <a:ext cx="2341216" cy="265044"/>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rPr>
              <a:t>Sowing machines</a:t>
            </a:r>
          </a:p>
        </p:txBody>
      </p:sp>
      <p:cxnSp>
        <p:nvCxnSpPr>
          <p:cNvPr id="21" name="Straight Arrow Connector 20">
            <a:extLst>
              <a:ext uri="{FF2B5EF4-FFF2-40B4-BE49-F238E27FC236}">
                <a16:creationId xmlns:a16="http://schemas.microsoft.com/office/drawing/2014/main" id="{61DF8754-6BAE-E1BA-F74B-29BC661545C3}"/>
              </a:ext>
            </a:extLst>
          </p:cNvPr>
          <p:cNvCxnSpPr/>
          <p:nvPr/>
        </p:nvCxnSpPr>
        <p:spPr>
          <a:xfrm>
            <a:off x="5571161" y="2837899"/>
            <a:ext cx="1568172" cy="1579215"/>
          </a:xfrm>
          <a:prstGeom prst="straightConnector1">
            <a:avLst/>
          </a:prstGeom>
        </p:spPr>
        <p:style>
          <a:lnRef idx="2">
            <a:schemeClr val="dk1"/>
          </a:lnRef>
          <a:fillRef idx="0">
            <a:schemeClr val="dk1"/>
          </a:fillRef>
          <a:effectRef idx="1">
            <a:schemeClr val="dk1"/>
          </a:effectRef>
          <a:fontRef idx="minor">
            <a:schemeClr val="tx1"/>
          </a:fontRef>
        </p:style>
      </p:cxnSp>
      <p:sp>
        <p:nvSpPr>
          <p:cNvPr id="22" name="Rectangle: Rounded Corners 21">
            <a:extLst>
              <a:ext uri="{FF2B5EF4-FFF2-40B4-BE49-F238E27FC236}">
                <a16:creationId xmlns:a16="http://schemas.microsoft.com/office/drawing/2014/main" id="{31D1E7FA-30C2-AC96-1B04-04064160EEF2}"/>
              </a:ext>
            </a:extLst>
          </p:cNvPr>
          <p:cNvSpPr/>
          <p:nvPr/>
        </p:nvSpPr>
        <p:spPr>
          <a:xfrm>
            <a:off x="4764294" y="2406511"/>
            <a:ext cx="1645478" cy="49695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Supply</a:t>
            </a:r>
          </a:p>
        </p:txBody>
      </p:sp>
      <p:sp>
        <p:nvSpPr>
          <p:cNvPr id="23" name="Rectangle: Rounded Corners 22">
            <a:extLst>
              <a:ext uri="{FF2B5EF4-FFF2-40B4-BE49-F238E27FC236}">
                <a16:creationId xmlns:a16="http://schemas.microsoft.com/office/drawing/2014/main" id="{E8ED6DDB-BBBB-CB5E-6695-BF5CE9C96596}"/>
              </a:ext>
            </a:extLst>
          </p:cNvPr>
          <p:cNvSpPr/>
          <p:nvPr/>
        </p:nvSpPr>
        <p:spPr>
          <a:xfrm>
            <a:off x="2668103" y="3027017"/>
            <a:ext cx="2440609" cy="331305"/>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rPr>
              <a:t>Supply chain issues</a:t>
            </a:r>
          </a:p>
        </p:txBody>
      </p:sp>
      <p:cxnSp>
        <p:nvCxnSpPr>
          <p:cNvPr id="24" name="Straight Arrow Connector 23">
            <a:extLst>
              <a:ext uri="{FF2B5EF4-FFF2-40B4-BE49-F238E27FC236}">
                <a16:creationId xmlns:a16="http://schemas.microsoft.com/office/drawing/2014/main" id="{C500143F-DD3A-D3FD-6172-51B392D59FAE}"/>
              </a:ext>
            </a:extLst>
          </p:cNvPr>
          <p:cNvCxnSpPr>
            <a:cxnSpLocks/>
          </p:cNvCxnSpPr>
          <p:nvPr/>
        </p:nvCxnSpPr>
        <p:spPr>
          <a:xfrm>
            <a:off x="5172212" y="3145733"/>
            <a:ext cx="638313" cy="88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265C5B46-E66C-3339-74D0-AFC45F369EE5}"/>
              </a:ext>
            </a:extLst>
          </p:cNvPr>
          <p:cNvCxnSpPr>
            <a:cxnSpLocks/>
          </p:cNvCxnSpPr>
          <p:nvPr/>
        </p:nvCxnSpPr>
        <p:spPr>
          <a:xfrm>
            <a:off x="5636038" y="3587473"/>
            <a:ext cx="638313" cy="88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6" name="Rectangle: Rounded Corners 25">
            <a:extLst>
              <a:ext uri="{FF2B5EF4-FFF2-40B4-BE49-F238E27FC236}">
                <a16:creationId xmlns:a16="http://schemas.microsoft.com/office/drawing/2014/main" id="{5E999D42-BA2E-D895-0E19-6841EE45501F}"/>
              </a:ext>
            </a:extLst>
          </p:cNvPr>
          <p:cNvSpPr/>
          <p:nvPr/>
        </p:nvSpPr>
        <p:spPr>
          <a:xfrm>
            <a:off x="3673062" y="3435627"/>
            <a:ext cx="1910520" cy="331304"/>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rPr>
              <a:t>Delivery issues</a:t>
            </a:r>
          </a:p>
        </p:txBody>
      </p:sp>
      <p:cxnSp>
        <p:nvCxnSpPr>
          <p:cNvPr id="27" name="Straight Arrow Connector 26">
            <a:extLst>
              <a:ext uri="{FF2B5EF4-FFF2-40B4-BE49-F238E27FC236}">
                <a16:creationId xmlns:a16="http://schemas.microsoft.com/office/drawing/2014/main" id="{E6D8D40A-B31F-1C2A-EF44-CB43EDF94498}"/>
              </a:ext>
            </a:extLst>
          </p:cNvPr>
          <p:cNvCxnSpPr/>
          <p:nvPr/>
        </p:nvCxnSpPr>
        <p:spPr>
          <a:xfrm flipH="1">
            <a:off x="6796296" y="4438513"/>
            <a:ext cx="1325217" cy="1777997"/>
          </a:xfrm>
          <a:prstGeom prst="straightConnector1">
            <a:avLst/>
          </a:prstGeom>
        </p:spPr>
        <p:style>
          <a:lnRef idx="2">
            <a:schemeClr val="dk1"/>
          </a:lnRef>
          <a:fillRef idx="0">
            <a:schemeClr val="dk1"/>
          </a:fillRef>
          <a:effectRef idx="1">
            <a:schemeClr val="dk1"/>
          </a:effectRef>
          <a:fontRef idx="minor">
            <a:schemeClr val="tx1"/>
          </a:fontRef>
        </p:style>
      </p:cxnSp>
      <p:sp>
        <p:nvSpPr>
          <p:cNvPr id="28" name="Rectangle: Rounded Corners 27">
            <a:extLst>
              <a:ext uri="{FF2B5EF4-FFF2-40B4-BE49-F238E27FC236}">
                <a16:creationId xmlns:a16="http://schemas.microsoft.com/office/drawing/2014/main" id="{1F031019-7B61-F59E-78A7-93B913D2CD47}"/>
              </a:ext>
            </a:extLst>
          </p:cNvPr>
          <p:cNvSpPr/>
          <p:nvPr/>
        </p:nvSpPr>
        <p:spPr>
          <a:xfrm>
            <a:off x="6012207" y="6249641"/>
            <a:ext cx="1645478" cy="49695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People</a:t>
            </a:r>
          </a:p>
        </p:txBody>
      </p:sp>
      <p:cxnSp>
        <p:nvCxnSpPr>
          <p:cNvPr id="29" name="Straight Arrow Connector 28">
            <a:extLst>
              <a:ext uri="{FF2B5EF4-FFF2-40B4-BE49-F238E27FC236}">
                <a16:creationId xmlns:a16="http://schemas.microsoft.com/office/drawing/2014/main" id="{E71A718F-811D-8884-7A55-F0387ADE03CF}"/>
              </a:ext>
            </a:extLst>
          </p:cNvPr>
          <p:cNvCxnSpPr>
            <a:cxnSpLocks/>
          </p:cNvCxnSpPr>
          <p:nvPr/>
        </p:nvCxnSpPr>
        <p:spPr>
          <a:xfrm>
            <a:off x="7016471" y="5045211"/>
            <a:ext cx="638313" cy="88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0" name="Rectangle: Rounded Corners 29">
            <a:extLst>
              <a:ext uri="{FF2B5EF4-FFF2-40B4-BE49-F238E27FC236}">
                <a16:creationId xmlns:a16="http://schemas.microsoft.com/office/drawing/2014/main" id="{44A151C1-B742-B886-3498-9AB00687072D}"/>
              </a:ext>
            </a:extLst>
          </p:cNvPr>
          <p:cNvSpPr/>
          <p:nvPr/>
        </p:nvSpPr>
        <p:spPr>
          <a:xfrm>
            <a:off x="4644887" y="4926493"/>
            <a:ext cx="2440607" cy="541131"/>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rPr>
              <a:t>Quality of Qualified staff</a:t>
            </a:r>
          </a:p>
        </p:txBody>
      </p:sp>
      <p:sp>
        <p:nvSpPr>
          <p:cNvPr id="31" name="Rectangle: Rounded Corners 30">
            <a:extLst>
              <a:ext uri="{FF2B5EF4-FFF2-40B4-BE49-F238E27FC236}">
                <a16:creationId xmlns:a16="http://schemas.microsoft.com/office/drawing/2014/main" id="{66388FB9-AD97-94B7-9F8B-53B9D36A56A2}"/>
              </a:ext>
            </a:extLst>
          </p:cNvPr>
          <p:cNvSpPr/>
          <p:nvPr/>
        </p:nvSpPr>
        <p:spPr>
          <a:xfrm>
            <a:off x="7525164" y="2406511"/>
            <a:ext cx="1645478" cy="49695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Consumer</a:t>
            </a:r>
          </a:p>
        </p:txBody>
      </p:sp>
      <p:cxnSp>
        <p:nvCxnSpPr>
          <p:cNvPr id="32" name="Straight Arrow Connector 31">
            <a:extLst>
              <a:ext uri="{FF2B5EF4-FFF2-40B4-BE49-F238E27FC236}">
                <a16:creationId xmlns:a16="http://schemas.microsoft.com/office/drawing/2014/main" id="{7362A7F2-B48D-AB31-DE07-0FCA74019417}"/>
              </a:ext>
            </a:extLst>
          </p:cNvPr>
          <p:cNvCxnSpPr>
            <a:cxnSpLocks/>
          </p:cNvCxnSpPr>
          <p:nvPr/>
        </p:nvCxnSpPr>
        <p:spPr>
          <a:xfrm>
            <a:off x="8387247" y="2893115"/>
            <a:ext cx="1402519" cy="1479825"/>
          </a:xfrm>
          <a:prstGeom prst="straightConnector1">
            <a:avLst/>
          </a:prstGeom>
        </p:spPr>
        <p:style>
          <a:lnRef idx="2">
            <a:schemeClr val="dk1"/>
          </a:lnRef>
          <a:fillRef idx="0">
            <a:schemeClr val="dk1"/>
          </a:fillRef>
          <a:effectRef idx="1">
            <a:schemeClr val="dk1"/>
          </a:effectRef>
          <a:fontRef idx="minor">
            <a:schemeClr val="tx1"/>
          </a:fontRef>
        </p:style>
      </p:cxnSp>
      <p:sp>
        <p:nvSpPr>
          <p:cNvPr id="33" name="Rectangle: Rounded Corners 32">
            <a:extLst>
              <a:ext uri="{FF2B5EF4-FFF2-40B4-BE49-F238E27FC236}">
                <a16:creationId xmlns:a16="http://schemas.microsoft.com/office/drawing/2014/main" id="{E08CDD7B-A1C8-05BB-D18D-D848C50CC7D3}"/>
              </a:ext>
            </a:extLst>
          </p:cNvPr>
          <p:cNvSpPr/>
          <p:nvPr/>
        </p:nvSpPr>
        <p:spPr>
          <a:xfrm>
            <a:off x="6202018" y="3038061"/>
            <a:ext cx="2274954" cy="320261"/>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rPr>
              <a:t>Income decrease</a:t>
            </a:r>
          </a:p>
        </p:txBody>
      </p:sp>
      <p:sp>
        <p:nvSpPr>
          <p:cNvPr id="34" name="Rectangle: Rounded Corners 33">
            <a:extLst>
              <a:ext uri="{FF2B5EF4-FFF2-40B4-BE49-F238E27FC236}">
                <a16:creationId xmlns:a16="http://schemas.microsoft.com/office/drawing/2014/main" id="{64D5C73A-D1EA-B930-BF8D-24BA76268C38}"/>
              </a:ext>
            </a:extLst>
          </p:cNvPr>
          <p:cNvSpPr/>
          <p:nvPr/>
        </p:nvSpPr>
        <p:spPr>
          <a:xfrm>
            <a:off x="7218017" y="3689628"/>
            <a:ext cx="1557129" cy="684694"/>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rPr>
              <a:t>Online advertising</a:t>
            </a:r>
          </a:p>
        </p:txBody>
      </p:sp>
      <p:cxnSp>
        <p:nvCxnSpPr>
          <p:cNvPr id="35" name="Straight Arrow Connector 34">
            <a:extLst>
              <a:ext uri="{FF2B5EF4-FFF2-40B4-BE49-F238E27FC236}">
                <a16:creationId xmlns:a16="http://schemas.microsoft.com/office/drawing/2014/main" id="{0E427CB3-3C7C-8A2B-0B8C-38AC288F3719}"/>
              </a:ext>
            </a:extLst>
          </p:cNvPr>
          <p:cNvCxnSpPr>
            <a:cxnSpLocks/>
          </p:cNvCxnSpPr>
          <p:nvPr/>
        </p:nvCxnSpPr>
        <p:spPr>
          <a:xfrm>
            <a:off x="8772385" y="4029212"/>
            <a:ext cx="638313" cy="88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28094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9" name="Group 44">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6" name="Rectangle 45">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7" name="Oval 46">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8" name="Oval 47">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0" name="Oval 49">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1" name="Oval 50">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2"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53"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54"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61" name="Rectangle 55">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8" name="Rectangle 57">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60" name="Freeform: Shape 59">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62"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F7CC8B43-5C8E-022D-0730-269E8075C253}"/>
              </a:ext>
            </a:extLst>
          </p:cNvPr>
          <p:cNvSpPr>
            <a:spLocks noGrp="1"/>
          </p:cNvSpPr>
          <p:nvPr>
            <p:ph type="title"/>
          </p:nvPr>
        </p:nvSpPr>
        <p:spPr>
          <a:xfrm>
            <a:off x="1154955" y="973668"/>
            <a:ext cx="2942210" cy="1020232"/>
          </a:xfrm>
        </p:spPr>
        <p:txBody>
          <a:bodyPr vert="horz" lIns="91440" tIns="45720" rIns="91440" bIns="45720" rtlCol="0" anchor="ctr">
            <a:normAutofit/>
          </a:bodyPr>
          <a:lstStyle/>
          <a:p>
            <a:r>
              <a:rPr lang="en-US">
                <a:solidFill>
                  <a:schemeClr val="tx1"/>
                </a:solidFill>
              </a:rPr>
              <a:t>Solution </a:t>
            </a:r>
          </a:p>
        </p:txBody>
      </p:sp>
      <p:pic>
        <p:nvPicPr>
          <p:cNvPr id="9" name="Picture 8" descr="A picture containing text, graffiti&#10;&#10;Description automatically generated">
            <a:extLst>
              <a:ext uri="{FF2B5EF4-FFF2-40B4-BE49-F238E27FC236}">
                <a16:creationId xmlns:a16="http://schemas.microsoft.com/office/drawing/2014/main" id="{6A7E8AEF-5E6E-3E09-7920-859C8C0CCF7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8703" b="2"/>
          <a:stretch/>
        </p:blipFill>
        <p:spPr>
          <a:xfrm>
            <a:off x="5194607" y="803751"/>
            <a:ext cx="6391533" cy="5250498"/>
          </a:xfrm>
          <a:prstGeom prst="rect">
            <a:avLst/>
          </a:prstGeom>
        </p:spPr>
      </p:pic>
      <p:sp>
        <p:nvSpPr>
          <p:cNvPr id="64" name="Rectangle 63">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6" name="Oval 65">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8" name="Oval 67">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0"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graphicFrame>
        <p:nvGraphicFramePr>
          <p:cNvPr id="7" name="Diagram 3">
            <a:extLst>
              <a:ext uri="{FF2B5EF4-FFF2-40B4-BE49-F238E27FC236}">
                <a16:creationId xmlns:a16="http://schemas.microsoft.com/office/drawing/2014/main" id="{876A5142-AAEC-ED2E-3791-00B2FB4B3F2D}"/>
              </a:ext>
            </a:extLst>
          </p:cNvPr>
          <p:cNvGraphicFramePr/>
          <p:nvPr>
            <p:extLst>
              <p:ext uri="{D42A27DB-BD31-4B8C-83A1-F6EECF244321}">
                <p14:modId xmlns:p14="http://schemas.microsoft.com/office/powerpoint/2010/main" val="2700038374"/>
              </p:ext>
            </p:extLst>
          </p:nvPr>
        </p:nvGraphicFramePr>
        <p:xfrm>
          <a:off x="1154955" y="2120900"/>
          <a:ext cx="3133726" cy="38989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0" name="TextBox 9">
            <a:extLst>
              <a:ext uri="{FF2B5EF4-FFF2-40B4-BE49-F238E27FC236}">
                <a16:creationId xmlns:a16="http://schemas.microsoft.com/office/drawing/2014/main" id="{CEEA1289-4886-DB9E-3FD5-CFFB6B3C5576}"/>
              </a:ext>
            </a:extLst>
          </p:cNvPr>
          <p:cNvSpPr txBox="1"/>
          <p:nvPr/>
        </p:nvSpPr>
        <p:spPr>
          <a:xfrm>
            <a:off x="8713239" y="5854194"/>
            <a:ext cx="287290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blog.socketsandlightbulbs.com/2014/11/07/problems-solutions-result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363757644"/>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8" name="Rectangle 7">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Rectangle 10">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13" name="Group 12">
            <a:extLst>
              <a:ext uri="{FF2B5EF4-FFF2-40B4-BE49-F238E27FC236}">
                <a16:creationId xmlns:a16="http://schemas.microsoft.com/office/drawing/2014/main" id="{F1ECA4FE-7D2F-4576-B767-3A5F5ABFE9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14" name="Rectangle 13">
              <a:extLst>
                <a:ext uri="{FF2B5EF4-FFF2-40B4-BE49-F238E27FC236}">
                  <a16:creationId xmlns:a16="http://schemas.microsoft.com/office/drawing/2014/main" id="{5969441E-5462-4859-86CD-1737FDE360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5" name="Freeform 5">
              <a:extLst>
                <a:ext uri="{FF2B5EF4-FFF2-40B4-BE49-F238E27FC236}">
                  <a16:creationId xmlns:a16="http://schemas.microsoft.com/office/drawing/2014/main" id="{596BD4B5-6833-40CC-96FE-EDC67563426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495452E3-AA3B-D7F3-02D6-3FDA5A76F51E}"/>
              </a:ext>
            </a:extLst>
          </p:cNvPr>
          <p:cNvSpPr>
            <a:spLocks noGrp="1"/>
          </p:cNvSpPr>
          <p:nvPr>
            <p:ph type="title"/>
          </p:nvPr>
        </p:nvSpPr>
        <p:spPr>
          <a:xfrm>
            <a:off x="1683171" y="1169773"/>
            <a:ext cx="8825658" cy="2870161"/>
          </a:xfrm>
        </p:spPr>
        <p:txBody>
          <a:bodyPr vert="horz" lIns="91440" tIns="45720" rIns="91440" bIns="45720" rtlCol="0" anchor="b">
            <a:normAutofit/>
          </a:bodyPr>
          <a:lstStyle/>
          <a:p>
            <a:pPr algn="ctr"/>
            <a:r>
              <a:rPr lang="en-US" sz="5400">
                <a:solidFill>
                  <a:schemeClr val="tx1"/>
                </a:solidFill>
              </a:rPr>
              <a:t>Thank you for your time.</a:t>
            </a:r>
          </a:p>
        </p:txBody>
      </p:sp>
      <p:cxnSp>
        <p:nvCxnSpPr>
          <p:cNvPr id="17" name="Straight Connector 16">
            <a:extLst>
              <a:ext uri="{FF2B5EF4-FFF2-40B4-BE49-F238E27FC236}">
                <a16:creationId xmlns:a16="http://schemas.microsoft.com/office/drawing/2014/main" id="{E81F53E2-F556-42FA-8D24-113839EE19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58249" y="4166888"/>
            <a:ext cx="675502"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160B3611-0A9E-0D45-51E2-DE9C926458B7}"/>
              </a:ext>
            </a:extLst>
          </p:cNvPr>
          <p:cNvSpPr txBox="1"/>
          <p:nvPr/>
        </p:nvSpPr>
        <p:spPr>
          <a:xfrm>
            <a:off x="3444657" y="4697260"/>
            <a:ext cx="614558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Any questions you may have, are now welcome!</a:t>
            </a:r>
          </a:p>
        </p:txBody>
      </p:sp>
    </p:spTree>
    <p:extLst>
      <p:ext uri="{BB962C8B-B14F-4D97-AF65-F5344CB8AC3E}">
        <p14:creationId xmlns:p14="http://schemas.microsoft.com/office/powerpoint/2010/main" val="202569985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9" name="Rectangle 38">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Oval 39">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1" name="Oval 40">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2" name="Oval 41">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3" name="Oval 42">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4" name="Oval 43">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5"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46"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47"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49" name="Rectangle 48">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51" name="Rectangle 50">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54" name="Rectangle 53">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55"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6C2AA379-180F-3062-1CAD-9B9674CECBB0}"/>
              </a:ext>
            </a:extLst>
          </p:cNvPr>
          <p:cNvSpPr>
            <a:spLocks noGrp="1"/>
          </p:cNvSpPr>
          <p:nvPr>
            <p:ph type="title"/>
          </p:nvPr>
        </p:nvSpPr>
        <p:spPr>
          <a:xfrm>
            <a:off x="836247" y="1085549"/>
            <a:ext cx="3430947" cy="4686903"/>
          </a:xfrm>
        </p:spPr>
        <p:txBody>
          <a:bodyPr vert="horz" lIns="91440" tIns="45720" rIns="91440" bIns="45720" rtlCol="0" anchor="ctr">
            <a:normAutofit/>
          </a:bodyPr>
          <a:lstStyle/>
          <a:p>
            <a:pPr algn="r"/>
            <a:r>
              <a:rPr lang="en-US">
                <a:solidFill>
                  <a:schemeClr val="tx1"/>
                </a:solidFill>
              </a:rPr>
              <a:t>Reference List</a:t>
            </a:r>
          </a:p>
        </p:txBody>
      </p:sp>
      <p:cxnSp>
        <p:nvCxnSpPr>
          <p:cNvPr id="57" name="Straight Connector 56">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A7435613-770A-35E5-FC1D-DBC4A275D45C}"/>
              </a:ext>
            </a:extLst>
          </p:cNvPr>
          <p:cNvSpPr txBox="1"/>
          <p:nvPr/>
        </p:nvSpPr>
        <p:spPr>
          <a:xfrm>
            <a:off x="5041399" y="1085549"/>
            <a:ext cx="5579707" cy="46869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342900" indent="-342900">
              <a:lnSpc>
                <a:spcPct val="90000"/>
              </a:lnSpc>
              <a:spcBef>
                <a:spcPts val="1000"/>
              </a:spcBef>
              <a:buClr>
                <a:schemeClr val="accent1"/>
              </a:buClr>
              <a:buSzPct val="80000"/>
              <a:buFont typeface="Wingdings 3" charset="2"/>
              <a:buChar char=""/>
            </a:pPr>
            <a:r>
              <a:rPr lang="en-US" sz="900">
                <a:ea typeface="+mn-lt"/>
                <a:cs typeface="+mn-lt"/>
              </a:rPr>
              <a:t>Dr. Windsor-Shellard, B . and Nasir, R. (2021) Coronavirus (COVID-19) related deaths by occupation, England and Wales: Deaths registered between 9 March and 28 December 2020, Coronavirus (COVID-19) related deaths by occupation, England and Wales - Office for National Statistics. Office for National Statistics. Available at: </a:t>
            </a:r>
            <a:r>
              <a:rPr lang="en-US" sz="900">
                <a:ea typeface="+mn-lt"/>
                <a:cs typeface="+mn-lt"/>
                <a:hlinkClick r:id="rId3"/>
              </a:rPr>
              <a:t>https://www.ons.gov.uk/peoplepopulationandcommunity/healthandsocialcare/causesofdeath/bulletins/coronaviruscovid19relateddeathsbyoccupationenglandandwales/deathsregisteredbetween9marchand28december2020</a:t>
            </a:r>
            <a:r>
              <a:rPr lang="en-US" sz="900">
                <a:ea typeface="+mn-lt"/>
                <a:cs typeface="+mn-lt"/>
              </a:rPr>
              <a:t> (Accessed: October 28, 2022). </a:t>
            </a:r>
            <a:endParaRPr lang="en-US" sz="900"/>
          </a:p>
          <a:p>
            <a:pPr marL="342900" indent="-342900">
              <a:lnSpc>
                <a:spcPct val="90000"/>
              </a:lnSpc>
              <a:spcBef>
                <a:spcPts val="1000"/>
              </a:spcBef>
              <a:buClr>
                <a:schemeClr val="accent1"/>
              </a:buClr>
              <a:buSzPct val="80000"/>
              <a:buFont typeface="Wingdings 3" charset="2"/>
              <a:buChar char=""/>
            </a:pPr>
            <a:r>
              <a:rPr lang="en-US" sz="900"/>
              <a:t>Gough, J. (2020) Coronavirus and the economic impacts on the UK: 21 May 2020, Coronavirus and the economic impacts on the UK - Office for National Statistics. Office for National Statistics. Available at: </a:t>
            </a:r>
            <a:r>
              <a:rPr lang="en-US" sz="900">
                <a:hlinkClick r:id="rId4"/>
              </a:rPr>
              <a:t>https://www.ons.gov.uk/businessindustryandtrade/business/businessservices/bulletins/coronavirusandtheeconomicimpactsontheuk/21may2020</a:t>
            </a:r>
            <a:r>
              <a:rPr lang="en-US" sz="900"/>
              <a:t> (Accessed: October 28, 2022). </a:t>
            </a:r>
            <a:endParaRPr lang="en-US"/>
          </a:p>
          <a:p>
            <a:pPr marL="342900" indent="-342900">
              <a:lnSpc>
                <a:spcPct val="90000"/>
              </a:lnSpc>
              <a:spcBef>
                <a:spcPts val="1000"/>
              </a:spcBef>
              <a:buClr>
                <a:schemeClr val="accent1"/>
              </a:buClr>
              <a:buSzPct val="80000"/>
              <a:buFont typeface="Arial" charset="2"/>
              <a:buChar char="•"/>
            </a:pPr>
            <a:r>
              <a:rPr lang="en-US" sz="900">
                <a:ea typeface="+mn-lt"/>
                <a:cs typeface="+mn-lt"/>
              </a:rPr>
              <a:t>King, A. (2022) </a:t>
            </a:r>
            <a:r>
              <a:rPr lang="en-US" sz="900" i="1">
                <a:ea typeface="+mn-lt"/>
                <a:cs typeface="+mn-lt"/>
              </a:rPr>
              <a:t>Consumer price inflation, UK: September 2022</a:t>
            </a:r>
            <a:r>
              <a:rPr lang="en-US" sz="900">
                <a:ea typeface="+mn-lt"/>
                <a:cs typeface="+mn-lt"/>
              </a:rPr>
              <a:t>, </a:t>
            </a:r>
            <a:r>
              <a:rPr lang="en-US" sz="900" i="1">
                <a:ea typeface="+mn-lt"/>
                <a:cs typeface="+mn-lt"/>
              </a:rPr>
              <a:t>Consumer price inflation, UK - Office for National Statistics</a:t>
            </a:r>
            <a:r>
              <a:rPr lang="en-US" sz="900">
                <a:ea typeface="+mn-lt"/>
                <a:cs typeface="+mn-lt"/>
              </a:rPr>
              <a:t>. Office for National Statistics. Available at: </a:t>
            </a:r>
            <a:r>
              <a:rPr lang="en-US" sz="900">
                <a:ea typeface="+mn-lt"/>
                <a:cs typeface="+mn-lt"/>
                <a:hlinkClick r:id="rId5"/>
              </a:rPr>
              <a:t>https://www.ons.gov.uk/economy/inflationandpriceindices/bulletins/consumerpriceinflation/latest</a:t>
            </a:r>
            <a:r>
              <a:rPr lang="en-US" sz="900">
                <a:ea typeface="+mn-lt"/>
                <a:cs typeface="+mn-lt"/>
              </a:rPr>
              <a:t> (Accessed: October 29, 2022). </a:t>
            </a:r>
            <a:endParaRPr lang="en-US" sz="900"/>
          </a:p>
          <a:p>
            <a:pPr marL="342900" indent="-342900">
              <a:lnSpc>
                <a:spcPct val="90000"/>
              </a:lnSpc>
              <a:spcBef>
                <a:spcPts val="1000"/>
              </a:spcBef>
              <a:buClr>
                <a:schemeClr val="accent1"/>
              </a:buClr>
              <a:buSzPct val="80000"/>
              <a:buFont typeface="Wingdings 3" charset="2"/>
              <a:buChar char=""/>
            </a:pPr>
            <a:endParaRPr lang="en-US" sz="900"/>
          </a:p>
          <a:p>
            <a:pPr marL="342900" indent="-342900">
              <a:lnSpc>
                <a:spcPct val="90000"/>
              </a:lnSpc>
              <a:spcBef>
                <a:spcPts val="1000"/>
              </a:spcBef>
              <a:buClr>
                <a:schemeClr val="accent1"/>
              </a:buClr>
              <a:buSzPct val="80000"/>
              <a:buFont typeface="Wingdings 3" charset="2"/>
              <a:buChar char=""/>
            </a:pPr>
            <a:r>
              <a:rPr lang="en-US" sz="900"/>
              <a:t>More than 1,400 firms went bust last month in England and Wales, figures show (2021) The Guardian. Guardian News and Media. Available at: </a:t>
            </a:r>
            <a:r>
              <a:rPr lang="en-US" sz="900">
                <a:hlinkClick r:id="rId6"/>
              </a:rPr>
              <a:t>https://www.theguardian.com/business/2021/oct/15/more-than-1400-firms-went-bust-last-month-in-england-and-wales-figures-show</a:t>
            </a:r>
            <a:r>
              <a:rPr lang="en-US" sz="900"/>
              <a:t> (Accessed: October 28, 2022). </a:t>
            </a:r>
          </a:p>
          <a:p>
            <a:pPr marL="342900" indent="-342900">
              <a:lnSpc>
                <a:spcPct val="90000"/>
              </a:lnSpc>
              <a:spcBef>
                <a:spcPts val="1000"/>
              </a:spcBef>
              <a:buClr>
                <a:schemeClr val="accent1"/>
              </a:buClr>
              <a:buSzPct val="80000"/>
              <a:buFont typeface="Wingdings 3" charset="2"/>
              <a:buChar char=""/>
            </a:pPr>
            <a:endParaRPr lang="en-US" sz="900"/>
          </a:p>
          <a:p>
            <a:pPr>
              <a:lnSpc>
                <a:spcPct val="90000"/>
              </a:lnSpc>
              <a:spcBef>
                <a:spcPts val="1000"/>
              </a:spcBef>
              <a:buClr>
                <a:schemeClr val="accent1"/>
              </a:buClr>
              <a:buSzPct val="80000"/>
              <a:buFont typeface="Wingdings 3" charset="2"/>
              <a:buChar char=""/>
            </a:pPr>
            <a:r>
              <a:rPr lang="en-US" sz="900"/>
              <a:t> Patrick, R. and Pybus, K. (2022) ‘Cost of living crisis: we cannot ignore the human cost of living in poverty’, BMJ (Online), 377, p. o925–. Available at: </a:t>
            </a:r>
            <a:r>
              <a:rPr lang="en-US" sz="900">
                <a:hlinkClick r:id="rId7"/>
              </a:rPr>
              <a:t>https://doi.org/10.1136/bmj.o925</a:t>
            </a:r>
            <a:r>
              <a:rPr lang="en-US" sz="900"/>
              <a:t>.</a:t>
            </a:r>
          </a:p>
          <a:p>
            <a:pPr marL="342900" indent="-342900">
              <a:lnSpc>
                <a:spcPct val="90000"/>
              </a:lnSpc>
              <a:spcBef>
                <a:spcPts val="1000"/>
              </a:spcBef>
              <a:buClr>
                <a:schemeClr val="accent1"/>
              </a:buClr>
              <a:buSzPct val="80000"/>
              <a:buFont typeface="Wingdings 3" charset="2"/>
              <a:buChar char=""/>
            </a:pPr>
            <a:endParaRPr lang="en-US" sz="900"/>
          </a:p>
          <a:p>
            <a:pPr marL="342900" indent="-342900">
              <a:lnSpc>
                <a:spcPct val="90000"/>
              </a:lnSpc>
              <a:spcBef>
                <a:spcPts val="1000"/>
              </a:spcBef>
              <a:buClr>
                <a:schemeClr val="accent1"/>
              </a:buClr>
              <a:buSzPct val="80000"/>
              <a:buFont typeface="Wingdings 3" charset="2"/>
              <a:buChar char=""/>
            </a:pPr>
            <a:endParaRPr lang="en-US" sz="900"/>
          </a:p>
          <a:p>
            <a:pPr marL="342900" indent="-342900">
              <a:lnSpc>
                <a:spcPct val="90000"/>
              </a:lnSpc>
              <a:spcBef>
                <a:spcPts val="1000"/>
              </a:spcBef>
              <a:buClr>
                <a:schemeClr val="accent1"/>
              </a:buClr>
              <a:buSzPct val="80000"/>
              <a:buFont typeface="Wingdings 3" charset="2"/>
              <a:buChar char=""/>
            </a:pPr>
            <a:endParaRPr lang="en-US" sz="900"/>
          </a:p>
        </p:txBody>
      </p:sp>
    </p:spTree>
    <p:extLst>
      <p:ext uri="{BB962C8B-B14F-4D97-AF65-F5344CB8AC3E}">
        <p14:creationId xmlns:p14="http://schemas.microsoft.com/office/powerpoint/2010/main" val="3178998284"/>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7" ma:contentTypeDescription="Create a new document." ma:contentTypeScope="" ma:versionID="7884ae0af1ffd78ab82b9f39b5563a5a">
  <xsd:schema xmlns:xsd="http://www.w3.org/2001/XMLSchema" xmlns:xs="http://www.w3.org/2001/XMLSchema" xmlns:p="http://schemas.microsoft.com/office/2006/metadata/properties" xmlns:ns3="5c225c8a-d58b-4f92-9659-fc93657787ef" xmlns:ns4="01059ada-d055-41df-ae87-635bd8b92658" targetNamespace="http://schemas.microsoft.com/office/2006/metadata/properties" ma:root="true" ma:fieldsID="d9eeb32b648799a9b929016201e74e3e" ns3:_="" ns4:_="">
    <xsd:import namespace="5c225c8a-d58b-4f92-9659-fc93657787ef"/>
    <xsd:import namespace="01059ada-d055-41df-ae87-635bd8b926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1059ada-d055-41df-ae87-635bd8b926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609CD79-EDDE-4D4C-9E0F-1006CFDD001B}">
  <ds:schemaRefs>
    <ds:schemaRef ds:uri="http://schemas.microsoft.com/sharepoint/v3/contenttype/forms"/>
  </ds:schemaRefs>
</ds:datastoreItem>
</file>

<file path=customXml/itemProps2.xml><?xml version="1.0" encoding="utf-8"?>
<ds:datastoreItem xmlns:ds="http://schemas.openxmlformats.org/officeDocument/2006/customXml" ds:itemID="{BE7C0239-3090-44F1-9EDC-312BF3578EDC}">
  <ds:schemaRefs>
    <ds:schemaRef ds:uri="01059ada-d055-41df-ae87-635bd8b92658"/>
    <ds:schemaRef ds:uri="5c225c8a-d58b-4f92-9659-fc93657787e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1C42F724-31A1-4C49-B3CA-031B18B86885}">
  <ds:schemaRefs>
    <ds:schemaRef ds:uri="01059ada-d055-41df-ae87-635bd8b92658"/>
    <ds:schemaRef ds:uri="5c225c8a-d58b-4f92-9659-fc93657787e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Ion Boardroom</Template>
  <TotalTime>9</TotalTime>
  <Words>927</Words>
  <Application>Microsoft Office PowerPoint</Application>
  <PresentationFormat>Widescreen</PresentationFormat>
  <Paragraphs>102</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Century Gothic</vt:lpstr>
      <vt:lpstr>Wingdings</vt:lpstr>
      <vt:lpstr>Wingdings 3</vt:lpstr>
      <vt:lpstr>Ion Boardroom</vt:lpstr>
      <vt:lpstr>Rebecca Travers 2128316 BMSW4004- Problem Solving and Decision Making Lecturer: Muhammad Islam</vt:lpstr>
      <vt:lpstr>Background</vt:lpstr>
      <vt:lpstr>Cost of living impact on businesses</vt:lpstr>
      <vt:lpstr>PowerPoint Presentation</vt:lpstr>
      <vt:lpstr>PowerPoint Presentation</vt:lpstr>
      <vt:lpstr>Pestel </vt:lpstr>
      <vt:lpstr>Pestel </vt:lpstr>
      <vt:lpstr>SWOT</vt:lpstr>
      <vt:lpstr>PowerPoint Presentation</vt:lpstr>
      <vt:lpstr>Fish bone</vt:lpstr>
      <vt:lpstr>Solution </vt:lpstr>
      <vt:lpstr>Thank you for your time.</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Rebecca Travers 2128316 BMSW4004- Problem Solving and Decision Making Lecturer: Muhammad Islam</dc:title>
  <dc:creator>Rebecca Travers (2128316)</dc:creator>
  <cp:lastModifiedBy>Rebecca</cp:lastModifiedBy>
  <cp:revision>1</cp:revision>
  <dcterms:created xsi:type="dcterms:W3CDTF">2022-09-30T10:47:30Z</dcterms:created>
  <dcterms:modified xsi:type="dcterms:W3CDTF">2022-10-30T11:34:40Z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