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3.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8.xml" ContentType="application/vnd.openxmlformats-officedocument.presentationml.tag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9.xml" ContentType="application/vnd.openxmlformats-officedocument.presentationml.tags+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0.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1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36"/>
  </p:notesMasterIdLst>
  <p:handoutMasterIdLst>
    <p:handoutMasterId r:id="rId37"/>
  </p:handoutMasterIdLst>
  <p:sldIdLst>
    <p:sldId id="256" r:id="rId2"/>
    <p:sldId id="287" r:id="rId3"/>
    <p:sldId id="289" r:id="rId4"/>
    <p:sldId id="290" r:id="rId5"/>
    <p:sldId id="267" r:id="rId6"/>
    <p:sldId id="271" r:id="rId7"/>
    <p:sldId id="272" r:id="rId8"/>
    <p:sldId id="261" r:id="rId9"/>
    <p:sldId id="295" r:id="rId10"/>
    <p:sldId id="363" r:id="rId11"/>
    <p:sldId id="364" r:id="rId12"/>
    <p:sldId id="257" r:id="rId13"/>
    <p:sldId id="309" r:id="rId14"/>
    <p:sldId id="302" r:id="rId15"/>
    <p:sldId id="357" r:id="rId16"/>
    <p:sldId id="322" r:id="rId17"/>
    <p:sldId id="318" r:id="rId18"/>
    <p:sldId id="348" r:id="rId19"/>
    <p:sldId id="263" r:id="rId20"/>
    <p:sldId id="277" r:id="rId21"/>
    <p:sldId id="266" r:id="rId22"/>
    <p:sldId id="315" r:id="rId23"/>
    <p:sldId id="354" r:id="rId24"/>
    <p:sldId id="358" r:id="rId25"/>
    <p:sldId id="353" r:id="rId26"/>
    <p:sldId id="356" r:id="rId27"/>
    <p:sldId id="292" r:id="rId28"/>
    <p:sldId id="293" r:id="rId29"/>
    <p:sldId id="359" r:id="rId30"/>
    <p:sldId id="297" r:id="rId31"/>
    <p:sldId id="298" r:id="rId32"/>
    <p:sldId id="300" r:id="rId33"/>
    <p:sldId id="361" r:id="rId34"/>
    <p:sldId id="36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30" autoAdjust="0"/>
    <p:restoredTop sz="96327"/>
  </p:normalViewPr>
  <p:slideViewPr>
    <p:cSldViewPr snapToGrid="0">
      <p:cViewPr varScale="1">
        <p:scale>
          <a:sx n="123" d="100"/>
          <a:sy n="123" d="100"/>
        </p:scale>
        <p:origin x="10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ata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ata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ata12.xml.rels><?xml version="1.0" encoding="UTF-8" standalone="yes"?>
<Relationships xmlns="http://schemas.openxmlformats.org/package/2006/relationships"><Relationship Id="rId1" Type="http://schemas.openxmlformats.org/officeDocument/2006/relationships/image" Target="../media/image25.png"/></Relationships>
</file>

<file path=ppt/diagrams/_rels/data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s>
</file>

<file path=ppt/diagrams/_rels/data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image" Target="../media/image23.png"/></Relationships>
</file>

<file path=ppt/diagrams/_rels/drawing12.xml.rels><?xml version="1.0" encoding="UTF-8" standalone="yes"?>
<Relationships xmlns="http://schemas.openxmlformats.org/package/2006/relationships"><Relationship Id="rId1" Type="http://schemas.openxmlformats.org/officeDocument/2006/relationships/image" Target="../media/image25.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s>
</file>

<file path=ppt/diagrams/_rels/drawing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6929C5-6F7F-464F-B295-EDC64D55FA21}" type="doc">
      <dgm:prSet loTypeId="urn:microsoft.com/office/officeart/2005/8/layout/cycle6" loCatId="cycle" qsTypeId="urn:microsoft.com/office/officeart/2005/8/quickstyle/simple1" qsCatId="simple" csTypeId="urn:microsoft.com/office/officeart/2005/8/colors/accent2_2" csCatId="accent2"/>
      <dgm:spPr/>
      <dgm:t>
        <a:bodyPr/>
        <a:lstStyle/>
        <a:p>
          <a:endParaRPr lang="en-GB"/>
        </a:p>
      </dgm:t>
    </dgm:pt>
    <dgm:pt modelId="{1F3C0D96-AA7D-4F5B-8B04-E3C6554798E0}">
      <dgm:prSet/>
      <dgm:spPr/>
      <dgm:t>
        <a:bodyPr/>
        <a:lstStyle/>
        <a:p>
          <a:pPr rtl="0"/>
          <a:r>
            <a:rPr lang="en-GB" dirty="0"/>
            <a:t>Abnormal behaviour</a:t>
          </a:r>
        </a:p>
      </dgm:t>
    </dgm:pt>
    <dgm:pt modelId="{0468BE01-808D-481A-9506-ED619B7E5BBA}" type="parTrans" cxnId="{B303AF45-9CD0-4E68-8AC1-5449DCD0E80A}">
      <dgm:prSet/>
      <dgm:spPr/>
      <dgm:t>
        <a:bodyPr/>
        <a:lstStyle/>
        <a:p>
          <a:endParaRPr lang="en-GB"/>
        </a:p>
      </dgm:t>
    </dgm:pt>
    <dgm:pt modelId="{3CD816E9-29C0-4B92-8B32-0D187F3DAA3D}" type="sibTrans" cxnId="{B303AF45-9CD0-4E68-8AC1-5449DCD0E80A}">
      <dgm:prSet/>
      <dgm:spPr/>
      <dgm:t>
        <a:bodyPr/>
        <a:lstStyle/>
        <a:p>
          <a:endParaRPr lang="en-GB"/>
        </a:p>
      </dgm:t>
    </dgm:pt>
    <dgm:pt modelId="{B6895BB2-03E9-4187-83FC-834D6747E789}">
      <dgm:prSet/>
      <dgm:spPr/>
      <dgm:t>
        <a:bodyPr/>
        <a:lstStyle/>
        <a:p>
          <a:pPr rtl="0"/>
          <a:r>
            <a:rPr lang="en-GB" dirty="0"/>
            <a:t>Behavioural disturbance</a:t>
          </a:r>
        </a:p>
      </dgm:t>
    </dgm:pt>
    <dgm:pt modelId="{62968830-6554-48D8-B0C6-C239FEA8EC38}" type="parTrans" cxnId="{C8E464D7-648D-40A9-AB60-50BC517C2332}">
      <dgm:prSet/>
      <dgm:spPr/>
      <dgm:t>
        <a:bodyPr/>
        <a:lstStyle/>
        <a:p>
          <a:endParaRPr lang="en-GB"/>
        </a:p>
      </dgm:t>
    </dgm:pt>
    <dgm:pt modelId="{A5013DB3-74B2-4418-824B-0CAF5AFE6C46}" type="sibTrans" cxnId="{C8E464D7-648D-40A9-AB60-50BC517C2332}">
      <dgm:prSet/>
      <dgm:spPr/>
      <dgm:t>
        <a:bodyPr/>
        <a:lstStyle/>
        <a:p>
          <a:endParaRPr lang="en-GB"/>
        </a:p>
      </dgm:t>
    </dgm:pt>
    <dgm:pt modelId="{81BF5A99-8428-4F6E-AE53-D710F249DDBA}">
      <dgm:prSet/>
      <dgm:spPr/>
      <dgm:t>
        <a:bodyPr/>
        <a:lstStyle/>
        <a:p>
          <a:pPr rtl="0"/>
          <a:r>
            <a:rPr lang="en-GB" dirty="0"/>
            <a:t>Emotional disorder</a:t>
          </a:r>
        </a:p>
      </dgm:t>
    </dgm:pt>
    <dgm:pt modelId="{A30F3FBF-EF53-4B5E-8113-F996254DA74F}" type="parTrans" cxnId="{0F5DB8DC-D4AE-48FE-A490-BD8537CD346B}">
      <dgm:prSet/>
      <dgm:spPr/>
      <dgm:t>
        <a:bodyPr/>
        <a:lstStyle/>
        <a:p>
          <a:endParaRPr lang="en-GB"/>
        </a:p>
      </dgm:t>
    </dgm:pt>
    <dgm:pt modelId="{2CE8414E-981F-4FBE-B078-11E93FB1F821}" type="sibTrans" cxnId="{0F5DB8DC-D4AE-48FE-A490-BD8537CD346B}">
      <dgm:prSet/>
      <dgm:spPr/>
      <dgm:t>
        <a:bodyPr/>
        <a:lstStyle/>
        <a:p>
          <a:endParaRPr lang="en-GB"/>
        </a:p>
      </dgm:t>
    </dgm:pt>
    <dgm:pt modelId="{4E33E921-34ED-4621-979F-41FAFE489CCE}">
      <dgm:prSet/>
      <dgm:spPr/>
      <dgm:t>
        <a:bodyPr/>
        <a:lstStyle/>
        <a:p>
          <a:pPr rtl="0"/>
          <a:r>
            <a:rPr lang="en-GB" dirty="0"/>
            <a:t>Psychological deficit</a:t>
          </a:r>
        </a:p>
      </dgm:t>
    </dgm:pt>
    <dgm:pt modelId="{DF242FDE-F7BE-49F8-AF19-9FB18E93112D}" type="parTrans" cxnId="{C7B55413-BABD-46CA-B67D-085734F00553}">
      <dgm:prSet/>
      <dgm:spPr/>
      <dgm:t>
        <a:bodyPr/>
        <a:lstStyle/>
        <a:p>
          <a:endParaRPr lang="en-GB"/>
        </a:p>
      </dgm:t>
    </dgm:pt>
    <dgm:pt modelId="{1BC2BA1B-E0E3-4EA4-AAE5-429639058F44}" type="sibTrans" cxnId="{C7B55413-BABD-46CA-B67D-085734F00553}">
      <dgm:prSet/>
      <dgm:spPr/>
      <dgm:t>
        <a:bodyPr/>
        <a:lstStyle/>
        <a:p>
          <a:endParaRPr lang="en-GB"/>
        </a:p>
      </dgm:t>
    </dgm:pt>
    <dgm:pt modelId="{89DD2BCA-5453-4B28-9EC9-EF7FC8EB7A4C}">
      <dgm:prSet/>
      <dgm:spPr/>
      <dgm:t>
        <a:bodyPr/>
        <a:lstStyle/>
        <a:p>
          <a:pPr rtl="0"/>
          <a:r>
            <a:rPr lang="en-GB" dirty="0"/>
            <a:t>Mental illness</a:t>
          </a:r>
        </a:p>
      </dgm:t>
    </dgm:pt>
    <dgm:pt modelId="{10372BE0-BA5E-4CE1-90D9-5A7DD0FE981C}" type="parTrans" cxnId="{B029647B-F005-4200-9A8B-768E3E3AD3DF}">
      <dgm:prSet/>
      <dgm:spPr/>
      <dgm:t>
        <a:bodyPr/>
        <a:lstStyle/>
        <a:p>
          <a:endParaRPr lang="en-GB"/>
        </a:p>
      </dgm:t>
    </dgm:pt>
    <dgm:pt modelId="{D59812C5-A48B-4771-9EE4-D0EBC164C3C0}" type="sibTrans" cxnId="{B029647B-F005-4200-9A8B-768E3E3AD3DF}">
      <dgm:prSet/>
      <dgm:spPr/>
      <dgm:t>
        <a:bodyPr/>
        <a:lstStyle/>
        <a:p>
          <a:endParaRPr lang="en-GB"/>
        </a:p>
      </dgm:t>
    </dgm:pt>
    <dgm:pt modelId="{B6625D3D-B5D9-4865-B6FC-3B6B556AAF7C}">
      <dgm:prSet/>
      <dgm:spPr/>
      <dgm:t>
        <a:bodyPr/>
        <a:lstStyle/>
        <a:p>
          <a:pPr rtl="0"/>
          <a:r>
            <a:rPr lang="en-GB" dirty="0"/>
            <a:t>Psychopathology</a:t>
          </a:r>
        </a:p>
      </dgm:t>
    </dgm:pt>
    <dgm:pt modelId="{2095FC69-3E2E-47CF-BBFD-C25C8511B9E9}" type="parTrans" cxnId="{C46CC8EC-76E1-4F6C-8756-877A1E2D4D2A}">
      <dgm:prSet/>
      <dgm:spPr/>
      <dgm:t>
        <a:bodyPr/>
        <a:lstStyle/>
        <a:p>
          <a:endParaRPr lang="en-GB"/>
        </a:p>
      </dgm:t>
    </dgm:pt>
    <dgm:pt modelId="{B5AE6674-93D6-490A-988A-CC2EA431E8A4}" type="sibTrans" cxnId="{C46CC8EC-76E1-4F6C-8756-877A1E2D4D2A}">
      <dgm:prSet/>
      <dgm:spPr/>
      <dgm:t>
        <a:bodyPr/>
        <a:lstStyle/>
        <a:p>
          <a:endParaRPr lang="en-GB"/>
        </a:p>
      </dgm:t>
    </dgm:pt>
    <dgm:pt modelId="{481E36CA-FA83-4161-A55D-9F44B5EC680B}">
      <dgm:prSet/>
      <dgm:spPr/>
      <dgm:t>
        <a:bodyPr/>
        <a:lstStyle/>
        <a:p>
          <a:pPr rtl="0"/>
          <a:r>
            <a:rPr lang="en-GB" dirty="0"/>
            <a:t>Maladaptive behaviour</a:t>
          </a:r>
        </a:p>
      </dgm:t>
    </dgm:pt>
    <dgm:pt modelId="{09F02F2E-140D-4523-9611-BE52C14FE765}" type="parTrans" cxnId="{86211641-1946-4B55-89CD-0E5AEBAB5941}">
      <dgm:prSet/>
      <dgm:spPr/>
      <dgm:t>
        <a:bodyPr/>
        <a:lstStyle/>
        <a:p>
          <a:endParaRPr lang="en-GB"/>
        </a:p>
      </dgm:t>
    </dgm:pt>
    <dgm:pt modelId="{18AD916A-576C-435E-B495-A856FCE9EFCE}" type="sibTrans" cxnId="{86211641-1946-4B55-89CD-0E5AEBAB5941}">
      <dgm:prSet/>
      <dgm:spPr/>
      <dgm:t>
        <a:bodyPr/>
        <a:lstStyle/>
        <a:p>
          <a:endParaRPr lang="en-GB"/>
        </a:p>
      </dgm:t>
    </dgm:pt>
    <dgm:pt modelId="{735A2CAE-2C94-4982-A74E-F487C3ABAA0A}">
      <dgm:prSet/>
      <dgm:spPr/>
      <dgm:t>
        <a:bodyPr/>
        <a:lstStyle/>
        <a:p>
          <a:pPr rtl="0"/>
          <a:r>
            <a:rPr lang="en-GB" dirty="0"/>
            <a:t>Developmental </a:t>
          </a:r>
          <a:r>
            <a:rPr lang="en-GB" dirty="0">
              <a:latin typeface="Calibri Light" panose="020F0302020204030204"/>
            </a:rPr>
            <a:t>disorder</a:t>
          </a:r>
          <a:endParaRPr lang="en-GB" dirty="0"/>
        </a:p>
      </dgm:t>
    </dgm:pt>
    <dgm:pt modelId="{FF250A5C-DF33-468C-A1C1-5741CFDA697A}" type="parTrans" cxnId="{95A0C1FD-7701-4AE1-A8B1-BC98CE0B5EBF}">
      <dgm:prSet/>
      <dgm:spPr/>
      <dgm:t>
        <a:bodyPr/>
        <a:lstStyle/>
        <a:p>
          <a:endParaRPr lang="en-GB"/>
        </a:p>
      </dgm:t>
    </dgm:pt>
    <dgm:pt modelId="{61A81AB8-C5B1-4401-BC09-7496E1A5015A}" type="sibTrans" cxnId="{95A0C1FD-7701-4AE1-A8B1-BC98CE0B5EBF}">
      <dgm:prSet/>
      <dgm:spPr/>
      <dgm:t>
        <a:bodyPr/>
        <a:lstStyle/>
        <a:p>
          <a:endParaRPr lang="en-GB"/>
        </a:p>
      </dgm:t>
    </dgm:pt>
    <dgm:pt modelId="{99DC3D31-8348-4C66-A5A6-A7DE933E81D4}" type="pres">
      <dgm:prSet presAssocID="{176929C5-6F7F-464F-B295-EDC64D55FA21}" presName="cycle" presStyleCnt="0">
        <dgm:presLayoutVars>
          <dgm:dir/>
          <dgm:resizeHandles val="exact"/>
        </dgm:presLayoutVars>
      </dgm:prSet>
      <dgm:spPr/>
    </dgm:pt>
    <dgm:pt modelId="{5DF8F264-A3F5-4C52-8165-4672AA573BD6}" type="pres">
      <dgm:prSet presAssocID="{1F3C0D96-AA7D-4F5B-8B04-E3C6554798E0}" presName="node" presStyleLbl="node1" presStyleIdx="0" presStyleCnt="8">
        <dgm:presLayoutVars>
          <dgm:bulletEnabled val="1"/>
        </dgm:presLayoutVars>
      </dgm:prSet>
      <dgm:spPr/>
    </dgm:pt>
    <dgm:pt modelId="{AB182BEE-47D7-4CB7-91FE-47738C4E9ED1}" type="pres">
      <dgm:prSet presAssocID="{1F3C0D96-AA7D-4F5B-8B04-E3C6554798E0}" presName="spNode" presStyleCnt="0"/>
      <dgm:spPr/>
    </dgm:pt>
    <dgm:pt modelId="{E6CED4E4-5260-4706-A884-B04D4B1E4B5B}" type="pres">
      <dgm:prSet presAssocID="{3CD816E9-29C0-4B92-8B32-0D187F3DAA3D}" presName="sibTrans" presStyleLbl="sibTrans1D1" presStyleIdx="0" presStyleCnt="8"/>
      <dgm:spPr/>
    </dgm:pt>
    <dgm:pt modelId="{D98F71D2-CCEB-498B-9438-F80C8ED3631A}" type="pres">
      <dgm:prSet presAssocID="{B6895BB2-03E9-4187-83FC-834D6747E789}" presName="node" presStyleLbl="node1" presStyleIdx="1" presStyleCnt="8">
        <dgm:presLayoutVars>
          <dgm:bulletEnabled val="1"/>
        </dgm:presLayoutVars>
      </dgm:prSet>
      <dgm:spPr/>
    </dgm:pt>
    <dgm:pt modelId="{B1334CF1-D786-49DD-91A7-B9BE5326EC10}" type="pres">
      <dgm:prSet presAssocID="{B6895BB2-03E9-4187-83FC-834D6747E789}" presName="spNode" presStyleCnt="0"/>
      <dgm:spPr/>
    </dgm:pt>
    <dgm:pt modelId="{2B970E38-7B0C-4502-9D27-5F48BA467CBF}" type="pres">
      <dgm:prSet presAssocID="{A5013DB3-74B2-4418-824B-0CAF5AFE6C46}" presName="sibTrans" presStyleLbl="sibTrans1D1" presStyleIdx="1" presStyleCnt="8"/>
      <dgm:spPr/>
    </dgm:pt>
    <dgm:pt modelId="{EA3B36D0-7276-40A3-841B-9784F5BDC788}" type="pres">
      <dgm:prSet presAssocID="{81BF5A99-8428-4F6E-AE53-D710F249DDBA}" presName="node" presStyleLbl="node1" presStyleIdx="2" presStyleCnt="8">
        <dgm:presLayoutVars>
          <dgm:bulletEnabled val="1"/>
        </dgm:presLayoutVars>
      </dgm:prSet>
      <dgm:spPr/>
    </dgm:pt>
    <dgm:pt modelId="{731A900F-077B-4E09-BF83-9E1AF633F6DF}" type="pres">
      <dgm:prSet presAssocID="{81BF5A99-8428-4F6E-AE53-D710F249DDBA}" presName="spNode" presStyleCnt="0"/>
      <dgm:spPr/>
    </dgm:pt>
    <dgm:pt modelId="{8EA6995D-F8D1-458D-BFD1-372D10193F15}" type="pres">
      <dgm:prSet presAssocID="{2CE8414E-981F-4FBE-B078-11E93FB1F821}" presName="sibTrans" presStyleLbl="sibTrans1D1" presStyleIdx="2" presStyleCnt="8"/>
      <dgm:spPr/>
    </dgm:pt>
    <dgm:pt modelId="{60B2BC5C-2F2C-4EDA-B0FC-0C70824CD13A}" type="pres">
      <dgm:prSet presAssocID="{4E33E921-34ED-4621-979F-41FAFE489CCE}" presName="node" presStyleLbl="node1" presStyleIdx="3" presStyleCnt="8">
        <dgm:presLayoutVars>
          <dgm:bulletEnabled val="1"/>
        </dgm:presLayoutVars>
      </dgm:prSet>
      <dgm:spPr/>
    </dgm:pt>
    <dgm:pt modelId="{E3E7DA14-4BDC-4117-B083-661F4A9582C8}" type="pres">
      <dgm:prSet presAssocID="{4E33E921-34ED-4621-979F-41FAFE489CCE}" presName="spNode" presStyleCnt="0"/>
      <dgm:spPr/>
    </dgm:pt>
    <dgm:pt modelId="{73F7DACD-B479-4FFF-91EB-63726EB07ED2}" type="pres">
      <dgm:prSet presAssocID="{1BC2BA1B-E0E3-4EA4-AAE5-429639058F44}" presName="sibTrans" presStyleLbl="sibTrans1D1" presStyleIdx="3" presStyleCnt="8"/>
      <dgm:spPr/>
    </dgm:pt>
    <dgm:pt modelId="{D706F822-BFA1-449A-B590-6B824C2C1CF6}" type="pres">
      <dgm:prSet presAssocID="{89DD2BCA-5453-4B28-9EC9-EF7FC8EB7A4C}" presName="node" presStyleLbl="node1" presStyleIdx="4" presStyleCnt="8">
        <dgm:presLayoutVars>
          <dgm:bulletEnabled val="1"/>
        </dgm:presLayoutVars>
      </dgm:prSet>
      <dgm:spPr/>
    </dgm:pt>
    <dgm:pt modelId="{936A1A2E-500E-482A-9675-67AC08501E01}" type="pres">
      <dgm:prSet presAssocID="{89DD2BCA-5453-4B28-9EC9-EF7FC8EB7A4C}" presName="spNode" presStyleCnt="0"/>
      <dgm:spPr/>
    </dgm:pt>
    <dgm:pt modelId="{9A351B3A-BB77-4763-94D1-8690BE8D842F}" type="pres">
      <dgm:prSet presAssocID="{D59812C5-A48B-4771-9EE4-D0EBC164C3C0}" presName="sibTrans" presStyleLbl="sibTrans1D1" presStyleIdx="4" presStyleCnt="8"/>
      <dgm:spPr/>
    </dgm:pt>
    <dgm:pt modelId="{6B483024-AD14-43AB-884A-5BD0DB338F1C}" type="pres">
      <dgm:prSet presAssocID="{B6625D3D-B5D9-4865-B6FC-3B6B556AAF7C}" presName="node" presStyleLbl="node1" presStyleIdx="5" presStyleCnt="8">
        <dgm:presLayoutVars>
          <dgm:bulletEnabled val="1"/>
        </dgm:presLayoutVars>
      </dgm:prSet>
      <dgm:spPr/>
    </dgm:pt>
    <dgm:pt modelId="{8573CC36-9016-422D-8BD1-BEFB9EE0EF12}" type="pres">
      <dgm:prSet presAssocID="{B6625D3D-B5D9-4865-B6FC-3B6B556AAF7C}" presName="spNode" presStyleCnt="0"/>
      <dgm:spPr/>
    </dgm:pt>
    <dgm:pt modelId="{5444AF90-2507-47FA-9ED6-DECB63285DD2}" type="pres">
      <dgm:prSet presAssocID="{B5AE6674-93D6-490A-988A-CC2EA431E8A4}" presName="sibTrans" presStyleLbl="sibTrans1D1" presStyleIdx="5" presStyleCnt="8"/>
      <dgm:spPr/>
    </dgm:pt>
    <dgm:pt modelId="{C86DC155-8BFE-4AF5-A114-8AB14304CBCE}" type="pres">
      <dgm:prSet presAssocID="{481E36CA-FA83-4161-A55D-9F44B5EC680B}" presName="node" presStyleLbl="node1" presStyleIdx="6" presStyleCnt="8">
        <dgm:presLayoutVars>
          <dgm:bulletEnabled val="1"/>
        </dgm:presLayoutVars>
      </dgm:prSet>
      <dgm:spPr/>
    </dgm:pt>
    <dgm:pt modelId="{E31B97E0-0193-4312-A594-9FF787F52755}" type="pres">
      <dgm:prSet presAssocID="{481E36CA-FA83-4161-A55D-9F44B5EC680B}" presName="spNode" presStyleCnt="0"/>
      <dgm:spPr/>
    </dgm:pt>
    <dgm:pt modelId="{FC0508AC-6701-4232-86EE-453A8B8DCE94}" type="pres">
      <dgm:prSet presAssocID="{18AD916A-576C-435E-B495-A856FCE9EFCE}" presName="sibTrans" presStyleLbl="sibTrans1D1" presStyleIdx="6" presStyleCnt="8"/>
      <dgm:spPr/>
    </dgm:pt>
    <dgm:pt modelId="{CC6F0304-B80B-4DF1-961B-0872EE22D097}" type="pres">
      <dgm:prSet presAssocID="{735A2CAE-2C94-4982-A74E-F487C3ABAA0A}" presName="node" presStyleLbl="node1" presStyleIdx="7" presStyleCnt="8">
        <dgm:presLayoutVars>
          <dgm:bulletEnabled val="1"/>
        </dgm:presLayoutVars>
      </dgm:prSet>
      <dgm:spPr/>
    </dgm:pt>
    <dgm:pt modelId="{D81A14F7-0DF2-4F02-B3A6-F04BC03D3F08}" type="pres">
      <dgm:prSet presAssocID="{735A2CAE-2C94-4982-A74E-F487C3ABAA0A}" presName="spNode" presStyleCnt="0"/>
      <dgm:spPr/>
    </dgm:pt>
    <dgm:pt modelId="{0F0B9773-44A3-44BA-80EE-F202E6DB8186}" type="pres">
      <dgm:prSet presAssocID="{61A81AB8-C5B1-4401-BC09-7496E1A5015A}" presName="sibTrans" presStyleLbl="sibTrans1D1" presStyleIdx="7" presStyleCnt="8"/>
      <dgm:spPr/>
    </dgm:pt>
  </dgm:ptLst>
  <dgm:cxnLst>
    <dgm:cxn modelId="{C7B55413-BABD-46CA-B67D-085734F00553}" srcId="{176929C5-6F7F-464F-B295-EDC64D55FA21}" destId="{4E33E921-34ED-4621-979F-41FAFE489CCE}" srcOrd="3" destOrd="0" parTransId="{DF242FDE-F7BE-49F8-AF19-9FB18E93112D}" sibTransId="{1BC2BA1B-E0E3-4EA4-AAE5-429639058F44}"/>
    <dgm:cxn modelId="{EB27CF21-3F80-4226-B350-B4C19A1EFB5C}" type="presOf" srcId="{B6895BB2-03E9-4187-83FC-834D6747E789}" destId="{D98F71D2-CCEB-498B-9438-F80C8ED3631A}" srcOrd="0" destOrd="0" presId="urn:microsoft.com/office/officeart/2005/8/layout/cycle6"/>
    <dgm:cxn modelId="{6B70D32E-A526-45F1-8E66-17A3192D6732}" type="presOf" srcId="{B5AE6674-93D6-490A-988A-CC2EA431E8A4}" destId="{5444AF90-2507-47FA-9ED6-DECB63285DD2}" srcOrd="0" destOrd="0" presId="urn:microsoft.com/office/officeart/2005/8/layout/cycle6"/>
    <dgm:cxn modelId="{7E37B033-7D56-4DBD-BC2B-226C84094182}" type="presOf" srcId="{B6625D3D-B5D9-4865-B6FC-3B6B556AAF7C}" destId="{6B483024-AD14-43AB-884A-5BD0DB338F1C}" srcOrd="0" destOrd="0" presId="urn:microsoft.com/office/officeart/2005/8/layout/cycle6"/>
    <dgm:cxn modelId="{3D78BC3A-686B-4514-A464-DD4A4E8995C1}" type="presOf" srcId="{89DD2BCA-5453-4B28-9EC9-EF7FC8EB7A4C}" destId="{D706F822-BFA1-449A-B590-6B824C2C1CF6}" srcOrd="0" destOrd="0" presId="urn:microsoft.com/office/officeart/2005/8/layout/cycle6"/>
    <dgm:cxn modelId="{6666CD40-A46C-4408-BD73-4A2DD6FF5AED}" type="presOf" srcId="{1F3C0D96-AA7D-4F5B-8B04-E3C6554798E0}" destId="{5DF8F264-A3F5-4C52-8165-4672AA573BD6}" srcOrd="0" destOrd="0" presId="urn:microsoft.com/office/officeart/2005/8/layout/cycle6"/>
    <dgm:cxn modelId="{86211641-1946-4B55-89CD-0E5AEBAB5941}" srcId="{176929C5-6F7F-464F-B295-EDC64D55FA21}" destId="{481E36CA-FA83-4161-A55D-9F44B5EC680B}" srcOrd="6" destOrd="0" parTransId="{09F02F2E-140D-4523-9611-BE52C14FE765}" sibTransId="{18AD916A-576C-435E-B495-A856FCE9EFCE}"/>
    <dgm:cxn modelId="{B303AF45-9CD0-4E68-8AC1-5449DCD0E80A}" srcId="{176929C5-6F7F-464F-B295-EDC64D55FA21}" destId="{1F3C0D96-AA7D-4F5B-8B04-E3C6554798E0}" srcOrd="0" destOrd="0" parTransId="{0468BE01-808D-481A-9506-ED619B7E5BBA}" sibTransId="{3CD816E9-29C0-4B92-8B32-0D187F3DAA3D}"/>
    <dgm:cxn modelId="{B029647B-F005-4200-9A8B-768E3E3AD3DF}" srcId="{176929C5-6F7F-464F-B295-EDC64D55FA21}" destId="{89DD2BCA-5453-4B28-9EC9-EF7FC8EB7A4C}" srcOrd="4" destOrd="0" parTransId="{10372BE0-BA5E-4CE1-90D9-5A7DD0FE981C}" sibTransId="{D59812C5-A48B-4771-9EE4-D0EBC164C3C0}"/>
    <dgm:cxn modelId="{1F87CF89-500C-421E-B4AB-91D5B09B5060}" type="presOf" srcId="{61A81AB8-C5B1-4401-BC09-7496E1A5015A}" destId="{0F0B9773-44A3-44BA-80EE-F202E6DB8186}" srcOrd="0" destOrd="0" presId="urn:microsoft.com/office/officeart/2005/8/layout/cycle6"/>
    <dgm:cxn modelId="{7826E199-637F-4F7B-A4F8-561C39034098}" type="presOf" srcId="{4E33E921-34ED-4621-979F-41FAFE489CCE}" destId="{60B2BC5C-2F2C-4EDA-B0FC-0C70824CD13A}" srcOrd="0" destOrd="0" presId="urn:microsoft.com/office/officeart/2005/8/layout/cycle6"/>
    <dgm:cxn modelId="{48A4669A-804C-4E4E-B485-31BD2EEB6F44}" type="presOf" srcId="{2CE8414E-981F-4FBE-B078-11E93FB1F821}" destId="{8EA6995D-F8D1-458D-BFD1-372D10193F15}" srcOrd="0" destOrd="0" presId="urn:microsoft.com/office/officeart/2005/8/layout/cycle6"/>
    <dgm:cxn modelId="{25B3519B-6681-49FB-8F24-6CB04D6C42C3}" type="presOf" srcId="{81BF5A99-8428-4F6E-AE53-D710F249DDBA}" destId="{EA3B36D0-7276-40A3-841B-9784F5BDC788}" srcOrd="0" destOrd="0" presId="urn:microsoft.com/office/officeart/2005/8/layout/cycle6"/>
    <dgm:cxn modelId="{D24E56A0-12E4-4AF1-AB96-CB3C302BABBE}" type="presOf" srcId="{176929C5-6F7F-464F-B295-EDC64D55FA21}" destId="{99DC3D31-8348-4C66-A5A6-A7DE933E81D4}" srcOrd="0" destOrd="0" presId="urn:microsoft.com/office/officeart/2005/8/layout/cycle6"/>
    <dgm:cxn modelId="{A9C1E0A0-1CCC-443A-8FD4-F431C5CB5407}" type="presOf" srcId="{D59812C5-A48B-4771-9EE4-D0EBC164C3C0}" destId="{9A351B3A-BB77-4763-94D1-8690BE8D842F}" srcOrd="0" destOrd="0" presId="urn:microsoft.com/office/officeart/2005/8/layout/cycle6"/>
    <dgm:cxn modelId="{40A934A8-32F9-49FD-9FC5-1934CB77CDF7}" type="presOf" srcId="{481E36CA-FA83-4161-A55D-9F44B5EC680B}" destId="{C86DC155-8BFE-4AF5-A114-8AB14304CBCE}" srcOrd="0" destOrd="0" presId="urn:microsoft.com/office/officeart/2005/8/layout/cycle6"/>
    <dgm:cxn modelId="{CCC245AF-D893-4DE8-8284-4687334C6A11}" type="presOf" srcId="{735A2CAE-2C94-4982-A74E-F487C3ABAA0A}" destId="{CC6F0304-B80B-4DF1-961B-0872EE22D097}" srcOrd="0" destOrd="0" presId="urn:microsoft.com/office/officeart/2005/8/layout/cycle6"/>
    <dgm:cxn modelId="{50C6CEC4-3D0E-421A-BB2B-D4C260181B61}" type="presOf" srcId="{18AD916A-576C-435E-B495-A856FCE9EFCE}" destId="{FC0508AC-6701-4232-86EE-453A8B8DCE94}" srcOrd="0" destOrd="0" presId="urn:microsoft.com/office/officeart/2005/8/layout/cycle6"/>
    <dgm:cxn modelId="{A9C1F1D1-1E87-4670-ABFC-CB803367CE5D}" type="presOf" srcId="{1BC2BA1B-E0E3-4EA4-AAE5-429639058F44}" destId="{73F7DACD-B479-4FFF-91EB-63726EB07ED2}" srcOrd="0" destOrd="0" presId="urn:microsoft.com/office/officeart/2005/8/layout/cycle6"/>
    <dgm:cxn modelId="{C8E464D7-648D-40A9-AB60-50BC517C2332}" srcId="{176929C5-6F7F-464F-B295-EDC64D55FA21}" destId="{B6895BB2-03E9-4187-83FC-834D6747E789}" srcOrd="1" destOrd="0" parTransId="{62968830-6554-48D8-B0C6-C239FEA8EC38}" sibTransId="{A5013DB3-74B2-4418-824B-0CAF5AFE6C46}"/>
    <dgm:cxn modelId="{549041DB-CD56-451A-9928-1289B08551D7}" type="presOf" srcId="{A5013DB3-74B2-4418-824B-0CAF5AFE6C46}" destId="{2B970E38-7B0C-4502-9D27-5F48BA467CBF}" srcOrd="0" destOrd="0" presId="urn:microsoft.com/office/officeart/2005/8/layout/cycle6"/>
    <dgm:cxn modelId="{0F5DB8DC-D4AE-48FE-A490-BD8537CD346B}" srcId="{176929C5-6F7F-464F-B295-EDC64D55FA21}" destId="{81BF5A99-8428-4F6E-AE53-D710F249DDBA}" srcOrd="2" destOrd="0" parTransId="{A30F3FBF-EF53-4B5E-8113-F996254DA74F}" sibTransId="{2CE8414E-981F-4FBE-B078-11E93FB1F821}"/>
    <dgm:cxn modelId="{7D9116DE-6A0B-4EEB-A583-E2318CB039EA}" type="presOf" srcId="{3CD816E9-29C0-4B92-8B32-0D187F3DAA3D}" destId="{E6CED4E4-5260-4706-A884-B04D4B1E4B5B}" srcOrd="0" destOrd="0" presId="urn:microsoft.com/office/officeart/2005/8/layout/cycle6"/>
    <dgm:cxn modelId="{C46CC8EC-76E1-4F6C-8756-877A1E2D4D2A}" srcId="{176929C5-6F7F-464F-B295-EDC64D55FA21}" destId="{B6625D3D-B5D9-4865-B6FC-3B6B556AAF7C}" srcOrd="5" destOrd="0" parTransId="{2095FC69-3E2E-47CF-BBFD-C25C8511B9E9}" sibTransId="{B5AE6674-93D6-490A-988A-CC2EA431E8A4}"/>
    <dgm:cxn modelId="{95A0C1FD-7701-4AE1-A8B1-BC98CE0B5EBF}" srcId="{176929C5-6F7F-464F-B295-EDC64D55FA21}" destId="{735A2CAE-2C94-4982-A74E-F487C3ABAA0A}" srcOrd="7" destOrd="0" parTransId="{FF250A5C-DF33-468C-A1C1-5741CFDA697A}" sibTransId="{61A81AB8-C5B1-4401-BC09-7496E1A5015A}"/>
    <dgm:cxn modelId="{CE1564BA-461A-4D3B-B807-D4FD3D1F07DD}" type="presParOf" srcId="{99DC3D31-8348-4C66-A5A6-A7DE933E81D4}" destId="{5DF8F264-A3F5-4C52-8165-4672AA573BD6}" srcOrd="0" destOrd="0" presId="urn:microsoft.com/office/officeart/2005/8/layout/cycle6"/>
    <dgm:cxn modelId="{A37B7BF0-682C-4B3B-B519-EAB071E5B627}" type="presParOf" srcId="{99DC3D31-8348-4C66-A5A6-A7DE933E81D4}" destId="{AB182BEE-47D7-4CB7-91FE-47738C4E9ED1}" srcOrd="1" destOrd="0" presId="urn:microsoft.com/office/officeart/2005/8/layout/cycle6"/>
    <dgm:cxn modelId="{BA28143F-D4B1-4B22-8D34-86F486E5FD61}" type="presParOf" srcId="{99DC3D31-8348-4C66-A5A6-A7DE933E81D4}" destId="{E6CED4E4-5260-4706-A884-B04D4B1E4B5B}" srcOrd="2" destOrd="0" presId="urn:microsoft.com/office/officeart/2005/8/layout/cycle6"/>
    <dgm:cxn modelId="{D825B98C-8BCE-476A-80B0-C7DC5046C0E8}" type="presParOf" srcId="{99DC3D31-8348-4C66-A5A6-A7DE933E81D4}" destId="{D98F71D2-CCEB-498B-9438-F80C8ED3631A}" srcOrd="3" destOrd="0" presId="urn:microsoft.com/office/officeart/2005/8/layout/cycle6"/>
    <dgm:cxn modelId="{19EF978A-8E0D-4D21-894A-B79E8B5C48E7}" type="presParOf" srcId="{99DC3D31-8348-4C66-A5A6-A7DE933E81D4}" destId="{B1334CF1-D786-49DD-91A7-B9BE5326EC10}" srcOrd="4" destOrd="0" presId="urn:microsoft.com/office/officeart/2005/8/layout/cycle6"/>
    <dgm:cxn modelId="{BCEC0E37-958C-4A43-8AC0-5A2682B97976}" type="presParOf" srcId="{99DC3D31-8348-4C66-A5A6-A7DE933E81D4}" destId="{2B970E38-7B0C-4502-9D27-5F48BA467CBF}" srcOrd="5" destOrd="0" presId="urn:microsoft.com/office/officeart/2005/8/layout/cycle6"/>
    <dgm:cxn modelId="{E96FDC79-4CDC-4F02-A538-7011DEB86373}" type="presParOf" srcId="{99DC3D31-8348-4C66-A5A6-A7DE933E81D4}" destId="{EA3B36D0-7276-40A3-841B-9784F5BDC788}" srcOrd="6" destOrd="0" presId="urn:microsoft.com/office/officeart/2005/8/layout/cycle6"/>
    <dgm:cxn modelId="{8010E39E-B90D-4D4D-B1A4-FF2A94E030A2}" type="presParOf" srcId="{99DC3D31-8348-4C66-A5A6-A7DE933E81D4}" destId="{731A900F-077B-4E09-BF83-9E1AF633F6DF}" srcOrd="7" destOrd="0" presId="urn:microsoft.com/office/officeart/2005/8/layout/cycle6"/>
    <dgm:cxn modelId="{C6B56392-B04F-48CE-98B1-3881DCC070FA}" type="presParOf" srcId="{99DC3D31-8348-4C66-A5A6-A7DE933E81D4}" destId="{8EA6995D-F8D1-458D-BFD1-372D10193F15}" srcOrd="8" destOrd="0" presId="urn:microsoft.com/office/officeart/2005/8/layout/cycle6"/>
    <dgm:cxn modelId="{733C9939-9B01-453E-BC24-555B1652F52B}" type="presParOf" srcId="{99DC3D31-8348-4C66-A5A6-A7DE933E81D4}" destId="{60B2BC5C-2F2C-4EDA-B0FC-0C70824CD13A}" srcOrd="9" destOrd="0" presId="urn:microsoft.com/office/officeart/2005/8/layout/cycle6"/>
    <dgm:cxn modelId="{53B4A1CE-D0D4-4519-8E03-73AA17C8F9E5}" type="presParOf" srcId="{99DC3D31-8348-4C66-A5A6-A7DE933E81D4}" destId="{E3E7DA14-4BDC-4117-B083-661F4A9582C8}" srcOrd="10" destOrd="0" presId="urn:microsoft.com/office/officeart/2005/8/layout/cycle6"/>
    <dgm:cxn modelId="{6D173CC6-07E8-4347-99E9-59EDFEB141CE}" type="presParOf" srcId="{99DC3D31-8348-4C66-A5A6-A7DE933E81D4}" destId="{73F7DACD-B479-4FFF-91EB-63726EB07ED2}" srcOrd="11" destOrd="0" presId="urn:microsoft.com/office/officeart/2005/8/layout/cycle6"/>
    <dgm:cxn modelId="{CBF5A602-3BB9-4A15-AE0D-85DCAF9A014C}" type="presParOf" srcId="{99DC3D31-8348-4C66-A5A6-A7DE933E81D4}" destId="{D706F822-BFA1-449A-B590-6B824C2C1CF6}" srcOrd="12" destOrd="0" presId="urn:microsoft.com/office/officeart/2005/8/layout/cycle6"/>
    <dgm:cxn modelId="{2288FD9D-7B39-4AC0-9C44-752569B8EC38}" type="presParOf" srcId="{99DC3D31-8348-4C66-A5A6-A7DE933E81D4}" destId="{936A1A2E-500E-482A-9675-67AC08501E01}" srcOrd="13" destOrd="0" presId="urn:microsoft.com/office/officeart/2005/8/layout/cycle6"/>
    <dgm:cxn modelId="{6B02AFFE-A4F3-475E-8D42-608771EEC5B3}" type="presParOf" srcId="{99DC3D31-8348-4C66-A5A6-A7DE933E81D4}" destId="{9A351B3A-BB77-4763-94D1-8690BE8D842F}" srcOrd="14" destOrd="0" presId="urn:microsoft.com/office/officeart/2005/8/layout/cycle6"/>
    <dgm:cxn modelId="{78618708-7149-4702-8AB1-DBA52B58C507}" type="presParOf" srcId="{99DC3D31-8348-4C66-A5A6-A7DE933E81D4}" destId="{6B483024-AD14-43AB-884A-5BD0DB338F1C}" srcOrd="15" destOrd="0" presId="urn:microsoft.com/office/officeart/2005/8/layout/cycle6"/>
    <dgm:cxn modelId="{743B7573-C1F4-4652-8A83-52514BDD1D35}" type="presParOf" srcId="{99DC3D31-8348-4C66-A5A6-A7DE933E81D4}" destId="{8573CC36-9016-422D-8BD1-BEFB9EE0EF12}" srcOrd="16" destOrd="0" presId="urn:microsoft.com/office/officeart/2005/8/layout/cycle6"/>
    <dgm:cxn modelId="{631EF274-F703-4499-BD17-93E940E24B9D}" type="presParOf" srcId="{99DC3D31-8348-4C66-A5A6-A7DE933E81D4}" destId="{5444AF90-2507-47FA-9ED6-DECB63285DD2}" srcOrd="17" destOrd="0" presId="urn:microsoft.com/office/officeart/2005/8/layout/cycle6"/>
    <dgm:cxn modelId="{790F924C-5B84-413A-A11E-D44976E8523C}" type="presParOf" srcId="{99DC3D31-8348-4C66-A5A6-A7DE933E81D4}" destId="{C86DC155-8BFE-4AF5-A114-8AB14304CBCE}" srcOrd="18" destOrd="0" presId="urn:microsoft.com/office/officeart/2005/8/layout/cycle6"/>
    <dgm:cxn modelId="{2352A667-4290-4348-9EF5-CC0ABB1D0CE5}" type="presParOf" srcId="{99DC3D31-8348-4C66-A5A6-A7DE933E81D4}" destId="{E31B97E0-0193-4312-A594-9FF787F52755}" srcOrd="19" destOrd="0" presId="urn:microsoft.com/office/officeart/2005/8/layout/cycle6"/>
    <dgm:cxn modelId="{122FA5D9-159B-465C-934F-A16B70A83F95}" type="presParOf" srcId="{99DC3D31-8348-4C66-A5A6-A7DE933E81D4}" destId="{FC0508AC-6701-4232-86EE-453A8B8DCE94}" srcOrd="20" destOrd="0" presId="urn:microsoft.com/office/officeart/2005/8/layout/cycle6"/>
    <dgm:cxn modelId="{2F6A5B30-41B8-496B-BBFE-3F69ECCC54A4}" type="presParOf" srcId="{99DC3D31-8348-4C66-A5A6-A7DE933E81D4}" destId="{CC6F0304-B80B-4DF1-961B-0872EE22D097}" srcOrd="21" destOrd="0" presId="urn:microsoft.com/office/officeart/2005/8/layout/cycle6"/>
    <dgm:cxn modelId="{21F75D8A-DA5B-4A81-BBBC-75A048302CFB}" type="presParOf" srcId="{99DC3D31-8348-4C66-A5A6-A7DE933E81D4}" destId="{D81A14F7-0DF2-4F02-B3A6-F04BC03D3F08}" srcOrd="22" destOrd="0" presId="urn:microsoft.com/office/officeart/2005/8/layout/cycle6"/>
    <dgm:cxn modelId="{939A3FE8-AF35-485A-A6F4-C87BCEFC83FA}" type="presParOf" srcId="{99DC3D31-8348-4C66-A5A6-A7DE933E81D4}" destId="{0F0B9773-44A3-44BA-80EE-F202E6DB8186}" srcOrd="23"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F9D68D-CE06-4C86-A55F-8052647E155E}" type="doc">
      <dgm:prSet loTypeId="urn:microsoft.com/office/officeart/2005/8/layout/vList4" loCatId="picture" qsTypeId="urn:microsoft.com/office/officeart/2005/8/quickstyle/simple1" qsCatId="simple" csTypeId="urn:microsoft.com/office/officeart/2005/8/colors/colorful2" csCatId="colorful" phldr="1"/>
      <dgm:spPr/>
      <dgm:t>
        <a:bodyPr/>
        <a:lstStyle/>
        <a:p>
          <a:endParaRPr lang="en-US"/>
        </a:p>
      </dgm:t>
    </dgm:pt>
    <dgm:pt modelId="{C0DF24DF-C39C-4F9D-85F9-9DC283DA275C}">
      <dgm:prSet/>
      <dgm:spPr/>
      <dgm:t>
        <a:bodyPr/>
        <a:lstStyle/>
        <a:p>
          <a:pPr rtl="0"/>
          <a:r>
            <a:rPr lang="en-GB" b="0" i="0" baseline="0" dirty="0">
              <a:latin typeface="Calibri Light" panose="020F0302020204030204"/>
            </a:rPr>
            <a:t>"A clinically</a:t>
          </a:r>
          <a:r>
            <a:rPr lang="en-GB" b="0" i="0" baseline="0" dirty="0"/>
            <a:t> significant behavioural or psychological pattern that occurs in an individual and that is associated with distress, impairment, or increased risk of death, pain, disability, or important loss of freedom</a:t>
          </a:r>
          <a:r>
            <a:rPr lang="en-GB" b="0" i="0" baseline="0" dirty="0">
              <a:latin typeface="Calibri Light" panose="020F0302020204030204"/>
            </a:rPr>
            <a:t>"</a:t>
          </a:r>
          <a:r>
            <a:rPr lang="en-GB" dirty="0">
              <a:latin typeface="Calibri Light" panose="020F0302020204030204"/>
            </a:rPr>
            <a:t> (p. 24).</a:t>
          </a:r>
          <a:endParaRPr lang="en-US" dirty="0"/>
        </a:p>
      </dgm:t>
    </dgm:pt>
    <dgm:pt modelId="{A2DEF378-4B25-4438-9EDF-209BAE5327F1}" type="parTrans" cxnId="{910EDBB2-8A7F-4493-B6F3-08F2BA3E9847}">
      <dgm:prSet/>
      <dgm:spPr/>
      <dgm:t>
        <a:bodyPr/>
        <a:lstStyle/>
        <a:p>
          <a:endParaRPr lang="en-US"/>
        </a:p>
      </dgm:t>
    </dgm:pt>
    <dgm:pt modelId="{90CD2AE0-0F7C-4656-BED6-92E8470B25A6}" type="sibTrans" cxnId="{910EDBB2-8A7F-4493-B6F3-08F2BA3E9847}">
      <dgm:prSet/>
      <dgm:spPr/>
      <dgm:t>
        <a:bodyPr/>
        <a:lstStyle/>
        <a:p>
          <a:endParaRPr lang="en-US"/>
        </a:p>
      </dgm:t>
    </dgm:pt>
    <dgm:pt modelId="{582389EB-32B8-48D0-95C9-CF53F04F1E78}">
      <dgm:prSet custT="1"/>
      <dgm:spPr/>
      <dgm:t>
        <a:bodyPr/>
        <a:lstStyle/>
        <a:p>
          <a:pPr rtl="0"/>
          <a:r>
            <a:rPr lang="en-GB" sz="2400" b="0" i="0" baseline="0" dirty="0">
              <a:latin typeface="Calibri Light" panose="020F0302020204030204"/>
            </a:rPr>
            <a:t>Cause of atypical behaviour </a:t>
          </a:r>
          <a:r>
            <a:rPr lang="en-GB" sz="2400" b="0" i="0" baseline="0" dirty="0"/>
            <a:t>resides within the individual and interferes with adaptation (nature)</a:t>
          </a:r>
          <a:endParaRPr lang="en-US" sz="2400" dirty="0"/>
        </a:p>
      </dgm:t>
    </dgm:pt>
    <dgm:pt modelId="{B3D6D4C1-A8E9-4940-87C1-48FBFB7033A4}" type="parTrans" cxnId="{AC24E003-1E03-44BA-9B78-D217DB6E4F92}">
      <dgm:prSet/>
      <dgm:spPr/>
      <dgm:t>
        <a:bodyPr/>
        <a:lstStyle/>
        <a:p>
          <a:endParaRPr lang="en-US"/>
        </a:p>
      </dgm:t>
    </dgm:pt>
    <dgm:pt modelId="{1AD92E9A-732A-4F4E-90CA-22C316F31FE5}" type="sibTrans" cxnId="{AC24E003-1E03-44BA-9B78-D217DB6E4F92}">
      <dgm:prSet/>
      <dgm:spPr/>
      <dgm:t>
        <a:bodyPr/>
        <a:lstStyle/>
        <a:p>
          <a:endParaRPr lang="en-US"/>
        </a:p>
      </dgm:t>
    </dgm:pt>
    <dgm:pt modelId="{F6189ED3-15E9-4D5A-9F53-3ABF55E191B7}">
      <dgm:prSet custT="1"/>
      <dgm:spPr/>
      <dgm:t>
        <a:bodyPr/>
        <a:lstStyle/>
        <a:p>
          <a:pPr rtl="0"/>
          <a:r>
            <a:rPr lang="en-GB" sz="2400" b="0" i="0" baseline="0" dirty="0"/>
            <a:t>Or may be viewed as an individual’s reaction to circumstances (nurture)</a:t>
          </a:r>
          <a:endParaRPr lang="en-US" sz="2400" dirty="0"/>
        </a:p>
      </dgm:t>
    </dgm:pt>
    <dgm:pt modelId="{8BDDFE89-BDD3-4B38-A2BF-B9C6AF1FB3B8}" type="parTrans" cxnId="{8145887B-2797-4275-9962-143CC58FA927}">
      <dgm:prSet/>
      <dgm:spPr/>
      <dgm:t>
        <a:bodyPr/>
        <a:lstStyle/>
        <a:p>
          <a:endParaRPr lang="en-US"/>
        </a:p>
      </dgm:t>
    </dgm:pt>
    <dgm:pt modelId="{0BE9C94C-67B9-4744-AB06-3D3DE738A5E5}" type="sibTrans" cxnId="{8145887B-2797-4275-9962-143CC58FA927}">
      <dgm:prSet/>
      <dgm:spPr/>
      <dgm:t>
        <a:bodyPr/>
        <a:lstStyle/>
        <a:p>
          <a:endParaRPr lang="en-US"/>
        </a:p>
      </dgm:t>
    </dgm:pt>
    <dgm:pt modelId="{077C05D1-1C2C-488E-AA3D-BEDA14613191}" type="pres">
      <dgm:prSet presAssocID="{6EF9D68D-CE06-4C86-A55F-8052647E155E}" presName="linear" presStyleCnt="0">
        <dgm:presLayoutVars>
          <dgm:dir/>
          <dgm:resizeHandles val="exact"/>
        </dgm:presLayoutVars>
      </dgm:prSet>
      <dgm:spPr/>
    </dgm:pt>
    <dgm:pt modelId="{D3D20844-6091-4734-AE97-DE97B0D8AC4F}" type="pres">
      <dgm:prSet presAssocID="{C0DF24DF-C39C-4F9D-85F9-9DC283DA275C}" presName="comp" presStyleCnt="0"/>
      <dgm:spPr/>
    </dgm:pt>
    <dgm:pt modelId="{4B02DF0B-6E9D-434C-BCC0-37F27932050B}" type="pres">
      <dgm:prSet presAssocID="{C0DF24DF-C39C-4F9D-85F9-9DC283DA275C}" presName="box" presStyleLbl="node1" presStyleIdx="0" presStyleCnt="3"/>
      <dgm:spPr/>
    </dgm:pt>
    <dgm:pt modelId="{21175B1A-9BF6-4288-BDFF-908A3F78025B}" type="pres">
      <dgm:prSet presAssocID="{C0DF24DF-C39C-4F9D-85F9-9DC283DA275C}" presName="img" presStyleLbl="fgImgPlace1" presStyleIdx="0" presStyleCnt="3"/>
      <dgm:spPr>
        <a:blipFill rotWithShape="1">
          <a:blip xmlns:r="http://schemas.openxmlformats.org/officeDocument/2006/relationships" r:embed="rId1"/>
          <a:stretch>
            <a:fillRect/>
          </a:stretch>
        </a:blipFill>
      </dgm:spPr>
    </dgm:pt>
    <dgm:pt modelId="{C9B1646C-1971-4C11-8056-79ECC2BCB78A}" type="pres">
      <dgm:prSet presAssocID="{C0DF24DF-C39C-4F9D-85F9-9DC283DA275C}" presName="text" presStyleLbl="node1" presStyleIdx="0" presStyleCnt="3">
        <dgm:presLayoutVars>
          <dgm:bulletEnabled val="1"/>
        </dgm:presLayoutVars>
      </dgm:prSet>
      <dgm:spPr/>
    </dgm:pt>
    <dgm:pt modelId="{2A93C7D2-EE0A-471B-AF08-2C0A9E35DE85}" type="pres">
      <dgm:prSet presAssocID="{90CD2AE0-0F7C-4656-BED6-92E8470B25A6}" presName="spacer" presStyleCnt="0"/>
      <dgm:spPr/>
    </dgm:pt>
    <dgm:pt modelId="{44CF16CC-2CD9-4921-9C5A-A2C76A9E438D}" type="pres">
      <dgm:prSet presAssocID="{582389EB-32B8-48D0-95C9-CF53F04F1E78}" presName="comp" presStyleCnt="0"/>
      <dgm:spPr/>
    </dgm:pt>
    <dgm:pt modelId="{09DE68F1-82E6-4BE6-943A-09413C6CC113}" type="pres">
      <dgm:prSet presAssocID="{582389EB-32B8-48D0-95C9-CF53F04F1E78}" presName="box" presStyleLbl="node1" presStyleIdx="1" presStyleCnt="3"/>
      <dgm:spPr/>
    </dgm:pt>
    <dgm:pt modelId="{CAF49AA4-3117-44B1-933F-344269FDC503}" type="pres">
      <dgm:prSet presAssocID="{582389EB-32B8-48D0-95C9-CF53F04F1E78}" presName="img" presStyleLbl="fgImgPlace1" presStyleIdx="1" presStyleCnt="3"/>
      <dgm:spPr>
        <a:blipFill rotWithShape="1">
          <a:blip xmlns:r="http://schemas.openxmlformats.org/officeDocument/2006/relationships" r:embed="rId2"/>
          <a:stretch>
            <a:fillRect/>
          </a:stretch>
        </a:blipFill>
      </dgm:spPr>
    </dgm:pt>
    <dgm:pt modelId="{39282DC4-5E45-4753-92F0-6F92479A4905}" type="pres">
      <dgm:prSet presAssocID="{582389EB-32B8-48D0-95C9-CF53F04F1E78}" presName="text" presStyleLbl="node1" presStyleIdx="1" presStyleCnt="3">
        <dgm:presLayoutVars>
          <dgm:bulletEnabled val="1"/>
        </dgm:presLayoutVars>
      </dgm:prSet>
      <dgm:spPr/>
    </dgm:pt>
    <dgm:pt modelId="{EFE08259-B3AC-4DAE-9BA8-33DC303B0307}" type="pres">
      <dgm:prSet presAssocID="{1AD92E9A-732A-4F4E-90CA-22C316F31FE5}" presName="spacer" presStyleCnt="0"/>
      <dgm:spPr/>
    </dgm:pt>
    <dgm:pt modelId="{CE3D7719-25A3-4667-96C4-5506A152B995}" type="pres">
      <dgm:prSet presAssocID="{F6189ED3-15E9-4D5A-9F53-3ABF55E191B7}" presName="comp" presStyleCnt="0"/>
      <dgm:spPr/>
    </dgm:pt>
    <dgm:pt modelId="{E61881D3-6D38-43F7-9882-09EBFAB6B8AE}" type="pres">
      <dgm:prSet presAssocID="{F6189ED3-15E9-4D5A-9F53-3ABF55E191B7}" presName="box" presStyleLbl="node1" presStyleIdx="2" presStyleCnt="3"/>
      <dgm:spPr/>
    </dgm:pt>
    <dgm:pt modelId="{F1FCF1A9-42A4-4E71-AAE1-D7141D63A667}" type="pres">
      <dgm:prSet presAssocID="{F6189ED3-15E9-4D5A-9F53-3ABF55E191B7}" presName="img" presStyleLbl="fgImgPlace1" presStyleIdx="2" presStyleCnt="3"/>
      <dgm:spPr>
        <a:blipFill rotWithShape="1">
          <a:blip xmlns:r="http://schemas.openxmlformats.org/officeDocument/2006/relationships" r:embed="rId3"/>
          <a:stretch>
            <a:fillRect/>
          </a:stretch>
        </a:blipFill>
      </dgm:spPr>
    </dgm:pt>
    <dgm:pt modelId="{5C9115AC-EEA9-454E-953E-59AA0062937E}" type="pres">
      <dgm:prSet presAssocID="{F6189ED3-15E9-4D5A-9F53-3ABF55E191B7}" presName="text" presStyleLbl="node1" presStyleIdx="2" presStyleCnt="3">
        <dgm:presLayoutVars>
          <dgm:bulletEnabled val="1"/>
        </dgm:presLayoutVars>
      </dgm:prSet>
      <dgm:spPr/>
    </dgm:pt>
  </dgm:ptLst>
  <dgm:cxnLst>
    <dgm:cxn modelId="{AC24E003-1E03-44BA-9B78-D217DB6E4F92}" srcId="{6EF9D68D-CE06-4C86-A55F-8052647E155E}" destId="{582389EB-32B8-48D0-95C9-CF53F04F1E78}" srcOrd="1" destOrd="0" parTransId="{B3D6D4C1-A8E9-4940-87C1-48FBFB7033A4}" sibTransId="{1AD92E9A-732A-4F4E-90CA-22C316F31FE5}"/>
    <dgm:cxn modelId="{CF3F8D37-7DD2-46E0-8A19-D6138A7C8006}" type="presOf" srcId="{6EF9D68D-CE06-4C86-A55F-8052647E155E}" destId="{077C05D1-1C2C-488E-AA3D-BEDA14613191}" srcOrd="0" destOrd="0" presId="urn:microsoft.com/office/officeart/2005/8/layout/vList4"/>
    <dgm:cxn modelId="{DBBDC97A-BF6C-4E36-8FAA-DB1E12010E9C}" type="presOf" srcId="{582389EB-32B8-48D0-95C9-CF53F04F1E78}" destId="{39282DC4-5E45-4753-92F0-6F92479A4905}" srcOrd="1" destOrd="0" presId="urn:microsoft.com/office/officeart/2005/8/layout/vList4"/>
    <dgm:cxn modelId="{8145887B-2797-4275-9962-143CC58FA927}" srcId="{6EF9D68D-CE06-4C86-A55F-8052647E155E}" destId="{F6189ED3-15E9-4D5A-9F53-3ABF55E191B7}" srcOrd="2" destOrd="0" parTransId="{8BDDFE89-BDD3-4B38-A2BF-B9C6AF1FB3B8}" sibTransId="{0BE9C94C-67B9-4744-AB06-3D3DE738A5E5}"/>
    <dgm:cxn modelId="{011F1587-1A3D-4ADD-8C5D-2925C4E794CB}" type="presOf" srcId="{F6189ED3-15E9-4D5A-9F53-3ABF55E191B7}" destId="{5C9115AC-EEA9-454E-953E-59AA0062937E}" srcOrd="1" destOrd="0" presId="urn:microsoft.com/office/officeart/2005/8/layout/vList4"/>
    <dgm:cxn modelId="{FBC87393-9D6A-4E4D-BB23-E73259BE644E}" type="presOf" srcId="{C0DF24DF-C39C-4F9D-85F9-9DC283DA275C}" destId="{C9B1646C-1971-4C11-8056-79ECC2BCB78A}" srcOrd="1" destOrd="0" presId="urn:microsoft.com/office/officeart/2005/8/layout/vList4"/>
    <dgm:cxn modelId="{2714CB9E-102E-4D18-A9AB-3F8882465B50}" type="presOf" srcId="{582389EB-32B8-48D0-95C9-CF53F04F1E78}" destId="{09DE68F1-82E6-4BE6-943A-09413C6CC113}" srcOrd="0" destOrd="0" presId="urn:microsoft.com/office/officeart/2005/8/layout/vList4"/>
    <dgm:cxn modelId="{A13054A0-99D0-49A1-B8B6-7B172C4B454C}" type="presOf" srcId="{F6189ED3-15E9-4D5A-9F53-3ABF55E191B7}" destId="{E61881D3-6D38-43F7-9882-09EBFAB6B8AE}" srcOrd="0" destOrd="0" presId="urn:microsoft.com/office/officeart/2005/8/layout/vList4"/>
    <dgm:cxn modelId="{910EDBB2-8A7F-4493-B6F3-08F2BA3E9847}" srcId="{6EF9D68D-CE06-4C86-A55F-8052647E155E}" destId="{C0DF24DF-C39C-4F9D-85F9-9DC283DA275C}" srcOrd="0" destOrd="0" parTransId="{A2DEF378-4B25-4438-9EDF-209BAE5327F1}" sibTransId="{90CD2AE0-0F7C-4656-BED6-92E8470B25A6}"/>
    <dgm:cxn modelId="{A60609B5-468C-4F20-8487-17DFECA02599}" type="presOf" srcId="{C0DF24DF-C39C-4F9D-85F9-9DC283DA275C}" destId="{4B02DF0B-6E9D-434C-BCC0-37F27932050B}" srcOrd="0" destOrd="0" presId="urn:microsoft.com/office/officeart/2005/8/layout/vList4"/>
    <dgm:cxn modelId="{73ECD5F3-C505-46AA-8408-D89568AE955B}" type="presParOf" srcId="{077C05D1-1C2C-488E-AA3D-BEDA14613191}" destId="{D3D20844-6091-4734-AE97-DE97B0D8AC4F}" srcOrd="0" destOrd="0" presId="urn:microsoft.com/office/officeart/2005/8/layout/vList4"/>
    <dgm:cxn modelId="{86539007-EFD5-42F0-A6F6-3D08FA8CC487}" type="presParOf" srcId="{D3D20844-6091-4734-AE97-DE97B0D8AC4F}" destId="{4B02DF0B-6E9D-434C-BCC0-37F27932050B}" srcOrd="0" destOrd="0" presId="urn:microsoft.com/office/officeart/2005/8/layout/vList4"/>
    <dgm:cxn modelId="{4F7A4154-0E9E-4CEE-8B5C-1536CDDBCDA2}" type="presParOf" srcId="{D3D20844-6091-4734-AE97-DE97B0D8AC4F}" destId="{21175B1A-9BF6-4288-BDFF-908A3F78025B}" srcOrd="1" destOrd="0" presId="urn:microsoft.com/office/officeart/2005/8/layout/vList4"/>
    <dgm:cxn modelId="{E892B717-09D0-405D-BB30-11E399C2AFA8}" type="presParOf" srcId="{D3D20844-6091-4734-AE97-DE97B0D8AC4F}" destId="{C9B1646C-1971-4C11-8056-79ECC2BCB78A}" srcOrd="2" destOrd="0" presId="urn:microsoft.com/office/officeart/2005/8/layout/vList4"/>
    <dgm:cxn modelId="{918D2E95-0899-4B93-B6D7-C824CC5FE05B}" type="presParOf" srcId="{077C05D1-1C2C-488E-AA3D-BEDA14613191}" destId="{2A93C7D2-EE0A-471B-AF08-2C0A9E35DE85}" srcOrd="1" destOrd="0" presId="urn:microsoft.com/office/officeart/2005/8/layout/vList4"/>
    <dgm:cxn modelId="{DCE02D8D-BDBA-465C-85C3-F4C963FC04FD}" type="presParOf" srcId="{077C05D1-1C2C-488E-AA3D-BEDA14613191}" destId="{44CF16CC-2CD9-4921-9C5A-A2C76A9E438D}" srcOrd="2" destOrd="0" presId="urn:microsoft.com/office/officeart/2005/8/layout/vList4"/>
    <dgm:cxn modelId="{F87AEF7C-F0CF-4140-A377-397B094546F3}" type="presParOf" srcId="{44CF16CC-2CD9-4921-9C5A-A2C76A9E438D}" destId="{09DE68F1-82E6-4BE6-943A-09413C6CC113}" srcOrd="0" destOrd="0" presId="urn:microsoft.com/office/officeart/2005/8/layout/vList4"/>
    <dgm:cxn modelId="{D9E442B9-FAF2-431C-AAE7-7A4CE9EDA0CF}" type="presParOf" srcId="{44CF16CC-2CD9-4921-9C5A-A2C76A9E438D}" destId="{CAF49AA4-3117-44B1-933F-344269FDC503}" srcOrd="1" destOrd="0" presId="urn:microsoft.com/office/officeart/2005/8/layout/vList4"/>
    <dgm:cxn modelId="{0DD2F863-84C9-4DFC-9079-DCBBDC6C5953}" type="presParOf" srcId="{44CF16CC-2CD9-4921-9C5A-A2C76A9E438D}" destId="{39282DC4-5E45-4753-92F0-6F92479A4905}" srcOrd="2" destOrd="0" presId="urn:microsoft.com/office/officeart/2005/8/layout/vList4"/>
    <dgm:cxn modelId="{71CFD346-DC1D-44AC-A77A-6EC83833651C}" type="presParOf" srcId="{077C05D1-1C2C-488E-AA3D-BEDA14613191}" destId="{EFE08259-B3AC-4DAE-9BA8-33DC303B0307}" srcOrd="3" destOrd="0" presId="urn:microsoft.com/office/officeart/2005/8/layout/vList4"/>
    <dgm:cxn modelId="{71AE2079-138E-4A31-841F-BBD34A4F272A}" type="presParOf" srcId="{077C05D1-1C2C-488E-AA3D-BEDA14613191}" destId="{CE3D7719-25A3-4667-96C4-5506A152B995}" srcOrd="4" destOrd="0" presId="urn:microsoft.com/office/officeart/2005/8/layout/vList4"/>
    <dgm:cxn modelId="{6D186CFF-D984-42DE-9026-BE1E9883D958}" type="presParOf" srcId="{CE3D7719-25A3-4667-96C4-5506A152B995}" destId="{E61881D3-6D38-43F7-9882-09EBFAB6B8AE}" srcOrd="0" destOrd="0" presId="urn:microsoft.com/office/officeart/2005/8/layout/vList4"/>
    <dgm:cxn modelId="{4121740D-987B-4F54-8B9A-CF8201A8147A}" type="presParOf" srcId="{CE3D7719-25A3-4667-96C4-5506A152B995}" destId="{F1FCF1A9-42A4-4E71-AAE1-D7141D63A667}" srcOrd="1" destOrd="0" presId="urn:microsoft.com/office/officeart/2005/8/layout/vList4"/>
    <dgm:cxn modelId="{D7C22CBD-ABE2-488B-B07A-A32BA64C2A79}" type="presParOf" srcId="{CE3D7719-25A3-4667-96C4-5506A152B995}" destId="{5C9115AC-EEA9-454E-953E-59AA0062937E}"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D0209A-9CE2-45E5-B805-2E4F20CF85D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CE5C15E6-E13B-4911-8AE4-914205AA976C}">
      <dgm:prSet/>
      <dgm:spPr/>
      <dgm:t>
        <a:bodyPr/>
        <a:lstStyle/>
        <a:p>
          <a:pPr rtl="0"/>
          <a:r>
            <a:rPr lang="en-GB" b="0" i="0" baseline="0"/>
            <a:t>Developmental norms – describe the typical rates of growth, sequences of growth, and forms of physical skills, language, cognition, emotion and social behaviour. </a:t>
          </a:r>
          <a:endParaRPr lang="en-GB"/>
        </a:p>
      </dgm:t>
    </dgm:pt>
    <dgm:pt modelId="{554BE83F-A66F-4F60-926E-1CD786C6E302}" type="parTrans" cxnId="{9B4623A0-9D7D-473B-B36D-F4AB95C5157A}">
      <dgm:prSet/>
      <dgm:spPr/>
      <dgm:t>
        <a:bodyPr/>
        <a:lstStyle/>
        <a:p>
          <a:endParaRPr lang="en-GB"/>
        </a:p>
      </dgm:t>
    </dgm:pt>
    <dgm:pt modelId="{B213505B-3150-4086-8D96-166EADB9296A}" type="sibTrans" cxnId="{9B4623A0-9D7D-473B-B36D-F4AB95C5157A}">
      <dgm:prSet/>
      <dgm:spPr/>
      <dgm:t>
        <a:bodyPr/>
        <a:lstStyle/>
        <a:p>
          <a:endParaRPr lang="en-GB"/>
        </a:p>
      </dgm:t>
    </dgm:pt>
    <dgm:pt modelId="{E7ABD4A3-25DF-42D7-9246-5D18E641BBDA}">
      <dgm:prSet/>
      <dgm:spPr/>
      <dgm:t>
        <a:bodyPr/>
        <a:lstStyle/>
        <a:p>
          <a:pPr rtl="0"/>
          <a:r>
            <a:rPr lang="en-GB" b="0" i="0" baseline="0"/>
            <a:t>Behaviour is judged as anomalous relative to these norms (delayed development, extremely high/low frequency/intensity of behaviours, abrupt changes in behaviour).</a:t>
          </a:r>
          <a:endParaRPr lang="en-GB"/>
        </a:p>
      </dgm:t>
    </dgm:pt>
    <dgm:pt modelId="{BD47E46D-6340-4312-A96A-A3EF3A5CE934}" type="parTrans" cxnId="{0F54124A-4A02-40E4-AA06-E0D05A39B949}">
      <dgm:prSet/>
      <dgm:spPr/>
      <dgm:t>
        <a:bodyPr/>
        <a:lstStyle/>
        <a:p>
          <a:endParaRPr lang="en-GB"/>
        </a:p>
      </dgm:t>
    </dgm:pt>
    <dgm:pt modelId="{6A18E2FF-6D12-45FB-B556-7519CA912316}" type="sibTrans" cxnId="{0F54124A-4A02-40E4-AA06-E0D05A39B949}">
      <dgm:prSet/>
      <dgm:spPr/>
      <dgm:t>
        <a:bodyPr/>
        <a:lstStyle/>
        <a:p>
          <a:endParaRPr lang="en-GB"/>
        </a:p>
      </dgm:t>
    </dgm:pt>
    <dgm:pt modelId="{6B003908-5734-454B-8399-E0E91B56037B}" type="pres">
      <dgm:prSet presAssocID="{F5D0209A-9CE2-45E5-B805-2E4F20CF85DA}" presName="Name0" presStyleCnt="0">
        <dgm:presLayoutVars>
          <dgm:dir/>
          <dgm:resizeHandles val="exact"/>
        </dgm:presLayoutVars>
      </dgm:prSet>
      <dgm:spPr/>
    </dgm:pt>
    <dgm:pt modelId="{006D7B6D-3309-4EDC-ACDC-B80F4163349D}" type="pres">
      <dgm:prSet presAssocID="{F5D0209A-9CE2-45E5-B805-2E4F20CF85DA}" presName="fgShape" presStyleLbl="fgShp" presStyleIdx="0" presStyleCnt="1"/>
      <dgm:spPr/>
    </dgm:pt>
    <dgm:pt modelId="{05B57F4F-E3A5-449E-BE1F-D6912DCD21BC}" type="pres">
      <dgm:prSet presAssocID="{F5D0209A-9CE2-45E5-B805-2E4F20CF85DA}" presName="linComp" presStyleCnt="0"/>
      <dgm:spPr/>
    </dgm:pt>
    <dgm:pt modelId="{BADAC23E-FB98-47F9-A213-75BC48359DBA}" type="pres">
      <dgm:prSet presAssocID="{CE5C15E6-E13B-4911-8AE4-914205AA976C}" presName="compNode" presStyleCnt="0"/>
      <dgm:spPr/>
    </dgm:pt>
    <dgm:pt modelId="{D20FD193-4CCD-4BE1-94FA-9DFC482A95FD}" type="pres">
      <dgm:prSet presAssocID="{CE5C15E6-E13B-4911-8AE4-914205AA976C}" presName="bkgdShape" presStyleLbl="node1" presStyleIdx="0" presStyleCnt="2"/>
      <dgm:spPr/>
    </dgm:pt>
    <dgm:pt modelId="{A70A030B-525E-48CC-BCDB-B85775602957}" type="pres">
      <dgm:prSet presAssocID="{CE5C15E6-E13B-4911-8AE4-914205AA976C}" presName="nodeTx" presStyleLbl="node1" presStyleIdx="0" presStyleCnt="2">
        <dgm:presLayoutVars>
          <dgm:bulletEnabled val="1"/>
        </dgm:presLayoutVars>
      </dgm:prSet>
      <dgm:spPr/>
    </dgm:pt>
    <dgm:pt modelId="{4AEB547B-2F9E-4484-8875-B7D5A498F195}" type="pres">
      <dgm:prSet presAssocID="{CE5C15E6-E13B-4911-8AE4-914205AA976C}" presName="invisiNode" presStyleLbl="node1" presStyleIdx="0" presStyleCnt="2"/>
      <dgm:spPr/>
    </dgm:pt>
    <dgm:pt modelId="{A4797D86-7A32-4159-9ACA-D6D144CED992}" type="pres">
      <dgm:prSet presAssocID="{CE5C15E6-E13B-4911-8AE4-914205AA976C}" presName="imagNode" presStyleLbl="fgImgPlace1" presStyleIdx="0" presStyleCnt="2"/>
      <dgm:spPr>
        <a:blipFill rotWithShape="1">
          <a:blip xmlns:r="http://schemas.openxmlformats.org/officeDocument/2006/relationships" r:embed="rId1"/>
          <a:stretch>
            <a:fillRect/>
          </a:stretch>
        </a:blipFill>
      </dgm:spPr>
    </dgm:pt>
    <dgm:pt modelId="{6578D662-AE2F-414B-8383-C633F3148370}" type="pres">
      <dgm:prSet presAssocID="{B213505B-3150-4086-8D96-166EADB9296A}" presName="sibTrans" presStyleLbl="sibTrans2D1" presStyleIdx="0" presStyleCnt="0"/>
      <dgm:spPr/>
    </dgm:pt>
    <dgm:pt modelId="{A2FB9454-3A8F-4FCA-B512-5A3974783FD4}" type="pres">
      <dgm:prSet presAssocID="{E7ABD4A3-25DF-42D7-9246-5D18E641BBDA}" presName="compNode" presStyleCnt="0"/>
      <dgm:spPr/>
    </dgm:pt>
    <dgm:pt modelId="{C92BB8F4-1D7C-40F7-B700-6AD3CA7E948C}" type="pres">
      <dgm:prSet presAssocID="{E7ABD4A3-25DF-42D7-9246-5D18E641BBDA}" presName="bkgdShape" presStyleLbl="node1" presStyleIdx="1" presStyleCnt="2"/>
      <dgm:spPr/>
    </dgm:pt>
    <dgm:pt modelId="{409F81C2-A97E-4527-976A-AA0A4993CFE2}" type="pres">
      <dgm:prSet presAssocID="{E7ABD4A3-25DF-42D7-9246-5D18E641BBDA}" presName="nodeTx" presStyleLbl="node1" presStyleIdx="1" presStyleCnt="2">
        <dgm:presLayoutVars>
          <dgm:bulletEnabled val="1"/>
        </dgm:presLayoutVars>
      </dgm:prSet>
      <dgm:spPr/>
    </dgm:pt>
    <dgm:pt modelId="{42BA40B1-50BD-4A7B-9B84-BD067CD861EB}" type="pres">
      <dgm:prSet presAssocID="{E7ABD4A3-25DF-42D7-9246-5D18E641BBDA}" presName="invisiNode" presStyleLbl="node1" presStyleIdx="1" presStyleCnt="2"/>
      <dgm:spPr/>
    </dgm:pt>
    <dgm:pt modelId="{3C5EF5BD-EC78-429B-8734-DA0AC7816260}" type="pres">
      <dgm:prSet presAssocID="{E7ABD4A3-25DF-42D7-9246-5D18E641BBDA}" presName="imagNode" presStyleLbl="fgImgPlace1" presStyleIdx="1" presStyleCnt="2"/>
      <dgm:spPr>
        <a:blipFill rotWithShape="1">
          <a:blip xmlns:r="http://schemas.openxmlformats.org/officeDocument/2006/relationships" r:embed="rId2"/>
          <a:stretch>
            <a:fillRect/>
          </a:stretch>
        </a:blipFill>
      </dgm:spPr>
    </dgm:pt>
  </dgm:ptLst>
  <dgm:cxnLst>
    <dgm:cxn modelId="{8928770A-AD05-4386-8DE2-199D26BFCD44}" type="presOf" srcId="{B213505B-3150-4086-8D96-166EADB9296A}" destId="{6578D662-AE2F-414B-8383-C633F3148370}" srcOrd="0" destOrd="0" presId="urn:microsoft.com/office/officeart/2005/8/layout/hList7"/>
    <dgm:cxn modelId="{0F54124A-4A02-40E4-AA06-E0D05A39B949}" srcId="{F5D0209A-9CE2-45E5-B805-2E4F20CF85DA}" destId="{E7ABD4A3-25DF-42D7-9246-5D18E641BBDA}" srcOrd="1" destOrd="0" parTransId="{BD47E46D-6340-4312-A96A-A3EF3A5CE934}" sibTransId="{6A18E2FF-6D12-45FB-B556-7519CA912316}"/>
    <dgm:cxn modelId="{B752A35E-345A-47C6-BDC5-EDC08A5AA771}" type="presOf" srcId="{E7ABD4A3-25DF-42D7-9246-5D18E641BBDA}" destId="{C92BB8F4-1D7C-40F7-B700-6AD3CA7E948C}" srcOrd="0" destOrd="0" presId="urn:microsoft.com/office/officeart/2005/8/layout/hList7"/>
    <dgm:cxn modelId="{9B4623A0-9D7D-473B-B36D-F4AB95C5157A}" srcId="{F5D0209A-9CE2-45E5-B805-2E4F20CF85DA}" destId="{CE5C15E6-E13B-4911-8AE4-914205AA976C}" srcOrd="0" destOrd="0" parTransId="{554BE83F-A66F-4F60-926E-1CD786C6E302}" sibTransId="{B213505B-3150-4086-8D96-166EADB9296A}"/>
    <dgm:cxn modelId="{95B1DBA3-8D25-4ECF-B523-49CC22A23C2C}" type="presOf" srcId="{CE5C15E6-E13B-4911-8AE4-914205AA976C}" destId="{A70A030B-525E-48CC-BCDB-B85775602957}" srcOrd="1" destOrd="0" presId="urn:microsoft.com/office/officeart/2005/8/layout/hList7"/>
    <dgm:cxn modelId="{88B900CB-0D54-44F6-B77D-43939496AD08}" type="presOf" srcId="{CE5C15E6-E13B-4911-8AE4-914205AA976C}" destId="{D20FD193-4CCD-4BE1-94FA-9DFC482A95FD}" srcOrd="0" destOrd="0" presId="urn:microsoft.com/office/officeart/2005/8/layout/hList7"/>
    <dgm:cxn modelId="{6E0A3EF1-1BC2-4600-A4FB-F825BF1F6072}" type="presOf" srcId="{F5D0209A-9CE2-45E5-B805-2E4F20CF85DA}" destId="{6B003908-5734-454B-8399-E0E91B56037B}" srcOrd="0" destOrd="0" presId="urn:microsoft.com/office/officeart/2005/8/layout/hList7"/>
    <dgm:cxn modelId="{B7BA4AF9-3AAC-4411-93D9-1E302978CED3}" type="presOf" srcId="{E7ABD4A3-25DF-42D7-9246-5D18E641BBDA}" destId="{409F81C2-A97E-4527-976A-AA0A4993CFE2}" srcOrd="1" destOrd="0" presId="urn:microsoft.com/office/officeart/2005/8/layout/hList7"/>
    <dgm:cxn modelId="{BA419D3C-07B1-469D-BA13-7779DD5EA98C}" type="presParOf" srcId="{6B003908-5734-454B-8399-E0E91B56037B}" destId="{006D7B6D-3309-4EDC-ACDC-B80F4163349D}" srcOrd="0" destOrd="0" presId="urn:microsoft.com/office/officeart/2005/8/layout/hList7"/>
    <dgm:cxn modelId="{B15FDB37-3DDD-4431-B96F-38B22E4AC9F1}" type="presParOf" srcId="{6B003908-5734-454B-8399-E0E91B56037B}" destId="{05B57F4F-E3A5-449E-BE1F-D6912DCD21BC}" srcOrd="1" destOrd="0" presId="urn:microsoft.com/office/officeart/2005/8/layout/hList7"/>
    <dgm:cxn modelId="{22A35DFA-48AC-4CE3-9CDB-DC35CB7EDE8C}" type="presParOf" srcId="{05B57F4F-E3A5-449E-BE1F-D6912DCD21BC}" destId="{BADAC23E-FB98-47F9-A213-75BC48359DBA}" srcOrd="0" destOrd="0" presId="urn:microsoft.com/office/officeart/2005/8/layout/hList7"/>
    <dgm:cxn modelId="{32378D1D-258D-4B24-A2FD-0EB143AADAE3}" type="presParOf" srcId="{BADAC23E-FB98-47F9-A213-75BC48359DBA}" destId="{D20FD193-4CCD-4BE1-94FA-9DFC482A95FD}" srcOrd="0" destOrd="0" presId="urn:microsoft.com/office/officeart/2005/8/layout/hList7"/>
    <dgm:cxn modelId="{CE09EA31-33CF-4186-A765-698A0B6CC559}" type="presParOf" srcId="{BADAC23E-FB98-47F9-A213-75BC48359DBA}" destId="{A70A030B-525E-48CC-BCDB-B85775602957}" srcOrd="1" destOrd="0" presId="urn:microsoft.com/office/officeart/2005/8/layout/hList7"/>
    <dgm:cxn modelId="{768B0AAD-FEBD-4F1C-BA86-5772189BC4F2}" type="presParOf" srcId="{BADAC23E-FB98-47F9-A213-75BC48359DBA}" destId="{4AEB547B-2F9E-4484-8875-B7D5A498F195}" srcOrd="2" destOrd="0" presId="urn:microsoft.com/office/officeart/2005/8/layout/hList7"/>
    <dgm:cxn modelId="{E343CD1D-9178-4F7A-8240-7300FFD48B93}" type="presParOf" srcId="{BADAC23E-FB98-47F9-A213-75BC48359DBA}" destId="{A4797D86-7A32-4159-9ACA-D6D144CED992}" srcOrd="3" destOrd="0" presId="urn:microsoft.com/office/officeart/2005/8/layout/hList7"/>
    <dgm:cxn modelId="{1122A6D5-40BB-41E9-ACD6-59E3B2AEBB57}" type="presParOf" srcId="{05B57F4F-E3A5-449E-BE1F-D6912DCD21BC}" destId="{6578D662-AE2F-414B-8383-C633F3148370}" srcOrd="1" destOrd="0" presId="urn:microsoft.com/office/officeart/2005/8/layout/hList7"/>
    <dgm:cxn modelId="{553F28CE-2549-492E-801F-C34739189AB2}" type="presParOf" srcId="{05B57F4F-E3A5-449E-BE1F-D6912DCD21BC}" destId="{A2FB9454-3A8F-4FCA-B512-5A3974783FD4}" srcOrd="2" destOrd="0" presId="urn:microsoft.com/office/officeart/2005/8/layout/hList7"/>
    <dgm:cxn modelId="{E0664789-B481-4D4B-9EA6-111BFB2DAE32}" type="presParOf" srcId="{A2FB9454-3A8F-4FCA-B512-5A3974783FD4}" destId="{C92BB8F4-1D7C-40F7-B700-6AD3CA7E948C}" srcOrd="0" destOrd="0" presId="urn:microsoft.com/office/officeart/2005/8/layout/hList7"/>
    <dgm:cxn modelId="{09B02D3B-607D-42D0-AF7F-AFEB386F8F58}" type="presParOf" srcId="{A2FB9454-3A8F-4FCA-B512-5A3974783FD4}" destId="{409F81C2-A97E-4527-976A-AA0A4993CFE2}" srcOrd="1" destOrd="0" presId="urn:microsoft.com/office/officeart/2005/8/layout/hList7"/>
    <dgm:cxn modelId="{1D13A5FF-37ED-4B48-86A3-53E250E7E070}" type="presParOf" srcId="{A2FB9454-3A8F-4FCA-B512-5A3974783FD4}" destId="{42BA40B1-50BD-4A7B-9B84-BD067CD861EB}" srcOrd="2" destOrd="0" presId="urn:microsoft.com/office/officeart/2005/8/layout/hList7"/>
    <dgm:cxn modelId="{E617E29A-D797-483B-A4D1-197EBDAA3FEB}" type="presParOf" srcId="{A2FB9454-3A8F-4FCA-B512-5A3974783FD4}" destId="{3C5EF5BD-EC78-429B-8734-DA0AC7816260}"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18C5B-4FF4-44CC-AFA0-6AECA7F8D9BE}"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GB"/>
        </a:p>
      </dgm:t>
    </dgm:pt>
    <dgm:pt modelId="{F6883CF9-D56D-4C85-A652-B532C4C6D4C4}">
      <dgm:prSet/>
      <dgm:spPr/>
      <dgm:t>
        <a:bodyPr/>
        <a:lstStyle/>
        <a:p>
          <a:pPr rtl="0"/>
          <a:r>
            <a:rPr lang="en-GB" b="0" i="0" baseline="0"/>
            <a:t>Most common problems, such as sadness after a family move, clear up with time and maturity</a:t>
          </a:r>
          <a:endParaRPr lang="en-GB"/>
        </a:p>
      </dgm:t>
    </dgm:pt>
    <dgm:pt modelId="{C37F053D-5B55-4012-A7A4-BE4DFB535EF7}" type="parTrans" cxnId="{727A1B9E-A304-48C5-9649-D6B812EAF580}">
      <dgm:prSet/>
      <dgm:spPr/>
      <dgm:t>
        <a:bodyPr/>
        <a:lstStyle/>
        <a:p>
          <a:endParaRPr lang="en-GB"/>
        </a:p>
      </dgm:t>
    </dgm:pt>
    <dgm:pt modelId="{2CE22A55-D1DE-4CA8-BDF6-F9D3DC90F5F6}" type="sibTrans" cxnId="{727A1B9E-A304-48C5-9649-D6B812EAF580}">
      <dgm:prSet/>
      <dgm:spPr/>
      <dgm:t>
        <a:bodyPr/>
        <a:lstStyle/>
        <a:p>
          <a:endParaRPr lang="en-GB"/>
        </a:p>
      </dgm:t>
    </dgm:pt>
    <dgm:pt modelId="{4E386103-3A59-4F75-A46B-C51609900C75}">
      <dgm:prSet/>
      <dgm:spPr/>
      <dgm:t>
        <a:bodyPr/>
        <a:lstStyle/>
        <a:p>
          <a:pPr rtl="0"/>
          <a:r>
            <a:rPr lang="en-GB" b="0" i="0" baseline="0" dirty="0"/>
            <a:t>Consider three things if you suspect someone may be experiencing an emotional problem:</a:t>
          </a:r>
          <a:endParaRPr lang="en-GB" dirty="0"/>
        </a:p>
      </dgm:t>
    </dgm:pt>
    <dgm:pt modelId="{B71D64D3-B0C1-4A3B-B151-33823B9FB9C1}" type="parTrans" cxnId="{2826583C-45E2-4481-8828-8AF94F94ED4A}">
      <dgm:prSet/>
      <dgm:spPr/>
      <dgm:t>
        <a:bodyPr/>
        <a:lstStyle/>
        <a:p>
          <a:endParaRPr lang="en-GB"/>
        </a:p>
      </dgm:t>
    </dgm:pt>
    <dgm:pt modelId="{EE48DBD1-B174-454C-8776-8D5BCAA14CC5}" type="sibTrans" cxnId="{2826583C-45E2-4481-8828-8AF94F94ED4A}">
      <dgm:prSet/>
      <dgm:spPr/>
      <dgm:t>
        <a:bodyPr/>
        <a:lstStyle/>
        <a:p>
          <a:endParaRPr lang="en-GB"/>
        </a:p>
      </dgm:t>
    </dgm:pt>
    <dgm:pt modelId="{ED65B17A-D5DD-4000-A53C-774D57214909}" type="pres">
      <dgm:prSet presAssocID="{6F018C5B-4FF4-44CC-AFA0-6AECA7F8D9BE}" presName="Name0" presStyleCnt="0">
        <dgm:presLayoutVars>
          <dgm:dir/>
          <dgm:animLvl val="lvl"/>
          <dgm:resizeHandles val="exact"/>
        </dgm:presLayoutVars>
      </dgm:prSet>
      <dgm:spPr/>
    </dgm:pt>
    <dgm:pt modelId="{C3F4C305-3021-47E9-A8CC-4518617F162D}" type="pres">
      <dgm:prSet presAssocID="{F6883CF9-D56D-4C85-A652-B532C4C6D4C4}" presName="composite" presStyleCnt="0"/>
      <dgm:spPr/>
    </dgm:pt>
    <dgm:pt modelId="{0FC84CA7-CBA8-4F87-9F0B-3684494ADDEB}" type="pres">
      <dgm:prSet presAssocID="{F6883CF9-D56D-4C85-A652-B532C4C6D4C4}" presName="parTx" presStyleLbl="alignNode1" presStyleIdx="0" presStyleCnt="2">
        <dgm:presLayoutVars>
          <dgm:chMax val="0"/>
          <dgm:chPref val="0"/>
          <dgm:bulletEnabled val="1"/>
        </dgm:presLayoutVars>
      </dgm:prSet>
      <dgm:spPr/>
    </dgm:pt>
    <dgm:pt modelId="{6770C32B-AE40-4B26-9EDD-8199ED81C1BA}" type="pres">
      <dgm:prSet presAssocID="{F6883CF9-D56D-4C85-A652-B532C4C6D4C4}" presName="desTx" presStyleLbl="alignAccFollowNode1" presStyleIdx="0" presStyleCnt="2">
        <dgm:presLayoutVars>
          <dgm:bulletEnabled val="1"/>
        </dgm:presLayoutVars>
      </dgm:prSet>
      <dgm:spPr/>
    </dgm:pt>
    <dgm:pt modelId="{25F86C1E-E7AC-47A6-9DBE-7BC4F6FDC7A5}" type="pres">
      <dgm:prSet presAssocID="{2CE22A55-D1DE-4CA8-BDF6-F9D3DC90F5F6}" presName="space" presStyleCnt="0"/>
      <dgm:spPr/>
    </dgm:pt>
    <dgm:pt modelId="{20134871-021D-4DD7-B90B-B4F626842AE9}" type="pres">
      <dgm:prSet presAssocID="{4E386103-3A59-4F75-A46B-C51609900C75}" presName="composite" presStyleCnt="0"/>
      <dgm:spPr/>
    </dgm:pt>
    <dgm:pt modelId="{CF1A6388-A608-45DF-8E07-F26D843056F3}" type="pres">
      <dgm:prSet presAssocID="{4E386103-3A59-4F75-A46B-C51609900C75}" presName="parTx" presStyleLbl="alignNode1" presStyleIdx="1" presStyleCnt="2">
        <dgm:presLayoutVars>
          <dgm:chMax val="0"/>
          <dgm:chPref val="0"/>
          <dgm:bulletEnabled val="1"/>
        </dgm:presLayoutVars>
      </dgm:prSet>
      <dgm:spPr/>
    </dgm:pt>
    <dgm:pt modelId="{4CD64C46-B649-4D31-A334-C1712ECF52A6}" type="pres">
      <dgm:prSet presAssocID="{4E386103-3A59-4F75-A46B-C51609900C75}" presName="desTx" presStyleLbl="alignAccFollowNode1" presStyleIdx="1" presStyleCnt="2">
        <dgm:presLayoutVars>
          <dgm:bulletEnabled val="1"/>
        </dgm:presLayoutVars>
      </dgm:prSet>
      <dgm:spPr/>
    </dgm:pt>
  </dgm:ptLst>
  <dgm:cxnLst>
    <dgm:cxn modelId="{2826583C-45E2-4481-8828-8AF94F94ED4A}" srcId="{6F018C5B-4FF4-44CC-AFA0-6AECA7F8D9BE}" destId="{4E386103-3A59-4F75-A46B-C51609900C75}" srcOrd="1" destOrd="0" parTransId="{B71D64D3-B0C1-4A3B-B151-33823B9FB9C1}" sibTransId="{EE48DBD1-B174-454C-8776-8D5BCAA14CC5}"/>
    <dgm:cxn modelId="{BDD01769-D47E-4DBD-845F-5A9974333A3A}" type="presOf" srcId="{6F018C5B-4FF4-44CC-AFA0-6AECA7F8D9BE}" destId="{ED65B17A-D5DD-4000-A53C-774D57214909}" srcOrd="0" destOrd="0" presId="urn:microsoft.com/office/officeart/2005/8/layout/hList1"/>
    <dgm:cxn modelId="{727A1B9E-A304-48C5-9649-D6B812EAF580}" srcId="{6F018C5B-4FF4-44CC-AFA0-6AECA7F8D9BE}" destId="{F6883CF9-D56D-4C85-A652-B532C4C6D4C4}" srcOrd="0" destOrd="0" parTransId="{C37F053D-5B55-4012-A7A4-BE4DFB535EF7}" sibTransId="{2CE22A55-D1DE-4CA8-BDF6-F9D3DC90F5F6}"/>
    <dgm:cxn modelId="{A21ED9B4-61EB-4692-B617-D8566C45DBDF}" type="presOf" srcId="{F6883CF9-D56D-4C85-A652-B532C4C6D4C4}" destId="{0FC84CA7-CBA8-4F87-9F0B-3684494ADDEB}" srcOrd="0" destOrd="0" presId="urn:microsoft.com/office/officeart/2005/8/layout/hList1"/>
    <dgm:cxn modelId="{2ED586B8-15DA-4583-861F-1157E27A1B6E}" type="presOf" srcId="{4E386103-3A59-4F75-A46B-C51609900C75}" destId="{CF1A6388-A608-45DF-8E07-F26D843056F3}" srcOrd="0" destOrd="0" presId="urn:microsoft.com/office/officeart/2005/8/layout/hList1"/>
    <dgm:cxn modelId="{07D40DD8-5BAD-42C6-990F-8D7377BB8016}" type="presParOf" srcId="{ED65B17A-D5DD-4000-A53C-774D57214909}" destId="{C3F4C305-3021-47E9-A8CC-4518617F162D}" srcOrd="0" destOrd="0" presId="urn:microsoft.com/office/officeart/2005/8/layout/hList1"/>
    <dgm:cxn modelId="{9B9B0087-5FC6-4225-A45A-AACD7F6781AB}" type="presParOf" srcId="{C3F4C305-3021-47E9-A8CC-4518617F162D}" destId="{0FC84CA7-CBA8-4F87-9F0B-3684494ADDEB}" srcOrd="0" destOrd="0" presId="urn:microsoft.com/office/officeart/2005/8/layout/hList1"/>
    <dgm:cxn modelId="{CC732961-70CA-4FAE-A34F-820355FDB104}" type="presParOf" srcId="{C3F4C305-3021-47E9-A8CC-4518617F162D}" destId="{6770C32B-AE40-4B26-9EDD-8199ED81C1BA}" srcOrd="1" destOrd="0" presId="urn:microsoft.com/office/officeart/2005/8/layout/hList1"/>
    <dgm:cxn modelId="{ABB97BF3-F14C-4482-BC6E-9E7EB8DE6FAE}" type="presParOf" srcId="{ED65B17A-D5DD-4000-A53C-774D57214909}" destId="{25F86C1E-E7AC-47A6-9DBE-7BC4F6FDC7A5}" srcOrd="1" destOrd="0" presId="urn:microsoft.com/office/officeart/2005/8/layout/hList1"/>
    <dgm:cxn modelId="{F5C9E140-2122-40C4-A05D-7EF9C4F8D2A6}" type="presParOf" srcId="{ED65B17A-D5DD-4000-A53C-774D57214909}" destId="{20134871-021D-4DD7-B90B-B4F626842AE9}" srcOrd="2" destOrd="0" presId="urn:microsoft.com/office/officeart/2005/8/layout/hList1"/>
    <dgm:cxn modelId="{CC37B5E0-DC87-4FB3-8B14-3E3C90929945}" type="presParOf" srcId="{20134871-021D-4DD7-B90B-B4F626842AE9}" destId="{CF1A6388-A608-45DF-8E07-F26D843056F3}" srcOrd="0" destOrd="0" presId="urn:microsoft.com/office/officeart/2005/8/layout/hList1"/>
    <dgm:cxn modelId="{E4F2CB0E-D84B-4B38-A2AA-21CF5FD40065}" type="presParOf" srcId="{20134871-021D-4DD7-B90B-B4F626842AE9}" destId="{4CD64C46-B649-4D31-A334-C1712ECF52A6}"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085D3B-3245-4D89-8801-3B78415AF49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GB"/>
        </a:p>
      </dgm:t>
    </dgm:pt>
    <dgm:pt modelId="{EDB82FA9-C3A6-40C1-8C7A-7BBE010FDE34}">
      <dgm:prSet custT="1"/>
      <dgm:spPr/>
      <dgm:t>
        <a:bodyPr/>
        <a:lstStyle/>
        <a:p>
          <a:pPr rtl="0"/>
          <a:r>
            <a:rPr lang="en-GB" sz="2400" dirty="0"/>
            <a:t>– </a:t>
          </a:r>
          <a:r>
            <a:rPr lang="en-GB" sz="2400" b="1" dirty="0"/>
            <a:t>Frequency: </a:t>
          </a:r>
          <a:r>
            <a:rPr lang="en-GB" sz="2400" dirty="0"/>
            <a:t>how often does the student exhibit the   symptoms?</a:t>
          </a:r>
        </a:p>
      </dgm:t>
    </dgm:pt>
    <dgm:pt modelId="{E3FA6B4E-A229-49FD-897A-904B9FA98766}" type="parTrans" cxnId="{E5511244-719D-402F-BD8A-E9AFC264E851}">
      <dgm:prSet/>
      <dgm:spPr/>
      <dgm:t>
        <a:bodyPr/>
        <a:lstStyle/>
        <a:p>
          <a:endParaRPr lang="en-GB" sz="2000"/>
        </a:p>
      </dgm:t>
    </dgm:pt>
    <dgm:pt modelId="{1E394BAA-1041-4871-930F-2AD2F893D14A}" type="sibTrans" cxnId="{E5511244-719D-402F-BD8A-E9AFC264E851}">
      <dgm:prSet/>
      <dgm:spPr/>
      <dgm:t>
        <a:bodyPr/>
        <a:lstStyle/>
        <a:p>
          <a:endParaRPr lang="en-GB" sz="2000"/>
        </a:p>
      </dgm:t>
    </dgm:pt>
    <dgm:pt modelId="{36812129-AF73-4377-A4AD-04906A59E2D6}">
      <dgm:prSet custT="1"/>
      <dgm:spPr/>
      <dgm:t>
        <a:bodyPr/>
        <a:lstStyle/>
        <a:p>
          <a:pPr rtl="0"/>
          <a:r>
            <a:rPr lang="en-GB" sz="2400"/>
            <a:t>– </a:t>
          </a:r>
          <a:r>
            <a:rPr lang="en-GB" sz="2400" b="1"/>
            <a:t>Duration: </a:t>
          </a:r>
          <a:r>
            <a:rPr lang="en-GB" sz="2400"/>
            <a:t>how long do they last?</a:t>
          </a:r>
        </a:p>
      </dgm:t>
    </dgm:pt>
    <dgm:pt modelId="{B36211DB-4A0B-4862-9F72-EF83B4FD33F8}" type="parTrans" cxnId="{8B18D3C7-6432-4894-B7C5-E97363929250}">
      <dgm:prSet/>
      <dgm:spPr/>
      <dgm:t>
        <a:bodyPr/>
        <a:lstStyle/>
        <a:p>
          <a:endParaRPr lang="en-GB" sz="2000"/>
        </a:p>
      </dgm:t>
    </dgm:pt>
    <dgm:pt modelId="{B13C05A7-E4AC-4910-8D01-46BCC523EB95}" type="sibTrans" cxnId="{8B18D3C7-6432-4894-B7C5-E97363929250}">
      <dgm:prSet/>
      <dgm:spPr/>
      <dgm:t>
        <a:bodyPr/>
        <a:lstStyle/>
        <a:p>
          <a:endParaRPr lang="en-GB" sz="2000"/>
        </a:p>
      </dgm:t>
    </dgm:pt>
    <dgm:pt modelId="{975CD0DE-DFBC-427E-82B0-DACF799C8726}">
      <dgm:prSet custT="1"/>
      <dgm:spPr/>
      <dgm:t>
        <a:bodyPr/>
        <a:lstStyle/>
        <a:p>
          <a:pPr rtl="0"/>
          <a:r>
            <a:rPr lang="en-GB" sz="2400"/>
            <a:t>– </a:t>
          </a:r>
          <a:r>
            <a:rPr lang="en-GB" sz="2400" b="1"/>
            <a:t>Intensity: </a:t>
          </a:r>
          <a:r>
            <a:rPr lang="en-GB" sz="2400"/>
            <a:t>how severe are the symptoms?</a:t>
          </a:r>
        </a:p>
      </dgm:t>
    </dgm:pt>
    <dgm:pt modelId="{80C6D877-383F-46E8-A22E-85018F057079}" type="parTrans" cxnId="{E77DDF71-B000-42ED-BC54-7B3A3BB2AD5C}">
      <dgm:prSet/>
      <dgm:spPr/>
      <dgm:t>
        <a:bodyPr/>
        <a:lstStyle/>
        <a:p>
          <a:endParaRPr lang="en-GB" sz="2000"/>
        </a:p>
      </dgm:t>
    </dgm:pt>
    <dgm:pt modelId="{47859706-6CE2-4CFC-BF78-26FE47BA1E05}" type="sibTrans" cxnId="{E77DDF71-B000-42ED-BC54-7B3A3BB2AD5C}">
      <dgm:prSet/>
      <dgm:spPr/>
      <dgm:t>
        <a:bodyPr/>
        <a:lstStyle/>
        <a:p>
          <a:endParaRPr lang="en-GB" sz="2000"/>
        </a:p>
      </dgm:t>
    </dgm:pt>
    <dgm:pt modelId="{673E498D-538A-4771-802E-27BA369F4B10}" type="pres">
      <dgm:prSet presAssocID="{82085D3B-3245-4D89-8801-3B78415AF49E}" presName="vert0" presStyleCnt="0">
        <dgm:presLayoutVars>
          <dgm:dir/>
          <dgm:animOne val="branch"/>
          <dgm:animLvl val="lvl"/>
        </dgm:presLayoutVars>
      </dgm:prSet>
      <dgm:spPr/>
    </dgm:pt>
    <dgm:pt modelId="{8904A111-9560-495C-8F67-DE0F57699047}" type="pres">
      <dgm:prSet presAssocID="{EDB82FA9-C3A6-40C1-8C7A-7BBE010FDE34}" presName="thickLine" presStyleLbl="alignNode1" presStyleIdx="0" presStyleCnt="3"/>
      <dgm:spPr/>
    </dgm:pt>
    <dgm:pt modelId="{EC991E11-2DF5-4EA9-BC20-13B42E029E87}" type="pres">
      <dgm:prSet presAssocID="{EDB82FA9-C3A6-40C1-8C7A-7BBE010FDE34}" presName="horz1" presStyleCnt="0"/>
      <dgm:spPr/>
    </dgm:pt>
    <dgm:pt modelId="{A860BEA8-42A6-44DE-BFE6-F310710B0884}" type="pres">
      <dgm:prSet presAssocID="{EDB82FA9-C3A6-40C1-8C7A-7BBE010FDE34}" presName="tx1" presStyleLbl="revTx" presStyleIdx="0" presStyleCnt="3"/>
      <dgm:spPr/>
    </dgm:pt>
    <dgm:pt modelId="{68733EFB-ED9A-4B02-A599-7557DBA5248F}" type="pres">
      <dgm:prSet presAssocID="{EDB82FA9-C3A6-40C1-8C7A-7BBE010FDE34}" presName="vert1" presStyleCnt="0"/>
      <dgm:spPr/>
    </dgm:pt>
    <dgm:pt modelId="{372C71CF-77A9-46EE-A6AD-D770A4BD967E}" type="pres">
      <dgm:prSet presAssocID="{36812129-AF73-4377-A4AD-04906A59E2D6}" presName="thickLine" presStyleLbl="alignNode1" presStyleIdx="1" presStyleCnt="3"/>
      <dgm:spPr/>
    </dgm:pt>
    <dgm:pt modelId="{827DCEE9-31EF-430F-B0BD-1623FC7ECAA3}" type="pres">
      <dgm:prSet presAssocID="{36812129-AF73-4377-A4AD-04906A59E2D6}" presName="horz1" presStyleCnt="0"/>
      <dgm:spPr/>
    </dgm:pt>
    <dgm:pt modelId="{7E5EB40E-0C41-4E66-BB55-3B8DA7A055D7}" type="pres">
      <dgm:prSet presAssocID="{36812129-AF73-4377-A4AD-04906A59E2D6}" presName="tx1" presStyleLbl="revTx" presStyleIdx="1" presStyleCnt="3"/>
      <dgm:spPr/>
    </dgm:pt>
    <dgm:pt modelId="{AF91FA64-B635-45A3-A303-22DE2E2B60E8}" type="pres">
      <dgm:prSet presAssocID="{36812129-AF73-4377-A4AD-04906A59E2D6}" presName="vert1" presStyleCnt="0"/>
      <dgm:spPr/>
    </dgm:pt>
    <dgm:pt modelId="{58503218-AA37-48E8-8EF0-7EA8C8A5DB74}" type="pres">
      <dgm:prSet presAssocID="{975CD0DE-DFBC-427E-82B0-DACF799C8726}" presName="thickLine" presStyleLbl="alignNode1" presStyleIdx="2" presStyleCnt="3"/>
      <dgm:spPr/>
    </dgm:pt>
    <dgm:pt modelId="{7AB13907-5927-4675-9BD1-B086D8C94D7D}" type="pres">
      <dgm:prSet presAssocID="{975CD0DE-DFBC-427E-82B0-DACF799C8726}" presName="horz1" presStyleCnt="0"/>
      <dgm:spPr/>
    </dgm:pt>
    <dgm:pt modelId="{D6F4EA6F-85CB-41EF-A40E-A93D41FEB4FB}" type="pres">
      <dgm:prSet presAssocID="{975CD0DE-DFBC-427E-82B0-DACF799C8726}" presName="tx1" presStyleLbl="revTx" presStyleIdx="2" presStyleCnt="3"/>
      <dgm:spPr/>
    </dgm:pt>
    <dgm:pt modelId="{557AFA42-562D-4585-A526-355EA0962D82}" type="pres">
      <dgm:prSet presAssocID="{975CD0DE-DFBC-427E-82B0-DACF799C8726}" presName="vert1" presStyleCnt="0"/>
      <dgm:spPr/>
    </dgm:pt>
  </dgm:ptLst>
  <dgm:cxnLst>
    <dgm:cxn modelId="{49C3EA07-9A5A-496C-B5B4-2C769BE4DA62}" type="presOf" srcId="{36812129-AF73-4377-A4AD-04906A59E2D6}" destId="{7E5EB40E-0C41-4E66-BB55-3B8DA7A055D7}" srcOrd="0" destOrd="0" presId="urn:microsoft.com/office/officeart/2008/layout/LinedList"/>
    <dgm:cxn modelId="{9E17991C-23B9-46E3-9586-AE0347C8D60C}" type="presOf" srcId="{975CD0DE-DFBC-427E-82B0-DACF799C8726}" destId="{D6F4EA6F-85CB-41EF-A40E-A93D41FEB4FB}" srcOrd="0" destOrd="0" presId="urn:microsoft.com/office/officeart/2008/layout/LinedList"/>
    <dgm:cxn modelId="{E5511244-719D-402F-BD8A-E9AFC264E851}" srcId="{82085D3B-3245-4D89-8801-3B78415AF49E}" destId="{EDB82FA9-C3A6-40C1-8C7A-7BBE010FDE34}" srcOrd="0" destOrd="0" parTransId="{E3FA6B4E-A229-49FD-897A-904B9FA98766}" sibTransId="{1E394BAA-1041-4871-930F-2AD2F893D14A}"/>
    <dgm:cxn modelId="{E77DDF71-B000-42ED-BC54-7B3A3BB2AD5C}" srcId="{82085D3B-3245-4D89-8801-3B78415AF49E}" destId="{975CD0DE-DFBC-427E-82B0-DACF799C8726}" srcOrd="2" destOrd="0" parTransId="{80C6D877-383F-46E8-A22E-85018F057079}" sibTransId="{47859706-6CE2-4CFC-BF78-26FE47BA1E05}"/>
    <dgm:cxn modelId="{A4DB83BB-AF42-44F6-BD8A-3059532B2C30}" type="presOf" srcId="{82085D3B-3245-4D89-8801-3B78415AF49E}" destId="{673E498D-538A-4771-802E-27BA369F4B10}" srcOrd="0" destOrd="0" presId="urn:microsoft.com/office/officeart/2008/layout/LinedList"/>
    <dgm:cxn modelId="{8B18D3C7-6432-4894-B7C5-E97363929250}" srcId="{82085D3B-3245-4D89-8801-3B78415AF49E}" destId="{36812129-AF73-4377-A4AD-04906A59E2D6}" srcOrd="1" destOrd="0" parTransId="{B36211DB-4A0B-4862-9F72-EF83B4FD33F8}" sibTransId="{B13C05A7-E4AC-4910-8D01-46BCC523EB95}"/>
    <dgm:cxn modelId="{2CFB66D3-70FB-4772-B7A4-D62FD74BC4BB}" type="presOf" srcId="{EDB82FA9-C3A6-40C1-8C7A-7BBE010FDE34}" destId="{A860BEA8-42A6-44DE-BFE6-F310710B0884}" srcOrd="0" destOrd="0" presId="urn:microsoft.com/office/officeart/2008/layout/LinedList"/>
    <dgm:cxn modelId="{60AE6C57-63F6-433B-A495-F7AB1CCE61B8}" type="presParOf" srcId="{673E498D-538A-4771-802E-27BA369F4B10}" destId="{8904A111-9560-495C-8F67-DE0F57699047}" srcOrd="0" destOrd="0" presId="urn:microsoft.com/office/officeart/2008/layout/LinedList"/>
    <dgm:cxn modelId="{160629D5-E40F-4FE4-8C01-048C3A6CD9EA}" type="presParOf" srcId="{673E498D-538A-4771-802E-27BA369F4B10}" destId="{EC991E11-2DF5-4EA9-BC20-13B42E029E87}" srcOrd="1" destOrd="0" presId="urn:microsoft.com/office/officeart/2008/layout/LinedList"/>
    <dgm:cxn modelId="{F2CE07DB-51AE-437B-AEE0-2A194D9B2339}" type="presParOf" srcId="{EC991E11-2DF5-4EA9-BC20-13B42E029E87}" destId="{A860BEA8-42A6-44DE-BFE6-F310710B0884}" srcOrd="0" destOrd="0" presId="urn:microsoft.com/office/officeart/2008/layout/LinedList"/>
    <dgm:cxn modelId="{07B6FC00-0911-459E-ADCF-90715BA56377}" type="presParOf" srcId="{EC991E11-2DF5-4EA9-BC20-13B42E029E87}" destId="{68733EFB-ED9A-4B02-A599-7557DBA5248F}" srcOrd="1" destOrd="0" presId="urn:microsoft.com/office/officeart/2008/layout/LinedList"/>
    <dgm:cxn modelId="{7258F261-27E0-4287-9301-C2A572673BF8}" type="presParOf" srcId="{673E498D-538A-4771-802E-27BA369F4B10}" destId="{372C71CF-77A9-46EE-A6AD-D770A4BD967E}" srcOrd="2" destOrd="0" presId="urn:microsoft.com/office/officeart/2008/layout/LinedList"/>
    <dgm:cxn modelId="{CCBEAD6F-1E5C-4504-9584-86B47381EF2E}" type="presParOf" srcId="{673E498D-538A-4771-802E-27BA369F4B10}" destId="{827DCEE9-31EF-430F-B0BD-1623FC7ECAA3}" srcOrd="3" destOrd="0" presId="urn:microsoft.com/office/officeart/2008/layout/LinedList"/>
    <dgm:cxn modelId="{8C8C8251-98C6-4F8B-9340-E4FFDA1C9ADD}" type="presParOf" srcId="{827DCEE9-31EF-430F-B0BD-1623FC7ECAA3}" destId="{7E5EB40E-0C41-4E66-BB55-3B8DA7A055D7}" srcOrd="0" destOrd="0" presId="urn:microsoft.com/office/officeart/2008/layout/LinedList"/>
    <dgm:cxn modelId="{C1B2ABC4-1D72-414B-9233-B54E65A11FF1}" type="presParOf" srcId="{827DCEE9-31EF-430F-B0BD-1623FC7ECAA3}" destId="{AF91FA64-B635-45A3-A303-22DE2E2B60E8}" srcOrd="1" destOrd="0" presId="urn:microsoft.com/office/officeart/2008/layout/LinedList"/>
    <dgm:cxn modelId="{E317E124-A23D-4F0A-8B78-B2CADDE481CA}" type="presParOf" srcId="{673E498D-538A-4771-802E-27BA369F4B10}" destId="{58503218-AA37-48E8-8EF0-7EA8C8A5DB74}" srcOrd="4" destOrd="0" presId="urn:microsoft.com/office/officeart/2008/layout/LinedList"/>
    <dgm:cxn modelId="{05E174C0-9388-43FC-A8AB-DE2754262540}" type="presParOf" srcId="{673E498D-538A-4771-802E-27BA369F4B10}" destId="{7AB13907-5927-4675-9BD1-B086D8C94D7D}" srcOrd="5" destOrd="0" presId="urn:microsoft.com/office/officeart/2008/layout/LinedList"/>
    <dgm:cxn modelId="{2CECBD73-F1A2-4380-BD5A-C0E1A5DBD468}" type="presParOf" srcId="{7AB13907-5927-4675-9BD1-B086D8C94D7D}" destId="{D6F4EA6F-85CB-41EF-A40E-A93D41FEB4FB}" srcOrd="0" destOrd="0" presId="urn:microsoft.com/office/officeart/2008/layout/LinedList"/>
    <dgm:cxn modelId="{5B5EC990-DAE1-4B18-9160-D337D89D6578}" type="presParOf" srcId="{7AB13907-5927-4675-9BD1-B086D8C94D7D}" destId="{557AFA42-562D-4585-A526-355EA0962D82}"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E40260-1502-483E-92CF-FF3584D00A86}" type="doc">
      <dgm:prSet loTypeId="urn:microsoft.com/office/officeart/2005/8/layout/hList7" loCatId="process" qsTypeId="urn:microsoft.com/office/officeart/2005/8/quickstyle/simple1" qsCatId="simple" csTypeId="urn:microsoft.com/office/officeart/2005/8/colors/accent1_2" csCatId="accent1" phldr="1"/>
      <dgm:spPr/>
      <dgm:t>
        <a:bodyPr/>
        <a:lstStyle/>
        <a:p>
          <a:endParaRPr lang="en-GB"/>
        </a:p>
      </dgm:t>
    </dgm:pt>
    <dgm:pt modelId="{22B904CE-4556-4FBA-999F-69DA618328C8}">
      <dgm:prSet/>
      <dgm:spPr/>
      <dgm:t>
        <a:bodyPr/>
        <a:lstStyle/>
        <a:p>
          <a:pPr rtl="0"/>
          <a:r>
            <a:rPr lang="en-GB" b="0" i="0" baseline="0" dirty="0"/>
            <a:t>The </a:t>
          </a:r>
          <a:r>
            <a:rPr lang="en-GB" b="0" i="1" baseline="0" dirty="0"/>
            <a:t>diagnosis cannot be considered solely from a Western perspective</a:t>
          </a:r>
          <a:r>
            <a:rPr lang="en-GB" b="0" i="0" baseline="0" dirty="0"/>
            <a:t>.</a:t>
          </a:r>
          <a:endParaRPr lang="en-GB" dirty="0"/>
        </a:p>
      </dgm:t>
    </dgm:pt>
    <dgm:pt modelId="{9740449D-0271-4E0F-AF09-203AA2C7F1FB}" type="parTrans" cxnId="{A9C527A9-A134-4577-AA73-DE7AA50B530F}">
      <dgm:prSet/>
      <dgm:spPr/>
      <dgm:t>
        <a:bodyPr/>
        <a:lstStyle/>
        <a:p>
          <a:endParaRPr lang="en-GB"/>
        </a:p>
      </dgm:t>
    </dgm:pt>
    <dgm:pt modelId="{81C14E97-5A2A-4F2B-963F-B923EE94DD0C}" type="sibTrans" cxnId="{A9C527A9-A134-4577-AA73-DE7AA50B530F}">
      <dgm:prSet/>
      <dgm:spPr/>
      <dgm:t>
        <a:bodyPr/>
        <a:lstStyle/>
        <a:p>
          <a:endParaRPr lang="en-GB"/>
        </a:p>
      </dgm:t>
    </dgm:pt>
    <dgm:pt modelId="{2469B3B8-DB66-4C5B-BAF0-FF5723D6B323}">
      <dgm:prSet/>
      <dgm:spPr/>
      <dgm:t>
        <a:bodyPr/>
        <a:lstStyle/>
        <a:p>
          <a:pPr rtl="0"/>
          <a:r>
            <a:rPr lang="en-GB" b="0" i="0" baseline="0" dirty="0"/>
            <a:t>While it is recognized that the same disorders exist throughout the world it is equally clear that presentations may vary. </a:t>
          </a:r>
          <a:endParaRPr lang="en-GB" dirty="0"/>
        </a:p>
      </dgm:t>
    </dgm:pt>
    <dgm:pt modelId="{B5AF4203-C41D-4660-8C89-3948EA4C2817}" type="parTrans" cxnId="{F883595C-87FE-44D7-BBF6-94FFDA992536}">
      <dgm:prSet/>
      <dgm:spPr/>
      <dgm:t>
        <a:bodyPr/>
        <a:lstStyle/>
        <a:p>
          <a:endParaRPr lang="en-GB"/>
        </a:p>
      </dgm:t>
    </dgm:pt>
    <dgm:pt modelId="{A9E42EB6-7451-41C8-AA0C-34CA2D6A47CC}" type="sibTrans" cxnId="{F883595C-87FE-44D7-BBF6-94FFDA992536}">
      <dgm:prSet/>
      <dgm:spPr/>
      <dgm:t>
        <a:bodyPr/>
        <a:lstStyle/>
        <a:p>
          <a:endParaRPr lang="en-GB"/>
        </a:p>
      </dgm:t>
    </dgm:pt>
    <dgm:pt modelId="{E95929DC-D0FF-4086-BF51-220054DFF96F}">
      <dgm:prSet/>
      <dgm:spPr/>
      <dgm:t>
        <a:bodyPr/>
        <a:lstStyle/>
        <a:p>
          <a:pPr rtl="0"/>
          <a:r>
            <a:rPr lang="en-GB" b="0" i="0" baseline="0"/>
            <a:t>This variability in presentation and the linkage to diagnostic terms is an area requiring further study.</a:t>
          </a:r>
          <a:endParaRPr lang="en-GB"/>
        </a:p>
      </dgm:t>
    </dgm:pt>
    <dgm:pt modelId="{A927628D-7DBF-419F-8C10-1F34DE8F6945}" type="parTrans" cxnId="{72110DDB-89D1-4A49-B312-DE8FDA990BDB}">
      <dgm:prSet/>
      <dgm:spPr/>
      <dgm:t>
        <a:bodyPr/>
        <a:lstStyle/>
        <a:p>
          <a:endParaRPr lang="en-GB"/>
        </a:p>
      </dgm:t>
    </dgm:pt>
    <dgm:pt modelId="{8914CB0E-4F59-4EB4-97A3-6CB002EB88FB}" type="sibTrans" cxnId="{72110DDB-89D1-4A49-B312-DE8FDA990BDB}">
      <dgm:prSet/>
      <dgm:spPr/>
      <dgm:t>
        <a:bodyPr/>
        <a:lstStyle/>
        <a:p>
          <a:endParaRPr lang="en-GB"/>
        </a:p>
      </dgm:t>
    </dgm:pt>
    <dgm:pt modelId="{9E89C54D-D944-4337-A9A8-B9132E5ACCBE}" type="pres">
      <dgm:prSet presAssocID="{3EE40260-1502-483E-92CF-FF3584D00A86}" presName="Name0" presStyleCnt="0">
        <dgm:presLayoutVars>
          <dgm:dir/>
          <dgm:resizeHandles val="exact"/>
        </dgm:presLayoutVars>
      </dgm:prSet>
      <dgm:spPr/>
    </dgm:pt>
    <dgm:pt modelId="{44FCC31D-3BDA-4036-8906-B736C708017F}" type="pres">
      <dgm:prSet presAssocID="{3EE40260-1502-483E-92CF-FF3584D00A86}" presName="fgShape" presStyleLbl="fgShp" presStyleIdx="0" presStyleCnt="1"/>
      <dgm:spPr/>
    </dgm:pt>
    <dgm:pt modelId="{8B9ABA1D-9640-458A-A04D-4DE92FA3B4B8}" type="pres">
      <dgm:prSet presAssocID="{3EE40260-1502-483E-92CF-FF3584D00A86}" presName="linComp" presStyleCnt="0"/>
      <dgm:spPr/>
    </dgm:pt>
    <dgm:pt modelId="{AB359887-3F6B-4D45-A80F-0793225D4FE8}" type="pres">
      <dgm:prSet presAssocID="{22B904CE-4556-4FBA-999F-69DA618328C8}" presName="compNode" presStyleCnt="0"/>
      <dgm:spPr/>
    </dgm:pt>
    <dgm:pt modelId="{011AE4F1-4B19-4946-B791-3B00685F3655}" type="pres">
      <dgm:prSet presAssocID="{22B904CE-4556-4FBA-999F-69DA618328C8}" presName="bkgdShape" presStyleLbl="node1" presStyleIdx="0" presStyleCnt="3"/>
      <dgm:spPr/>
    </dgm:pt>
    <dgm:pt modelId="{7D398ED4-9A54-4CE9-AFFE-9779B6EE5688}" type="pres">
      <dgm:prSet presAssocID="{22B904CE-4556-4FBA-999F-69DA618328C8}" presName="nodeTx" presStyleLbl="node1" presStyleIdx="0" presStyleCnt="3">
        <dgm:presLayoutVars>
          <dgm:bulletEnabled val="1"/>
        </dgm:presLayoutVars>
      </dgm:prSet>
      <dgm:spPr/>
    </dgm:pt>
    <dgm:pt modelId="{70C17A55-A4D2-4C7C-98ED-9AA3299E56EF}" type="pres">
      <dgm:prSet presAssocID="{22B904CE-4556-4FBA-999F-69DA618328C8}" presName="invisiNode" presStyleLbl="node1" presStyleIdx="0" presStyleCnt="3"/>
      <dgm:spPr/>
    </dgm:pt>
    <dgm:pt modelId="{C5E952E7-48E2-43D0-83A5-CC881DE0EFCA}" type="pres">
      <dgm:prSet presAssocID="{22B904CE-4556-4FBA-999F-69DA618328C8}" presName="imagNode" presStyleLbl="fgImgPlace1" presStyleIdx="0" presStyleCnt="3"/>
      <dgm:spPr>
        <a:blipFill rotWithShape="1">
          <a:blip xmlns:r="http://schemas.openxmlformats.org/officeDocument/2006/relationships" r:embed="rId1"/>
          <a:stretch>
            <a:fillRect/>
          </a:stretch>
        </a:blipFill>
      </dgm:spPr>
    </dgm:pt>
    <dgm:pt modelId="{5B5AB828-E4E0-40A4-8040-B840BCCC4329}" type="pres">
      <dgm:prSet presAssocID="{81C14E97-5A2A-4F2B-963F-B923EE94DD0C}" presName="sibTrans" presStyleLbl="sibTrans2D1" presStyleIdx="0" presStyleCnt="0"/>
      <dgm:spPr/>
    </dgm:pt>
    <dgm:pt modelId="{27BD9906-D605-4457-966C-E57A4FE70C7B}" type="pres">
      <dgm:prSet presAssocID="{2469B3B8-DB66-4C5B-BAF0-FF5723D6B323}" presName="compNode" presStyleCnt="0"/>
      <dgm:spPr/>
    </dgm:pt>
    <dgm:pt modelId="{EC91EA0C-F179-4AC5-A480-417F02207040}" type="pres">
      <dgm:prSet presAssocID="{2469B3B8-DB66-4C5B-BAF0-FF5723D6B323}" presName="bkgdShape" presStyleLbl="node1" presStyleIdx="1" presStyleCnt="3"/>
      <dgm:spPr/>
    </dgm:pt>
    <dgm:pt modelId="{2B0F79CD-02A3-4E2D-8390-87F7EAD80662}" type="pres">
      <dgm:prSet presAssocID="{2469B3B8-DB66-4C5B-BAF0-FF5723D6B323}" presName="nodeTx" presStyleLbl="node1" presStyleIdx="1" presStyleCnt="3">
        <dgm:presLayoutVars>
          <dgm:bulletEnabled val="1"/>
        </dgm:presLayoutVars>
      </dgm:prSet>
      <dgm:spPr/>
    </dgm:pt>
    <dgm:pt modelId="{A170DB98-6F56-4BF9-9AF1-F07190894D77}" type="pres">
      <dgm:prSet presAssocID="{2469B3B8-DB66-4C5B-BAF0-FF5723D6B323}" presName="invisiNode" presStyleLbl="node1" presStyleIdx="1" presStyleCnt="3"/>
      <dgm:spPr/>
    </dgm:pt>
    <dgm:pt modelId="{255F9265-A4E2-47E7-867B-B29DC445B0E8}" type="pres">
      <dgm:prSet presAssocID="{2469B3B8-DB66-4C5B-BAF0-FF5723D6B323}" presName="imagNode" presStyleLbl="fgImgPlace1" presStyleIdx="1" presStyleCnt="3"/>
      <dgm:spPr>
        <a:blipFill rotWithShape="1">
          <a:blip xmlns:r="http://schemas.openxmlformats.org/officeDocument/2006/relationships" r:embed="rId2"/>
          <a:stretch>
            <a:fillRect/>
          </a:stretch>
        </a:blipFill>
      </dgm:spPr>
    </dgm:pt>
    <dgm:pt modelId="{D222C896-C2DB-4DB8-81B0-145B1A6B6E08}" type="pres">
      <dgm:prSet presAssocID="{A9E42EB6-7451-41C8-AA0C-34CA2D6A47CC}" presName="sibTrans" presStyleLbl="sibTrans2D1" presStyleIdx="0" presStyleCnt="0"/>
      <dgm:spPr/>
    </dgm:pt>
    <dgm:pt modelId="{17E2F5AF-6198-4398-B2BA-DA60ABDA88AB}" type="pres">
      <dgm:prSet presAssocID="{E95929DC-D0FF-4086-BF51-220054DFF96F}" presName="compNode" presStyleCnt="0"/>
      <dgm:spPr/>
    </dgm:pt>
    <dgm:pt modelId="{9EBCDDB5-5A3B-42AE-9629-EBDC64A7FDC0}" type="pres">
      <dgm:prSet presAssocID="{E95929DC-D0FF-4086-BF51-220054DFF96F}" presName="bkgdShape" presStyleLbl="node1" presStyleIdx="2" presStyleCnt="3"/>
      <dgm:spPr/>
    </dgm:pt>
    <dgm:pt modelId="{6B51B65D-229B-4AF2-9DAB-68CFD069594E}" type="pres">
      <dgm:prSet presAssocID="{E95929DC-D0FF-4086-BF51-220054DFF96F}" presName="nodeTx" presStyleLbl="node1" presStyleIdx="2" presStyleCnt="3">
        <dgm:presLayoutVars>
          <dgm:bulletEnabled val="1"/>
        </dgm:presLayoutVars>
      </dgm:prSet>
      <dgm:spPr/>
    </dgm:pt>
    <dgm:pt modelId="{B9120568-4397-4D72-A4F0-8CED4C73C96B}" type="pres">
      <dgm:prSet presAssocID="{E95929DC-D0FF-4086-BF51-220054DFF96F}" presName="invisiNode" presStyleLbl="node1" presStyleIdx="2" presStyleCnt="3"/>
      <dgm:spPr/>
    </dgm:pt>
    <dgm:pt modelId="{96CACAB6-44CC-4A5B-B554-4CECA9D25712}" type="pres">
      <dgm:prSet presAssocID="{E95929DC-D0FF-4086-BF51-220054DFF96F}" presName="imagNode" presStyleLbl="fgImgPlace1" presStyleIdx="2" presStyleCnt="3"/>
      <dgm:spPr>
        <a:blipFill rotWithShape="1">
          <a:blip xmlns:r="http://schemas.openxmlformats.org/officeDocument/2006/relationships" r:embed="rId3"/>
          <a:stretch>
            <a:fillRect/>
          </a:stretch>
        </a:blipFill>
      </dgm:spPr>
    </dgm:pt>
  </dgm:ptLst>
  <dgm:cxnLst>
    <dgm:cxn modelId="{4F8D7E1D-2583-4CE9-826B-355A8FA64033}" type="presOf" srcId="{E95929DC-D0FF-4086-BF51-220054DFF96F}" destId="{6B51B65D-229B-4AF2-9DAB-68CFD069594E}" srcOrd="1" destOrd="0" presId="urn:microsoft.com/office/officeart/2005/8/layout/hList7"/>
    <dgm:cxn modelId="{A88C2D28-056C-4EA3-AA00-B7E94A20187C}" type="presOf" srcId="{3EE40260-1502-483E-92CF-FF3584D00A86}" destId="{9E89C54D-D944-4337-A9A8-B9132E5ACCBE}" srcOrd="0" destOrd="0" presId="urn:microsoft.com/office/officeart/2005/8/layout/hList7"/>
    <dgm:cxn modelId="{3E50CA40-15DA-4C79-A177-F0563240618D}" type="presOf" srcId="{22B904CE-4556-4FBA-999F-69DA618328C8}" destId="{011AE4F1-4B19-4946-B791-3B00685F3655}" srcOrd="0" destOrd="0" presId="urn:microsoft.com/office/officeart/2005/8/layout/hList7"/>
    <dgm:cxn modelId="{4D34A458-E3DD-4B1F-91BF-32BD404336C8}" type="presOf" srcId="{2469B3B8-DB66-4C5B-BAF0-FF5723D6B323}" destId="{2B0F79CD-02A3-4E2D-8390-87F7EAD80662}" srcOrd="1" destOrd="0" presId="urn:microsoft.com/office/officeart/2005/8/layout/hList7"/>
    <dgm:cxn modelId="{F883595C-87FE-44D7-BBF6-94FFDA992536}" srcId="{3EE40260-1502-483E-92CF-FF3584D00A86}" destId="{2469B3B8-DB66-4C5B-BAF0-FF5723D6B323}" srcOrd="1" destOrd="0" parTransId="{B5AF4203-C41D-4660-8C89-3948EA4C2817}" sibTransId="{A9E42EB6-7451-41C8-AA0C-34CA2D6A47CC}"/>
    <dgm:cxn modelId="{1A35BE63-63D2-48BC-B233-855B6A421F22}" type="presOf" srcId="{E95929DC-D0FF-4086-BF51-220054DFF96F}" destId="{9EBCDDB5-5A3B-42AE-9629-EBDC64A7FDC0}" srcOrd="0" destOrd="0" presId="urn:microsoft.com/office/officeart/2005/8/layout/hList7"/>
    <dgm:cxn modelId="{7C04777A-671E-4767-B98D-0A37757A7462}" type="presOf" srcId="{22B904CE-4556-4FBA-999F-69DA618328C8}" destId="{7D398ED4-9A54-4CE9-AFFE-9779B6EE5688}" srcOrd="1" destOrd="0" presId="urn:microsoft.com/office/officeart/2005/8/layout/hList7"/>
    <dgm:cxn modelId="{1E988BA5-4BAD-4220-B31F-C5D51F06A55B}" type="presOf" srcId="{81C14E97-5A2A-4F2B-963F-B923EE94DD0C}" destId="{5B5AB828-E4E0-40A4-8040-B840BCCC4329}" srcOrd="0" destOrd="0" presId="urn:microsoft.com/office/officeart/2005/8/layout/hList7"/>
    <dgm:cxn modelId="{A9C527A9-A134-4577-AA73-DE7AA50B530F}" srcId="{3EE40260-1502-483E-92CF-FF3584D00A86}" destId="{22B904CE-4556-4FBA-999F-69DA618328C8}" srcOrd="0" destOrd="0" parTransId="{9740449D-0271-4E0F-AF09-203AA2C7F1FB}" sibTransId="{81C14E97-5A2A-4F2B-963F-B923EE94DD0C}"/>
    <dgm:cxn modelId="{78C7D3B6-D94E-4BD7-8C8B-2EB6BF2B7F65}" type="presOf" srcId="{A9E42EB6-7451-41C8-AA0C-34CA2D6A47CC}" destId="{D222C896-C2DB-4DB8-81B0-145B1A6B6E08}" srcOrd="0" destOrd="0" presId="urn:microsoft.com/office/officeart/2005/8/layout/hList7"/>
    <dgm:cxn modelId="{72110DDB-89D1-4A49-B312-DE8FDA990BDB}" srcId="{3EE40260-1502-483E-92CF-FF3584D00A86}" destId="{E95929DC-D0FF-4086-BF51-220054DFF96F}" srcOrd="2" destOrd="0" parTransId="{A927628D-7DBF-419F-8C10-1F34DE8F6945}" sibTransId="{8914CB0E-4F59-4EB4-97A3-6CB002EB88FB}"/>
    <dgm:cxn modelId="{8B262DF4-41B1-4061-8442-AE62A37592F9}" type="presOf" srcId="{2469B3B8-DB66-4C5B-BAF0-FF5723D6B323}" destId="{EC91EA0C-F179-4AC5-A480-417F02207040}" srcOrd="0" destOrd="0" presId="urn:microsoft.com/office/officeart/2005/8/layout/hList7"/>
    <dgm:cxn modelId="{EB3B9CB4-C8AE-494C-B73D-1AB7414290C4}" type="presParOf" srcId="{9E89C54D-D944-4337-A9A8-B9132E5ACCBE}" destId="{44FCC31D-3BDA-4036-8906-B736C708017F}" srcOrd="0" destOrd="0" presId="urn:microsoft.com/office/officeart/2005/8/layout/hList7"/>
    <dgm:cxn modelId="{73C41314-E858-433D-983D-E2253C00979B}" type="presParOf" srcId="{9E89C54D-D944-4337-A9A8-B9132E5ACCBE}" destId="{8B9ABA1D-9640-458A-A04D-4DE92FA3B4B8}" srcOrd="1" destOrd="0" presId="urn:microsoft.com/office/officeart/2005/8/layout/hList7"/>
    <dgm:cxn modelId="{244C405C-7C6C-4AA7-AA76-F30EB6BF5FF6}" type="presParOf" srcId="{8B9ABA1D-9640-458A-A04D-4DE92FA3B4B8}" destId="{AB359887-3F6B-4D45-A80F-0793225D4FE8}" srcOrd="0" destOrd="0" presId="urn:microsoft.com/office/officeart/2005/8/layout/hList7"/>
    <dgm:cxn modelId="{5B22A997-D984-48F2-95D7-3FDD5859DC76}" type="presParOf" srcId="{AB359887-3F6B-4D45-A80F-0793225D4FE8}" destId="{011AE4F1-4B19-4946-B791-3B00685F3655}" srcOrd="0" destOrd="0" presId="urn:microsoft.com/office/officeart/2005/8/layout/hList7"/>
    <dgm:cxn modelId="{689DA4B7-2D07-4F65-90FC-BA89E4582B33}" type="presParOf" srcId="{AB359887-3F6B-4D45-A80F-0793225D4FE8}" destId="{7D398ED4-9A54-4CE9-AFFE-9779B6EE5688}" srcOrd="1" destOrd="0" presId="urn:microsoft.com/office/officeart/2005/8/layout/hList7"/>
    <dgm:cxn modelId="{56BC8585-A441-462E-BFBD-5420E4E9AD8F}" type="presParOf" srcId="{AB359887-3F6B-4D45-A80F-0793225D4FE8}" destId="{70C17A55-A4D2-4C7C-98ED-9AA3299E56EF}" srcOrd="2" destOrd="0" presId="urn:microsoft.com/office/officeart/2005/8/layout/hList7"/>
    <dgm:cxn modelId="{5822B254-4E42-4305-8D32-1BFBF73DD9C3}" type="presParOf" srcId="{AB359887-3F6B-4D45-A80F-0793225D4FE8}" destId="{C5E952E7-48E2-43D0-83A5-CC881DE0EFCA}" srcOrd="3" destOrd="0" presId="urn:microsoft.com/office/officeart/2005/8/layout/hList7"/>
    <dgm:cxn modelId="{B00F4B5A-7A2E-4211-B11C-D7CD35A60BF7}" type="presParOf" srcId="{8B9ABA1D-9640-458A-A04D-4DE92FA3B4B8}" destId="{5B5AB828-E4E0-40A4-8040-B840BCCC4329}" srcOrd="1" destOrd="0" presId="urn:microsoft.com/office/officeart/2005/8/layout/hList7"/>
    <dgm:cxn modelId="{771A60C1-5BD0-4DD2-AA81-ED67793D91F3}" type="presParOf" srcId="{8B9ABA1D-9640-458A-A04D-4DE92FA3B4B8}" destId="{27BD9906-D605-4457-966C-E57A4FE70C7B}" srcOrd="2" destOrd="0" presId="urn:microsoft.com/office/officeart/2005/8/layout/hList7"/>
    <dgm:cxn modelId="{41919F4F-F557-4955-B05F-30419E33E182}" type="presParOf" srcId="{27BD9906-D605-4457-966C-E57A4FE70C7B}" destId="{EC91EA0C-F179-4AC5-A480-417F02207040}" srcOrd="0" destOrd="0" presId="urn:microsoft.com/office/officeart/2005/8/layout/hList7"/>
    <dgm:cxn modelId="{1545F6B1-A704-4395-863A-A3A29F15DD51}" type="presParOf" srcId="{27BD9906-D605-4457-966C-E57A4FE70C7B}" destId="{2B0F79CD-02A3-4E2D-8390-87F7EAD80662}" srcOrd="1" destOrd="0" presId="urn:microsoft.com/office/officeart/2005/8/layout/hList7"/>
    <dgm:cxn modelId="{13F07BDF-8B6F-43B6-95F4-56C0890E0237}" type="presParOf" srcId="{27BD9906-D605-4457-966C-E57A4FE70C7B}" destId="{A170DB98-6F56-4BF9-9AF1-F07190894D77}" srcOrd="2" destOrd="0" presId="urn:microsoft.com/office/officeart/2005/8/layout/hList7"/>
    <dgm:cxn modelId="{F4676078-4DF4-4651-9807-647633DB94E1}" type="presParOf" srcId="{27BD9906-D605-4457-966C-E57A4FE70C7B}" destId="{255F9265-A4E2-47E7-867B-B29DC445B0E8}" srcOrd="3" destOrd="0" presId="urn:microsoft.com/office/officeart/2005/8/layout/hList7"/>
    <dgm:cxn modelId="{50BADD61-07BA-488B-815B-339E52C11216}" type="presParOf" srcId="{8B9ABA1D-9640-458A-A04D-4DE92FA3B4B8}" destId="{D222C896-C2DB-4DB8-81B0-145B1A6B6E08}" srcOrd="3" destOrd="0" presId="urn:microsoft.com/office/officeart/2005/8/layout/hList7"/>
    <dgm:cxn modelId="{720FCB3E-0B86-469E-8F80-22620628390B}" type="presParOf" srcId="{8B9ABA1D-9640-458A-A04D-4DE92FA3B4B8}" destId="{17E2F5AF-6198-4398-B2BA-DA60ABDA88AB}" srcOrd="4" destOrd="0" presId="urn:microsoft.com/office/officeart/2005/8/layout/hList7"/>
    <dgm:cxn modelId="{803F1BA3-9DEA-405D-9995-58A3B920C85C}" type="presParOf" srcId="{17E2F5AF-6198-4398-B2BA-DA60ABDA88AB}" destId="{9EBCDDB5-5A3B-42AE-9629-EBDC64A7FDC0}" srcOrd="0" destOrd="0" presId="urn:microsoft.com/office/officeart/2005/8/layout/hList7"/>
    <dgm:cxn modelId="{41C54B72-EF5F-4DCF-BE2E-6F8AA30C97DB}" type="presParOf" srcId="{17E2F5AF-6198-4398-B2BA-DA60ABDA88AB}" destId="{6B51B65D-229B-4AF2-9DAB-68CFD069594E}" srcOrd="1" destOrd="0" presId="urn:microsoft.com/office/officeart/2005/8/layout/hList7"/>
    <dgm:cxn modelId="{EFDE14A5-3CD0-4DDF-AB3B-619EE3A2959C}" type="presParOf" srcId="{17E2F5AF-6198-4398-B2BA-DA60ABDA88AB}" destId="{B9120568-4397-4D72-A4F0-8CED4C73C96B}" srcOrd="2" destOrd="0" presId="urn:microsoft.com/office/officeart/2005/8/layout/hList7"/>
    <dgm:cxn modelId="{64B7A302-A37E-4544-AE5F-6621CD2EA167}" type="presParOf" srcId="{17E2F5AF-6198-4398-B2BA-DA60ABDA88AB}" destId="{96CACAB6-44CC-4A5B-B554-4CECA9D25712}"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A65325-DD4F-4628-93C2-154F26D27AEE}" type="doc">
      <dgm:prSet loTypeId="urn:microsoft.com/office/officeart/2008/layout/PictureStrips" loCatId="list" qsTypeId="urn:microsoft.com/office/officeart/2005/8/quickstyle/simple1" qsCatId="simple" csTypeId="urn:microsoft.com/office/officeart/2005/8/colors/accent3_1" csCatId="accent3" phldr="1"/>
      <dgm:spPr/>
      <dgm:t>
        <a:bodyPr/>
        <a:lstStyle/>
        <a:p>
          <a:endParaRPr lang="en-GB"/>
        </a:p>
      </dgm:t>
    </dgm:pt>
    <dgm:pt modelId="{8575C85E-29F4-4D24-A14A-0A6484794E4A}">
      <dgm:prSet/>
      <dgm:spPr>
        <a:solidFill>
          <a:schemeClr val="accent3">
            <a:lumMod val="75000"/>
            <a:alpha val="40000"/>
          </a:schemeClr>
        </a:solidFill>
      </dgm:spPr>
      <dgm:t>
        <a:bodyPr/>
        <a:lstStyle/>
        <a:p>
          <a:pPr rtl="0"/>
          <a:r>
            <a:rPr lang="en-GB" dirty="0"/>
            <a:t>ADHD is characterized by a pattern of behaviour, present in multiple settings (e.g., school and home), that can result in performance issues in social, home, or educational settings. </a:t>
          </a:r>
        </a:p>
      </dgm:t>
    </dgm:pt>
    <dgm:pt modelId="{10432F98-EE51-4173-8565-3990992D44D4}" type="parTrans" cxnId="{CC0E35DC-5A22-453B-A3D5-5BB8D7E37FDE}">
      <dgm:prSet/>
      <dgm:spPr/>
      <dgm:t>
        <a:bodyPr/>
        <a:lstStyle/>
        <a:p>
          <a:endParaRPr lang="en-GB"/>
        </a:p>
      </dgm:t>
    </dgm:pt>
    <dgm:pt modelId="{50DDBB16-506D-4ABD-BB45-76234A3089CA}" type="sibTrans" cxnId="{CC0E35DC-5A22-453B-A3D5-5BB8D7E37FDE}">
      <dgm:prSet/>
      <dgm:spPr/>
      <dgm:t>
        <a:bodyPr/>
        <a:lstStyle/>
        <a:p>
          <a:endParaRPr lang="en-GB"/>
        </a:p>
      </dgm:t>
    </dgm:pt>
    <dgm:pt modelId="{40B33926-8C76-4260-8076-1872AB3EB6F8}">
      <dgm:prSet custT="1"/>
      <dgm:spPr>
        <a:solidFill>
          <a:schemeClr val="accent5">
            <a:lumMod val="50000"/>
            <a:alpha val="40000"/>
          </a:schemeClr>
        </a:solidFill>
      </dgm:spPr>
      <dgm:t>
        <a:bodyPr/>
        <a:lstStyle/>
        <a:p>
          <a:pPr rtl="0"/>
          <a:r>
            <a:rPr lang="en-GB" sz="2000" dirty="0"/>
            <a:t>Two categories …</a:t>
          </a:r>
        </a:p>
      </dgm:t>
    </dgm:pt>
    <dgm:pt modelId="{2E89B9AF-F49C-4E34-9D3A-62BD9BDEF38D}" type="parTrans" cxnId="{DBE1402D-3D71-4C01-B77E-5A7C1A0F24EE}">
      <dgm:prSet/>
      <dgm:spPr/>
      <dgm:t>
        <a:bodyPr/>
        <a:lstStyle/>
        <a:p>
          <a:endParaRPr lang="en-GB"/>
        </a:p>
      </dgm:t>
    </dgm:pt>
    <dgm:pt modelId="{5632C539-6549-4FCE-A002-79A013AE8292}" type="sibTrans" cxnId="{DBE1402D-3D71-4C01-B77E-5A7C1A0F24EE}">
      <dgm:prSet/>
      <dgm:spPr/>
      <dgm:t>
        <a:bodyPr/>
        <a:lstStyle/>
        <a:p>
          <a:endParaRPr lang="en-GB"/>
        </a:p>
      </dgm:t>
    </dgm:pt>
    <dgm:pt modelId="{09AD1F36-9BE4-417E-9B15-4FE8AB5071CB}">
      <dgm:prSet custT="1"/>
      <dgm:spPr>
        <a:solidFill>
          <a:schemeClr val="accent5">
            <a:lumMod val="50000"/>
            <a:alpha val="40000"/>
          </a:schemeClr>
        </a:solidFill>
      </dgm:spPr>
      <dgm:t>
        <a:bodyPr/>
        <a:lstStyle/>
        <a:p>
          <a:pPr rtl="0"/>
          <a:r>
            <a:rPr lang="en-GB" sz="2000" b="1" dirty="0"/>
            <a:t>inattention</a:t>
          </a:r>
          <a:r>
            <a:rPr lang="en-GB" sz="2000" dirty="0"/>
            <a:t> and </a:t>
          </a:r>
          <a:r>
            <a:rPr lang="en-GB" sz="2000" b="1" dirty="0"/>
            <a:t>hyperactivity and impulsivity</a:t>
          </a:r>
          <a:r>
            <a:rPr lang="en-GB" sz="2000" dirty="0"/>
            <a:t> that include behaviours like failure to pay close attention to details, difficulty organizing tasks and activities, excessive talking, fidgeting, or an inability to remain seated in appropriate situations.</a:t>
          </a:r>
        </a:p>
      </dgm:t>
    </dgm:pt>
    <dgm:pt modelId="{A07A6B3D-2381-449A-9608-1D58480A78D3}" type="parTrans" cxnId="{3530ECCC-3D40-449D-8EDD-827B25EE68E1}">
      <dgm:prSet/>
      <dgm:spPr/>
      <dgm:t>
        <a:bodyPr/>
        <a:lstStyle/>
        <a:p>
          <a:endParaRPr lang="en-GB"/>
        </a:p>
      </dgm:t>
    </dgm:pt>
    <dgm:pt modelId="{829EB87D-0EBD-4ED6-9EB8-7DACBC3E3633}" type="sibTrans" cxnId="{3530ECCC-3D40-449D-8EDD-827B25EE68E1}">
      <dgm:prSet/>
      <dgm:spPr/>
      <dgm:t>
        <a:bodyPr/>
        <a:lstStyle/>
        <a:p>
          <a:endParaRPr lang="en-GB"/>
        </a:p>
      </dgm:t>
    </dgm:pt>
    <dgm:pt modelId="{923ED03F-4811-44F1-9C6A-AAF04442900F}" type="pres">
      <dgm:prSet presAssocID="{CCA65325-DD4F-4628-93C2-154F26D27AEE}" presName="Name0" presStyleCnt="0">
        <dgm:presLayoutVars>
          <dgm:dir/>
          <dgm:resizeHandles val="exact"/>
        </dgm:presLayoutVars>
      </dgm:prSet>
      <dgm:spPr/>
    </dgm:pt>
    <dgm:pt modelId="{0ECD3FAD-3B52-4B23-B6D6-2554D0CE14F1}" type="pres">
      <dgm:prSet presAssocID="{8575C85E-29F4-4D24-A14A-0A6484794E4A}" presName="composite" presStyleCnt="0"/>
      <dgm:spPr/>
    </dgm:pt>
    <dgm:pt modelId="{1216B56C-A649-4339-8288-D16FD2EAC57B}" type="pres">
      <dgm:prSet presAssocID="{8575C85E-29F4-4D24-A14A-0A6484794E4A}" presName="rect1" presStyleLbl="trAlignAcc1" presStyleIdx="0" presStyleCnt="2">
        <dgm:presLayoutVars>
          <dgm:bulletEnabled val="1"/>
        </dgm:presLayoutVars>
      </dgm:prSet>
      <dgm:spPr/>
    </dgm:pt>
    <dgm:pt modelId="{218344BD-0632-4BA0-BCB7-6EB21104A5FB}" type="pres">
      <dgm:prSet presAssocID="{8575C85E-29F4-4D24-A14A-0A6484794E4A}" presName="rect2" presStyleLbl="fgImgPlace1" presStyleIdx="0" presStyleCnt="2"/>
      <dgm:spPr>
        <a:blipFill rotWithShape="1">
          <a:blip xmlns:r="http://schemas.openxmlformats.org/officeDocument/2006/relationships" r:embed="rId1"/>
          <a:stretch>
            <a:fillRect/>
          </a:stretch>
        </a:blipFill>
      </dgm:spPr>
    </dgm:pt>
    <dgm:pt modelId="{55D9EE8E-BA57-4082-B41C-D714994570E0}" type="pres">
      <dgm:prSet presAssocID="{50DDBB16-506D-4ABD-BB45-76234A3089CA}" presName="sibTrans" presStyleCnt="0"/>
      <dgm:spPr/>
    </dgm:pt>
    <dgm:pt modelId="{CC7E5C75-2207-41E8-9F33-40111C8DCA64}" type="pres">
      <dgm:prSet presAssocID="{40B33926-8C76-4260-8076-1872AB3EB6F8}" presName="composite" presStyleCnt="0"/>
      <dgm:spPr/>
    </dgm:pt>
    <dgm:pt modelId="{EDDCB90B-6555-4427-BBD4-5E2C0088BA80}" type="pres">
      <dgm:prSet presAssocID="{40B33926-8C76-4260-8076-1872AB3EB6F8}" presName="rect1" presStyleLbl="trAlignAcc1" presStyleIdx="1" presStyleCnt="2" custScaleX="126199" custScaleY="117398" custLinFactNeighborX="4466" custLinFactNeighborY="942">
        <dgm:presLayoutVars>
          <dgm:bulletEnabled val="1"/>
        </dgm:presLayoutVars>
      </dgm:prSet>
      <dgm:spPr/>
    </dgm:pt>
    <dgm:pt modelId="{45FA0A3A-B24F-4D1F-9902-1A228CC965B9}" type="pres">
      <dgm:prSet presAssocID="{40B33926-8C76-4260-8076-1872AB3EB6F8}" presName="rect2" presStyleLbl="fgImgPlace1" presStyleIdx="1" presStyleCnt="2" custLinFactNeighborX="-27549" custLinFactNeighborY="-1"/>
      <dgm:spPr>
        <a:blipFill rotWithShape="1">
          <a:blip xmlns:r="http://schemas.openxmlformats.org/officeDocument/2006/relationships" r:embed="rId2"/>
          <a:stretch>
            <a:fillRect/>
          </a:stretch>
        </a:blipFill>
      </dgm:spPr>
    </dgm:pt>
  </dgm:ptLst>
  <dgm:cxnLst>
    <dgm:cxn modelId="{DBE1402D-3D71-4C01-B77E-5A7C1A0F24EE}" srcId="{CCA65325-DD4F-4628-93C2-154F26D27AEE}" destId="{40B33926-8C76-4260-8076-1872AB3EB6F8}" srcOrd="1" destOrd="0" parTransId="{2E89B9AF-F49C-4E34-9D3A-62BD9BDEF38D}" sibTransId="{5632C539-6549-4FCE-A002-79A013AE8292}"/>
    <dgm:cxn modelId="{838CFE3B-86CF-4196-84A9-D14427CD6A0D}" type="presOf" srcId="{CCA65325-DD4F-4628-93C2-154F26D27AEE}" destId="{923ED03F-4811-44F1-9C6A-AAF04442900F}" srcOrd="0" destOrd="0" presId="urn:microsoft.com/office/officeart/2008/layout/PictureStrips"/>
    <dgm:cxn modelId="{992B1174-8E92-41B3-835F-9E19DA6D0601}" type="presOf" srcId="{40B33926-8C76-4260-8076-1872AB3EB6F8}" destId="{EDDCB90B-6555-4427-BBD4-5E2C0088BA80}" srcOrd="0" destOrd="0" presId="urn:microsoft.com/office/officeart/2008/layout/PictureStrips"/>
    <dgm:cxn modelId="{3DA70899-D666-4E8F-AA10-DBAB0180C06E}" type="presOf" srcId="{09AD1F36-9BE4-417E-9B15-4FE8AB5071CB}" destId="{EDDCB90B-6555-4427-BBD4-5E2C0088BA80}" srcOrd="0" destOrd="1" presId="urn:microsoft.com/office/officeart/2008/layout/PictureStrips"/>
    <dgm:cxn modelId="{3530ECCC-3D40-449D-8EDD-827B25EE68E1}" srcId="{40B33926-8C76-4260-8076-1872AB3EB6F8}" destId="{09AD1F36-9BE4-417E-9B15-4FE8AB5071CB}" srcOrd="0" destOrd="0" parTransId="{A07A6B3D-2381-449A-9608-1D58480A78D3}" sibTransId="{829EB87D-0EBD-4ED6-9EB8-7DACBC3E3633}"/>
    <dgm:cxn modelId="{CC0E35DC-5A22-453B-A3D5-5BB8D7E37FDE}" srcId="{CCA65325-DD4F-4628-93C2-154F26D27AEE}" destId="{8575C85E-29F4-4D24-A14A-0A6484794E4A}" srcOrd="0" destOrd="0" parTransId="{10432F98-EE51-4173-8565-3990992D44D4}" sibTransId="{50DDBB16-506D-4ABD-BB45-76234A3089CA}"/>
    <dgm:cxn modelId="{65CCF3F0-9699-44A6-8F65-1BD965475679}" type="presOf" srcId="{8575C85E-29F4-4D24-A14A-0A6484794E4A}" destId="{1216B56C-A649-4339-8288-D16FD2EAC57B}" srcOrd="0" destOrd="0" presId="urn:microsoft.com/office/officeart/2008/layout/PictureStrips"/>
    <dgm:cxn modelId="{FCC9379F-DF2E-4266-9CA1-0CB55706B352}" type="presParOf" srcId="{923ED03F-4811-44F1-9C6A-AAF04442900F}" destId="{0ECD3FAD-3B52-4B23-B6D6-2554D0CE14F1}" srcOrd="0" destOrd="0" presId="urn:microsoft.com/office/officeart/2008/layout/PictureStrips"/>
    <dgm:cxn modelId="{BB6E0860-A85A-4324-8014-354A7F72182D}" type="presParOf" srcId="{0ECD3FAD-3B52-4B23-B6D6-2554D0CE14F1}" destId="{1216B56C-A649-4339-8288-D16FD2EAC57B}" srcOrd="0" destOrd="0" presId="urn:microsoft.com/office/officeart/2008/layout/PictureStrips"/>
    <dgm:cxn modelId="{49DCCE9B-8A1D-48E1-9AC4-04641DDBBB2A}" type="presParOf" srcId="{0ECD3FAD-3B52-4B23-B6D6-2554D0CE14F1}" destId="{218344BD-0632-4BA0-BCB7-6EB21104A5FB}" srcOrd="1" destOrd="0" presId="urn:microsoft.com/office/officeart/2008/layout/PictureStrips"/>
    <dgm:cxn modelId="{997BD670-9BC0-42D2-B53B-B7576255D415}" type="presParOf" srcId="{923ED03F-4811-44F1-9C6A-AAF04442900F}" destId="{55D9EE8E-BA57-4082-B41C-D714994570E0}" srcOrd="1" destOrd="0" presId="urn:microsoft.com/office/officeart/2008/layout/PictureStrips"/>
    <dgm:cxn modelId="{4E25D772-4A6E-4D50-B0EE-3155AD7E0C2E}" type="presParOf" srcId="{923ED03F-4811-44F1-9C6A-AAF04442900F}" destId="{CC7E5C75-2207-41E8-9F33-40111C8DCA64}" srcOrd="2" destOrd="0" presId="urn:microsoft.com/office/officeart/2008/layout/PictureStrips"/>
    <dgm:cxn modelId="{C9603883-C832-45F8-B1C8-3EF1E51DE88E}" type="presParOf" srcId="{CC7E5C75-2207-41E8-9F33-40111C8DCA64}" destId="{EDDCB90B-6555-4427-BBD4-5E2C0088BA80}" srcOrd="0" destOrd="0" presId="urn:microsoft.com/office/officeart/2008/layout/PictureStrips"/>
    <dgm:cxn modelId="{CE177E90-94AD-4E44-8C86-C72C59C00618}" type="presParOf" srcId="{CC7E5C75-2207-41E8-9F33-40111C8DCA64}" destId="{45FA0A3A-B24F-4D1F-9902-1A228CC965B9}"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26164D-04AE-40B4-8A01-A170B24CF65B}" type="doc">
      <dgm:prSet loTypeId="urn:microsoft.com/office/officeart/2008/layout/LinedList" loCatId="hierarchy" qsTypeId="urn:microsoft.com/office/officeart/2005/8/quickstyle/simple1" qsCatId="simple" csTypeId="urn:microsoft.com/office/officeart/2005/8/colors/accent1_3" csCatId="accent1" phldr="1"/>
      <dgm:spPr/>
      <dgm:t>
        <a:bodyPr/>
        <a:lstStyle/>
        <a:p>
          <a:endParaRPr lang="en-GB"/>
        </a:p>
      </dgm:t>
    </dgm:pt>
    <dgm:pt modelId="{8936A499-CF8E-4B40-8C74-85F1F6296281}">
      <dgm:prSet custT="1"/>
      <dgm:spPr>
        <a:solidFill>
          <a:schemeClr val="accent5">
            <a:lumMod val="60000"/>
            <a:lumOff val="40000"/>
          </a:schemeClr>
        </a:solidFill>
      </dgm:spPr>
      <dgm:t>
        <a:bodyPr/>
        <a:lstStyle/>
        <a:p>
          <a:pPr rtl="0"/>
          <a:r>
            <a:rPr lang="en-GB" sz="2000" dirty="0"/>
            <a:t>International Classification of Mental and Behavioural Disorders 10th revision (ICD-10)</a:t>
          </a:r>
        </a:p>
      </dgm:t>
    </dgm:pt>
    <dgm:pt modelId="{20AE8F40-40F9-4C74-B29C-23C9C20A0382}" type="parTrans" cxnId="{D89B4E75-521E-4C3D-860E-0047B53A66BD}">
      <dgm:prSet/>
      <dgm:spPr/>
      <dgm:t>
        <a:bodyPr/>
        <a:lstStyle/>
        <a:p>
          <a:endParaRPr lang="en-GB"/>
        </a:p>
      </dgm:t>
    </dgm:pt>
    <dgm:pt modelId="{61D771C4-FA0E-4B88-9441-78AC6D8B7825}" type="sibTrans" cxnId="{D89B4E75-521E-4C3D-860E-0047B53A66BD}">
      <dgm:prSet/>
      <dgm:spPr/>
      <dgm:t>
        <a:bodyPr/>
        <a:lstStyle/>
        <a:p>
          <a:endParaRPr lang="en-GB"/>
        </a:p>
      </dgm:t>
    </dgm:pt>
    <dgm:pt modelId="{6939ADF7-271E-40DE-B973-680CFCFFDFAE}">
      <dgm:prSet custT="1"/>
      <dgm:spPr/>
      <dgm:t>
        <a:bodyPr/>
        <a:lstStyle/>
        <a:p>
          <a:pPr rtl="0"/>
          <a:r>
            <a:rPr lang="en-GB" sz="3300" dirty="0"/>
            <a:t>Attention-deficit hyperactivity disorder, unspecified type</a:t>
          </a:r>
          <a:endParaRPr lang="en-GB" sz="2000" dirty="0"/>
        </a:p>
      </dgm:t>
    </dgm:pt>
    <dgm:pt modelId="{4361A9A7-BF95-45A6-A103-819EF21F3361}" type="parTrans" cxnId="{36003D16-C0F7-4563-B959-827C9C18B095}">
      <dgm:prSet/>
      <dgm:spPr/>
      <dgm:t>
        <a:bodyPr/>
        <a:lstStyle/>
        <a:p>
          <a:endParaRPr lang="en-GB"/>
        </a:p>
      </dgm:t>
    </dgm:pt>
    <dgm:pt modelId="{11F67CF8-99AD-4195-85F2-F5B8D945EE2C}" type="sibTrans" cxnId="{36003D16-C0F7-4563-B959-827C9C18B095}">
      <dgm:prSet/>
      <dgm:spPr/>
      <dgm:t>
        <a:bodyPr/>
        <a:lstStyle/>
        <a:p>
          <a:endParaRPr lang="en-GB"/>
        </a:p>
      </dgm:t>
    </dgm:pt>
    <dgm:pt modelId="{B0E5098D-A8BC-4EF3-B497-E2A94A9CEFB0}">
      <dgm:prSet custT="1"/>
      <dgm:spPr/>
      <dgm:t>
        <a:bodyPr/>
        <a:lstStyle/>
        <a:p>
          <a:r>
            <a:rPr lang="en-GB" sz="1800" dirty="0"/>
            <a:t>…originating in childhood in which the essential features are signs of developmentally inappropriate inattention, impulsivity, and hyperactivity. At least some of the symptoms must be present before the age of 7 years.</a:t>
          </a:r>
        </a:p>
      </dgm:t>
    </dgm:pt>
    <dgm:pt modelId="{65CF6242-E132-46AC-922D-BB3D7BCE9C6A}" type="parTrans" cxnId="{F8876192-DB9A-4F9C-8C56-D3DFB3709A6D}">
      <dgm:prSet/>
      <dgm:spPr/>
      <dgm:t>
        <a:bodyPr/>
        <a:lstStyle/>
        <a:p>
          <a:endParaRPr lang="en-GB"/>
        </a:p>
      </dgm:t>
    </dgm:pt>
    <dgm:pt modelId="{5F966351-61DB-4F5D-ACA9-09A80332467E}" type="sibTrans" cxnId="{F8876192-DB9A-4F9C-8C56-D3DFB3709A6D}">
      <dgm:prSet/>
      <dgm:spPr/>
      <dgm:t>
        <a:bodyPr/>
        <a:lstStyle/>
        <a:p>
          <a:endParaRPr lang="en-GB"/>
        </a:p>
      </dgm:t>
    </dgm:pt>
    <dgm:pt modelId="{AF19D933-D135-473C-A5BA-E329F8815C9E}">
      <dgm:prSet custT="1"/>
      <dgm:spPr>
        <a:solidFill>
          <a:schemeClr val="accent3">
            <a:lumMod val="75000"/>
          </a:schemeClr>
        </a:solidFill>
      </dgm:spPr>
      <dgm:t>
        <a:bodyPr/>
        <a:lstStyle/>
        <a:p>
          <a:pPr rtl="0"/>
          <a:r>
            <a:rPr lang="en-GB" sz="2000" dirty="0"/>
            <a:t>Diagnostic and Statistical Manual of Mental Disorders – 5th Edition (DSM-5)</a:t>
          </a:r>
        </a:p>
      </dgm:t>
    </dgm:pt>
    <dgm:pt modelId="{0A474825-3DE0-40DD-A52C-9973DE86FF96}" type="parTrans" cxnId="{95844736-6C6E-4EE7-8CE7-4D4BC6FBD883}">
      <dgm:prSet/>
      <dgm:spPr/>
      <dgm:t>
        <a:bodyPr/>
        <a:lstStyle/>
        <a:p>
          <a:endParaRPr lang="en-GB"/>
        </a:p>
      </dgm:t>
    </dgm:pt>
    <dgm:pt modelId="{8BAB2A5B-29D2-45A9-8D74-1A04ADEEF409}" type="sibTrans" cxnId="{95844736-6C6E-4EE7-8CE7-4D4BC6FBD883}">
      <dgm:prSet/>
      <dgm:spPr/>
      <dgm:t>
        <a:bodyPr/>
        <a:lstStyle/>
        <a:p>
          <a:endParaRPr lang="en-GB"/>
        </a:p>
      </dgm:t>
    </dgm:pt>
    <dgm:pt modelId="{C0C8DF4F-A462-4EE9-85A0-FCDF61D4D9E4}">
      <dgm:prSet/>
      <dgm:spPr/>
      <dgm:t>
        <a:bodyPr/>
        <a:lstStyle/>
        <a:p>
          <a:pPr rtl="0"/>
          <a:r>
            <a:rPr lang="en-GB" dirty="0"/>
            <a:t>attention-deficit hyperactivity disorder (ADHD)</a:t>
          </a:r>
        </a:p>
      </dgm:t>
    </dgm:pt>
    <dgm:pt modelId="{472E75DD-17FF-41CC-8B6F-7D0D077E29F0}" type="parTrans" cxnId="{29F852BD-261E-46F7-B6D7-002F42A2B8E2}">
      <dgm:prSet/>
      <dgm:spPr/>
      <dgm:t>
        <a:bodyPr/>
        <a:lstStyle/>
        <a:p>
          <a:endParaRPr lang="en-GB"/>
        </a:p>
      </dgm:t>
    </dgm:pt>
    <dgm:pt modelId="{73FB7223-9E3C-4D00-B546-1ABD0798E319}" type="sibTrans" cxnId="{29F852BD-261E-46F7-B6D7-002F42A2B8E2}">
      <dgm:prSet/>
      <dgm:spPr/>
      <dgm:t>
        <a:bodyPr/>
        <a:lstStyle/>
        <a:p>
          <a:endParaRPr lang="en-GB"/>
        </a:p>
      </dgm:t>
    </dgm:pt>
    <dgm:pt modelId="{8F3471D5-5E65-426E-95A0-ACD817EF5CF1}">
      <dgm:prSet custT="1"/>
      <dgm:spPr/>
      <dgm:t>
        <a:bodyPr/>
        <a:lstStyle/>
        <a:p>
          <a:pPr rtl="0"/>
          <a:r>
            <a:rPr lang="en-GB" sz="2000" dirty="0"/>
            <a:t>"a persistent pattern of inattention and/or hyperactivity-impulsivity that interferes with functioning or development"</a:t>
          </a:r>
        </a:p>
      </dgm:t>
    </dgm:pt>
    <dgm:pt modelId="{EA925239-7A2F-4F48-85B9-E28FCEE8611E}" type="parTrans" cxnId="{22A59DDF-75BC-4FFD-9E04-CB555914B530}">
      <dgm:prSet/>
      <dgm:spPr/>
      <dgm:t>
        <a:bodyPr/>
        <a:lstStyle/>
        <a:p>
          <a:endParaRPr lang="en-GB"/>
        </a:p>
      </dgm:t>
    </dgm:pt>
    <dgm:pt modelId="{71FFE299-F450-45BD-A650-3BB077ED37C9}" type="sibTrans" cxnId="{22A59DDF-75BC-4FFD-9E04-CB555914B530}">
      <dgm:prSet/>
      <dgm:spPr/>
      <dgm:t>
        <a:bodyPr/>
        <a:lstStyle/>
        <a:p>
          <a:endParaRPr lang="en-GB"/>
        </a:p>
      </dgm:t>
    </dgm:pt>
    <dgm:pt modelId="{07217F0A-51C1-41BC-8D3A-BCEB1D74219B}" type="pres">
      <dgm:prSet presAssocID="{2626164D-04AE-40B4-8A01-A170B24CF65B}" presName="vert0" presStyleCnt="0">
        <dgm:presLayoutVars>
          <dgm:dir/>
          <dgm:animOne val="branch"/>
          <dgm:animLvl val="lvl"/>
        </dgm:presLayoutVars>
      </dgm:prSet>
      <dgm:spPr/>
    </dgm:pt>
    <dgm:pt modelId="{F1E696CD-F209-4F7C-825C-E316BC0264AA}" type="pres">
      <dgm:prSet presAssocID="{8936A499-CF8E-4B40-8C74-85F1F6296281}" presName="thickLine" presStyleLbl="alignNode1" presStyleIdx="0" presStyleCnt="2"/>
      <dgm:spPr/>
    </dgm:pt>
    <dgm:pt modelId="{72725F94-08BA-4E4E-8F5E-A7D1542857EC}" type="pres">
      <dgm:prSet presAssocID="{8936A499-CF8E-4B40-8C74-85F1F6296281}" presName="horz1" presStyleCnt="0"/>
      <dgm:spPr/>
    </dgm:pt>
    <dgm:pt modelId="{048726E9-E9AB-4A26-8B69-C641DC042963}" type="pres">
      <dgm:prSet presAssocID="{8936A499-CF8E-4B40-8C74-85F1F6296281}" presName="tx1" presStyleLbl="revTx" presStyleIdx="0" presStyleCnt="6" custScaleY="87098"/>
      <dgm:spPr/>
    </dgm:pt>
    <dgm:pt modelId="{0E9B3D76-4DC1-4579-9B0A-FC370FED2BD2}" type="pres">
      <dgm:prSet presAssocID="{8936A499-CF8E-4B40-8C74-85F1F6296281}" presName="vert1" presStyleCnt="0"/>
      <dgm:spPr/>
    </dgm:pt>
    <dgm:pt modelId="{A83CA4B3-4734-417C-9F6F-864151E57E08}" type="pres">
      <dgm:prSet presAssocID="{6939ADF7-271E-40DE-B973-680CFCFFDFAE}" presName="vertSpace2a" presStyleCnt="0"/>
      <dgm:spPr/>
    </dgm:pt>
    <dgm:pt modelId="{7ADAC13F-CE2A-4477-80EA-CFDF5C072953}" type="pres">
      <dgm:prSet presAssocID="{6939ADF7-271E-40DE-B973-680CFCFFDFAE}" presName="horz2" presStyleCnt="0"/>
      <dgm:spPr/>
    </dgm:pt>
    <dgm:pt modelId="{D49CAD3D-7A7C-49B3-92E4-44D9A025CEF4}" type="pres">
      <dgm:prSet presAssocID="{6939ADF7-271E-40DE-B973-680CFCFFDFAE}" presName="horzSpace2" presStyleCnt="0"/>
      <dgm:spPr/>
    </dgm:pt>
    <dgm:pt modelId="{7C3762D9-D9E6-4AFC-A3E0-6324AC6C3FE9}" type="pres">
      <dgm:prSet presAssocID="{6939ADF7-271E-40DE-B973-680CFCFFDFAE}" presName="tx2" presStyleLbl="revTx" presStyleIdx="1" presStyleCnt="6"/>
      <dgm:spPr/>
    </dgm:pt>
    <dgm:pt modelId="{C9F43AA0-8321-4B64-AA47-1C15E8A7EDA5}" type="pres">
      <dgm:prSet presAssocID="{6939ADF7-271E-40DE-B973-680CFCFFDFAE}" presName="vert2" presStyleCnt="0"/>
      <dgm:spPr/>
    </dgm:pt>
    <dgm:pt modelId="{9D5DF9AB-98E1-4EF1-A897-EF2682812921}" type="pres">
      <dgm:prSet presAssocID="{B0E5098D-A8BC-4EF3-B497-E2A94A9CEFB0}" presName="horz3" presStyleCnt="0"/>
      <dgm:spPr/>
    </dgm:pt>
    <dgm:pt modelId="{A3D21BA5-E49B-40C6-B9F7-BDD6C43B5BEF}" type="pres">
      <dgm:prSet presAssocID="{B0E5098D-A8BC-4EF3-B497-E2A94A9CEFB0}" presName="horzSpace3" presStyleCnt="0"/>
      <dgm:spPr/>
    </dgm:pt>
    <dgm:pt modelId="{FD9334C1-B940-419A-82E2-01AEDB071BB3}" type="pres">
      <dgm:prSet presAssocID="{B0E5098D-A8BC-4EF3-B497-E2A94A9CEFB0}" presName="tx3" presStyleLbl="revTx" presStyleIdx="2" presStyleCnt="6" custLinFactNeighborX="41052" custLinFactNeighborY="-64937"/>
      <dgm:spPr/>
    </dgm:pt>
    <dgm:pt modelId="{AB846817-8F61-4829-B40B-7A4186AE548B}" type="pres">
      <dgm:prSet presAssocID="{B0E5098D-A8BC-4EF3-B497-E2A94A9CEFB0}" presName="vert3" presStyleCnt="0"/>
      <dgm:spPr/>
    </dgm:pt>
    <dgm:pt modelId="{9D1A2051-C9EE-474E-BA7D-5F1D987B60F2}" type="pres">
      <dgm:prSet presAssocID="{6939ADF7-271E-40DE-B973-680CFCFFDFAE}" presName="thinLine2b" presStyleLbl="callout" presStyleIdx="0" presStyleCnt="2"/>
      <dgm:spPr/>
    </dgm:pt>
    <dgm:pt modelId="{9B687A3E-4D14-486A-8537-BF7E1170D026}" type="pres">
      <dgm:prSet presAssocID="{6939ADF7-271E-40DE-B973-680CFCFFDFAE}" presName="vertSpace2b" presStyleCnt="0"/>
      <dgm:spPr/>
    </dgm:pt>
    <dgm:pt modelId="{B27FAF42-44C1-445A-A0FB-EDF097B4C790}" type="pres">
      <dgm:prSet presAssocID="{AF19D933-D135-473C-A5BA-E329F8815C9E}" presName="thickLine" presStyleLbl="alignNode1" presStyleIdx="1" presStyleCnt="2"/>
      <dgm:spPr/>
    </dgm:pt>
    <dgm:pt modelId="{701ACA06-54F6-4DC1-9ACA-D500575E4622}" type="pres">
      <dgm:prSet presAssocID="{AF19D933-D135-473C-A5BA-E329F8815C9E}" presName="horz1" presStyleCnt="0"/>
      <dgm:spPr/>
    </dgm:pt>
    <dgm:pt modelId="{6127DA7E-1732-434D-A81F-1CC75DD42268}" type="pres">
      <dgm:prSet presAssocID="{AF19D933-D135-473C-A5BA-E329F8815C9E}" presName="tx1" presStyleLbl="revTx" presStyleIdx="3" presStyleCnt="6" custScaleY="91835"/>
      <dgm:spPr/>
    </dgm:pt>
    <dgm:pt modelId="{C71B96B2-286A-47A0-904E-9976C68302CA}" type="pres">
      <dgm:prSet presAssocID="{AF19D933-D135-473C-A5BA-E329F8815C9E}" presName="vert1" presStyleCnt="0"/>
      <dgm:spPr/>
    </dgm:pt>
    <dgm:pt modelId="{26C8AD70-915C-45F8-AFAC-DB10010C8AF3}" type="pres">
      <dgm:prSet presAssocID="{C0C8DF4F-A462-4EE9-85A0-FCDF61D4D9E4}" presName="vertSpace2a" presStyleCnt="0"/>
      <dgm:spPr/>
    </dgm:pt>
    <dgm:pt modelId="{B31AD7DB-875A-412C-9048-70E1E63D24E4}" type="pres">
      <dgm:prSet presAssocID="{C0C8DF4F-A462-4EE9-85A0-FCDF61D4D9E4}" presName="horz2" presStyleCnt="0"/>
      <dgm:spPr/>
    </dgm:pt>
    <dgm:pt modelId="{C954A3F0-94C3-4313-BE51-E1907660B9F8}" type="pres">
      <dgm:prSet presAssocID="{C0C8DF4F-A462-4EE9-85A0-FCDF61D4D9E4}" presName="horzSpace2" presStyleCnt="0"/>
      <dgm:spPr/>
    </dgm:pt>
    <dgm:pt modelId="{1CDAC101-554B-42AE-A6EB-C1F56B073474}" type="pres">
      <dgm:prSet presAssocID="{C0C8DF4F-A462-4EE9-85A0-FCDF61D4D9E4}" presName="tx2" presStyleLbl="revTx" presStyleIdx="4" presStyleCnt="6"/>
      <dgm:spPr/>
    </dgm:pt>
    <dgm:pt modelId="{B7105369-F244-4EDB-B7A2-7A100210F567}" type="pres">
      <dgm:prSet presAssocID="{C0C8DF4F-A462-4EE9-85A0-FCDF61D4D9E4}" presName="vert2" presStyleCnt="0"/>
      <dgm:spPr/>
    </dgm:pt>
    <dgm:pt modelId="{973F796C-5B05-4E42-8AA0-AD1B8AC141D3}" type="pres">
      <dgm:prSet presAssocID="{8F3471D5-5E65-426E-95A0-ACD817EF5CF1}" presName="horz3" presStyleCnt="0"/>
      <dgm:spPr/>
    </dgm:pt>
    <dgm:pt modelId="{7A2508EB-EAD0-49F1-82B3-951547947E65}" type="pres">
      <dgm:prSet presAssocID="{8F3471D5-5E65-426E-95A0-ACD817EF5CF1}" presName="horzSpace3" presStyleCnt="0"/>
      <dgm:spPr/>
    </dgm:pt>
    <dgm:pt modelId="{FC5DCC84-4F40-408D-BB06-127A5879932B}" type="pres">
      <dgm:prSet presAssocID="{8F3471D5-5E65-426E-95A0-ACD817EF5CF1}" presName="tx3" presStyleLbl="revTx" presStyleIdx="5" presStyleCnt="6"/>
      <dgm:spPr/>
    </dgm:pt>
    <dgm:pt modelId="{583A932B-293A-4D90-8481-C5A95D0052D3}" type="pres">
      <dgm:prSet presAssocID="{8F3471D5-5E65-426E-95A0-ACD817EF5CF1}" presName="vert3" presStyleCnt="0"/>
      <dgm:spPr/>
    </dgm:pt>
    <dgm:pt modelId="{6B9452BB-0390-4B63-B606-2B42F48C7A4F}" type="pres">
      <dgm:prSet presAssocID="{C0C8DF4F-A462-4EE9-85A0-FCDF61D4D9E4}" presName="thinLine2b" presStyleLbl="callout" presStyleIdx="1" presStyleCnt="2"/>
      <dgm:spPr/>
    </dgm:pt>
    <dgm:pt modelId="{8A31970B-FA94-4606-88C9-2E5CE8D1D65C}" type="pres">
      <dgm:prSet presAssocID="{C0C8DF4F-A462-4EE9-85A0-FCDF61D4D9E4}" presName="vertSpace2b" presStyleCnt="0"/>
      <dgm:spPr/>
    </dgm:pt>
  </dgm:ptLst>
  <dgm:cxnLst>
    <dgm:cxn modelId="{36003D16-C0F7-4563-B959-827C9C18B095}" srcId="{8936A499-CF8E-4B40-8C74-85F1F6296281}" destId="{6939ADF7-271E-40DE-B973-680CFCFFDFAE}" srcOrd="0" destOrd="0" parTransId="{4361A9A7-BF95-45A6-A103-819EF21F3361}" sibTransId="{11F67CF8-99AD-4195-85F2-F5B8D945EE2C}"/>
    <dgm:cxn modelId="{F0E2BD20-F73F-4613-89BA-4037DC18ABF3}" type="presOf" srcId="{8F3471D5-5E65-426E-95A0-ACD817EF5CF1}" destId="{FC5DCC84-4F40-408D-BB06-127A5879932B}" srcOrd="0" destOrd="0" presId="urn:microsoft.com/office/officeart/2008/layout/LinedList"/>
    <dgm:cxn modelId="{95844736-6C6E-4EE7-8CE7-4D4BC6FBD883}" srcId="{2626164D-04AE-40B4-8A01-A170B24CF65B}" destId="{AF19D933-D135-473C-A5BA-E329F8815C9E}" srcOrd="1" destOrd="0" parTransId="{0A474825-3DE0-40DD-A52C-9973DE86FF96}" sibTransId="{8BAB2A5B-29D2-45A9-8D74-1A04ADEEF409}"/>
    <dgm:cxn modelId="{4E8C4537-9684-4950-B863-95CE86D06A7A}" type="presOf" srcId="{6939ADF7-271E-40DE-B973-680CFCFFDFAE}" destId="{7C3762D9-D9E6-4AFC-A3E0-6324AC6C3FE9}" srcOrd="0" destOrd="0" presId="urn:microsoft.com/office/officeart/2008/layout/LinedList"/>
    <dgm:cxn modelId="{4DAA505D-2FC2-4F8E-A7E9-7180201D5606}" type="presOf" srcId="{C0C8DF4F-A462-4EE9-85A0-FCDF61D4D9E4}" destId="{1CDAC101-554B-42AE-A6EB-C1F56B073474}" srcOrd="0" destOrd="0" presId="urn:microsoft.com/office/officeart/2008/layout/LinedList"/>
    <dgm:cxn modelId="{D89B4E75-521E-4C3D-860E-0047B53A66BD}" srcId="{2626164D-04AE-40B4-8A01-A170B24CF65B}" destId="{8936A499-CF8E-4B40-8C74-85F1F6296281}" srcOrd="0" destOrd="0" parTransId="{20AE8F40-40F9-4C74-B29C-23C9C20A0382}" sibTransId="{61D771C4-FA0E-4B88-9441-78AC6D8B7825}"/>
    <dgm:cxn modelId="{F8876192-DB9A-4F9C-8C56-D3DFB3709A6D}" srcId="{6939ADF7-271E-40DE-B973-680CFCFFDFAE}" destId="{B0E5098D-A8BC-4EF3-B497-E2A94A9CEFB0}" srcOrd="0" destOrd="0" parTransId="{65CF6242-E132-46AC-922D-BB3D7BCE9C6A}" sibTransId="{5F966351-61DB-4F5D-ACA9-09A80332467E}"/>
    <dgm:cxn modelId="{4D95AA92-3E28-47CD-9670-45478B581978}" type="presOf" srcId="{2626164D-04AE-40B4-8A01-A170B24CF65B}" destId="{07217F0A-51C1-41BC-8D3A-BCEB1D74219B}" srcOrd="0" destOrd="0" presId="urn:microsoft.com/office/officeart/2008/layout/LinedList"/>
    <dgm:cxn modelId="{29F852BD-261E-46F7-B6D7-002F42A2B8E2}" srcId="{AF19D933-D135-473C-A5BA-E329F8815C9E}" destId="{C0C8DF4F-A462-4EE9-85A0-FCDF61D4D9E4}" srcOrd="0" destOrd="0" parTransId="{472E75DD-17FF-41CC-8B6F-7D0D077E29F0}" sibTransId="{73FB7223-9E3C-4D00-B546-1ABD0798E319}"/>
    <dgm:cxn modelId="{3DE6A2D8-FB58-4035-86E3-AC1161EA76F0}" type="presOf" srcId="{AF19D933-D135-473C-A5BA-E329F8815C9E}" destId="{6127DA7E-1732-434D-A81F-1CC75DD42268}" srcOrd="0" destOrd="0" presId="urn:microsoft.com/office/officeart/2008/layout/LinedList"/>
    <dgm:cxn modelId="{0B8115D9-12AD-4E1E-A279-9A30EDBB6849}" type="presOf" srcId="{B0E5098D-A8BC-4EF3-B497-E2A94A9CEFB0}" destId="{FD9334C1-B940-419A-82E2-01AEDB071BB3}" srcOrd="0" destOrd="0" presId="urn:microsoft.com/office/officeart/2008/layout/LinedList"/>
    <dgm:cxn modelId="{22A59DDF-75BC-4FFD-9E04-CB555914B530}" srcId="{C0C8DF4F-A462-4EE9-85A0-FCDF61D4D9E4}" destId="{8F3471D5-5E65-426E-95A0-ACD817EF5CF1}" srcOrd="0" destOrd="0" parTransId="{EA925239-7A2F-4F48-85B9-E28FCEE8611E}" sibTransId="{71FFE299-F450-45BD-A650-3BB077ED37C9}"/>
    <dgm:cxn modelId="{9EF8DFFE-DE98-48E8-9FFB-25A8FCD7B7A9}" type="presOf" srcId="{8936A499-CF8E-4B40-8C74-85F1F6296281}" destId="{048726E9-E9AB-4A26-8B69-C641DC042963}" srcOrd="0" destOrd="0" presId="urn:microsoft.com/office/officeart/2008/layout/LinedList"/>
    <dgm:cxn modelId="{FC1C5013-1C44-4217-8DAD-79AF07799863}" type="presParOf" srcId="{07217F0A-51C1-41BC-8D3A-BCEB1D74219B}" destId="{F1E696CD-F209-4F7C-825C-E316BC0264AA}" srcOrd="0" destOrd="0" presId="urn:microsoft.com/office/officeart/2008/layout/LinedList"/>
    <dgm:cxn modelId="{0C21C758-A70E-4A04-8C0C-837C52227E66}" type="presParOf" srcId="{07217F0A-51C1-41BC-8D3A-BCEB1D74219B}" destId="{72725F94-08BA-4E4E-8F5E-A7D1542857EC}" srcOrd="1" destOrd="0" presId="urn:microsoft.com/office/officeart/2008/layout/LinedList"/>
    <dgm:cxn modelId="{40E79601-CD83-4918-A66E-EC8999188804}" type="presParOf" srcId="{72725F94-08BA-4E4E-8F5E-A7D1542857EC}" destId="{048726E9-E9AB-4A26-8B69-C641DC042963}" srcOrd="0" destOrd="0" presId="urn:microsoft.com/office/officeart/2008/layout/LinedList"/>
    <dgm:cxn modelId="{891F1D47-9A2E-4F50-B392-816004AF5821}" type="presParOf" srcId="{72725F94-08BA-4E4E-8F5E-A7D1542857EC}" destId="{0E9B3D76-4DC1-4579-9B0A-FC370FED2BD2}" srcOrd="1" destOrd="0" presId="urn:microsoft.com/office/officeart/2008/layout/LinedList"/>
    <dgm:cxn modelId="{434DA6B0-3B9F-477B-BA36-C977F697BB65}" type="presParOf" srcId="{0E9B3D76-4DC1-4579-9B0A-FC370FED2BD2}" destId="{A83CA4B3-4734-417C-9F6F-864151E57E08}" srcOrd="0" destOrd="0" presId="urn:microsoft.com/office/officeart/2008/layout/LinedList"/>
    <dgm:cxn modelId="{15FA71D7-14BC-42EF-91F4-012485024D00}" type="presParOf" srcId="{0E9B3D76-4DC1-4579-9B0A-FC370FED2BD2}" destId="{7ADAC13F-CE2A-4477-80EA-CFDF5C072953}" srcOrd="1" destOrd="0" presId="urn:microsoft.com/office/officeart/2008/layout/LinedList"/>
    <dgm:cxn modelId="{D7DFA760-4425-4308-8035-8976FDF3C789}" type="presParOf" srcId="{7ADAC13F-CE2A-4477-80EA-CFDF5C072953}" destId="{D49CAD3D-7A7C-49B3-92E4-44D9A025CEF4}" srcOrd="0" destOrd="0" presId="urn:microsoft.com/office/officeart/2008/layout/LinedList"/>
    <dgm:cxn modelId="{1F1B6861-F987-4786-A19A-8FFB0B47BE94}" type="presParOf" srcId="{7ADAC13F-CE2A-4477-80EA-CFDF5C072953}" destId="{7C3762D9-D9E6-4AFC-A3E0-6324AC6C3FE9}" srcOrd="1" destOrd="0" presId="urn:microsoft.com/office/officeart/2008/layout/LinedList"/>
    <dgm:cxn modelId="{0820CE02-6934-4E3B-AA89-7C7DC8B8C9D8}" type="presParOf" srcId="{7ADAC13F-CE2A-4477-80EA-CFDF5C072953}" destId="{C9F43AA0-8321-4B64-AA47-1C15E8A7EDA5}" srcOrd="2" destOrd="0" presId="urn:microsoft.com/office/officeart/2008/layout/LinedList"/>
    <dgm:cxn modelId="{0B017A34-4241-43A3-A49D-D39B2A19E726}" type="presParOf" srcId="{C9F43AA0-8321-4B64-AA47-1C15E8A7EDA5}" destId="{9D5DF9AB-98E1-4EF1-A897-EF2682812921}" srcOrd="0" destOrd="0" presId="urn:microsoft.com/office/officeart/2008/layout/LinedList"/>
    <dgm:cxn modelId="{2F258ECB-350E-4502-9E5D-9CB5110CAFBE}" type="presParOf" srcId="{9D5DF9AB-98E1-4EF1-A897-EF2682812921}" destId="{A3D21BA5-E49B-40C6-B9F7-BDD6C43B5BEF}" srcOrd="0" destOrd="0" presId="urn:microsoft.com/office/officeart/2008/layout/LinedList"/>
    <dgm:cxn modelId="{24C0BBFD-BA6A-4484-8508-23356A212D15}" type="presParOf" srcId="{9D5DF9AB-98E1-4EF1-A897-EF2682812921}" destId="{FD9334C1-B940-419A-82E2-01AEDB071BB3}" srcOrd="1" destOrd="0" presId="urn:microsoft.com/office/officeart/2008/layout/LinedList"/>
    <dgm:cxn modelId="{C34A804C-EED2-463D-A03B-BD95504F205E}" type="presParOf" srcId="{9D5DF9AB-98E1-4EF1-A897-EF2682812921}" destId="{AB846817-8F61-4829-B40B-7A4186AE548B}" srcOrd="2" destOrd="0" presId="urn:microsoft.com/office/officeart/2008/layout/LinedList"/>
    <dgm:cxn modelId="{10C87331-555B-43C5-8186-5F651B1E5F1C}" type="presParOf" srcId="{0E9B3D76-4DC1-4579-9B0A-FC370FED2BD2}" destId="{9D1A2051-C9EE-474E-BA7D-5F1D987B60F2}" srcOrd="2" destOrd="0" presId="urn:microsoft.com/office/officeart/2008/layout/LinedList"/>
    <dgm:cxn modelId="{6343E70C-A526-4BE8-8F84-9CEA6668CFD7}" type="presParOf" srcId="{0E9B3D76-4DC1-4579-9B0A-FC370FED2BD2}" destId="{9B687A3E-4D14-486A-8537-BF7E1170D026}" srcOrd="3" destOrd="0" presId="urn:microsoft.com/office/officeart/2008/layout/LinedList"/>
    <dgm:cxn modelId="{57FCD881-9D70-45B7-95B3-A6E2C3A4D450}" type="presParOf" srcId="{07217F0A-51C1-41BC-8D3A-BCEB1D74219B}" destId="{B27FAF42-44C1-445A-A0FB-EDF097B4C790}" srcOrd="2" destOrd="0" presId="urn:microsoft.com/office/officeart/2008/layout/LinedList"/>
    <dgm:cxn modelId="{C2803C9B-B0DB-4821-AABB-372A07E0433C}" type="presParOf" srcId="{07217F0A-51C1-41BC-8D3A-BCEB1D74219B}" destId="{701ACA06-54F6-4DC1-9ACA-D500575E4622}" srcOrd="3" destOrd="0" presId="urn:microsoft.com/office/officeart/2008/layout/LinedList"/>
    <dgm:cxn modelId="{5ED60A51-9539-4EA6-885B-561FDD762C48}" type="presParOf" srcId="{701ACA06-54F6-4DC1-9ACA-D500575E4622}" destId="{6127DA7E-1732-434D-A81F-1CC75DD42268}" srcOrd="0" destOrd="0" presId="urn:microsoft.com/office/officeart/2008/layout/LinedList"/>
    <dgm:cxn modelId="{D222F0F2-7236-47B8-9FEC-27C491DEB19D}" type="presParOf" srcId="{701ACA06-54F6-4DC1-9ACA-D500575E4622}" destId="{C71B96B2-286A-47A0-904E-9976C68302CA}" srcOrd="1" destOrd="0" presId="urn:microsoft.com/office/officeart/2008/layout/LinedList"/>
    <dgm:cxn modelId="{EF4E8235-2E36-47A7-A7A5-4937B5ED03A5}" type="presParOf" srcId="{C71B96B2-286A-47A0-904E-9976C68302CA}" destId="{26C8AD70-915C-45F8-AFAC-DB10010C8AF3}" srcOrd="0" destOrd="0" presId="urn:microsoft.com/office/officeart/2008/layout/LinedList"/>
    <dgm:cxn modelId="{B8E814F3-0B8E-49E5-A374-AB4177B94AF7}" type="presParOf" srcId="{C71B96B2-286A-47A0-904E-9976C68302CA}" destId="{B31AD7DB-875A-412C-9048-70E1E63D24E4}" srcOrd="1" destOrd="0" presId="urn:microsoft.com/office/officeart/2008/layout/LinedList"/>
    <dgm:cxn modelId="{E618193C-D448-4EFB-BBCA-5936969FE1E0}" type="presParOf" srcId="{B31AD7DB-875A-412C-9048-70E1E63D24E4}" destId="{C954A3F0-94C3-4313-BE51-E1907660B9F8}" srcOrd="0" destOrd="0" presId="urn:microsoft.com/office/officeart/2008/layout/LinedList"/>
    <dgm:cxn modelId="{A814AE6F-6E2E-4F4D-AE71-F11F05FFB6F0}" type="presParOf" srcId="{B31AD7DB-875A-412C-9048-70E1E63D24E4}" destId="{1CDAC101-554B-42AE-A6EB-C1F56B073474}" srcOrd="1" destOrd="0" presId="urn:microsoft.com/office/officeart/2008/layout/LinedList"/>
    <dgm:cxn modelId="{FEED3FAF-E278-41D8-800B-2083DC8437CB}" type="presParOf" srcId="{B31AD7DB-875A-412C-9048-70E1E63D24E4}" destId="{B7105369-F244-4EDB-B7A2-7A100210F567}" srcOrd="2" destOrd="0" presId="urn:microsoft.com/office/officeart/2008/layout/LinedList"/>
    <dgm:cxn modelId="{C7F26383-95D3-4D71-BF0C-FD5A363779D9}" type="presParOf" srcId="{B7105369-F244-4EDB-B7A2-7A100210F567}" destId="{973F796C-5B05-4E42-8AA0-AD1B8AC141D3}" srcOrd="0" destOrd="0" presId="urn:microsoft.com/office/officeart/2008/layout/LinedList"/>
    <dgm:cxn modelId="{6B5A1AF6-817E-4596-8C5C-C3F05B4D9714}" type="presParOf" srcId="{973F796C-5B05-4E42-8AA0-AD1B8AC141D3}" destId="{7A2508EB-EAD0-49F1-82B3-951547947E65}" srcOrd="0" destOrd="0" presId="urn:microsoft.com/office/officeart/2008/layout/LinedList"/>
    <dgm:cxn modelId="{569F7A67-57BB-4445-BAE2-6CF4697D045A}" type="presParOf" srcId="{973F796C-5B05-4E42-8AA0-AD1B8AC141D3}" destId="{FC5DCC84-4F40-408D-BB06-127A5879932B}" srcOrd="1" destOrd="0" presId="urn:microsoft.com/office/officeart/2008/layout/LinedList"/>
    <dgm:cxn modelId="{1D63B421-5DEE-45CD-88F7-57767599EDEC}" type="presParOf" srcId="{973F796C-5B05-4E42-8AA0-AD1B8AC141D3}" destId="{583A932B-293A-4D90-8481-C5A95D0052D3}" srcOrd="2" destOrd="0" presId="urn:microsoft.com/office/officeart/2008/layout/LinedList"/>
    <dgm:cxn modelId="{194891A8-F52A-4151-A824-11E6A70C2A66}" type="presParOf" srcId="{C71B96B2-286A-47A0-904E-9976C68302CA}" destId="{6B9452BB-0390-4B63-B606-2B42F48C7A4F}" srcOrd="2" destOrd="0" presId="urn:microsoft.com/office/officeart/2008/layout/LinedList"/>
    <dgm:cxn modelId="{63FF01EA-592F-4E0C-BE16-B974C5EA1769}" type="presParOf" srcId="{C71B96B2-286A-47A0-904E-9976C68302CA}" destId="{8A31970B-FA94-4606-88C9-2E5CE8D1D65C}" srcOrd="3"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1B5EB3-4793-4230-8C71-0BA26B8ACD45}"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95540CD4-C288-4D13-A227-E983D9C49DD6}">
      <dgm:prSet/>
      <dgm:spPr/>
      <dgm:t>
        <a:bodyPr/>
        <a:lstStyle/>
        <a:p>
          <a:pPr rtl="0"/>
          <a:r>
            <a:rPr lang="en-GB" dirty="0"/>
            <a:t>Adoption studies in children and adolescents have also indicated that </a:t>
          </a:r>
          <a:r>
            <a:rPr lang="en-GB" b="1" dirty="0"/>
            <a:t>rates of ADHD are significantly higher between biological relatives </a:t>
          </a:r>
          <a:r>
            <a:rPr lang="en-GB" dirty="0"/>
            <a:t>(parent-child or sibling) </a:t>
          </a:r>
          <a:r>
            <a:rPr lang="en-GB" b="1" dirty="0"/>
            <a:t>compared with adoptive relatives </a:t>
          </a:r>
          <a:r>
            <a:rPr lang="en-GB" dirty="0"/>
            <a:t>(</a:t>
          </a:r>
          <a:r>
            <a:rPr lang="nl-NL" dirty="0" err="1"/>
            <a:t>Sprich</a:t>
          </a:r>
          <a:r>
            <a:rPr lang="nl-NL" dirty="0">
              <a:latin typeface="Calibri Light" panose="020F0302020204030204"/>
            </a:rPr>
            <a:t> et</a:t>
          </a:r>
          <a:r>
            <a:rPr lang="nl-NL" dirty="0"/>
            <a:t> al. 2000)</a:t>
          </a:r>
          <a:endParaRPr lang="en-GB" dirty="0"/>
        </a:p>
      </dgm:t>
    </dgm:pt>
    <dgm:pt modelId="{3CA5954F-89F2-444E-AD26-663F298A2959}" type="parTrans" cxnId="{EA004517-BCC6-463A-B3B0-1B991404DC5E}">
      <dgm:prSet/>
      <dgm:spPr/>
      <dgm:t>
        <a:bodyPr/>
        <a:lstStyle/>
        <a:p>
          <a:endParaRPr lang="en-GB"/>
        </a:p>
      </dgm:t>
    </dgm:pt>
    <dgm:pt modelId="{6F6B18ED-BAA4-40CE-BF81-5874A23D6997}" type="sibTrans" cxnId="{EA004517-BCC6-463A-B3B0-1B991404DC5E}">
      <dgm:prSet/>
      <dgm:spPr/>
      <dgm:t>
        <a:bodyPr/>
        <a:lstStyle/>
        <a:p>
          <a:endParaRPr lang="en-GB"/>
        </a:p>
      </dgm:t>
    </dgm:pt>
    <dgm:pt modelId="{95C773F4-4256-4435-A52C-EA63FCDD93D1}">
      <dgm:prSet/>
      <dgm:spPr/>
      <dgm:t>
        <a:bodyPr/>
        <a:lstStyle/>
        <a:p>
          <a:pPr rtl="0"/>
          <a:r>
            <a:rPr lang="en-GB" dirty="0"/>
            <a:t>In addition, results from a genome-wide association study of pooled DNA from adults with ADHD suggested that a </a:t>
          </a:r>
          <a:r>
            <a:rPr lang="en-GB" b="1" dirty="0"/>
            <a:t>genetic component was likely to contribute </a:t>
          </a:r>
          <a:r>
            <a:rPr lang="en-GB" dirty="0"/>
            <a:t>to the persistence of ADHD from childhood into adulthood (</a:t>
          </a:r>
          <a:r>
            <a:rPr lang="nb-NO" dirty="0" err="1"/>
            <a:t>Lesch</a:t>
          </a:r>
          <a:r>
            <a:rPr lang="nb-NO" dirty="0"/>
            <a:t> </a:t>
          </a:r>
          <a:r>
            <a:rPr lang="nb-NO" dirty="0">
              <a:latin typeface="Calibri Light" panose="020F0302020204030204"/>
            </a:rPr>
            <a:t>et</a:t>
          </a:r>
          <a:r>
            <a:rPr lang="nb-NO" dirty="0"/>
            <a:t> al. 2008)</a:t>
          </a:r>
          <a:endParaRPr lang="en-GB" dirty="0"/>
        </a:p>
      </dgm:t>
    </dgm:pt>
    <dgm:pt modelId="{CF5F99A1-8073-4990-8E4B-ACDF4D41AE7B}" type="parTrans" cxnId="{AD9D2312-4542-4894-94B8-68C9881A2C81}">
      <dgm:prSet/>
      <dgm:spPr/>
      <dgm:t>
        <a:bodyPr/>
        <a:lstStyle/>
        <a:p>
          <a:endParaRPr lang="en-GB"/>
        </a:p>
      </dgm:t>
    </dgm:pt>
    <dgm:pt modelId="{2A31E088-23CD-44EF-AFC8-9D93DE30C782}" type="sibTrans" cxnId="{AD9D2312-4542-4894-94B8-68C9881A2C81}">
      <dgm:prSet/>
      <dgm:spPr/>
      <dgm:t>
        <a:bodyPr/>
        <a:lstStyle/>
        <a:p>
          <a:endParaRPr lang="en-GB"/>
        </a:p>
      </dgm:t>
    </dgm:pt>
    <dgm:pt modelId="{69D02863-328E-4228-9D72-77969957F842}" type="pres">
      <dgm:prSet presAssocID="{F41B5EB3-4793-4230-8C71-0BA26B8ACD45}" presName="Name0" presStyleCnt="0">
        <dgm:presLayoutVars>
          <dgm:chMax val="7"/>
          <dgm:chPref val="7"/>
          <dgm:dir/>
        </dgm:presLayoutVars>
      </dgm:prSet>
      <dgm:spPr/>
    </dgm:pt>
    <dgm:pt modelId="{7F3F0BC5-EFD9-4037-8881-8EFFD0D57277}" type="pres">
      <dgm:prSet presAssocID="{F41B5EB3-4793-4230-8C71-0BA26B8ACD45}" presName="Name1" presStyleCnt="0"/>
      <dgm:spPr/>
    </dgm:pt>
    <dgm:pt modelId="{1A430B08-F7C3-4928-8850-BE77F158DBDC}" type="pres">
      <dgm:prSet presAssocID="{F41B5EB3-4793-4230-8C71-0BA26B8ACD45}" presName="cycle" presStyleCnt="0"/>
      <dgm:spPr/>
    </dgm:pt>
    <dgm:pt modelId="{6B031A59-EF87-49AA-B7E1-C0590E1454F5}" type="pres">
      <dgm:prSet presAssocID="{F41B5EB3-4793-4230-8C71-0BA26B8ACD45}" presName="srcNode" presStyleLbl="node1" presStyleIdx="0" presStyleCnt="2"/>
      <dgm:spPr/>
    </dgm:pt>
    <dgm:pt modelId="{E2079A2A-CA02-4BCB-9483-6DB98EB8E2ED}" type="pres">
      <dgm:prSet presAssocID="{F41B5EB3-4793-4230-8C71-0BA26B8ACD45}" presName="conn" presStyleLbl="parChTrans1D2" presStyleIdx="0" presStyleCnt="1"/>
      <dgm:spPr/>
    </dgm:pt>
    <dgm:pt modelId="{084DFE61-E22F-40E8-B3DD-C33CAE9D79D2}" type="pres">
      <dgm:prSet presAssocID="{F41B5EB3-4793-4230-8C71-0BA26B8ACD45}" presName="extraNode" presStyleLbl="node1" presStyleIdx="0" presStyleCnt="2"/>
      <dgm:spPr/>
    </dgm:pt>
    <dgm:pt modelId="{3A9EE228-7A83-4363-AA83-61B76EC7B7DA}" type="pres">
      <dgm:prSet presAssocID="{F41B5EB3-4793-4230-8C71-0BA26B8ACD45}" presName="dstNode" presStyleLbl="node1" presStyleIdx="0" presStyleCnt="2"/>
      <dgm:spPr/>
    </dgm:pt>
    <dgm:pt modelId="{0C643A65-6998-4282-A331-B6835B57AF16}" type="pres">
      <dgm:prSet presAssocID="{95540CD4-C288-4D13-A227-E983D9C49DD6}" presName="text_1" presStyleLbl="node1" presStyleIdx="0" presStyleCnt="2">
        <dgm:presLayoutVars>
          <dgm:bulletEnabled val="1"/>
        </dgm:presLayoutVars>
      </dgm:prSet>
      <dgm:spPr/>
    </dgm:pt>
    <dgm:pt modelId="{9D620BB3-FB06-44F8-881A-F4DBEA4AE889}" type="pres">
      <dgm:prSet presAssocID="{95540CD4-C288-4D13-A227-E983D9C49DD6}" presName="accent_1" presStyleCnt="0"/>
      <dgm:spPr/>
    </dgm:pt>
    <dgm:pt modelId="{76078168-21E9-4D20-AA85-8DE92EAB431C}" type="pres">
      <dgm:prSet presAssocID="{95540CD4-C288-4D13-A227-E983D9C49DD6}" presName="accentRepeatNode" presStyleLbl="solidFgAcc1" presStyleIdx="0" presStyleCnt="2"/>
      <dgm:spPr>
        <a:blipFill rotWithShape="0">
          <a:blip xmlns:r="http://schemas.openxmlformats.org/officeDocument/2006/relationships" r:embed="rId1"/>
          <a:stretch>
            <a:fillRect/>
          </a:stretch>
        </a:blipFill>
      </dgm:spPr>
    </dgm:pt>
    <dgm:pt modelId="{B7D71B76-7C0E-45F6-A48E-50CC890E3CFB}" type="pres">
      <dgm:prSet presAssocID="{95C773F4-4256-4435-A52C-EA63FCDD93D1}" presName="text_2" presStyleLbl="node1" presStyleIdx="1" presStyleCnt="2">
        <dgm:presLayoutVars>
          <dgm:bulletEnabled val="1"/>
        </dgm:presLayoutVars>
      </dgm:prSet>
      <dgm:spPr/>
    </dgm:pt>
    <dgm:pt modelId="{B96DA266-14F4-4738-83EF-F6FC0B60BEA4}" type="pres">
      <dgm:prSet presAssocID="{95C773F4-4256-4435-A52C-EA63FCDD93D1}" presName="accent_2" presStyleCnt="0"/>
      <dgm:spPr/>
    </dgm:pt>
    <dgm:pt modelId="{C564953E-5302-4355-8D9D-B2D3FE825E59}" type="pres">
      <dgm:prSet presAssocID="{95C773F4-4256-4435-A52C-EA63FCDD93D1}" presName="accentRepeatNode" presStyleLbl="solidFgAcc1" presStyleIdx="1" presStyleCnt="2"/>
      <dgm:spPr>
        <a:blipFill rotWithShape="0">
          <a:blip xmlns:r="http://schemas.openxmlformats.org/officeDocument/2006/relationships" r:embed="rId2"/>
          <a:stretch>
            <a:fillRect/>
          </a:stretch>
        </a:blipFill>
      </dgm:spPr>
    </dgm:pt>
  </dgm:ptLst>
  <dgm:cxnLst>
    <dgm:cxn modelId="{AD9D2312-4542-4894-94B8-68C9881A2C81}" srcId="{F41B5EB3-4793-4230-8C71-0BA26B8ACD45}" destId="{95C773F4-4256-4435-A52C-EA63FCDD93D1}" srcOrd="1" destOrd="0" parTransId="{CF5F99A1-8073-4990-8E4B-ACDF4D41AE7B}" sibTransId="{2A31E088-23CD-44EF-AFC8-9D93DE30C782}"/>
    <dgm:cxn modelId="{EA004517-BCC6-463A-B3B0-1B991404DC5E}" srcId="{F41B5EB3-4793-4230-8C71-0BA26B8ACD45}" destId="{95540CD4-C288-4D13-A227-E983D9C49DD6}" srcOrd="0" destOrd="0" parTransId="{3CA5954F-89F2-444E-AD26-663F298A2959}" sibTransId="{6F6B18ED-BAA4-40CE-BF81-5874A23D6997}"/>
    <dgm:cxn modelId="{D599207A-76D4-4E70-90D3-F831707A6F3C}" type="presOf" srcId="{95540CD4-C288-4D13-A227-E983D9C49DD6}" destId="{0C643A65-6998-4282-A331-B6835B57AF16}" srcOrd="0" destOrd="0" presId="urn:microsoft.com/office/officeart/2008/layout/VerticalCurvedList"/>
    <dgm:cxn modelId="{11626CB4-0E41-43B3-87C6-F4DC7E6B489B}" type="presOf" srcId="{95C773F4-4256-4435-A52C-EA63FCDD93D1}" destId="{B7D71B76-7C0E-45F6-A48E-50CC890E3CFB}" srcOrd="0" destOrd="0" presId="urn:microsoft.com/office/officeart/2008/layout/VerticalCurvedList"/>
    <dgm:cxn modelId="{56BA76B9-F966-409D-BF48-DBD773672413}" type="presOf" srcId="{6F6B18ED-BAA4-40CE-BF81-5874A23D6997}" destId="{E2079A2A-CA02-4BCB-9483-6DB98EB8E2ED}" srcOrd="0" destOrd="0" presId="urn:microsoft.com/office/officeart/2008/layout/VerticalCurvedList"/>
    <dgm:cxn modelId="{8561DBF0-89A3-4F20-8789-410EBA12251A}" type="presOf" srcId="{F41B5EB3-4793-4230-8C71-0BA26B8ACD45}" destId="{69D02863-328E-4228-9D72-77969957F842}" srcOrd="0" destOrd="0" presId="urn:microsoft.com/office/officeart/2008/layout/VerticalCurvedList"/>
    <dgm:cxn modelId="{0D1E8982-F48C-42C2-8C8A-F3439194044C}" type="presParOf" srcId="{69D02863-328E-4228-9D72-77969957F842}" destId="{7F3F0BC5-EFD9-4037-8881-8EFFD0D57277}" srcOrd="0" destOrd="0" presId="urn:microsoft.com/office/officeart/2008/layout/VerticalCurvedList"/>
    <dgm:cxn modelId="{7B72E690-70B9-4B71-BFB9-17828ACB5E46}" type="presParOf" srcId="{7F3F0BC5-EFD9-4037-8881-8EFFD0D57277}" destId="{1A430B08-F7C3-4928-8850-BE77F158DBDC}" srcOrd="0" destOrd="0" presId="urn:microsoft.com/office/officeart/2008/layout/VerticalCurvedList"/>
    <dgm:cxn modelId="{F2074F4F-A6E6-4671-8705-AEF6135C1AE1}" type="presParOf" srcId="{1A430B08-F7C3-4928-8850-BE77F158DBDC}" destId="{6B031A59-EF87-49AA-B7E1-C0590E1454F5}" srcOrd="0" destOrd="0" presId="urn:microsoft.com/office/officeart/2008/layout/VerticalCurvedList"/>
    <dgm:cxn modelId="{009B4275-F5AA-4F63-B716-D3EC7F2CF064}" type="presParOf" srcId="{1A430B08-F7C3-4928-8850-BE77F158DBDC}" destId="{E2079A2A-CA02-4BCB-9483-6DB98EB8E2ED}" srcOrd="1" destOrd="0" presId="urn:microsoft.com/office/officeart/2008/layout/VerticalCurvedList"/>
    <dgm:cxn modelId="{D1A27B3C-E5CA-4649-B958-7F9440E0955D}" type="presParOf" srcId="{1A430B08-F7C3-4928-8850-BE77F158DBDC}" destId="{084DFE61-E22F-40E8-B3DD-C33CAE9D79D2}" srcOrd="2" destOrd="0" presId="urn:microsoft.com/office/officeart/2008/layout/VerticalCurvedList"/>
    <dgm:cxn modelId="{5C633909-1FC1-475F-9644-40F8816C58B9}" type="presParOf" srcId="{1A430B08-F7C3-4928-8850-BE77F158DBDC}" destId="{3A9EE228-7A83-4363-AA83-61B76EC7B7DA}" srcOrd="3" destOrd="0" presId="urn:microsoft.com/office/officeart/2008/layout/VerticalCurvedList"/>
    <dgm:cxn modelId="{B8C810B0-6F71-4362-8117-EF0525E3AA68}" type="presParOf" srcId="{7F3F0BC5-EFD9-4037-8881-8EFFD0D57277}" destId="{0C643A65-6998-4282-A331-B6835B57AF16}" srcOrd="1" destOrd="0" presId="urn:microsoft.com/office/officeart/2008/layout/VerticalCurvedList"/>
    <dgm:cxn modelId="{D50826FE-E53F-4400-BB7F-63A8A643EAD9}" type="presParOf" srcId="{7F3F0BC5-EFD9-4037-8881-8EFFD0D57277}" destId="{9D620BB3-FB06-44F8-881A-F4DBEA4AE889}" srcOrd="2" destOrd="0" presId="urn:microsoft.com/office/officeart/2008/layout/VerticalCurvedList"/>
    <dgm:cxn modelId="{01EC9D68-F3B6-4EAF-81B0-AA2D8606D29B}" type="presParOf" srcId="{9D620BB3-FB06-44F8-881A-F4DBEA4AE889}" destId="{76078168-21E9-4D20-AA85-8DE92EAB431C}" srcOrd="0" destOrd="0" presId="urn:microsoft.com/office/officeart/2008/layout/VerticalCurvedList"/>
    <dgm:cxn modelId="{8FEE38D5-3D1F-404B-8EAA-F878E63680DC}" type="presParOf" srcId="{7F3F0BC5-EFD9-4037-8881-8EFFD0D57277}" destId="{B7D71B76-7C0E-45F6-A48E-50CC890E3CFB}" srcOrd="3" destOrd="0" presId="urn:microsoft.com/office/officeart/2008/layout/VerticalCurvedList"/>
    <dgm:cxn modelId="{2B606948-7328-4E12-A3CF-2E58D83548DD}" type="presParOf" srcId="{7F3F0BC5-EFD9-4037-8881-8EFFD0D57277}" destId="{B96DA266-14F4-4738-83EF-F6FC0B60BEA4}" srcOrd="4" destOrd="0" presId="urn:microsoft.com/office/officeart/2008/layout/VerticalCurvedList"/>
    <dgm:cxn modelId="{87C6F03A-7DC5-4BBA-91D7-34A3851EFFD1}" type="presParOf" srcId="{B96DA266-14F4-4738-83EF-F6FC0B60BEA4}" destId="{C564953E-5302-4355-8D9D-B2D3FE825E59}"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1FDF4F6-6010-49FA-B20D-BDA311365476}" type="doc">
      <dgm:prSet loTypeId="urn:microsoft.com/office/officeart/2005/8/layout/lProcess3" loCatId="process" qsTypeId="urn:microsoft.com/office/officeart/2005/8/quickstyle/simple1" qsCatId="simple" csTypeId="urn:microsoft.com/office/officeart/2005/8/colors/accent4_5" csCatId="accent4" phldr="1"/>
      <dgm:spPr/>
      <dgm:t>
        <a:bodyPr/>
        <a:lstStyle/>
        <a:p>
          <a:endParaRPr lang="en-GB"/>
        </a:p>
      </dgm:t>
    </dgm:pt>
    <dgm:pt modelId="{50E06B4E-F5D4-491C-9209-B8E4AADA7C34}">
      <dgm:prSet custT="1"/>
      <dgm:spPr>
        <a:solidFill>
          <a:schemeClr val="accent5">
            <a:lumMod val="50000"/>
            <a:alpha val="90000"/>
          </a:schemeClr>
        </a:solidFill>
      </dgm:spPr>
      <dgm:t>
        <a:bodyPr/>
        <a:lstStyle/>
        <a:p>
          <a:pPr rtl="0"/>
          <a:r>
            <a:rPr lang="en-GB" sz="2000" dirty="0"/>
            <a:t>Any condition that causes sufficient damage to the frontal lobes can cause ADHD</a:t>
          </a:r>
        </a:p>
      </dgm:t>
    </dgm:pt>
    <dgm:pt modelId="{40A8590E-3B2E-4853-95E3-3A920F60C07E}" type="parTrans" cxnId="{00144037-AB96-47FD-9BBD-DD9FFFC48AAE}">
      <dgm:prSet/>
      <dgm:spPr/>
      <dgm:t>
        <a:bodyPr/>
        <a:lstStyle/>
        <a:p>
          <a:endParaRPr lang="en-GB" sz="1600"/>
        </a:p>
      </dgm:t>
    </dgm:pt>
    <dgm:pt modelId="{30AB088F-1DD8-47A3-B675-05A41E897B3E}" type="sibTrans" cxnId="{00144037-AB96-47FD-9BBD-DD9FFFC48AAE}">
      <dgm:prSet/>
      <dgm:spPr/>
      <dgm:t>
        <a:bodyPr/>
        <a:lstStyle/>
        <a:p>
          <a:endParaRPr lang="en-GB" sz="1600"/>
        </a:p>
      </dgm:t>
    </dgm:pt>
    <dgm:pt modelId="{667CA17F-2A7C-4BF4-B136-D754B0F8C76A}" type="pres">
      <dgm:prSet presAssocID="{61FDF4F6-6010-49FA-B20D-BDA311365476}" presName="Name0" presStyleCnt="0">
        <dgm:presLayoutVars>
          <dgm:chPref val="3"/>
          <dgm:dir/>
          <dgm:animLvl val="lvl"/>
          <dgm:resizeHandles/>
        </dgm:presLayoutVars>
      </dgm:prSet>
      <dgm:spPr/>
    </dgm:pt>
    <dgm:pt modelId="{FE975E33-74F0-4C69-8A0D-55FDADD6BCCA}" type="pres">
      <dgm:prSet presAssocID="{50E06B4E-F5D4-491C-9209-B8E4AADA7C34}" presName="horFlow" presStyleCnt="0"/>
      <dgm:spPr/>
    </dgm:pt>
    <dgm:pt modelId="{D1F04B62-B188-4D2A-B3C5-BF5D133CB3F9}" type="pres">
      <dgm:prSet presAssocID="{50E06B4E-F5D4-491C-9209-B8E4AADA7C34}" presName="bigChev" presStyleLbl="node1" presStyleIdx="0" presStyleCnt="1" custScaleX="85884" custScaleY="76376" custLinFactNeighborX="-4633" custLinFactNeighborY="-6948"/>
      <dgm:spPr/>
    </dgm:pt>
  </dgm:ptLst>
  <dgm:cxnLst>
    <dgm:cxn modelId="{00144037-AB96-47FD-9BBD-DD9FFFC48AAE}" srcId="{61FDF4F6-6010-49FA-B20D-BDA311365476}" destId="{50E06B4E-F5D4-491C-9209-B8E4AADA7C34}" srcOrd="0" destOrd="0" parTransId="{40A8590E-3B2E-4853-95E3-3A920F60C07E}" sibTransId="{30AB088F-1DD8-47A3-B675-05A41E897B3E}"/>
    <dgm:cxn modelId="{E9874F9F-C3B4-4C27-ACC5-23C6C60A5FF8}" type="presOf" srcId="{50E06B4E-F5D4-491C-9209-B8E4AADA7C34}" destId="{D1F04B62-B188-4D2A-B3C5-BF5D133CB3F9}" srcOrd="0" destOrd="0" presId="urn:microsoft.com/office/officeart/2005/8/layout/lProcess3"/>
    <dgm:cxn modelId="{AE3972F2-E1A2-402E-A647-912795FCAC03}" type="presOf" srcId="{61FDF4F6-6010-49FA-B20D-BDA311365476}" destId="{667CA17F-2A7C-4BF4-B136-D754B0F8C76A}" srcOrd="0" destOrd="0" presId="urn:microsoft.com/office/officeart/2005/8/layout/lProcess3"/>
    <dgm:cxn modelId="{8FCDF2E6-3F31-4AA6-949B-7111740F74ED}" type="presParOf" srcId="{667CA17F-2A7C-4BF4-B136-D754B0F8C76A}" destId="{FE975E33-74F0-4C69-8A0D-55FDADD6BCCA}" srcOrd="0" destOrd="0" presId="urn:microsoft.com/office/officeart/2005/8/layout/lProcess3"/>
    <dgm:cxn modelId="{5BC98871-D9CA-4A7F-8DBF-7D717F3F9606}" type="presParOf" srcId="{FE975E33-74F0-4C69-8A0D-55FDADD6BCCA}" destId="{D1F04B62-B188-4D2A-B3C5-BF5D133CB3F9}"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D13BC2-9C18-4863-BC6C-A27AA8A6BFBE}" type="doc">
      <dgm:prSet loTypeId="urn:microsoft.com/office/officeart/2005/8/layout/cycle3" loCatId="cycle" qsTypeId="urn:microsoft.com/office/officeart/2005/8/quickstyle/simple1" qsCatId="simple" csTypeId="urn:microsoft.com/office/officeart/2005/8/colors/colorful3" csCatId="colorful"/>
      <dgm:spPr/>
      <dgm:t>
        <a:bodyPr/>
        <a:lstStyle/>
        <a:p>
          <a:endParaRPr lang="en-GB"/>
        </a:p>
      </dgm:t>
    </dgm:pt>
    <dgm:pt modelId="{5D2265D1-10E7-4288-8B89-CA65EEAE8739}">
      <dgm:prSet custT="1"/>
      <dgm:spPr/>
      <dgm:t>
        <a:bodyPr/>
        <a:lstStyle/>
        <a:p>
          <a:pPr rtl="0"/>
          <a:r>
            <a:rPr lang="en-GB" sz="1050"/>
            <a:t>Severe head trauma</a:t>
          </a:r>
        </a:p>
      </dgm:t>
    </dgm:pt>
    <dgm:pt modelId="{6A55E778-062B-4959-8C35-B345598E9565}" type="parTrans" cxnId="{F54A6139-E38F-44C0-A8A0-0AED97ADAE5C}">
      <dgm:prSet/>
      <dgm:spPr/>
      <dgm:t>
        <a:bodyPr/>
        <a:lstStyle/>
        <a:p>
          <a:endParaRPr lang="en-GB" sz="2000"/>
        </a:p>
      </dgm:t>
    </dgm:pt>
    <dgm:pt modelId="{FA6A2F6C-73D3-463D-B9A3-F7FCDC3507EC}" type="sibTrans" cxnId="{F54A6139-E38F-44C0-A8A0-0AED97ADAE5C}">
      <dgm:prSet/>
      <dgm:spPr/>
      <dgm:t>
        <a:bodyPr/>
        <a:lstStyle/>
        <a:p>
          <a:endParaRPr lang="en-GB" sz="2000"/>
        </a:p>
      </dgm:t>
    </dgm:pt>
    <dgm:pt modelId="{D5EA8DE5-B2EE-4BC4-81B1-A44E5DC92A74}">
      <dgm:prSet custT="1"/>
      <dgm:spPr/>
      <dgm:t>
        <a:bodyPr/>
        <a:lstStyle/>
        <a:p>
          <a:pPr rtl="0"/>
          <a:r>
            <a:rPr lang="en-GB" sz="1050"/>
            <a:t>Brain haemorrhage</a:t>
          </a:r>
        </a:p>
      </dgm:t>
    </dgm:pt>
    <dgm:pt modelId="{057C4E95-BA5B-4663-A68E-0F7401C93505}" type="parTrans" cxnId="{E1474539-60D2-44AC-9AA8-30BE6FE03A3D}">
      <dgm:prSet/>
      <dgm:spPr/>
      <dgm:t>
        <a:bodyPr/>
        <a:lstStyle/>
        <a:p>
          <a:endParaRPr lang="en-GB" sz="2000"/>
        </a:p>
      </dgm:t>
    </dgm:pt>
    <dgm:pt modelId="{691AB635-CBAA-42BD-BD6C-E59E78D5F601}" type="sibTrans" cxnId="{E1474539-60D2-44AC-9AA8-30BE6FE03A3D}">
      <dgm:prSet/>
      <dgm:spPr/>
      <dgm:t>
        <a:bodyPr/>
        <a:lstStyle/>
        <a:p>
          <a:endParaRPr lang="en-GB" sz="2000"/>
        </a:p>
      </dgm:t>
    </dgm:pt>
    <dgm:pt modelId="{590B68A1-E6E9-43E0-AB2A-7A861F418EB8}">
      <dgm:prSet custT="1"/>
      <dgm:spPr/>
      <dgm:t>
        <a:bodyPr/>
        <a:lstStyle/>
        <a:p>
          <a:pPr rtl="0"/>
          <a:r>
            <a:rPr lang="en-GB" sz="1050"/>
            <a:t>Lead poisoning</a:t>
          </a:r>
        </a:p>
      </dgm:t>
    </dgm:pt>
    <dgm:pt modelId="{CA7F977F-F90C-4237-B0A5-4C8E43ABF524}" type="parTrans" cxnId="{FE760F70-B471-41CD-BD16-B12A531968CA}">
      <dgm:prSet/>
      <dgm:spPr/>
      <dgm:t>
        <a:bodyPr/>
        <a:lstStyle/>
        <a:p>
          <a:endParaRPr lang="en-GB" sz="2000"/>
        </a:p>
      </dgm:t>
    </dgm:pt>
    <dgm:pt modelId="{BFF7C9F8-3836-4B1C-B16A-FCBCAFB01A01}" type="sibTrans" cxnId="{FE760F70-B471-41CD-BD16-B12A531968CA}">
      <dgm:prSet/>
      <dgm:spPr/>
      <dgm:t>
        <a:bodyPr/>
        <a:lstStyle/>
        <a:p>
          <a:endParaRPr lang="en-GB" sz="2000"/>
        </a:p>
      </dgm:t>
    </dgm:pt>
    <dgm:pt modelId="{DEFD181B-DC07-444A-8C3B-92E3E9E52B0B}">
      <dgm:prSet custT="1"/>
      <dgm:spPr/>
      <dgm:t>
        <a:bodyPr/>
        <a:lstStyle/>
        <a:p>
          <a:pPr rtl="0"/>
          <a:r>
            <a:rPr lang="en-GB" sz="1050"/>
            <a:t>Brain infection</a:t>
          </a:r>
        </a:p>
      </dgm:t>
    </dgm:pt>
    <dgm:pt modelId="{6F13080D-7EB6-4506-99D2-9AF6DAEC3E8A}" type="parTrans" cxnId="{81D64ED7-E334-40C4-B3A7-6363996C9F3B}">
      <dgm:prSet/>
      <dgm:spPr/>
      <dgm:t>
        <a:bodyPr/>
        <a:lstStyle/>
        <a:p>
          <a:endParaRPr lang="en-GB" sz="2000"/>
        </a:p>
      </dgm:t>
    </dgm:pt>
    <dgm:pt modelId="{CB34A3AF-A821-4196-AB55-7532756098AC}" type="sibTrans" cxnId="{81D64ED7-E334-40C4-B3A7-6363996C9F3B}">
      <dgm:prSet/>
      <dgm:spPr/>
      <dgm:t>
        <a:bodyPr/>
        <a:lstStyle/>
        <a:p>
          <a:endParaRPr lang="en-GB" sz="2000"/>
        </a:p>
      </dgm:t>
    </dgm:pt>
    <dgm:pt modelId="{C6B91670-A52B-4BF9-ABAB-6D7D3A7BA688}">
      <dgm:prSet custT="1"/>
      <dgm:spPr/>
      <dgm:t>
        <a:bodyPr/>
        <a:lstStyle/>
        <a:p>
          <a:pPr rtl="0"/>
          <a:r>
            <a:rPr lang="en-GB" sz="1050" dirty="0"/>
            <a:t>Brain tumours</a:t>
          </a:r>
        </a:p>
      </dgm:t>
    </dgm:pt>
    <dgm:pt modelId="{3EB377B8-83B9-45B1-A3DF-1826FCCC1F2F}" type="parTrans" cxnId="{C8EDCD8E-6382-4DAC-8BB9-E69ED1F7D777}">
      <dgm:prSet/>
      <dgm:spPr/>
      <dgm:t>
        <a:bodyPr/>
        <a:lstStyle/>
        <a:p>
          <a:endParaRPr lang="en-GB" sz="2000"/>
        </a:p>
      </dgm:t>
    </dgm:pt>
    <dgm:pt modelId="{3016279B-8514-433A-BB89-8BED24EFE89D}" type="sibTrans" cxnId="{C8EDCD8E-6382-4DAC-8BB9-E69ED1F7D777}">
      <dgm:prSet/>
      <dgm:spPr/>
      <dgm:t>
        <a:bodyPr/>
        <a:lstStyle/>
        <a:p>
          <a:endParaRPr lang="en-GB" sz="2000"/>
        </a:p>
      </dgm:t>
    </dgm:pt>
    <dgm:pt modelId="{BB5A0DDF-426A-4C4B-88D3-4F6236423439}">
      <dgm:prSet custT="1"/>
      <dgm:spPr/>
      <dgm:t>
        <a:bodyPr/>
        <a:lstStyle/>
        <a:p>
          <a:pPr rtl="0"/>
          <a:r>
            <a:rPr lang="en-GB" sz="1050"/>
            <a:t>Leukaemia</a:t>
          </a:r>
        </a:p>
      </dgm:t>
    </dgm:pt>
    <dgm:pt modelId="{7EEA0786-FBD1-4FCE-ABF5-71D9E6CCE78C}" type="parTrans" cxnId="{1DF1656C-2321-4DE4-90CE-724F1B34B640}">
      <dgm:prSet/>
      <dgm:spPr/>
      <dgm:t>
        <a:bodyPr/>
        <a:lstStyle/>
        <a:p>
          <a:endParaRPr lang="en-GB" sz="2000"/>
        </a:p>
      </dgm:t>
    </dgm:pt>
    <dgm:pt modelId="{32EB57EA-69F7-49EA-B3AE-668C6943CDAA}" type="sibTrans" cxnId="{1DF1656C-2321-4DE4-90CE-724F1B34B640}">
      <dgm:prSet/>
      <dgm:spPr/>
      <dgm:t>
        <a:bodyPr/>
        <a:lstStyle/>
        <a:p>
          <a:endParaRPr lang="en-GB" sz="2000"/>
        </a:p>
      </dgm:t>
    </dgm:pt>
    <dgm:pt modelId="{6578095B-2FED-41CB-A715-42FE8F9FEB09}">
      <dgm:prSet custT="1"/>
      <dgm:spPr/>
      <dgm:t>
        <a:bodyPr/>
        <a:lstStyle/>
        <a:p>
          <a:pPr rtl="0"/>
          <a:r>
            <a:rPr lang="en-GB" sz="1050"/>
            <a:t>hydrocephalus</a:t>
          </a:r>
        </a:p>
      </dgm:t>
    </dgm:pt>
    <dgm:pt modelId="{0E03417A-5092-4EC8-8C37-B4332A7B715B}" type="parTrans" cxnId="{9178600A-F3B5-4968-92D2-4984D95D35AA}">
      <dgm:prSet/>
      <dgm:spPr/>
      <dgm:t>
        <a:bodyPr/>
        <a:lstStyle/>
        <a:p>
          <a:endParaRPr lang="en-GB" sz="2000"/>
        </a:p>
      </dgm:t>
    </dgm:pt>
    <dgm:pt modelId="{9FFC72AF-A4F6-4178-AAD8-FD7BAD0D077D}" type="sibTrans" cxnId="{9178600A-F3B5-4968-92D2-4984D95D35AA}">
      <dgm:prSet/>
      <dgm:spPr/>
      <dgm:t>
        <a:bodyPr/>
        <a:lstStyle/>
        <a:p>
          <a:endParaRPr lang="en-GB" sz="2000"/>
        </a:p>
      </dgm:t>
    </dgm:pt>
    <dgm:pt modelId="{949FEA2E-615A-49E3-A257-066B8D416C7A}" type="pres">
      <dgm:prSet presAssocID="{ADD13BC2-9C18-4863-BC6C-A27AA8A6BFBE}" presName="Name0" presStyleCnt="0">
        <dgm:presLayoutVars>
          <dgm:dir/>
          <dgm:resizeHandles val="exact"/>
        </dgm:presLayoutVars>
      </dgm:prSet>
      <dgm:spPr/>
    </dgm:pt>
    <dgm:pt modelId="{28B6B474-B002-470C-B716-DF9A3E7EE9B2}" type="pres">
      <dgm:prSet presAssocID="{ADD13BC2-9C18-4863-BC6C-A27AA8A6BFBE}" presName="cycle" presStyleCnt="0"/>
      <dgm:spPr/>
    </dgm:pt>
    <dgm:pt modelId="{CF376197-4AD6-4072-8C32-461274710423}" type="pres">
      <dgm:prSet presAssocID="{5D2265D1-10E7-4288-8B89-CA65EEAE8739}" presName="nodeFirstNode" presStyleLbl="node1" presStyleIdx="0" presStyleCnt="7">
        <dgm:presLayoutVars>
          <dgm:bulletEnabled val="1"/>
        </dgm:presLayoutVars>
      </dgm:prSet>
      <dgm:spPr/>
    </dgm:pt>
    <dgm:pt modelId="{22779D16-3FD9-428B-BFAE-935DC9B9D53B}" type="pres">
      <dgm:prSet presAssocID="{FA6A2F6C-73D3-463D-B9A3-F7FCDC3507EC}" presName="sibTransFirstNode" presStyleLbl="bgShp" presStyleIdx="0" presStyleCnt="1"/>
      <dgm:spPr/>
    </dgm:pt>
    <dgm:pt modelId="{0839F48A-A8BE-41BF-860D-66553C196711}" type="pres">
      <dgm:prSet presAssocID="{D5EA8DE5-B2EE-4BC4-81B1-A44E5DC92A74}" presName="nodeFollowingNodes" presStyleLbl="node1" presStyleIdx="1" presStyleCnt="7">
        <dgm:presLayoutVars>
          <dgm:bulletEnabled val="1"/>
        </dgm:presLayoutVars>
      </dgm:prSet>
      <dgm:spPr/>
    </dgm:pt>
    <dgm:pt modelId="{93DC4FA1-4C88-4696-BFE9-1C8B181AEA2B}" type="pres">
      <dgm:prSet presAssocID="{590B68A1-E6E9-43E0-AB2A-7A861F418EB8}" presName="nodeFollowingNodes" presStyleLbl="node1" presStyleIdx="2" presStyleCnt="7">
        <dgm:presLayoutVars>
          <dgm:bulletEnabled val="1"/>
        </dgm:presLayoutVars>
      </dgm:prSet>
      <dgm:spPr/>
    </dgm:pt>
    <dgm:pt modelId="{75BC174F-3FF8-4DF8-B8C8-E8A62EC2F1EA}" type="pres">
      <dgm:prSet presAssocID="{DEFD181B-DC07-444A-8C3B-92E3E9E52B0B}" presName="nodeFollowingNodes" presStyleLbl="node1" presStyleIdx="3" presStyleCnt="7">
        <dgm:presLayoutVars>
          <dgm:bulletEnabled val="1"/>
        </dgm:presLayoutVars>
      </dgm:prSet>
      <dgm:spPr/>
    </dgm:pt>
    <dgm:pt modelId="{AAB51F58-63A8-434D-AF1F-B93FDDD76326}" type="pres">
      <dgm:prSet presAssocID="{C6B91670-A52B-4BF9-ABAB-6D7D3A7BA688}" presName="nodeFollowingNodes" presStyleLbl="node1" presStyleIdx="4" presStyleCnt="7">
        <dgm:presLayoutVars>
          <dgm:bulletEnabled val="1"/>
        </dgm:presLayoutVars>
      </dgm:prSet>
      <dgm:spPr/>
    </dgm:pt>
    <dgm:pt modelId="{EE558EFE-EDA1-4ACD-9204-5B834FE436D9}" type="pres">
      <dgm:prSet presAssocID="{BB5A0DDF-426A-4C4B-88D3-4F6236423439}" presName="nodeFollowingNodes" presStyleLbl="node1" presStyleIdx="5" presStyleCnt="7">
        <dgm:presLayoutVars>
          <dgm:bulletEnabled val="1"/>
        </dgm:presLayoutVars>
      </dgm:prSet>
      <dgm:spPr/>
    </dgm:pt>
    <dgm:pt modelId="{50E47064-E01C-43F4-A073-4172120093CD}" type="pres">
      <dgm:prSet presAssocID="{6578095B-2FED-41CB-A715-42FE8F9FEB09}" presName="nodeFollowingNodes" presStyleLbl="node1" presStyleIdx="6" presStyleCnt="7">
        <dgm:presLayoutVars>
          <dgm:bulletEnabled val="1"/>
        </dgm:presLayoutVars>
      </dgm:prSet>
      <dgm:spPr/>
    </dgm:pt>
  </dgm:ptLst>
  <dgm:cxnLst>
    <dgm:cxn modelId="{D1495809-8FA4-4114-B3FA-CFD951CB1D5C}" type="presOf" srcId="{C6B91670-A52B-4BF9-ABAB-6D7D3A7BA688}" destId="{AAB51F58-63A8-434D-AF1F-B93FDDD76326}" srcOrd="0" destOrd="0" presId="urn:microsoft.com/office/officeart/2005/8/layout/cycle3"/>
    <dgm:cxn modelId="{9178600A-F3B5-4968-92D2-4984D95D35AA}" srcId="{ADD13BC2-9C18-4863-BC6C-A27AA8A6BFBE}" destId="{6578095B-2FED-41CB-A715-42FE8F9FEB09}" srcOrd="6" destOrd="0" parTransId="{0E03417A-5092-4EC8-8C37-B4332A7B715B}" sibTransId="{9FFC72AF-A4F6-4178-AAD8-FD7BAD0D077D}"/>
    <dgm:cxn modelId="{52946429-BF71-40C2-963D-E73C5DEC9E6F}" type="presOf" srcId="{BB5A0DDF-426A-4C4B-88D3-4F6236423439}" destId="{EE558EFE-EDA1-4ACD-9204-5B834FE436D9}" srcOrd="0" destOrd="0" presId="urn:microsoft.com/office/officeart/2005/8/layout/cycle3"/>
    <dgm:cxn modelId="{E1474539-60D2-44AC-9AA8-30BE6FE03A3D}" srcId="{ADD13BC2-9C18-4863-BC6C-A27AA8A6BFBE}" destId="{D5EA8DE5-B2EE-4BC4-81B1-A44E5DC92A74}" srcOrd="1" destOrd="0" parTransId="{057C4E95-BA5B-4663-A68E-0F7401C93505}" sibTransId="{691AB635-CBAA-42BD-BD6C-E59E78D5F601}"/>
    <dgm:cxn modelId="{F54A6139-E38F-44C0-A8A0-0AED97ADAE5C}" srcId="{ADD13BC2-9C18-4863-BC6C-A27AA8A6BFBE}" destId="{5D2265D1-10E7-4288-8B89-CA65EEAE8739}" srcOrd="0" destOrd="0" parTransId="{6A55E778-062B-4959-8C35-B345598E9565}" sibTransId="{FA6A2F6C-73D3-463D-B9A3-F7FCDC3507EC}"/>
    <dgm:cxn modelId="{1B201D62-CB10-4E96-8DAD-670393C3086E}" type="presOf" srcId="{FA6A2F6C-73D3-463D-B9A3-F7FCDC3507EC}" destId="{22779D16-3FD9-428B-BFAE-935DC9B9D53B}" srcOrd="0" destOrd="0" presId="urn:microsoft.com/office/officeart/2005/8/layout/cycle3"/>
    <dgm:cxn modelId="{93314163-F36B-4490-83E2-1B84E4DF3DF7}" type="presOf" srcId="{6578095B-2FED-41CB-A715-42FE8F9FEB09}" destId="{50E47064-E01C-43F4-A073-4172120093CD}" srcOrd="0" destOrd="0" presId="urn:microsoft.com/office/officeart/2005/8/layout/cycle3"/>
    <dgm:cxn modelId="{1DF1656C-2321-4DE4-90CE-724F1B34B640}" srcId="{ADD13BC2-9C18-4863-BC6C-A27AA8A6BFBE}" destId="{BB5A0DDF-426A-4C4B-88D3-4F6236423439}" srcOrd="5" destOrd="0" parTransId="{7EEA0786-FBD1-4FCE-ABF5-71D9E6CCE78C}" sibTransId="{32EB57EA-69F7-49EA-B3AE-668C6943CDAA}"/>
    <dgm:cxn modelId="{FE760F70-B471-41CD-BD16-B12A531968CA}" srcId="{ADD13BC2-9C18-4863-BC6C-A27AA8A6BFBE}" destId="{590B68A1-E6E9-43E0-AB2A-7A861F418EB8}" srcOrd="2" destOrd="0" parTransId="{CA7F977F-F90C-4237-B0A5-4C8E43ABF524}" sibTransId="{BFF7C9F8-3836-4B1C-B16A-FCBCAFB01A01}"/>
    <dgm:cxn modelId="{860A8279-A5D3-43AD-8C29-F212F152FE33}" type="presOf" srcId="{D5EA8DE5-B2EE-4BC4-81B1-A44E5DC92A74}" destId="{0839F48A-A8BE-41BF-860D-66553C196711}" srcOrd="0" destOrd="0" presId="urn:microsoft.com/office/officeart/2005/8/layout/cycle3"/>
    <dgm:cxn modelId="{AB032E7C-B53F-4D00-A808-80E975D5F95A}" type="presOf" srcId="{5D2265D1-10E7-4288-8B89-CA65EEAE8739}" destId="{CF376197-4AD6-4072-8C32-461274710423}" srcOrd="0" destOrd="0" presId="urn:microsoft.com/office/officeart/2005/8/layout/cycle3"/>
    <dgm:cxn modelId="{EC4F4F7C-2687-43CC-A3F4-277CB5A60747}" type="presOf" srcId="{DEFD181B-DC07-444A-8C3B-92E3E9E52B0B}" destId="{75BC174F-3FF8-4DF8-B8C8-E8A62EC2F1EA}" srcOrd="0" destOrd="0" presId="urn:microsoft.com/office/officeart/2005/8/layout/cycle3"/>
    <dgm:cxn modelId="{C8EDCD8E-6382-4DAC-8BB9-E69ED1F7D777}" srcId="{ADD13BC2-9C18-4863-BC6C-A27AA8A6BFBE}" destId="{C6B91670-A52B-4BF9-ABAB-6D7D3A7BA688}" srcOrd="4" destOrd="0" parTransId="{3EB377B8-83B9-45B1-A3DF-1826FCCC1F2F}" sibTransId="{3016279B-8514-433A-BB89-8BED24EFE89D}"/>
    <dgm:cxn modelId="{264F8CAB-6B35-4BA6-91FC-345358FBF6FA}" type="presOf" srcId="{590B68A1-E6E9-43E0-AB2A-7A861F418EB8}" destId="{93DC4FA1-4C88-4696-BFE9-1C8B181AEA2B}" srcOrd="0" destOrd="0" presId="urn:microsoft.com/office/officeart/2005/8/layout/cycle3"/>
    <dgm:cxn modelId="{81D64ED7-E334-40C4-B3A7-6363996C9F3B}" srcId="{ADD13BC2-9C18-4863-BC6C-A27AA8A6BFBE}" destId="{DEFD181B-DC07-444A-8C3B-92E3E9E52B0B}" srcOrd="3" destOrd="0" parTransId="{6F13080D-7EB6-4506-99D2-9AF6DAEC3E8A}" sibTransId="{CB34A3AF-A821-4196-AB55-7532756098AC}"/>
    <dgm:cxn modelId="{080CDCE0-E357-4A12-B334-D8DCB49C3A5A}" type="presOf" srcId="{ADD13BC2-9C18-4863-BC6C-A27AA8A6BFBE}" destId="{949FEA2E-615A-49E3-A257-066B8D416C7A}" srcOrd="0" destOrd="0" presId="urn:microsoft.com/office/officeart/2005/8/layout/cycle3"/>
    <dgm:cxn modelId="{14BAB898-9D3A-4DBC-A138-CC3780B84445}" type="presParOf" srcId="{949FEA2E-615A-49E3-A257-066B8D416C7A}" destId="{28B6B474-B002-470C-B716-DF9A3E7EE9B2}" srcOrd="0" destOrd="0" presId="urn:microsoft.com/office/officeart/2005/8/layout/cycle3"/>
    <dgm:cxn modelId="{D1C19C2E-DC11-40C0-918C-03C9B98A677B}" type="presParOf" srcId="{28B6B474-B002-470C-B716-DF9A3E7EE9B2}" destId="{CF376197-4AD6-4072-8C32-461274710423}" srcOrd="0" destOrd="0" presId="urn:microsoft.com/office/officeart/2005/8/layout/cycle3"/>
    <dgm:cxn modelId="{C1194E7C-7926-4F9E-B970-FF3762735422}" type="presParOf" srcId="{28B6B474-B002-470C-B716-DF9A3E7EE9B2}" destId="{22779D16-3FD9-428B-BFAE-935DC9B9D53B}" srcOrd="1" destOrd="0" presId="urn:microsoft.com/office/officeart/2005/8/layout/cycle3"/>
    <dgm:cxn modelId="{B6930617-6D2B-4D68-BC62-3FD948B7CCF9}" type="presParOf" srcId="{28B6B474-B002-470C-B716-DF9A3E7EE9B2}" destId="{0839F48A-A8BE-41BF-860D-66553C196711}" srcOrd="2" destOrd="0" presId="urn:microsoft.com/office/officeart/2005/8/layout/cycle3"/>
    <dgm:cxn modelId="{3C0618A3-D572-41A5-9583-06C6B5B90FC1}" type="presParOf" srcId="{28B6B474-B002-470C-B716-DF9A3E7EE9B2}" destId="{93DC4FA1-4C88-4696-BFE9-1C8B181AEA2B}" srcOrd="3" destOrd="0" presId="urn:microsoft.com/office/officeart/2005/8/layout/cycle3"/>
    <dgm:cxn modelId="{9C5B4214-0925-4583-9824-F0010EA3D5CC}" type="presParOf" srcId="{28B6B474-B002-470C-B716-DF9A3E7EE9B2}" destId="{75BC174F-3FF8-4DF8-B8C8-E8A62EC2F1EA}" srcOrd="4" destOrd="0" presId="urn:microsoft.com/office/officeart/2005/8/layout/cycle3"/>
    <dgm:cxn modelId="{FBBF15AC-F8D1-403C-935F-08E296B38F75}" type="presParOf" srcId="{28B6B474-B002-470C-B716-DF9A3E7EE9B2}" destId="{AAB51F58-63A8-434D-AF1F-B93FDDD76326}" srcOrd="5" destOrd="0" presId="urn:microsoft.com/office/officeart/2005/8/layout/cycle3"/>
    <dgm:cxn modelId="{E2BA108E-AF34-4AEC-8A02-B0DF20B82563}" type="presParOf" srcId="{28B6B474-B002-470C-B716-DF9A3E7EE9B2}" destId="{EE558EFE-EDA1-4ACD-9204-5B834FE436D9}" srcOrd="6" destOrd="0" presId="urn:microsoft.com/office/officeart/2005/8/layout/cycle3"/>
    <dgm:cxn modelId="{AF81B834-00CC-448B-82C1-35142EA33DB0}" type="presParOf" srcId="{28B6B474-B002-470C-B716-DF9A3E7EE9B2}" destId="{50E47064-E01C-43F4-A073-4172120093CD}" srcOrd="7" destOrd="0" presId="urn:microsoft.com/office/officeart/2005/8/layout/cycle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406FEC-B075-4DAE-8DBD-FB66559FEEB8}" type="doc">
      <dgm:prSet loTypeId="urn:microsoft.com/office/officeart/2008/layout/HexagonCluster" loCatId="picture" qsTypeId="urn:microsoft.com/office/officeart/2005/8/quickstyle/simple1" qsCatId="simple" csTypeId="urn:microsoft.com/office/officeart/2005/8/colors/colorful5" csCatId="colorful" phldr="1"/>
      <dgm:spPr/>
      <dgm:t>
        <a:bodyPr/>
        <a:lstStyle/>
        <a:p>
          <a:endParaRPr lang="en-GB"/>
        </a:p>
      </dgm:t>
    </dgm:pt>
    <dgm:pt modelId="{0944BBB0-C488-4E06-91A4-047F3F1A23F3}">
      <dgm:prSet custT="1"/>
      <dgm:spPr>
        <a:solidFill>
          <a:schemeClr val="accent4">
            <a:lumMod val="75000"/>
          </a:schemeClr>
        </a:solidFill>
      </dgm:spPr>
      <dgm:t>
        <a:bodyPr/>
        <a:lstStyle/>
        <a:p>
          <a:pPr rtl="0"/>
          <a:r>
            <a:rPr lang="en-GB" sz="2000" dirty="0"/>
            <a:t>Some environmental conditions interact with a genetic susceptibility to ADHD</a:t>
          </a:r>
        </a:p>
      </dgm:t>
    </dgm:pt>
    <dgm:pt modelId="{EA2493EA-F1C5-4C0D-B944-3DF6419B6864}" type="parTrans" cxnId="{4F4B6B4B-BAF0-4250-98C2-50DB50A82290}">
      <dgm:prSet/>
      <dgm:spPr/>
      <dgm:t>
        <a:bodyPr/>
        <a:lstStyle/>
        <a:p>
          <a:endParaRPr lang="en-GB"/>
        </a:p>
      </dgm:t>
    </dgm:pt>
    <dgm:pt modelId="{D5F731D1-50D9-451C-90B6-AE26565E51AF}" type="sibTrans" cxnId="{4F4B6B4B-BAF0-4250-98C2-50DB50A82290}">
      <dgm:prSet/>
      <dgm:spPr>
        <a:blipFill rotWithShape="1">
          <a:blip xmlns:r="http://schemas.openxmlformats.org/officeDocument/2006/relationships" r:embed="rId1"/>
          <a:stretch>
            <a:fillRect/>
          </a:stretch>
        </a:blipFill>
      </dgm:spPr>
      <dgm:t>
        <a:bodyPr/>
        <a:lstStyle/>
        <a:p>
          <a:endParaRPr lang="en-GB"/>
        </a:p>
      </dgm:t>
    </dgm:pt>
    <dgm:pt modelId="{5F5C388D-B854-4A7F-AFC5-A7A50B03E697}" type="pres">
      <dgm:prSet presAssocID="{70406FEC-B075-4DAE-8DBD-FB66559FEEB8}" presName="Name0" presStyleCnt="0">
        <dgm:presLayoutVars>
          <dgm:chMax val="21"/>
          <dgm:chPref val="21"/>
        </dgm:presLayoutVars>
      </dgm:prSet>
      <dgm:spPr/>
    </dgm:pt>
    <dgm:pt modelId="{AF2AFEC3-32D0-4AA4-9419-184BA5C5A769}" type="pres">
      <dgm:prSet presAssocID="{0944BBB0-C488-4E06-91A4-047F3F1A23F3}" presName="text1" presStyleCnt="0"/>
      <dgm:spPr/>
    </dgm:pt>
    <dgm:pt modelId="{55C73F8E-5D42-41B0-8B1A-AA8AA09C51B7}" type="pres">
      <dgm:prSet presAssocID="{0944BBB0-C488-4E06-91A4-047F3F1A23F3}" presName="textRepeatNode" presStyleLbl="alignNode1" presStyleIdx="0" presStyleCnt="1" custScaleX="115750" custScaleY="112742" custLinFactNeighborX="-3716" custLinFactNeighborY="-1937">
        <dgm:presLayoutVars>
          <dgm:chMax val="0"/>
          <dgm:chPref val="0"/>
          <dgm:bulletEnabled val="1"/>
        </dgm:presLayoutVars>
      </dgm:prSet>
      <dgm:spPr/>
    </dgm:pt>
    <dgm:pt modelId="{119DC650-CEB3-4C71-AA18-9DC924F46ACB}" type="pres">
      <dgm:prSet presAssocID="{0944BBB0-C488-4E06-91A4-047F3F1A23F3}" presName="textaccent1" presStyleCnt="0"/>
      <dgm:spPr/>
    </dgm:pt>
    <dgm:pt modelId="{5294AE1D-C5E2-48DB-8C5E-8E69B3B25BAB}" type="pres">
      <dgm:prSet presAssocID="{0944BBB0-C488-4E06-91A4-047F3F1A23F3}" presName="accentRepeatNode" presStyleLbl="solidAlignAcc1" presStyleIdx="0" presStyleCnt="2" custLinFactNeighborX="-50895" custLinFactNeighborY="-7640"/>
      <dgm:spPr/>
    </dgm:pt>
    <dgm:pt modelId="{38D614C6-E21A-45B5-A042-77DE987C1F4E}" type="pres">
      <dgm:prSet presAssocID="{D5F731D1-50D9-451C-90B6-AE26565E51AF}" presName="image1" presStyleCnt="0"/>
      <dgm:spPr/>
    </dgm:pt>
    <dgm:pt modelId="{9618E0B0-E567-42A8-A2F5-302078AB3AAF}" type="pres">
      <dgm:prSet presAssocID="{D5F731D1-50D9-451C-90B6-AE26565E51AF}" presName="imageRepeatNode" presStyleLbl="alignAcc1" presStyleIdx="0" presStyleCnt="1" custScaleX="93792" custScaleY="91190" custLinFactNeighborX="4609" custLinFactNeighborY="-904"/>
      <dgm:spPr/>
    </dgm:pt>
    <dgm:pt modelId="{B78A9B0F-2FC2-4974-9F83-400BFA384B95}" type="pres">
      <dgm:prSet presAssocID="{D5F731D1-50D9-451C-90B6-AE26565E51AF}" presName="imageaccent1" presStyleCnt="0"/>
      <dgm:spPr/>
    </dgm:pt>
    <dgm:pt modelId="{E0A64D52-C59E-4F47-BC51-273CD488C18F}" type="pres">
      <dgm:prSet presAssocID="{D5F731D1-50D9-451C-90B6-AE26565E51AF}" presName="accentRepeatNode" presStyleLbl="solidAlignAcc1" presStyleIdx="1" presStyleCnt="2" custLinFactNeighborX="-43252" custLinFactNeighborY="-77956"/>
      <dgm:spPr/>
    </dgm:pt>
  </dgm:ptLst>
  <dgm:cxnLst>
    <dgm:cxn modelId="{4F4B6B4B-BAF0-4250-98C2-50DB50A82290}" srcId="{70406FEC-B075-4DAE-8DBD-FB66559FEEB8}" destId="{0944BBB0-C488-4E06-91A4-047F3F1A23F3}" srcOrd="0" destOrd="0" parTransId="{EA2493EA-F1C5-4C0D-B944-3DF6419B6864}" sibTransId="{D5F731D1-50D9-451C-90B6-AE26565E51AF}"/>
    <dgm:cxn modelId="{5385D557-F617-42F2-B1BE-C81AF4DDDF35}" type="presOf" srcId="{D5F731D1-50D9-451C-90B6-AE26565E51AF}" destId="{9618E0B0-E567-42A8-A2F5-302078AB3AAF}" srcOrd="0" destOrd="0" presId="urn:microsoft.com/office/officeart/2008/layout/HexagonCluster"/>
    <dgm:cxn modelId="{F7ACF46B-3ADD-4092-91D3-9016ADF14F62}" type="presOf" srcId="{0944BBB0-C488-4E06-91A4-047F3F1A23F3}" destId="{55C73F8E-5D42-41B0-8B1A-AA8AA09C51B7}" srcOrd="0" destOrd="0" presId="urn:microsoft.com/office/officeart/2008/layout/HexagonCluster"/>
    <dgm:cxn modelId="{6FF79BD6-A558-43FF-8022-1B50BE76E386}" type="presOf" srcId="{70406FEC-B075-4DAE-8DBD-FB66559FEEB8}" destId="{5F5C388D-B854-4A7F-AFC5-A7A50B03E697}" srcOrd="0" destOrd="0" presId="urn:microsoft.com/office/officeart/2008/layout/HexagonCluster"/>
    <dgm:cxn modelId="{F22A8194-71D2-487A-9DAE-78DA5A1C9CA9}" type="presParOf" srcId="{5F5C388D-B854-4A7F-AFC5-A7A50B03E697}" destId="{AF2AFEC3-32D0-4AA4-9419-184BA5C5A769}" srcOrd="0" destOrd="0" presId="urn:microsoft.com/office/officeart/2008/layout/HexagonCluster"/>
    <dgm:cxn modelId="{ABB8D7C8-11B7-457D-854B-06A77F48FCFE}" type="presParOf" srcId="{AF2AFEC3-32D0-4AA4-9419-184BA5C5A769}" destId="{55C73F8E-5D42-41B0-8B1A-AA8AA09C51B7}" srcOrd="0" destOrd="0" presId="urn:microsoft.com/office/officeart/2008/layout/HexagonCluster"/>
    <dgm:cxn modelId="{6E9C4413-0BEA-490E-93C4-68CDA54C19AF}" type="presParOf" srcId="{5F5C388D-B854-4A7F-AFC5-A7A50B03E697}" destId="{119DC650-CEB3-4C71-AA18-9DC924F46ACB}" srcOrd="1" destOrd="0" presId="urn:microsoft.com/office/officeart/2008/layout/HexagonCluster"/>
    <dgm:cxn modelId="{E7C8A9E3-F3FF-4CF6-88C5-5AE5EFB94377}" type="presParOf" srcId="{119DC650-CEB3-4C71-AA18-9DC924F46ACB}" destId="{5294AE1D-C5E2-48DB-8C5E-8E69B3B25BAB}" srcOrd="0" destOrd="0" presId="urn:microsoft.com/office/officeart/2008/layout/HexagonCluster"/>
    <dgm:cxn modelId="{CFCFFD48-CFD8-45E9-A311-FEF41B41AF8B}" type="presParOf" srcId="{5F5C388D-B854-4A7F-AFC5-A7A50B03E697}" destId="{38D614C6-E21A-45B5-A042-77DE987C1F4E}" srcOrd="2" destOrd="0" presId="urn:microsoft.com/office/officeart/2008/layout/HexagonCluster"/>
    <dgm:cxn modelId="{A15EE22C-F1AD-4BCE-93CF-A7DF308B2E0F}" type="presParOf" srcId="{38D614C6-E21A-45B5-A042-77DE987C1F4E}" destId="{9618E0B0-E567-42A8-A2F5-302078AB3AAF}" srcOrd="0" destOrd="0" presId="urn:microsoft.com/office/officeart/2008/layout/HexagonCluster"/>
    <dgm:cxn modelId="{A7779DD0-CA54-438A-A1D2-0F77C8984C84}" type="presParOf" srcId="{5F5C388D-B854-4A7F-AFC5-A7A50B03E697}" destId="{B78A9B0F-2FC2-4974-9F83-400BFA384B95}" srcOrd="3" destOrd="0" presId="urn:microsoft.com/office/officeart/2008/layout/HexagonCluster"/>
    <dgm:cxn modelId="{3D65949E-35C3-4C1D-91C6-B5669A7CF9C0}" type="presParOf" srcId="{B78A9B0F-2FC2-4974-9F83-400BFA384B95}" destId="{E0A64D52-C59E-4F47-BC51-273CD488C18F}" srcOrd="0" destOrd="0" presId="urn:microsoft.com/office/officeart/2008/layout/HexagonCluster"/>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1AE4A5E-A7C7-4268-9D7E-333C500C752B}"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1FD531AF-C952-4A18-9D1A-0F8A9C5912B6}">
      <dgm:prSet custT="1"/>
      <dgm:spPr/>
      <dgm:t>
        <a:bodyPr/>
        <a:lstStyle/>
        <a:p>
          <a:pPr rtl="0"/>
          <a:r>
            <a:rPr lang="en-GB" sz="1800"/>
            <a:t>Low birth weight</a:t>
          </a:r>
        </a:p>
      </dgm:t>
    </dgm:pt>
    <dgm:pt modelId="{7A4E6FC8-8A8A-45BB-83C8-135D770CDE28}" type="parTrans" cxnId="{D72A5B7E-88F8-431C-8804-2EABC9D351D1}">
      <dgm:prSet/>
      <dgm:spPr/>
      <dgm:t>
        <a:bodyPr/>
        <a:lstStyle/>
        <a:p>
          <a:endParaRPr lang="en-GB" sz="2000"/>
        </a:p>
      </dgm:t>
    </dgm:pt>
    <dgm:pt modelId="{7FF47954-023A-46EE-9BC7-0F7E39822B7C}" type="sibTrans" cxnId="{D72A5B7E-88F8-431C-8804-2EABC9D351D1}">
      <dgm:prSet/>
      <dgm:spPr/>
      <dgm:t>
        <a:bodyPr/>
        <a:lstStyle/>
        <a:p>
          <a:endParaRPr lang="en-GB" sz="2000"/>
        </a:p>
      </dgm:t>
    </dgm:pt>
    <dgm:pt modelId="{8D77A7CE-915E-4F72-8E0E-2525B74BDB7F}">
      <dgm:prSet custT="1"/>
      <dgm:spPr/>
      <dgm:t>
        <a:bodyPr/>
        <a:lstStyle/>
        <a:p>
          <a:pPr rtl="0"/>
          <a:r>
            <a:rPr lang="en-GB" sz="1800"/>
            <a:t>Smoking during pregnancy</a:t>
          </a:r>
        </a:p>
      </dgm:t>
    </dgm:pt>
    <dgm:pt modelId="{C1AAB33D-E876-475C-B8AF-D8983D10C84B}" type="parTrans" cxnId="{700B2F52-F31B-43A6-896A-BEC31B6257E0}">
      <dgm:prSet/>
      <dgm:spPr/>
      <dgm:t>
        <a:bodyPr/>
        <a:lstStyle/>
        <a:p>
          <a:endParaRPr lang="en-GB" sz="2000"/>
        </a:p>
      </dgm:t>
    </dgm:pt>
    <dgm:pt modelId="{97ED5826-58A1-46BB-9174-3A4C827121B1}" type="sibTrans" cxnId="{700B2F52-F31B-43A6-896A-BEC31B6257E0}">
      <dgm:prSet/>
      <dgm:spPr/>
      <dgm:t>
        <a:bodyPr/>
        <a:lstStyle/>
        <a:p>
          <a:endParaRPr lang="en-GB" sz="2000"/>
        </a:p>
      </dgm:t>
    </dgm:pt>
    <dgm:pt modelId="{61C4D4FB-1DF9-43D9-95B3-90522C6EA674}">
      <dgm:prSet custT="1"/>
      <dgm:spPr/>
      <dgm:t>
        <a:bodyPr/>
        <a:lstStyle/>
        <a:p>
          <a:pPr rtl="0"/>
          <a:r>
            <a:rPr lang="en-GB" sz="1800"/>
            <a:t>Alcohol abuse during pregnancy</a:t>
          </a:r>
        </a:p>
      </dgm:t>
    </dgm:pt>
    <dgm:pt modelId="{69A9ACA8-8DE4-426A-B52F-1A56460BCC41}" type="parTrans" cxnId="{A079DDC3-A377-436F-93E3-0FC2E7250724}">
      <dgm:prSet/>
      <dgm:spPr/>
      <dgm:t>
        <a:bodyPr/>
        <a:lstStyle/>
        <a:p>
          <a:endParaRPr lang="en-GB" sz="2000"/>
        </a:p>
      </dgm:t>
    </dgm:pt>
    <dgm:pt modelId="{C37915BA-A7B7-4A76-9BB6-86AE29CC8EC2}" type="sibTrans" cxnId="{A079DDC3-A377-436F-93E3-0FC2E7250724}">
      <dgm:prSet/>
      <dgm:spPr/>
      <dgm:t>
        <a:bodyPr/>
        <a:lstStyle/>
        <a:p>
          <a:endParaRPr lang="en-GB" sz="2000"/>
        </a:p>
      </dgm:t>
    </dgm:pt>
    <dgm:pt modelId="{7577C3F8-A424-4F4A-B28E-B5FD87DEB819}" type="pres">
      <dgm:prSet presAssocID="{31AE4A5E-A7C7-4268-9D7E-333C500C752B}" presName="vert0" presStyleCnt="0">
        <dgm:presLayoutVars>
          <dgm:dir/>
          <dgm:animOne val="branch"/>
          <dgm:animLvl val="lvl"/>
        </dgm:presLayoutVars>
      </dgm:prSet>
      <dgm:spPr/>
    </dgm:pt>
    <dgm:pt modelId="{3DB76DDF-AC10-49C1-8379-17540071EFA3}" type="pres">
      <dgm:prSet presAssocID="{1FD531AF-C952-4A18-9D1A-0F8A9C5912B6}" presName="thickLine" presStyleLbl="alignNode1" presStyleIdx="0" presStyleCnt="3"/>
      <dgm:spPr/>
    </dgm:pt>
    <dgm:pt modelId="{3126A7EC-EFE0-47B9-9075-35903DF60D25}" type="pres">
      <dgm:prSet presAssocID="{1FD531AF-C952-4A18-9D1A-0F8A9C5912B6}" presName="horz1" presStyleCnt="0"/>
      <dgm:spPr/>
    </dgm:pt>
    <dgm:pt modelId="{AC1ED6C2-FEB8-42EB-8506-303755DDAB6C}" type="pres">
      <dgm:prSet presAssocID="{1FD531AF-C952-4A18-9D1A-0F8A9C5912B6}" presName="tx1" presStyleLbl="revTx" presStyleIdx="0" presStyleCnt="3"/>
      <dgm:spPr/>
    </dgm:pt>
    <dgm:pt modelId="{A449C841-C7F2-4E04-AA23-352F84B49298}" type="pres">
      <dgm:prSet presAssocID="{1FD531AF-C952-4A18-9D1A-0F8A9C5912B6}" presName="vert1" presStyleCnt="0"/>
      <dgm:spPr/>
    </dgm:pt>
    <dgm:pt modelId="{50270C31-EE0E-4240-A2B9-C10116B5B641}" type="pres">
      <dgm:prSet presAssocID="{8D77A7CE-915E-4F72-8E0E-2525B74BDB7F}" presName="thickLine" presStyleLbl="alignNode1" presStyleIdx="1" presStyleCnt="3"/>
      <dgm:spPr/>
    </dgm:pt>
    <dgm:pt modelId="{F2DF72EA-3B3A-4B53-8AE7-90C38EC3BA1E}" type="pres">
      <dgm:prSet presAssocID="{8D77A7CE-915E-4F72-8E0E-2525B74BDB7F}" presName="horz1" presStyleCnt="0"/>
      <dgm:spPr/>
    </dgm:pt>
    <dgm:pt modelId="{DA49FC3C-F216-4535-8188-6248A5A898E3}" type="pres">
      <dgm:prSet presAssocID="{8D77A7CE-915E-4F72-8E0E-2525B74BDB7F}" presName="tx1" presStyleLbl="revTx" presStyleIdx="1" presStyleCnt="3"/>
      <dgm:spPr/>
    </dgm:pt>
    <dgm:pt modelId="{38FCD044-2061-4B03-85AC-8434D18223A6}" type="pres">
      <dgm:prSet presAssocID="{8D77A7CE-915E-4F72-8E0E-2525B74BDB7F}" presName="vert1" presStyleCnt="0"/>
      <dgm:spPr/>
    </dgm:pt>
    <dgm:pt modelId="{EA128312-370D-4C78-939C-9953801D0B9F}" type="pres">
      <dgm:prSet presAssocID="{61C4D4FB-1DF9-43D9-95B3-90522C6EA674}" presName="thickLine" presStyleLbl="alignNode1" presStyleIdx="2" presStyleCnt="3"/>
      <dgm:spPr/>
    </dgm:pt>
    <dgm:pt modelId="{9170F69F-4D54-4519-BAD7-F5E28A668EC0}" type="pres">
      <dgm:prSet presAssocID="{61C4D4FB-1DF9-43D9-95B3-90522C6EA674}" presName="horz1" presStyleCnt="0"/>
      <dgm:spPr/>
    </dgm:pt>
    <dgm:pt modelId="{E5B986C5-C380-445A-BE4F-0DB58618007F}" type="pres">
      <dgm:prSet presAssocID="{61C4D4FB-1DF9-43D9-95B3-90522C6EA674}" presName="tx1" presStyleLbl="revTx" presStyleIdx="2" presStyleCnt="3"/>
      <dgm:spPr/>
    </dgm:pt>
    <dgm:pt modelId="{92B15E91-6221-4A88-9BDC-102C3286A458}" type="pres">
      <dgm:prSet presAssocID="{61C4D4FB-1DF9-43D9-95B3-90522C6EA674}" presName="vert1" presStyleCnt="0"/>
      <dgm:spPr/>
    </dgm:pt>
  </dgm:ptLst>
  <dgm:cxnLst>
    <dgm:cxn modelId="{700B2F52-F31B-43A6-896A-BEC31B6257E0}" srcId="{31AE4A5E-A7C7-4268-9D7E-333C500C752B}" destId="{8D77A7CE-915E-4F72-8E0E-2525B74BDB7F}" srcOrd="1" destOrd="0" parTransId="{C1AAB33D-E876-475C-B8AF-D8983D10C84B}" sibTransId="{97ED5826-58A1-46BB-9174-3A4C827121B1}"/>
    <dgm:cxn modelId="{D72A5B7E-88F8-431C-8804-2EABC9D351D1}" srcId="{31AE4A5E-A7C7-4268-9D7E-333C500C752B}" destId="{1FD531AF-C952-4A18-9D1A-0F8A9C5912B6}" srcOrd="0" destOrd="0" parTransId="{7A4E6FC8-8A8A-45BB-83C8-135D770CDE28}" sibTransId="{7FF47954-023A-46EE-9BC7-0F7E39822B7C}"/>
    <dgm:cxn modelId="{B019E37E-8C60-4104-88AE-D68E4AE44810}" type="presOf" srcId="{31AE4A5E-A7C7-4268-9D7E-333C500C752B}" destId="{7577C3F8-A424-4F4A-B28E-B5FD87DEB819}" srcOrd="0" destOrd="0" presId="urn:microsoft.com/office/officeart/2008/layout/LinedList"/>
    <dgm:cxn modelId="{C7FB68AE-865F-49B8-AC71-EE4BCA86990C}" type="presOf" srcId="{61C4D4FB-1DF9-43D9-95B3-90522C6EA674}" destId="{E5B986C5-C380-445A-BE4F-0DB58618007F}" srcOrd="0" destOrd="0" presId="urn:microsoft.com/office/officeart/2008/layout/LinedList"/>
    <dgm:cxn modelId="{CE538DB4-F75D-4CF1-9A7F-049F7C85B622}" type="presOf" srcId="{8D77A7CE-915E-4F72-8E0E-2525B74BDB7F}" destId="{DA49FC3C-F216-4535-8188-6248A5A898E3}" srcOrd="0" destOrd="0" presId="urn:microsoft.com/office/officeart/2008/layout/LinedList"/>
    <dgm:cxn modelId="{A079DDC3-A377-436F-93E3-0FC2E7250724}" srcId="{31AE4A5E-A7C7-4268-9D7E-333C500C752B}" destId="{61C4D4FB-1DF9-43D9-95B3-90522C6EA674}" srcOrd="2" destOrd="0" parTransId="{69A9ACA8-8DE4-426A-B52F-1A56460BCC41}" sibTransId="{C37915BA-A7B7-4A76-9BB6-86AE29CC8EC2}"/>
    <dgm:cxn modelId="{672AACE8-DF98-4076-B812-473CE840F1C4}" type="presOf" srcId="{1FD531AF-C952-4A18-9D1A-0F8A9C5912B6}" destId="{AC1ED6C2-FEB8-42EB-8506-303755DDAB6C}" srcOrd="0" destOrd="0" presId="urn:microsoft.com/office/officeart/2008/layout/LinedList"/>
    <dgm:cxn modelId="{40E2C980-3C46-4FA7-816A-853EFDD76282}" type="presParOf" srcId="{7577C3F8-A424-4F4A-B28E-B5FD87DEB819}" destId="{3DB76DDF-AC10-49C1-8379-17540071EFA3}" srcOrd="0" destOrd="0" presId="urn:microsoft.com/office/officeart/2008/layout/LinedList"/>
    <dgm:cxn modelId="{BCA85B35-DE7A-4A0C-A799-BF3101C1D715}" type="presParOf" srcId="{7577C3F8-A424-4F4A-B28E-B5FD87DEB819}" destId="{3126A7EC-EFE0-47B9-9075-35903DF60D25}" srcOrd="1" destOrd="0" presId="urn:microsoft.com/office/officeart/2008/layout/LinedList"/>
    <dgm:cxn modelId="{24F9829C-F1E7-4ADF-BA4C-1E9217459739}" type="presParOf" srcId="{3126A7EC-EFE0-47B9-9075-35903DF60D25}" destId="{AC1ED6C2-FEB8-42EB-8506-303755DDAB6C}" srcOrd="0" destOrd="0" presId="urn:microsoft.com/office/officeart/2008/layout/LinedList"/>
    <dgm:cxn modelId="{460EF315-D56E-4382-899C-2BFAC34B5171}" type="presParOf" srcId="{3126A7EC-EFE0-47B9-9075-35903DF60D25}" destId="{A449C841-C7F2-4E04-AA23-352F84B49298}" srcOrd="1" destOrd="0" presId="urn:microsoft.com/office/officeart/2008/layout/LinedList"/>
    <dgm:cxn modelId="{DD2DE7BE-2AE0-4D05-A550-BB5F39678201}" type="presParOf" srcId="{7577C3F8-A424-4F4A-B28E-B5FD87DEB819}" destId="{50270C31-EE0E-4240-A2B9-C10116B5B641}" srcOrd="2" destOrd="0" presId="urn:microsoft.com/office/officeart/2008/layout/LinedList"/>
    <dgm:cxn modelId="{43B10582-9243-46ED-8E99-B128E4C3301B}" type="presParOf" srcId="{7577C3F8-A424-4F4A-B28E-B5FD87DEB819}" destId="{F2DF72EA-3B3A-4B53-8AE7-90C38EC3BA1E}" srcOrd="3" destOrd="0" presId="urn:microsoft.com/office/officeart/2008/layout/LinedList"/>
    <dgm:cxn modelId="{3810AF7C-020E-4719-965D-DB53DA1A76DB}" type="presParOf" srcId="{F2DF72EA-3B3A-4B53-8AE7-90C38EC3BA1E}" destId="{DA49FC3C-F216-4535-8188-6248A5A898E3}" srcOrd="0" destOrd="0" presId="urn:microsoft.com/office/officeart/2008/layout/LinedList"/>
    <dgm:cxn modelId="{E8C9C123-CB5C-4DE3-8C80-C2F4216F40DC}" type="presParOf" srcId="{F2DF72EA-3B3A-4B53-8AE7-90C38EC3BA1E}" destId="{38FCD044-2061-4B03-85AC-8434D18223A6}" srcOrd="1" destOrd="0" presId="urn:microsoft.com/office/officeart/2008/layout/LinedList"/>
    <dgm:cxn modelId="{3D6A90FF-CA0A-40CC-82BC-DCC2BC7294B0}" type="presParOf" srcId="{7577C3F8-A424-4F4A-B28E-B5FD87DEB819}" destId="{EA128312-370D-4C78-939C-9953801D0B9F}" srcOrd="4" destOrd="0" presId="urn:microsoft.com/office/officeart/2008/layout/LinedList"/>
    <dgm:cxn modelId="{FEB8F875-7C84-4861-9C0E-0CEABA62B314}" type="presParOf" srcId="{7577C3F8-A424-4F4A-B28E-B5FD87DEB819}" destId="{9170F69F-4D54-4519-BAD7-F5E28A668EC0}" srcOrd="5" destOrd="0" presId="urn:microsoft.com/office/officeart/2008/layout/LinedList"/>
    <dgm:cxn modelId="{77A86365-6B4A-45BA-9EBF-262B9E2296CE}" type="presParOf" srcId="{9170F69F-4D54-4519-BAD7-F5E28A668EC0}" destId="{E5B986C5-C380-445A-BE4F-0DB58618007F}" srcOrd="0" destOrd="0" presId="urn:microsoft.com/office/officeart/2008/layout/LinedList"/>
    <dgm:cxn modelId="{7275E122-87AF-4E80-842F-D81F45DB7443}" type="presParOf" srcId="{9170F69F-4D54-4519-BAD7-F5E28A668EC0}" destId="{92B15E91-6221-4A88-9BDC-102C3286A458}" srcOrd="1" destOrd="0" presId="urn:microsoft.com/office/officeart/2008/layout/LinedList"/>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AC099E2-AB16-4128-9331-95107E70EE02}"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GB"/>
        </a:p>
      </dgm:t>
    </dgm:pt>
    <dgm:pt modelId="{C7B11FB6-8209-4C65-818A-B9104387A30A}">
      <dgm:prSet custT="1"/>
      <dgm:spPr/>
      <dgm:t>
        <a:bodyPr/>
        <a:lstStyle/>
        <a:p>
          <a:pPr rtl="0"/>
          <a:r>
            <a:rPr lang="en-GB" sz="2000"/>
            <a:t>Poor classroom behaviour</a:t>
          </a:r>
        </a:p>
      </dgm:t>
    </dgm:pt>
    <dgm:pt modelId="{47226737-498E-4FDF-8439-AD2E5C284B77}" type="parTrans" cxnId="{2DEB6EBF-5D83-4C13-9229-37FCDCF340B2}">
      <dgm:prSet/>
      <dgm:spPr/>
      <dgm:t>
        <a:bodyPr/>
        <a:lstStyle/>
        <a:p>
          <a:endParaRPr lang="en-GB" sz="2000"/>
        </a:p>
      </dgm:t>
    </dgm:pt>
    <dgm:pt modelId="{3C2C1956-8FC7-4AC5-AEDA-07D91E138750}" type="sibTrans" cxnId="{2DEB6EBF-5D83-4C13-9229-37FCDCF340B2}">
      <dgm:prSet/>
      <dgm:spPr/>
      <dgm:t>
        <a:bodyPr/>
        <a:lstStyle/>
        <a:p>
          <a:endParaRPr lang="en-GB" sz="2000"/>
        </a:p>
      </dgm:t>
    </dgm:pt>
    <dgm:pt modelId="{CDCF620D-3E68-4E7D-A446-8623253B214F}">
      <dgm:prSet custT="1"/>
      <dgm:spPr/>
      <dgm:t>
        <a:bodyPr/>
        <a:lstStyle/>
        <a:p>
          <a:pPr rtl="0"/>
          <a:r>
            <a:rPr lang="en-GB" sz="2000"/>
            <a:t>Poor academic achievement</a:t>
          </a:r>
        </a:p>
      </dgm:t>
    </dgm:pt>
    <dgm:pt modelId="{30427388-0DF4-421E-93A9-B5CF26176BF8}" type="parTrans" cxnId="{259FD460-0AD7-47DA-813D-54B14BBC50E6}">
      <dgm:prSet/>
      <dgm:spPr/>
      <dgm:t>
        <a:bodyPr/>
        <a:lstStyle/>
        <a:p>
          <a:endParaRPr lang="en-GB" sz="2000"/>
        </a:p>
      </dgm:t>
    </dgm:pt>
    <dgm:pt modelId="{B5A0B9BC-4A59-4FCE-83A9-11E7FBCF979E}" type="sibTrans" cxnId="{259FD460-0AD7-47DA-813D-54B14BBC50E6}">
      <dgm:prSet/>
      <dgm:spPr/>
      <dgm:t>
        <a:bodyPr/>
        <a:lstStyle/>
        <a:p>
          <a:endParaRPr lang="en-GB" sz="2000"/>
        </a:p>
      </dgm:t>
    </dgm:pt>
    <dgm:pt modelId="{4CF113F8-B1D3-4FD2-A3FC-73FAE18420C2}">
      <dgm:prSet custT="1"/>
      <dgm:spPr/>
      <dgm:t>
        <a:bodyPr/>
        <a:lstStyle/>
        <a:p>
          <a:pPr rtl="0"/>
          <a:r>
            <a:rPr lang="en-GB" sz="1800" dirty="0"/>
            <a:t>Special education requirements (tutoring and special educational programmes)</a:t>
          </a:r>
        </a:p>
      </dgm:t>
    </dgm:pt>
    <dgm:pt modelId="{D73FA6F0-684A-43F2-ACED-AC83BEE02156}" type="parTrans" cxnId="{418A634D-B81F-4175-A779-5EDA8B078C08}">
      <dgm:prSet/>
      <dgm:spPr/>
      <dgm:t>
        <a:bodyPr/>
        <a:lstStyle/>
        <a:p>
          <a:endParaRPr lang="en-GB" sz="2000"/>
        </a:p>
      </dgm:t>
    </dgm:pt>
    <dgm:pt modelId="{76BC7C8A-8E5D-4E84-8A0E-C7E2C80A0D04}" type="sibTrans" cxnId="{418A634D-B81F-4175-A779-5EDA8B078C08}">
      <dgm:prSet/>
      <dgm:spPr/>
      <dgm:t>
        <a:bodyPr/>
        <a:lstStyle/>
        <a:p>
          <a:endParaRPr lang="en-GB" sz="2000"/>
        </a:p>
      </dgm:t>
    </dgm:pt>
    <dgm:pt modelId="{D795F53B-9742-4B48-91DF-57CB633A0A37}" type="pres">
      <dgm:prSet presAssocID="{1AC099E2-AB16-4128-9331-95107E70EE02}" presName="linear" presStyleCnt="0">
        <dgm:presLayoutVars>
          <dgm:dir/>
          <dgm:resizeHandles val="exact"/>
        </dgm:presLayoutVars>
      </dgm:prSet>
      <dgm:spPr/>
    </dgm:pt>
    <dgm:pt modelId="{525B8BB2-1BA6-4379-B4FE-E350C2BBF0DA}" type="pres">
      <dgm:prSet presAssocID="{C7B11FB6-8209-4C65-818A-B9104387A30A}" presName="comp" presStyleCnt="0"/>
      <dgm:spPr/>
    </dgm:pt>
    <dgm:pt modelId="{87043B67-2AE4-481A-AAA1-EFC5588C905A}" type="pres">
      <dgm:prSet presAssocID="{C7B11FB6-8209-4C65-818A-B9104387A30A}" presName="box" presStyleLbl="node1" presStyleIdx="0" presStyleCnt="3"/>
      <dgm:spPr/>
    </dgm:pt>
    <dgm:pt modelId="{9D271939-15E1-431C-9903-48BBDB7CA52F}" type="pres">
      <dgm:prSet presAssocID="{C7B11FB6-8209-4C65-818A-B9104387A30A}" presName="img" presStyleLbl="fgImgPlace1" presStyleIdx="0" presStyleCnt="3"/>
      <dgm:spPr>
        <a:blipFill rotWithShape="1">
          <a:blip xmlns:r="http://schemas.openxmlformats.org/officeDocument/2006/relationships" r:embed="rId1"/>
          <a:stretch>
            <a:fillRect/>
          </a:stretch>
        </a:blipFill>
      </dgm:spPr>
    </dgm:pt>
    <dgm:pt modelId="{B156B56D-77FB-4DA5-A869-BABA43848A72}" type="pres">
      <dgm:prSet presAssocID="{C7B11FB6-8209-4C65-818A-B9104387A30A}" presName="text" presStyleLbl="node1" presStyleIdx="0" presStyleCnt="3">
        <dgm:presLayoutVars>
          <dgm:bulletEnabled val="1"/>
        </dgm:presLayoutVars>
      </dgm:prSet>
      <dgm:spPr/>
    </dgm:pt>
    <dgm:pt modelId="{AEDA4EAA-887C-436C-AF53-2F2176CDB974}" type="pres">
      <dgm:prSet presAssocID="{3C2C1956-8FC7-4AC5-AEDA-07D91E138750}" presName="spacer" presStyleCnt="0"/>
      <dgm:spPr/>
    </dgm:pt>
    <dgm:pt modelId="{B5EA4E03-2C72-4AB7-8FD9-027CA07DCB2C}" type="pres">
      <dgm:prSet presAssocID="{CDCF620D-3E68-4E7D-A446-8623253B214F}" presName="comp" presStyleCnt="0"/>
      <dgm:spPr/>
    </dgm:pt>
    <dgm:pt modelId="{A0C9CD3D-EECF-4E42-922E-795A9CB39AEC}" type="pres">
      <dgm:prSet presAssocID="{CDCF620D-3E68-4E7D-A446-8623253B214F}" presName="box" presStyleLbl="node1" presStyleIdx="1" presStyleCnt="3"/>
      <dgm:spPr/>
    </dgm:pt>
    <dgm:pt modelId="{EB5559D2-9B34-4B97-BE76-11C1EA989DCF}" type="pres">
      <dgm:prSet presAssocID="{CDCF620D-3E68-4E7D-A446-8623253B214F}" presName="img" presStyleLbl="fgImgPlace1" presStyleIdx="1" presStyleCnt="3"/>
      <dgm:spPr>
        <a:blipFill rotWithShape="1">
          <a:blip xmlns:r="http://schemas.openxmlformats.org/officeDocument/2006/relationships" r:embed="rId2"/>
          <a:stretch>
            <a:fillRect/>
          </a:stretch>
        </a:blipFill>
      </dgm:spPr>
    </dgm:pt>
    <dgm:pt modelId="{564D860F-6F77-4D19-B5B4-B981A3677AE1}" type="pres">
      <dgm:prSet presAssocID="{CDCF620D-3E68-4E7D-A446-8623253B214F}" presName="text" presStyleLbl="node1" presStyleIdx="1" presStyleCnt="3">
        <dgm:presLayoutVars>
          <dgm:bulletEnabled val="1"/>
        </dgm:presLayoutVars>
      </dgm:prSet>
      <dgm:spPr/>
    </dgm:pt>
    <dgm:pt modelId="{072DFEB8-E68A-43CE-9208-47D97900D6FD}" type="pres">
      <dgm:prSet presAssocID="{B5A0B9BC-4A59-4FCE-83A9-11E7FBCF979E}" presName="spacer" presStyleCnt="0"/>
      <dgm:spPr/>
    </dgm:pt>
    <dgm:pt modelId="{EBF44769-56AD-44AC-80CA-31C62AB37CFE}" type="pres">
      <dgm:prSet presAssocID="{4CF113F8-B1D3-4FD2-A3FC-73FAE18420C2}" presName="comp" presStyleCnt="0"/>
      <dgm:spPr/>
    </dgm:pt>
    <dgm:pt modelId="{63FFF280-3525-4D0E-8A18-D20B1C50A8E3}" type="pres">
      <dgm:prSet presAssocID="{4CF113F8-B1D3-4FD2-A3FC-73FAE18420C2}" presName="box" presStyleLbl="node1" presStyleIdx="2" presStyleCnt="3"/>
      <dgm:spPr/>
    </dgm:pt>
    <dgm:pt modelId="{BAACFB4C-23AF-4060-976E-0308B1076381}" type="pres">
      <dgm:prSet presAssocID="{4CF113F8-B1D3-4FD2-A3FC-73FAE18420C2}" presName="img" presStyleLbl="fgImgPlace1" presStyleIdx="2" presStyleCnt="3"/>
      <dgm:spPr>
        <a:blipFill rotWithShape="1">
          <a:blip xmlns:r="http://schemas.openxmlformats.org/officeDocument/2006/relationships" r:embed="rId3"/>
          <a:stretch>
            <a:fillRect/>
          </a:stretch>
        </a:blipFill>
      </dgm:spPr>
    </dgm:pt>
    <dgm:pt modelId="{8611F78B-789C-4169-B253-D9DC1233FC71}" type="pres">
      <dgm:prSet presAssocID="{4CF113F8-B1D3-4FD2-A3FC-73FAE18420C2}" presName="text" presStyleLbl="node1" presStyleIdx="2" presStyleCnt="3">
        <dgm:presLayoutVars>
          <dgm:bulletEnabled val="1"/>
        </dgm:presLayoutVars>
      </dgm:prSet>
      <dgm:spPr/>
    </dgm:pt>
  </dgm:ptLst>
  <dgm:cxnLst>
    <dgm:cxn modelId="{2855B900-D667-4B0F-97AC-266483B9EABD}" type="presOf" srcId="{C7B11FB6-8209-4C65-818A-B9104387A30A}" destId="{87043B67-2AE4-481A-AAA1-EFC5588C905A}" srcOrd="0" destOrd="0" presId="urn:microsoft.com/office/officeart/2005/8/layout/vList4"/>
    <dgm:cxn modelId="{B5D5FF01-C7D2-469A-95FC-7E2E3125ADB2}" type="presOf" srcId="{CDCF620D-3E68-4E7D-A446-8623253B214F}" destId="{A0C9CD3D-EECF-4E42-922E-795A9CB39AEC}" srcOrd="0" destOrd="0" presId="urn:microsoft.com/office/officeart/2005/8/layout/vList4"/>
    <dgm:cxn modelId="{19710F22-D169-4E10-90D8-D254267B57C7}" type="presOf" srcId="{1AC099E2-AB16-4128-9331-95107E70EE02}" destId="{D795F53B-9742-4B48-91DF-57CB633A0A37}" srcOrd="0" destOrd="0" presId="urn:microsoft.com/office/officeart/2005/8/layout/vList4"/>
    <dgm:cxn modelId="{418A634D-B81F-4175-A779-5EDA8B078C08}" srcId="{1AC099E2-AB16-4128-9331-95107E70EE02}" destId="{4CF113F8-B1D3-4FD2-A3FC-73FAE18420C2}" srcOrd="2" destOrd="0" parTransId="{D73FA6F0-684A-43F2-ACED-AC83BEE02156}" sibTransId="{76BC7C8A-8E5D-4E84-8A0E-C7E2C80A0D04}"/>
    <dgm:cxn modelId="{259FD460-0AD7-47DA-813D-54B14BBC50E6}" srcId="{1AC099E2-AB16-4128-9331-95107E70EE02}" destId="{CDCF620D-3E68-4E7D-A446-8623253B214F}" srcOrd="1" destOrd="0" parTransId="{30427388-0DF4-421E-93A9-B5CF26176BF8}" sibTransId="{B5A0B9BC-4A59-4FCE-83A9-11E7FBCF979E}"/>
    <dgm:cxn modelId="{7DB0EB67-0E75-4435-AEA0-F832307A7FFD}" type="presOf" srcId="{CDCF620D-3E68-4E7D-A446-8623253B214F}" destId="{564D860F-6F77-4D19-B5B4-B981A3677AE1}" srcOrd="1" destOrd="0" presId="urn:microsoft.com/office/officeart/2005/8/layout/vList4"/>
    <dgm:cxn modelId="{3CA95A7D-FB4A-4E20-AA39-7FA8B0FB9C23}" type="presOf" srcId="{C7B11FB6-8209-4C65-818A-B9104387A30A}" destId="{B156B56D-77FB-4DA5-A869-BABA43848A72}" srcOrd="1" destOrd="0" presId="urn:microsoft.com/office/officeart/2005/8/layout/vList4"/>
    <dgm:cxn modelId="{481FD1B0-E7A0-48C0-83F6-0D0D04A8EEC7}" type="presOf" srcId="{4CF113F8-B1D3-4FD2-A3FC-73FAE18420C2}" destId="{63FFF280-3525-4D0E-8A18-D20B1C50A8E3}" srcOrd="0" destOrd="0" presId="urn:microsoft.com/office/officeart/2005/8/layout/vList4"/>
    <dgm:cxn modelId="{97380EB9-1F65-4E55-BEFE-19D68A4AF6F6}" type="presOf" srcId="{4CF113F8-B1D3-4FD2-A3FC-73FAE18420C2}" destId="{8611F78B-789C-4169-B253-D9DC1233FC71}" srcOrd="1" destOrd="0" presId="urn:microsoft.com/office/officeart/2005/8/layout/vList4"/>
    <dgm:cxn modelId="{2DEB6EBF-5D83-4C13-9229-37FCDCF340B2}" srcId="{1AC099E2-AB16-4128-9331-95107E70EE02}" destId="{C7B11FB6-8209-4C65-818A-B9104387A30A}" srcOrd="0" destOrd="0" parTransId="{47226737-498E-4FDF-8439-AD2E5C284B77}" sibTransId="{3C2C1956-8FC7-4AC5-AEDA-07D91E138750}"/>
    <dgm:cxn modelId="{873D9DC1-2049-424A-8DC6-94F4463B0237}" type="presParOf" srcId="{D795F53B-9742-4B48-91DF-57CB633A0A37}" destId="{525B8BB2-1BA6-4379-B4FE-E350C2BBF0DA}" srcOrd="0" destOrd="0" presId="urn:microsoft.com/office/officeart/2005/8/layout/vList4"/>
    <dgm:cxn modelId="{EE98EA2E-9DD2-4138-8DC4-A0406F4C843F}" type="presParOf" srcId="{525B8BB2-1BA6-4379-B4FE-E350C2BBF0DA}" destId="{87043B67-2AE4-481A-AAA1-EFC5588C905A}" srcOrd="0" destOrd="0" presId="urn:microsoft.com/office/officeart/2005/8/layout/vList4"/>
    <dgm:cxn modelId="{B263F88B-AB9C-4D9A-B59F-EC6EC3F0FC86}" type="presParOf" srcId="{525B8BB2-1BA6-4379-B4FE-E350C2BBF0DA}" destId="{9D271939-15E1-431C-9903-48BBDB7CA52F}" srcOrd="1" destOrd="0" presId="urn:microsoft.com/office/officeart/2005/8/layout/vList4"/>
    <dgm:cxn modelId="{55F8DA4D-FAD5-4FD0-BB5E-CC4A86DECBB3}" type="presParOf" srcId="{525B8BB2-1BA6-4379-B4FE-E350C2BBF0DA}" destId="{B156B56D-77FB-4DA5-A869-BABA43848A72}" srcOrd="2" destOrd="0" presId="urn:microsoft.com/office/officeart/2005/8/layout/vList4"/>
    <dgm:cxn modelId="{810124C3-F7DF-4F34-BFE5-24353E7B2B51}" type="presParOf" srcId="{D795F53B-9742-4B48-91DF-57CB633A0A37}" destId="{AEDA4EAA-887C-436C-AF53-2F2176CDB974}" srcOrd="1" destOrd="0" presId="urn:microsoft.com/office/officeart/2005/8/layout/vList4"/>
    <dgm:cxn modelId="{32D4B263-ECEC-4D83-9F1E-026C2771FCF4}" type="presParOf" srcId="{D795F53B-9742-4B48-91DF-57CB633A0A37}" destId="{B5EA4E03-2C72-4AB7-8FD9-027CA07DCB2C}" srcOrd="2" destOrd="0" presId="urn:microsoft.com/office/officeart/2005/8/layout/vList4"/>
    <dgm:cxn modelId="{E4C5390C-3F49-47DE-9823-49E5E3A410F3}" type="presParOf" srcId="{B5EA4E03-2C72-4AB7-8FD9-027CA07DCB2C}" destId="{A0C9CD3D-EECF-4E42-922E-795A9CB39AEC}" srcOrd="0" destOrd="0" presId="urn:microsoft.com/office/officeart/2005/8/layout/vList4"/>
    <dgm:cxn modelId="{6A9B6293-CFE9-48BB-AD22-B44D57F9E7E2}" type="presParOf" srcId="{B5EA4E03-2C72-4AB7-8FD9-027CA07DCB2C}" destId="{EB5559D2-9B34-4B97-BE76-11C1EA989DCF}" srcOrd="1" destOrd="0" presId="urn:microsoft.com/office/officeart/2005/8/layout/vList4"/>
    <dgm:cxn modelId="{E782CCE2-27A4-4963-B1F6-BD5A9B43C478}" type="presParOf" srcId="{B5EA4E03-2C72-4AB7-8FD9-027CA07DCB2C}" destId="{564D860F-6F77-4D19-B5B4-B981A3677AE1}" srcOrd="2" destOrd="0" presId="urn:microsoft.com/office/officeart/2005/8/layout/vList4"/>
    <dgm:cxn modelId="{5F4B4BC9-A46C-4774-A245-1279BDE60034}" type="presParOf" srcId="{D795F53B-9742-4B48-91DF-57CB633A0A37}" destId="{072DFEB8-E68A-43CE-9208-47D97900D6FD}" srcOrd="3" destOrd="0" presId="urn:microsoft.com/office/officeart/2005/8/layout/vList4"/>
    <dgm:cxn modelId="{A87D507D-B858-4416-9E3C-969937723B47}" type="presParOf" srcId="{D795F53B-9742-4B48-91DF-57CB633A0A37}" destId="{EBF44769-56AD-44AC-80CA-31C62AB37CFE}" srcOrd="4" destOrd="0" presId="urn:microsoft.com/office/officeart/2005/8/layout/vList4"/>
    <dgm:cxn modelId="{6692A139-11BB-4780-90C6-64C25366049B}" type="presParOf" srcId="{EBF44769-56AD-44AC-80CA-31C62AB37CFE}" destId="{63FFF280-3525-4D0E-8A18-D20B1C50A8E3}" srcOrd="0" destOrd="0" presId="urn:microsoft.com/office/officeart/2005/8/layout/vList4"/>
    <dgm:cxn modelId="{B0E2AEAD-65B0-4B8C-B1B3-6DA7D8EB10FB}" type="presParOf" srcId="{EBF44769-56AD-44AC-80CA-31C62AB37CFE}" destId="{BAACFB4C-23AF-4060-976E-0308B1076381}" srcOrd="1" destOrd="0" presId="urn:microsoft.com/office/officeart/2005/8/layout/vList4"/>
    <dgm:cxn modelId="{05BC3E51-ED50-491B-AB1F-A16FD7864DCF}" type="presParOf" srcId="{EBF44769-56AD-44AC-80CA-31C62AB37CFE}" destId="{8611F78B-789C-4169-B253-D9DC1233FC71}"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5A1C12-ED31-42D1-AE25-83D18CDE0E97}"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en-GB"/>
        </a:p>
      </dgm:t>
    </dgm:pt>
    <dgm:pt modelId="{A417699E-52D4-436B-8E5B-62DAC8ED13A2}">
      <dgm:prSet/>
      <dgm:spPr/>
      <dgm:t>
        <a:bodyPr/>
        <a:lstStyle/>
        <a:p>
          <a:pPr rtl="0"/>
          <a:r>
            <a:rPr lang="en-GB" dirty="0"/>
            <a:t>Adolescents and adults with ADHD have been found to be </a:t>
          </a:r>
          <a:r>
            <a:rPr lang="en-GB" b="1" dirty="0"/>
            <a:t>less likely to have achieved a further education degree </a:t>
          </a:r>
          <a:r>
            <a:rPr lang="en-GB" dirty="0"/>
            <a:t>(</a:t>
          </a:r>
          <a:r>
            <a:rPr lang="fr-FR" dirty="0"/>
            <a:t>Davis, Claudius, </a:t>
          </a:r>
          <a:r>
            <a:rPr lang="fr-FR" dirty="0" err="1"/>
            <a:t>Palinkas</a:t>
          </a:r>
          <a:r>
            <a:rPr lang="fr-FR" dirty="0"/>
            <a:t>, et al. 2012)</a:t>
          </a:r>
          <a:endParaRPr lang="en-GB" dirty="0"/>
        </a:p>
      </dgm:t>
    </dgm:pt>
    <dgm:pt modelId="{824B372F-D9C5-42DF-8E8A-DC0650E5DF0A}" type="parTrans" cxnId="{912CD761-8530-4375-A9D8-8CA61F5F442C}">
      <dgm:prSet/>
      <dgm:spPr/>
      <dgm:t>
        <a:bodyPr/>
        <a:lstStyle/>
        <a:p>
          <a:endParaRPr lang="en-GB"/>
        </a:p>
      </dgm:t>
    </dgm:pt>
    <dgm:pt modelId="{8F282278-43CF-4B7B-9651-E0D7884C2DA3}" type="sibTrans" cxnId="{912CD761-8530-4375-A9D8-8CA61F5F442C}">
      <dgm:prSet/>
      <dgm:spPr/>
      <dgm:t>
        <a:bodyPr/>
        <a:lstStyle/>
        <a:p>
          <a:endParaRPr lang="en-GB"/>
        </a:p>
      </dgm:t>
    </dgm:pt>
    <dgm:pt modelId="{ACA9F39B-AA32-4CE7-9364-9F032FCB23F8}" type="pres">
      <dgm:prSet presAssocID="{105A1C12-ED31-42D1-AE25-83D18CDE0E97}" presName="Name0" presStyleCnt="0">
        <dgm:presLayoutVars>
          <dgm:chMax val="7"/>
          <dgm:dir/>
          <dgm:animLvl val="lvl"/>
          <dgm:resizeHandles val="exact"/>
        </dgm:presLayoutVars>
      </dgm:prSet>
      <dgm:spPr/>
    </dgm:pt>
    <dgm:pt modelId="{4FCF50E0-93F3-46E0-8A52-491C613116FA}" type="pres">
      <dgm:prSet presAssocID="{A417699E-52D4-436B-8E5B-62DAC8ED13A2}" presName="circle1" presStyleLbl="node1" presStyleIdx="0" presStyleCnt="1" custLinFactNeighborX="-4886" custLinFactNeighborY="3786"/>
      <dgm:spPr/>
    </dgm:pt>
    <dgm:pt modelId="{98AA5E4B-6100-4720-B3F8-194E1013CAFF}" type="pres">
      <dgm:prSet presAssocID="{A417699E-52D4-436B-8E5B-62DAC8ED13A2}" presName="space" presStyleCnt="0"/>
      <dgm:spPr/>
    </dgm:pt>
    <dgm:pt modelId="{499AD263-BBC4-43CE-A111-D4CC739709A7}" type="pres">
      <dgm:prSet presAssocID="{A417699E-52D4-436B-8E5B-62DAC8ED13A2}" presName="rect1" presStyleLbl="alignAcc1" presStyleIdx="0" presStyleCnt="1" custScaleX="115517" custLinFactNeighborX="-2011" custLinFactNeighborY="11604"/>
      <dgm:spPr/>
    </dgm:pt>
    <dgm:pt modelId="{53CE3BFE-A100-4FA5-A9D2-919F0ABC8605}" type="pres">
      <dgm:prSet presAssocID="{A417699E-52D4-436B-8E5B-62DAC8ED13A2}" presName="rect1ParTxNoCh" presStyleLbl="alignAcc1" presStyleIdx="0" presStyleCnt="1">
        <dgm:presLayoutVars>
          <dgm:chMax val="1"/>
          <dgm:bulletEnabled val="1"/>
        </dgm:presLayoutVars>
      </dgm:prSet>
      <dgm:spPr/>
    </dgm:pt>
  </dgm:ptLst>
  <dgm:cxnLst>
    <dgm:cxn modelId="{21C1FF19-995D-4CF7-978A-3477BCA382DF}" type="presOf" srcId="{105A1C12-ED31-42D1-AE25-83D18CDE0E97}" destId="{ACA9F39B-AA32-4CE7-9364-9F032FCB23F8}" srcOrd="0" destOrd="0" presId="urn:microsoft.com/office/officeart/2005/8/layout/target3"/>
    <dgm:cxn modelId="{912CD761-8530-4375-A9D8-8CA61F5F442C}" srcId="{105A1C12-ED31-42D1-AE25-83D18CDE0E97}" destId="{A417699E-52D4-436B-8E5B-62DAC8ED13A2}" srcOrd="0" destOrd="0" parTransId="{824B372F-D9C5-42DF-8E8A-DC0650E5DF0A}" sibTransId="{8F282278-43CF-4B7B-9651-E0D7884C2DA3}"/>
    <dgm:cxn modelId="{F606B269-7DA0-479D-8F04-58F024329D6C}" type="presOf" srcId="{A417699E-52D4-436B-8E5B-62DAC8ED13A2}" destId="{499AD263-BBC4-43CE-A111-D4CC739709A7}" srcOrd="0" destOrd="0" presId="urn:microsoft.com/office/officeart/2005/8/layout/target3"/>
    <dgm:cxn modelId="{9F7EDCE1-B6E9-491D-AA29-742F5C157C03}" type="presOf" srcId="{A417699E-52D4-436B-8E5B-62DAC8ED13A2}" destId="{53CE3BFE-A100-4FA5-A9D2-919F0ABC8605}" srcOrd="1" destOrd="0" presId="urn:microsoft.com/office/officeart/2005/8/layout/target3"/>
    <dgm:cxn modelId="{FF00EE57-A2CB-47AD-B5DA-8D927F411ABD}" type="presParOf" srcId="{ACA9F39B-AA32-4CE7-9364-9F032FCB23F8}" destId="{4FCF50E0-93F3-46E0-8A52-491C613116FA}" srcOrd="0" destOrd="0" presId="urn:microsoft.com/office/officeart/2005/8/layout/target3"/>
    <dgm:cxn modelId="{99F5CF5A-0A46-45E0-8E3F-DCCE79E72DEF}" type="presParOf" srcId="{ACA9F39B-AA32-4CE7-9364-9F032FCB23F8}" destId="{98AA5E4B-6100-4720-B3F8-194E1013CAFF}" srcOrd="1" destOrd="0" presId="urn:microsoft.com/office/officeart/2005/8/layout/target3"/>
    <dgm:cxn modelId="{8F4D875F-E6D2-48DF-82B5-E45EFC558A52}" type="presParOf" srcId="{ACA9F39B-AA32-4CE7-9364-9F032FCB23F8}" destId="{499AD263-BBC4-43CE-A111-D4CC739709A7}" srcOrd="2" destOrd="0" presId="urn:microsoft.com/office/officeart/2005/8/layout/target3"/>
    <dgm:cxn modelId="{5E94A613-CE77-4C68-9DA7-AE59883779DA}" type="presParOf" srcId="{ACA9F39B-AA32-4CE7-9364-9F032FCB23F8}" destId="{53CE3BFE-A100-4FA5-A9D2-919F0ABC8605}" srcOrd="3" destOrd="0" presId="urn:microsoft.com/office/officeart/2005/8/layout/targe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B9A9EB7-BD9E-44DC-B071-C0D91B8CDEAB}"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B5A921EC-74D4-4FE0-86A8-3BDD0132BB5E}">
      <dgm:prSet custT="1"/>
      <dgm:spPr>
        <a:solidFill>
          <a:schemeClr val="accent3">
            <a:lumMod val="60000"/>
            <a:lumOff val="40000"/>
          </a:schemeClr>
        </a:solidFill>
      </dgm:spPr>
      <dgm:t>
        <a:bodyPr/>
        <a:lstStyle/>
        <a:p>
          <a:pPr rtl="0"/>
          <a:r>
            <a:rPr lang="en-GB" sz="1600" dirty="0">
              <a:solidFill>
                <a:schemeClr val="accent3">
                  <a:lumMod val="50000"/>
                </a:schemeClr>
              </a:solidFill>
            </a:rPr>
            <a:t>Association between symptoms of </a:t>
          </a:r>
          <a:r>
            <a:rPr lang="en-GB" sz="1600" b="1" dirty="0">
              <a:solidFill>
                <a:schemeClr val="accent3">
                  <a:lumMod val="50000"/>
                </a:schemeClr>
              </a:solidFill>
            </a:rPr>
            <a:t>inattentiveness</a:t>
          </a:r>
          <a:r>
            <a:rPr lang="en-GB" sz="1600" dirty="0">
              <a:solidFill>
                <a:schemeClr val="accent3">
                  <a:lumMod val="50000"/>
                </a:schemeClr>
              </a:solidFill>
            </a:rPr>
            <a:t> (as measured by the </a:t>
          </a:r>
          <a:r>
            <a:rPr lang="en-GB" sz="1600" dirty="0" err="1">
              <a:solidFill>
                <a:schemeClr val="accent3">
                  <a:lumMod val="50000"/>
                </a:schemeClr>
              </a:solidFill>
            </a:rPr>
            <a:t>Conners</a:t>
          </a:r>
          <a:r>
            <a:rPr lang="en-GB" sz="1600" dirty="0">
              <a:solidFill>
                <a:schemeClr val="accent3">
                  <a:lumMod val="50000"/>
                </a:schemeClr>
              </a:solidFill>
            </a:rPr>
            <a:t> 10-item scale) in children aged 7 and 10 years and academic </a:t>
          </a:r>
          <a:r>
            <a:rPr lang="en-GB" sz="1600" b="1" dirty="0">
              <a:solidFill>
                <a:schemeClr val="accent3">
                  <a:lumMod val="50000"/>
                </a:schemeClr>
              </a:solidFill>
            </a:rPr>
            <a:t>underachievement</a:t>
          </a:r>
          <a:r>
            <a:rPr lang="en-GB" sz="1600" dirty="0">
              <a:solidFill>
                <a:schemeClr val="accent3">
                  <a:lumMod val="50000"/>
                </a:schemeClr>
              </a:solidFill>
            </a:rPr>
            <a:t> at age 16 years (APA, 2013)</a:t>
          </a:r>
        </a:p>
      </dgm:t>
    </dgm:pt>
    <dgm:pt modelId="{C1509306-293E-43EA-BC73-BEE3A2780664}" type="parTrans" cxnId="{2169C20E-7514-41ED-A934-142D99549FF2}">
      <dgm:prSet/>
      <dgm:spPr/>
      <dgm:t>
        <a:bodyPr/>
        <a:lstStyle/>
        <a:p>
          <a:endParaRPr lang="en-GB"/>
        </a:p>
      </dgm:t>
    </dgm:pt>
    <dgm:pt modelId="{F1754862-8FFA-4C7A-B142-51F94E25B92D}" type="sibTrans" cxnId="{2169C20E-7514-41ED-A934-142D99549FF2}">
      <dgm:prSet/>
      <dgm:spPr/>
      <dgm:t>
        <a:bodyPr/>
        <a:lstStyle/>
        <a:p>
          <a:endParaRPr lang="en-GB"/>
        </a:p>
      </dgm:t>
    </dgm:pt>
    <dgm:pt modelId="{32D6B9D3-DD92-4997-ABAC-1F762043ECD6}" type="pres">
      <dgm:prSet presAssocID="{6B9A9EB7-BD9E-44DC-B071-C0D91B8CDEAB}" presName="CompostProcess" presStyleCnt="0">
        <dgm:presLayoutVars>
          <dgm:dir/>
          <dgm:resizeHandles val="exact"/>
        </dgm:presLayoutVars>
      </dgm:prSet>
      <dgm:spPr/>
    </dgm:pt>
    <dgm:pt modelId="{5D501BF8-73B7-460A-9374-CE24565811F5}" type="pres">
      <dgm:prSet presAssocID="{6B9A9EB7-BD9E-44DC-B071-C0D91B8CDEAB}" presName="arrow" presStyleLbl="bgShp" presStyleIdx="0" presStyleCnt="1"/>
      <dgm:spPr/>
    </dgm:pt>
    <dgm:pt modelId="{8F04A966-5EA2-4C38-96EB-622BA5680C92}" type="pres">
      <dgm:prSet presAssocID="{6B9A9EB7-BD9E-44DC-B071-C0D91B8CDEAB}" presName="linearProcess" presStyleCnt="0"/>
      <dgm:spPr/>
    </dgm:pt>
    <dgm:pt modelId="{56C070EA-4FE9-4197-8BB7-3B3FDEC31889}" type="pres">
      <dgm:prSet presAssocID="{B5A921EC-74D4-4FE0-86A8-3BDD0132BB5E}" presName="textNode" presStyleLbl="node1" presStyleIdx="0" presStyleCnt="1">
        <dgm:presLayoutVars>
          <dgm:bulletEnabled val="1"/>
        </dgm:presLayoutVars>
      </dgm:prSet>
      <dgm:spPr/>
    </dgm:pt>
  </dgm:ptLst>
  <dgm:cxnLst>
    <dgm:cxn modelId="{2169C20E-7514-41ED-A934-142D99549FF2}" srcId="{6B9A9EB7-BD9E-44DC-B071-C0D91B8CDEAB}" destId="{B5A921EC-74D4-4FE0-86A8-3BDD0132BB5E}" srcOrd="0" destOrd="0" parTransId="{C1509306-293E-43EA-BC73-BEE3A2780664}" sibTransId="{F1754862-8FFA-4C7A-B142-51F94E25B92D}"/>
    <dgm:cxn modelId="{84606239-B69D-4BC7-B8E2-E985DC6E1D47}" type="presOf" srcId="{B5A921EC-74D4-4FE0-86A8-3BDD0132BB5E}" destId="{56C070EA-4FE9-4197-8BB7-3B3FDEC31889}" srcOrd="0" destOrd="0" presId="urn:microsoft.com/office/officeart/2005/8/layout/hProcess9"/>
    <dgm:cxn modelId="{1327F7A6-675F-4CEB-BCD2-860606E79ED8}" type="presOf" srcId="{6B9A9EB7-BD9E-44DC-B071-C0D91B8CDEAB}" destId="{32D6B9D3-DD92-4997-ABAC-1F762043ECD6}" srcOrd="0" destOrd="0" presId="urn:microsoft.com/office/officeart/2005/8/layout/hProcess9"/>
    <dgm:cxn modelId="{830E57A7-1FC6-4B9A-B2DA-708749F88FA0}" type="presParOf" srcId="{32D6B9D3-DD92-4997-ABAC-1F762043ECD6}" destId="{5D501BF8-73B7-460A-9374-CE24565811F5}" srcOrd="0" destOrd="0" presId="urn:microsoft.com/office/officeart/2005/8/layout/hProcess9"/>
    <dgm:cxn modelId="{42315177-54B1-4ECC-AFC0-1DF166C4D913}" type="presParOf" srcId="{32D6B9D3-DD92-4997-ABAC-1F762043ECD6}" destId="{8F04A966-5EA2-4C38-96EB-622BA5680C92}" srcOrd="1" destOrd="0" presId="urn:microsoft.com/office/officeart/2005/8/layout/hProcess9"/>
    <dgm:cxn modelId="{244791A8-A53A-411A-A29B-AEA2B11BFFA4}" type="presParOf" srcId="{8F04A966-5EA2-4C38-96EB-622BA5680C92}" destId="{56C070EA-4FE9-4197-8BB7-3B3FDEC31889}" srcOrd="0" destOrd="0" presId="urn:microsoft.com/office/officeart/2005/8/layout/hProcess9"/>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2B6C260-1C9D-40E9-BD7D-04DE2E4E699C}"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0991D500-711A-4F17-9C4B-51CD8B7796A3}">
      <dgm:prSet/>
      <dgm:spPr/>
      <dgm:t>
        <a:bodyPr/>
        <a:lstStyle/>
        <a:p>
          <a:pPr rtl="0"/>
          <a:r>
            <a:rPr lang="en-US"/>
            <a:t>Peer problems</a:t>
          </a:r>
          <a:endParaRPr lang="en-GB"/>
        </a:p>
      </dgm:t>
    </dgm:pt>
    <dgm:pt modelId="{0E3F739A-1CA4-4A4A-B8B2-4EA35F4F163D}" type="parTrans" cxnId="{89FF77CC-E0A8-4BC8-A051-9CA6D8AF4DB0}">
      <dgm:prSet/>
      <dgm:spPr/>
      <dgm:t>
        <a:bodyPr/>
        <a:lstStyle/>
        <a:p>
          <a:endParaRPr lang="en-GB"/>
        </a:p>
      </dgm:t>
    </dgm:pt>
    <dgm:pt modelId="{E44E264D-DF8A-407B-ABC9-547645E50CC4}" type="sibTrans" cxnId="{89FF77CC-E0A8-4BC8-A051-9CA6D8AF4DB0}">
      <dgm:prSet/>
      <dgm:spPr/>
      <dgm:t>
        <a:bodyPr/>
        <a:lstStyle/>
        <a:p>
          <a:endParaRPr lang="en-GB"/>
        </a:p>
      </dgm:t>
    </dgm:pt>
    <dgm:pt modelId="{ACBDACF0-61ED-4C13-AD2D-DE19B7129055}">
      <dgm:prSet/>
      <dgm:spPr/>
      <dgm:t>
        <a:bodyPr/>
        <a:lstStyle/>
        <a:p>
          <a:pPr rtl="0"/>
          <a:r>
            <a:rPr lang="en-US"/>
            <a:t>Inattentive symptoms </a:t>
          </a:r>
          <a:r>
            <a:rPr lang="en-US">
              <a:sym typeface="Wingdings"/>
            </a:rPr>
            <a:t></a:t>
          </a:r>
          <a:r>
            <a:rPr lang="en-US"/>
            <a:t>  ignored</a:t>
          </a:r>
          <a:endParaRPr lang="en-GB"/>
        </a:p>
      </dgm:t>
    </dgm:pt>
    <dgm:pt modelId="{68259F53-6887-47DA-B7F6-C8C2EC689C84}" type="parTrans" cxnId="{D0E1BA30-3172-4AF8-AD37-89F787CA9DD8}">
      <dgm:prSet/>
      <dgm:spPr/>
      <dgm:t>
        <a:bodyPr/>
        <a:lstStyle/>
        <a:p>
          <a:endParaRPr lang="en-GB"/>
        </a:p>
      </dgm:t>
    </dgm:pt>
    <dgm:pt modelId="{84A01EB9-3DF5-4E4B-8EC6-B947A87CA598}" type="sibTrans" cxnId="{D0E1BA30-3172-4AF8-AD37-89F787CA9DD8}">
      <dgm:prSet/>
      <dgm:spPr/>
      <dgm:t>
        <a:bodyPr/>
        <a:lstStyle/>
        <a:p>
          <a:endParaRPr lang="en-GB"/>
        </a:p>
      </dgm:t>
    </dgm:pt>
    <dgm:pt modelId="{0EFDDBC2-52A0-44F1-A8B9-1D1BE49F526D}">
      <dgm:prSet/>
      <dgm:spPr/>
      <dgm:t>
        <a:bodyPr/>
        <a:lstStyle/>
        <a:p>
          <a:pPr rtl="0"/>
          <a:r>
            <a:rPr lang="en-US"/>
            <a:t>Hyperactive/impulsive symptoms </a:t>
          </a:r>
          <a:r>
            <a:rPr lang="en-US">
              <a:sym typeface="Wingdings"/>
            </a:rPr>
            <a:t></a:t>
          </a:r>
          <a:r>
            <a:rPr lang="en-US"/>
            <a:t>  actively rejected</a:t>
          </a:r>
          <a:endParaRPr lang="en-GB"/>
        </a:p>
      </dgm:t>
    </dgm:pt>
    <dgm:pt modelId="{E73A71F4-687F-4BF2-8F48-7F119B70F897}" type="parTrans" cxnId="{BB99F8A2-871B-48B9-B0C6-507EE429B07E}">
      <dgm:prSet/>
      <dgm:spPr/>
      <dgm:t>
        <a:bodyPr/>
        <a:lstStyle/>
        <a:p>
          <a:endParaRPr lang="en-GB"/>
        </a:p>
      </dgm:t>
    </dgm:pt>
    <dgm:pt modelId="{E72C2F09-8D39-423D-B39E-F1F6ACAC8D3A}" type="sibTrans" cxnId="{BB99F8A2-871B-48B9-B0C6-507EE429B07E}">
      <dgm:prSet/>
      <dgm:spPr/>
      <dgm:t>
        <a:bodyPr/>
        <a:lstStyle/>
        <a:p>
          <a:endParaRPr lang="en-GB"/>
        </a:p>
      </dgm:t>
    </dgm:pt>
    <dgm:pt modelId="{59764A67-B92A-456D-91B7-1EF815FCABCE}">
      <dgm:prSet/>
      <dgm:spPr/>
      <dgm:t>
        <a:bodyPr/>
        <a:lstStyle/>
        <a:p>
          <a:pPr rtl="0"/>
          <a:r>
            <a:rPr lang="en-US" dirty="0"/>
            <a:t>Not deficient in social reasoning/understanding, but rather the execution of appropriate social </a:t>
          </a:r>
          <a:r>
            <a:rPr lang="en-US" dirty="0" err="1"/>
            <a:t>behaviour</a:t>
          </a:r>
          <a:endParaRPr lang="en-GB" dirty="0"/>
        </a:p>
      </dgm:t>
    </dgm:pt>
    <dgm:pt modelId="{E432E89C-A1AC-4C38-BA1E-6787F57AAC2C}" type="parTrans" cxnId="{FAF1EA7C-4FCA-4AD5-A594-E1244ABF80D5}">
      <dgm:prSet/>
      <dgm:spPr/>
      <dgm:t>
        <a:bodyPr/>
        <a:lstStyle/>
        <a:p>
          <a:endParaRPr lang="en-GB"/>
        </a:p>
      </dgm:t>
    </dgm:pt>
    <dgm:pt modelId="{BA864218-B3EE-4686-91BB-C3042EE9024F}" type="sibTrans" cxnId="{FAF1EA7C-4FCA-4AD5-A594-E1244ABF80D5}">
      <dgm:prSet/>
      <dgm:spPr/>
      <dgm:t>
        <a:bodyPr/>
        <a:lstStyle/>
        <a:p>
          <a:endParaRPr lang="en-GB"/>
        </a:p>
      </dgm:t>
    </dgm:pt>
    <dgm:pt modelId="{91F960AC-BBD3-4F6B-9BAF-107E4A5C6ACB}">
      <dgm:prSet/>
      <dgm:spPr/>
      <dgm:t>
        <a:bodyPr/>
        <a:lstStyle/>
        <a:p>
          <a:pPr rtl="0"/>
          <a:r>
            <a:rPr lang="en-US"/>
            <a:t>Family dysfunction/parental issues</a:t>
          </a:r>
          <a:endParaRPr lang="en-GB"/>
        </a:p>
      </dgm:t>
    </dgm:pt>
    <dgm:pt modelId="{2066B07B-6276-4664-9DFF-4C679B96970D}" type="parTrans" cxnId="{B76A9F96-CBFE-49C8-8120-6F3876035158}">
      <dgm:prSet/>
      <dgm:spPr/>
      <dgm:t>
        <a:bodyPr/>
        <a:lstStyle/>
        <a:p>
          <a:endParaRPr lang="en-GB"/>
        </a:p>
      </dgm:t>
    </dgm:pt>
    <dgm:pt modelId="{5EE1508B-60C6-4814-9730-8F57C79B668A}" type="sibTrans" cxnId="{B76A9F96-CBFE-49C8-8120-6F3876035158}">
      <dgm:prSet/>
      <dgm:spPr/>
      <dgm:t>
        <a:bodyPr/>
        <a:lstStyle/>
        <a:p>
          <a:endParaRPr lang="en-GB"/>
        </a:p>
      </dgm:t>
    </dgm:pt>
    <dgm:pt modelId="{A02BE92C-AA97-4A16-A12A-6C49D833B77E}">
      <dgm:prSet/>
      <dgm:spPr/>
      <dgm:t>
        <a:bodyPr/>
        <a:lstStyle/>
        <a:p>
          <a:pPr rtl="0"/>
          <a:r>
            <a:rPr lang="en-US"/>
            <a:t>No clear causal relationship between family problems and ADHD</a:t>
          </a:r>
          <a:endParaRPr lang="en-GB"/>
        </a:p>
      </dgm:t>
    </dgm:pt>
    <dgm:pt modelId="{DF885247-6CD9-4EF8-AF38-DF9A40804D46}" type="parTrans" cxnId="{7D25CA6A-6652-4BA0-9ABB-D30DAC3D5F1D}">
      <dgm:prSet/>
      <dgm:spPr/>
      <dgm:t>
        <a:bodyPr/>
        <a:lstStyle/>
        <a:p>
          <a:endParaRPr lang="en-GB"/>
        </a:p>
      </dgm:t>
    </dgm:pt>
    <dgm:pt modelId="{C752FFEE-9A2A-424E-A628-22CC9FBE646B}" type="sibTrans" cxnId="{7D25CA6A-6652-4BA0-9ABB-D30DAC3D5F1D}">
      <dgm:prSet/>
      <dgm:spPr/>
      <dgm:t>
        <a:bodyPr/>
        <a:lstStyle/>
        <a:p>
          <a:endParaRPr lang="en-GB"/>
        </a:p>
      </dgm:t>
    </dgm:pt>
    <dgm:pt modelId="{CD321955-39BA-4939-8B2A-5AF20ED1078E}">
      <dgm:prSet/>
      <dgm:spPr/>
      <dgm:t>
        <a:bodyPr/>
        <a:lstStyle/>
        <a:p>
          <a:pPr rtl="0"/>
          <a:r>
            <a:rPr lang="en-US" dirty="0"/>
            <a:t>Family problems can impact the severity and developmental course/outcomes of ADHD</a:t>
          </a:r>
          <a:endParaRPr lang="en-GB" dirty="0"/>
        </a:p>
      </dgm:t>
    </dgm:pt>
    <dgm:pt modelId="{405A6C28-BD0D-437A-9B08-43F08CAD48ED}" type="parTrans" cxnId="{9080597B-37BA-4584-876F-4FF53E01146D}">
      <dgm:prSet/>
      <dgm:spPr/>
      <dgm:t>
        <a:bodyPr/>
        <a:lstStyle/>
        <a:p>
          <a:endParaRPr lang="en-GB"/>
        </a:p>
      </dgm:t>
    </dgm:pt>
    <dgm:pt modelId="{4489FAF8-2B9D-4864-A578-A78DDC81AD2A}" type="sibTrans" cxnId="{9080597B-37BA-4584-876F-4FF53E01146D}">
      <dgm:prSet/>
      <dgm:spPr/>
      <dgm:t>
        <a:bodyPr/>
        <a:lstStyle/>
        <a:p>
          <a:endParaRPr lang="en-GB"/>
        </a:p>
      </dgm:t>
    </dgm:pt>
    <dgm:pt modelId="{4D41CAFF-5BF9-43CF-9E45-73D700419022}">
      <dgm:prSet/>
      <dgm:spPr/>
      <dgm:t>
        <a:bodyPr/>
        <a:lstStyle/>
        <a:p>
          <a:pPr rtl="0"/>
          <a:r>
            <a:rPr lang="en-US"/>
            <a:t>Self-esteem</a:t>
          </a:r>
          <a:endParaRPr lang="en-GB"/>
        </a:p>
      </dgm:t>
    </dgm:pt>
    <dgm:pt modelId="{30E82DBA-095D-467F-BA36-A00CABA1E538}" type="parTrans" cxnId="{258A56D2-E78C-4515-B1A4-63F10C587715}">
      <dgm:prSet/>
      <dgm:spPr/>
      <dgm:t>
        <a:bodyPr/>
        <a:lstStyle/>
        <a:p>
          <a:endParaRPr lang="en-GB"/>
        </a:p>
      </dgm:t>
    </dgm:pt>
    <dgm:pt modelId="{3E4C5785-2513-48F0-B235-6AC2ECDFCC85}" type="sibTrans" cxnId="{258A56D2-E78C-4515-B1A4-63F10C587715}">
      <dgm:prSet/>
      <dgm:spPr/>
      <dgm:t>
        <a:bodyPr/>
        <a:lstStyle/>
        <a:p>
          <a:endParaRPr lang="en-GB"/>
        </a:p>
      </dgm:t>
    </dgm:pt>
    <dgm:pt modelId="{19B6D197-7980-43AF-8F27-B922F2C32C3E}">
      <dgm:prSet/>
      <dgm:spPr/>
      <dgm:t>
        <a:bodyPr/>
        <a:lstStyle/>
        <a:p>
          <a:pPr rtl="0"/>
          <a:r>
            <a:rPr lang="en-US"/>
            <a:t>Inflated: Positive illusory bias (Hoza)</a:t>
          </a:r>
          <a:endParaRPr lang="en-GB"/>
        </a:p>
      </dgm:t>
    </dgm:pt>
    <dgm:pt modelId="{78A39049-3FB8-484A-AC32-5FE6D89BB34A}" type="parTrans" cxnId="{531666AD-A30F-49F5-BA1F-C3FF9B34106A}">
      <dgm:prSet/>
      <dgm:spPr/>
      <dgm:t>
        <a:bodyPr/>
        <a:lstStyle/>
        <a:p>
          <a:endParaRPr lang="en-GB"/>
        </a:p>
      </dgm:t>
    </dgm:pt>
    <dgm:pt modelId="{AFE98724-681A-4B0A-935E-8332FAB5BAD3}" type="sibTrans" cxnId="{531666AD-A30F-49F5-BA1F-C3FF9B34106A}">
      <dgm:prSet/>
      <dgm:spPr/>
      <dgm:t>
        <a:bodyPr/>
        <a:lstStyle/>
        <a:p>
          <a:endParaRPr lang="en-GB"/>
        </a:p>
      </dgm:t>
    </dgm:pt>
    <dgm:pt modelId="{3DF98917-4A2A-462C-966B-55425E10D357}">
      <dgm:prSet/>
      <dgm:spPr/>
      <dgm:t>
        <a:bodyPr/>
        <a:lstStyle/>
        <a:p>
          <a:pPr rtl="0"/>
          <a:r>
            <a:rPr lang="en-US"/>
            <a:t>Low self esteem associated with comorbid depression</a:t>
          </a:r>
          <a:endParaRPr lang="en-GB"/>
        </a:p>
      </dgm:t>
    </dgm:pt>
    <dgm:pt modelId="{7A8E8493-6DE4-4E8B-BA7E-4A7F2F3DFE09}" type="parTrans" cxnId="{B6480239-B484-468D-9D5C-A7C99EE4A0AB}">
      <dgm:prSet/>
      <dgm:spPr/>
      <dgm:t>
        <a:bodyPr/>
        <a:lstStyle/>
        <a:p>
          <a:endParaRPr lang="en-GB"/>
        </a:p>
      </dgm:t>
    </dgm:pt>
    <dgm:pt modelId="{CB0DD04D-C896-4B39-ACBC-C4EA2A453DBD}" type="sibTrans" cxnId="{B6480239-B484-468D-9D5C-A7C99EE4A0AB}">
      <dgm:prSet/>
      <dgm:spPr/>
      <dgm:t>
        <a:bodyPr/>
        <a:lstStyle/>
        <a:p>
          <a:endParaRPr lang="en-GB"/>
        </a:p>
      </dgm:t>
    </dgm:pt>
    <dgm:pt modelId="{6C91859E-318C-4755-9CCD-6F6D63586B01}" type="pres">
      <dgm:prSet presAssocID="{52B6C260-1C9D-40E9-BD7D-04DE2E4E699C}" presName="linear" presStyleCnt="0">
        <dgm:presLayoutVars>
          <dgm:animLvl val="lvl"/>
          <dgm:resizeHandles val="exact"/>
        </dgm:presLayoutVars>
      </dgm:prSet>
      <dgm:spPr/>
    </dgm:pt>
    <dgm:pt modelId="{890283F1-366B-47FE-A223-A2D3A8D09BC3}" type="pres">
      <dgm:prSet presAssocID="{0991D500-711A-4F17-9C4B-51CD8B7796A3}" presName="parentText" presStyleLbl="node1" presStyleIdx="0" presStyleCnt="3">
        <dgm:presLayoutVars>
          <dgm:chMax val="0"/>
          <dgm:bulletEnabled val="1"/>
        </dgm:presLayoutVars>
      </dgm:prSet>
      <dgm:spPr/>
    </dgm:pt>
    <dgm:pt modelId="{F124679B-67C3-4FB6-88EB-909C32FB5930}" type="pres">
      <dgm:prSet presAssocID="{0991D500-711A-4F17-9C4B-51CD8B7796A3}" presName="childText" presStyleLbl="revTx" presStyleIdx="0" presStyleCnt="3">
        <dgm:presLayoutVars>
          <dgm:bulletEnabled val="1"/>
        </dgm:presLayoutVars>
      </dgm:prSet>
      <dgm:spPr/>
    </dgm:pt>
    <dgm:pt modelId="{7EE9A5F9-A3AB-45D1-98BC-5A9606BBBBE1}" type="pres">
      <dgm:prSet presAssocID="{91F960AC-BBD3-4F6B-9BAF-107E4A5C6ACB}" presName="parentText" presStyleLbl="node1" presStyleIdx="1" presStyleCnt="3">
        <dgm:presLayoutVars>
          <dgm:chMax val="0"/>
          <dgm:bulletEnabled val="1"/>
        </dgm:presLayoutVars>
      </dgm:prSet>
      <dgm:spPr/>
    </dgm:pt>
    <dgm:pt modelId="{2F42ACF8-6CDA-44BA-9179-C91F9CA6972F}" type="pres">
      <dgm:prSet presAssocID="{91F960AC-BBD3-4F6B-9BAF-107E4A5C6ACB}" presName="childText" presStyleLbl="revTx" presStyleIdx="1" presStyleCnt="3">
        <dgm:presLayoutVars>
          <dgm:bulletEnabled val="1"/>
        </dgm:presLayoutVars>
      </dgm:prSet>
      <dgm:spPr/>
    </dgm:pt>
    <dgm:pt modelId="{61B4BC30-4440-4FE9-84DD-0047C630C66D}" type="pres">
      <dgm:prSet presAssocID="{4D41CAFF-5BF9-43CF-9E45-73D700419022}" presName="parentText" presStyleLbl="node1" presStyleIdx="2" presStyleCnt="3">
        <dgm:presLayoutVars>
          <dgm:chMax val="0"/>
          <dgm:bulletEnabled val="1"/>
        </dgm:presLayoutVars>
      </dgm:prSet>
      <dgm:spPr/>
    </dgm:pt>
    <dgm:pt modelId="{F851A2D3-7193-491E-B962-87CAFF979BCF}" type="pres">
      <dgm:prSet presAssocID="{4D41CAFF-5BF9-43CF-9E45-73D700419022}" presName="childText" presStyleLbl="revTx" presStyleIdx="2" presStyleCnt="3">
        <dgm:presLayoutVars>
          <dgm:bulletEnabled val="1"/>
        </dgm:presLayoutVars>
      </dgm:prSet>
      <dgm:spPr/>
    </dgm:pt>
  </dgm:ptLst>
  <dgm:cxnLst>
    <dgm:cxn modelId="{263C2906-4DE5-4D22-8859-D669D7869BF8}" type="presOf" srcId="{4D41CAFF-5BF9-43CF-9E45-73D700419022}" destId="{61B4BC30-4440-4FE9-84DD-0047C630C66D}" srcOrd="0" destOrd="0" presId="urn:microsoft.com/office/officeart/2005/8/layout/vList2"/>
    <dgm:cxn modelId="{D0E1BA30-3172-4AF8-AD37-89F787CA9DD8}" srcId="{0991D500-711A-4F17-9C4B-51CD8B7796A3}" destId="{ACBDACF0-61ED-4C13-AD2D-DE19B7129055}" srcOrd="0" destOrd="0" parTransId="{68259F53-6887-47DA-B7F6-C8C2EC689C84}" sibTransId="{84A01EB9-3DF5-4E4B-8EC6-B947A87CA598}"/>
    <dgm:cxn modelId="{ABD51933-BC5D-41A7-A17C-3A85E46AF0DB}" type="presOf" srcId="{A02BE92C-AA97-4A16-A12A-6C49D833B77E}" destId="{2F42ACF8-6CDA-44BA-9179-C91F9CA6972F}" srcOrd="0" destOrd="0" presId="urn:microsoft.com/office/officeart/2005/8/layout/vList2"/>
    <dgm:cxn modelId="{B6480239-B484-468D-9D5C-A7C99EE4A0AB}" srcId="{4D41CAFF-5BF9-43CF-9E45-73D700419022}" destId="{3DF98917-4A2A-462C-966B-55425E10D357}" srcOrd="1" destOrd="0" parTransId="{7A8E8493-6DE4-4E8B-BA7E-4A7F2F3DFE09}" sibTransId="{CB0DD04D-C896-4B39-ACBC-C4EA2A453DBD}"/>
    <dgm:cxn modelId="{0F72153B-C831-457B-985C-2131D71C6AB9}" type="presOf" srcId="{91F960AC-BBD3-4F6B-9BAF-107E4A5C6ACB}" destId="{7EE9A5F9-A3AB-45D1-98BC-5A9606BBBBE1}" srcOrd="0" destOrd="0" presId="urn:microsoft.com/office/officeart/2005/8/layout/vList2"/>
    <dgm:cxn modelId="{006A0949-D866-46E5-B37E-294B9857EEA8}" type="presOf" srcId="{ACBDACF0-61ED-4C13-AD2D-DE19B7129055}" destId="{F124679B-67C3-4FB6-88EB-909C32FB5930}" srcOrd="0" destOrd="0" presId="urn:microsoft.com/office/officeart/2005/8/layout/vList2"/>
    <dgm:cxn modelId="{A52F5658-ECA3-4638-8130-7B0EFF43A3D9}" type="presOf" srcId="{CD321955-39BA-4939-8B2A-5AF20ED1078E}" destId="{2F42ACF8-6CDA-44BA-9179-C91F9CA6972F}" srcOrd="0" destOrd="1" presId="urn:microsoft.com/office/officeart/2005/8/layout/vList2"/>
    <dgm:cxn modelId="{7D25CA6A-6652-4BA0-9ABB-D30DAC3D5F1D}" srcId="{91F960AC-BBD3-4F6B-9BAF-107E4A5C6ACB}" destId="{A02BE92C-AA97-4A16-A12A-6C49D833B77E}" srcOrd="0" destOrd="0" parTransId="{DF885247-6CD9-4EF8-AF38-DF9A40804D46}" sibTransId="{C752FFEE-9A2A-424E-A628-22CC9FBE646B}"/>
    <dgm:cxn modelId="{EAB0D56A-9401-4666-A162-FE952C38B984}" type="presOf" srcId="{19B6D197-7980-43AF-8F27-B922F2C32C3E}" destId="{F851A2D3-7193-491E-B962-87CAFF979BCF}" srcOrd="0" destOrd="0" presId="urn:microsoft.com/office/officeart/2005/8/layout/vList2"/>
    <dgm:cxn modelId="{9080597B-37BA-4584-876F-4FF53E01146D}" srcId="{91F960AC-BBD3-4F6B-9BAF-107E4A5C6ACB}" destId="{CD321955-39BA-4939-8B2A-5AF20ED1078E}" srcOrd="1" destOrd="0" parTransId="{405A6C28-BD0D-437A-9B08-43F08CAD48ED}" sibTransId="{4489FAF8-2B9D-4864-A578-A78DDC81AD2A}"/>
    <dgm:cxn modelId="{FAF1EA7C-4FCA-4AD5-A594-E1244ABF80D5}" srcId="{0991D500-711A-4F17-9C4B-51CD8B7796A3}" destId="{59764A67-B92A-456D-91B7-1EF815FCABCE}" srcOrd="2" destOrd="0" parTransId="{E432E89C-A1AC-4C38-BA1E-6787F57AAC2C}" sibTransId="{BA864218-B3EE-4686-91BB-C3042EE9024F}"/>
    <dgm:cxn modelId="{356EDB8C-ECBA-4728-A13A-450261A2957D}" type="presOf" srcId="{0EFDDBC2-52A0-44F1-A8B9-1D1BE49F526D}" destId="{F124679B-67C3-4FB6-88EB-909C32FB5930}" srcOrd="0" destOrd="1" presId="urn:microsoft.com/office/officeart/2005/8/layout/vList2"/>
    <dgm:cxn modelId="{D9FCF093-3D84-46FA-94E3-5F220F0DBA11}" type="presOf" srcId="{52B6C260-1C9D-40E9-BD7D-04DE2E4E699C}" destId="{6C91859E-318C-4755-9CCD-6F6D63586B01}" srcOrd="0" destOrd="0" presId="urn:microsoft.com/office/officeart/2005/8/layout/vList2"/>
    <dgm:cxn modelId="{B76A9F96-CBFE-49C8-8120-6F3876035158}" srcId="{52B6C260-1C9D-40E9-BD7D-04DE2E4E699C}" destId="{91F960AC-BBD3-4F6B-9BAF-107E4A5C6ACB}" srcOrd="1" destOrd="0" parTransId="{2066B07B-6276-4664-9DFF-4C679B96970D}" sibTransId="{5EE1508B-60C6-4814-9730-8F57C79B668A}"/>
    <dgm:cxn modelId="{BB99F8A2-871B-48B9-B0C6-507EE429B07E}" srcId="{0991D500-711A-4F17-9C4B-51CD8B7796A3}" destId="{0EFDDBC2-52A0-44F1-A8B9-1D1BE49F526D}" srcOrd="1" destOrd="0" parTransId="{E73A71F4-687F-4BF2-8F48-7F119B70F897}" sibTransId="{E72C2F09-8D39-423D-B39E-F1F6ACAC8D3A}"/>
    <dgm:cxn modelId="{531666AD-A30F-49F5-BA1F-C3FF9B34106A}" srcId="{4D41CAFF-5BF9-43CF-9E45-73D700419022}" destId="{19B6D197-7980-43AF-8F27-B922F2C32C3E}" srcOrd="0" destOrd="0" parTransId="{78A39049-3FB8-484A-AC32-5FE6D89BB34A}" sibTransId="{AFE98724-681A-4B0A-935E-8332FAB5BAD3}"/>
    <dgm:cxn modelId="{11B645C6-6B7E-43A3-BF12-978DCBA4FD09}" type="presOf" srcId="{0991D500-711A-4F17-9C4B-51CD8B7796A3}" destId="{890283F1-366B-47FE-A223-A2D3A8D09BC3}" srcOrd="0" destOrd="0" presId="urn:microsoft.com/office/officeart/2005/8/layout/vList2"/>
    <dgm:cxn modelId="{89FF77CC-E0A8-4BC8-A051-9CA6D8AF4DB0}" srcId="{52B6C260-1C9D-40E9-BD7D-04DE2E4E699C}" destId="{0991D500-711A-4F17-9C4B-51CD8B7796A3}" srcOrd="0" destOrd="0" parTransId="{0E3F739A-1CA4-4A4A-B8B2-4EA35F4F163D}" sibTransId="{E44E264D-DF8A-407B-ABC9-547645E50CC4}"/>
    <dgm:cxn modelId="{258A56D2-E78C-4515-B1A4-63F10C587715}" srcId="{52B6C260-1C9D-40E9-BD7D-04DE2E4E699C}" destId="{4D41CAFF-5BF9-43CF-9E45-73D700419022}" srcOrd="2" destOrd="0" parTransId="{30E82DBA-095D-467F-BA36-A00CABA1E538}" sibTransId="{3E4C5785-2513-48F0-B235-6AC2ECDFCC85}"/>
    <dgm:cxn modelId="{F3F249E3-BA85-4CB0-AC9C-0A7DEB9C2860}" type="presOf" srcId="{59764A67-B92A-456D-91B7-1EF815FCABCE}" destId="{F124679B-67C3-4FB6-88EB-909C32FB5930}" srcOrd="0" destOrd="2" presId="urn:microsoft.com/office/officeart/2005/8/layout/vList2"/>
    <dgm:cxn modelId="{70C435FE-6494-48B2-8AD3-AD4508B41909}" type="presOf" srcId="{3DF98917-4A2A-462C-966B-55425E10D357}" destId="{F851A2D3-7193-491E-B962-87CAFF979BCF}" srcOrd="0" destOrd="1" presId="urn:microsoft.com/office/officeart/2005/8/layout/vList2"/>
    <dgm:cxn modelId="{C629CD8B-4270-44BD-A678-1A2CE711808A}" type="presParOf" srcId="{6C91859E-318C-4755-9CCD-6F6D63586B01}" destId="{890283F1-366B-47FE-A223-A2D3A8D09BC3}" srcOrd="0" destOrd="0" presId="urn:microsoft.com/office/officeart/2005/8/layout/vList2"/>
    <dgm:cxn modelId="{297A8736-41B3-40FA-BD9F-9E11E7DDB6D4}" type="presParOf" srcId="{6C91859E-318C-4755-9CCD-6F6D63586B01}" destId="{F124679B-67C3-4FB6-88EB-909C32FB5930}" srcOrd="1" destOrd="0" presId="urn:microsoft.com/office/officeart/2005/8/layout/vList2"/>
    <dgm:cxn modelId="{B222B360-5ACD-4763-9960-4A85332E7F76}" type="presParOf" srcId="{6C91859E-318C-4755-9CCD-6F6D63586B01}" destId="{7EE9A5F9-A3AB-45D1-98BC-5A9606BBBBE1}" srcOrd="2" destOrd="0" presId="urn:microsoft.com/office/officeart/2005/8/layout/vList2"/>
    <dgm:cxn modelId="{A737E2B8-0D79-4EAF-9282-9D3F9BAC7239}" type="presParOf" srcId="{6C91859E-318C-4755-9CCD-6F6D63586B01}" destId="{2F42ACF8-6CDA-44BA-9179-C91F9CA6972F}" srcOrd="3" destOrd="0" presId="urn:microsoft.com/office/officeart/2005/8/layout/vList2"/>
    <dgm:cxn modelId="{55FD348F-F286-47EC-8425-B5D2266C9B9F}" type="presParOf" srcId="{6C91859E-318C-4755-9CCD-6F6D63586B01}" destId="{61B4BC30-4440-4FE9-84DD-0047C630C66D}" srcOrd="4" destOrd="0" presId="urn:microsoft.com/office/officeart/2005/8/layout/vList2"/>
    <dgm:cxn modelId="{7E9AB176-C065-4E07-B21C-084356E9AB46}" type="presParOf" srcId="{6C91859E-318C-4755-9CCD-6F6D63586B01}" destId="{F851A2D3-7193-491E-B962-87CAFF979BCF}" srcOrd="5"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C431EB4-02B3-4889-B936-5A0FFF4733BE}"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GB"/>
        </a:p>
      </dgm:t>
    </dgm:pt>
    <dgm:pt modelId="{99336478-FD85-4500-8D89-0618E10DD938}">
      <dgm:prSet/>
      <dgm:spPr/>
      <dgm:t>
        <a:bodyPr/>
        <a:lstStyle/>
        <a:p>
          <a:pPr rtl="0"/>
          <a:r>
            <a:rPr lang="en-US"/>
            <a:t>Causes?</a:t>
          </a:r>
          <a:endParaRPr lang="en-GB"/>
        </a:p>
      </dgm:t>
    </dgm:pt>
    <dgm:pt modelId="{4C7E72D6-049A-414E-A15F-D59A5F6D7F28}" type="parTrans" cxnId="{5C559B28-DA47-4EF4-B592-9AC7EA8F3460}">
      <dgm:prSet/>
      <dgm:spPr/>
      <dgm:t>
        <a:bodyPr/>
        <a:lstStyle/>
        <a:p>
          <a:endParaRPr lang="en-GB"/>
        </a:p>
      </dgm:t>
    </dgm:pt>
    <dgm:pt modelId="{37F7EFE0-89B3-4053-96A1-2039DF2DF507}" type="sibTrans" cxnId="{5C559B28-DA47-4EF4-B592-9AC7EA8F3460}">
      <dgm:prSet/>
      <dgm:spPr/>
      <dgm:t>
        <a:bodyPr/>
        <a:lstStyle/>
        <a:p>
          <a:endParaRPr lang="en-GB"/>
        </a:p>
      </dgm:t>
    </dgm:pt>
    <dgm:pt modelId="{2496CB58-C4CA-4D0A-8C7E-7AE657ECCB02}">
      <dgm:prSet/>
      <dgm:spPr/>
      <dgm:t>
        <a:bodyPr/>
        <a:lstStyle/>
        <a:p>
          <a:pPr rtl="0"/>
          <a:r>
            <a:rPr lang="en-US" dirty="0"/>
            <a:t>No link to vaccinations supported in research; original study has been found to be fraudulent</a:t>
          </a:r>
          <a:endParaRPr lang="en-GB" dirty="0"/>
        </a:p>
      </dgm:t>
    </dgm:pt>
    <dgm:pt modelId="{BC792F5A-3499-4112-83FF-79A588AF3ABA}" type="parTrans" cxnId="{27F0AA30-46F7-4F60-999C-4FC2C05EEB7E}">
      <dgm:prSet/>
      <dgm:spPr/>
      <dgm:t>
        <a:bodyPr/>
        <a:lstStyle/>
        <a:p>
          <a:endParaRPr lang="en-GB"/>
        </a:p>
      </dgm:t>
    </dgm:pt>
    <dgm:pt modelId="{D6C73B96-F8E6-4955-83A5-AD1EAEDCF702}" type="sibTrans" cxnId="{27F0AA30-46F7-4F60-999C-4FC2C05EEB7E}">
      <dgm:prSet/>
      <dgm:spPr/>
      <dgm:t>
        <a:bodyPr/>
        <a:lstStyle/>
        <a:p>
          <a:endParaRPr lang="en-GB"/>
        </a:p>
      </dgm:t>
    </dgm:pt>
    <dgm:pt modelId="{5BE30091-6390-4296-ABE7-4F5AA1D7191D}">
      <dgm:prSet/>
      <dgm:spPr/>
      <dgm:t>
        <a:bodyPr/>
        <a:lstStyle/>
        <a:p>
          <a:pPr rtl="0"/>
          <a:r>
            <a:rPr lang="en-US" dirty="0"/>
            <a:t>Recent research did find a sensitivity to gluten but no relationship with </a:t>
          </a:r>
          <a:r>
            <a:rPr lang="en-US" dirty="0" err="1"/>
            <a:t>Celiac’s</a:t>
          </a:r>
          <a:r>
            <a:rPr lang="en-US" dirty="0"/>
            <a:t> disease</a:t>
          </a:r>
          <a:endParaRPr lang="en-GB" dirty="0"/>
        </a:p>
      </dgm:t>
    </dgm:pt>
    <dgm:pt modelId="{0C85C6C1-241C-4438-80CC-2281F674A357}" type="parTrans" cxnId="{40B43306-ECFB-4C2C-ACBB-27C4A4359C07}">
      <dgm:prSet/>
      <dgm:spPr/>
      <dgm:t>
        <a:bodyPr/>
        <a:lstStyle/>
        <a:p>
          <a:endParaRPr lang="en-GB"/>
        </a:p>
      </dgm:t>
    </dgm:pt>
    <dgm:pt modelId="{55FDE4EA-3F58-42E9-9D9B-B75B7AFB0684}" type="sibTrans" cxnId="{40B43306-ECFB-4C2C-ACBB-27C4A4359C07}">
      <dgm:prSet/>
      <dgm:spPr/>
      <dgm:t>
        <a:bodyPr/>
        <a:lstStyle/>
        <a:p>
          <a:endParaRPr lang="en-GB"/>
        </a:p>
      </dgm:t>
    </dgm:pt>
    <dgm:pt modelId="{231846FE-DA61-47D2-839D-394E2481185D}">
      <dgm:prSet/>
      <dgm:spPr/>
      <dgm:t>
        <a:bodyPr/>
        <a:lstStyle/>
        <a:p>
          <a:pPr rtl="0"/>
          <a:r>
            <a:rPr lang="en-US" dirty="0"/>
            <a:t>Abnormalities in brain development- “</a:t>
          </a:r>
          <a:r>
            <a:rPr lang="en-US" dirty="0" err="1"/>
            <a:t>Neuroatypical</a:t>
          </a:r>
          <a:r>
            <a:rPr lang="en-US" dirty="0"/>
            <a:t>”</a:t>
          </a:r>
          <a:endParaRPr lang="en-GB" dirty="0"/>
        </a:p>
      </dgm:t>
    </dgm:pt>
    <dgm:pt modelId="{F5D8A5D2-5FF0-450F-A15E-25F2BC8C7C7C}" type="parTrans" cxnId="{2525099B-6C1E-4F8E-A7FC-92452BFC7EC7}">
      <dgm:prSet/>
      <dgm:spPr/>
      <dgm:t>
        <a:bodyPr/>
        <a:lstStyle/>
        <a:p>
          <a:endParaRPr lang="en-GB"/>
        </a:p>
      </dgm:t>
    </dgm:pt>
    <dgm:pt modelId="{6098F67B-E590-4265-865D-6FA439C8B721}" type="sibTrans" cxnId="{2525099B-6C1E-4F8E-A7FC-92452BFC7EC7}">
      <dgm:prSet/>
      <dgm:spPr/>
      <dgm:t>
        <a:bodyPr/>
        <a:lstStyle/>
        <a:p>
          <a:endParaRPr lang="en-GB"/>
        </a:p>
      </dgm:t>
    </dgm:pt>
    <dgm:pt modelId="{88998E13-05CE-4F66-AEEE-5A10BB248E72}">
      <dgm:prSet/>
      <dgm:spPr/>
      <dgm:t>
        <a:bodyPr/>
        <a:lstStyle/>
        <a:p>
          <a:pPr rtl="0"/>
          <a:r>
            <a:rPr lang="en-US" dirty="0"/>
            <a:t>Brain scans have shown differences in shape and structure</a:t>
          </a:r>
          <a:endParaRPr lang="en-GB" dirty="0"/>
        </a:p>
      </dgm:t>
    </dgm:pt>
    <dgm:pt modelId="{624B6428-E8A2-4387-8E32-9B2586D5BFC5}" type="parTrans" cxnId="{7B13BAC7-B13B-4F5D-8F27-5F37D95B2DE3}">
      <dgm:prSet/>
      <dgm:spPr/>
      <dgm:t>
        <a:bodyPr/>
        <a:lstStyle/>
        <a:p>
          <a:endParaRPr lang="en-GB"/>
        </a:p>
      </dgm:t>
    </dgm:pt>
    <dgm:pt modelId="{39C92BEC-7013-4218-A53C-7C21235EAE87}" type="sibTrans" cxnId="{7B13BAC7-B13B-4F5D-8F27-5F37D95B2DE3}">
      <dgm:prSet/>
      <dgm:spPr/>
      <dgm:t>
        <a:bodyPr/>
        <a:lstStyle/>
        <a:p>
          <a:endParaRPr lang="en-GB"/>
        </a:p>
      </dgm:t>
    </dgm:pt>
    <dgm:pt modelId="{9A49E225-245B-4D91-8A66-0CD41CE8ED27}">
      <dgm:prSet/>
      <dgm:spPr/>
      <dgm:t>
        <a:bodyPr/>
        <a:lstStyle/>
        <a:p>
          <a:pPr rtl="0"/>
          <a:r>
            <a:rPr lang="en-US" dirty="0"/>
            <a:t>Genetic: odds increase if a parent or sibling have ASD</a:t>
          </a:r>
          <a:endParaRPr lang="en-GB" dirty="0"/>
        </a:p>
      </dgm:t>
    </dgm:pt>
    <dgm:pt modelId="{D06B4221-A91A-4DDC-9CFE-C03931A1C208}" type="parTrans" cxnId="{A8C8A4DF-FC38-4672-886F-60D95DF32F9C}">
      <dgm:prSet/>
      <dgm:spPr/>
      <dgm:t>
        <a:bodyPr/>
        <a:lstStyle/>
        <a:p>
          <a:endParaRPr lang="en-GB"/>
        </a:p>
      </dgm:t>
    </dgm:pt>
    <dgm:pt modelId="{3B1F5448-8B21-4916-8CE0-A8F5C87418AC}" type="sibTrans" cxnId="{A8C8A4DF-FC38-4672-886F-60D95DF32F9C}">
      <dgm:prSet/>
      <dgm:spPr/>
      <dgm:t>
        <a:bodyPr/>
        <a:lstStyle/>
        <a:p>
          <a:endParaRPr lang="en-GB"/>
        </a:p>
      </dgm:t>
    </dgm:pt>
    <dgm:pt modelId="{5EF93397-EC56-4F26-9D10-97DAC6FDB352}" type="pres">
      <dgm:prSet presAssocID="{1C431EB4-02B3-4889-B936-5A0FFF4733BE}" presName="hierChild1" presStyleCnt="0">
        <dgm:presLayoutVars>
          <dgm:orgChart val="1"/>
          <dgm:chPref val="1"/>
          <dgm:dir/>
          <dgm:animOne val="branch"/>
          <dgm:animLvl val="lvl"/>
          <dgm:resizeHandles/>
        </dgm:presLayoutVars>
      </dgm:prSet>
      <dgm:spPr/>
    </dgm:pt>
    <dgm:pt modelId="{705CA17E-D052-467A-82C6-A5598402D6AA}" type="pres">
      <dgm:prSet presAssocID="{99336478-FD85-4500-8D89-0618E10DD938}" presName="hierRoot1" presStyleCnt="0">
        <dgm:presLayoutVars>
          <dgm:hierBranch val="init"/>
        </dgm:presLayoutVars>
      </dgm:prSet>
      <dgm:spPr/>
    </dgm:pt>
    <dgm:pt modelId="{46F3D973-6412-495F-B267-0C06B6852DBD}" type="pres">
      <dgm:prSet presAssocID="{99336478-FD85-4500-8D89-0618E10DD938}" presName="rootComposite1" presStyleCnt="0"/>
      <dgm:spPr/>
    </dgm:pt>
    <dgm:pt modelId="{14A306BC-8D92-4BEC-BD91-57ED6482F2D4}" type="pres">
      <dgm:prSet presAssocID="{99336478-FD85-4500-8D89-0618E10DD938}" presName="rootText1" presStyleLbl="node0" presStyleIdx="0" presStyleCnt="1">
        <dgm:presLayoutVars>
          <dgm:chPref val="3"/>
        </dgm:presLayoutVars>
      </dgm:prSet>
      <dgm:spPr/>
    </dgm:pt>
    <dgm:pt modelId="{F7D0DBB5-311F-498B-A782-FE4BA0C049C2}" type="pres">
      <dgm:prSet presAssocID="{99336478-FD85-4500-8D89-0618E10DD938}" presName="rootConnector1" presStyleLbl="node1" presStyleIdx="0" presStyleCnt="0"/>
      <dgm:spPr/>
    </dgm:pt>
    <dgm:pt modelId="{652EE8A2-7B01-430E-B3B9-4710EDA06AF9}" type="pres">
      <dgm:prSet presAssocID="{99336478-FD85-4500-8D89-0618E10DD938}" presName="hierChild2" presStyleCnt="0"/>
      <dgm:spPr/>
    </dgm:pt>
    <dgm:pt modelId="{0612B976-A45A-40BF-B1F9-A84B04D5BF85}" type="pres">
      <dgm:prSet presAssocID="{BC792F5A-3499-4112-83FF-79A588AF3ABA}" presName="Name37" presStyleLbl="parChTrans1D2" presStyleIdx="0" presStyleCnt="4"/>
      <dgm:spPr/>
    </dgm:pt>
    <dgm:pt modelId="{BECA8638-5916-411A-B2D8-6986D1AE06F6}" type="pres">
      <dgm:prSet presAssocID="{2496CB58-C4CA-4D0A-8C7E-7AE657ECCB02}" presName="hierRoot2" presStyleCnt="0">
        <dgm:presLayoutVars>
          <dgm:hierBranch val="init"/>
        </dgm:presLayoutVars>
      </dgm:prSet>
      <dgm:spPr/>
    </dgm:pt>
    <dgm:pt modelId="{F3AB6F43-7C22-4674-BC9E-19527C112968}" type="pres">
      <dgm:prSet presAssocID="{2496CB58-C4CA-4D0A-8C7E-7AE657ECCB02}" presName="rootComposite" presStyleCnt="0"/>
      <dgm:spPr/>
    </dgm:pt>
    <dgm:pt modelId="{F18A53E1-AED9-4D9B-B03A-A7F703245DE7}" type="pres">
      <dgm:prSet presAssocID="{2496CB58-C4CA-4D0A-8C7E-7AE657ECCB02}" presName="rootText" presStyleLbl="node2" presStyleIdx="0" presStyleCnt="4" custScaleY="124499">
        <dgm:presLayoutVars>
          <dgm:chPref val="3"/>
        </dgm:presLayoutVars>
      </dgm:prSet>
      <dgm:spPr/>
    </dgm:pt>
    <dgm:pt modelId="{93B84CA6-0F5F-425B-BFEF-11386FB76CAE}" type="pres">
      <dgm:prSet presAssocID="{2496CB58-C4CA-4D0A-8C7E-7AE657ECCB02}" presName="rootConnector" presStyleLbl="node2" presStyleIdx="0" presStyleCnt="4"/>
      <dgm:spPr/>
    </dgm:pt>
    <dgm:pt modelId="{CD9AC183-3B3C-4C9F-9B62-7E178EC0DE45}" type="pres">
      <dgm:prSet presAssocID="{2496CB58-C4CA-4D0A-8C7E-7AE657ECCB02}" presName="hierChild4" presStyleCnt="0"/>
      <dgm:spPr/>
    </dgm:pt>
    <dgm:pt modelId="{7E737F1C-97C4-4678-8D47-19AB9CC81B73}" type="pres">
      <dgm:prSet presAssocID="{2496CB58-C4CA-4D0A-8C7E-7AE657ECCB02}" presName="hierChild5" presStyleCnt="0"/>
      <dgm:spPr/>
    </dgm:pt>
    <dgm:pt modelId="{9386E119-5293-477A-A189-ADEE3516566C}" type="pres">
      <dgm:prSet presAssocID="{0C85C6C1-241C-4438-80CC-2281F674A357}" presName="Name37" presStyleLbl="parChTrans1D2" presStyleIdx="1" presStyleCnt="4"/>
      <dgm:spPr/>
    </dgm:pt>
    <dgm:pt modelId="{6D2EA0E8-8A90-4D48-B7F6-257E56376B02}" type="pres">
      <dgm:prSet presAssocID="{5BE30091-6390-4296-ABE7-4F5AA1D7191D}" presName="hierRoot2" presStyleCnt="0">
        <dgm:presLayoutVars>
          <dgm:hierBranch val="init"/>
        </dgm:presLayoutVars>
      </dgm:prSet>
      <dgm:spPr/>
    </dgm:pt>
    <dgm:pt modelId="{69940601-50EA-439F-85E4-0A4C94931308}" type="pres">
      <dgm:prSet presAssocID="{5BE30091-6390-4296-ABE7-4F5AA1D7191D}" presName="rootComposite" presStyleCnt="0"/>
      <dgm:spPr/>
    </dgm:pt>
    <dgm:pt modelId="{B849DB76-0170-45FB-B080-019095A296A6}" type="pres">
      <dgm:prSet presAssocID="{5BE30091-6390-4296-ABE7-4F5AA1D7191D}" presName="rootText" presStyleLbl="node2" presStyleIdx="1" presStyleCnt="4" custScaleY="124499">
        <dgm:presLayoutVars>
          <dgm:chPref val="3"/>
        </dgm:presLayoutVars>
      </dgm:prSet>
      <dgm:spPr/>
    </dgm:pt>
    <dgm:pt modelId="{36E3BF95-A774-4A7E-96D8-1DDE62D1C8AE}" type="pres">
      <dgm:prSet presAssocID="{5BE30091-6390-4296-ABE7-4F5AA1D7191D}" presName="rootConnector" presStyleLbl="node2" presStyleIdx="1" presStyleCnt="4"/>
      <dgm:spPr/>
    </dgm:pt>
    <dgm:pt modelId="{BADE7B02-DCD0-4FA2-9FA8-0308FCEF61A9}" type="pres">
      <dgm:prSet presAssocID="{5BE30091-6390-4296-ABE7-4F5AA1D7191D}" presName="hierChild4" presStyleCnt="0"/>
      <dgm:spPr/>
    </dgm:pt>
    <dgm:pt modelId="{2AEAA5B8-B4AB-469E-9F9D-ABC8D86B5962}" type="pres">
      <dgm:prSet presAssocID="{5BE30091-6390-4296-ABE7-4F5AA1D7191D}" presName="hierChild5" presStyleCnt="0"/>
      <dgm:spPr/>
    </dgm:pt>
    <dgm:pt modelId="{F572DE1E-EB14-48D6-AA90-3316AFB110D3}" type="pres">
      <dgm:prSet presAssocID="{F5D8A5D2-5FF0-450F-A15E-25F2BC8C7C7C}" presName="Name37" presStyleLbl="parChTrans1D2" presStyleIdx="2" presStyleCnt="4"/>
      <dgm:spPr/>
    </dgm:pt>
    <dgm:pt modelId="{61DC4CBB-E648-414F-86B7-E2B4D02EC774}" type="pres">
      <dgm:prSet presAssocID="{231846FE-DA61-47D2-839D-394E2481185D}" presName="hierRoot2" presStyleCnt="0">
        <dgm:presLayoutVars>
          <dgm:hierBranch val="init"/>
        </dgm:presLayoutVars>
      </dgm:prSet>
      <dgm:spPr/>
    </dgm:pt>
    <dgm:pt modelId="{64DAF889-AB2F-4C64-95DE-0E0AD7CEB77D}" type="pres">
      <dgm:prSet presAssocID="{231846FE-DA61-47D2-839D-394E2481185D}" presName="rootComposite" presStyleCnt="0"/>
      <dgm:spPr/>
    </dgm:pt>
    <dgm:pt modelId="{D9355109-C753-4BD8-B505-F4EBFB438CF1}" type="pres">
      <dgm:prSet presAssocID="{231846FE-DA61-47D2-839D-394E2481185D}" presName="rootText" presStyleLbl="node2" presStyleIdx="2" presStyleCnt="4">
        <dgm:presLayoutVars>
          <dgm:chPref val="3"/>
        </dgm:presLayoutVars>
      </dgm:prSet>
      <dgm:spPr/>
    </dgm:pt>
    <dgm:pt modelId="{D8EDEFC0-7636-47D5-A61F-93EB0675C115}" type="pres">
      <dgm:prSet presAssocID="{231846FE-DA61-47D2-839D-394E2481185D}" presName="rootConnector" presStyleLbl="node2" presStyleIdx="2" presStyleCnt="4"/>
      <dgm:spPr/>
    </dgm:pt>
    <dgm:pt modelId="{0269A38D-4E1F-452C-953A-1208FA8D22DF}" type="pres">
      <dgm:prSet presAssocID="{231846FE-DA61-47D2-839D-394E2481185D}" presName="hierChild4" presStyleCnt="0"/>
      <dgm:spPr/>
    </dgm:pt>
    <dgm:pt modelId="{D2AB97D9-35E4-4DC5-8761-7BD43E3C8A93}" type="pres">
      <dgm:prSet presAssocID="{624B6428-E8A2-4387-8E32-9B2586D5BFC5}" presName="Name37" presStyleLbl="parChTrans1D3" presStyleIdx="0" presStyleCnt="1"/>
      <dgm:spPr/>
    </dgm:pt>
    <dgm:pt modelId="{D8DFE5AB-5CF0-4EE2-A8D1-43FD3B47B2DB}" type="pres">
      <dgm:prSet presAssocID="{88998E13-05CE-4F66-AEEE-5A10BB248E72}" presName="hierRoot2" presStyleCnt="0">
        <dgm:presLayoutVars>
          <dgm:hierBranch val="init"/>
        </dgm:presLayoutVars>
      </dgm:prSet>
      <dgm:spPr/>
    </dgm:pt>
    <dgm:pt modelId="{EF76F243-D10F-4182-B05D-B16DD7CDBA06}" type="pres">
      <dgm:prSet presAssocID="{88998E13-05CE-4F66-AEEE-5A10BB248E72}" presName="rootComposite" presStyleCnt="0"/>
      <dgm:spPr/>
    </dgm:pt>
    <dgm:pt modelId="{B05C5F1C-7B71-4353-B46A-19C5941E0CF8}" type="pres">
      <dgm:prSet presAssocID="{88998E13-05CE-4F66-AEEE-5A10BB248E72}" presName="rootText" presStyleLbl="node3" presStyleIdx="0" presStyleCnt="1">
        <dgm:presLayoutVars>
          <dgm:chPref val="3"/>
        </dgm:presLayoutVars>
      </dgm:prSet>
      <dgm:spPr/>
    </dgm:pt>
    <dgm:pt modelId="{97F5D94C-A798-4332-89DF-C9B47A8A3289}" type="pres">
      <dgm:prSet presAssocID="{88998E13-05CE-4F66-AEEE-5A10BB248E72}" presName="rootConnector" presStyleLbl="node3" presStyleIdx="0" presStyleCnt="1"/>
      <dgm:spPr/>
    </dgm:pt>
    <dgm:pt modelId="{7A6C8F40-0996-474D-998E-1A9127E1A186}" type="pres">
      <dgm:prSet presAssocID="{88998E13-05CE-4F66-AEEE-5A10BB248E72}" presName="hierChild4" presStyleCnt="0"/>
      <dgm:spPr/>
    </dgm:pt>
    <dgm:pt modelId="{6AC90EBA-F66D-4F7B-86A2-E385763F87C4}" type="pres">
      <dgm:prSet presAssocID="{88998E13-05CE-4F66-AEEE-5A10BB248E72}" presName="hierChild5" presStyleCnt="0"/>
      <dgm:spPr/>
    </dgm:pt>
    <dgm:pt modelId="{8423748B-B044-4365-A483-56A5BB7A6EEB}" type="pres">
      <dgm:prSet presAssocID="{231846FE-DA61-47D2-839D-394E2481185D}" presName="hierChild5" presStyleCnt="0"/>
      <dgm:spPr/>
    </dgm:pt>
    <dgm:pt modelId="{A0854C2B-B196-47AA-BF33-9764F30F77A9}" type="pres">
      <dgm:prSet presAssocID="{D06B4221-A91A-4DDC-9CFE-C03931A1C208}" presName="Name37" presStyleLbl="parChTrans1D2" presStyleIdx="3" presStyleCnt="4"/>
      <dgm:spPr/>
    </dgm:pt>
    <dgm:pt modelId="{7D651225-FB19-4571-BE0F-691294FD98C8}" type="pres">
      <dgm:prSet presAssocID="{9A49E225-245B-4D91-8A66-0CD41CE8ED27}" presName="hierRoot2" presStyleCnt="0">
        <dgm:presLayoutVars>
          <dgm:hierBranch val="init"/>
        </dgm:presLayoutVars>
      </dgm:prSet>
      <dgm:spPr/>
    </dgm:pt>
    <dgm:pt modelId="{1BFAA187-219F-4715-AFE3-09CA3EB51B11}" type="pres">
      <dgm:prSet presAssocID="{9A49E225-245B-4D91-8A66-0CD41CE8ED27}" presName="rootComposite" presStyleCnt="0"/>
      <dgm:spPr/>
    </dgm:pt>
    <dgm:pt modelId="{B374EC4E-C05B-4164-9A2E-F5F1A4F60FB6}" type="pres">
      <dgm:prSet presAssocID="{9A49E225-245B-4D91-8A66-0CD41CE8ED27}" presName="rootText" presStyleLbl="node2" presStyleIdx="3" presStyleCnt="4" custScaleY="124499">
        <dgm:presLayoutVars>
          <dgm:chPref val="3"/>
        </dgm:presLayoutVars>
      </dgm:prSet>
      <dgm:spPr/>
    </dgm:pt>
    <dgm:pt modelId="{CC2ED681-4143-462C-8779-39AA8AFACF59}" type="pres">
      <dgm:prSet presAssocID="{9A49E225-245B-4D91-8A66-0CD41CE8ED27}" presName="rootConnector" presStyleLbl="node2" presStyleIdx="3" presStyleCnt="4"/>
      <dgm:spPr/>
    </dgm:pt>
    <dgm:pt modelId="{9ED9B8B6-0E0E-4F4F-B36D-5804A0294331}" type="pres">
      <dgm:prSet presAssocID="{9A49E225-245B-4D91-8A66-0CD41CE8ED27}" presName="hierChild4" presStyleCnt="0"/>
      <dgm:spPr/>
    </dgm:pt>
    <dgm:pt modelId="{5FDDEF07-86B1-447D-AFC1-6556C44A8899}" type="pres">
      <dgm:prSet presAssocID="{9A49E225-245B-4D91-8A66-0CD41CE8ED27}" presName="hierChild5" presStyleCnt="0"/>
      <dgm:spPr/>
    </dgm:pt>
    <dgm:pt modelId="{4CFE053B-9776-4390-B48D-E4D3B9E4218E}" type="pres">
      <dgm:prSet presAssocID="{99336478-FD85-4500-8D89-0618E10DD938}" presName="hierChild3" presStyleCnt="0"/>
      <dgm:spPr/>
    </dgm:pt>
  </dgm:ptLst>
  <dgm:cxnLst>
    <dgm:cxn modelId="{40B43306-ECFB-4C2C-ACBB-27C4A4359C07}" srcId="{99336478-FD85-4500-8D89-0618E10DD938}" destId="{5BE30091-6390-4296-ABE7-4F5AA1D7191D}" srcOrd="1" destOrd="0" parTransId="{0C85C6C1-241C-4438-80CC-2281F674A357}" sibTransId="{55FDE4EA-3F58-42E9-9D9B-B75B7AFB0684}"/>
    <dgm:cxn modelId="{93BB9311-B4B8-46A2-9F75-66F8FA910E1D}" type="presOf" srcId="{99336478-FD85-4500-8D89-0618E10DD938}" destId="{14A306BC-8D92-4BEC-BD91-57ED6482F2D4}" srcOrd="0" destOrd="0" presId="urn:microsoft.com/office/officeart/2005/8/layout/orgChart1"/>
    <dgm:cxn modelId="{88E29D17-BF81-4E7C-97F1-3E508C5D4B56}" type="presOf" srcId="{2496CB58-C4CA-4D0A-8C7E-7AE657ECCB02}" destId="{F18A53E1-AED9-4D9B-B03A-A7F703245DE7}" srcOrd="0" destOrd="0" presId="urn:microsoft.com/office/officeart/2005/8/layout/orgChart1"/>
    <dgm:cxn modelId="{80019326-3A79-4E3B-8CF1-1E3C97F17667}" type="presOf" srcId="{9A49E225-245B-4D91-8A66-0CD41CE8ED27}" destId="{CC2ED681-4143-462C-8779-39AA8AFACF59}" srcOrd="1" destOrd="0" presId="urn:microsoft.com/office/officeart/2005/8/layout/orgChart1"/>
    <dgm:cxn modelId="{5C559B28-DA47-4EF4-B592-9AC7EA8F3460}" srcId="{1C431EB4-02B3-4889-B936-5A0FFF4733BE}" destId="{99336478-FD85-4500-8D89-0618E10DD938}" srcOrd="0" destOrd="0" parTransId="{4C7E72D6-049A-414E-A15F-D59A5F6D7F28}" sibTransId="{37F7EFE0-89B3-4053-96A1-2039DF2DF507}"/>
    <dgm:cxn modelId="{27F0AA30-46F7-4F60-999C-4FC2C05EEB7E}" srcId="{99336478-FD85-4500-8D89-0618E10DD938}" destId="{2496CB58-C4CA-4D0A-8C7E-7AE657ECCB02}" srcOrd="0" destOrd="0" parTransId="{BC792F5A-3499-4112-83FF-79A588AF3ABA}" sibTransId="{D6C73B96-F8E6-4955-83A5-AD1EAEDCF702}"/>
    <dgm:cxn modelId="{73656E34-4FEC-4AED-A152-F68EE88591EB}" type="presOf" srcId="{5BE30091-6390-4296-ABE7-4F5AA1D7191D}" destId="{B849DB76-0170-45FB-B080-019095A296A6}" srcOrd="0" destOrd="0" presId="urn:microsoft.com/office/officeart/2005/8/layout/orgChart1"/>
    <dgm:cxn modelId="{99ED7B59-27CB-41FE-B447-F81D268922E0}" type="presOf" srcId="{2496CB58-C4CA-4D0A-8C7E-7AE657ECCB02}" destId="{93B84CA6-0F5F-425B-BFEF-11386FB76CAE}" srcOrd="1" destOrd="0" presId="urn:microsoft.com/office/officeart/2005/8/layout/orgChart1"/>
    <dgm:cxn modelId="{E01B105D-F9FC-4693-8CD2-84D84C9EE110}" type="presOf" srcId="{99336478-FD85-4500-8D89-0618E10DD938}" destId="{F7D0DBB5-311F-498B-A782-FE4BA0C049C2}" srcOrd="1" destOrd="0" presId="urn:microsoft.com/office/officeart/2005/8/layout/orgChart1"/>
    <dgm:cxn modelId="{95E0747C-B70A-422A-8144-53C676468BA1}" type="presOf" srcId="{88998E13-05CE-4F66-AEEE-5A10BB248E72}" destId="{B05C5F1C-7B71-4353-B46A-19C5941E0CF8}" srcOrd="0" destOrd="0" presId="urn:microsoft.com/office/officeart/2005/8/layout/orgChart1"/>
    <dgm:cxn modelId="{2525099B-6C1E-4F8E-A7FC-92452BFC7EC7}" srcId="{99336478-FD85-4500-8D89-0618E10DD938}" destId="{231846FE-DA61-47D2-839D-394E2481185D}" srcOrd="2" destOrd="0" parTransId="{F5D8A5D2-5FF0-450F-A15E-25F2BC8C7C7C}" sibTransId="{6098F67B-E590-4265-865D-6FA439C8B721}"/>
    <dgm:cxn modelId="{CB9B9AA9-C679-45F7-BADC-549AD2C3E694}" type="presOf" srcId="{88998E13-05CE-4F66-AEEE-5A10BB248E72}" destId="{97F5D94C-A798-4332-89DF-C9B47A8A3289}" srcOrd="1" destOrd="0" presId="urn:microsoft.com/office/officeart/2005/8/layout/orgChart1"/>
    <dgm:cxn modelId="{147D7FAC-55A3-48EF-B63A-BF902A14B455}" type="presOf" srcId="{F5D8A5D2-5FF0-450F-A15E-25F2BC8C7C7C}" destId="{F572DE1E-EB14-48D6-AA90-3316AFB110D3}" srcOrd="0" destOrd="0" presId="urn:microsoft.com/office/officeart/2005/8/layout/orgChart1"/>
    <dgm:cxn modelId="{88927BAD-BC56-4391-8614-CE3FD4AF6BF0}" type="presOf" srcId="{231846FE-DA61-47D2-839D-394E2481185D}" destId="{D9355109-C753-4BD8-B505-F4EBFB438CF1}" srcOrd="0" destOrd="0" presId="urn:microsoft.com/office/officeart/2005/8/layout/orgChart1"/>
    <dgm:cxn modelId="{625E3CBB-D1BD-4473-B914-CC9FF86CFAFC}" type="presOf" srcId="{9A49E225-245B-4D91-8A66-0CD41CE8ED27}" destId="{B374EC4E-C05B-4164-9A2E-F5F1A4F60FB6}" srcOrd="0" destOrd="0" presId="urn:microsoft.com/office/officeart/2005/8/layout/orgChart1"/>
    <dgm:cxn modelId="{E8DC81C7-39E2-491A-8A10-27633E07DD76}" type="presOf" srcId="{5BE30091-6390-4296-ABE7-4F5AA1D7191D}" destId="{36E3BF95-A774-4A7E-96D8-1DDE62D1C8AE}" srcOrd="1" destOrd="0" presId="urn:microsoft.com/office/officeart/2005/8/layout/orgChart1"/>
    <dgm:cxn modelId="{7B13BAC7-B13B-4F5D-8F27-5F37D95B2DE3}" srcId="{231846FE-DA61-47D2-839D-394E2481185D}" destId="{88998E13-05CE-4F66-AEEE-5A10BB248E72}" srcOrd="0" destOrd="0" parTransId="{624B6428-E8A2-4387-8E32-9B2586D5BFC5}" sibTransId="{39C92BEC-7013-4218-A53C-7C21235EAE87}"/>
    <dgm:cxn modelId="{0B53E0CF-67B9-4CB0-A5A6-219701946352}" type="presOf" srcId="{0C85C6C1-241C-4438-80CC-2281F674A357}" destId="{9386E119-5293-477A-A189-ADEE3516566C}" srcOrd="0" destOrd="0" presId="urn:microsoft.com/office/officeart/2005/8/layout/orgChart1"/>
    <dgm:cxn modelId="{D74EFDD1-9C4C-4273-B7E1-011B64BAF80C}" type="presOf" srcId="{1C431EB4-02B3-4889-B936-5A0FFF4733BE}" destId="{5EF93397-EC56-4F26-9D10-97DAC6FDB352}" srcOrd="0" destOrd="0" presId="urn:microsoft.com/office/officeart/2005/8/layout/orgChart1"/>
    <dgm:cxn modelId="{E0E39FD2-C6E5-44E0-9413-3AAC4B20D55A}" type="presOf" srcId="{231846FE-DA61-47D2-839D-394E2481185D}" destId="{D8EDEFC0-7636-47D5-A61F-93EB0675C115}" srcOrd="1" destOrd="0" presId="urn:microsoft.com/office/officeart/2005/8/layout/orgChart1"/>
    <dgm:cxn modelId="{8BAEF5D8-568A-4C05-8A85-783B98BD7BFD}" type="presOf" srcId="{624B6428-E8A2-4387-8E32-9B2586D5BFC5}" destId="{D2AB97D9-35E4-4DC5-8761-7BD43E3C8A93}" srcOrd="0" destOrd="0" presId="urn:microsoft.com/office/officeart/2005/8/layout/orgChart1"/>
    <dgm:cxn modelId="{A8C8A4DF-FC38-4672-886F-60D95DF32F9C}" srcId="{99336478-FD85-4500-8D89-0618E10DD938}" destId="{9A49E225-245B-4D91-8A66-0CD41CE8ED27}" srcOrd="3" destOrd="0" parTransId="{D06B4221-A91A-4DDC-9CFE-C03931A1C208}" sibTransId="{3B1F5448-8B21-4916-8CE0-A8F5C87418AC}"/>
    <dgm:cxn modelId="{17AC26F2-8B32-4E8C-9B8E-7D2B3ED34EE1}" type="presOf" srcId="{BC792F5A-3499-4112-83FF-79A588AF3ABA}" destId="{0612B976-A45A-40BF-B1F9-A84B04D5BF85}" srcOrd="0" destOrd="0" presId="urn:microsoft.com/office/officeart/2005/8/layout/orgChart1"/>
    <dgm:cxn modelId="{A1F1DCF3-5B3E-4FAA-8934-04A023B83599}" type="presOf" srcId="{D06B4221-A91A-4DDC-9CFE-C03931A1C208}" destId="{A0854C2B-B196-47AA-BF33-9764F30F77A9}" srcOrd="0" destOrd="0" presId="urn:microsoft.com/office/officeart/2005/8/layout/orgChart1"/>
    <dgm:cxn modelId="{161D6EE1-0D73-4B6F-A15A-D4671D0B1CB8}" type="presParOf" srcId="{5EF93397-EC56-4F26-9D10-97DAC6FDB352}" destId="{705CA17E-D052-467A-82C6-A5598402D6AA}" srcOrd="0" destOrd="0" presId="urn:microsoft.com/office/officeart/2005/8/layout/orgChart1"/>
    <dgm:cxn modelId="{059443F7-9A77-44E2-BF80-D96E708034A7}" type="presParOf" srcId="{705CA17E-D052-467A-82C6-A5598402D6AA}" destId="{46F3D973-6412-495F-B267-0C06B6852DBD}" srcOrd="0" destOrd="0" presId="urn:microsoft.com/office/officeart/2005/8/layout/orgChart1"/>
    <dgm:cxn modelId="{7C278AE9-2075-4441-8E91-58A44D556235}" type="presParOf" srcId="{46F3D973-6412-495F-B267-0C06B6852DBD}" destId="{14A306BC-8D92-4BEC-BD91-57ED6482F2D4}" srcOrd="0" destOrd="0" presId="urn:microsoft.com/office/officeart/2005/8/layout/orgChart1"/>
    <dgm:cxn modelId="{F6DB05C5-1358-40DD-8528-F4B752072CE5}" type="presParOf" srcId="{46F3D973-6412-495F-B267-0C06B6852DBD}" destId="{F7D0DBB5-311F-498B-A782-FE4BA0C049C2}" srcOrd="1" destOrd="0" presId="urn:microsoft.com/office/officeart/2005/8/layout/orgChart1"/>
    <dgm:cxn modelId="{2B85BBD9-E347-4C37-9E56-08E0C3E513E7}" type="presParOf" srcId="{705CA17E-D052-467A-82C6-A5598402D6AA}" destId="{652EE8A2-7B01-430E-B3B9-4710EDA06AF9}" srcOrd="1" destOrd="0" presId="urn:microsoft.com/office/officeart/2005/8/layout/orgChart1"/>
    <dgm:cxn modelId="{6B338C39-EDDE-489E-9955-40CBE3FAD829}" type="presParOf" srcId="{652EE8A2-7B01-430E-B3B9-4710EDA06AF9}" destId="{0612B976-A45A-40BF-B1F9-A84B04D5BF85}" srcOrd="0" destOrd="0" presId="urn:microsoft.com/office/officeart/2005/8/layout/orgChart1"/>
    <dgm:cxn modelId="{39F96921-C94A-4F39-BE2B-91DEF0F89411}" type="presParOf" srcId="{652EE8A2-7B01-430E-B3B9-4710EDA06AF9}" destId="{BECA8638-5916-411A-B2D8-6986D1AE06F6}" srcOrd="1" destOrd="0" presId="urn:microsoft.com/office/officeart/2005/8/layout/orgChart1"/>
    <dgm:cxn modelId="{5A59B2B0-6C9B-4662-9180-30B1787AF1E6}" type="presParOf" srcId="{BECA8638-5916-411A-B2D8-6986D1AE06F6}" destId="{F3AB6F43-7C22-4674-BC9E-19527C112968}" srcOrd="0" destOrd="0" presId="urn:microsoft.com/office/officeart/2005/8/layout/orgChart1"/>
    <dgm:cxn modelId="{0E1AD4A8-9A17-46B3-8199-C0082E2EC9CC}" type="presParOf" srcId="{F3AB6F43-7C22-4674-BC9E-19527C112968}" destId="{F18A53E1-AED9-4D9B-B03A-A7F703245DE7}" srcOrd="0" destOrd="0" presId="urn:microsoft.com/office/officeart/2005/8/layout/orgChart1"/>
    <dgm:cxn modelId="{7856FE3F-B3C9-4088-9BDC-93D609EBD8FC}" type="presParOf" srcId="{F3AB6F43-7C22-4674-BC9E-19527C112968}" destId="{93B84CA6-0F5F-425B-BFEF-11386FB76CAE}" srcOrd="1" destOrd="0" presId="urn:microsoft.com/office/officeart/2005/8/layout/orgChart1"/>
    <dgm:cxn modelId="{657AFF35-6B7E-4EC8-9030-E99D88FA7BBC}" type="presParOf" srcId="{BECA8638-5916-411A-B2D8-6986D1AE06F6}" destId="{CD9AC183-3B3C-4C9F-9B62-7E178EC0DE45}" srcOrd="1" destOrd="0" presId="urn:microsoft.com/office/officeart/2005/8/layout/orgChart1"/>
    <dgm:cxn modelId="{21319FDB-8964-4CE6-A903-E75F2FB7A95A}" type="presParOf" srcId="{BECA8638-5916-411A-B2D8-6986D1AE06F6}" destId="{7E737F1C-97C4-4678-8D47-19AB9CC81B73}" srcOrd="2" destOrd="0" presId="urn:microsoft.com/office/officeart/2005/8/layout/orgChart1"/>
    <dgm:cxn modelId="{296D5606-370D-4AC4-8629-220B553CEB82}" type="presParOf" srcId="{652EE8A2-7B01-430E-B3B9-4710EDA06AF9}" destId="{9386E119-5293-477A-A189-ADEE3516566C}" srcOrd="2" destOrd="0" presId="urn:microsoft.com/office/officeart/2005/8/layout/orgChart1"/>
    <dgm:cxn modelId="{995A0634-6E56-44F0-8361-9B361903D7C8}" type="presParOf" srcId="{652EE8A2-7B01-430E-B3B9-4710EDA06AF9}" destId="{6D2EA0E8-8A90-4D48-B7F6-257E56376B02}" srcOrd="3" destOrd="0" presId="urn:microsoft.com/office/officeart/2005/8/layout/orgChart1"/>
    <dgm:cxn modelId="{C31A5473-2C38-4906-91AA-A3358D2F5479}" type="presParOf" srcId="{6D2EA0E8-8A90-4D48-B7F6-257E56376B02}" destId="{69940601-50EA-439F-85E4-0A4C94931308}" srcOrd="0" destOrd="0" presId="urn:microsoft.com/office/officeart/2005/8/layout/orgChart1"/>
    <dgm:cxn modelId="{CC5E55B1-6446-4D3D-85B0-3B384FF3420B}" type="presParOf" srcId="{69940601-50EA-439F-85E4-0A4C94931308}" destId="{B849DB76-0170-45FB-B080-019095A296A6}" srcOrd="0" destOrd="0" presId="urn:microsoft.com/office/officeart/2005/8/layout/orgChart1"/>
    <dgm:cxn modelId="{909628CA-DAA0-4345-B595-71BC615C5CB9}" type="presParOf" srcId="{69940601-50EA-439F-85E4-0A4C94931308}" destId="{36E3BF95-A774-4A7E-96D8-1DDE62D1C8AE}" srcOrd="1" destOrd="0" presId="urn:microsoft.com/office/officeart/2005/8/layout/orgChart1"/>
    <dgm:cxn modelId="{3C40EF43-6FA6-494E-BD52-F148091B2DE2}" type="presParOf" srcId="{6D2EA0E8-8A90-4D48-B7F6-257E56376B02}" destId="{BADE7B02-DCD0-4FA2-9FA8-0308FCEF61A9}" srcOrd="1" destOrd="0" presId="urn:microsoft.com/office/officeart/2005/8/layout/orgChart1"/>
    <dgm:cxn modelId="{FE9C55ED-F8B1-4146-837E-FCCAF3A18349}" type="presParOf" srcId="{6D2EA0E8-8A90-4D48-B7F6-257E56376B02}" destId="{2AEAA5B8-B4AB-469E-9F9D-ABC8D86B5962}" srcOrd="2" destOrd="0" presId="urn:microsoft.com/office/officeart/2005/8/layout/orgChart1"/>
    <dgm:cxn modelId="{4D3B71E9-D126-4466-A756-B268610CDD63}" type="presParOf" srcId="{652EE8A2-7B01-430E-B3B9-4710EDA06AF9}" destId="{F572DE1E-EB14-48D6-AA90-3316AFB110D3}" srcOrd="4" destOrd="0" presId="urn:microsoft.com/office/officeart/2005/8/layout/orgChart1"/>
    <dgm:cxn modelId="{D9B9368A-4428-42DD-A910-6AF64A3D5BC9}" type="presParOf" srcId="{652EE8A2-7B01-430E-B3B9-4710EDA06AF9}" destId="{61DC4CBB-E648-414F-86B7-E2B4D02EC774}" srcOrd="5" destOrd="0" presId="urn:microsoft.com/office/officeart/2005/8/layout/orgChart1"/>
    <dgm:cxn modelId="{34986FC8-0D32-4DDE-9F4D-0806434CF05C}" type="presParOf" srcId="{61DC4CBB-E648-414F-86B7-E2B4D02EC774}" destId="{64DAF889-AB2F-4C64-95DE-0E0AD7CEB77D}" srcOrd="0" destOrd="0" presId="urn:microsoft.com/office/officeart/2005/8/layout/orgChart1"/>
    <dgm:cxn modelId="{03665C2A-6F9A-46E5-81D0-B938EEEB1DFF}" type="presParOf" srcId="{64DAF889-AB2F-4C64-95DE-0E0AD7CEB77D}" destId="{D9355109-C753-4BD8-B505-F4EBFB438CF1}" srcOrd="0" destOrd="0" presId="urn:microsoft.com/office/officeart/2005/8/layout/orgChart1"/>
    <dgm:cxn modelId="{125AB848-D8BE-42BC-B907-48AFE0089544}" type="presParOf" srcId="{64DAF889-AB2F-4C64-95DE-0E0AD7CEB77D}" destId="{D8EDEFC0-7636-47D5-A61F-93EB0675C115}" srcOrd="1" destOrd="0" presId="urn:microsoft.com/office/officeart/2005/8/layout/orgChart1"/>
    <dgm:cxn modelId="{C6554367-12FF-4738-9843-C30FCF264FD8}" type="presParOf" srcId="{61DC4CBB-E648-414F-86B7-E2B4D02EC774}" destId="{0269A38D-4E1F-452C-953A-1208FA8D22DF}" srcOrd="1" destOrd="0" presId="urn:microsoft.com/office/officeart/2005/8/layout/orgChart1"/>
    <dgm:cxn modelId="{C1B4E610-C986-4BB3-8125-0D4858DE724C}" type="presParOf" srcId="{0269A38D-4E1F-452C-953A-1208FA8D22DF}" destId="{D2AB97D9-35E4-4DC5-8761-7BD43E3C8A93}" srcOrd="0" destOrd="0" presId="urn:microsoft.com/office/officeart/2005/8/layout/orgChart1"/>
    <dgm:cxn modelId="{12559AAD-DD65-4769-8A59-F50F9C3CC5B6}" type="presParOf" srcId="{0269A38D-4E1F-452C-953A-1208FA8D22DF}" destId="{D8DFE5AB-5CF0-4EE2-A8D1-43FD3B47B2DB}" srcOrd="1" destOrd="0" presId="urn:microsoft.com/office/officeart/2005/8/layout/orgChart1"/>
    <dgm:cxn modelId="{A2083567-E6EE-4E30-9B46-CA2C57734B90}" type="presParOf" srcId="{D8DFE5AB-5CF0-4EE2-A8D1-43FD3B47B2DB}" destId="{EF76F243-D10F-4182-B05D-B16DD7CDBA06}" srcOrd="0" destOrd="0" presId="urn:microsoft.com/office/officeart/2005/8/layout/orgChart1"/>
    <dgm:cxn modelId="{93821584-DB96-4B9E-9464-CD732D0CD26C}" type="presParOf" srcId="{EF76F243-D10F-4182-B05D-B16DD7CDBA06}" destId="{B05C5F1C-7B71-4353-B46A-19C5941E0CF8}" srcOrd="0" destOrd="0" presId="urn:microsoft.com/office/officeart/2005/8/layout/orgChart1"/>
    <dgm:cxn modelId="{2159BCFB-BC4E-452B-8033-BDF92A7137E0}" type="presParOf" srcId="{EF76F243-D10F-4182-B05D-B16DD7CDBA06}" destId="{97F5D94C-A798-4332-89DF-C9B47A8A3289}" srcOrd="1" destOrd="0" presId="urn:microsoft.com/office/officeart/2005/8/layout/orgChart1"/>
    <dgm:cxn modelId="{0BE7ED4E-8C40-427B-BBC6-095E5F921E43}" type="presParOf" srcId="{D8DFE5AB-5CF0-4EE2-A8D1-43FD3B47B2DB}" destId="{7A6C8F40-0996-474D-998E-1A9127E1A186}" srcOrd="1" destOrd="0" presId="urn:microsoft.com/office/officeart/2005/8/layout/orgChart1"/>
    <dgm:cxn modelId="{975D389E-D108-4201-9BDC-DF5A84638375}" type="presParOf" srcId="{D8DFE5AB-5CF0-4EE2-A8D1-43FD3B47B2DB}" destId="{6AC90EBA-F66D-4F7B-86A2-E385763F87C4}" srcOrd="2" destOrd="0" presId="urn:microsoft.com/office/officeart/2005/8/layout/orgChart1"/>
    <dgm:cxn modelId="{C8191016-45C4-4538-BCEE-D44E72879CBD}" type="presParOf" srcId="{61DC4CBB-E648-414F-86B7-E2B4D02EC774}" destId="{8423748B-B044-4365-A483-56A5BB7A6EEB}" srcOrd="2" destOrd="0" presId="urn:microsoft.com/office/officeart/2005/8/layout/orgChart1"/>
    <dgm:cxn modelId="{C0437454-A79D-4E66-A020-2537AA0C7C66}" type="presParOf" srcId="{652EE8A2-7B01-430E-B3B9-4710EDA06AF9}" destId="{A0854C2B-B196-47AA-BF33-9764F30F77A9}" srcOrd="6" destOrd="0" presId="urn:microsoft.com/office/officeart/2005/8/layout/orgChart1"/>
    <dgm:cxn modelId="{B7E74B1B-E078-42D3-9910-DEEE2E51CF9C}" type="presParOf" srcId="{652EE8A2-7B01-430E-B3B9-4710EDA06AF9}" destId="{7D651225-FB19-4571-BE0F-691294FD98C8}" srcOrd="7" destOrd="0" presId="urn:microsoft.com/office/officeart/2005/8/layout/orgChart1"/>
    <dgm:cxn modelId="{18E88AAC-B064-4CC6-A7E2-A0C15E3FF7FF}" type="presParOf" srcId="{7D651225-FB19-4571-BE0F-691294FD98C8}" destId="{1BFAA187-219F-4715-AFE3-09CA3EB51B11}" srcOrd="0" destOrd="0" presId="urn:microsoft.com/office/officeart/2005/8/layout/orgChart1"/>
    <dgm:cxn modelId="{3CAC5B02-E494-4E2B-B617-4099E088ABBF}" type="presParOf" srcId="{1BFAA187-219F-4715-AFE3-09CA3EB51B11}" destId="{B374EC4E-C05B-4164-9A2E-F5F1A4F60FB6}" srcOrd="0" destOrd="0" presId="urn:microsoft.com/office/officeart/2005/8/layout/orgChart1"/>
    <dgm:cxn modelId="{76FFE071-3AB3-4D44-A80C-A7FF83D8F2DB}" type="presParOf" srcId="{1BFAA187-219F-4715-AFE3-09CA3EB51B11}" destId="{CC2ED681-4143-462C-8779-39AA8AFACF59}" srcOrd="1" destOrd="0" presId="urn:microsoft.com/office/officeart/2005/8/layout/orgChart1"/>
    <dgm:cxn modelId="{61788F9D-3D63-4204-B207-E552FE7AD416}" type="presParOf" srcId="{7D651225-FB19-4571-BE0F-691294FD98C8}" destId="{9ED9B8B6-0E0E-4F4F-B36D-5804A0294331}" srcOrd="1" destOrd="0" presId="urn:microsoft.com/office/officeart/2005/8/layout/orgChart1"/>
    <dgm:cxn modelId="{40B81FA7-45B6-4D17-823C-7F0BFE1C63A3}" type="presParOf" srcId="{7D651225-FB19-4571-BE0F-691294FD98C8}" destId="{5FDDEF07-86B1-447D-AFC1-6556C44A8899}" srcOrd="2" destOrd="0" presId="urn:microsoft.com/office/officeart/2005/8/layout/orgChart1"/>
    <dgm:cxn modelId="{80945CB3-8908-4E8D-9417-F0879FF217DA}" type="presParOf" srcId="{705CA17E-D052-467A-82C6-A5598402D6AA}" destId="{4CFE053B-9776-4390-B48D-E4D3B9E4218E}"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6BD9317-F11E-4362-A146-DF826B961BB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F10E213-0622-4ECF-BEC9-11369C8C2AE4}">
      <dgm:prSet/>
      <dgm:spPr/>
      <dgm:t>
        <a:bodyPr/>
        <a:lstStyle/>
        <a:p>
          <a:pPr rtl="0"/>
          <a:r>
            <a:rPr lang="en-US" dirty="0"/>
            <a:t>A neurodevelopmental disorder characterized, in varying degrees, by difficulties in social interaction, verbal and nonverbal communication and repetitive </a:t>
          </a:r>
          <a:r>
            <a:rPr lang="en-US" dirty="0" err="1"/>
            <a:t>behaviours</a:t>
          </a:r>
          <a:r>
            <a:rPr lang="en-US" dirty="0"/>
            <a:t>. </a:t>
          </a:r>
          <a:endParaRPr lang="en-GB" dirty="0"/>
        </a:p>
      </dgm:t>
    </dgm:pt>
    <dgm:pt modelId="{01C19BF9-9260-40E7-84DC-9C523C7C2A7B}" type="parTrans" cxnId="{11A1D615-DBBF-4791-A2D7-6B5C16731FD1}">
      <dgm:prSet/>
      <dgm:spPr/>
      <dgm:t>
        <a:bodyPr/>
        <a:lstStyle/>
        <a:p>
          <a:endParaRPr lang="en-GB"/>
        </a:p>
      </dgm:t>
    </dgm:pt>
    <dgm:pt modelId="{0ADFF981-E4B7-41ED-B67B-215F4F8C01A5}" type="sibTrans" cxnId="{11A1D615-DBBF-4791-A2D7-6B5C16731FD1}">
      <dgm:prSet/>
      <dgm:spPr/>
      <dgm:t>
        <a:bodyPr/>
        <a:lstStyle/>
        <a:p>
          <a:endParaRPr lang="en-GB"/>
        </a:p>
      </dgm:t>
    </dgm:pt>
    <dgm:pt modelId="{2765FCD6-AD5E-4530-8282-9CE3BD732162}" type="pres">
      <dgm:prSet presAssocID="{66BD9317-F11E-4362-A146-DF826B961BB6}" presName="linear" presStyleCnt="0">
        <dgm:presLayoutVars>
          <dgm:animLvl val="lvl"/>
          <dgm:resizeHandles val="exact"/>
        </dgm:presLayoutVars>
      </dgm:prSet>
      <dgm:spPr/>
    </dgm:pt>
    <dgm:pt modelId="{A4FCC330-1FBF-46F8-84EF-00CA3FCBAE46}" type="pres">
      <dgm:prSet presAssocID="{9F10E213-0622-4ECF-BEC9-11369C8C2AE4}" presName="parentText" presStyleLbl="node1" presStyleIdx="0" presStyleCnt="1">
        <dgm:presLayoutVars>
          <dgm:chMax val="0"/>
          <dgm:bulletEnabled val="1"/>
        </dgm:presLayoutVars>
      </dgm:prSet>
      <dgm:spPr/>
    </dgm:pt>
  </dgm:ptLst>
  <dgm:cxnLst>
    <dgm:cxn modelId="{11A1D615-DBBF-4791-A2D7-6B5C16731FD1}" srcId="{66BD9317-F11E-4362-A146-DF826B961BB6}" destId="{9F10E213-0622-4ECF-BEC9-11369C8C2AE4}" srcOrd="0" destOrd="0" parTransId="{01C19BF9-9260-40E7-84DC-9C523C7C2A7B}" sibTransId="{0ADFF981-E4B7-41ED-B67B-215F4F8C01A5}"/>
    <dgm:cxn modelId="{23650119-0E97-40C5-90A5-3B8CC58EF641}" type="presOf" srcId="{9F10E213-0622-4ECF-BEC9-11369C8C2AE4}" destId="{A4FCC330-1FBF-46F8-84EF-00CA3FCBAE46}" srcOrd="0" destOrd="0" presId="urn:microsoft.com/office/officeart/2005/8/layout/vList2"/>
    <dgm:cxn modelId="{7752AA36-48DD-4CD3-9FB2-DBE412BC54F0}" type="presOf" srcId="{66BD9317-F11E-4362-A146-DF826B961BB6}" destId="{2765FCD6-AD5E-4530-8282-9CE3BD732162}" srcOrd="0" destOrd="0" presId="urn:microsoft.com/office/officeart/2005/8/layout/vList2"/>
    <dgm:cxn modelId="{F22E8811-7E51-4B36-829E-8371DD66E072}" type="presParOf" srcId="{2765FCD6-AD5E-4530-8282-9CE3BD732162}" destId="{A4FCC330-1FBF-46F8-84EF-00CA3FCBAE46}"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F69BA99-54AB-42A9-A678-0855E34EFD9D}"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C1F64F08-C6F8-47C9-B8DC-6A81ADC28EF2}">
      <dgm:prSet/>
      <dgm:spPr/>
      <dgm:t>
        <a:bodyPr/>
        <a:lstStyle/>
        <a:p>
          <a:pPr rtl="0"/>
          <a:r>
            <a:rPr lang="en-US"/>
            <a:t>Impairments in social interactions, and presence of restricted interests and activities</a:t>
          </a:r>
        </a:p>
      </dgm:t>
    </dgm:pt>
    <dgm:pt modelId="{E4F879C9-396C-4EB6-BADB-59E4A5CF6BC2}" type="parTrans" cxnId="{9A7F6316-4DBC-4E49-BB97-CB3603D56EDA}">
      <dgm:prSet/>
      <dgm:spPr/>
      <dgm:t>
        <a:bodyPr/>
        <a:lstStyle/>
        <a:p>
          <a:endParaRPr lang="en-US"/>
        </a:p>
      </dgm:t>
    </dgm:pt>
    <dgm:pt modelId="{A314A7D5-466B-41B3-9805-A1FCE02D5961}" type="sibTrans" cxnId="{9A7F6316-4DBC-4E49-BB97-CB3603D56EDA}">
      <dgm:prSet/>
      <dgm:spPr/>
      <dgm:t>
        <a:bodyPr/>
        <a:lstStyle/>
        <a:p>
          <a:endParaRPr lang="en-US"/>
        </a:p>
      </dgm:t>
    </dgm:pt>
    <dgm:pt modelId="{CE5D6B22-C17B-4DD1-BE46-06A7A6FF4B34}">
      <dgm:prSet/>
      <dgm:spPr/>
      <dgm:t>
        <a:bodyPr/>
        <a:lstStyle/>
        <a:p>
          <a:pPr rtl="0"/>
          <a:r>
            <a:rPr lang="en-US" u="sng" dirty="0"/>
            <a:t>No clinically significant general delay in language</a:t>
          </a:r>
          <a:endParaRPr lang="en-US" dirty="0"/>
        </a:p>
      </dgm:t>
    </dgm:pt>
    <dgm:pt modelId="{843F5466-D51F-454E-B989-6FF333E576BF}" type="parTrans" cxnId="{9F239D7F-CBA4-4AC8-BBA9-DA6085BBE512}">
      <dgm:prSet/>
      <dgm:spPr/>
      <dgm:t>
        <a:bodyPr/>
        <a:lstStyle/>
        <a:p>
          <a:endParaRPr lang="en-US"/>
        </a:p>
      </dgm:t>
    </dgm:pt>
    <dgm:pt modelId="{B667AB4E-7AA8-4E06-A6C4-62FFDC6EB616}" type="sibTrans" cxnId="{9F239D7F-CBA4-4AC8-BBA9-DA6085BBE512}">
      <dgm:prSet/>
      <dgm:spPr/>
      <dgm:t>
        <a:bodyPr/>
        <a:lstStyle/>
        <a:p>
          <a:endParaRPr lang="en-US"/>
        </a:p>
      </dgm:t>
    </dgm:pt>
    <dgm:pt modelId="{7F91DED9-BCF7-4543-B4DE-18F3D56F3042}">
      <dgm:prSet/>
      <dgm:spPr/>
      <dgm:t>
        <a:bodyPr/>
        <a:lstStyle/>
        <a:p>
          <a:pPr rtl="0"/>
          <a:r>
            <a:rPr lang="en-US"/>
            <a:t>Average to above average intelligence</a:t>
          </a:r>
        </a:p>
      </dgm:t>
    </dgm:pt>
    <dgm:pt modelId="{F5F6F58E-ED9A-48D8-A4EB-FF13376179D8}" type="parTrans" cxnId="{B94BD8CD-9F38-41CD-94D7-F7488B42AD7A}">
      <dgm:prSet/>
      <dgm:spPr/>
      <dgm:t>
        <a:bodyPr/>
        <a:lstStyle/>
        <a:p>
          <a:endParaRPr lang="en-US"/>
        </a:p>
      </dgm:t>
    </dgm:pt>
    <dgm:pt modelId="{576D79D7-FFDA-4FD3-986C-21640ED3A720}" type="sibTrans" cxnId="{B94BD8CD-9F38-41CD-94D7-F7488B42AD7A}">
      <dgm:prSet/>
      <dgm:spPr/>
      <dgm:t>
        <a:bodyPr/>
        <a:lstStyle/>
        <a:p>
          <a:endParaRPr lang="en-US"/>
        </a:p>
      </dgm:t>
    </dgm:pt>
    <dgm:pt modelId="{EDE7A20D-0ACA-4580-88CE-7426287155CA}">
      <dgm:prSet/>
      <dgm:spPr/>
      <dgm:t>
        <a:bodyPr/>
        <a:lstStyle/>
        <a:p>
          <a:pPr rtl="0"/>
          <a:r>
            <a:rPr lang="en-US"/>
            <a:t>Hans Asperger – a Vienese medical student– 1944 – his work not translated into English until 1981 and entered into the DSM IV in 1994</a:t>
          </a:r>
        </a:p>
      </dgm:t>
    </dgm:pt>
    <dgm:pt modelId="{8500DA21-151A-4FC4-A2F3-51EF35FB8AF2}" type="parTrans" cxnId="{5D540A96-6289-4231-B390-235C3998716B}">
      <dgm:prSet/>
      <dgm:spPr/>
      <dgm:t>
        <a:bodyPr/>
        <a:lstStyle/>
        <a:p>
          <a:endParaRPr lang="en-US"/>
        </a:p>
      </dgm:t>
    </dgm:pt>
    <dgm:pt modelId="{EC1C0D29-AC27-476E-B742-B269D6741671}" type="sibTrans" cxnId="{5D540A96-6289-4231-B390-235C3998716B}">
      <dgm:prSet/>
      <dgm:spPr/>
      <dgm:t>
        <a:bodyPr/>
        <a:lstStyle/>
        <a:p>
          <a:endParaRPr lang="en-US"/>
        </a:p>
      </dgm:t>
    </dgm:pt>
    <dgm:pt modelId="{74532BD0-ECAE-4A16-BE6B-79C2F18C92E2}" type="pres">
      <dgm:prSet presAssocID="{4F69BA99-54AB-42A9-A678-0855E34EFD9D}" presName="linear" presStyleCnt="0">
        <dgm:presLayoutVars>
          <dgm:animLvl val="lvl"/>
          <dgm:resizeHandles val="exact"/>
        </dgm:presLayoutVars>
      </dgm:prSet>
      <dgm:spPr/>
    </dgm:pt>
    <dgm:pt modelId="{D4F5098A-5856-4D67-9258-CF2249478896}" type="pres">
      <dgm:prSet presAssocID="{C1F64F08-C6F8-47C9-B8DC-6A81ADC28EF2}" presName="parentText" presStyleLbl="node1" presStyleIdx="0" presStyleCnt="4">
        <dgm:presLayoutVars>
          <dgm:chMax val="0"/>
          <dgm:bulletEnabled val="1"/>
        </dgm:presLayoutVars>
      </dgm:prSet>
      <dgm:spPr/>
    </dgm:pt>
    <dgm:pt modelId="{E11DA16F-9C1E-4581-B5E3-15A6729F38B6}" type="pres">
      <dgm:prSet presAssocID="{A314A7D5-466B-41B3-9805-A1FCE02D5961}" presName="spacer" presStyleCnt="0"/>
      <dgm:spPr/>
    </dgm:pt>
    <dgm:pt modelId="{20134115-4BE2-4447-8518-AB395175BCC7}" type="pres">
      <dgm:prSet presAssocID="{CE5D6B22-C17B-4DD1-BE46-06A7A6FF4B34}" presName="parentText" presStyleLbl="node1" presStyleIdx="1" presStyleCnt="4">
        <dgm:presLayoutVars>
          <dgm:chMax val="0"/>
          <dgm:bulletEnabled val="1"/>
        </dgm:presLayoutVars>
      </dgm:prSet>
      <dgm:spPr/>
    </dgm:pt>
    <dgm:pt modelId="{AF665C21-A818-4DA0-86B2-5CE49EBD3534}" type="pres">
      <dgm:prSet presAssocID="{B667AB4E-7AA8-4E06-A6C4-62FFDC6EB616}" presName="spacer" presStyleCnt="0"/>
      <dgm:spPr/>
    </dgm:pt>
    <dgm:pt modelId="{39C50590-1B2F-435E-83A2-2559BBB0486B}" type="pres">
      <dgm:prSet presAssocID="{7F91DED9-BCF7-4543-B4DE-18F3D56F3042}" presName="parentText" presStyleLbl="node1" presStyleIdx="2" presStyleCnt="4">
        <dgm:presLayoutVars>
          <dgm:chMax val="0"/>
          <dgm:bulletEnabled val="1"/>
        </dgm:presLayoutVars>
      </dgm:prSet>
      <dgm:spPr/>
    </dgm:pt>
    <dgm:pt modelId="{FA6D1462-69F5-4C6D-A7FE-60E8FD6F57CA}" type="pres">
      <dgm:prSet presAssocID="{576D79D7-FFDA-4FD3-986C-21640ED3A720}" presName="spacer" presStyleCnt="0"/>
      <dgm:spPr/>
    </dgm:pt>
    <dgm:pt modelId="{3BA6DCF1-ECC3-44A7-9B0B-C6545240FB36}" type="pres">
      <dgm:prSet presAssocID="{EDE7A20D-0ACA-4580-88CE-7426287155CA}" presName="parentText" presStyleLbl="node1" presStyleIdx="3" presStyleCnt="4">
        <dgm:presLayoutVars>
          <dgm:chMax val="0"/>
          <dgm:bulletEnabled val="1"/>
        </dgm:presLayoutVars>
      </dgm:prSet>
      <dgm:spPr/>
    </dgm:pt>
  </dgm:ptLst>
  <dgm:cxnLst>
    <dgm:cxn modelId="{3258AA04-D318-499F-A875-3B875FF4E242}" type="presOf" srcId="{C1F64F08-C6F8-47C9-B8DC-6A81ADC28EF2}" destId="{D4F5098A-5856-4D67-9258-CF2249478896}" srcOrd="0" destOrd="0" presId="urn:microsoft.com/office/officeart/2005/8/layout/vList2"/>
    <dgm:cxn modelId="{437B2F0C-4980-4C38-87AA-DEA34CFDDA5A}" type="presOf" srcId="{7F91DED9-BCF7-4543-B4DE-18F3D56F3042}" destId="{39C50590-1B2F-435E-83A2-2559BBB0486B}" srcOrd="0" destOrd="0" presId="urn:microsoft.com/office/officeart/2005/8/layout/vList2"/>
    <dgm:cxn modelId="{9A7F6316-4DBC-4E49-BB97-CB3603D56EDA}" srcId="{4F69BA99-54AB-42A9-A678-0855E34EFD9D}" destId="{C1F64F08-C6F8-47C9-B8DC-6A81ADC28EF2}" srcOrd="0" destOrd="0" parTransId="{E4F879C9-396C-4EB6-BADB-59E4A5CF6BC2}" sibTransId="{A314A7D5-466B-41B3-9805-A1FCE02D5961}"/>
    <dgm:cxn modelId="{C205CC17-2637-4BB0-98C7-E9B7EECAE949}" type="presOf" srcId="{EDE7A20D-0ACA-4580-88CE-7426287155CA}" destId="{3BA6DCF1-ECC3-44A7-9B0B-C6545240FB36}" srcOrd="0" destOrd="0" presId="urn:microsoft.com/office/officeart/2005/8/layout/vList2"/>
    <dgm:cxn modelId="{9F239D7F-CBA4-4AC8-BBA9-DA6085BBE512}" srcId="{4F69BA99-54AB-42A9-A678-0855E34EFD9D}" destId="{CE5D6B22-C17B-4DD1-BE46-06A7A6FF4B34}" srcOrd="1" destOrd="0" parTransId="{843F5466-D51F-454E-B989-6FF333E576BF}" sibTransId="{B667AB4E-7AA8-4E06-A6C4-62FFDC6EB616}"/>
    <dgm:cxn modelId="{5D540A96-6289-4231-B390-235C3998716B}" srcId="{4F69BA99-54AB-42A9-A678-0855E34EFD9D}" destId="{EDE7A20D-0ACA-4580-88CE-7426287155CA}" srcOrd="3" destOrd="0" parTransId="{8500DA21-151A-4FC4-A2F3-51EF35FB8AF2}" sibTransId="{EC1C0D29-AC27-476E-B742-B269D6741671}"/>
    <dgm:cxn modelId="{C33793CA-C6CD-43B7-90EA-3BF63EB25249}" type="presOf" srcId="{CE5D6B22-C17B-4DD1-BE46-06A7A6FF4B34}" destId="{20134115-4BE2-4447-8518-AB395175BCC7}" srcOrd="0" destOrd="0" presId="urn:microsoft.com/office/officeart/2005/8/layout/vList2"/>
    <dgm:cxn modelId="{B94BD8CD-9F38-41CD-94D7-F7488B42AD7A}" srcId="{4F69BA99-54AB-42A9-A678-0855E34EFD9D}" destId="{7F91DED9-BCF7-4543-B4DE-18F3D56F3042}" srcOrd="2" destOrd="0" parTransId="{F5F6F58E-ED9A-48D8-A4EB-FF13376179D8}" sibTransId="{576D79D7-FFDA-4FD3-986C-21640ED3A720}"/>
    <dgm:cxn modelId="{F0A532E0-8D46-44B5-8621-94261EE4CD93}" type="presOf" srcId="{4F69BA99-54AB-42A9-A678-0855E34EFD9D}" destId="{74532BD0-ECAE-4A16-BE6B-79C2F18C92E2}" srcOrd="0" destOrd="0" presId="urn:microsoft.com/office/officeart/2005/8/layout/vList2"/>
    <dgm:cxn modelId="{6F374A09-4EDF-4B4E-8149-543C0828ABC5}" type="presParOf" srcId="{74532BD0-ECAE-4A16-BE6B-79C2F18C92E2}" destId="{D4F5098A-5856-4D67-9258-CF2249478896}" srcOrd="0" destOrd="0" presId="urn:microsoft.com/office/officeart/2005/8/layout/vList2"/>
    <dgm:cxn modelId="{D05E125F-9D3D-43A1-8C7E-F02B8CEC97A0}" type="presParOf" srcId="{74532BD0-ECAE-4A16-BE6B-79C2F18C92E2}" destId="{E11DA16F-9C1E-4581-B5E3-15A6729F38B6}" srcOrd="1" destOrd="0" presId="urn:microsoft.com/office/officeart/2005/8/layout/vList2"/>
    <dgm:cxn modelId="{6D11475E-8A4F-4597-BB34-7D047F871A60}" type="presParOf" srcId="{74532BD0-ECAE-4A16-BE6B-79C2F18C92E2}" destId="{20134115-4BE2-4447-8518-AB395175BCC7}" srcOrd="2" destOrd="0" presId="urn:microsoft.com/office/officeart/2005/8/layout/vList2"/>
    <dgm:cxn modelId="{06098CA3-21EC-4A55-895B-D53CB18BD697}" type="presParOf" srcId="{74532BD0-ECAE-4A16-BE6B-79C2F18C92E2}" destId="{AF665C21-A818-4DA0-86B2-5CE49EBD3534}" srcOrd="3" destOrd="0" presId="urn:microsoft.com/office/officeart/2005/8/layout/vList2"/>
    <dgm:cxn modelId="{7C823574-F384-4D4D-8E28-44E411640D11}" type="presParOf" srcId="{74532BD0-ECAE-4A16-BE6B-79C2F18C92E2}" destId="{39C50590-1B2F-435E-83A2-2559BBB0486B}" srcOrd="4" destOrd="0" presId="urn:microsoft.com/office/officeart/2005/8/layout/vList2"/>
    <dgm:cxn modelId="{890941BF-2341-4A41-A6B2-0B4021364B5D}" type="presParOf" srcId="{74532BD0-ECAE-4A16-BE6B-79C2F18C92E2}" destId="{FA6D1462-69F5-4C6D-A7FE-60E8FD6F57CA}" srcOrd="5" destOrd="0" presId="urn:microsoft.com/office/officeart/2005/8/layout/vList2"/>
    <dgm:cxn modelId="{958BCBF5-C7D9-4910-8BD8-2E1883DB719B}" type="presParOf" srcId="{74532BD0-ECAE-4A16-BE6B-79C2F18C92E2}" destId="{3BA6DCF1-ECC3-44A7-9B0B-C6545240FB36}"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8DD7B26-E449-4730-9DDE-7BF479F0DC5E}" type="doc">
      <dgm:prSet loTypeId="urn:microsoft.com/office/officeart/2005/8/layout/hProcess9" loCatId="process" qsTypeId="urn:microsoft.com/office/officeart/2005/8/quickstyle/simple1" qsCatId="simple" csTypeId="urn:microsoft.com/office/officeart/2005/8/colors/accent2_5" csCatId="accent2"/>
      <dgm:spPr/>
      <dgm:t>
        <a:bodyPr/>
        <a:lstStyle/>
        <a:p>
          <a:endParaRPr lang="en-US"/>
        </a:p>
      </dgm:t>
    </dgm:pt>
    <dgm:pt modelId="{35B74589-AAA3-4893-AFA2-831C2765F975}">
      <dgm:prSet/>
      <dgm:spPr/>
      <dgm:t>
        <a:bodyPr/>
        <a:lstStyle/>
        <a:p>
          <a:pPr rtl="0"/>
          <a:r>
            <a:rPr lang="en-US"/>
            <a:t>Often referred to as </a:t>
          </a:r>
          <a:r>
            <a:rPr lang="en-US" b="1"/>
            <a:t>atypical autism</a:t>
          </a:r>
          <a:endParaRPr lang="en-US"/>
        </a:p>
      </dgm:t>
    </dgm:pt>
    <dgm:pt modelId="{3DD00C2D-DC93-463A-9BD0-76F24F02FC3F}" type="parTrans" cxnId="{B1DD0B37-0468-4130-B46D-3CC43E5C0833}">
      <dgm:prSet/>
      <dgm:spPr/>
      <dgm:t>
        <a:bodyPr/>
        <a:lstStyle/>
        <a:p>
          <a:endParaRPr lang="en-US"/>
        </a:p>
      </dgm:t>
    </dgm:pt>
    <dgm:pt modelId="{0BAABDBE-68DA-47B4-A3F8-E5B9869F04D6}" type="sibTrans" cxnId="{B1DD0B37-0468-4130-B46D-3CC43E5C0833}">
      <dgm:prSet/>
      <dgm:spPr/>
      <dgm:t>
        <a:bodyPr/>
        <a:lstStyle/>
        <a:p>
          <a:endParaRPr lang="en-US"/>
        </a:p>
      </dgm:t>
    </dgm:pt>
    <dgm:pt modelId="{1BDBCFD3-4D5F-4C57-9124-EC4AD016580D}">
      <dgm:prSet/>
      <dgm:spPr/>
      <dgm:t>
        <a:bodyPr/>
        <a:lstStyle/>
        <a:p>
          <a:pPr rtl="0"/>
          <a:r>
            <a:rPr lang="en-US"/>
            <a:t>Used when a </a:t>
          </a:r>
          <a:r>
            <a:rPr lang="en-US" u="sng"/>
            <a:t>child does not meet the criteria for a specific diagnosis</a:t>
          </a:r>
          <a:r>
            <a:rPr lang="en-US"/>
            <a:t>, but there is severe and pervasive impairment in specified behaviors</a:t>
          </a:r>
        </a:p>
      </dgm:t>
    </dgm:pt>
    <dgm:pt modelId="{4CC2F781-6640-4819-864A-AC84084EEF9E}" type="parTrans" cxnId="{27A8CBE9-D1DD-4B0B-8179-73A0F1263C9B}">
      <dgm:prSet/>
      <dgm:spPr/>
      <dgm:t>
        <a:bodyPr/>
        <a:lstStyle/>
        <a:p>
          <a:endParaRPr lang="en-US"/>
        </a:p>
      </dgm:t>
    </dgm:pt>
    <dgm:pt modelId="{C54EBFE6-42E7-4929-ACB2-68DC3EE43278}" type="sibTrans" cxnId="{27A8CBE9-D1DD-4B0B-8179-73A0F1263C9B}">
      <dgm:prSet/>
      <dgm:spPr/>
      <dgm:t>
        <a:bodyPr/>
        <a:lstStyle/>
        <a:p>
          <a:endParaRPr lang="en-US"/>
        </a:p>
      </dgm:t>
    </dgm:pt>
    <dgm:pt modelId="{BF2507DE-91F8-43B4-B8C5-424DC62B47EA}">
      <dgm:prSet/>
      <dgm:spPr/>
      <dgm:t>
        <a:bodyPr/>
        <a:lstStyle/>
        <a:p>
          <a:pPr rtl="0"/>
          <a:r>
            <a:rPr lang="en-US"/>
            <a:t>Entered into the DSM IV in 1987 revision</a:t>
          </a:r>
        </a:p>
      </dgm:t>
    </dgm:pt>
    <dgm:pt modelId="{3B7604E0-E07A-45BF-808A-2B1E55A49175}" type="parTrans" cxnId="{C64B3BB1-D6B4-4DDA-8441-0C190CAE250F}">
      <dgm:prSet/>
      <dgm:spPr/>
      <dgm:t>
        <a:bodyPr/>
        <a:lstStyle/>
        <a:p>
          <a:endParaRPr lang="en-US"/>
        </a:p>
      </dgm:t>
    </dgm:pt>
    <dgm:pt modelId="{DB0ED732-112B-4DF1-A7F5-267CE8E09915}" type="sibTrans" cxnId="{C64B3BB1-D6B4-4DDA-8441-0C190CAE250F}">
      <dgm:prSet/>
      <dgm:spPr/>
      <dgm:t>
        <a:bodyPr/>
        <a:lstStyle/>
        <a:p>
          <a:endParaRPr lang="en-US"/>
        </a:p>
      </dgm:t>
    </dgm:pt>
    <dgm:pt modelId="{B016D29B-77DD-486A-B3F8-B6044D094FE7}" type="pres">
      <dgm:prSet presAssocID="{48DD7B26-E449-4730-9DDE-7BF479F0DC5E}" presName="CompostProcess" presStyleCnt="0">
        <dgm:presLayoutVars>
          <dgm:dir/>
          <dgm:resizeHandles val="exact"/>
        </dgm:presLayoutVars>
      </dgm:prSet>
      <dgm:spPr/>
    </dgm:pt>
    <dgm:pt modelId="{D52245F0-D7C5-4EBC-AC1B-3B0717648C4D}" type="pres">
      <dgm:prSet presAssocID="{48DD7B26-E449-4730-9DDE-7BF479F0DC5E}" presName="arrow" presStyleLbl="bgShp" presStyleIdx="0" presStyleCnt="1"/>
      <dgm:spPr/>
    </dgm:pt>
    <dgm:pt modelId="{1A710FE5-CF08-439A-920C-557100CFE4C5}" type="pres">
      <dgm:prSet presAssocID="{48DD7B26-E449-4730-9DDE-7BF479F0DC5E}" presName="linearProcess" presStyleCnt="0"/>
      <dgm:spPr/>
    </dgm:pt>
    <dgm:pt modelId="{BC5A6E99-C73D-4C59-B431-5BFE1858F042}" type="pres">
      <dgm:prSet presAssocID="{35B74589-AAA3-4893-AFA2-831C2765F975}" presName="textNode" presStyleLbl="node1" presStyleIdx="0" presStyleCnt="3">
        <dgm:presLayoutVars>
          <dgm:bulletEnabled val="1"/>
        </dgm:presLayoutVars>
      </dgm:prSet>
      <dgm:spPr/>
    </dgm:pt>
    <dgm:pt modelId="{AFA72531-19B0-4C8A-B9A7-5752B480E942}" type="pres">
      <dgm:prSet presAssocID="{0BAABDBE-68DA-47B4-A3F8-E5B9869F04D6}" presName="sibTrans" presStyleCnt="0"/>
      <dgm:spPr/>
    </dgm:pt>
    <dgm:pt modelId="{6C9DAA78-2FFD-48FA-A2C1-C5306947672D}" type="pres">
      <dgm:prSet presAssocID="{1BDBCFD3-4D5F-4C57-9124-EC4AD016580D}" presName="textNode" presStyleLbl="node1" presStyleIdx="1" presStyleCnt="3">
        <dgm:presLayoutVars>
          <dgm:bulletEnabled val="1"/>
        </dgm:presLayoutVars>
      </dgm:prSet>
      <dgm:spPr/>
    </dgm:pt>
    <dgm:pt modelId="{7E84BA4B-BD78-4402-808F-86304D79DBFF}" type="pres">
      <dgm:prSet presAssocID="{C54EBFE6-42E7-4929-ACB2-68DC3EE43278}" presName="sibTrans" presStyleCnt="0"/>
      <dgm:spPr/>
    </dgm:pt>
    <dgm:pt modelId="{68A10020-E6D5-4B1A-B701-13A4990678C5}" type="pres">
      <dgm:prSet presAssocID="{BF2507DE-91F8-43B4-B8C5-424DC62B47EA}" presName="textNode" presStyleLbl="node1" presStyleIdx="2" presStyleCnt="3">
        <dgm:presLayoutVars>
          <dgm:bulletEnabled val="1"/>
        </dgm:presLayoutVars>
      </dgm:prSet>
      <dgm:spPr/>
    </dgm:pt>
  </dgm:ptLst>
  <dgm:cxnLst>
    <dgm:cxn modelId="{7A741026-63F9-4CAA-9139-736F96DEEDC5}" type="presOf" srcId="{1BDBCFD3-4D5F-4C57-9124-EC4AD016580D}" destId="{6C9DAA78-2FFD-48FA-A2C1-C5306947672D}" srcOrd="0" destOrd="0" presId="urn:microsoft.com/office/officeart/2005/8/layout/hProcess9"/>
    <dgm:cxn modelId="{B1DD0B37-0468-4130-B46D-3CC43E5C0833}" srcId="{48DD7B26-E449-4730-9DDE-7BF479F0DC5E}" destId="{35B74589-AAA3-4893-AFA2-831C2765F975}" srcOrd="0" destOrd="0" parTransId="{3DD00C2D-DC93-463A-9BD0-76F24F02FC3F}" sibTransId="{0BAABDBE-68DA-47B4-A3F8-E5B9869F04D6}"/>
    <dgm:cxn modelId="{D9F11C41-2A1E-4220-86E3-21D67BFDF090}" type="presOf" srcId="{48DD7B26-E449-4730-9DDE-7BF479F0DC5E}" destId="{B016D29B-77DD-486A-B3F8-B6044D094FE7}" srcOrd="0" destOrd="0" presId="urn:microsoft.com/office/officeart/2005/8/layout/hProcess9"/>
    <dgm:cxn modelId="{341A0C60-83F4-4BBC-AA36-8F440B39732A}" type="presOf" srcId="{35B74589-AAA3-4893-AFA2-831C2765F975}" destId="{BC5A6E99-C73D-4C59-B431-5BFE1858F042}" srcOrd="0" destOrd="0" presId="urn:microsoft.com/office/officeart/2005/8/layout/hProcess9"/>
    <dgm:cxn modelId="{C64B3BB1-D6B4-4DDA-8441-0C190CAE250F}" srcId="{48DD7B26-E449-4730-9DDE-7BF479F0DC5E}" destId="{BF2507DE-91F8-43B4-B8C5-424DC62B47EA}" srcOrd="2" destOrd="0" parTransId="{3B7604E0-E07A-45BF-808A-2B1E55A49175}" sibTransId="{DB0ED732-112B-4DF1-A7F5-267CE8E09915}"/>
    <dgm:cxn modelId="{CDF43EE4-9326-43AF-B579-6A999D601E19}" type="presOf" srcId="{BF2507DE-91F8-43B4-B8C5-424DC62B47EA}" destId="{68A10020-E6D5-4B1A-B701-13A4990678C5}" srcOrd="0" destOrd="0" presId="urn:microsoft.com/office/officeart/2005/8/layout/hProcess9"/>
    <dgm:cxn modelId="{27A8CBE9-D1DD-4B0B-8179-73A0F1263C9B}" srcId="{48DD7B26-E449-4730-9DDE-7BF479F0DC5E}" destId="{1BDBCFD3-4D5F-4C57-9124-EC4AD016580D}" srcOrd="1" destOrd="0" parTransId="{4CC2F781-6640-4819-864A-AC84084EEF9E}" sibTransId="{C54EBFE6-42E7-4929-ACB2-68DC3EE43278}"/>
    <dgm:cxn modelId="{E3E9E4A4-3580-4FB8-BFA2-0B7DFEEBA675}" type="presParOf" srcId="{B016D29B-77DD-486A-B3F8-B6044D094FE7}" destId="{D52245F0-D7C5-4EBC-AC1B-3B0717648C4D}" srcOrd="0" destOrd="0" presId="urn:microsoft.com/office/officeart/2005/8/layout/hProcess9"/>
    <dgm:cxn modelId="{380F843F-F686-4B5A-A480-50703A265E9C}" type="presParOf" srcId="{B016D29B-77DD-486A-B3F8-B6044D094FE7}" destId="{1A710FE5-CF08-439A-920C-557100CFE4C5}" srcOrd="1" destOrd="0" presId="urn:microsoft.com/office/officeart/2005/8/layout/hProcess9"/>
    <dgm:cxn modelId="{62D087A9-4C0E-40FD-8AC0-3252D14C0A55}" type="presParOf" srcId="{1A710FE5-CF08-439A-920C-557100CFE4C5}" destId="{BC5A6E99-C73D-4C59-B431-5BFE1858F042}" srcOrd="0" destOrd="0" presId="urn:microsoft.com/office/officeart/2005/8/layout/hProcess9"/>
    <dgm:cxn modelId="{9467CDD5-B750-4DA1-911D-C83F04F93162}" type="presParOf" srcId="{1A710FE5-CF08-439A-920C-557100CFE4C5}" destId="{AFA72531-19B0-4C8A-B9A7-5752B480E942}" srcOrd="1" destOrd="0" presId="urn:microsoft.com/office/officeart/2005/8/layout/hProcess9"/>
    <dgm:cxn modelId="{A7A6215E-781E-46FA-A6C4-4E71AE1D45D1}" type="presParOf" srcId="{1A710FE5-CF08-439A-920C-557100CFE4C5}" destId="{6C9DAA78-2FFD-48FA-A2C1-C5306947672D}" srcOrd="2" destOrd="0" presId="urn:microsoft.com/office/officeart/2005/8/layout/hProcess9"/>
    <dgm:cxn modelId="{5E3C4729-7CF5-4043-9319-71468A8111FE}" type="presParOf" srcId="{1A710FE5-CF08-439A-920C-557100CFE4C5}" destId="{7E84BA4B-BD78-4402-808F-86304D79DBFF}" srcOrd="3" destOrd="0" presId="urn:microsoft.com/office/officeart/2005/8/layout/hProcess9"/>
    <dgm:cxn modelId="{2FFA0565-E5D6-4B98-B47B-CE7A9438013A}" type="presParOf" srcId="{1A710FE5-CF08-439A-920C-557100CFE4C5}" destId="{68A10020-E6D5-4B1A-B701-13A4990678C5}" srcOrd="4" destOrd="0" presId="urn:microsoft.com/office/officeart/2005/8/layout/hProcess9"/>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ED6688B-87CC-4923-B83E-BE96A44501DF}" type="doc">
      <dgm:prSet loTypeId="urn:microsoft.com/office/officeart/2005/8/layout/venn1" loCatId="relationship" qsTypeId="urn:microsoft.com/office/officeart/2005/8/quickstyle/simple4" qsCatId="simple" csTypeId="urn:microsoft.com/office/officeart/2005/8/colors/colorful5" csCatId="colorful"/>
      <dgm:spPr/>
      <dgm:t>
        <a:bodyPr/>
        <a:lstStyle/>
        <a:p>
          <a:endParaRPr lang="en-US"/>
        </a:p>
      </dgm:t>
    </dgm:pt>
    <dgm:pt modelId="{4CFBF189-768F-41F6-A280-D2D4B56A90C3}">
      <dgm:prSet/>
      <dgm:spPr/>
      <dgm:t>
        <a:bodyPr/>
        <a:lstStyle/>
        <a:p>
          <a:pPr rtl="0"/>
          <a:r>
            <a:rPr lang="en-US"/>
            <a:t>Autism is a </a:t>
          </a:r>
          <a:r>
            <a:rPr lang="en-US" b="1"/>
            <a:t>spectrum disorder</a:t>
          </a:r>
          <a:endParaRPr lang="en-US"/>
        </a:p>
      </dgm:t>
    </dgm:pt>
    <dgm:pt modelId="{5EB52028-1F01-4B03-A3C1-A83433AB4A53}" type="parTrans" cxnId="{73AFB697-D930-45A0-9EA4-7370E866ED5B}">
      <dgm:prSet/>
      <dgm:spPr/>
      <dgm:t>
        <a:bodyPr/>
        <a:lstStyle/>
        <a:p>
          <a:endParaRPr lang="en-US"/>
        </a:p>
      </dgm:t>
    </dgm:pt>
    <dgm:pt modelId="{A735677E-FB72-4C75-AEFD-BCA0F2ED22CB}" type="sibTrans" cxnId="{73AFB697-D930-45A0-9EA4-7370E866ED5B}">
      <dgm:prSet/>
      <dgm:spPr/>
      <dgm:t>
        <a:bodyPr/>
        <a:lstStyle/>
        <a:p>
          <a:endParaRPr lang="en-US"/>
        </a:p>
      </dgm:t>
    </dgm:pt>
    <dgm:pt modelId="{09D70E0A-F0BC-46E0-98EE-1E7C35D3310B}">
      <dgm:prSet/>
      <dgm:spPr/>
      <dgm:t>
        <a:bodyPr/>
        <a:lstStyle/>
        <a:p>
          <a:pPr rtl="0"/>
          <a:r>
            <a:rPr lang="en-US"/>
            <a:t>This means that symptoms and characteristics can present themselves in wide variety of combinations, from mild to severe</a:t>
          </a:r>
        </a:p>
      </dgm:t>
    </dgm:pt>
    <dgm:pt modelId="{DA303F98-F932-43E9-B466-0552EA4AB4C0}" type="parTrans" cxnId="{31666951-EAC8-4A19-8A4B-B35F164C5118}">
      <dgm:prSet/>
      <dgm:spPr/>
      <dgm:t>
        <a:bodyPr/>
        <a:lstStyle/>
        <a:p>
          <a:endParaRPr lang="en-US"/>
        </a:p>
      </dgm:t>
    </dgm:pt>
    <dgm:pt modelId="{95EB62BB-DF45-4903-909C-05E024BB7CAE}" type="sibTrans" cxnId="{31666951-EAC8-4A19-8A4B-B35F164C5118}">
      <dgm:prSet/>
      <dgm:spPr/>
      <dgm:t>
        <a:bodyPr/>
        <a:lstStyle/>
        <a:p>
          <a:endParaRPr lang="en-US"/>
        </a:p>
      </dgm:t>
    </dgm:pt>
    <dgm:pt modelId="{5A2C15DC-4086-41BA-A1D1-FCB05E4007B9}">
      <dgm:prSet/>
      <dgm:spPr/>
      <dgm:t>
        <a:bodyPr/>
        <a:lstStyle/>
        <a:p>
          <a:pPr rtl="0"/>
          <a:r>
            <a:rPr lang="en-US"/>
            <a:t>Individuals with autism can be very different from each other</a:t>
          </a:r>
        </a:p>
      </dgm:t>
    </dgm:pt>
    <dgm:pt modelId="{2A8ED5A9-EDF0-4057-8FD9-F28D7C190F46}" type="parTrans" cxnId="{A4830E92-D6C7-4D74-A606-123F8B888752}">
      <dgm:prSet/>
      <dgm:spPr/>
      <dgm:t>
        <a:bodyPr/>
        <a:lstStyle/>
        <a:p>
          <a:endParaRPr lang="en-US"/>
        </a:p>
      </dgm:t>
    </dgm:pt>
    <dgm:pt modelId="{A3071817-9851-418A-99F9-00BD0A49B340}" type="sibTrans" cxnId="{A4830E92-D6C7-4D74-A606-123F8B888752}">
      <dgm:prSet/>
      <dgm:spPr/>
      <dgm:t>
        <a:bodyPr/>
        <a:lstStyle/>
        <a:p>
          <a:endParaRPr lang="en-US"/>
        </a:p>
      </dgm:t>
    </dgm:pt>
    <dgm:pt modelId="{10B5B99F-B5BF-4592-933D-57FE535C0075}">
      <dgm:prSet/>
      <dgm:spPr/>
      <dgm:t>
        <a:bodyPr/>
        <a:lstStyle/>
        <a:p>
          <a:pPr rtl="0"/>
          <a:r>
            <a:rPr lang="en-US"/>
            <a:t>Kluth “2003” “If you know one person with autism, you know ONE person with autism”</a:t>
          </a:r>
        </a:p>
      </dgm:t>
    </dgm:pt>
    <dgm:pt modelId="{DDD69177-5F27-4A84-BD74-92370852F01F}" type="parTrans" cxnId="{8F603C9E-6396-4F6A-AF41-848E7CE06124}">
      <dgm:prSet/>
      <dgm:spPr/>
      <dgm:t>
        <a:bodyPr/>
        <a:lstStyle/>
        <a:p>
          <a:endParaRPr lang="en-US"/>
        </a:p>
      </dgm:t>
    </dgm:pt>
    <dgm:pt modelId="{FFC0316D-9911-4CD0-BA9C-3A2EEBB1FC48}" type="sibTrans" cxnId="{8F603C9E-6396-4F6A-AF41-848E7CE06124}">
      <dgm:prSet/>
      <dgm:spPr/>
      <dgm:t>
        <a:bodyPr/>
        <a:lstStyle/>
        <a:p>
          <a:endParaRPr lang="en-US"/>
        </a:p>
      </dgm:t>
    </dgm:pt>
    <dgm:pt modelId="{D1E257BD-7C63-4EB2-8918-8EB3760A52C6}">
      <dgm:prSet/>
      <dgm:spPr/>
      <dgm:t>
        <a:bodyPr/>
        <a:lstStyle/>
        <a:p>
          <a:pPr rtl="0"/>
          <a:r>
            <a:rPr lang="en-US"/>
            <a:t>“Autism” is still commonly used to refer to any of the 5 PDDs</a:t>
          </a:r>
        </a:p>
      </dgm:t>
    </dgm:pt>
    <dgm:pt modelId="{438F5679-4B90-4F49-AC21-BFE4F92ADF71}" type="parTrans" cxnId="{EB52872B-450C-4712-A0CF-3C81EF6A2DF6}">
      <dgm:prSet/>
      <dgm:spPr/>
      <dgm:t>
        <a:bodyPr/>
        <a:lstStyle/>
        <a:p>
          <a:endParaRPr lang="en-US"/>
        </a:p>
      </dgm:t>
    </dgm:pt>
    <dgm:pt modelId="{16FB5B0B-EB80-4711-A228-04A7C750BA5D}" type="sibTrans" cxnId="{EB52872B-450C-4712-A0CF-3C81EF6A2DF6}">
      <dgm:prSet/>
      <dgm:spPr/>
      <dgm:t>
        <a:bodyPr/>
        <a:lstStyle/>
        <a:p>
          <a:endParaRPr lang="en-US"/>
        </a:p>
      </dgm:t>
    </dgm:pt>
    <dgm:pt modelId="{188F83A9-59DA-46C0-A63B-F8517B24FED5}" type="pres">
      <dgm:prSet presAssocID="{6ED6688B-87CC-4923-B83E-BE96A44501DF}" presName="compositeShape" presStyleCnt="0">
        <dgm:presLayoutVars>
          <dgm:chMax val="7"/>
          <dgm:dir/>
          <dgm:resizeHandles val="exact"/>
        </dgm:presLayoutVars>
      </dgm:prSet>
      <dgm:spPr/>
    </dgm:pt>
    <dgm:pt modelId="{21E89125-F141-4FB9-9D63-580C64B92695}" type="pres">
      <dgm:prSet presAssocID="{4CFBF189-768F-41F6-A280-D2D4B56A90C3}" presName="circ1" presStyleLbl="vennNode1" presStyleIdx="0" presStyleCnt="5"/>
      <dgm:spPr/>
    </dgm:pt>
    <dgm:pt modelId="{B652900D-2084-48FD-92F7-0B3A6BC7AEFC}" type="pres">
      <dgm:prSet presAssocID="{4CFBF189-768F-41F6-A280-D2D4B56A90C3}" presName="circ1Tx" presStyleLbl="revTx" presStyleIdx="0" presStyleCnt="0">
        <dgm:presLayoutVars>
          <dgm:chMax val="0"/>
          <dgm:chPref val="0"/>
          <dgm:bulletEnabled val="1"/>
        </dgm:presLayoutVars>
      </dgm:prSet>
      <dgm:spPr/>
    </dgm:pt>
    <dgm:pt modelId="{A07A1151-032C-4BDD-BC25-7171A4FC099A}" type="pres">
      <dgm:prSet presAssocID="{09D70E0A-F0BC-46E0-98EE-1E7C35D3310B}" presName="circ2" presStyleLbl="vennNode1" presStyleIdx="1" presStyleCnt="5"/>
      <dgm:spPr/>
    </dgm:pt>
    <dgm:pt modelId="{EB6ACA2A-2124-4D6E-B85C-F449D971EEDD}" type="pres">
      <dgm:prSet presAssocID="{09D70E0A-F0BC-46E0-98EE-1E7C35D3310B}" presName="circ2Tx" presStyleLbl="revTx" presStyleIdx="0" presStyleCnt="0">
        <dgm:presLayoutVars>
          <dgm:chMax val="0"/>
          <dgm:chPref val="0"/>
          <dgm:bulletEnabled val="1"/>
        </dgm:presLayoutVars>
      </dgm:prSet>
      <dgm:spPr/>
    </dgm:pt>
    <dgm:pt modelId="{72308CF2-A49D-45A4-9F04-D8F4F46E072B}" type="pres">
      <dgm:prSet presAssocID="{5A2C15DC-4086-41BA-A1D1-FCB05E4007B9}" presName="circ3" presStyleLbl="vennNode1" presStyleIdx="2" presStyleCnt="5"/>
      <dgm:spPr/>
    </dgm:pt>
    <dgm:pt modelId="{AB06676C-FFC8-4C9D-A2E0-4688CBFE5C47}" type="pres">
      <dgm:prSet presAssocID="{5A2C15DC-4086-41BA-A1D1-FCB05E4007B9}" presName="circ3Tx" presStyleLbl="revTx" presStyleIdx="0" presStyleCnt="0">
        <dgm:presLayoutVars>
          <dgm:chMax val="0"/>
          <dgm:chPref val="0"/>
          <dgm:bulletEnabled val="1"/>
        </dgm:presLayoutVars>
      </dgm:prSet>
      <dgm:spPr/>
    </dgm:pt>
    <dgm:pt modelId="{D8865C06-A17C-4423-9881-54BAB27C0106}" type="pres">
      <dgm:prSet presAssocID="{10B5B99F-B5BF-4592-933D-57FE535C0075}" presName="circ4" presStyleLbl="vennNode1" presStyleIdx="3" presStyleCnt="5"/>
      <dgm:spPr/>
    </dgm:pt>
    <dgm:pt modelId="{257961FE-7B8F-46C3-AC7C-14F47A5656BF}" type="pres">
      <dgm:prSet presAssocID="{10B5B99F-B5BF-4592-933D-57FE535C0075}" presName="circ4Tx" presStyleLbl="revTx" presStyleIdx="0" presStyleCnt="0">
        <dgm:presLayoutVars>
          <dgm:chMax val="0"/>
          <dgm:chPref val="0"/>
          <dgm:bulletEnabled val="1"/>
        </dgm:presLayoutVars>
      </dgm:prSet>
      <dgm:spPr/>
    </dgm:pt>
    <dgm:pt modelId="{8FACF7D6-EEAE-40BC-B832-C29C5A17618B}" type="pres">
      <dgm:prSet presAssocID="{D1E257BD-7C63-4EB2-8918-8EB3760A52C6}" presName="circ5" presStyleLbl="vennNode1" presStyleIdx="4" presStyleCnt="5"/>
      <dgm:spPr/>
    </dgm:pt>
    <dgm:pt modelId="{5ADCDDDC-7633-4CAE-A13B-A8B1D09FE937}" type="pres">
      <dgm:prSet presAssocID="{D1E257BD-7C63-4EB2-8918-8EB3760A52C6}" presName="circ5Tx" presStyleLbl="revTx" presStyleIdx="0" presStyleCnt="0">
        <dgm:presLayoutVars>
          <dgm:chMax val="0"/>
          <dgm:chPref val="0"/>
          <dgm:bulletEnabled val="1"/>
        </dgm:presLayoutVars>
      </dgm:prSet>
      <dgm:spPr/>
    </dgm:pt>
  </dgm:ptLst>
  <dgm:cxnLst>
    <dgm:cxn modelId="{EB52872B-450C-4712-A0CF-3C81EF6A2DF6}" srcId="{6ED6688B-87CC-4923-B83E-BE96A44501DF}" destId="{D1E257BD-7C63-4EB2-8918-8EB3760A52C6}" srcOrd="4" destOrd="0" parTransId="{438F5679-4B90-4F49-AC21-BFE4F92ADF71}" sibTransId="{16FB5B0B-EB80-4711-A228-04A7C750BA5D}"/>
    <dgm:cxn modelId="{2AE3A534-1E63-462D-B192-32C54F456F7F}" type="presOf" srcId="{6ED6688B-87CC-4923-B83E-BE96A44501DF}" destId="{188F83A9-59DA-46C0-A63B-F8517B24FED5}" srcOrd="0" destOrd="0" presId="urn:microsoft.com/office/officeart/2005/8/layout/venn1"/>
    <dgm:cxn modelId="{FC9E5138-4C20-4629-958B-1166253016AD}" type="presOf" srcId="{4CFBF189-768F-41F6-A280-D2D4B56A90C3}" destId="{B652900D-2084-48FD-92F7-0B3A6BC7AEFC}" srcOrd="0" destOrd="0" presId="urn:microsoft.com/office/officeart/2005/8/layout/venn1"/>
    <dgm:cxn modelId="{31666951-EAC8-4A19-8A4B-B35F164C5118}" srcId="{6ED6688B-87CC-4923-B83E-BE96A44501DF}" destId="{09D70E0A-F0BC-46E0-98EE-1E7C35D3310B}" srcOrd="1" destOrd="0" parTransId="{DA303F98-F932-43E9-B466-0552EA4AB4C0}" sibTransId="{95EB62BB-DF45-4903-909C-05E024BB7CAE}"/>
    <dgm:cxn modelId="{A9111F61-2CA5-4E73-8810-DF4817E204CD}" type="presOf" srcId="{D1E257BD-7C63-4EB2-8918-8EB3760A52C6}" destId="{5ADCDDDC-7633-4CAE-A13B-A8B1D09FE937}" srcOrd="0" destOrd="0" presId="urn:microsoft.com/office/officeart/2005/8/layout/venn1"/>
    <dgm:cxn modelId="{A4830E92-D6C7-4D74-A606-123F8B888752}" srcId="{6ED6688B-87CC-4923-B83E-BE96A44501DF}" destId="{5A2C15DC-4086-41BA-A1D1-FCB05E4007B9}" srcOrd="2" destOrd="0" parTransId="{2A8ED5A9-EDF0-4057-8FD9-F28D7C190F46}" sibTransId="{A3071817-9851-418A-99F9-00BD0A49B340}"/>
    <dgm:cxn modelId="{73AFB697-D930-45A0-9EA4-7370E866ED5B}" srcId="{6ED6688B-87CC-4923-B83E-BE96A44501DF}" destId="{4CFBF189-768F-41F6-A280-D2D4B56A90C3}" srcOrd="0" destOrd="0" parTransId="{5EB52028-1F01-4B03-A3C1-A83433AB4A53}" sibTransId="{A735677E-FB72-4C75-AEFD-BCA0F2ED22CB}"/>
    <dgm:cxn modelId="{FB073B99-2D72-471C-9F71-8AA2BB059BDA}" type="presOf" srcId="{09D70E0A-F0BC-46E0-98EE-1E7C35D3310B}" destId="{EB6ACA2A-2124-4D6E-B85C-F449D971EEDD}" srcOrd="0" destOrd="0" presId="urn:microsoft.com/office/officeart/2005/8/layout/venn1"/>
    <dgm:cxn modelId="{8F603C9E-6396-4F6A-AF41-848E7CE06124}" srcId="{6ED6688B-87CC-4923-B83E-BE96A44501DF}" destId="{10B5B99F-B5BF-4592-933D-57FE535C0075}" srcOrd="3" destOrd="0" parTransId="{DDD69177-5F27-4A84-BD74-92370852F01F}" sibTransId="{FFC0316D-9911-4CD0-BA9C-3A2EEBB1FC48}"/>
    <dgm:cxn modelId="{01B213C0-4A30-4C06-8B8B-AA15218AC62F}" type="presOf" srcId="{10B5B99F-B5BF-4592-933D-57FE535C0075}" destId="{257961FE-7B8F-46C3-AC7C-14F47A5656BF}" srcOrd="0" destOrd="0" presId="urn:microsoft.com/office/officeart/2005/8/layout/venn1"/>
    <dgm:cxn modelId="{02FEE9FE-E1FF-4EA5-BA61-2DECBCC93A34}" type="presOf" srcId="{5A2C15DC-4086-41BA-A1D1-FCB05E4007B9}" destId="{AB06676C-FFC8-4C9D-A2E0-4688CBFE5C47}" srcOrd="0" destOrd="0" presId="urn:microsoft.com/office/officeart/2005/8/layout/venn1"/>
    <dgm:cxn modelId="{8BFE7B1E-4BD1-4F2C-BD4E-2DD06EC9188F}" type="presParOf" srcId="{188F83A9-59DA-46C0-A63B-F8517B24FED5}" destId="{21E89125-F141-4FB9-9D63-580C64B92695}" srcOrd="0" destOrd="0" presId="urn:microsoft.com/office/officeart/2005/8/layout/venn1"/>
    <dgm:cxn modelId="{C2E59D88-D028-4F0C-B13E-8B68D0F6B087}" type="presParOf" srcId="{188F83A9-59DA-46C0-A63B-F8517B24FED5}" destId="{B652900D-2084-48FD-92F7-0B3A6BC7AEFC}" srcOrd="1" destOrd="0" presId="urn:microsoft.com/office/officeart/2005/8/layout/venn1"/>
    <dgm:cxn modelId="{9E2041E0-BF55-4DC8-ACAC-248428B67F1A}" type="presParOf" srcId="{188F83A9-59DA-46C0-A63B-F8517B24FED5}" destId="{A07A1151-032C-4BDD-BC25-7171A4FC099A}" srcOrd="2" destOrd="0" presId="urn:microsoft.com/office/officeart/2005/8/layout/venn1"/>
    <dgm:cxn modelId="{AAB52C63-EAC0-438A-B986-91651D3C7AFC}" type="presParOf" srcId="{188F83A9-59DA-46C0-A63B-F8517B24FED5}" destId="{EB6ACA2A-2124-4D6E-B85C-F449D971EEDD}" srcOrd="3" destOrd="0" presId="urn:microsoft.com/office/officeart/2005/8/layout/venn1"/>
    <dgm:cxn modelId="{D45B0B93-F201-416A-8DF0-B77498DDB85D}" type="presParOf" srcId="{188F83A9-59DA-46C0-A63B-F8517B24FED5}" destId="{72308CF2-A49D-45A4-9F04-D8F4F46E072B}" srcOrd="4" destOrd="0" presId="urn:microsoft.com/office/officeart/2005/8/layout/venn1"/>
    <dgm:cxn modelId="{397BF1F9-D15E-4CD2-B7C7-C2F20A5FE17A}" type="presParOf" srcId="{188F83A9-59DA-46C0-A63B-F8517B24FED5}" destId="{AB06676C-FFC8-4C9D-A2E0-4688CBFE5C47}" srcOrd="5" destOrd="0" presId="urn:microsoft.com/office/officeart/2005/8/layout/venn1"/>
    <dgm:cxn modelId="{B4F885D0-589D-4FC1-9269-2ADB5FAFC31F}" type="presParOf" srcId="{188F83A9-59DA-46C0-A63B-F8517B24FED5}" destId="{D8865C06-A17C-4423-9881-54BAB27C0106}" srcOrd="6" destOrd="0" presId="urn:microsoft.com/office/officeart/2005/8/layout/venn1"/>
    <dgm:cxn modelId="{CF8494C7-93A3-4FC9-88D5-BEAB0F798250}" type="presParOf" srcId="{188F83A9-59DA-46C0-A63B-F8517B24FED5}" destId="{257961FE-7B8F-46C3-AC7C-14F47A5656BF}" srcOrd="7" destOrd="0" presId="urn:microsoft.com/office/officeart/2005/8/layout/venn1"/>
    <dgm:cxn modelId="{99B0FC02-EE6B-4721-A095-0B32ABA88540}" type="presParOf" srcId="{188F83A9-59DA-46C0-A63B-F8517B24FED5}" destId="{8FACF7D6-EEAE-40BC-B832-C29C5A17618B}" srcOrd="8" destOrd="0" presId="urn:microsoft.com/office/officeart/2005/8/layout/venn1"/>
    <dgm:cxn modelId="{F1D8E418-BCD1-476E-B933-7EBB654873DA}" type="presParOf" srcId="{188F83A9-59DA-46C0-A63B-F8517B24FED5}" destId="{5ADCDDDC-7633-4CAE-A13B-A8B1D09FE937}" srcOrd="9"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51C50F8-17C9-437B-ACE2-900E987DE19B}"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C481A5B-972E-492C-821B-6A725E9ABD8E}">
      <dgm:prSet custT="1"/>
      <dgm:spPr/>
      <dgm:t>
        <a:bodyPr/>
        <a:lstStyle/>
        <a:p>
          <a:pPr rtl="0"/>
          <a:r>
            <a:rPr lang="en-US" sz="2000" dirty="0"/>
            <a:t>There are around 700,000 people in the UK living with autism - that's more than 1 in 1000. If you include their families, autism touches the lives of 2.8 million people every day (</a:t>
          </a:r>
          <a:r>
            <a:rPr lang="en-US" sz="2000" dirty="0" err="1"/>
            <a:t>Brugha</a:t>
          </a:r>
          <a:r>
            <a:rPr lang="en-US" sz="2000"/>
            <a:t> et al., 2012</a:t>
          </a:r>
          <a:r>
            <a:rPr lang="en-US" sz="2000" dirty="0"/>
            <a:t>).</a:t>
          </a:r>
        </a:p>
      </dgm:t>
    </dgm:pt>
    <dgm:pt modelId="{384FD8FE-EABD-454D-A6F7-0FEC31BBD0AC}" type="parTrans" cxnId="{49D6F969-65F6-42FD-A1E1-D338D62BE9ED}">
      <dgm:prSet/>
      <dgm:spPr/>
      <dgm:t>
        <a:bodyPr/>
        <a:lstStyle/>
        <a:p>
          <a:endParaRPr lang="en-US" sz="1600"/>
        </a:p>
      </dgm:t>
    </dgm:pt>
    <dgm:pt modelId="{C2949D50-5FC4-4074-8967-0DCCBCB7CDC8}" type="sibTrans" cxnId="{49D6F969-65F6-42FD-A1E1-D338D62BE9ED}">
      <dgm:prSet/>
      <dgm:spPr/>
      <dgm:t>
        <a:bodyPr/>
        <a:lstStyle/>
        <a:p>
          <a:endParaRPr lang="en-US" sz="1600"/>
        </a:p>
      </dgm:t>
    </dgm:pt>
    <dgm:pt modelId="{FC49D33E-B704-47E1-A888-5F38FA645C45}">
      <dgm:prSet custT="1"/>
      <dgm:spPr/>
      <dgm:t>
        <a:bodyPr/>
        <a:lstStyle/>
        <a:p>
          <a:pPr rtl="0"/>
          <a:r>
            <a:rPr lang="en-US" sz="1700" dirty="0"/>
            <a:t>34% of children on the autism spectrum say that the worst thing about being at school is being </a:t>
          </a:r>
          <a:r>
            <a:rPr lang="en-US" sz="1700" b="1" dirty="0"/>
            <a:t>picked on </a:t>
          </a:r>
          <a:r>
            <a:rPr lang="en-US" sz="1700" dirty="0"/>
            <a:t>(Reid, 2011).</a:t>
          </a:r>
        </a:p>
      </dgm:t>
    </dgm:pt>
    <dgm:pt modelId="{6A526A88-2EC8-47FE-8BE9-A5007112ED7A}" type="parTrans" cxnId="{995C6615-1532-46D3-8FCB-5BD38CCE1EA9}">
      <dgm:prSet/>
      <dgm:spPr/>
      <dgm:t>
        <a:bodyPr/>
        <a:lstStyle/>
        <a:p>
          <a:endParaRPr lang="en-US" sz="1600"/>
        </a:p>
      </dgm:t>
    </dgm:pt>
    <dgm:pt modelId="{FBB5E652-1AA5-42F9-806D-EBF48AAB2192}" type="sibTrans" cxnId="{995C6615-1532-46D3-8FCB-5BD38CCE1EA9}">
      <dgm:prSet/>
      <dgm:spPr/>
      <dgm:t>
        <a:bodyPr/>
        <a:lstStyle/>
        <a:p>
          <a:endParaRPr lang="en-US" sz="1600"/>
        </a:p>
      </dgm:t>
    </dgm:pt>
    <dgm:pt modelId="{A2B019E1-F74C-4ABD-805F-0AF5D9C2C5F9}">
      <dgm:prSet custT="1"/>
      <dgm:spPr/>
      <dgm:t>
        <a:bodyPr/>
        <a:lstStyle/>
        <a:p>
          <a:pPr rtl="0"/>
          <a:r>
            <a:rPr lang="en-US" sz="1700" dirty="0"/>
            <a:t>63% of children on the autism spectrum are not in the kind of school their parents believe would best support them (Reid, 2011).</a:t>
          </a:r>
        </a:p>
      </dgm:t>
    </dgm:pt>
    <dgm:pt modelId="{51F46332-48A8-4C7D-8D50-B724C97DD632}" type="parTrans" cxnId="{D3C4D567-6CA9-4879-AF9B-44C842937CD7}">
      <dgm:prSet/>
      <dgm:spPr/>
      <dgm:t>
        <a:bodyPr/>
        <a:lstStyle/>
        <a:p>
          <a:endParaRPr lang="en-US" sz="1600"/>
        </a:p>
      </dgm:t>
    </dgm:pt>
    <dgm:pt modelId="{DD624F9B-FE43-472F-86E5-E495FF0571C5}" type="sibTrans" cxnId="{D3C4D567-6CA9-4879-AF9B-44C842937CD7}">
      <dgm:prSet/>
      <dgm:spPr/>
      <dgm:t>
        <a:bodyPr/>
        <a:lstStyle/>
        <a:p>
          <a:endParaRPr lang="en-US" sz="1600"/>
        </a:p>
      </dgm:t>
    </dgm:pt>
    <dgm:pt modelId="{9DAC4F24-79D1-4B22-AFCB-B3C18FCE2C14}">
      <dgm:prSet custT="1"/>
      <dgm:spPr/>
      <dgm:t>
        <a:bodyPr/>
        <a:lstStyle/>
        <a:p>
          <a:pPr rtl="0"/>
          <a:r>
            <a:rPr lang="en-US" sz="1700" dirty="0"/>
            <a:t>17% of autistic children have been </a:t>
          </a:r>
          <a:r>
            <a:rPr lang="en-US" sz="1700" b="1" dirty="0"/>
            <a:t>suspended </a:t>
          </a:r>
          <a:r>
            <a:rPr lang="en-US" sz="1700" dirty="0"/>
            <a:t>from school; 48% of these had been suspended three or more times; 4% had been expelled from one or more schools</a:t>
          </a:r>
          <a:r>
            <a:rPr lang="en-US" sz="1700" baseline="30000" dirty="0"/>
            <a:t> </a:t>
          </a:r>
          <a:r>
            <a:rPr lang="en-US" sz="1700" dirty="0"/>
            <a:t>(Reid, 2011).</a:t>
          </a:r>
        </a:p>
      </dgm:t>
    </dgm:pt>
    <dgm:pt modelId="{C01C76AE-6860-4FBC-89E8-CC1F8BD27406}" type="parTrans" cxnId="{1839418E-0C7D-410D-B5FC-4E844225E8DB}">
      <dgm:prSet/>
      <dgm:spPr/>
      <dgm:t>
        <a:bodyPr/>
        <a:lstStyle/>
        <a:p>
          <a:endParaRPr lang="en-US" sz="1600"/>
        </a:p>
      </dgm:t>
    </dgm:pt>
    <dgm:pt modelId="{5D57F465-2AF4-4AED-8551-B4F14F332629}" type="sibTrans" cxnId="{1839418E-0C7D-410D-B5FC-4E844225E8DB}">
      <dgm:prSet/>
      <dgm:spPr/>
      <dgm:t>
        <a:bodyPr/>
        <a:lstStyle/>
        <a:p>
          <a:endParaRPr lang="en-US" sz="1600"/>
        </a:p>
      </dgm:t>
    </dgm:pt>
    <dgm:pt modelId="{A92E526A-0C4E-4CA1-B386-EB9F5F653F9A}">
      <dgm:prSet custT="1"/>
      <dgm:spPr/>
      <dgm:t>
        <a:bodyPr/>
        <a:lstStyle/>
        <a:p>
          <a:pPr rtl="0"/>
          <a:r>
            <a:rPr lang="en-US" sz="1700" dirty="0"/>
            <a:t>Seventy per cent of autistic adults say that they are not getting the help they need from social services. Seventy per cent of autistic adults also told us that with </a:t>
          </a:r>
          <a:r>
            <a:rPr lang="en-US" sz="1700" b="1" dirty="0"/>
            <a:t>more support they would feel less isolated</a:t>
          </a:r>
          <a:r>
            <a:rPr lang="en-US" sz="1700" dirty="0"/>
            <a:t> (Bancroft et al,2012). </a:t>
          </a:r>
        </a:p>
      </dgm:t>
    </dgm:pt>
    <dgm:pt modelId="{F302F8AA-AEA8-4C4E-A844-D40427AFC80D}" type="parTrans" cxnId="{4D0105BF-E60F-441F-9AF0-8B310F968322}">
      <dgm:prSet/>
      <dgm:spPr/>
      <dgm:t>
        <a:bodyPr/>
        <a:lstStyle/>
        <a:p>
          <a:endParaRPr lang="en-US" sz="1600"/>
        </a:p>
      </dgm:t>
    </dgm:pt>
    <dgm:pt modelId="{3E85FA15-B0A8-487E-8B4B-EE5A52B6B76F}" type="sibTrans" cxnId="{4D0105BF-E60F-441F-9AF0-8B310F968322}">
      <dgm:prSet/>
      <dgm:spPr/>
      <dgm:t>
        <a:bodyPr/>
        <a:lstStyle/>
        <a:p>
          <a:endParaRPr lang="en-US" sz="1600"/>
        </a:p>
      </dgm:t>
    </dgm:pt>
    <dgm:pt modelId="{CE7903B8-8AB8-4C95-84FF-D31F94B39D95}">
      <dgm:prSet custT="1"/>
      <dgm:spPr/>
      <dgm:t>
        <a:bodyPr/>
        <a:lstStyle/>
        <a:p>
          <a:pPr rtl="0"/>
          <a:r>
            <a:rPr lang="en-US" sz="1700" dirty="0"/>
            <a:t>At least one in three autistic adults are experiencing severe </a:t>
          </a:r>
          <a:r>
            <a:rPr lang="en-US" sz="1700" b="1" dirty="0"/>
            <a:t>mental health difficulties due to a lack of support </a:t>
          </a:r>
          <a:r>
            <a:rPr lang="en-US" sz="1700" dirty="0"/>
            <a:t>(Rosenblatt, 2008).</a:t>
          </a:r>
        </a:p>
      </dgm:t>
    </dgm:pt>
    <dgm:pt modelId="{783F59AC-2A13-4D65-9D21-5EC9C6B2F452}" type="parTrans" cxnId="{FD4B1994-D844-44A4-BEC4-3A3F455951B9}">
      <dgm:prSet/>
      <dgm:spPr/>
      <dgm:t>
        <a:bodyPr/>
        <a:lstStyle/>
        <a:p>
          <a:endParaRPr lang="en-US" sz="1600"/>
        </a:p>
      </dgm:t>
    </dgm:pt>
    <dgm:pt modelId="{062E1891-2F90-4D4B-9060-3F681A28E5ED}" type="sibTrans" cxnId="{FD4B1994-D844-44A4-BEC4-3A3F455951B9}">
      <dgm:prSet/>
      <dgm:spPr/>
      <dgm:t>
        <a:bodyPr/>
        <a:lstStyle/>
        <a:p>
          <a:endParaRPr lang="en-US" sz="1600"/>
        </a:p>
      </dgm:t>
    </dgm:pt>
    <dgm:pt modelId="{6C34CF6F-B3D3-485E-B8E4-B85A11630FFB}">
      <dgm:prSet custT="1"/>
      <dgm:spPr/>
      <dgm:t>
        <a:bodyPr/>
        <a:lstStyle/>
        <a:p>
          <a:pPr rtl="0"/>
          <a:r>
            <a:rPr lang="en-US" sz="1700" dirty="0"/>
            <a:t>Only 15% of autistic adults in the UK are in </a:t>
          </a:r>
          <a:r>
            <a:rPr lang="en-US" sz="1700" b="1" dirty="0"/>
            <a:t>full-time paid employment</a:t>
          </a:r>
          <a:r>
            <a:rPr lang="en-US" sz="1700" dirty="0"/>
            <a:t> (Redman, et al, 2009). </a:t>
          </a:r>
        </a:p>
      </dgm:t>
    </dgm:pt>
    <dgm:pt modelId="{AD2C28B8-E657-4602-9521-F0DD2FEB7D4C}" type="parTrans" cxnId="{3970C671-54A6-4991-9899-7ECE2BE9E62B}">
      <dgm:prSet/>
      <dgm:spPr/>
      <dgm:t>
        <a:bodyPr/>
        <a:lstStyle/>
        <a:p>
          <a:endParaRPr lang="en-US" sz="1600"/>
        </a:p>
      </dgm:t>
    </dgm:pt>
    <dgm:pt modelId="{BD1E8A70-7D7D-43F9-8168-034695EEDC43}" type="sibTrans" cxnId="{3970C671-54A6-4991-9899-7ECE2BE9E62B}">
      <dgm:prSet/>
      <dgm:spPr/>
      <dgm:t>
        <a:bodyPr/>
        <a:lstStyle/>
        <a:p>
          <a:endParaRPr lang="en-US" sz="1600"/>
        </a:p>
      </dgm:t>
    </dgm:pt>
    <dgm:pt modelId="{EEBB7D0C-6E10-43DA-B8B1-71EB8D03DAB5}">
      <dgm:prSet custT="1"/>
      <dgm:spPr/>
      <dgm:t>
        <a:bodyPr/>
        <a:lstStyle/>
        <a:p>
          <a:pPr rtl="0"/>
          <a:r>
            <a:rPr lang="en-US" sz="1700" dirty="0"/>
            <a:t>Only 10% of autistic adults receive employment support but 53% say they want it (Bancroft et al,2012). </a:t>
          </a:r>
        </a:p>
      </dgm:t>
    </dgm:pt>
    <dgm:pt modelId="{82B35388-C031-4C24-A5B2-21AEBEF5047D}" type="parTrans" cxnId="{2486F67C-7C13-4062-B6EB-D0F47D3525DE}">
      <dgm:prSet/>
      <dgm:spPr/>
      <dgm:t>
        <a:bodyPr/>
        <a:lstStyle/>
        <a:p>
          <a:endParaRPr lang="en-US" sz="1600"/>
        </a:p>
      </dgm:t>
    </dgm:pt>
    <dgm:pt modelId="{B7B27F24-E6F5-45B6-A67E-76DA74FF0A93}" type="sibTrans" cxnId="{2486F67C-7C13-4062-B6EB-D0F47D3525DE}">
      <dgm:prSet/>
      <dgm:spPr/>
      <dgm:t>
        <a:bodyPr/>
        <a:lstStyle/>
        <a:p>
          <a:endParaRPr lang="en-US" sz="1600"/>
        </a:p>
      </dgm:t>
    </dgm:pt>
    <dgm:pt modelId="{87B9E484-6153-4866-99E7-5439574EE7C7}" type="pres">
      <dgm:prSet presAssocID="{B51C50F8-17C9-437B-ACE2-900E987DE19B}" presName="Name0" presStyleCnt="0">
        <dgm:presLayoutVars>
          <dgm:dir/>
          <dgm:animLvl val="lvl"/>
          <dgm:resizeHandles val="exact"/>
        </dgm:presLayoutVars>
      </dgm:prSet>
      <dgm:spPr/>
    </dgm:pt>
    <dgm:pt modelId="{B1A72A88-09E8-4B26-A235-AB7605D6E1FC}" type="pres">
      <dgm:prSet presAssocID="{0C481A5B-972E-492C-821B-6A725E9ABD8E}" presName="linNode" presStyleCnt="0"/>
      <dgm:spPr/>
    </dgm:pt>
    <dgm:pt modelId="{93254C97-93A7-444B-B331-8EA53643FB46}" type="pres">
      <dgm:prSet presAssocID="{0C481A5B-972E-492C-821B-6A725E9ABD8E}" presName="parentText" presStyleLbl="node1" presStyleIdx="0" presStyleCnt="1">
        <dgm:presLayoutVars>
          <dgm:chMax val="1"/>
          <dgm:bulletEnabled val="1"/>
        </dgm:presLayoutVars>
      </dgm:prSet>
      <dgm:spPr/>
    </dgm:pt>
    <dgm:pt modelId="{835FEA7C-E5FA-493C-B4A8-DC3BDA41E543}" type="pres">
      <dgm:prSet presAssocID="{0C481A5B-972E-492C-821B-6A725E9ABD8E}" presName="descendantText" presStyleLbl="alignAccFollowNode1" presStyleIdx="0" presStyleCnt="1" custScaleX="157034" custScaleY="118475">
        <dgm:presLayoutVars>
          <dgm:bulletEnabled val="1"/>
        </dgm:presLayoutVars>
      </dgm:prSet>
      <dgm:spPr/>
    </dgm:pt>
  </dgm:ptLst>
  <dgm:cxnLst>
    <dgm:cxn modelId="{D735FE06-59C7-4DE3-98B5-03B7D4D6C1BD}" type="presOf" srcId="{6C34CF6F-B3D3-485E-B8E4-B85A11630FFB}" destId="{835FEA7C-E5FA-493C-B4A8-DC3BDA41E543}" srcOrd="0" destOrd="5" presId="urn:microsoft.com/office/officeart/2005/8/layout/vList5"/>
    <dgm:cxn modelId="{8F87EE0F-18CF-4947-8209-ED75E30DDD61}" type="presOf" srcId="{EEBB7D0C-6E10-43DA-B8B1-71EB8D03DAB5}" destId="{835FEA7C-E5FA-493C-B4A8-DC3BDA41E543}" srcOrd="0" destOrd="6" presId="urn:microsoft.com/office/officeart/2005/8/layout/vList5"/>
    <dgm:cxn modelId="{995C6615-1532-46D3-8FCB-5BD38CCE1EA9}" srcId="{0C481A5B-972E-492C-821B-6A725E9ABD8E}" destId="{FC49D33E-B704-47E1-A888-5F38FA645C45}" srcOrd="0" destOrd="0" parTransId="{6A526A88-2EC8-47FE-8BE9-A5007112ED7A}" sibTransId="{FBB5E652-1AA5-42F9-806D-EBF48AAB2192}"/>
    <dgm:cxn modelId="{9141AE1B-FE22-4024-B04E-06ED1ECDAE46}" type="presOf" srcId="{FC49D33E-B704-47E1-A888-5F38FA645C45}" destId="{835FEA7C-E5FA-493C-B4A8-DC3BDA41E543}" srcOrd="0" destOrd="0" presId="urn:microsoft.com/office/officeart/2005/8/layout/vList5"/>
    <dgm:cxn modelId="{4E8C4D30-3FC0-4253-8EDA-E3632BBD986B}" type="presOf" srcId="{A92E526A-0C4E-4CA1-B386-EB9F5F653F9A}" destId="{835FEA7C-E5FA-493C-B4A8-DC3BDA41E543}" srcOrd="0" destOrd="3" presId="urn:microsoft.com/office/officeart/2005/8/layout/vList5"/>
    <dgm:cxn modelId="{6B25C357-4BA3-44AA-A900-1BDE631CE740}" type="presOf" srcId="{9DAC4F24-79D1-4B22-AFCB-B3C18FCE2C14}" destId="{835FEA7C-E5FA-493C-B4A8-DC3BDA41E543}" srcOrd="0" destOrd="2" presId="urn:microsoft.com/office/officeart/2005/8/layout/vList5"/>
    <dgm:cxn modelId="{D3C4D567-6CA9-4879-AF9B-44C842937CD7}" srcId="{0C481A5B-972E-492C-821B-6A725E9ABD8E}" destId="{A2B019E1-F74C-4ABD-805F-0AF5D9C2C5F9}" srcOrd="1" destOrd="0" parTransId="{51F46332-48A8-4C7D-8D50-B724C97DD632}" sibTransId="{DD624F9B-FE43-472F-86E5-E495FF0571C5}"/>
    <dgm:cxn modelId="{49D6F969-65F6-42FD-A1E1-D338D62BE9ED}" srcId="{B51C50F8-17C9-437B-ACE2-900E987DE19B}" destId="{0C481A5B-972E-492C-821B-6A725E9ABD8E}" srcOrd="0" destOrd="0" parTransId="{384FD8FE-EABD-454D-A6F7-0FEC31BBD0AC}" sibTransId="{C2949D50-5FC4-4074-8967-0DCCBCB7CDC8}"/>
    <dgm:cxn modelId="{3970C671-54A6-4991-9899-7ECE2BE9E62B}" srcId="{0C481A5B-972E-492C-821B-6A725E9ABD8E}" destId="{6C34CF6F-B3D3-485E-B8E4-B85A11630FFB}" srcOrd="5" destOrd="0" parTransId="{AD2C28B8-E657-4602-9521-F0DD2FEB7D4C}" sibTransId="{BD1E8A70-7D7D-43F9-8168-034695EEDC43}"/>
    <dgm:cxn modelId="{2486F67C-7C13-4062-B6EB-D0F47D3525DE}" srcId="{0C481A5B-972E-492C-821B-6A725E9ABD8E}" destId="{EEBB7D0C-6E10-43DA-B8B1-71EB8D03DAB5}" srcOrd="6" destOrd="0" parTransId="{82B35388-C031-4C24-A5B2-21AEBEF5047D}" sibTransId="{B7B27F24-E6F5-45B6-A67E-76DA74FF0A93}"/>
    <dgm:cxn modelId="{1839418E-0C7D-410D-B5FC-4E844225E8DB}" srcId="{0C481A5B-972E-492C-821B-6A725E9ABD8E}" destId="{9DAC4F24-79D1-4B22-AFCB-B3C18FCE2C14}" srcOrd="2" destOrd="0" parTransId="{C01C76AE-6860-4FBC-89E8-CC1F8BD27406}" sibTransId="{5D57F465-2AF4-4AED-8551-B4F14F332629}"/>
    <dgm:cxn modelId="{FD4B1994-D844-44A4-BEC4-3A3F455951B9}" srcId="{0C481A5B-972E-492C-821B-6A725E9ABD8E}" destId="{CE7903B8-8AB8-4C95-84FF-D31F94B39D95}" srcOrd="4" destOrd="0" parTransId="{783F59AC-2A13-4D65-9D21-5EC9C6B2F452}" sibTransId="{062E1891-2F90-4D4B-9060-3F681A28E5ED}"/>
    <dgm:cxn modelId="{4D0105BF-E60F-441F-9AF0-8B310F968322}" srcId="{0C481A5B-972E-492C-821B-6A725E9ABD8E}" destId="{A92E526A-0C4E-4CA1-B386-EB9F5F653F9A}" srcOrd="3" destOrd="0" parTransId="{F302F8AA-AEA8-4C4E-A844-D40427AFC80D}" sibTransId="{3E85FA15-B0A8-487E-8B4B-EE5A52B6B76F}"/>
    <dgm:cxn modelId="{59EF3CCD-28C1-4887-A4F6-42CF0E1C38DA}" type="presOf" srcId="{0C481A5B-972E-492C-821B-6A725E9ABD8E}" destId="{93254C97-93A7-444B-B331-8EA53643FB46}" srcOrd="0" destOrd="0" presId="urn:microsoft.com/office/officeart/2005/8/layout/vList5"/>
    <dgm:cxn modelId="{0BB96ADE-1F8C-41F2-B5A3-AEC39CCEBD79}" type="presOf" srcId="{A2B019E1-F74C-4ABD-805F-0AF5D9C2C5F9}" destId="{835FEA7C-E5FA-493C-B4A8-DC3BDA41E543}" srcOrd="0" destOrd="1" presId="urn:microsoft.com/office/officeart/2005/8/layout/vList5"/>
    <dgm:cxn modelId="{9213BFE8-6C30-4376-A7F3-A8812B6FADC9}" type="presOf" srcId="{CE7903B8-8AB8-4C95-84FF-D31F94B39D95}" destId="{835FEA7C-E5FA-493C-B4A8-DC3BDA41E543}" srcOrd="0" destOrd="4" presId="urn:microsoft.com/office/officeart/2005/8/layout/vList5"/>
    <dgm:cxn modelId="{16402BFA-1B7D-4F6B-8A1D-384294C1BF1C}" type="presOf" srcId="{B51C50F8-17C9-437B-ACE2-900E987DE19B}" destId="{87B9E484-6153-4866-99E7-5439574EE7C7}" srcOrd="0" destOrd="0" presId="urn:microsoft.com/office/officeart/2005/8/layout/vList5"/>
    <dgm:cxn modelId="{CE1B3A7D-CCB6-4693-8387-55B0FEC82453}" type="presParOf" srcId="{87B9E484-6153-4866-99E7-5439574EE7C7}" destId="{B1A72A88-09E8-4B26-A235-AB7605D6E1FC}" srcOrd="0" destOrd="0" presId="urn:microsoft.com/office/officeart/2005/8/layout/vList5"/>
    <dgm:cxn modelId="{AB919C0C-DD29-419C-A936-653B3EAFB2BD}" type="presParOf" srcId="{B1A72A88-09E8-4B26-A235-AB7605D6E1FC}" destId="{93254C97-93A7-444B-B331-8EA53643FB46}" srcOrd="0" destOrd="0" presId="urn:microsoft.com/office/officeart/2005/8/layout/vList5"/>
    <dgm:cxn modelId="{D838DD9D-4FD1-4538-B9FF-342200A0A089}" type="presParOf" srcId="{B1A72A88-09E8-4B26-A235-AB7605D6E1FC}" destId="{835FEA7C-E5FA-493C-B4A8-DC3BDA41E54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5C73A5C-C077-4942-9383-B081E8F42D51}" type="doc">
      <dgm:prSet loTypeId="urn:microsoft.com/office/officeart/2005/8/layout/process4" loCatId="process" qsTypeId="urn:microsoft.com/office/officeart/2005/8/quickstyle/simple1" qsCatId="simple" csTypeId="urn:microsoft.com/office/officeart/2005/8/colors/accent2_5" csCatId="accent2" phldr="1"/>
      <dgm:spPr/>
      <dgm:t>
        <a:bodyPr/>
        <a:lstStyle/>
        <a:p>
          <a:endParaRPr lang="en-GB"/>
        </a:p>
      </dgm:t>
    </dgm:pt>
    <dgm:pt modelId="{0A94B810-D6B8-4F08-AA15-A09F77A1C794}">
      <dgm:prSet/>
      <dgm:spPr/>
      <dgm:t>
        <a:bodyPr/>
        <a:lstStyle/>
        <a:p>
          <a:pPr rtl="0"/>
          <a:r>
            <a:rPr lang="en-US" dirty="0">
              <a:solidFill>
                <a:schemeClr val="accent1">
                  <a:lumMod val="50000"/>
                </a:schemeClr>
              </a:solidFill>
            </a:rPr>
            <a:t>Deficits in nonverbal communicative </a:t>
          </a:r>
          <a:r>
            <a:rPr lang="en-US" dirty="0" err="1">
              <a:solidFill>
                <a:schemeClr val="accent1">
                  <a:lumMod val="50000"/>
                </a:schemeClr>
              </a:solidFill>
            </a:rPr>
            <a:t>behaviours</a:t>
          </a:r>
          <a:r>
            <a:rPr lang="en-US" dirty="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dirty="0">
            <a:solidFill>
              <a:schemeClr val="accent1">
                <a:lumMod val="50000"/>
              </a:schemeClr>
            </a:solidFill>
          </a:endParaRPr>
        </a:p>
      </dgm:t>
    </dgm:pt>
    <dgm:pt modelId="{92A54E35-787F-4D21-9176-8D6DBA230679}" type="parTrans" cxnId="{DD09D72E-171A-40B2-9C00-BACC1D37317F}">
      <dgm:prSet/>
      <dgm:spPr/>
      <dgm:t>
        <a:bodyPr/>
        <a:lstStyle/>
        <a:p>
          <a:endParaRPr lang="en-GB">
            <a:solidFill>
              <a:schemeClr val="accent1">
                <a:lumMod val="50000"/>
              </a:schemeClr>
            </a:solidFill>
          </a:endParaRPr>
        </a:p>
      </dgm:t>
    </dgm:pt>
    <dgm:pt modelId="{144A8BD4-05C7-46CF-B952-FCF286089726}" type="sibTrans" cxnId="{DD09D72E-171A-40B2-9C00-BACC1D37317F}">
      <dgm:prSet/>
      <dgm:spPr/>
      <dgm:t>
        <a:bodyPr/>
        <a:lstStyle/>
        <a:p>
          <a:endParaRPr lang="en-GB">
            <a:solidFill>
              <a:schemeClr val="accent1">
                <a:lumMod val="50000"/>
              </a:schemeClr>
            </a:solidFill>
          </a:endParaRPr>
        </a:p>
      </dgm:t>
    </dgm:pt>
    <dgm:pt modelId="{8D6B09DA-23D4-416A-93CB-F6CD6E6430E5}">
      <dgm:prSet custT="1"/>
      <dgm:spPr/>
      <dgm:t>
        <a:bodyPr/>
        <a:lstStyle/>
        <a:p>
          <a:pPr rtl="0"/>
          <a:r>
            <a:rPr lang="en-US" sz="1600" dirty="0">
              <a:solidFill>
                <a:schemeClr val="accent1">
                  <a:lumMod val="50000"/>
                </a:schemeClr>
              </a:solidFill>
            </a:rPr>
            <a:t>Deficits in developing, maintaining, and understanding relationships, ranging from difficulties adjusting </a:t>
          </a:r>
          <a:r>
            <a:rPr lang="en-US" sz="1600" dirty="0" err="1">
              <a:solidFill>
                <a:schemeClr val="accent1">
                  <a:lumMod val="50000"/>
                </a:schemeClr>
              </a:solidFill>
            </a:rPr>
            <a:t>behaviour</a:t>
          </a:r>
          <a:r>
            <a:rPr lang="en-US" sz="1600" dirty="0">
              <a:solidFill>
                <a:schemeClr val="accent1">
                  <a:lumMod val="50000"/>
                </a:schemeClr>
              </a:solidFill>
            </a:rPr>
            <a:t> to suit various social contexts; to difficulties in sharing imaginative play or in making friends; to absence of interest in peers.</a:t>
          </a:r>
          <a:endParaRPr lang="en-GB" sz="1600" dirty="0">
            <a:solidFill>
              <a:schemeClr val="accent1">
                <a:lumMod val="50000"/>
              </a:schemeClr>
            </a:solidFill>
          </a:endParaRPr>
        </a:p>
      </dgm:t>
    </dgm:pt>
    <dgm:pt modelId="{B6F2CDB0-1730-47F3-8663-1E23D8E4D492}" type="parTrans" cxnId="{D6CB774B-8BC2-4661-B6F9-DA12CD165536}">
      <dgm:prSet/>
      <dgm:spPr/>
      <dgm:t>
        <a:bodyPr/>
        <a:lstStyle/>
        <a:p>
          <a:endParaRPr lang="en-GB">
            <a:solidFill>
              <a:schemeClr val="accent1">
                <a:lumMod val="50000"/>
              </a:schemeClr>
            </a:solidFill>
          </a:endParaRPr>
        </a:p>
      </dgm:t>
    </dgm:pt>
    <dgm:pt modelId="{ED650947-6AC7-4081-A217-D90079849520}" type="sibTrans" cxnId="{D6CB774B-8BC2-4661-B6F9-DA12CD165536}">
      <dgm:prSet/>
      <dgm:spPr/>
      <dgm:t>
        <a:bodyPr/>
        <a:lstStyle/>
        <a:p>
          <a:endParaRPr lang="en-GB">
            <a:solidFill>
              <a:schemeClr val="accent1">
                <a:lumMod val="50000"/>
              </a:schemeClr>
            </a:solidFill>
          </a:endParaRPr>
        </a:p>
      </dgm:t>
    </dgm:pt>
    <dgm:pt modelId="{2B8CA36A-B07F-497F-82A5-CF77F4EFEE4F}" type="pres">
      <dgm:prSet presAssocID="{45C73A5C-C077-4942-9383-B081E8F42D51}" presName="Name0" presStyleCnt="0">
        <dgm:presLayoutVars>
          <dgm:dir/>
          <dgm:animLvl val="lvl"/>
          <dgm:resizeHandles val="exact"/>
        </dgm:presLayoutVars>
      </dgm:prSet>
      <dgm:spPr/>
    </dgm:pt>
    <dgm:pt modelId="{41743CD7-A37E-44C2-9AC8-BB3E6EDFB277}" type="pres">
      <dgm:prSet presAssocID="{8D6B09DA-23D4-416A-93CB-F6CD6E6430E5}" presName="boxAndChildren" presStyleCnt="0"/>
      <dgm:spPr/>
    </dgm:pt>
    <dgm:pt modelId="{5A56C060-24EA-491F-8AD7-61D26EA62723}" type="pres">
      <dgm:prSet presAssocID="{8D6B09DA-23D4-416A-93CB-F6CD6E6430E5}" presName="parentTextBox" presStyleLbl="node1" presStyleIdx="0" presStyleCnt="2"/>
      <dgm:spPr/>
    </dgm:pt>
    <dgm:pt modelId="{0B7EC32C-55F9-4CD3-8AC2-2FEB0F6ACD82}" type="pres">
      <dgm:prSet presAssocID="{144A8BD4-05C7-46CF-B952-FCF286089726}" presName="sp" presStyleCnt="0"/>
      <dgm:spPr/>
    </dgm:pt>
    <dgm:pt modelId="{715AEC38-5865-41AA-9067-F7F4194676BC}" type="pres">
      <dgm:prSet presAssocID="{0A94B810-D6B8-4F08-AA15-A09F77A1C794}" presName="arrowAndChildren" presStyleCnt="0"/>
      <dgm:spPr/>
    </dgm:pt>
    <dgm:pt modelId="{C1B72D14-A00D-4AAE-9FE0-FEB7B0C6B3DB}" type="pres">
      <dgm:prSet presAssocID="{0A94B810-D6B8-4F08-AA15-A09F77A1C794}" presName="parentTextArrow" presStyleLbl="node1" presStyleIdx="1" presStyleCnt="2"/>
      <dgm:spPr/>
    </dgm:pt>
  </dgm:ptLst>
  <dgm:cxnLst>
    <dgm:cxn modelId="{F1626C06-8A2D-41FC-AB1B-0D296D8D30DB}" type="presOf" srcId="{8D6B09DA-23D4-416A-93CB-F6CD6E6430E5}" destId="{5A56C060-24EA-491F-8AD7-61D26EA62723}" srcOrd="0" destOrd="0" presId="urn:microsoft.com/office/officeart/2005/8/layout/process4"/>
    <dgm:cxn modelId="{33D8870A-3202-4AD8-B52F-1E27E3B917E9}" type="presOf" srcId="{45C73A5C-C077-4942-9383-B081E8F42D51}" destId="{2B8CA36A-B07F-497F-82A5-CF77F4EFEE4F}" srcOrd="0" destOrd="0" presId="urn:microsoft.com/office/officeart/2005/8/layout/process4"/>
    <dgm:cxn modelId="{DD09D72E-171A-40B2-9C00-BACC1D37317F}" srcId="{45C73A5C-C077-4942-9383-B081E8F42D51}" destId="{0A94B810-D6B8-4F08-AA15-A09F77A1C794}" srcOrd="0" destOrd="0" parTransId="{92A54E35-787F-4D21-9176-8D6DBA230679}" sibTransId="{144A8BD4-05C7-46CF-B952-FCF286089726}"/>
    <dgm:cxn modelId="{4448ED44-59F0-4992-ABB8-CE2532233D88}" type="presOf" srcId="{0A94B810-D6B8-4F08-AA15-A09F77A1C794}" destId="{C1B72D14-A00D-4AAE-9FE0-FEB7B0C6B3DB}" srcOrd="0" destOrd="0" presId="urn:microsoft.com/office/officeart/2005/8/layout/process4"/>
    <dgm:cxn modelId="{D6CB774B-8BC2-4661-B6F9-DA12CD165536}" srcId="{45C73A5C-C077-4942-9383-B081E8F42D51}" destId="{8D6B09DA-23D4-416A-93CB-F6CD6E6430E5}" srcOrd="1" destOrd="0" parTransId="{B6F2CDB0-1730-47F3-8663-1E23D8E4D492}" sibTransId="{ED650947-6AC7-4081-A217-D90079849520}"/>
    <dgm:cxn modelId="{293316E7-A37D-4990-A61D-A2D86187050D}" type="presParOf" srcId="{2B8CA36A-B07F-497F-82A5-CF77F4EFEE4F}" destId="{41743CD7-A37E-44C2-9AC8-BB3E6EDFB277}" srcOrd="0" destOrd="0" presId="urn:microsoft.com/office/officeart/2005/8/layout/process4"/>
    <dgm:cxn modelId="{52BF74FB-08A0-4D45-A060-4BBC72D51BF8}" type="presParOf" srcId="{41743CD7-A37E-44C2-9AC8-BB3E6EDFB277}" destId="{5A56C060-24EA-491F-8AD7-61D26EA62723}" srcOrd="0" destOrd="0" presId="urn:microsoft.com/office/officeart/2005/8/layout/process4"/>
    <dgm:cxn modelId="{98D4D058-7882-41A3-B9E1-A2D817B5C681}" type="presParOf" srcId="{2B8CA36A-B07F-497F-82A5-CF77F4EFEE4F}" destId="{0B7EC32C-55F9-4CD3-8AC2-2FEB0F6ACD82}" srcOrd="1" destOrd="0" presId="urn:microsoft.com/office/officeart/2005/8/layout/process4"/>
    <dgm:cxn modelId="{222953FE-F2F4-4203-984B-982A4004A35C}" type="presParOf" srcId="{2B8CA36A-B07F-497F-82A5-CF77F4EFEE4F}" destId="{715AEC38-5865-41AA-9067-F7F4194676BC}" srcOrd="2" destOrd="0" presId="urn:microsoft.com/office/officeart/2005/8/layout/process4"/>
    <dgm:cxn modelId="{599ED55B-8882-48BC-97E8-0DABE3FC74D6}" type="presParOf" srcId="{715AEC38-5865-41AA-9067-F7F4194676BC}" destId="{C1B72D14-A00D-4AAE-9FE0-FEB7B0C6B3D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C0F2784-88BE-4908-A404-D980DD468F4F}" type="doc">
      <dgm:prSet loTypeId="urn:microsoft.com/office/officeart/2005/8/layout/arrow5" loCatId="process" qsTypeId="urn:microsoft.com/office/officeart/2005/8/quickstyle/simple1" qsCatId="simple" csTypeId="urn:microsoft.com/office/officeart/2005/8/colors/colorful4" csCatId="colorful" phldr="1"/>
      <dgm:spPr/>
      <dgm:t>
        <a:bodyPr/>
        <a:lstStyle/>
        <a:p>
          <a:endParaRPr lang="en-GB"/>
        </a:p>
      </dgm:t>
    </dgm:pt>
    <dgm:pt modelId="{6295DA10-4691-48D2-BE3A-17D39626A588}">
      <dgm:prSet/>
      <dgm:spPr/>
      <dgm:t>
        <a:bodyPr/>
        <a:lstStyle/>
        <a:p>
          <a:pPr rtl="0"/>
          <a:r>
            <a:rPr lang="en-US" dirty="0"/>
            <a:t> Persistent deficits in social communication and social interaction across multiple contexts…</a:t>
          </a:r>
          <a:endParaRPr lang="en-GB" dirty="0"/>
        </a:p>
      </dgm:t>
    </dgm:pt>
    <dgm:pt modelId="{040BD4EF-D3FD-43BA-A172-B9EE6773024D}" type="parTrans" cxnId="{3DC5072C-5219-4086-9381-8E1C4690942F}">
      <dgm:prSet/>
      <dgm:spPr/>
      <dgm:t>
        <a:bodyPr/>
        <a:lstStyle/>
        <a:p>
          <a:endParaRPr lang="en-GB"/>
        </a:p>
      </dgm:t>
    </dgm:pt>
    <dgm:pt modelId="{75446A3F-8633-4817-A4C0-48D86732ED5E}" type="sibTrans" cxnId="{3DC5072C-5219-4086-9381-8E1C4690942F}">
      <dgm:prSet/>
      <dgm:spPr/>
      <dgm:t>
        <a:bodyPr/>
        <a:lstStyle/>
        <a:p>
          <a:endParaRPr lang="en-GB"/>
        </a:p>
      </dgm:t>
    </dgm:pt>
    <dgm:pt modelId="{AA80B74F-32EF-4A8A-AB43-93FE7CBEA040}" type="pres">
      <dgm:prSet presAssocID="{EC0F2784-88BE-4908-A404-D980DD468F4F}" presName="diagram" presStyleCnt="0">
        <dgm:presLayoutVars>
          <dgm:dir/>
          <dgm:resizeHandles val="exact"/>
        </dgm:presLayoutVars>
      </dgm:prSet>
      <dgm:spPr/>
    </dgm:pt>
    <dgm:pt modelId="{911E1696-81FB-477B-A964-20654C8C26DC}" type="pres">
      <dgm:prSet presAssocID="{6295DA10-4691-48D2-BE3A-17D39626A588}" presName="arrow" presStyleLbl="node1" presStyleIdx="0" presStyleCnt="1" custScaleX="116762" custScaleY="101965" custRadScaleRad="91167" custRadScaleInc="-2657">
        <dgm:presLayoutVars>
          <dgm:bulletEnabled val="1"/>
        </dgm:presLayoutVars>
      </dgm:prSet>
      <dgm:spPr/>
    </dgm:pt>
  </dgm:ptLst>
  <dgm:cxnLst>
    <dgm:cxn modelId="{3DC5072C-5219-4086-9381-8E1C4690942F}" srcId="{EC0F2784-88BE-4908-A404-D980DD468F4F}" destId="{6295DA10-4691-48D2-BE3A-17D39626A588}" srcOrd="0" destOrd="0" parTransId="{040BD4EF-D3FD-43BA-A172-B9EE6773024D}" sibTransId="{75446A3F-8633-4817-A4C0-48D86732ED5E}"/>
    <dgm:cxn modelId="{4AEA8DA6-7FBD-4A2C-A77D-8FA18F3BAA63}" type="presOf" srcId="{EC0F2784-88BE-4908-A404-D980DD468F4F}" destId="{AA80B74F-32EF-4A8A-AB43-93FE7CBEA040}" srcOrd="0" destOrd="0" presId="urn:microsoft.com/office/officeart/2005/8/layout/arrow5"/>
    <dgm:cxn modelId="{F72927A9-36DA-4E91-892C-05399EB82581}" type="presOf" srcId="{6295DA10-4691-48D2-BE3A-17D39626A588}" destId="{911E1696-81FB-477B-A964-20654C8C26DC}" srcOrd="0" destOrd="0" presId="urn:microsoft.com/office/officeart/2005/8/layout/arrow5"/>
    <dgm:cxn modelId="{B1DA890D-5F14-4828-90B9-34B46F08934F}" type="presParOf" srcId="{AA80B74F-32EF-4A8A-AB43-93FE7CBEA040}" destId="{911E1696-81FB-477B-A964-20654C8C26DC}" srcOrd="0" destOrd="0" presId="urn:microsoft.com/office/officeart/2005/8/layout/arrow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DA5E7DD-5CA3-40E2-BFF6-763508E6191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6466FF0-2EC6-45FE-BAA7-6A86FF9965BF}">
      <dgm:prSet/>
      <dgm:spPr/>
      <dgm:t>
        <a:bodyPr/>
        <a:lstStyle/>
        <a:p>
          <a:pPr rtl="0"/>
          <a:r>
            <a:rPr lang="en-US" dirty="0"/>
            <a:t>Deficits in social-emotional reciprocity, ranging from abnormal social approach and failure of normal back-and-forth conversation; to reduced sharing of interests, emotions, or affect; to failure to initiate or respond to social interactions.</a:t>
          </a:r>
          <a:endParaRPr lang="en-GB" dirty="0"/>
        </a:p>
      </dgm:t>
    </dgm:pt>
    <dgm:pt modelId="{1F157621-1F9E-4189-8F20-A99FDCCEE522}" type="parTrans" cxnId="{78B8D69A-6B40-47FB-9E3D-C1CC111A8C84}">
      <dgm:prSet/>
      <dgm:spPr/>
      <dgm:t>
        <a:bodyPr/>
        <a:lstStyle/>
        <a:p>
          <a:endParaRPr lang="en-GB"/>
        </a:p>
      </dgm:t>
    </dgm:pt>
    <dgm:pt modelId="{23CD181D-6880-4F41-8BE8-7810C9BBA661}" type="sibTrans" cxnId="{78B8D69A-6B40-47FB-9E3D-C1CC111A8C84}">
      <dgm:prSet/>
      <dgm:spPr/>
      <dgm:t>
        <a:bodyPr/>
        <a:lstStyle/>
        <a:p>
          <a:endParaRPr lang="en-GB"/>
        </a:p>
      </dgm:t>
    </dgm:pt>
    <dgm:pt modelId="{C8494B90-C5FC-4ECB-B082-5B98F0C8B2A2}" type="pres">
      <dgm:prSet presAssocID="{0DA5E7DD-5CA3-40E2-BFF6-763508E61919}" presName="vert0" presStyleCnt="0">
        <dgm:presLayoutVars>
          <dgm:dir/>
          <dgm:animOne val="branch"/>
          <dgm:animLvl val="lvl"/>
        </dgm:presLayoutVars>
      </dgm:prSet>
      <dgm:spPr/>
    </dgm:pt>
    <dgm:pt modelId="{DFD66352-A59D-44E6-81D7-E2C82AB78856}" type="pres">
      <dgm:prSet presAssocID="{26466FF0-2EC6-45FE-BAA7-6A86FF9965BF}" presName="thickLine" presStyleLbl="alignNode1" presStyleIdx="0" presStyleCnt="1"/>
      <dgm:spPr/>
    </dgm:pt>
    <dgm:pt modelId="{7244316B-C032-436B-8090-1535E8B288AE}" type="pres">
      <dgm:prSet presAssocID="{26466FF0-2EC6-45FE-BAA7-6A86FF9965BF}" presName="horz1" presStyleCnt="0"/>
      <dgm:spPr/>
    </dgm:pt>
    <dgm:pt modelId="{8276A14A-7ED8-4329-93E2-3302E8A82697}" type="pres">
      <dgm:prSet presAssocID="{26466FF0-2EC6-45FE-BAA7-6A86FF9965BF}" presName="tx1" presStyleLbl="revTx" presStyleIdx="0" presStyleCnt="1"/>
      <dgm:spPr/>
    </dgm:pt>
    <dgm:pt modelId="{32A0826A-E703-4A61-884E-FA7B2A4112DB}" type="pres">
      <dgm:prSet presAssocID="{26466FF0-2EC6-45FE-BAA7-6A86FF9965BF}" presName="vert1" presStyleCnt="0"/>
      <dgm:spPr/>
    </dgm:pt>
  </dgm:ptLst>
  <dgm:cxnLst>
    <dgm:cxn modelId="{D742A834-5FEC-4E33-8F97-90033C3BC734}" type="presOf" srcId="{0DA5E7DD-5CA3-40E2-BFF6-763508E61919}" destId="{C8494B90-C5FC-4ECB-B082-5B98F0C8B2A2}" srcOrd="0" destOrd="0" presId="urn:microsoft.com/office/officeart/2008/layout/LinedList"/>
    <dgm:cxn modelId="{78B8D69A-6B40-47FB-9E3D-C1CC111A8C84}" srcId="{0DA5E7DD-5CA3-40E2-BFF6-763508E61919}" destId="{26466FF0-2EC6-45FE-BAA7-6A86FF9965BF}" srcOrd="0" destOrd="0" parTransId="{1F157621-1F9E-4189-8F20-A99FDCCEE522}" sibTransId="{23CD181D-6880-4F41-8BE8-7810C9BBA661}"/>
    <dgm:cxn modelId="{3E43DC9C-47F9-44DE-B7C1-B35AFDB612D0}" type="presOf" srcId="{26466FF0-2EC6-45FE-BAA7-6A86FF9965BF}" destId="{8276A14A-7ED8-4329-93E2-3302E8A82697}" srcOrd="0" destOrd="0" presId="urn:microsoft.com/office/officeart/2008/layout/LinedList"/>
    <dgm:cxn modelId="{B9F17718-0C5A-4409-9964-DDF5A07061B6}" type="presParOf" srcId="{C8494B90-C5FC-4ECB-B082-5B98F0C8B2A2}" destId="{DFD66352-A59D-44E6-81D7-E2C82AB78856}" srcOrd="0" destOrd="0" presId="urn:microsoft.com/office/officeart/2008/layout/LinedList"/>
    <dgm:cxn modelId="{EDB5DD50-E4EA-44E6-A493-56DCCC0E88B3}" type="presParOf" srcId="{C8494B90-C5FC-4ECB-B082-5B98F0C8B2A2}" destId="{7244316B-C032-436B-8090-1535E8B288AE}" srcOrd="1" destOrd="0" presId="urn:microsoft.com/office/officeart/2008/layout/LinedList"/>
    <dgm:cxn modelId="{1054897C-D72E-4109-A33F-4311059DA124}" type="presParOf" srcId="{7244316B-C032-436B-8090-1535E8B288AE}" destId="{8276A14A-7ED8-4329-93E2-3302E8A82697}" srcOrd="0" destOrd="0" presId="urn:microsoft.com/office/officeart/2008/layout/LinedList"/>
    <dgm:cxn modelId="{571039E3-DE4C-483A-80CD-6ED0C01BDDB4}" type="presParOf" srcId="{7244316B-C032-436B-8090-1535E8B288AE}" destId="{32A0826A-E703-4A61-884E-FA7B2A4112DB}" srcOrd="1" destOrd="0" presId="urn:microsoft.com/office/officeart/2008/layout/Line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6BAD9F9-BA2A-4910-AECD-2841052666EC}"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AD9C497F-D27F-48EF-8E66-C4AC95AAD942}">
      <dgm:prSet custT="1"/>
      <dgm:spPr/>
      <dgm:t>
        <a:bodyPr/>
        <a:lstStyle/>
        <a:p>
          <a:pPr rtl="0"/>
          <a:r>
            <a:rPr lang="en-US" sz="1800" dirty="0"/>
            <a:t>2. Insistence on sameness, inflexible adherence to routines, or ritualized patterns or verbal nonverbal </a:t>
          </a:r>
          <a:r>
            <a:rPr lang="en-US" sz="1800" dirty="0" err="1"/>
            <a:t>behaviour</a:t>
          </a:r>
          <a:r>
            <a:rPr lang="en-US" sz="1800" dirty="0"/>
            <a:t> (e.g., extreme distress at small changes, difficulties with transitions, rigid thinking patterns, greeting rituals, need to take same route or eat food every day).	</a:t>
          </a:r>
          <a:endParaRPr lang="en-GB" sz="1800" dirty="0"/>
        </a:p>
      </dgm:t>
    </dgm:pt>
    <dgm:pt modelId="{8B9326A8-41E9-4B42-A7F4-FD5344674738}" type="parTrans" cxnId="{5295CDF3-3B1D-4544-A136-1E13047F9663}">
      <dgm:prSet/>
      <dgm:spPr/>
      <dgm:t>
        <a:bodyPr/>
        <a:lstStyle/>
        <a:p>
          <a:endParaRPr lang="en-GB"/>
        </a:p>
      </dgm:t>
    </dgm:pt>
    <dgm:pt modelId="{EDFC71F8-3B86-4330-BDB0-6F248A3121D2}" type="sibTrans" cxnId="{5295CDF3-3B1D-4544-A136-1E13047F9663}">
      <dgm:prSet/>
      <dgm:spPr/>
      <dgm:t>
        <a:bodyPr/>
        <a:lstStyle/>
        <a:p>
          <a:endParaRPr lang="en-GB"/>
        </a:p>
      </dgm:t>
    </dgm:pt>
    <dgm:pt modelId="{F7CE9103-6E2F-41E4-B567-EAC0B2B9C512}" type="pres">
      <dgm:prSet presAssocID="{E6BAD9F9-BA2A-4910-AECD-2841052666EC}" presName="Name0" presStyleCnt="0">
        <dgm:presLayoutVars>
          <dgm:chPref val="1"/>
          <dgm:dir/>
          <dgm:animOne val="branch"/>
          <dgm:animLvl val="lvl"/>
          <dgm:resizeHandles/>
        </dgm:presLayoutVars>
      </dgm:prSet>
      <dgm:spPr/>
    </dgm:pt>
    <dgm:pt modelId="{93FE6776-C52E-4280-A03C-670B80B88696}" type="pres">
      <dgm:prSet presAssocID="{AD9C497F-D27F-48EF-8E66-C4AC95AAD942}" presName="vertOne" presStyleCnt="0"/>
      <dgm:spPr/>
    </dgm:pt>
    <dgm:pt modelId="{2029DC18-694D-47D3-BB57-394CD44EDC1D}" type="pres">
      <dgm:prSet presAssocID="{AD9C497F-D27F-48EF-8E66-C4AC95AAD942}" presName="txOne" presStyleLbl="node0" presStyleIdx="0" presStyleCnt="1">
        <dgm:presLayoutVars>
          <dgm:chPref val="3"/>
        </dgm:presLayoutVars>
      </dgm:prSet>
      <dgm:spPr/>
    </dgm:pt>
    <dgm:pt modelId="{0FAF4419-A3C1-4D33-8B3B-FDACD9CB6CA1}" type="pres">
      <dgm:prSet presAssocID="{AD9C497F-D27F-48EF-8E66-C4AC95AAD942}" presName="horzOne" presStyleCnt="0"/>
      <dgm:spPr/>
    </dgm:pt>
  </dgm:ptLst>
  <dgm:cxnLst>
    <dgm:cxn modelId="{2EA3086A-05D7-4006-AF51-5C7B87D01A01}" type="presOf" srcId="{E6BAD9F9-BA2A-4910-AECD-2841052666EC}" destId="{F7CE9103-6E2F-41E4-B567-EAC0B2B9C512}" srcOrd="0" destOrd="0" presId="urn:microsoft.com/office/officeart/2005/8/layout/hierarchy4"/>
    <dgm:cxn modelId="{49804EDC-FABF-4C80-99D8-33597F8B61C6}" type="presOf" srcId="{AD9C497F-D27F-48EF-8E66-C4AC95AAD942}" destId="{2029DC18-694D-47D3-BB57-394CD44EDC1D}" srcOrd="0" destOrd="0" presId="urn:microsoft.com/office/officeart/2005/8/layout/hierarchy4"/>
    <dgm:cxn modelId="{5295CDF3-3B1D-4544-A136-1E13047F9663}" srcId="{E6BAD9F9-BA2A-4910-AECD-2841052666EC}" destId="{AD9C497F-D27F-48EF-8E66-C4AC95AAD942}" srcOrd="0" destOrd="0" parTransId="{8B9326A8-41E9-4B42-A7F4-FD5344674738}" sibTransId="{EDFC71F8-3B86-4330-BDB0-6F248A3121D2}"/>
    <dgm:cxn modelId="{B190A9ED-D0F9-43E5-9AF5-94CB2D86DA6F}" type="presParOf" srcId="{F7CE9103-6E2F-41E4-B567-EAC0B2B9C512}" destId="{93FE6776-C52E-4280-A03C-670B80B88696}" srcOrd="0" destOrd="0" presId="urn:microsoft.com/office/officeart/2005/8/layout/hierarchy4"/>
    <dgm:cxn modelId="{A4E471DB-514F-48BF-BE27-AC6C4FBAF6E6}" type="presParOf" srcId="{93FE6776-C52E-4280-A03C-670B80B88696}" destId="{2029DC18-694D-47D3-BB57-394CD44EDC1D}" srcOrd="0" destOrd="0" presId="urn:microsoft.com/office/officeart/2005/8/layout/hierarchy4"/>
    <dgm:cxn modelId="{5DEBDB1B-8B42-4AE6-8915-D23739FAC42A}" type="presParOf" srcId="{93FE6776-C52E-4280-A03C-670B80B88696}" destId="{0FAF4419-A3C1-4D33-8B3B-FDACD9CB6CA1}"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661CCF7-30BD-4EA6-8EBC-C0C83E2C2DB3}" type="doc">
      <dgm:prSet loTypeId="urn:microsoft.com/office/officeart/2005/8/layout/target3" loCatId="list" qsTypeId="urn:microsoft.com/office/officeart/2005/8/quickstyle/simple1" qsCatId="simple" csTypeId="urn:microsoft.com/office/officeart/2005/8/colors/colorful2" csCatId="colorful" phldr="1"/>
      <dgm:spPr/>
      <dgm:t>
        <a:bodyPr/>
        <a:lstStyle/>
        <a:p>
          <a:endParaRPr lang="en-GB"/>
        </a:p>
      </dgm:t>
    </dgm:pt>
    <dgm:pt modelId="{C938C654-459F-4331-8D44-29A21E93109A}">
      <dgm:prSet/>
      <dgm:spPr/>
      <dgm:t>
        <a:bodyPr/>
        <a:lstStyle/>
        <a:p>
          <a:pPr rtl="0"/>
          <a:r>
            <a:rPr lang="en-US" dirty="0"/>
            <a:t>Restricted, repetitive patterns of </a:t>
          </a:r>
          <a:r>
            <a:rPr lang="en-US" dirty="0" err="1"/>
            <a:t>behaviour</a:t>
          </a:r>
          <a:r>
            <a:rPr lang="en-US" dirty="0"/>
            <a:t>, interests, or activities, as manifested by at least two of the following…</a:t>
          </a:r>
          <a:endParaRPr lang="en-GB" dirty="0"/>
        </a:p>
      </dgm:t>
    </dgm:pt>
    <dgm:pt modelId="{43C25DDE-36C6-4985-987B-1B43935C33CE}" type="parTrans" cxnId="{69D77B2F-C2B7-48D0-9B4E-1321CC039AB2}">
      <dgm:prSet/>
      <dgm:spPr/>
      <dgm:t>
        <a:bodyPr/>
        <a:lstStyle/>
        <a:p>
          <a:endParaRPr lang="en-GB"/>
        </a:p>
      </dgm:t>
    </dgm:pt>
    <dgm:pt modelId="{2F8C9FDD-804B-4C93-9C08-7B5CDCB4DA1F}" type="sibTrans" cxnId="{69D77B2F-C2B7-48D0-9B4E-1321CC039AB2}">
      <dgm:prSet/>
      <dgm:spPr/>
      <dgm:t>
        <a:bodyPr/>
        <a:lstStyle/>
        <a:p>
          <a:endParaRPr lang="en-GB"/>
        </a:p>
      </dgm:t>
    </dgm:pt>
    <dgm:pt modelId="{E6EF5E6F-14B4-49AF-9C27-45EA09D8EA3E}" type="pres">
      <dgm:prSet presAssocID="{C661CCF7-30BD-4EA6-8EBC-C0C83E2C2DB3}" presName="Name0" presStyleCnt="0">
        <dgm:presLayoutVars>
          <dgm:chMax val="7"/>
          <dgm:dir/>
          <dgm:animLvl val="lvl"/>
          <dgm:resizeHandles val="exact"/>
        </dgm:presLayoutVars>
      </dgm:prSet>
      <dgm:spPr/>
    </dgm:pt>
    <dgm:pt modelId="{22437CED-6E70-4CC2-A849-786A30013CB8}" type="pres">
      <dgm:prSet presAssocID="{C938C654-459F-4331-8D44-29A21E93109A}" presName="circle1" presStyleLbl="node1" presStyleIdx="0" presStyleCnt="1"/>
      <dgm:spPr/>
    </dgm:pt>
    <dgm:pt modelId="{730EA683-D2F9-4773-98BE-1BAFC5C1E28D}" type="pres">
      <dgm:prSet presAssocID="{C938C654-459F-4331-8D44-29A21E93109A}" presName="space" presStyleCnt="0"/>
      <dgm:spPr/>
    </dgm:pt>
    <dgm:pt modelId="{7D936427-7AD7-4B55-A369-63DEFCDF1376}" type="pres">
      <dgm:prSet presAssocID="{C938C654-459F-4331-8D44-29A21E93109A}" presName="rect1" presStyleLbl="alignAcc1" presStyleIdx="0" presStyleCnt="1"/>
      <dgm:spPr/>
    </dgm:pt>
    <dgm:pt modelId="{4B61923A-CD28-4C21-A798-E0F0CF3EC251}" type="pres">
      <dgm:prSet presAssocID="{C938C654-459F-4331-8D44-29A21E93109A}" presName="rect1ParTxNoCh" presStyleLbl="alignAcc1" presStyleIdx="0" presStyleCnt="1">
        <dgm:presLayoutVars>
          <dgm:chMax val="1"/>
          <dgm:bulletEnabled val="1"/>
        </dgm:presLayoutVars>
      </dgm:prSet>
      <dgm:spPr/>
    </dgm:pt>
  </dgm:ptLst>
  <dgm:cxnLst>
    <dgm:cxn modelId="{69D77B2F-C2B7-48D0-9B4E-1321CC039AB2}" srcId="{C661CCF7-30BD-4EA6-8EBC-C0C83E2C2DB3}" destId="{C938C654-459F-4331-8D44-29A21E93109A}" srcOrd="0" destOrd="0" parTransId="{43C25DDE-36C6-4985-987B-1B43935C33CE}" sibTransId="{2F8C9FDD-804B-4C93-9C08-7B5CDCB4DA1F}"/>
    <dgm:cxn modelId="{267F8E4B-92EC-4F7B-8BFF-C87B9F0EB526}" type="presOf" srcId="{C938C654-459F-4331-8D44-29A21E93109A}" destId="{4B61923A-CD28-4C21-A798-E0F0CF3EC251}" srcOrd="1" destOrd="0" presId="urn:microsoft.com/office/officeart/2005/8/layout/target3"/>
    <dgm:cxn modelId="{D1C63992-B15B-4CA3-9A61-6194246277EE}" type="presOf" srcId="{C938C654-459F-4331-8D44-29A21E93109A}" destId="{7D936427-7AD7-4B55-A369-63DEFCDF1376}" srcOrd="0" destOrd="0" presId="urn:microsoft.com/office/officeart/2005/8/layout/target3"/>
    <dgm:cxn modelId="{0A6414C0-CB35-4D3A-9330-BAF2255A49EA}" type="presOf" srcId="{C661CCF7-30BD-4EA6-8EBC-C0C83E2C2DB3}" destId="{E6EF5E6F-14B4-49AF-9C27-45EA09D8EA3E}" srcOrd="0" destOrd="0" presId="urn:microsoft.com/office/officeart/2005/8/layout/target3"/>
    <dgm:cxn modelId="{F8A2015D-9A4D-42E0-A09F-D9A8BBA54E3B}" type="presParOf" srcId="{E6EF5E6F-14B4-49AF-9C27-45EA09D8EA3E}" destId="{22437CED-6E70-4CC2-A849-786A30013CB8}" srcOrd="0" destOrd="0" presId="urn:microsoft.com/office/officeart/2005/8/layout/target3"/>
    <dgm:cxn modelId="{EFEE8898-5D17-43E3-803F-2FE9F53B4DA9}" type="presParOf" srcId="{E6EF5E6F-14B4-49AF-9C27-45EA09D8EA3E}" destId="{730EA683-D2F9-4773-98BE-1BAFC5C1E28D}" srcOrd="1" destOrd="0" presId="urn:microsoft.com/office/officeart/2005/8/layout/target3"/>
    <dgm:cxn modelId="{54DB7318-1E38-476F-8A75-F9BA17F26304}" type="presParOf" srcId="{E6EF5E6F-14B4-49AF-9C27-45EA09D8EA3E}" destId="{7D936427-7AD7-4B55-A369-63DEFCDF1376}" srcOrd="2" destOrd="0" presId="urn:microsoft.com/office/officeart/2005/8/layout/target3"/>
    <dgm:cxn modelId="{90A0A4A4-CBF7-4BB0-A8C4-74A192C9E32B}" type="presParOf" srcId="{E6EF5E6F-14B4-49AF-9C27-45EA09D8EA3E}" destId="{4B61923A-CD28-4C21-A798-E0F0CF3EC251}" srcOrd="3" destOrd="0" presId="urn:microsoft.com/office/officeart/2005/8/layout/targe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F81C1231-9AD5-46B9-9688-E3F3B7CE3662}"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008E866D-A301-40FA-8BE2-2E3A172A62A9}">
      <dgm:prSet/>
      <dgm:spPr/>
      <dgm:t>
        <a:bodyPr/>
        <a:lstStyle/>
        <a:p>
          <a:pPr rtl="0"/>
          <a:r>
            <a:rPr lang="en-US" dirty="0"/>
            <a:t>1. Stereotyped or repetitive motor movements, use of objects, or speech (e.g., lining up toys or flipping objects, echolalia, idiosyncratic phrases).</a:t>
          </a:r>
          <a:endParaRPr lang="en-GB" dirty="0"/>
        </a:p>
      </dgm:t>
    </dgm:pt>
    <dgm:pt modelId="{558FDCA6-BEE6-466C-9E80-1F93D795820F}" type="parTrans" cxnId="{FFE500B2-17ED-40BB-8F6F-9BED017EAD1C}">
      <dgm:prSet/>
      <dgm:spPr/>
      <dgm:t>
        <a:bodyPr/>
        <a:lstStyle/>
        <a:p>
          <a:endParaRPr lang="en-GB"/>
        </a:p>
      </dgm:t>
    </dgm:pt>
    <dgm:pt modelId="{14FF84C6-FBDC-40FD-87ED-1A11B8A8333C}" type="sibTrans" cxnId="{FFE500B2-17ED-40BB-8F6F-9BED017EAD1C}">
      <dgm:prSet/>
      <dgm:spPr/>
      <dgm:t>
        <a:bodyPr/>
        <a:lstStyle/>
        <a:p>
          <a:endParaRPr lang="en-GB"/>
        </a:p>
      </dgm:t>
    </dgm:pt>
    <dgm:pt modelId="{7E4EA752-4339-4D72-8844-ADBE48303173}" type="pres">
      <dgm:prSet presAssocID="{F81C1231-9AD5-46B9-9688-E3F3B7CE3662}" presName="cycle" presStyleCnt="0">
        <dgm:presLayoutVars>
          <dgm:dir/>
          <dgm:resizeHandles val="exact"/>
        </dgm:presLayoutVars>
      </dgm:prSet>
      <dgm:spPr/>
    </dgm:pt>
    <dgm:pt modelId="{3191AE6F-6C9E-4F71-AFB6-E266B8449F01}" type="pres">
      <dgm:prSet presAssocID="{008E866D-A301-40FA-8BE2-2E3A172A62A9}" presName="node" presStyleLbl="node1" presStyleIdx="0" presStyleCnt="1" custScaleX="124490" custRadScaleRad="101101" custRadScaleInc="4">
        <dgm:presLayoutVars>
          <dgm:bulletEnabled val="1"/>
        </dgm:presLayoutVars>
      </dgm:prSet>
      <dgm:spPr/>
    </dgm:pt>
  </dgm:ptLst>
  <dgm:cxnLst>
    <dgm:cxn modelId="{9284B91A-6D4D-4646-B97C-BCD897C9DB1D}" type="presOf" srcId="{F81C1231-9AD5-46B9-9688-E3F3B7CE3662}" destId="{7E4EA752-4339-4D72-8844-ADBE48303173}" srcOrd="0" destOrd="0" presId="urn:microsoft.com/office/officeart/2005/8/layout/cycle2"/>
    <dgm:cxn modelId="{2E90408C-F95C-4B1F-80FA-C46ED0471A47}" type="presOf" srcId="{008E866D-A301-40FA-8BE2-2E3A172A62A9}" destId="{3191AE6F-6C9E-4F71-AFB6-E266B8449F01}" srcOrd="0" destOrd="0" presId="urn:microsoft.com/office/officeart/2005/8/layout/cycle2"/>
    <dgm:cxn modelId="{FFE500B2-17ED-40BB-8F6F-9BED017EAD1C}" srcId="{F81C1231-9AD5-46B9-9688-E3F3B7CE3662}" destId="{008E866D-A301-40FA-8BE2-2E3A172A62A9}" srcOrd="0" destOrd="0" parTransId="{558FDCA6-BEE6-466C-9E80-1F93D795820F}" sibTransId="{14FF84C6-FBDC-40FD-87ED-1A11B8A8333C}"/>
    <dgm:cxn modelId="{B7ACB089-4F10-4FA1-8194-2EE0A36695DF}" type="presParOf" srcId="{7E4EA752-4339-4D72-8844-ADBE48303173}" destId="{3191AE6F-6C9E-4F71-AFB6-E266B8449F01}" srcOrd="0" destOrd="0" presId="urn:microsoft.com/office/officeart/2005/8/layout/cycle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2075FD1-7675-4174-91F9-E9A6473AB9C2}" type="doc">
      <dgm:prSet loTypeId="urn:microsoft.com/office/officeart/2005/8/layout/hierarchy2" loCatId="hierarchy" qsTypeId="urn:microsoft.com/office/officeart/2005/8/quickstyle/simple1" qsCatId="simple" csTypeId="urn:microsoft.com/office/officeart/2005/8/colors/accent3_4" csCatId="accent3" phldr="1"/>
      <dgm:spPr/>
      <dgm:t>
        <a:bodyPr/>
        <a:lstStyle/>
        <a:p>
          <a:endParaRPr lang="en-GB"/>
        </a:p>
      </dgm:t>
    </dgm:pt>
    <dgm:pt modelId="{66E69749-2342-4769-B54D-54FF6417F096}">
      <dgm:prSet custT="1"/>
      <dgm:spPr/>
      <dgm:t>
        <a:bodyPr/>
        <a:lstStyle/>
        <a:p>
          <a:pPr rtl="0"/>
          <a:r>
            <a:rPr lang="en-US" sz="1600" dirty="0"/>
            <a:t>3. Highly restricted, fixated interests that are abnormal in intensity or focus (e.g., strong attachment to or preoccupation with unusual objects).</a:t>
          </a:r>
          <a:endParaRPr lang="en-GB" sz="1600" dirty="0"/>
        </a:p>
      </dgm:t>
    </dgm:pt>
    <dgm:pt modelId="{8828E99D-4659-40DE-B0D8-57F860A35506}" type="parTrans" cxnId="{83381044-9946-477E-82F3-8E5B15DCBAE9}">
      <dgm:prSet/>
      <dgm:spPr/>
      <dgm:t>
        <a:bodyPr/>
        <a:lstStyle/>
        <a:p>
          <a:endParaRPr lang="en-GB"/>
        </a:p>
      </dgm:t>
    </dgm:pt>
    <dgm:pt modelId="{5F1AE826-5EAC-4549-9C77-253A2C4BA7AD}" type="sibTrans" cxnId="{83381044-9946-477E-82F3-8E5B15DCBAE9}">
      <dgm:prSet/>
      <dgm:spPr/>
      <dgm:t>
        <a:bodyPr/>
        <a:lstStyle/>
        <a:p>
          <a:endParaRPr lang="en-GB"/>
        </a:p>
      </dgm:t>
    </dgm:pt>
    <dgm:pt modelId="{45E2E533-2DA1-4EC2-8FD5-849B22723313}">
      <dgm:prSet custT="1"/>
      <dgm:spPr/>
      <dgm:t>
        <a:bodyPr/>
        <a:lstStyle/>
        <a:p>
          <a:pPr rtl="0"/>
          <a:r>
            <a:rPr lang="en-US" sz="1600" dirty="0"/>
            <a:t>4. Hyper- or </a:t>
          </a:r>
          <a:r>
            <a:rPr lang="en-US" sz="1600" dirty="0" err="1"/>
            <a:t>hyporeactivity</a:t>
          </a:r>
          <a:r>
            <a:rPr lang="en-US" sz="1600" dirty="0"/>
            <a:t> to sensory input or unusual interests in sensory aspects of the environment (e.g., adverse response to specific sounds or textures, excessive  touching of objects, visual fascination with lights or movement).</a:t>
          </a:r>
          <a:endParaRPr lang="en-GB" sz="1600" dirty="0"/>
        </a:p>
      </dgm:t>
    </dgm:pt>
    <dgm:pt modelId="{F4BF1739-B164-4345-8EF0-D736DF322F82}" type="parTrans" cxnId="{CB0B095A-0F8F-44F0-B05E-4D44D7C37BFA}">
      <dgm:prSet/>
      <dgm:spPr/>
      <dgm:t>
        <a:bodyPr/>
        <a:lstStyle/>
        <a:p>
          <a:endParaRPr lang="en-GB"/>
        </a:p>
      </dgm:t>
    </dgm:pt>
    <dgm:pt modelId="{9423465D-4702-46F2-A1CC-95A873016B5B}" type="sibTrans" cxnId="{CB0B095A-0F8F-44F0-B05E-4D44D7C37BFA}">
      <dgm:prSet/>
      <dgm:spPr/>
      <dgm:t>
        <a:bodyPr/>
        <a:lstStyle/>
        <a:p>
          <a:endParaRPr lang="en-GB"/>
        </a:p>
      </dgm:t>
    </dgm:pt>
    <dgm:pt modelId="{E1DD5132-9344-43C4-8E85-D171702D9AD6}" type="pres">
      <dgm:prSet presAssocID="{A2075FD1-7675-4174-91F9-E9A6473AB9C2}" presName="diagram" presStyleCnt="0">
        <dgm:presLayoutVars>
          <dgm:chPref val="1"/>
          <dgm:dir/>
          <dgm:animOne val="branch"/>
          <dgm:animLvl val="lvl"/>
          <dgm:resizeHandles val="exact"/>
        </dgm:presLayoutVars>
      </dgm:prSet>
      <dgm:spPr/>
    </dgm:pt>
    <dgm:pt modelId="{99E1E21A-B8A1-462D-8DA8-1B8F4FCEE9BA}" type="pres">
      <dgm:prSet presAssocID="{66E69749-2342-4769-B54D-54FF6417F096}" presName="root1" presStyleCnt="0"/>
      <dgm:spPr/>
    </dgm:pt>
    <dgm:pt modelId="{1EC16B0A-4666-4DA1-B771-93AC014062DA}" type="pres">
      <dgm:prSet presAssocID="{66E69749-2342-4769-B54D-54FF6417F096}" presName="LevelOneTextNode" presStyleLbl="node0" presStyleIdx="0" presStyleCnt="1" custScaleY="309892">
        <dgm:presLayoutVars>
          <dgm:chPref val="3"/>
        </dgm:presLayoutVars>
      </dgm:prSet>
      <dgm:spPr/>
    </dgm:pt>
    <dgm:pt modelId="{2CC852E5-6E60-485F-B4C7-A513D0416BB3}" type="pres">
      <dgm:prSet presAssocID="{66E69749-2342-4769-B54D-54FF6417F096}" presName="level2hierChild" presStyleCnt="0"/>
      <dgm:spPr/>
    </dgm:pt>
    <dgm:pt modelId="{5E747E7D-D587-48BD-B0AF-6A661574CF01}" type="pres">
      <dgm:prSet presAssocID="{F4BF1739-B164-4345-8EF0-D736DF322F82}" presName="conn2-1" presStyleLbl="parChTrans1D2" presStyleIdx="0" presStyleCnt="1"/>
      <dgm:spPr/>
    </dgm:pt>
    <dgm:pt modelId="{9A5B0D62-E8CC-41CB-9252-D2F3BFBB8B64}" type="pres">
      <dgm:prSet presAssocID="{F4BF1739-B164-4345-8EF0-D736DF322F82}" presName="connTx" presStyleLbl="parChTrans1D2" presStyleIdx="0" presStyleCnt="1"/>
      <dgm:spPr/>
    </dgm:pt>
    <dgm:pt modelId="{B3FC1E56-1BAD-44A6-B21D-F2CEE556C0A4}" type="pres">
      <dgm:prSet presAssocID="{45E2E533-2DA1-4EC2-8FD5-849B22723313}" presName="root2" presStyleCnt="0"/>
      <dgm:spPr/>
    </dgm:pt>
    <dgm:pt modelId="{DD4EE3D6-8456-4185-84D2-C4775F152060}" type="pres">
      <dgm:prSet presAssocID="{45E2E533-2DA1-4EC2-8FD5-849B22723313}" presName="LevelTwoTextNode" presStyleLbl="node2" presStyleIdx="0" presStyleCnt="1" custScaleX="145410" custScaleY="287855" custLinFactNeighborX="1655" custLinFactNeighborY="0">
        <dgm:presLayoutVars>
          <dgm:chPref val="3"/>
        </dgm:presLayoutVars>
      </dgm:prSet>
      <dgm:spPr/>
    </dgm:pt>
    <dgm:pt modelId="{DE5294E4-6CC6-45A7-9392-F7AE8A5AA8D7}" type="pres">
      <dgm:prSet presAssocID="{45E2E533-2DA1-4EC2-8FD5-849B22723313}" presName="level3hierChild" presStyleCnt="0"/>
      <dgm:spPr/>
    </dgm:pt>
  </dgm:ptLst>
  <dgm:cxnLst>
    <dgm:cxn modelId="{86111621-E9FA-4B4E-BD3B-0F9208664BD6}" type="presOf" srcId="{66E69749-2342-4769-B54D-54FF6417F096}" destId="{1EC16B0A-4666-4DA1-B771-93AC014062DA}" srcOrd="0" destOrd="0" presId="urn:microsoft.com/office/officeart/2005/8/layout/hierarchy2"/>
    <dgm:cxn modelId="{83381044-9946-477E-82F3-8E5B15DCBAE9}" srcId="{A2075FD1-7675-4174-91F9-E9A6473AB9C2}" destId="{66E69749-2342-4769-B54D-54FF6417F096}" srcOrd="0" destOrd="0" parTransId="{8828E99D-4659-40DE-B0D8-57F860A35506}" sibTransId="{5F1AE826-5EAC-4549-9C77-253A2C4BA7AD}"/>
    <dgm:cxn modelId="{CB0B095A-0F8F-44F0-B05E-4D44D7C37BFA}" srcId="{66E69749-2342-4769-B54D-54FF6417F096}" destId="{45E2E533-2DA1-4EC2-8FD5-849B22723313}" srcOrd="0" destOrd="0" parTransId="{F4BF1739-B164-4345-8EF0-D736DF322F82}" sibTransId="{9423465D-4702-46F2-A1CC-95A873016B5B}"/>
    <dgm:cxn modelId="{1EB8448F-D1EB-47F7-AFD5-D6862448C2C7}" type="presOf" srcId="{F4BF1739-B164-4345-8EF0-D736DF322F82}" destId="{9A5B0D62-E8CC-41CB-9252-D2F3BFBB8B64}" srcOrd="1" destOrd="0" presId="urn:microsoft.com/office/officeart/2005/8/layout/hierarchy2"/>
    <dgm:cxn modelId="{18B71592-A7B1-4BB3-AF81-C6360C555B63}" type="presOf" srcId="{F4BF1739-B164-4345-8EF0-D736DF322F82}" destId="{5E747E7D-D587-48BD-B0AF-6A661574CF01}" srcOrd="0" destOrd="0" presId="urn:microsoft.com/office/officeart/2005/8/layout/hierarchy2"/>
    <dgm:cxn modelId="{6DA5679F-94DF-4A39-ACA5-7269D86D6776}" type="presOf" srcId="{A2075FD1-7675-4174-91F9-E9A6473AB9C2}" destId="{E1DD5132-9344-43C4-8E85-D171702D9AD6}" srcOrd="0" destOrd="0" presId="urn:microsoft.com/office/officeart/2005/8/layout/hierarchy2"/>
    <dgm:cxn modelId="{9BEF42FF-E2AD-4BBE-8AEC-ECBE01516520}" type="presOf" srcId="{45E2E533-2DA1-4EC2-8FD5-849B22723313}" destId="{DD4EE3D6-8456-4185-84D2-C4775F152060}" srcOrd="0" destOrd="0" presId="urn:microsoft.com/office/officeart/2005/8/layout/hierarchy2"/>
    <dgm:cxn modelId="{BC525F9B-88F4-4C2D-BF99-9E1841CAB7A8}" type="presParOf" srcId="{E1DD5132-9344-43C4-8E85-D171702D9AD6}" destId="{99E1E21A-B8A1-462D-8DA8-1B8F4FCEE9BA}" srcOrd="0" destOrd="0" presId="urn:microsoft.com/office/officeart/2005/8/layout/hierarchy2"/>
    <dgm:cxn modelId="{291FD52F-A5AA-41D9-B94D-787994201612}" type="presParOf" srcId="{99E1E21A-B8A1-462D-8DA8-1B8F4FCEE9BA}" destId="{1EC16B0A-4666-4DA1-B771-93AC014062DA}" srcOrd="0" destOrd="0" presId="urn:microsoft.com/office/officeart/2005/8/layout/hierarchy2"/>
    <dgm:cxn modelId="{1C92559D-CD89-41D6-B770-0BBD21966F24}" type="presParOf" srcId="{99E1E21A-B8A1-462D-8DA8-1B8F4FCEE9BA}" destId="{2CC852E5-6E60-485F-B4C7-A513D0416BB3}" srcOrd="1" destOrd="0" presId="urn:microsoft.com/office/officeart/2005/8/layout/hierarchy2"/>
    <dgm:cxn modelId="{D9442C56-D2D5-497F-9E4D-DA8397E95BBF}" type="presParOf" srcId="{2CC852E5-6E60-485F-B4C7-A513D0416BB3}" destId="{5E747E7D-D587-48BD-B0AF-6A661574CF01}" srcOrd="0" destOrd="0" presId="urn:microsoft.com/office/officeart/2005/8/layout/hierarchy2"/>
    <dgm:cxn modelId="{BDD6EA76-675C-4805-9C96-56D5298613B2}" type="presParOf" srcId="{5E747E7D-D587-48BD-B0AF-6A661574CF01}" destId="{9A5B0D62-E8CC-41CB-9252-D2F3BFBB8B64}" srcOrd="0" destOrd="0" presId="urn:microsoft.com/office/officeart/2005/8/layout/hierarchy2"/>
    <dgm:cxn modelId="{BF10099D-A3AA-4799-A31C-BD7A6933FF86}" type="presParOf" srcId="{2CC852E5-6E60-485F-B4C7-A513D0416BB3}" destId="{B3FC1E56-1BAD-44A6-B21D-F2CEE556C0A4}" srcOrd="1" destOrd="0" presId="urn:microsoft.com/office/officeart/2005/8/layout/hierarchy2"/>
    <dgm:cxn modelId="{38C8C6B6-A2EC-4883-AAF3-01DB7FC77DDF}" type="presParOf" srcId="{B3FC1E56-1BAD-44A6-B21D-F2CEE556C0A4}" destId="{DD4EE3D6-8456-4185-84D2-C4775F152060}" srcOrd="0" destOrd="0" presId="urn:microsoft.com/office/officeart/2005/8/layout/hierarchy2"/>
    <dgm:cxn modelId="{3258A950-7FB9-4E4D-AB4B-230B7AA9C81A}" type="presParOf" srcId="{B3FC1E56-1BAD-44A6-B21D-F2CEE556C0A4}" destId="{DE5294E4-6CC6-45A7-9392-F7AE8A5AA8D7}" srcOrd="1" destOrd="0" presId="urn:microsoft.com/office/officeart/2005/8/layout/hierarchy2"/>
  </dgm:cxnLst>
  <dgm:bg/>
  <dgm:whole/>
  <dgm:extLst>
    <a:ext uri="http://schemas.microsoft.com/office/drawing/2008/diagram">
      <dsp:dataModelExt xmlns:dsp="http://schemas.microsoft.com/office/drawing/2008/diagram" relId="rId23" minVer="http://schemas.openxmlformats.org/drawingml/2006/diagram"/>
    </a:ext>
    <a:ext uri="{C62137D5-CB1D-491B-B009-E17868A290BF}">
      <dgm14:recolorImg xmlns:dgm14="http://schemas.microsoft.com/office/drawing/2010/diagram" val="1"/>
    </a:ext>
  </dgm:extLst>
</dgm:dataModel>
</file>

<file path=ppt/diagrams/data31.xml><?xml version="1.0" encoding="utf-8"?>
<dgm:dataModel xmlns:dgm="http://schemas.openxmlformats.org/drawingml/2006/diagram" xmlns:a="http://schemas.openxmlformats.org/drawingml/2006/main">
  <dgm:ptLst>
    <dgm:pt modelId="{1A4B0E4C-3BFA-42BB-9E8E-7BA1B691C267}" type="doc">
      <dgm:prSet loTypeId="urn:microsoft.com/office/officeart/2005/8/layout/matrix3" loCatId="matrix" qsTypeId="urn:microsoft.com/office/officeart/2005/8/quickstyle/simple1" qsCatId="simple" csTypeId="urn:microsoft.com/office/officeart/2005/8/colors/accent3_5" csCatId="accent3" phldr="1"/>
      <dgm:spPr/>
      <dgm:t>
        <a:bodyPr/>
        <a:lstStyle/>
        <a:p>
          <a:endParaRPr lang="en-GB"/>
        </a:p>
      </dgm:t>
    </dgm:pt>
    <dgm:pt modelId="{6FC8F996-A45D-41DD-9065-00BECDF72012}">
      <dgm:prSet/>
      <dgm:spPr/>
      <dgm:t>
        <a:bodyPr/>
        <a:lstStyle/>
        <a:p>
          <a:pPr rtl="0"/>
          <a:r>
            <a:rPr lang="en-US">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a:solidFill>
              <a:schemeClr val="accent1">
                <a:lumMod val="50000"/>
              </a:schemeClr>
            </a:solidFill>
          </a:endParaRPr>
        </a:p>
      </dgm:t>
    </dgm:pt>
    <dgm:pt modelId="{3C075C1E-2E39-44AF-A521-02F50D952682}" type="parTrans" cxnId="{02750D34-62F3-4EC4-8E2C-A9DE5EFEC2D2}">
      <dgm:prSet/>
      <dgm:spPr/>
      <dgm:t>
        <a:bodyPr/>
        <a:lstStyle/>
        <a:p>
          <a:endParaRPr lang="en-GB">
            <a:solidFill>
              <a:schemeClr val="accent1">
                <a:lumMod val="50000"/>
              </a:schemeClr>
            </a:solidFill>
          </a:endParaRPr>
        </a:p>
      </dgm:t>
    </dgm:pt>
    <dgm:pt modelId="{14E92D2A-F24E-4D7B-BA5F-C5764206C62D}" type="sibTrans" cxnId="{02750D34-62F3-4EC4-8E2C-A9DE5EFEC2D2}">
      <dgm:prSet/>
      <dgm:spPr/>
      <dgm:t>
        <a:bodyPr/>
        <a:lstStyle/>
        <a:p>
          <a:endParaRPr lang="en-GB">
            <a:solidFill>
              <a:schemeClr val="accent1">
                <a:lumMod val="50000"/>
              </a:schemeClr>
            </a:solidFill>
          </a:endParaRPr>
        </a:p>
      </dgm:t>
    </dgm:pt>
    <dgm:pt modelId="{F3574AA2-D6FB-443E-9A61-7D14BC73BF6F}">
      <dgm:prSet/>
      <dgm:spPr/>
      <dgm:t>
        <a:bodyPr/>
        <a:lstStyle/>
        <a:p>
          <a:pPr rtl="0"/>
          <a:r>
            <a:rPr lang="en-US" dirty="0">
              <a:solidFill>
                <a:schemeClr val="accent1">
                  <a:lumMod val="50000"/>
                </a:schemeClr>
              </a:solidFill>
            </a:rPr>
            <a:t>Symptoms cause clinically </a:t>
          </a:r>
          <a:r>
            <a:rPr lang="en-US" b="1" dirty="0">
              <a:solidFill>
                <a:schemeClr val="accent1">
                  <a:lumMod val="50000"/>
                </a:schemeClr>
              </a:solidFill>
            </a:rPr>
            <a:t>significant impairment </a:t>
          </a:r>
          <a:r>
            <a:rPr lang="en-US" dirty="0">
              <a:solidFill>
                <a:schemeClr val="accent1">
                  <a:lumMod val="50000"/>
                </a:schemeClr>
              </a:solidFill>
            </a:rPr>
            <a:t>in social, occupational, or other important areas of current functioning.</a:t>
          </a:r>
          <a:endParaRPr lang="en-GB" dirty="0">
            <a:solidFill>
              <a:schemeClr val="accent1">
                <a:lumMod val="50000"/>
              </a:schemeClr>
            </a:solidFill>
          </a:endParaRPr>
        </a:p>
      </dgm:t>
    </dgm:pt>
    <dgm:pt modelId="{328572A3-E52F-49C9-BD3B-D8F59477A05A}" type="parTrans" cxnId="{C1876464-9591-4D38-8207-3F469C9D5328}">
      <dgm:prSet/>
      <dgm:spPr/>
      <dgm:t>
        <a:bodyPr/>
        <a:lstStyle/>
        <a:p>
          <a:endParaRPr lang="en-GB">
            <a:solidFill>
              <a:schemeClr val="accent1">
                <a:lumMod val="50000"/>
              </a:schemeClr>
            </a:solidFill>
          </a:endParaRPr>
        </a:p>
      </dgm:t>
    </dgm:pt>
    <dgm:pt modelId="{D2A499E3-553D-4F7C-AD1B-310FBC60F04B}" type="sibTrans" cxnId="{C1876464-9591-4D38-8207-3F469C9D5328}">
      <dgm:prSet/>
      <dgm:spPr/>
      <dgm:t>
        <a:bodyPr/>
        <a:lstStyle/>
        <a:p>
          <a:endParaRPr lang="en-GB">
            <a:solidFill>
              <a:schemeClr val="accent1">
                <a:lumMod val="50000"/>
              </a:schemeClr>
            </a:solidFill>
          </a:endParaRPr>
        </a:p>
      </dgm:t>
    </dgm:pt>
    <dgm:pt modelId="{2D9783D4-E1E2-46D0-AC79-D05964EA88E9}">
      <dgm:prSet/>
      <dgm:spPr/>
      <dgm:t>
        <a:bodyPr/>
        <a:lstStyle/>
        <a:p>
          <a:pPr rtl="0"/>
          <a:r>
            <a:rPr lang="en-US" dirty="0">
              <a:solidFill>
                <a:schemeClr val="accent1">
                  <a:lumMod val="50000"/>
                </a:schemeClr>
              </a:solidFill>
            </a:rPr>
            <a:t>These disturbances </a:t>
          </a:r>
          <a:r>
            <a:rPr lang="en-US" b="1" dirty="0">
              <a:solidFill>
                <a:schemeClr val="accent1">
                  <a:lumMod val="50000"/>
                </a:schemeClr>
              </a:solidFill>
            </a:rPr>
            <a:t>are not better explained by intellectual disability </a:t>
          </a:r>
          <a:r>
            <a:rPr lang="en-US" dirty="0">
              <a:solidFill>
                <a:schemeClr val="accent1">
                  <a:lumMod val="50000"/>
                </a:schemeClr>
              </a:solidFill>
            </a:rPr>
            <a:t>(intellectual developmental disorder) or global developmental delay. </a:t>
          </a:r>
          <a:endParaRPr lang="en-GB" dirty="0">
            <a:solidFill>
              <a:schemeClr val="accent1">
                <a:lumMod val="50000"/>
              </a:schemeClr>
            </a:solidFill>
          </a:endParaRPr>
        </a:p>
      </dgm:t>
    </dgm:pt>
    <dgm:pt modelId="{B4BF2AFB-2E34-4FFD-ADA7-F81CBA3D67AF}" type="parTrans" cxnId="{E42D674E-49E3-4576-9F1B-48714D127FCB}">
      <dgm:prSet/>
      <dgm:spPr/>
      <dgm:t>
        <a:bodyPr/>
        <a:lstStyle/>
        <a:p>
          <a:endParaRPr lang="en-GB">
            <a:solidFill>
              <a:schemeClr val="accent1">
                <a:lumMod val="50000"/>
              </a:schemeClr>
            </a:solidFill>
          </a:endParaRPr>
        </a:p>
      </dgm:t>
    </dgm:pt>
    <dgm:pt modelId="{7550F80E-A97D-4330-8637-F6E6207CA3B8}" type="sibTrans" cxnId="{E42D674E-49E3-4576-9F1B-48714D127FCB}">
      <dgm:prSet/>
      <dgm:spPr/>
      <dgm:t>
        <a:bodyPr/>
        <a:lstStyle/>
        <a:p>
          <a:endParaRPr lang="en-GB">
            <a:solidFill>
              <a:schemeClr val="accent1">
                <a:lumMod val="50000"/>
              </a:schemeClr>
            </a:solidFill>
          </a:endParaRPr>
        </a:p>
      </dgm:t>
    </dgm:pt>
    <dgm:pt modelId="{F84B131F-817D-42B1-967E-B18FE13AEDA5}">
      <dgm:prSet/>
      <dgm:spPr/>
      <dgm:t>
        <a:bodyPr/>
        <a:lstStyle/>
        <a:p>
          <a:pPr rtl="0"/>
          <a:r>
            <a:rPr lang="en-US" b="1" dirty="0">
              <a:solidFill>
                <a:schemeClr val="accent1">
                  <a:lumMod val="50000"/>
                </a:schemeClr>
              </a:solidFill>
            </a:rPr>
            <a:t>Intellectual disability and autism spectrum disorder frequently co-occur</a:t>
          </a:r>
          <a:r>
            <a:rPr lang="en-US" dirty="0">
              <a:solidFill>
                <a:schemeClr val="accent1">
                  <a:lumMod val="50000"/>
                </a:schemeClr>
              </a:solidFill>
            </a:rPr>
            <a:t>; to make comorbid diagnoses of autism spectrum disorder and intellectual disability, social communication should be below that expected for general developmental level.</a:t>
          </a:r>
          <a:endParaRPr lang="en-GB" dirty="0">
            <a:solidFill>
              <a:schemeClr val="accent1">
                <a:lumMod val="50000"/>
              </a:schemeClr>
            </a:solidFill>
          </a:endParaRPr>
        </a:p>
      </dgm:t>
    </dgm:pt>
    <dgm:pt modelId="{BC7F510E-7A54-4C3D-8306-4E04759372DB}" type="parTrans" cxnId="{F9880967-12FD-4DE6-B71D-DFAD4F57F6F1}">
      <dgm:prSet/>
      <dgm:spPr/>
      <dgm:t>
        <a:bodyPr/>
        <a:lstStyle/>
        <a:p>
          <a:endParaRPr lang="en-GB">
            <a:solidFill>
              <a:schemeClr val="accent1">
                <a:lumMod val="50000"/>
              </a:schemeClr>
            </a:solidFill>
          </a:endParaRPr>
        </a:p>
      </dgm:t>
    </dgm:pt>
    <dgm:pt modelId="{F668172D-E57F-42A1-9DE4-AA2774C08E15}" type="sibTrans" cxnId="{F9880967-12FD-4DE6-B71D-DFAD4F57F6F1}">
      <dgm:prSet/>
      <dgm:spPr/>
      <dgm:t>
        <a:bodyPr/>
        <a:lstStyle/>
        <a:p>
          <a:endParaRPr lang="en-GB">
            <a:solidFill>
              <a:schemeClr val="accent1">
                <a:lumMod val="50000"/>
              </a:schemeClr>
            </a:solidFill>
          </a:endParaRPr>
        </a:p>
      </dgm:t>
    </dgm:pt>
    <dgm:pt modelId="{8541F7E2-CC81-4457-B965-018FEC2D8D49}" type="pres">
      <dgm:prSet presAssocID="{1A4B0E4C-3BFA-42BB-9E8E-7BA1B691C267}" presName="matrix" presStyleCnt="0">
        <dgm:presLayoutVars>
          <dgm:chMax val="1"/>
          <dgm:dir/>
          <dgm:resizeHandles val="exact"/>
        </dgm:presLayoutVars>
      </dgm:prSet>
      <dgm:spPr/>
    </dgm:pt>
    <dgm:pt modelId="{09CB4DF0-B8CC-42FF-851A-5971CB00A973}" type="pres">
      <dgm:prSet presAssocID="{1A4B0E4C-3BFA-42BB-9E8E-7BA1B691C267}" presName="diamond" presStyleLbl="bgShp" presStyleIdx="0" presStyleCnt="1" custScaleX="117180"/>
      <dgm:spPr/>
    </dgm:pt>
    <dgm:pt modelId="{945FCA1C-6ACD-4840-A931-473AA5E0D183}" type="pres">
      <dgm:prSet presAssocID="{1A4B0E4C-3BFA-42BB-9E8E-7BA1B691C267}" presName="quad1" presStyleLbl="node1" presStyleIdx="0" presStyleCnt="4">
        <dgm:presLayoutVars>
          <dgm:chMax val="0"/>
          <dgm:chPref val="0"/>
          <dgm:bulletEnabled val="1"/>
        </dgm:presLayoutVars>
      </dgm:prSet>
      <dgm:spPr/>
    </dgm:pt>
    <dgm:pt modelId="{0D9C59AD-E2FE-4F88-80C5-010C5F080159}" type="pres">
      <dgm:prSet presAssocID="{1A4B0E4C-3BFA-42BB-9E8E-7BA1B691C267}" presName="quad2" presStyleLbl="node1" presStyleIdx="1" presStyleCnt="4">
        <dgm:presLayoutVars>
          <dgm:chMax val="0"/>
          <dgm:chPref val="0"/>
          <dgm:bulletEnabled val="1"/>
        </dgm:presLayoutVars>
      </dgm:prSet>
      <dgm:spPr/>
    </dgm:pt>
    <dgm:pt modelId="{82252EDE-1B8C-41CE-870D-6B7BCB73FBE7}" type="pres">
      <dgm:prSet presAssocID="{1A4B0E4C-3BFA-42BB-9E8E-7BA1B691C267}" presName="quad3" presStyleLbl="node1" presStyleIdx="2" presStyleCnt="4">
        <dgm:presLayoutVars>
          <dgm:chMax val="0"/>
          <dgm:chPref val="0"/>
          <dgm:bulletEnabled val="1"/>
        </dgm:presLayoutVars>
      </dgm:prSet>
      <dgm:spPr/>
    </dgm:pt>
    <dgm:pt modelId="{D046A680-B41C-44B5-998F-61D8E6983D75}" type="pres">
      <dgm:prSet presAssocID="{1A4B0E4C-3BFA-42BB-9E8E-7BA1B691C267}" presName="quad4" presStyleLbl="node1" presStyleIdx="3" presStyleCnt="4">
        <dgm:presLayoutVars>
          <dgm:chMax val="0"/>
          <dgm:chPref val="0"/>
          <dgm:bulletEnabled val="1"/>
        </dgm:presLayoutVars>
      </dgm:prSet>
      <dgm:spPr/>
    </dgm:pt>
  </dgm:ptLst>
  <dgm:cxnLst>
    <dgm:cxn modelId="{1BC2AE01-1B8D-4CBD-ABF4-4A9702895946}" type="presOf" srcId="{1A4B0E4C-3BFA-42BB-9E8E-7BA1B691C267}" destId="{8541F7E2-CC81-4457-B965-018FEC2D8D49}" srcOrd="0" destOrd="0" presId="urn:microsoft.com/office/officeart/2005/8/layout/matrix3"/>
    <dgm:cxn modelId="{02750D34-62F3-4EC4-8E2C-A9DE5EFEC2D2}" srcId="{1A4B0E4C-3BFA-42BB-9E8E-7BA1B691C267}" destId="{6FC8F996-A45D-41DD-9065-00BECDF72012}" srcOrd="0" destOrd="0" parTransId="{3C075C1E-2E39-44AF-A521-02F50D952682}" sibTransId="{14E92D2A-F24E-4D7B-BA5F-C5764206C62D}"/>
    <dgm:cxn modelId="{E42D674E-49E3-4576-9F1B-48714D127FCB}" srcId="{1A4B0E4C-3BFA-42BB-9E8E-7BA1B691C267}" destId="{2D9783D4-E1E2-46D0-AC79-D05964EA88E9}" srcOrd="2" destOrd="0" parTransId="{B4BF2AFB-2E34-4FFD-ADA7-F81CBA3D67AF}" sibTransId="{7550F80E-A97D-4330-8637-F6E6207CA3B8}"/>
    <dgm:cxn modelId="{B38A8558-0995-4A75-8D9A-914A6CB7459C}" type="presOf" srcId="{F3574AA2-D6FB-443E-9A61-7D14BC73BF6F}" destId="{0D9C59AD-E2FE-4F88-80C5-010C5F080159}" srcOrd="0" destOrd="0" presId="urn:microsoft.com/office/officeart/2005/8/layout/matrix3"/>
    <dgm:cxn modelId="{C1876464-9591-4D38-8207-3F469C9D5328}" srcId="{1A4B0E4C-3BFA-42BB-9E8E-7BA1B691C267}" destId="{F3574AA2-D6FB-443E-9A61-7D14BC73BF6F}" srcOrd="1" destOrd="0" parTransId="{328572A3-E52F-49C9-BD3B-D8F59477A05A}" sibTransId="{D2A499E3-553D-4F7C-AD1B-310FBC60F04B}"/>
    <dgm:cxn modelId="{F9880967-12FD-4DE6-B71D-DFAD4F57F6F1}" srcId="{1A4B0E4C-3BFA-42BB-9E8E-7BA1B691C267}" destId="{F84B131F-817D-42B1-967E-B18FE13AEDA5}" srcOrd="3" destOrd="0" parTransId="{BC7F510E-7A54-4C3D-8306-4E04759372DB}" sibTransId="{F668172D-E57F-42A1-9DE4-AA2774C08E15}"/>
    <dgm:cxn modelId="{AF376DC8-48FE-426C-A7D4-6D980E97ABB0}" type="presOf" srcId="{2D9783D4-E1E2-46D0-AC79-D05964EA88E9}" destId="{82252EDE-1B8C-41CE-870D-6B7BCB73FBE7}" srcOrd="0" destOrd="0" presId="urn:microsoft.com/office/officeart/2005/8/layout/matrix3"/>
    <dgm:cxn modelId="{E5A0A6E9-DFB5-462B-8F9E-D8E29BE3385E}" type="presOf" srcId="{6FC8F996-A45D-41DD-9065-00BECDF72012}" destId="{945FCA1C-6ACD-4840-A931-473AA5E0D183}" srcOrd="0" destOrd="0" presId="urn:microsoft.com/office/officeart/2005/8/layout/matrix3"/>
    <dgm:cxn modelId="{71FF3FF5-32C5-4CBF-ACE8-E548C631C24D}" type="presOf" srcId="{F84B131F-817D-42B1-967E-B18FE13AEDA5}" destId="{D046A680-B41C-44B5-998F-61D8E6983D75}" srcOrd="0" destOrd="0" presId="urn:microsoft.com/office/officeart/2005/8/layout/matrix3"/>
    <dgm:cxn modelId="{5861F7A7-3FA4-4BEC-932D-713C8BC785CA}" type="presParOf" srcId="{8541F7E2-CC81-4457-B965-018FEC2D8D49}" destId="{09CB4DF0-B8CC-42FF-851A-5971CB00A973}" srcOrd="0" destOrd="0" presId="urn:microsoft.com/office/officeart/2005/8/layout/matrix3"/>
    <dgm:cxn modelId="{056DBAD4-CEDD-41C6-B6BA-05D26BC01F23}" type="presParOf" srcId="{8541F7E2-CC81-4457-B965-018FEC2D8D49}" destId="{945FCA1C-6ACD-4840-A931-473AA5E0D183}" srcOrd="1" destOrd="0" presId="urn:microsoft.com/office/officeart/2005/8/layout/matrix3"/>
    <dgm:cxn modelId="{C9DE7B47-5D73-46F9-8E3C-040E62280E5E}" type="presParOf" srcId="{8541F7E2-CC81-4457-B965-018FEC2D8D49}" destId="{0D9C59AD-E2FE-4F88-80C5-010C5F080159}" srcOrd="2" destOrd="0" presId="urn:microsoft.com/office/officeart/2005/8/layout/matrix3"/>
    <dgm:cxn modelId="{C0EB29A5-4697-4561-A02B-903AAF426BF9}" type="presParOf" srcId="{8541F7E2-CC81-4457-B965-018FEC2D8D49}" destId="{82252EDE-1B8C-41CE-870D-6B7BCB73FBE7}" srcOrd="3" destOrd="0" presId="urn:microsoft.com/office/officeart/2005/8/layout/matrix3"/>
    <dgm:cxn modelId="{4E3F8560-71A7-46CA-A106-41430946AE9A}" type="presParOf" srcId="{8541F7E2-CC81-4457-B965-018FEC2D8D49}" destId="{D046A680-B41C-44B5-998F-61D8E6983D75}"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E9B1FAC7-C49D-4B7E-B16D-31869F205CFD}"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28D507D5-96BB-4AB8-81ED-9BA08D7AD324}">
      <dgm:prSet/>
      <dgm:spPr/>
      <dgm:t>
        <a:bodyPr/>
        <a:lstStyle/>
        <a:p>
          <a:pPr rtl="0"/>
          <a:r>
            <a:rPr lang="en-US"/>
            <a:t>Persistent difficulties in the social use of verbal and nonverbal communication as manifested by all of the following</a:t>
          </a:r>
          <a:endParaRPr lang="en-GB"/>
        </a:p>
      </dgm:t>
    </dgm:pt>
    <dgm:pt modelId="{E8EE2F4E-BF98-4E92-8A22-C4D877A83D81}" type="parTrans" cxnId="{91CA8A50-7F3E-482C-8806-A9AA195190DF}">
      <dgm:prSet/>
      <dgm:spPr/>
      <dgm:t>
        <a:bodyPr/>
        <a:lstStyle/>
        <a:p>
          <a:endParaRPr lang="en-GB"/>
        </a:p>
      </dgm:t>
    </dgm:pt>
    <dgm:pt modelId="{3CF86DA5-BCB4-40D4-A381-BF87E0402BC4}" type="sibTrans" cxnId="{91CA8A50-7F3E-482C-8806-A9AA195190DF}">
      <dgm:prSet/>
      <dgm:spPr/>
      <dgm:t>
        <a:bodyPr/>
        <a:lstStyle/>
        <a:p>
          <a:endParaRPr lang="en-GB"/>
        </a:p>
      </dgm:t>
    </dgm:pt>
    <dgm:pt modelId="{B69587ED-86F8-4A3B-AD58-478C580B2E66}">
      <dgm:prSet custT="1"/>
      <dgm:spPr/>
      <dgm:t>
        <a:bodyPr/>
        <a:lstStyle/>
        <a:p>
          <a:pPr rtl="0"/>
          <a:r>
            <a:rPr lang="en-US" sz="1600" dirty="0"/>
            <a:t>Deficits in using communication for social purposes, such as greeting and sharing information, in a manner that is appropriate for the social context.</a:t>
          </a:r>
          <a:endParaRPr lang="en-GB" sz="1600" dirty="0"/>
        </a:p>
      </dgm:t>
    </dgm:pt>
    <dgm:pt modelId="{B706CB7A-1D1B-4D7F-B5D4-C97393CBE334}" type="parTrans" cxnId="{6C04E1F7-F840-4672-AFF4-3192B144EBE7}">
      <dgm:prSet/>
      <dgm:spPr/>
      <dgm:t>
        <a:bodyPr/>
        <a:lstStyle/>
        <a:p>
          <a:endParaRPr lang="en-GB"/>
        </a:p>
      </dgm:t>
    </dgm:pt>
    <dgm:pt modelId="{051618B5-428A-4037-9275-0011C3EA2903}" type="sibTrans" cxnId="{6C04E1F7-F840-4672-AFF4-3192B144EBE7}">
      <dgm:prSet/>
      <dgm:spPr/>
      <dgm:t>
        <a:bodyPr/>
        <a:lstStyle/>
        <a:p>
          <a:endParaRPr lang="en-GB"/>
        </a:p>
      </dgm:t>
    </dgm:pt>
    <dgm:pt modelId="{BF5697EF-3A12-40E4-A052-05546F7B2CDC}">
      <dgm:prSet custT="1"/>
      <dgm:spPr/>
      <dgm:t>
        <a:bodyPr/>
        <a:lstStyle/>
        <a:p>
          <a:pPr rtl="0"/>
          <a:r>
            <a:rPr lang="en-US" sz="1600" dirty="0"/>
            <a:t>Impairment of the ability to change communication to match context or the needs of the listener, such as speaking differently in a classroom than on the playground, talking differently to a child than to an adult, and avoiding use of overly formal language.</a:t>
          </a:r>
          <a:endParaRPr lang="en-GB" sz="1600" dirty="0"/>
        </a:p>
      </dgm:t>
    </dgm:pt>
    <dgm:pt modelId="{D2049716-6F18-44CC-B168-A31BD048289F}" type="parTrans" cxnId="{32962EA0-3B28-4369-8F2C-FC5E15198358}">
      <dgm:prSet/>
      <dgm:spPr/>
      <dgm:t>
        <a:bodyPr/>
        <a:lstStyle/>
        <a:p>
          <a:endParaRPr lang="en-GB"/>
        </a:p>
      </dgm:t>
    </dgm:pt>
    <dgm:pt modelId="{F2A224B4-882A-4E7E-A51D-6EC63DDC8838}" type="sibTrans" cxnId="{32962EA0-3B28-4369-8F2C-FC5E15198358}">
      <dgm:prSet/>
      <dgm:spPr/>
      <dgm:t>
        <a:bodyPr/>
        <a:lstStyle/>
        <a:p>
          <a:endParaRPr lang="en-GB"/>
        </a:p>
      </dgm:t>
    </dgm:pt>
    <dgm:pt modelId="{720F17D3-0048-4B29-9EC8-B653B85BDD1D}">
      <dgm:prSet/>
      <dgm:spPr/>
      <dgm:t>
        <a:bodyPr/>
        <a:lstStyle/>
        <a:p>
          <a:pPr rtl="0"/>
          <a:endParaRPr lang="en-GB" dirty="0"/>
        </a:p>
      </dgm:t>
    </dgm:pt>
    <dgm:pt modelId="{57B20DEF-5C2D-43BA-818B-6F3C7772975F}" type="parTrans" cxnId="{23053811-DD48-4651-AB8A-55BC9D51FBA2}">
      <dgm:prSet/>
      <dgm:spPr/>
      <dgm:t>
        <a:bodyPr/>
        <a:lstStyle/>
        <a:p>
          <a:endParaRPr lang="en-GB"/>
        </a:p>
      </dgm:t>
    </dgm:pt>
    <dgm:pt modelId="{6B3D8663-C60D-41E1-BBFF-E8D5AFC92DCC}" type="sibTrans" cxnId="{23053811-DD48-4651-AB8A-55BC9D51FBA2}">
      <dgm:prSet/>
      <dgm:spPr/>
      <dgm:t>
        <a:bodyPr/>
        <a:lstStyle/>
        <a:p>
          <a:endParaRPr lang="en-GB"/>
        </a:p>
      </dgm:t>
    </dgm:pt>
    <dgm:pt modelId="{8E5D3C25-7A6A-4016-8E23-1DF0A408C826}" type="pres">
      <dgm:prSet presAssocID="{E9B1FAC7-C49D-4B7E-B16D-31869F205CFD}" presName="Name0" presStyleCnt="0">
        <dgm:presLayoutVars>
          <dgm:chMax val="7"/>
          <dgm:dir/>
          <dgm:animOne val="branch"/>
        </dgm:presLayoutVars>
      </dgm:prSet>
      <dgm:spPr/>
    </dgm:pt>
    <dgm:pt modelId="{5E7DC01C-D64D-45ED-A449-549452643C3D}" type="pres">
      <dgm:prSet presAssocID="{28D507D5-96BB-4AB8-81ED-9BA08D7AD324}" presName="parTx1" presStyleLbl="node1" presStyleIdx="0" presStyleCnt="1"/>
      <dgm:spPr/>
    </dgm:pt>
    <dgm:pt modelId="{64890DFC-32CA-4CB0-B6BB-7E0E93374875}" type="pres">
      <dgm:prSet presAssocID="{28D507D5-96BB-4AB8-81ED-9BA08D7AD324}" presName="spPre1" presStyleCnt="0"/>
      <dgm:spPr/>
    </dgm:pt>
    <dgm:pt modelId="{B6A990F8-BB98-4D37-8C75-A9E9998309F2}" type="pres">
      <dgm:prSet presAssocID="{28D507D5-96BB-4AB8-81ED-9BA08D7AD324}" presName="chLin1" presStyleCnt="0"/>
      <dgm:spPr/>
    </dgm:pt>
    <dgm:pt modelId="{C952D1F5-CFF2-498D-BF3D-81CA9111EF94}" type="pres">
      <dgm:prSet presAssocID="{B706CB7A-1D1B-4D7F-B5D4-C97393CBE334}" presName="Name11" presStyleLbl="parChTrans1D1" presStyleIdx="0" presStyleCnt="6"/>
      <dgm:spPr/>
    </dgm:pt>
    <dgm:pt modelId="{1EE36AD5-0E98-4CD9-A4C7-3C588E188438}" type="pres">
      <dgm:prSet presAssocID="{B69587ED-86F8-4A3B-AD58-478C580B2E66}" presName="txAndLines1" presStyleCnt="0"/>
      <dgm:spPr/>
    </dgm:pt>
    <dgm:pt modelId="{3CB2A2EF-C6F0-412C-A7C6-5A34E645F45B}" type="pres">
      <dgm:prSet presAssocID="{B69587ED-86F8-4A3B-AD58-478C580B2E66}" presName="anchor1" presStyleCnt="0"/>
      <dgm:spPr/>
    </dgm:pt>
    <dgm:pt modelId="{EFF0AEC4-35D7-4B8C-951B-C82A766D1A8E}" type="pres">
      <dgm:prSet presAssocID="{B69587ED-86F8-4A3B-AD58-478C580B2E66}" presName="backup1" presStyleCnt="0"/>
      <dgm:spPr/>
    </dgm:pt>
    <dgm:pt modelId="{689F0CAB-7B20-46E7-8424-E837F2ECF9A4}" type="pres">
      <dgm:prSet presAssocID="{B69587ED-86F8-4A3B-AD58-478C580B2E66}" presName="preLine1" presStyleLbl="parChTrans1D1" presStyleIdx="1" presStyleCnt="6"/>
      <dgm:spPr/>
    </dgm:pt>
    <dgm:pt modelId="{DCF91731-7CC3-48A2-8BC4-92FAE9D5C7EB}" type="pres">
      <dgm:prSet presAssocID="{B69587ED-86F8-4A3B-AD58-478C580B2E66}" presName="desTx1" presStyleLbl="revTx" presStyleIdx="0" presStyleCnt="0" custScaleY="141199">
        <dgm:presLayoutVars>
          <dgm:bulletEnabled val="1"/>
        </dgm:presLayoutVars>
      </dgm:prSet>
      <dgm:spPr/>
    </dgm:pt>
    <dgm:pt modelId="{8E70F543-822C-4AEC-91ED-EEBD2D25BF57}" type="pres">
      <dgm:prSet presAssocID="{57B20DEF-5C2D-43BA-818B-6F3C7772975F}" presName="Name11" presStyleLbl="parChTrans1D1" presStyleIdx="2" presStyleCnt="6"/>
      <dgm:spPr/>
    </dgm:pt>
    <dgm:pt modelId="{0679C836-22BF-4B6A-AAC6-583898780904}" type="pres">
      <dgm:prSet presAssocID="{720F17D3-0048-4B29-9EC8-B653B85BDD1D}" presName="txAndLines1" presStyleCnt="0"/>
      <dgm:spPr/>
    </dgm:pt>
    <dgm:pt modelId="{2BA1921E-CE38-4027-8478-DEF95F68C670}" type="pres">
      <dgm:prSet presAssocID="{720F17D3-0048-4B29-9EC8-B653B85BDD1D}" presName="anchor1" presStyleCnt="0"/>
      <dgm:spPr/>
    </dgm:pt>
    <dgm:pt modelId="{5305F5C6-3DF2-4F8E-9F3B-02EE61DD3C07}" type="pres">
      <dgm:prSet presAssocID="{720F17D3-0048-4B29-9EC8-B653B85BDD1D}" presName="backup1" presStyleCnt="0"/>
      <dgm:spPr/>
    </dgm:pt>
    <dgm:pt modelId="{C5C23952-2C8F-4297-A18D-C67FEEC2E7F5}" type="pres">
      <dgm:prSet presAssocID="{720F17D3-0048-4B29-9EC8-B653B85BDD1D}" presName="preLine1" presStyleLbl="parChTrans1D1" presStyleIdx="3" presStyleCnt="6"/>
      <dgm:spPr/>
    </dgm:pt>
    <dgm:pt modelId="{FED8897A-83B8-439C-9E19-5BF70D597F48}" type="pres">
      <dgm:prSet presAssocID="{720F17D3-0048-4B29-9EC8-B653B85BDD1D}" presName="desTx1" presStyleLbl="revTx" presStyleIdx="0" presStyleCnt="0">
        <dgm:presLayoutVars>
          <dgm:bulletEnabled val="1"/>
        </dgm:presLayoutVars>
      </dgm:prSet>
      <dgm:spPr/>
    </dgm:pt>
    <dgm:pt modelId="{25AA616D-419F-4CD9-B7B7-B2F3F8FE0053}" type="pres">
      <dgm:prSet presAssocID="{D2049716-6F18-44CC-B168-A31BD048289F}" presName="Name11" presStyleLbl="parChTrans1D1" presStyleIdx="4" presStyleCnt="6"/>
      <dgm:spPr/>
    </dgm:pt>
    <dgm:pt modelId="{EC6FF77E-C81F-4595-8C55-C185ECEE63C4}" type="pres">
      <dgm:prSet presAssocID="{BF5697EF-3A12-40E4-A052-05546F7B2CDC}" presName="txAndLines1" presStyleCnt="0"/>
      <dgm:spPr/>
    </dgm:pt>
    <dgm:pt modelId="{223B1C8F-20B2-42E0-9691-9CC7981781A1}" type="pres">
      <dgm:prSet presAssocID="{BF5697EF-3A12-40E4-A052-05546F7B2CDC}" presName="anchor1" presStyleCnt="0"/>
      <dgm:spPr/>
    </dgm:pt>
    <dgm:pt modelId="{DAA44171-EFB5-41A6-987B-48CA75CE8E46}" type="pres">
      <dgm:prSet presAssocID="{BF5697EF-3A12-40E4-A052-05546F7B2CDC}" presName="backup1" presStyleCnt="0"/>
      <dgm:spPr/>
    </dgm:pt>
    <dgm:pt modelId="{FC544CA1-5A09-4A5D-B79F-24101B80FA94}" type="pres">
      <dgm:prSet presAssocID="{BF5697EF-3A12-40E4-A052-05546F7B2CDC}" presName="preLine1" presStyleLbl="parChTrans1D1" presStyleIdx="5" presStyleCnt="6"/>
      <dgm:spPr/>
    </dgm:pt>
    <dgm:pt modelId="{214BD05F-5677-433A-86A8-9C75716A5D0E}" type="pres">
      <dgm:prSet presAssocID="{BF5697EF-3A12-40E4-A052-05546F7B2CDC}" presName="desTx1" presStyleLbl="revTx" presStyleIdx="0" presStyleCnt="0" custScaleY="167255" custLinFactNeighborX="-11483" custLinFactNeighborY="-20439">
        <dgm:presLayoutVars>
          <dgm:bulletEnabled val="1"/>
        </dgm:presLayoutVars>
      </dgm:prSet>
      <dgm:spPr/>
    </dgm:pt>
  </dgm:ptLst>
  <dgm:cxnLst>
    <dgm:cxn modelId="{23053811-DD48-4651-AB8A-55BC9D51FBA2}" srcId="{28D507D5-96BB-4AB8-81ED-9BA08D7AD324}" destId="{720F17D3-0048-4B29-9EC8-B653B85BDD1D}" srcOrd="1" destOrd="0" parTransId="{57B20DEF-5C2D-43BA-818B-6F3C7772975F}" sibTransId="{6B3D8663-C60D-41E1-BBFF-E8D5AFC92DCC}"/>
    <dgm:cxn modelId="{D281A12D-C1D7-409E-AF38-44A6B6A7A2AD}" type="presOf" srcId="{28D507D5-96BB-4AB8-81ED-9BA08D7AD324}" destId="{5E7DC01C-D64D-45ED-A449-549452643C3D}" srcOrd="0" destOrd="0" presId="urn:microsoft.com/office/officeart/2009/3/layout/SubStepProcess"/>
    <dgm:cxn modelId="{055CA04D-05B5-4AFE-B3B4-AF0A3E6965F7}" type="presOf" srcId="{B69587ED-86F8-4A3B-AD58-478C580B2E66}" destId="{DCF91731-7CC3-48A2-8BC4-92FAE9D5C7EB}" srcOrd="0" destOrd="0" presId="urn:microsoft.com/office/officeart/2009/3/layout/SubStepProcess"/>
    <dgm:cxn modelId="{91CA8A50-7F3E-482C-8806-A9AA195190DF}" srcId="{E9B1FAC7-C49D-4B7E-B16D-31869F205CFD}" destId="{28D507D5-96BB-4AB8-81ED-9BA08D7AD324}" srcOrd="0" destOrd="0" parTransId="{E8EE2F4E-BF98-4E92-8A22-C4D877A83D81}" sibTransId="{3CF86DA5-BCB4-40D4-A381-BF87E0402BC4}"/>
    <dgm:cxn modelId="{FCECC285-8081-496B-A3EB-AC6D9E577FDD}" type="presOf" srcId="{BF5697EF-3A12-40E4-A052-05546F7B2CDC}" destId="{214BD05F-5677-433A-86A8-9C75716A5D0E}" srcOrd="0" destOrd="0" presId="urn:microsoft.com/office/officeart/2009/3/layout/SubStepProcess"/>
    <dgm:cxn modelId="{32962EA0-3B28-4369-8F2C-FC5E15198358}" srcId="{28D507D5-96BB-4AB8-81ED-9BA08D7AD324}" destId="{BF5697EF-3A12-40E4-A052-05546F7B2CDC}" srcOrd="2" destOrd="0" parTransId="{D2049716-6F18-44CC-B168-A31BD048289F}" sibTransId="{F2A224B4-882A-4E7E-A51D-6EC63DDC8838}"/>
    <dgm:cxn modelId="{916399AD-2BE0-4371-AB7A-80E562401474}" type="presOf" srcId="{E9B1FAC7-C49D-4B7E-B16D-31869F205CFD}" destId="{8E5D3C25-7A6A-4016-8E23-1DF0A408C826}" srcOrd="0" destOrd="0" presId="urn:microsoft.com/office/officeart/2009/3/layout/SubStepProcess"/>
    <dgm:cxn modelId="{1277B7B9-A9EB-43E4-815B-4E409FCF44C8}" type="presOf" srcId="{720F17D3-0048-4B29-9EC8-B653B85BDD1D}" destId="{FED8897A-83B8-439C-9E19-5BF70D597F48}" srcOrd="0" destOrd="0" presId="urn:microsoft.com/office/officeart/2009/3/layout/SubStepProcess"/>
    <dgm:cxn modelId="{6C04E1F7-F840-4672-AFF4-3192B144EBE7}" srcId="{28D507D5-96BB-4AB8-81ED-9BA08D7AD324}" destId="{B69587ED-86F8-4A3B-AD58-478C580B2E66}" srcOrd="0" destOrd="0" parTransId="{B706CB7A-1D1B-4D7F-B5D4-C97393CBE334}" sibTransId="{051618B5-428A-4037-9275-0011C3EA2903}"/>
    <dgm:cxn modelId="{651DF2A7-304B-4E12-9E9E-8CCAB5B99010}" type="presParOf" srcId="{8E5D3C25-7A6A-4016-8E23-1DF0A408C826}" destId="{5E7DC01C-D64D-45ED-A449-549452643C3D}" srcOrd="0" destOrd="0" presId="urn:microsoft.com/office/officeart/2009/3/layout/SubStepProcess"/>
    <dgm:cxn modelId="{3B04111E-0941-437F-BF5D-8D8A6D3BA777}" type="presParOf" srcId="{8E5D3C25-7A6A-4016-8E23-1DF0A408C826}" destId="{64890DFC-32CA-4CB0-B6BB-7E0E93374875}" srcOrd="1" destOrd="0" presId="urn:microsoft.com/office/officeart/2009/3/layout/SubStepProcess"/>
    <dgm:cxn modelId="{838954A9-72FB-467F-944F-B767BA4B9D43}" type="presParOf" srcId="{8E5D3C25-7A6A-4016-8E23-1DF0A408C826}" destId="{B6A990F8-BB98-4D37-8C75-A9E9998309F2}" srcOrd="2" destOrd="0" presId="urn:microsoft.com/office/officeart/2009/3/layout/SubStepProcess"/>
    <dgm:cxn modelId="{087B3711-F773-49E6-923D-ECE1BA3ADEF3}" type="presParOf" srcId="{B6A990F8-BB98-4D37-8C75-A9E9998309F2}" destId="{C952D1F5-CFF2-498D-BF3D-81CA9111EF94}" srcOrd="0" destOrd="0" presId="urn:microsoft.com/office/officeart/2009/3/layout/SubStepProcess"/>
    <dgm:cxn modelId="{D1058633-8984-4BE5-8F87-69B476B566CF}" type="presParOf" srcId="{B6A990F8-BB98-4D37-8C75-A9E9998309F2}" destId="{1EE36AD5-0E98-4CD9-A4C7-3C588E188438}" srcOrd="1" destOrd="0" presId="urn:microsoft.com/office/officeart/2009/3/layout/SubStepProcess"/>
    <dgm:cxn modelId="{3F58C48A-AC14-420D-8EC8-6F7708BD34C6}" type="presParOf" srcId="{1EE36AD5-0E98-4CD9-A4C7-3C588E188438}" destId="{3CB2A2EF-C6F0-412C-A7C6-5A34E645F45B}" srcOrd="0" destOrd="0" presId="urn:microsoft.com/office/officeart/2009/3/layout/SubStepProcess"/>
    <dgm:cxn modelId="{A81461BA-1A7B-4838-BA13-24BDBC26C7DB}" type="presParOf" srcId="{1EE36AD5-0E98-4CD9-A4C7-3C588E188438}" destId="{EFF0AEC4-35D7-4B8C-951B-C82A766D1A8E}" srcOrd="1" destOrd="0" presId="urn:microsoft.com/office/officeart/2009/3/layout/SubStepProcess"/>
    <dgm:cxn modelId="{54FD838A-17B2-4454-8804-F4ADC3C15FA2}" type="presParOf" srcId="{1EE36AD5-0E98-4CD9-A4C7-3C588E188438}" destId="{689F0CAB-7B20-46E7-8424-E837F2ECF9A4}" srcOrd="2" destOrd="0" presId="urn:microsoft.com/office/officeart/2009/3/layout/SubStepProcess"/>
    <dgm:cxn modelId="{B5D2D41C-336F-4B42-8ACE-FC40E42B43A6}" type="presParOf" srcId="{1EE36AD5-0E98-4CD9-A4C7-3C588E188438}" destId="{DCF91731-7CC3-48A2-8BC4-92FAE9D5C7EB}" srcOrd="3" destOrd="0" presId="urn:microsoft.com/office/officeart/2009/3/layout/SubStepProcess"/>
    <dgm:cxn modelId="{346475BD-1D03-4F61-83C6-37749459991A}" type="presParOf" srcId="{B6A990F8-BB98-4D37-8C75-A9E9998309F2}" destId="{8E70F543-822C-4AEC-91ED-EEBD2D25BF57}" srcOrd="2" destOrd="0" presId="urn:microsoft.com/office/officeart/2009/3/layout/SubStepProcess"/>
    <dgm:cxn modelId="{BDA1C1B2-9011-45C1-9991-34D3C294F8BB}" type="presParOf" srcId="{B6A990F8-BB98-4D37-8C75-A9E9998309F2}" destId="{0679C836-22BF-4B6A-AAC6-583898780904}" srcOrd="3" destOrd="0" presId="urn:microsoft.com/office/officeart/2009/3/layout/SubStepProcess"/>
    <dgm:cxn modelId="{832A4453-5DC0-4064-B85C-5073100666A4}" type="presParOf" srcId="{0679C836-22BF-4B6A-AAC6-583898780904}" destId="{2BA1921E-CE38-4027-8478-DEF95F68C670}" srcOrd="0" destOrd="0" presId="urn:microsoft.com/office/officeart/2009/3/layout/SubStepProcess"/>
    <dgm:cxn modelId="{D335FA29-EA54-4F1C-BB3C-AF6F359B10E1}" type="presParOf" srcId="{0679C836-22BF-4B6A-AAC6-583898780904}" destId="{5305F5C6-3DF2-4F8E-9F3B-02EE61DD3C07}" srcOrd="1" destOrd="0" presId="urn:microsoft.com/office/officeart/2009/3/layout/SubStepProcess"/>
    <dgm:cxn modelId="{7392D6E9-28EE-4BE8-B74D-77D1376652B7}" type="presParOf" srcId="{0679C836-22BF-4B6A-AAC6-583898780904}" destId="{C5C23952-2C8F-4297-A18D-C67FEEC2E7F5}" srcOrd="2" destOrd="0" presId="urn:microsoft.com/office/officeart/2009/3/layout/SubStepProcess"/>
    <dgm:cxn modelId="{E20691AF-30A0-4A79-BBBF-1FC948B1DA53}" type="presParOf" srcId="{0679C836-22BF-4B6A-AAC6-583898780904}" destId="{FED8897A-83B8-439C-9E19-5BF70D597F48}" srcOrd="3" destOrd="0" presId="urn:microsoft.com/office/officeart/2009/3/layout/SubStepProcess"/>
    <dgm:cxn modelId="{E931FBDF-F72C-4D50-A1E9-22E233815795}" type="presParOf" srcId="{B6A990F8-BB98-4D37-8C75-A9E9998309F2}" destId="{25AA616D-419F-4CD9-B7B7-B2F3F8FE0053}" srcOrd="4" destOrd="0" presId="urn:microsoft.com/office/officeart/2009/3/layout/SubStepProcess"/>
    <dgm:cxn modelId="{8D9C79D7-C4E7-420C-BDD0-55DD57504851}" type="presParOf" srcId="{B6A990F8-BB98-4D37-8C75-A9E9998309F2}" destId="{EC6FF77E-C81F-4595-8C55-C185ECEE63C4}" srcOrd="5" destOrd="0" presId="urn:microsoft.com/office/officeart/2009/3/layout/SubStepProcess"/>
    <dgm:cxn modelId="{65B1CB8F-B873-4BBB-A639-15CD18D5FC91}" type="presParOf" srcId="{EC6FF77E-C81F-4595-8C55-C185ECEE63C4}" destId="{223B1C8F-20B2-42E0-9691-9CC7981781A1}" srcOrd="0" destOrd="0" presId="urn:microsoft.com/office/officeart/2009/3/layout/SubStepProcess"/>
    <dgm:cxn modelId="{7869702A-B940-43CB-B6C2-DE95793C6F3E}" type="presParOf" srcId="{EC6FF77E-C81F-4595-8C55-C185ECEE63C4}" destId="{DAA44171-EFB5-41A6-987B-48CA75CE8E46}" srcOrd="1" destOrd="0" presId="urn:microsoft.com/office/officeart/2009/3/layout/SubStepProcess"/>
    <dgm:cxn modelId="{F0FA09B1-6A0C-416F-8DD8-1AF0CA773A54}" type="presParOf" srcId="{EC6FF77E-C81F-4595-8C55-C185ECEE63C4}" destId="{FC544CA1-5A09-4A5D-B79F-24101B80FA94}" srcOrd="2" destOrd="0" presId="urn:microsoft.com/office/officeart/2009/3/layout/SubStepProcess"/>
    <dgm:cxn modelId="{263BE209-5512-4335-B54B-5AF880A270F9}" type="presParOf" srcId="{EC6FF77E-C81F-4595-8C55-C185ECEE63C4}" destId="{214BD05F-5677-433A-86A8-9C75716A5D0E}" srcOrd="3" destOrd="0" presId="urn:microsoft.com/office/officeart/2009/3/layout/SubSte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96F4DE3-3726-4FDC-8E66-4CA8267F8A6C}" type="doc">
      <dgm:prSet loTypeId="urn:microsoft.com/office/officeart/2005/8/layout/lProcess1" loCatId="process" qsTypeId="urn:microsoft.com/office/officeart/2005/8/quickstyle/simple1" qsCatId="simple" csTypeId="urn:microsoft.com/office/officeart/2005/8/colors/colorful4" csCatId="colorful" phldr="1"/>
      <dgm:spPr/>
      <dgm:t>
        <a:bodyPr/>
        <a:lstStyle/>
        <a:p>
          <a:endParaRPr lang="en-GB"/>
        </a:p>
      </dgm:t>
    </dgm:pt>
    <dgm:pt modelId="{7AA6837C-AD54-42BD-BC96-60DFBF130200}">
      <dgm:prSet/>
      <dgm:spPr/>
      <dgm:t>
        <a:bodyPr/>
        <a:lstStyle/>
        <a:p>
          <a:pPr rtl="0"/>
          <a:r>
            <a:rPr lang="en-US" dirty="0"/>
            <a:t>Difficulties following rules for conversation and storytelling, such as taking turns in conversation, rephrasing when misunderstood, and knowing how to use verbal and nonverbal signals to regulate interaction.</a:t>
          </a:r>
          <a:endParaRPr lang="en-GB" dirty="0"/>
        </a:p>
      </dgm:t>
    </dgm:pt>
    <dgm:pt modelId="{35A36F05-E7B9-476D-862D-098D6750D52E}" type="parTrans" cxnId="{4ADF4EEC-55A9-4372-81B7-E1FAACD8A420}">
      <dgm:prSet/>
      <dgm:spPr/>
      <dgm:t>
        <a:bodyPr/>
        <a:lstStyle/>
        <a:p>
          <a:endParaRPr lang="en-GB"/>
        </a:p>
      </dgm:t>
    </dgm:pt>
    <dgm:pt modelId="{632056B6-633E-40F5-80D1-764CD0F38A1A}" type="sibTrans" cxnId="{4ADF4EEC-55A9-4372-81B7-E1FAACD8A420}">
      <dgm:prSet/>
      <dgm:spPr/>
      <dgm:t>
        <a:bodyPr/>
        <a:lstStyle/>
        <a:p>
          <a:endParaRPr lang="en-GB"/>
        </a:p>
      </dgm:t>
    </dgm:pt>
    <dgm:pt modelId="{59145537-3CE7-4E61-B2E3-A651696F8011}">
      <dgm:prSet/>
      <dgm:spPr/>
      <dgm:t>
        <a:bodyPr/>
        <a:lstStyle/>
        <a:p>
          <a:pPr rtl="0"/>
          <a:r>
            <a:rPr lang="en-US"/>
            <a:t>Difficulties understanding what is not explicitly stated (e.g., making inferences) and nonliteral or ambiguous meanings of language (e.g., idioms, humor, metaphors, multiple meanings that depend on the context for interpretation).</a:t>
          </a:r>
          <a:endParaRPr lang="en-GB"/>
        </a:p>
      </dgm:t>
    </dgm:pt>
    <dgm:pt modelId="{9AA4C5A0-D4B3-4845-81C9-4CB9D2BFA538}" type="parTrans" cxnId="{DE8D459D-F010-45BA-BEB4-B7508EDE94FC}">
      <dgm:prSet/>
      <dgm:spPr/>
      <dgm:t>
        <a:bodyPr/>
        <a:lstStyle/>
        <a:p>
          <a:endParaRPr lang="en-GB"/>
        </a:p>
      </dgm:t>
    </dgm:pt>
    <dgm:pt modelId="{E19027C4-B9B8-41E0-B405-104F9DF00E6A}" type="sibTrans" cxnId="{DE8D459D-F010-45BA-BEB4-B7508EDE94FC}">
      <dgm:prSet/>
      <dgm:spPr/>
      <dgm:t>
        <a:bodyPr/>
        <a:lstStyle/>
        <a:p>
          <a:endParaRPr lang="en-GB"/>
        </a:p>
      </dgm:t>
    </dgm:pt>
    <dgm:pt modelId="{D2F8A56A-E02E-4456-AAF7-109F22410FD5}" type="pres">
      <dgm:prSet presAssocID="{496F4DE3-3726-4FDC-8E66-4CA8267F8A6C}" presName="Name0" presStyleCnt="0">
        <dgm:presLayoutVars>
          <dgm:dir/>
          <dgm:animLvl val="lvl"/>
          <dgm:resizeHandles val="exact"/>
        </dgm:presLayoutVars>
      </dgm:prSet>
      <dgm:spPr/>
    </dgm:pt>
    <dgm:pt modelId="{8900C184-5DE3-47EE-9624-314445AF1130}" type="pres">
      <dgm:prSet presAssocID="{7AA6837C-AD54-42BD-BC96-60DFBF130200}" presName="vertFlow" presStyleCnt="0"/>
      <dgm:spPr/>
    </dgm:pt>
    <dgm:pt modelId="{C207EB96-6B2A-4587-8130-18E8DD367075}" type="pres">
      <dgm:prSet presAssocID="{7AA6837C-AD54-42BD-BC96-60DFBF130200}" presName="header" presStyleLbl="node1" presStyleIdx="0" presStyleCnt="2" custScaleY="154527"/>
      <dgm:spPr/>
    </dgm:pt>
    <dgm:pt modelId="{7675B1B3-6AE3-4742-AA6A-2A5E23128479}" type="pres">
      <dgm:prSet presAssocID="{7AA6837C-AD54-42BD-BC96-60DFBF130200}" presName="hSp" presStyleCnt="0"/>
      <dgm:spPr/>
    </dgm:pt>
    <dgm:pt modelId="{A2E74AA7-423F-4751-9F55-4F5CD3A3986E}" type="pres">
      <dgm:prSet presAssocID="{59145537-3CE7-4E61-B2E3-A651696F8011}" presName="vertFlow" presStyleCnt="0"/>
      <dgm:spPr/>
    </dgm:pt>
    <dgm:pt modelId="{CC161FDA-83D6-45FF-A936-503F7A6BA7A8}" type="pres">
      <dgm:prSet presAssocID="{59145537-3CE7-4E61-B2E3-A651696F8011}" presName="header" presStyleLbl="node1" presStyleIdx="1" presStyleCnt="2" custScaleY="154527"/>
      <dgm:spPr/>
    </dgm:pt>
  </dgm:ptLst>
  <dgm:cxnLst>
    <dgm:cxn modelId="{2D9F7C81-9693-4286-B38F-495DBF1E5D82}" type="presOf" srcId="{7AA6837C-AD54-42BD-BC96-60DFBF130200}" destId="{C207EB96-6B2A-4587-8130-18E8DD367075}" srcOrd="0" destOrd="0" presId="urn:microsoft.com/office/officeart/2005/8/layout/lProcess1"/>
    <dgm:cxn modelId="{DE8D459D-F010-45BA-BEB4-B7508EDE94FC}" srcId="{496F4DE3-3726-4FDC-8E66-4CA8267F8A6C}" destId="{59145537-3CE7-4E61-B2E3-A651696F8011}" srcOrd="1" destOrd="0" parTransId="{9AA4C5A0-D4B3-4845-81C9-4CB9D2BFA538}" sibTransId="{E19027C4-B9B8-41E0-B405-104F9DF00E6A}"/>
    <dgm:cxn modelId="{1B650BB8-69F7-40F7-ACFE-0295084DC2D9}" type="presOf" srcId="{59145537-3CE7-4E61-B2E3-A651696F8011}" destId="{CC161FDA-83D6-45FF-A936-503F7A6BA7A8}" srcOrd="0" destOrd="0" presId="urn:microsoft.com/office/officeart/2005/8/layout/lProcess1"/>
    <dgm:cxn modelId="{D4E855CA-7958-4CE2-9C21-86C0E431FCF4}" type="presOf" srcId="{496F4DE3-3726-4FDC-8E66-4CA8267F8A6C}" destId="{D2F8A56A-E02E-4456-AAF7-109F22410FD5}" srcOrd="0" destOrd="0" presId="urn:microsoft.com/office/officeart/2005/8/layout/lProcess1"/>
    <dgm:cxn modelId="{4ADF4EEC-55A9-4372-81B7-E1FAACD8A420}" srcId="{496F4DE3-3726-4FDC-8E66-4CA8267F8A6C}" destId="{7AA6837C-AD54-42BD-BC96-60DFBF130200}" srcOrd="0" destOrd="0" parTransId="{35A36F05-E7B9-476D-862D-098D6750D52E}" sibTransId="{632056B6-633E-40F5-80D1-764CD0F38A1A}"/>
    <dgm:cxn modelId="{5BE62A56-B6DE-4440-9386-E3BA0D078489}" type="presParOf" srcId="{D2F8A56A-E02E-4456-AAF7-109F22410FD5}" destId="{8900C184-5DE3-47EE-9624-314445AF1130}" srcOrd="0" destOrd="0" presId="urn:microsoft.com/office/officeart/2005/8/layout/lProcess1"/>
    <dgm:cxn modelId="{B2E50864-A474-43E9-9BE6-95638C8A6078}" type="presParOf" srcId="{8900C184-5DE3-47EE-9624-314445AF1130}" destId="{C207EB96-6B2A-4587-8130-18E8DD367075}" srcOrd="0" destOrd="0" presId="urn:microsoft.com/office/officeart/2005/8/layout/lProcess1"/>
    <dgm:cxn modelId="{FD28107C-A1AE-4862-9210-B6BA4B2418B1}" type="presParOf" srcId="{D2F8A56A-E02E-4456-AAF7-109F22410FD5}" destId="{7675B1B3-6AE3-4742-AA6A-2A5E23128479}" srcOrd="1" destOrd="0" presId="urn:microsoft.com/office/officeart/2005/8/layout/lProcess1"/>
    <dgm:cxn modelId="{B8AAA017-5B4F-4B8C-9C31-9419E831BDB9}" type="presParOf" srcId="{D2F8A56A-E02E-4456-AAF7-109F22410FD5}" destId="{A2E74AA7-423F-4751-9F55-4F5CD3A3986E}" srcOrd="2" destOrd="0" presId="urn:microsoft.com/office/officeart/2005/8/layout/lProcess1"/>
    <dgm:cxn modelId="{C2E715B3-8116-497D-880F-54BDFEDA8294}" type="presParOf" srcId="{A2E74AA7-423F-4751-9F55-4F5CD3A3986E}" destId="{CC161FDA-83D6-45FF-A936-503F7A6BA7A8}" srcOrd="0" destOrd="0" presId="urn:microsoft.com/office/officeart/2005/8/layout/l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5E1C31E-4165-41DD-A265-7F1E1D5A52E6}" type="doc">
      <dgm:prSet loTypeId="urn:microsoft.com/office/officeart/2005/8/layout/hProcess10" loCatId="process" qsTypeId="urn:microsoft.com/office/officeart/2005/8/quickstyle/simple1" qsCatId="simple" csTypeId="urn:microsoft.com/office/officeart/2005/8/colors/accent2_5" csCatId="accent2" phldr="1"/>
      <dgm:spPr/>
      <dgm:t>
        <a:bodyPr/>
        <a:lstStyle/>
        <a:p>
          <a:endParaRPr lang="en-GB"/>
        </a:p>
      </dgm:t>
    </dgm:pt>
    <dgm:pt modelId="{932078A8-6C31-42B4-87AA-6F4A5188A346}">
      <dgm:prSet custT="1"/>
      <dgm:spPr/>
      <dgm:t>
        <a:bodyPr/>
        <a:lstStyle/>
        <a:p>
          <a:pPr rtl="0"/>
          <a:r>
            <a:rPr lang="en-US" sz="1600" dirty="0"/>
            <a:t>Functional limitations in effective communication, social participation, social relationships, academic achievement.</a:t>
          </a:r>
          <a:endParaRPr lang="en-GB" sz="1600" dirty="0"/>
        </a:p>
      </dgm:t>
    </dgm:pt>
    <dgm:pt modelId="{2D4987C3-487A-4FEC-A6F5-176296BA0FB5}" type="parTrans" cxnId="{B55850C9-55A1-459F-A039-B955251CB267}">
      <dgm:prSet/>
      <dgm:spPr/>
      <dgm:t>
        <a:bodyPr/>
        <a:lstStyle/>
        <a:p>
          <a:endParaRPr lang="en-GB"/>
        </a:p>
      </dgm:t>
    </dgm:pt>
    <dgm:pt modelId="{78EF583C-14C9-4848-BB40-5CB178D985C6}" type="sibTrans" cxnId="{B55850C9-55A1-459F-A039-B955251CB267}">
      <dgm:prSet/>
      <dgm:spPr/>
      <dgm:t>
        <a:bodyPr/>
        <a:lstStyle/>
        <a:p>
          <a:endParaRPr lang="en-GB"/>
        </a:p>
      </dgm:t>
    </dgm:pt>
    <dgm:pt modelId="{0A45DCFF-2050-4909-91D8-310A12ADA8B7}">
      <dgm:prSet/>
      <dgm:spPr/>
      <dgm:t>
        <a:bodyPr/>
        <a:lstStyle/>
        <a:p>
          <a:pPr rtl="0"/>
          <a:r>
            <a:rPr lang="en-US" dirty="0"/>
            <a:t>The onset of the symptoms is in the early developmental period (but may not become fully manifest until social communication demands exceed limited capacities).</a:t>
          </a:r>
          <a:endParaRPr lang="en-GB" dirty="0"/>
        </a:p>
      </dgm:t>
    </dgm:pt>
    <dgm:pt modelId="{5F62644D-8775-4DA6-8B69-473A474F5C55}" type="parTrans" cxnId="{3B0D500D-247E-4D74-A858-9F7D46BB75DF}">
      <dgm:prSet/>
      <dgm:spPr/>
      <dgm:t>
        <a:bodyPr/>
        <a:lstStyle/>
        <a:p>
          <a:endParaRPr lang="en-GB"/>
        </a:p>
      </dgm:t>
    </dgm:pt>
    <dgm:pt modelId="{7F9CAF6E-C83F-47CC-B690-9491AFE38924}" type="sibTrans" cxnId="{3B0D500D-247E-4D74-A858-9F7D46BB75DF}">
      <dgm:prSet/>
      <dgm:spPr/>
      <dgm:t>
        <a:bodyPr/>
        <a:lstStyle/>
        <a:p>
          <a:endParaRPr lang="en-GB"/>
        </a:p>
      </dgm:t>
    </dgm:pt>
    <dgm:pt modelId="{7A1499B5-9DFF-4426-A56A-BD886C9AA17E}">
      <dgm:prSet custT="1"/>
      <dgm:spPr/>
      <dgm:t>
        <a:bodyPr/>
        <a:lstStyle/>
        <a:p>
          <a:pPr rtl="0"/>
          <a:r>
            <a:rPr lang="en-US" sz="1600" dirty="0"/>
            <a:t>The symptoms are not attributable to another medical or neurological condition or to low abilities in the domains or word structure and grammar.</a:t>
          </a:r>
          <a:endParaRPr lang="en-GB" sz="1600" dirty="0"/>
        </a:p>
      </dgm:t>
    </dgm:pt>
    <dgm:pt modelId="{94DAF019-002D-4273-9E84-D7215A94E27C}" type="parTrans" cxnId="{316B1D4A-B89D-47E2-9073-F10C803F0A16}">
      <dgm:prSet/>
      <dgm:spPr/>
      <dgm:t>
        <a:bodyPr/>
        <a:lstStyle/>
        <a:p>
          <a:endParaRPr lang="en-GB"/>
        </a:p>
      </dgm:t>
    </dgm:pt>
    <dgm:pt modelId="{C3A3C158-3167-417A-9338-1BAE4CFA4600}" type="sibTrans" cxnId="{316B1D4A-B89D-47E2-9073-F10C803F0A16}">
      <dgm:prSet/>
      <dgm:spPr/>
      <dgm:t>
        <a:bodyPr/>
        <a:lstStyle/>
        <a:p>
          <a:endParaRPr lang="en-GB"/>
        </a:p>
      </dgm:t>
    </dgm:pt>
    <dgm:pt modelId="{94E7718D-ADE1-4C50-BBC3-8B06F92500C2}" type="pres">
      <dgm:prSet presAssocID="{C5E1C31E-4165-41DD-A265-7F1E1D5A52E6}" presName="Name0" presStyleCnt="0">
        <dgm:presLayoutVars>
          <dgm:dir/>
          <dgm:resizeHandles val="exact"/>
        </dgm:presLayoutVars>
      </dgm:prSet>
      <dgm:spPr/>
    </dgm:pt>
    <dgm:pt modelId="{4FF959C4-59B6-4321-94EE-88E56BC73EEE}" type="pres">
      <dgm:prSet presAssocID="{932078A8-6C31-42B4-87AA-6F4A5188A346}" presName="composite" presStyleCnt="0"/>
      <dgm:spPr/>
    </dgm:pt>
    <dgm:pt modelId="{3BED931E-5E8A-4979-97A5-DF51CEFED6DE}" type="pres">
      <dgm:prSet presAssocID="{932078A8-6C31-42B4-87AA-6F4A5188A346}" presName="imagSh" presStyleLbl="bgImgPlace1" presStyleIdx="0" presStyleCnt="3"/>
      <dgm:spPr>
        <a:blipFill rotWithShape="1">
          <a:blip xmlns:r="http://schemas.openxmlformats.org/officeDocument/2006/relationships" r:embed="rId1"/>
          <a:stretch>
            <a:fillRect/>
          </a:stretch>
        </a:blipFill>
      </dgm:spPr>
    </dgm:pt>
    <dgm:pt modelId="{3728FA7E-72DA-4693-B6FC-383FAEAEFB56}" type="pres">
      <dgm:prSet presAssocID="{932078A8-6C31-42B4-87AA-6F4A5188A346}" presName="txNode" presStyleLbl="node1" presStyleIdx="0" presStyleCnt="3" custScaleY="116441" custLinFactNeighborX="-31" custLinFactNeighborY="5463">
        <dgm:presLayoutVars>
          <dgm:bulletEnabled val="1"/>
        </dgm:presLayoutVars>
      </dgm:prSet>
      <dgm:spPr/>
    </dgm:pt>
    <dgm:pt modelId="{A8B799DF-84E4-4C0D-9AF0-E69FFAB4621E}" type="pres">
      <dgm:prSet presAssocID="{78EF583C-14C9-4848-BB40-5CB178D985C6}" presName="sibTrans" presStyleLbl="sibTrans2D1" presStyleIdx="0" presStyleCnt="2"/>
      <dgm:spPr/>
    </dgm:pt>
    <dgm:pt modelId="{546989E5-B9AC-44C3-B8F4-A759D74F906E}" type="pres">
      <dgm:prSet presAssocID="{78EF583C-14C9-4848-BB40-5CB178D985C6}" presName="connTx" presStyleLbl="sibTrans2D1" presStyleIdx="0" presStyleCnt="2"/>
      <dgm:spPr/>
    </dgm:pt>
    <dgm:pt modelId="{942C0EEF-B138-4AF7-A2A3-F1EA2F419850}" type="pres">
      <dgm:prSet presAssocID="{0A45DCFF-2050-4909-91D8-310A12ADA8B7}" presName="composite" presStyleCnt="0"/>
      <dgm:spPr/>
    </dgm:pt>
    <dgm:pt modelId="{8B712632-D4A7-418C-B2DB-59916BBB7488}" type="pres">
      <dgm:prSet presAssocID="{0A45DCFF-2050-4909-91D8-310A12ADA8B7}" presName="imagSh" presStyleLbl="bgImgPlace1" presStyleIdx="1" presStyleCnt="3"/>
      <dgm:spPr>
        <a:blipFill rotWithShape="1">
          <a:blip xmlns:r="http://schemas.openxmlformats.org/officeDocument/2006/relationships" r:embed="rId2"/>
          <a:stretch>
            <a:fillRect/>
          </a:stretch>
        </a:blipFill>
      </dgm:spPr>
    </dgm:pt>
    <dgm:pt modelId="{F2F04A70-EB65-4E86-ACCA-BBAB41488235}" type="pres">
      <dgm:prSet presAssocID="{0A45DCFF-2050-4909-91D8-310A12ADA8B7}" presName="txNode" presStyleLbl="node1" presStyleIdx="1" presStyleCnt="3" custScaleY="116441" custLinFactNeighborX="2465" custLinFactNeighborY="5463">
        <dgm:presLayoutVars>
          <dgm:bulletEnabled val="1"/>
        </dgm:presLayoutVars>
      </dgm:prSet>
      <dgm:spPr/>
    </dgm:pt>
    <dgm:pt modelId="{25E8433B-C80D-4776-BE51-BEB0F51CFCDD}" type="pres">
      <dgm:prSet presAssocID="{7F9CAF6E-C83F-47CC-B690-9491AFE38924}" presName="sibTrans" presStyleLbl="sibTrans2D1" presStyleIdx="1" presStyleCnt="2"/>
      <dgm:spPr/>
    </dgm:pt>
    <dgm:pt modelId="{E6DFE0AE-442E-4F13-B3A0-A36008319136}" type="pres">
      <dgm:prSet presAssocID="{7F9CAF6E-C83F-47CC-B690-9491AFE38924}" presName="connTx" presStyleLbl="sibTrans2D1" presStyleIdx="1" presStyleCnt="2"/>
      <dgm:spPr/>
    </dgm:pt>
    <dgm:pt modelId="{2C1AD859-308A-43A4-8522-FA154CC5067A}" type="pres">
      <dgm:prSet presAssocID="{7A1499B5-9DFF-4426-A56A-BD886C9AA17E}" presName="composite" presStyleCnt="0"/>
      <dgm:spPr/>
    </dgm:pt>
    <dgm:pt modelId="{9C793433-CC2E-4387-A6C1-E005A473532C}" type="pres">
      <dgm:prSet presAssocID="{7A1499B5-9DFF-4426-A56A-BD886C9AA17E}" presName="imagSh" presStyleLbl="bgImgPlace1" presStyleIdx="2" presStyleCnt="3"/>
      <dgm:spPr>
        <a:blipFill rotWithShape="1">
          <a:blip xmlns:r="http://schemas.openxmlformats.org/officeDocument/2006/relationships" r:embed="rId3"/>
          <a:stretch>
            <a:fillRect/>
          </a:stretch>
        </a:blipFill>
      </dgm:spPr>
    </dgm:pt>
    <dgm:pt modelId="{F40594E2-49D6-4073-B8FE-6E5D6CE32732}" type="pres">
      <dgm:prSet presAssocID="{7A1499B5-9DFF-4426-A56A-BD886C9AA17E}" presName="txNode" presStyleLbl="node1" presStyleIdx="2" presStyleCnt="3" custScaleY="117960" custLinFactNeighborX="1297" custLinFactNeighborY="6603">
        <dgm:presLayoutVars>
          <dgm:bulletEnabled val="1"/>
        </dgm:presLayoutVars>
      </dgm:prSet>
      <dgm:spPr/>
    </dgm:pt>
  </dgm:ptLst>
  <dgm:cxnLst>
    <dgm:cxn modelId="{671E1706-A088-44D7-AA42-E731C7DAD9D0}" type="presOf" srcId="{C5E1C31E-4165-41DD-A265-7F1E1D5A52E6}" destId="{94E7718D-ADE1-4C50-BBC3-8B06F92500C2}" srcOrd="0" destOrd="0" presId="urn:microsoft.com/office/officeart/2005/8/layout/hProcess10"/>
    <dgm:cxn modelId="{3B0D500D-247E-4D74-A858-9F7D46BB75DF}" srcId="{C5E1C31E-4165-41DD-A265-7F1E1D5A52E6}" destId="{0A45DCFF-2050-4909-91D8-310A12ADA8B7}" srcOrd="1" destOrd="0" parTransId="{5F62644D-8775-4DA6-8B69-473A474F5C55}" sibTransId="{7F9CAF6E-C83F-47CC-B690-9491AFE38924}"/>
    <dgm:cxn modelId="{F011E620-1D69-4EC2-B1F1-917606AD3FF0}" type="presOf" srcId="{7F9CAF6E-C83F-47CC-B690-9491AFE38924}" destId="{E6DFE0AE-442E-4F13-B3A0-A36008319136}" srcOrd="1" destOrd="0" presId="urn:microsoft.com/office/officeart/2005/8/layout/hProcess10"/>
    <dgm:cxn modelId="{17531D3A-E397-4D44-8A2E-3F335F2055FA}" type="presOf" srcId="{7F9CAF6E-C83F-47CC-B690-9491AFE38924}" destId="{25E8433B-C80D-4776-BE51-BEB0F51CFCDD}" srcOrd="0" destOrd="0" presId="urn:microsoft.com/office/officeart/2005/8/layout/hProcess10"/>
    <dgm:cxn modelId="{EC1A543B-E77F-4262-8399-63BD1274A611}" type="presOf" srcId="{7A1499B5-9DFF-4426-A56A-BD886C9AA17E}" destId="{F40594E2-49D6-4073-B8FE-6E5D6CE32732}" srcOrd="0" destOrd="0" presId="urn:microsoft.com/office/officeart/2005/8/layout/hProcess10"/>
    <dgm:cxn modelId="{316B1D4A-B89D-47E2-9073-F10C803F0A16}" srcId="{C5E1C31E-4165-41DD-A265-7F1E1D5A52E6}" destId="{7A1499B5-9DFF-4426-A56A-BD886C9AA17E}" srcOrd="2" destOrd="0" parTransId="{94DAF019-002D-4273-9E84-D7215A94E27C}" sibTransId="{C3A3C158-3167-417A-9338-1BAE4CFA4600}"/>
    <dgm:cxn modelId="{CA8E744A-59E3-4258-AF37-BB80B1A534E5}" type="presOf" srcId="{78EF583C-14C9-4848-BB40-5CB178D985C6}" destId="{546989E5-B9AC-44C3-B8F4-A759D74F906E}" srcOrd="1" destOrd="0" presId="urn:microsoft.com/office/officeart/2005/8/layout/hProcess10"/>
    <dgm:cxn modelId="{0FE83185-8395-4434-8A1D-0E375A56E6ED}" type="presOf" srcId="{932078A8-6C31-42B4-87AA-6F4A5188A346}" destId="{3728FA7E-72DA-4693-B6FC-383FAEAEFB56}" srcOrd="0" destOrd="0" presId="urn:microsoft.com/office/officeart/2005/8/layout/hProcess10"/>
    <dgm:cxn modelId="{6C606CA7-0CD2-4E01-9A14-23561B33966B}" type="presOf" srcId="{78EF583C-14C9-4848-BB40-5CB178D985C6}" destId="{A8B799DF-84E4-4C0D-9AF0-E69FFAB4621E}" srcOrd="0" destOrd="0" presId="urn:microsoft.com/office/officeart/2005/8/layout/hProcess10"/>
    <dgm:cxn modelId="{B55850C9-55A1-459F-A039-B955251CB267}" srcId="{C5E1C31E-4165-41DD-A265-7F1E1D5A52E6}" destId="{932078A8-6C31-42B4-87AA-6F4A5188A346}" srcOrd="0" destOrd="0" parTransId="{2D4987C3-487A-4FEC-A6F5-176296BA0FB5}" sibTransId="{78EF583C-14C9-4848-BB40-5CB178D985C6}"/>
    <dgm:cxn modelId="{8E5C2AE5-730F-4964-BF24-7B6C0C01B713}" type="presOf" srcId="{0A45DCFF-2050-4909-91D8-310A12ADA8B7}" destId="{F2F04A70-EB65-4E86-ACCA-BBAB41488235}" srcOrd="0" destOrd="0" presId="urn:microsoft.com/office/officeart/2005/8/layout/hProcess10"/>
    <dgm:cxn modelId="{0F76D15C-50DA-4E15-9670-44E10B8DCD03}" type="presParOf" srcId="{94E7718D-ADE1-4C50-BBC3-8B06F92500C2}" destId="{4FF959C4-59B6-4321-94EE-88E56BC73EEE}" srcOrd="0" destOrd="0" presId="urn:microsoft.com/office/officeart/2005/8/layout/hProcess10"/>
    <dgm:cxn modelId="{74650402-E68F-4450-B104-13D452D78C7D}" type="presParOf" srcId="{4FF959C4-59B6-4321-94EE-88E56BC73EEE}" destId="{3BED931E-5E8A-4979-97A5-DF51CEFED6DE}" srcOrd="0" destOrd="0" presId="urn:microsoft.com/office/officeart/2005/8/layout/hProcess10"/>
    <dgm:cxn modelId="{CF5E735A-6251-404B-843A-608814257771}" type="presParOf" srcId="{4FF959C4-59B6-4321-94EE-88E56BC73EEE}" destId="{3728FA7E-72DA-4693-B6FC-383FAEAEFB56}" srcOrd="1" destOrd="0" presId="urn:microsoft.com/office/officeart/2005/8/layout/hProcess10"/>
    <dgm:cxn modelId="{9F0C7837-CCA1-4CCE-8015-2C39C3F16F55}" type="presParOf" srcId="{94E7718D-ADE1-4C50-BBC3-8B06F92500C2}" destId="{A8B799DF-84E4-4C0D-9AF0-E69FFAB4621E}" srcOrd="1" destOrd="0" presId="urn:microsoft.com/office/officeart/2005/8/layout/hProcess10"/>
    <dgm:cxn modelId="{9327148E-5B38-4FE1-BA86-52A3EC93E961}" type="presParOf" srcId="{A8B799DF-84E4-4C0D-9AF0-E69FFAB4621E}" destId="{546989E5-B9AC-44C3-B8F4-A759D74F906E}" srcOrd="0" destOrd="0" presId="urn:microsoft.com/office/officeart/2005/8/layout/hProcess10"/>
    <dgm:cxn modelId="{7FAB1BD7-B47C-4879-907A-192BA8282FDA}" type="presParOf" srcId="{94E7718D-ADE1-4C50-BBC3-8B06F92500C2}" destId="{942C0EEF-B138-4AF7-A2A3-F1EA2F419850}" srcOrd="2" destOrd="0" presId="urn:microsoft.com/office/officeart/2005/8/layout/hProcess10"/>
    <dgm:cxn modelId="{8B7523B3-F7CF-4B0B-A946-549F3B368B14}" type="presParOf" srcId="{942C0EEF-B138-4AF7-A2A3-F1EA2F419850}" destId="{8B712632-D4A7-418C-B2DB-59916BBB7488}" srcOrd="0" destOrd="0" presId="urn:microsoft.com/office/officeart/2005/8/layout/hProcess10"/>
    <dgm:cxn modelId="{6CF1F4D2-A053-4327-95BA-8968CC3A8AE2}" type="presParOf" srcId="{942C0EEF-B138-4AF7-A2A3-F1EA2F419850}" destId="{F2F04A70-EB65-4E86-ACCA-BBAB41488235}" srcOrd="1" destOrd="0" presId="urn:microsoft.com/office/officeart/2005/8/layout/hProcess10"/>
    <dgm:cxn modelId="{BC76343D-7AFA-4D87-9582-440C10312EEE}" type="presParOf" srcId="{94E7718D-ADE1-4C50-BBC3-8B06F92500C2}" destId="{25E8433B-C80D-4776-BE51-BEB0F51CFCDD}" srcOrd="3" destOrd="0" presId="urn:microsoft.com/office/officeart/2005/8/layout/hProcess10"/>
    <dgm:cxn modelId="{73FE8123-957E-4960-873D-0C139D364EA2}" type="presParOf" srcId="{25E8433B-C80D-4776-BE51-BEB0F51CFCDD}" destId="{E6DFE0AE-442E-4F13-B3A0-A36008319136}" srcOrd="0" destOrd="0" presId="urn:microsoft.com/office/officeart/2005/8/layout/hProcess10"/>
    <dgm:cxn modelId="{B993D479-87D6-4830-A5F8-45C5ADF7D8D5}" type="presParOf" srcId="{94E7718D-ADE1-4C50-BBC3-8B06F92500C2}" destId="{2C1AD859-308A-43A4-8522-FA154CC5067A}" srcOrd="4" destOrd="0" presId="urn:microsoft.com/office/officeart/2005/8/layout/hProcess10"/>
    <dgm:cxn modelId="{B76314D1-4DF9-4631-BB97-E9E18D312FAB}" type="presParOf" srcId="{2C1AD859-308A-43A4-8522-FA154CC5067A}" destId="{9C793433-CC2E-4387-A6C1-E005A473532C}" srcOrd="0" destOrd="0" presId="urn:microsoft.com/office/officeart/2005/8/layout/hProcess10"/>
    <dgm:cxn modelId="{8611C179-E052-465F-BCED-CDA9CF9331A9}" type="presParOf" srcId="{2C1AD859-308A-43A4-8522-FA154CC5067A}" destId="{F40594E2-49D6-4073-B8FE-6E5D6CE32732}" srcOrd="1" destOrd="0" presId="urn:microsoft.com/office/officeart/2005/8/layout/hProcess10"/>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ACDA0EE7-CDD5-431C-957A-BF8D4CF68525}"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13044AB6-059B-4C8A-8A2B-C256FCE7D057}">
      <dgm:prSet/>
      <dgm:spPr/>
      <dgm:t>
        <a:bodyPr/>
        <a:lstStyle/>
        <a:p>
          <a:pPr rtl="0"/>
          <a:r>
            <a:rPr lang="en-US"/>
            <a:t>Research has shown that ASD can be diagnosed as early as 1 year of age	</a:t>
          </a:r>
          <a:endParaRPr lang="en-GB"/>
        </a:p>
      </dgm:t>
    </dgm:pt>
    <dgm:pt modelId="{25F198EC-2126-48D0-989B-3752AF671755}" type="parTrans" cxnId="{E7116044-14E0-443B-BC94-935515E5819F}">
      <dgm:prSet/>
      <dgm:spPr/>
      <dgm:t>
        <a:bodyPr/>
        <a:lstStyle/>
        <a:p>
          <a:endParaRPr lang="en-GB"/>
        </a:p>
      </dgm:t>
    </dgm:pt>
    <dgm:pt modelId="{55622894-C395-4101-B933-C4A1CB614C8C}" type="sibTrans" cxnId="{E7116044-14E0-443B-BC94-935515E5819F}">
      <dgm:prSet/>
      <dgm:spPr/>
      <dgm:t>
        <a:bodyPr/>
        <a:lstStyle/>
        <a:p>
          <a:endParaRPr lang="en-GB"/>
        </a:p>
      </dgm:t>
    </dgm:pt>
    <dgm:pt modelId="{26603262-88DD-49EA-B221-6B38F8609CCA}">
      <dgm:prSet/>
      <dgm:spPr/>
      <dgm:t>
        <a:bodyPr/>
        <a:lstStyle/>
        <a:p>
          <a:pPr rtl="0"/>
          <a:r>
            <a:rPr lang="en-US"/>
            <a:t>No big smiles or other warm, joyful expressions by six months or thereafter</a:t>
          </a:r>
          <a:endParaRPr lang="en-GB"/>
        </a:p>
      </dgm:t>
    </dgm:pt>
    <dgm:pt modelId="{799C801A-F882-4E48-8657-8EE04A00E409}" type="parTrans" cxnId="{E3F3E3A7-4096-4289-A8FB-89DD429E0B34}">
      <dgm:prSet/>
      <dgm:spPr/>
      <dgm:t>
        <a:bodyPr/>
        <a:lstStyle/>
        <a:p>
          <a:endParaRPr lang="en-GB"/>
        </a:p>
      </dgm:t>
    </dgm:pt>
    <dgm:pt modelId="{FFDE43D0-B5FA-4BB7-81C1-6EF2AE821C79}" type="sibTrans" cxnId="{E3F3E3A7-4096-4289-A8FB-89DD429E0B34}">
      <dgm:prSet/>
      <dgm:spPr/>
      <dgm:t>
        <a:bodyPr/>
        <a:lstStyle/>
        <a:p>
          <a:endParaRPr lang="en-GB"/>
        </a:p>
      </dgm:t>
    </dgm:pt>
    <dgm:pt modelId="{54D799FB-B197-420F-BA8A-A5EFC6A3E53E}">
      <dgm:prSet/>
      <dgm:spPr/>
      <dgm:t>
        <a:bodyPr/>
        <a:lstStyle/>
        <a:p>
          <a:pPr rtl="0"/>
          <a:r>
            <a:rPr lang="en-US"/>
            <a:t>No back-and-forth sharing of sounds, smiles or other facial expressions by nine months</a:t>
          </a:r>
          <a:endParaRPr lang="en-GB"/>
        </a:p>
      </dgm:t>
    </dgm:pt>
    <dgm:pt modelId="{02539C5A-ED40-4590-99BC-73C501D0FA3E}" type="parTrans" cxnId="{A61286BA-1D87-43F4-9033-5E804AE58268}">
      <dgm:prSet/>
      <dgm:spPr/>
      <dgm:t>
        <a:bodyPr/>
        <a:lstStyle/>
        <a:p>
          <a:endParaRPr lang="en-GB"/>
        </a:p>
      </dgm:t>
    </dgm:pt>
    <dgm:pt modelId="{3931440E-129A-4D31-B832-7CA61E1125D2}" type="sibTrans" cxnId="{A61286BA-1D87-43F4-9033-5E804AE58268}">
      <dgm:prSet/>
      <dgm:spPr/>
      <dgm:t>
        <a:bodyPr/>
        <a:lstStyle/>
        <a:p>
          <a:endParaRPr lang="en-GB"/>
        </a:p>
      </dgm:t>
    </dgm:pt>
    <dgm:pt modelId="{D0AAE972-8098-45DF-8292-0927B983556D}">
      <dgm:prSet/>
      <dgm:spPr/>
      <dgm:t>
        <a:bodyPr/>
        <a:lstStyle/>
        <a:p>
          <a:pPr rtl="0"/>
          <a:r>
            <a:rPr lang="en-US"/>
            <a:t>No babbling by 12 months</a:t>
          </a:r>
          <a:endParaRPr lang="en-GB"/>
        </a:p>
      </dgm:t>
    </dgm:pt>
    <dgm:pt modelId="{8C7D8135-6883-434C-A896-45D9818F902B}" type="parTrans" cxnId="{B163C883-5B65-4A3D-9CE2-788D2592CE15}">
      <dgm:prSet/>
      <dgm:spPr/>
      <dgm:t>
        <a:bodyPr/>
        <a:lstStyle/>
        <a:p>
          <a:endParaRPr lang="en-GB"/>
        </a:p>
      </dgm:t>
    </dgm:pt>
    <dgm:pt modelId="{9008520C-9E42-464F-921B-B9A2FDEFE3F3}" type="sibTrans" cxnId="{B163C883-5B65-4A3D-9CE2-788D2592CE15}">
      <dgm:prSet/>
      <dgm:spPr/>
      <dgm:t>
        <a:bodyPr/>
        <a:lstStyle/>
        <a:p>
          <a:endParaRPr lang="en-GB"/>
        </a:p>
      </dgm:t>
    </dgm:pt>
    <dgm:pt modelId="{B157B964-0A5A-496A-A6E4-1BF4B8662A6F}">
      <dgm:prSet/>
      <dgm:spPr/>
      <dgm:t>
        <a:bodyPr/>
        <a:lstStyle/>
        <a:p>
          <a:pPr rtl="0"/>
          <a:r>
            <a:rPr lang="en-US"/>
            <a:t>No back-and-forth gestures such as pointing, showing, reaching or waving by 12 months</a:t>
          </a:r>
          <a:endParaRPr lang="en-GB"/>
        </a:p>
      </dgm:t>
    </dgm:pt>
    <dgm:pt modelId="{EAC40DA0-DE67-4BC0-9D03-1826083A5DD1}" type="parTrans" cxnId="{762A6A91-5C78-4FBB-BABB-99375ED1EDAE}">
      <dgm:prSet/>
      <dgm:spPr/>
      <dgm:t>
        <a:bodyPr/>
        <a:lstStyle/>
        <a:p>
          <a:endParaRPr lang="en-GB"/>
        </a:p>
      </dgm:t>
    </dgm:pt>
    <dgm:pt modelId="{A0A4FA2C-517C-4346-8933-B34995A94F3B}" type="sibTrans" cxnId="{762A6A91-5C78-4FBB-BABB-99375ED1EDAE}">
      <dgm:prSet/>
      <dgm:spPr/>
      <dgm:t>
        <a:bodyPr/>
        <a:lstStyle/>
        <a:p>
          <a:endParaRPr lang="en-GB"/>
        </a:p>
      </dgm:t>
    </dgm:pt>
    <dgm:pt modelId="{1939EE47-5C61-4D34-A921-B09C77CBD2B3}">
      <dgm:prSet/>
      <dgm:spPr/>
      <dgm:t>
        <a:bodyPr/>
        <a:lstStyle/>
        <a:p>
          <a:pPr rtl="0"/>
          <a:r>
            <a:rPr lang="en-US"/>
            <a:t>No words by 16 months</a:t>
          </a:r>
          <a:endParaRPr lang="en-GB"/>
        </a:p>
      </dgm:t>
    </dgm:pt>
    <dgm:pt modelId="{8040D690-9AAB-456B-A709-A7F701E72CE0}" type="parTrans" cxnId="{B847F4CA-1F80-4821-B6C5-6272CC74008F}">
      <dgm:prSet/>
      <dgm:spPr/>
      <dgm:t>
        <a:bodyPr/>
        <a:lstStyle/>
        <a:p>
          <a:endParaRPr lang="en-GB"/>
        </a:p>
      </dgm:t>
    </dgm:pt>
    <dgm:pt modelId="{CFAB322F-5683-4551-9992-4632D110DAC8}" type="sibTrans" cxnId="{B847F4CA-1F80-4821-B6C5-6272CC74008F}">
      <dgm:prSet/>
      <dgm:spPr/>
      <dgm:t>
        <a:bodyPr/>
        <a:lstStyle/>
        <a:p>
          <a:endParaRPr lang="en-GB"/>
        </a:p>
      </dgm:t>
    </dgm:pt>
    <dgm:pt modelId="{874B3542-CFCC-45B2-BCFF-15A9C910C99C}">
      <dgm:prSet/>
      <dgm:spPr/>
      <dgm:t>
        <a:bodyPr/>
        <a:lstStyle/>
        <a:p>
          <a:pPr rtl="0"/>
          <a:r>
            <a:rPr lang="en-US"/>
            <a:t>No meaningful, two-word phrases (not including imitating or repeating) by 24 months</a:t>
          </a:r>
          <a:endParaRPr lang="en-GB"/>
        </a:p>
      </dgm:t>
    </dgm:pt>
    <dgm:pt modelId="{B7F67C86-5A76-4A01-894C-D7848532B3F1}" type="parTrans" cxnId="{56C3C03A-54D8-44A2-9132-D44CC69C6FBE}">
      <dgm:prSet/>
      <dgm:spPr/>
      <dgm:t>
        <a:bodyPr/>
        <a:lstStyle/>
        <a:p>
          <a:endParaRPr lang="en-GB"/>
        </a:p>
      </dgm:t>
    </dgm:pt>
    <dgm:pt modelId="{8BE535F6-E9A3-4A25-8265-C21C5047A229}" type="sibTrans" cxnId="{56C3C03A-54D8-44A2-9132-D44CC69C6FBE}">
      <dgm:prSet/>
      <dgm:spPr/>
      <dgm:t>
        <a:bodyPr/>
        <a:lstStyle/>
        <a:p>
          <a:endParaRPr lang="en-GB"/>
        </a:p>
      </dgm:t>
    </dgm:pt>
    <dgm:pt modelId="{0549A13A-D8F7-44FF-9230-38256076DF22}">
      <dgm:prSet/>
      <dgm:spPr/>
      <dgm:t>
        <a:bodyPr/>
        <a:lstStyle/>
        <a:p>
          <a:pPr rtl="0"/>
          <a:r>
            <a:rPr lang="en-US"/>
            <a:t>Any loss of speech, babbling or social skills at any age</a:t>
          </a:r>
          <a:endParaRPr lang="en-GB"/>
        </a:p>
      </dgm:t>
    </dgm:pt>
    <dgm:pt modelId="{4D044ED0-E36F-4487-B885-3603E7F367EC}" type="parTrans" cxnId="{C1F2C4C8-1ED3-4346-82DB-DCFF16809280}">
      <dgm:prSet/>
      <dgm:spPr/>
      <dgm:t>
        <a:bodyPr/>
        <a:lstStyle/>
        <a:p>
          <a:endParaRPr lang="en-GB"/>
        </a:p>
      </dgm:t>
    </dgm:pt>
    <dgm:pt modelId="{FF16BDC5-DC75-4350-9996-ADACC8A42942}" type="sibTrans" cxnId="{C1F2C4C8-1ED3-4346-82DB-DCFF16809280}">
      <dgm:prSet/>
      <dgm:spPr/>
      <dgm:t>
        <a:bodyPr/>
        <a:lstStyle/>
        <a:p>
          <a:endParaRPr lang="en-GB"/>
        </a:p>
      </dgm:t>
    </dgm:pt>
    <dgm:pt modelId="{AF605295-2CCB-42C0-8535-D48F314FBA24}" type="pres">
      <dgm:prSet presAssocID="{ACDA0EE7-CDD5-431C-957A-BF8D4CF68525}" presName="Name0" presStyleCnt="0">
        <dgm:presLayoutVars>
          <dgm:dir/>
          <dgm:animLvl val="lvl"/>
          <dgm:resizeHandles val="exact"/>
        </dgm:presLayoutVars>
      </dgm:prSet>
      <dgm:spPr/>
    </dgm:pt>
    <dgm:pt modelId="{CEDDB181-3978-4E56-960E-2A1EA9F36D98}" type="pres">
      <dgm:prSet presAssocID="{13044AB6-059B-4C8A-8A2B-C256FCE7D057}" presName="composite" presStyleCnt="0"/>
      <dgm:spPr/>
    </dgm:pt>
    <dgm:pt modelId="{7972CA73-E4AC-4D7F-9E3C-C3FC19E57757}" type="pres">
      <dgm:prSet presAssocID="{13044AB6-059B-4C8A-8A2B-C256FCE7D057}" presName="parTx" presStyleLbl="alignNode1" presStyleIdx="0" presStyleCnt="1">
        <dgm:presLayoutVars>
          <dgm:chMax val="0"/>
          <dgm:chPref val="0"/>
          <dgm:bulletEnabled val="1"/>
        </dgm:presLayoutVars>
      </dgm:prSet>
      <dgm:spPr/>
    </dgm:pt>
    <dgm:pt modelId="{23BEBCE7-3319-453A-85CE-C669462042FF}" type="pres">
      <dgm:prSet presAssocID="{13044AB6-059B-4C8A-8A2B-C256FCE7D057}" presName="desTx" presStyleLbl="alignAccFollowNode1" presStyleIdx="0" presStyleCnt="1">
        <dgm:presLayoutVars>
          <dgm:bulletEnabled val="1"/>
        </dgm:presLayoutVars>
      </dgm:prSet>
      <dgm:spPr/>
    </dgm:pt>
  </dgm:ptLst>
  <dgm:cxnLst>
    <dgm:cxn modelId="{6078FA04-BC28-40AB-BD77-616E4F35BE2F}" type="presOf" srcId="{54D799FB-B197-420F-BA8A-A5EFC6A3E53E}" destId="{23BEBCE7-3319-453A-85CE-C669462042FF}" srcOrd="0" destOrd="1" presId="urn:microsoft.com/office/officeart/2005/8/layout/hList1"/>
    <dgm:cxn modelId="{8E173007-0EDA-44CA-8642-298EEA5CBAAE}" type="presOf" srcId="{0549A13A-D8F7-44FF-9230-38256076DF22}" destId="{23BEBCE7-3319-453A-85CE-C669462042FF}" srcOrd="0" destOrd="6" presId="urn:microsoft.com/office/officeart/2005/8/layout/hList1"/>
    <dgm:cxn modelId="{3A10FE29-A407-48AE-9950-A43AD0E0901F}" type="presOf" srcId="{874B3542-CFCC-45B2-BCFF-15A9C910C99C}" destId="{23BEBCE7-3319-453A-85CE-C669462042FF}" srcOrd="0" destOrd="5" presId="urn:microsoft.com/office/officeart/2005/8/layout/hList1"/>
    <dgm:cxn modelId="{56C3C03A-54D8-44A2-9132-D44CC69C6FBE}" srcId="{13044AB6-059B-4C8A-8A2B-C256FCE7D057}" destId="{874B3542-CFCC-45B2-BCFF-15A9C910C99C}" srcOrd="5" destOrd="0" parTransId="{B7F67C86-5A76-4A01-894C-D7848532B3F1}" sibTransId="{8BE535F6-E9A3-4A25-8265-C21C5047A229}"/>
    <dgm:cxn modelId="{E7116044-14E0-443B-BC94-935515E5819F}" srcId="{ACDA0EE7-CDD5-431C-957A-BF8D4CF68525}" destId="{13044AB6-059B-4C8A-8A2B-C256FCE7D057}" srcOrd="0" destOrd="0" parTransId="{25F198EC-2126-48D0-989B-3752AF671755}" sibTransId="{55622894-C395-4101-B933-C4A1CB614C8C}"/>
    <dgm:cxn modelId="{CA541079-30F1-455B-B793-CE97B6AA3DFB}" type="presOf" srcId="{13044AB6-059B-4C8A-8A2B-C256FCE7D057}" destId="{7972CA73-E4AC-4D7F-9E3C-C3FC19E57757}" srcOrd="0" destOrd="0" presId="urn:microsoft.com/office/officeart/2005/8/layout/hList1"/>
    <dgm:cxn modelId="{B163C883-5B65-4A3D-9CE2-788D2592CE15}" srcId="{13044AB6-059B-4C8A-8A2B-C256FCE7D057}" destId="{D0AAE972-8098-45DF-8292-0927B983556D}" srcOrd="2" destOrd="0" parTransId="{8C7D8135-6883-434C-A896-45D9818F902B}" sibTransId="{9008520C-9E42-464F-921B-B9A2FDEFE3F3}"/>
    <dgm:cxn modelId="{D128E58E-2434-44D3-90F3-27C4362D61B6}" type="presOf" srcId="{B157B964-0A5A-496A-A6E4-1BF4B8662A6F}" destId="{23BEBCE7-3319-453A-85CE-C669462042FF}" srcOrd="0" destOrd="3" presId="urn:microsoft.com/office/officeart/2005/8/layout/hList1"/>
    <dgm:cxn modelId="{762A6A91-5C78-4FBB-BABB-99375ED1EDAE}" srcId="{13044AB6-059B-4C8A-8A2B-C256FCE7D057}" destId="{B157B964-0A5A-496A-A6E4-1BF4B8662A6F}" srcOrd="3" destOrd="0" parTransId="{EAC40DA0-DE67-4BC0-9D03-1826083A5DD1}" sibTransId="{A0A4FA2C-517C-4346-8933-B34995A94F3B}"/>
    <dgm:cxn modelId="{E3F3E3A7-4096-4289-A8FB-89DD429E0B34}" srcId="{13044AB6-059B-4C8A-8A2B-C256FCE7D057}" destId="{26603262-88DD-49EA-B221-6B38F8609CCA}" srcOrd="0" destOrd="0" parTransId="{799C801A-F882-4E48-8657-8EE04A00E409}" sibTransId="{FFDE43D0-B5FA-4BB7-81C1-6EF2AE821C79}"/>
    <dgm:cxn modelId="{A61286BA-1D87-43F4-9033-5E804AE58268}" srcId="{13044AB6-059B-4C8A-8A2B-C256FCE7D057}" destId="{54D799FB-B197-420F-BA8A-A5EFC6A3E53E}" srcOrd="1" destOrd="0" parTransId="{02539C5A-ED40-4590-99BC-73C501D0FA3E}" sibTransId="{3931440E-129A-4D31-B832-7CA61E1125D2}"/>
    <dgm:cxn modelId="{B9AB99BF-F797-485D-A3DB-1C30D7F9D90B}" type="presOf" srcId="{1939EE47-5C61-4D34-A921-B09C77CBD2B3}" destId="{23BEBCE7-3319-453A-85CE-C669462042FF}" srcOrd="0" destOrd="4" presId="urn:microsoft.com/office/officeart/2005/8/layout/hList1"/>
    <dgm:cxn modelId="{C1F2C4C8-1ED3-4346-82DB-DCFF16809280}" srcId="{13044AB6-059B-4C8A-8A2B-C256FCE7D057}" destId="{0549A13A-D8F7-44FF-9230-38256076DF22}" srcOrd="6" destOrd="0" parTransId="{4D044ED0-E36F-4487-B885-3603E7F367EC}" sibTransId="{FF16BDC5-DC75-4350-9996-ADACC8A42942}"/>
    <dgm:cxn modelId="{B847F4CA-1F80-4821-B6C5-6272CC74008F}" srcId="{13044AB6-059B-4C8A-8A2B-C256FCE7D057}" destId="{1939EE47-5C61-4D34-A921-B09C77CBD2B3}" srcOrd="4" destOrd="0" parTransId="{8040D690-9AAB-456B-A709-A7F701E72CE0}" sibTransId="{CFAB322F-5683-4551-9992-4632D110DAC8}"/>
    <dgm:cxn modelId="{9BDD39D4-C70A-4DCF-B76C-2F96F8DBFEFB}" type="presOf" srcId="{D0AAE972-8098-45DF-8292-0927B983556D}" destId="{23BEBCE7-3319-453A-85CE-C669462042FF}" srcOrd="0" destOrd="2" presId="urn:microsoft.com/office/officeart/2005/8/layout/hList1"/>
    <dgm:cxn modelId="{9C1355EC-8F16-47D8-B910-A35D39A200A2}" type="presOf" srcId="{ACDA0EE7-CDD5-431C-957A-BF8D4CF68525}" destId="{AF605295-2CCB-42C0-8535-D48F314FBA24}" srcOrd="0" destOrd="0" presId="urn:microsoft.com/office/officeart/2005/8/layout/hList1"/>
    <dgm:cxn modelId="{4B3A17F1-AADF-4BD0-8CC1-DF34429C8192}" type="presOf" srcId="{26603262-88DD-49EA-B221-6B38F8609CCA}" destId="{23BEBCE7-3319-453A-85CE-C669462042FF}" srcOrd="0" destOrd="0" presId="urn:microsoft.com/office/officeart/2005/8/layout/hList1"/>
    <dgm:cxn modelId="{896E2994-CEDF-479D-80DC-0A73FAE9D7AC}" type="presParOf" srcId="{AF605295-2CCB-42C0-8535-D48F314FBA24}" destId="{CEDDB181-3978-4E56-960E-2A1EA9F36D98}" srcOrd="0" destOrd="0" presId="urn:microsoft.com/office/officeart/2005/8/layout/hList1"/>
    <dgm:cxn modelId="{EBC48875-D27A-40F8-921B-F096FE9B1E72}" type="presParOf" srcId="{CEDDB181-3978-4E56-960E-2A1EA9F36D98}" destId="{7972CA73-E4AC-4D7F-9E3C-C3FC19E57757}" srcOrd="0" destOrd="0" presId="urn:microsoft.com/office/officeart/2005/8/layout/hList1"/>
    <dgm:cxn modelId="{351E6F73-F11C-434A-83A0-3E837456956D}" type="presParOf" srcId="{CEDDB181-3978-4E56-960E-2A1EA9F36D98}" destId="{23BEBCE7-3319-453A-85CE-C669462042FF}"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2A353704-AB96-405E-AFDB-E5B25193C120}" type="doc">
      <dgm:prSet loTypeId="urn:microsoft.com/office/officeart/2005/8/layout/target1" loCatId="relationship" qsTypeId="urn:microsoft.com/office/officeart/2005/8/quickstyle/simple1" qsCatId="simple" csTypeId="urn:microsoft.com/office/officeart/2005/8/colors/accent1_2" csCatId="accent1" phldr="1"/>
      <dgm:spPr/>
      <dgm:t>
        <a:bodyPr/>
        <a:lstStyle/>
        <a:p>
          <a:endParaRPr lang="en-US"/>
        </a:p>
      </dgm:t>
    </dgm:pt>
    <dgm:pt modelId="{5C55068A-27ED-4BE3-AA97-0E0133B9ADC1}">
      <dgm:prSet custT="1"/>
      <dgm:spPr/>
      <dgm:t>
        <a:bodyPr/>
        <a:lstStyle/>
        <a:p>
          <a:pPr rtl="0"/>
          <a:r>
            <a:rPr lang="en-US" sz="1800" dirty="0"/>
            <a:t>Unknown</a:t>
          </a:r>
        </a:p>
      </dgm:t>
    </dgm:pt>
    <dgm:pt modelId="{F02BC8D5-EAD3-4869-A2E3-9C60097BF10F}" type="parTrans" cxnId="{018261D0-683F-4B02-9637-F1FB70754F38}">
      <dgm:prSet/>
      <dgm:spPr/>
      <dgm:t>
        <a:bodyPr/>
        <a:lstStyle/>
        <a:p>
          <a:endParaRPr lang="en-US"/>
        </a:p>
      </dgm:t>
    </dgm:pt>
    <dgm:pt modelId="{5C6B79D5-534D-42A2-B3B7-F71E93017CE5}" type="sibTrans" cxnId="{018261D0-683F-4B02-9637-F1FB70754F38}">
      <dgm:prSet/>
      <dgm:spPr/>
      <dgm:t>
        <a:bodyPr/>
        <a:lstStyle/>
        <a:p>
          <a:endParaRPr lang="en-US"/>
        </a:p>
      </dgm:t>
    </dgm:pt>
    <dgm:pt modelId="{75816BAB-A70B-4E4E-8AE9-E75CE4D5070C}">
      <dgm:prSet custT="1"/>
      <dgm:spPr/>
      <dgm:t>
        <a:bodyPr/>
        <a:lstStyle/>
        <a:p>
          <a:pPr rtl="0"/>
          <a:r>
            <a:rPr lang="en-US" sz="1600" dirty="0"/>
            <a:t>Initially described as a disorder of parenting/“refrigerator mothers”</a:t>
          </a:r>
        </a:p>
      </dgm:t>
    </dgm:pt>
    <dgm:pt modelId="{D9F8DF51-6BF3-4B2E-9368-B970C17F3C27}" type="parTrans" cxnId="{F39A4180-1788-4E60-AA01-CA5F3B6A4156}">
      <dgm:prSet/>
      <dgm:spPr/>
      <dgm:t>
        <a:bodyPr/>
        <a:lstStyle/>
        <a:p>
          <a:endParaRPr lang="en-US"/>
        </a:p>
      </dgm:t>
    </dgm:pt>
    <dgm:pt modelId="{47675399-AC56-498A-83B5-DE380E180B20}" type="sibTrans" cxnId="{F39A4180-1788-4E60-AA01-CA5F3B6A4156}">
      <dgm:prSet/>
      <dgm:spPr/>
      <dgm:t>
        <a:bodyPr/>
        <a:lstStyle/>
        <a:p>
          <a:endParaRPr lang="en-US"/>
        </a:p>
      </dgm:t>
    </dgm:pt>
    <dgm:pt modelId="{2FA7ECA1-6C80-4584-92BD-B8825F55B7F2}">
      <dgm:prSet/>
      <dgm:spPr/>
      <dgm:t>
        <a:bodyPr/>
        <a:lstStyle/>
        <a:p>
          <a:pPr rtl="0"/>
          <a:r>
            <a:rPr lang="en-US" dirty="0" err="1"/>
            <a:t>Neurobiologic</a:t>
          </a:r>
          <a:r>
            <a:rPr lang="en-US" dirty="0"/>
            <a:t> disorder</a:t>
          </a:r>
        </a:p>
      </dgm:t>
    </dgm:pt>
    <dgm:pt modelId="{0454EB0F-A3FC-4B17-88E7-52B6C9F1BECD}" type="parTrans" cxnId="{6AE1574F-F1B6-47BB-83FA-AF047BDB9139}">
      <dgm:prSet/>
      <dgm:spPr/>
      <dgm:t>
        <a:bodyPr/>
        <a:lstStyle/>
        <a:p>
          <a:endParaRPr lang="en-US"/>
        </a:p>
      </dgm:t>
    </dgm:pt>
    <dgm:pt modelId="{475F21DD-5350-497E-9205-D9E7A58F5D89}" type="sibTrans" cxnId="{6AE1574F-F1B6-47BB-83FA-AF047BDB9139}">
      <dgm:prSet/>
      <dgm:spPr/>
      <dgm:t>
        <a:bodyPr/>
        <a:lstStyle/>
        <a:p>
          <a:endParaRPr lang="en-US"/>
        </a:p>
      </dgm:t>
    </dgm:pt>
    <dgm:pt modelId="{B05DF794-9DC0-40E8-9E2B-B7339999089F}">
      <dgm:prSet/>
      <dgm:spPr/>
      <dgm:t>
        <a:bodyPr/>
        <a:lstStyle/>
        <a:p>
          <a:pPr rtl="0"/>
          <a:r>
            <a:rPr lang="en-US" dirty="0"/>
            <a:t>Gene/environment interaction</a:t>
          </a:r>
        </a:p>
      </dgm:t>
    </dgm:pt>
    <dgm:pt modelId="{DDC66B22-643A-4431-9EF9-5FB813D04D7B}" type="parTrans" cxnId="{FA2D4BBD-2484-43E7-9FFB-0C80D110DE37}">
      <dgm:prSet/>
      <dgm:spPr/>
      <dgm:t>
        <a:bodyPr/>
        <a:lstStyle/>
        <a:p>
          <a:endParaRPr lang="en-US"/>
        </a:p>
      </dgm:t>
    </dgm:pt>
    <dgm:pt modelId="{2625ED4B-0B6F-404F-893C-B11F49DA32FF}" type="sibTrans" cxnId="{FA2D4BBD-2484-43E7-9FFB-0C80D110DE37}">
      <dgm:prSet/>
      <dgm:spPr/>
      <dgm:t>
        <a:bodyPr/>
        <a:lstStyle/>
        <a:p>
          <a:endParaRPr lang="en-US"/>
        </a:p>
      </dgm:t>
    </dgm:pt>
    <dgm:pt modelId="{4F630662-199F-443C-BA65-587C17B1778A}">
      <dgm:prSet/>
      <dgm:spPr/>
      <dgm:t>
        <a:bodyPr/>
        <a:lstStyle/>
        <a:p>
          <a:pPr rtl="0"/>
          <a:r>
            <a:rPr lang="en-US" dirty="0"/>
            <a:t>Role of other systems</a:t>
          </a:r>
        </a:p>
      </dgm:t>
    </dgm:pt>
    <dgm:pt modelId="{60DAD303-2819-4463-9CA0-951F90EB80A9}" type="parTrans" cxnId="{E336ACED-BF4A-4010-9B65-E28F51A83283}">
      <dgm:prSet/>
      <dgm:spPr/>
      <dgm:t>
        <a:bodyPr/>
        <a:lstStyle/>
        <a:p>
          <a:endParaRPr lang="en-US"/>
        </a:p>
      </dgm:t>
    </dgm:pt>
    <dgm:pt modelId="{407D8C20-CCA1-464C-B40D-16122BD77E66}" type="sibTrans" cxnId="{E336ACED-BF4A-4010-9B65-E28F51A83283}">
      <dgm:prSet/>
      <dgm:spPr/>
      <dgm:t>
        <a:bodyPr/>
        <a:lstStyle/>
        <a:p>
          <a:endParaRPr lang="en-US"/>
        </a:p>
      </dgm:t>
    </dgm:pt>
    <dgm:pt modelId="{7FEC9B79-C0EE-43C4-9F35-D14CB6A23EAE}">
      <dgm:prSet/>
      <dgm:spPr/>
      <dgm:t>
        <a:bodyPr/>
        <a:lstStyle/>
        <a:p>
          <a:pPr rtl="0"/>
          <a:r>
            <a:rPr lang="en-US"/>
            <a:t>Immune</a:t>
          </a:r>
        </a:p>
      </dgm:t>
    </dgm:pt>
    <dgm:pt modelId="{B31C3187-7602-421E-AC52-C031D6FF4C3C}" type="parTrans" cxnId="{F23C36E4-2665-4EC0-8E8E-F1DDE40FC895}">
      <dgm:prSet/>
      <dgm:spPr/>
      <dgm:t>
        <a:bodyPr/>
        <a:lstStyle/>
        <a:p>
          <a:endParaRPr lang="en-US"/>
        </a:p>
      </dgm:t>
    </dgm:pt>
    <dgm:pt modelId="{E61C2C66-6A38-4DBC-A6B8-0A299F449710}" type="sibTrans" cxnId="{F23C36E4-2665-4EC0-8E8E-F1DDE40FC895}">
      <dgm:prSet/>
      <dgm:spPr/>
      <dgm:t>
        <a:bodyPr/>
        <a:lstStyle/>
        <a:p>
          <a:endParaRPr lang="en-US"/>
        </a:p>
      </dgm:t>
    </dgm:pt>
    <dgm:pt modelId="{E1E6B1E0-B721-476F-BF39-046EF60A3BA0}">
      <dgm:prSet/>
      <dgm:spPr/>
      <dgm:t>
        <a:bodyPr/>
        <a:lstStyle/>
        <a:p>
          <a:pPr rtl="0"/>
          <a:r>
            <a:rPr lang="en-US"/>
            <a:t>Gastrointestinal (GI)</a:t>
          </a:r>
        </a:p>
      </dgm:t>
    </dgm:pt>
    <dgm:pt modelId="{C60DBB1D-88C1-4E8D-8054-47D3BC14368D}" type="parTrans" cxnId="{C82A415A-5B9A-4A9E-8B35-FE69F62CD49E}">
      <dgm:prSet/>
      <dgm:spPr/>
      <dgm:t>
        <a:bodyPr/>
        <a:lstStyle/>
        <a:p>
          <a:endParaRPr lang="en-US"/>
        </a:p>
      </dgm:t>
    </dgm:pt>
    <dgm:pt modelId="{4DE56B41-45D0-45E0-8ED7-AF2EB64E2B7D}" type="sibTrans" cxnId="{C82A415A-5B9A-4A9E-8B35-FE69F62CD49E}">
      <dgm:prSet/>
      <dgm:spPr/>
      <dgm:t>
        <a:bodyPr/>
        <a:lstStyle/>
        <a:p>
          <a:endParaRPr lang="en-US"/>
        </a:p>
      </dgm:t>
    </dgm:pt>
    <dgm:pt modelId="{A954A6A3-871B-4A01-8F9C-F2B279E67F8D}" type="pres">
      <dgm:prSet presAssocID="{2A353704-AB96-405E-AFDB-E5B25193C120}" presName="composite" presStyleCnt="0">
        <dgm:presLayoutVars>
          <dgm:chMax val="5"/>
          <dgm:dir/>
          <dgm:resizeHandles val="exact"/>
        </dgm:presLayoutVars>
      </dgm:prSet>
      <dgm:spPr/>
    </dgm:pt>
    <dgm:pt modelId="{D880402D-61A7-42F5-9D51-72DA7521FF2F}" type="pres">
      <dgm:prSet presAssocID="{5C55068A-27ED-4BE3-AA97-0E0133B9ADC1}" presName="circle1" presStyleLbl="lnNode1" presStyleIdx="0" presStyleCnt="4"/>
      <dgm:spPr/>
    </dgm:pt>
    <dgm:pt modelId="{D63C3615-E556-4FA9-88D3-9A85BB67D5C0}" type="pres">
      <dgm:prSet presAssocID="{5C55068A-27ED-4BE3-AA97-0E0133B9ADC1}" presName="text1" presStyleLbl="revTx" presStyleIdx="0" presStyleCnt="4" custScaleX="142377" custLinFactNeighborX="23597" custLinFactNeighborY="13898">
        <dgm:presLayoutVars>
          <dgm:bulletEnabled val="1"/>
        </dgm:presLayoutVars>
      </dgm:prSet>
      <dgm:spPr/>
    </dgm:pt>
    <dgm:pt modelId="{160FC785-387C-4D40-9683-A3E7D05CB763}" type="pres">
      <dgm:prSet presAssocID="{5C55068A-27ED-4BE3-AA97-0E0133B9ADC1}" presName="line1" presStyleLbl="callout" presStyleIdx="0" presStyleCnt="8"/>
      <dgm:spPr/>
    </dgm:pt>
    <dgm:pt modelId="{9A0F4DF8-954A-4DF7-8214-C13A0976EAC7}" type="pres">
      <dgm:prSet presAssocID="{5C55068A-27ED-4BE3-AA97-0E0133B9ADC1}" presName="d1" presStyleLbl="callout" presStyleIdx="1" presStyleCnt="8"/>
      <dgm:spPr/>
    </dgm:pt>
    <dgm:pt modelId="{244FB879-E41F-4C13-87EF-58FD44E1E53F}" type="pres">
      <dgm:prSet presAssocID="{2FA7ECA1-6C80-4584-92BD-B8825F55B7F2}" presName="circle2" presStyleLbl="lnNode1" presStyleIdx="1" presStyleCnt="4"/>
      <dgm:spPr/>
    </dgm:pt>
    <dgm:pt modelId="{41D60E5D-20F3-4264-B8A7-903B3C87DE34}" type="pres">
      <dgm:prSet presAssocID="{2FA7ECA1-6C80-4584-92BD-B8825F55B7F2}" presName="text2" presStyleLbl="revTx" presStyleIdx="1" presStyleCnt="4" custScaleX="135316" custLinFactNeighborX="13418" custLinFactNeighborY="4238">
        <dgm:presLayoutVars>
          <dgm:bulletEnabled val="1"/>
        </dgm:presLayoutVars>
      </dgm:prSet>
      <dgm:spPr/>
    </dgm:pt>
    <dgm:pt modelId="{ECB78BC1-2DF7-45CF-94B2-80055BDFEBE0}" type="pres">
      <dgm:prSet presAssocID="{2FA7ECA1-6C80-4584-92BD-B8825F55B7F2}" presName="line2" presStyleLbl="callout" presStyleIdx="2" presStyleCnt="8"/>
      <dgm:spPr/>
    </dgm:pt>
    <dgm:pt modelId="{414886E8-CA2A-4A43-88DC-CD390392CEA2}" type="pres">
      <dgm:prSet presAssocID="{2FA7ECA1-6C80-4584-92BD-B8825F55B7F2}" presName="d2" presStyleLbl="callout" presStyleIdx="3" presStyleCnt="8"/>
      <dgm:spPr/>
    </dgm:pt>
    <dgm:pt modelId="{86404950-36D5-449F-92C3-E4020A8F963B}" type="pres">
      <dgm:prSet presAssocID="{B05DF794-9DC0-40E8-9E2B-B7339999089F}" presName="circle3" presStyleLbl="lnNode1" presStyleIdx="2" presStyleCnt="4"/>
      <dgm:spPr/>
    </dgm:pt>
    <dgm:pt modelId="{D8CBEDF9-69ED-4873-B931-2E25643F65AD}" type="pres">
      <dgm:prSet presAssocID="{B05DF794-9DC0-40E8-9E2B-B7339999089F}" presName="text3" presStyleLbl="revTx" presStyleIdx="2" presStyleCnt="4" custScaleX="127906" custLinFactNeighborX="16361" custLinFactNeighborY="15424">
        <dgm:presLayoutVars>
          <dgm:bulletEnabled val="1"/>
        </dgm:presLayoutVars>
      </dgm:prSet>
      <dgm:spPr/>
    </dgm:pt>
    <dgm:pt modelId="{6B78260C-C55B-4B0C-A586-5D8C4839342F}" type="pres">
      <dgm:prSet presAssocID="{B05DF794-9DC0-40E8-9E2B-B7339999089F}" presName="line3" presStyleLbl="callout" presStyleIdx="4" presStyleCnt="8"/>
      <dgm:spPr/>
    </dgm:pt>
    <dgm:pt modelId="{5693A9C1-D46D-4FA3-A7EA-CF41A609B47A}" type="pres">
      <dgm:prSet presAssocID="{B05DF794-9DC0-40E8-9E2B-B7339999089F}" presName="d3" presStyleLbl="callout" presStyleIdx="5" presStyleCnt="8"/>
      <dgm:spPr/>
    </dgm:pt>
    <dgm:pt modelId="{565D2875-A573-4644-A9E7-3D89511DB4A8}" type="pres">
      <dgm:prSet presAssocID="{4F630662-199F-443C-BA65-587C17B1778A}" presName="circle4" presStyleLbl="lnNode1" presStyleIdx="3" presStyleCnt="4"/>
      <dgm:spPr/>
    </dgm:pt>
    <dgm:pt modelId="{84BAEE5D-45B2-4A09-B282-15C0F6E9A8C9}" type="pres">
      <dgm:prSet presAssocID="{4F630662-199F-443C-BA65-587C17B1778A}" presName="text4" presStyleLbl="revTx" presStyleIdx="3" presStyleCnt="4" custScaleX="167794" custLinFactNeighborX="25217" custLinFactNeighborY="19661">
        <dgm:presLayoutVars>
          <dgm:bulletEnabled val="1"/>
        </dgm:presLayoutVars>
      </dgm:prSet>
      <dgm:spPr/>
    </dgm:pt>
    <dgm:pt modelId="{86491C9F-467C-4DC1-9013-D5D8142096BB}" type="pres">
      <dgm:prSet presAssocID="{4F630662-199F-443C-BA65-587C17B1778A}" presName="line4" presStyleLbl="callout" presStyleIdx="6" presStyleCnt="8"/>
      <dgm:spPr/>
    </dgm:pt>
    <dgm:pt modelId="{7950FEBB-2101-4978-ACF5-42E5B145EF1F}" type="pres">
      <dgm:prSet presAssocID="{4F630662-199F-443C-BA65-587C17B1778A}" presName="d4" presStyleLbl="callout" presStyleIdx="7" presStyleCnt="8"/>
      <dgm:spPr/>
    </dgm:pt>
  </dgm:ptLst>
  <dgm:cxnLst>
    <dgm:cxn modelId="{B267450F-E490-4BBF-B16B-8F7230F6DB02}" type="presOf" srcId="{7FEC9B79-C0EE-43C4-9F35-D14CB6A23EAE}" destId="{84BAEE5D-45B2-4A09-B282-15C0F6E9A8C9}" srcOrd="0" destOrd="1" presId="urn:microsoft.com/office/officeart/2005/8/layout/target1"/>
    <dgm:cxn modelId="{16E4C423-EAF6-4BBB-8AC4-568CE7E6BD91}" type="presOf" srcId="{4F630662-199F-443C-BA65-587C17B1778A}" destId="{84BAEE5D-45B2-4A09-B282-15C0F6E9A8C9}" srcOrd="0" destOrd="0" presId="urn:microsoft.com/office/officeart/2005/8/layout/target1"/>
    <dgm:cxn modelId="{BCC4C646-2DA5-4EE4-A6B2-A7FC44E57D64}" type="presOf" srcId="{5C55068A-27ED-4BE3-AA97-0E0133B9ADC1}" destId="{D63C3615-E556-4FA9-88D3-9A85BB67D5C0}" srcOrd="0" destOrd="0" presId="urn:microsoft.com/office/officeart/2005/8/layout/target1"/>
    <dgm:cxn modelId="{6AE1574F-F1B6-47BB-83FA-AF047BDB9139}" srcId="{2A353704-AB96-405E-AFDB-E5B25193C120}" destId="{2FA7ECA1-6C80-4584-92BD-B8825F55B7F2}" srcOrd="1" destOrd="0" parTransId="{0454EB0F-A3FC-4B17-88E7-52B6C9F1BECD}" sibTransId="{475F21DD-5350-497E-9205-D9E7A58F5D89}"/>
    <dgm:cxn modelId="{871F2554-8F81-435E-98EF-9AEFE2734108}" type="presOf" srcId="{2A353704-AB96-405E-AFDB-E5B25193C120}" destId="{A954A6A3-871B-4A01-8F9C-F2B279E67F8D}" srcOrd="0" destOrd="0" presId="urn:microsoft.com/office/officeart/2005/8/layout/target1"/>
    <dgm:cxn modelId="{C82A415A-5B9A-4A9E-8B35-FE69F62CD49E}" srcId="{4F630662-199F-443C-BA65-587C17B1778A}" destId="{E1E6B1E0-B721-476F-BF39-046EF60A3BA0}" srcOrd="1" destOrd="0" parTransId="{C60DBB1D-88C1-4E8D-8054-47D3BC14368D}" sibTransId="{4DE56B41-45D0-45E0-8ED7-AF2EB64E2B7D}"/>
    <dgm:cxn modelId="{DD5D4678-2692-493A-8AB5-30DBD11A1EBC}" type="presOf" srcId="{75816BAB-A70B-4E4E-8AE9-E75CE4D5070C}" destId="{D63C3615-E556-4FA9-88D3-9A85BB67D5C0}" srcOrd="0" destOrd="1" presId="urn:microsoft.com/office/officeart/2005/8/layout/target1"/>
    <dgm:cxn modelId="{F39A4180-1788-4E60-AA01-CA5F3B6A4156}" srcId="{5C55068A-27ED-4BE3-AA97-0E0133B9ADC1}" destId="{75816BAB-A70B-4E4E-8AE9-E75CE4D5070C}" srcOrd="0" destOrd="0" parTransId="{D9F8DF51-6BF3-4B2E-9368-B970C17F3C27}" sibTransId="{47675399-AC56-498A-83B5-DE380E180B20}"/>
    <dgm:cxn modelId="{FA2D4BBD-2484-43E7-9FFB-0C80D110DE37}" srcId="{2A353704-AB96-405E-AFDB-E5B25193C120}" destId="{B05DF794-9DC0-40E8-9E2B-B7339999089F}" srcOrd="2" destOrd="0" parTransId="{DDC66B22-643A-4431-9EF9-5FB813D04D7B}" sibTransId="{2625ED4B-0B6F-404F-893C-B11F49DA32FF}"/>
    <dgm:cxn modelId="{B0C14CC8-7AEF-43AF-B7E2-2638380991C9}" type="presOf" srcId="{B05DF794-9DC0-40E8-9E2B-B7339999089F}" destId="{D8CBEDF9-69ED-4873-B931-2E25643F65AD}" srcOrd="0" destOrd="0" presId="urn:microsoft.com/office/officeart/2005/8/layout/target1"/>
    <dgm:cxn modelId="{018261D0-683F-4B02-9637-F1FB70754F38}" srcId="{2A353704-AB96-405E-AFDB-E5B25193C120}" destId="{5C55068A-27ED-4BE3-AA97-0E0133B9ADC1}" srcOrd="0" destOrd="0" parTransId="{F02BC8D5-EAD3-4869-A2E3-9C60097BF10F}" sibTransId="{5C6B79D5-534D-42A2-B3B7-F71E93017CE5}"/>
    <dgm:cxn modelId="{F23C36E4-2665-4EC0-8E8E-F1DDE40FC895}" srcId="{4F630662-199F-443C-BA65-587C17B1778A}" destId="{7FEC9B79-C0EE-43C4-9F35-D14CB6A23EAE}" srcOrd="0" destOrd="0" parTransId="{B31C3187-7602-421E-AC52-C031D6FF4C3C}" sibTransId="{E61C2C66-6A38-4DBC-A6B8-0A299F449710}"/>
    <dgm:cxn modelId="{B5D108E5-38F7-4BD8-8294-BF8916AFC4C1}" type="presOf" srcId="{E1E6B1E0-B721-476F-BF39-046EF60A3BA0}" destId="{84BAEE5D-45B2-4A09-B282-15C0F6E9A8C9}" srcOrd="0" destOrd="2" presId="urn:microsoft.com/office/officeart/2005/8/layout/target1"/>
    <dgm:cxn modelId="{E336ACED-BF4A-4010-9B65-E28F51A83283}" srcId="{2A353704-AB96-405E-AFDB-E5B25193C120}" destId="{4F630662-199F-443C-BA65-587C17B1778A}" srcOrd="3" destOrd="0" parTransId="{60DAD303-2819-4463-9CA0-951F90EB80A9}" sibTransId="{407D8C20-CCA1-464C-B40D-16122BD77E66}"/>
    <dgm:cxn modelId="{2D679BF6-9263-4FEF-BB55-FB32DFCA34F2}" type="presOf" srcId="{2FA7ECA1-6C80-4584-92BD-B8825F55B7F2}" destId="{41D60E5D-20F3-4264-B8A7-903B3C87DE34}" srcOrd="0" destOrd="0" presId="urn:microsoft.com/office/officeart/2005/8/layout/target1"/>
    <dgm:cxn modelId="{756DCDFE-3269-4C1A-AD22-9F15B47C1C2B}" type="presParOf" srcId="{A954A6A3-871B-4A01-8F9C-F2B279E67F8D}" destId="{D880402D-61A7-42F5-9D51-72DA7521FF2F}" srcOrd="0" destOrd="0" presId="urn:microsoft.com/office/officeart/2005/8/layout/target1"/>
    <dgm:cxn modelId="{850180D3-D645-4FFF-BBDD-EF7B03E1AEEE}" type="presParOf" srcId="{A954A6A3-871B-4A01-8F9C-F2B279E67F8D}" destId="{D63C3615-E556-4FA9-88D3-9A85BB67D5C0}" srcOrd="1" destOrd="0" presId="urn:microsoft.com/office/officeart/2005/8/layout/target1"/>
    <dgm:cxn modelId="{26966342-F508-41E9-AB9A-C96ACAB1D752}" type="presParOf" srcId="{A954A6A3-871B-4A01-8F9C-F2B279E67F8D}" destId="{160FC785-387C-4D40-9683-A3E7D05CB763}" srcOrd="2" destOrd="0" presId="urn:microsoft.com/office/officeart/2005/8/layout/target1"/>
    <dgm:cxn modelId="{531F1031-4A5A-4FCD-AAFA-859E36212154}" type="presParOf" srcId="{A954A6A3-871B-4A01-8F9C-F2B279E67F8D}" destId="{9A0F4DF8-954A-4DF7-8214-C13A0976EAC7}" srcOrd="3" destOrd="0" presId="urn:microsoft.com/office/officeart/2005/8/layout/target1"/>
    <dgm:cxn modelId="{E8924FE0-2F61-4F08-9727-8C8E04B85F1A}" type="presParOf" srcId="{A954A6A3-871B-4A01-8F9C-F2B279E67F8D}" destId="{244FB879-E41F-4C13-87EF-58FD44E1E53F}" srcOrd="4" destOrd="0" presId="urn:microsoft.com/office/officeart/2005/8/layout/target1"/>
    <dgm:cxn modelId="{711C8B9A-1C1F-47E2-A3F5-513D92C46058}" type="presParOf" srcId="{A954A6A3-871B-4A01-8F9C-F2B279E67F8D}" destId="{41D60E5D-20F3-4264-B8A7-903B3C87DE34}" srcOrd="5" destOrd="0" presId="urn:microsoft.com/office/officeart/2005/8/layout/target1"/>
    <dgm:cxn modelId="{5074FCDA-6181-430A-8AFA-92F0EF28FBB2}" type="presParOf" srcId="{A954A6A3-871B-4A01-8F9C-F2B279E67F8D}" destId="{ECB78BC1-2DF7-45CF-94B2-80055BDFEBE0}" srcOrd="6" destOrd="0" presId="urn:microsoft.com/office/officeart/2005/8/layout/target1"/>
    <dgm:cxn modelId="{8F832D53-DBCE-4AB4-AF41-EFB060A8E2D9}" type="presParOf" srcId="{A954A6A3-871B-4A01-8F9C-F2B279E67F8D}" destId="{414886E8-CA2A-4A43-88DC-CD390392CEA2}" srcOrd="7" destOrd="0" presId="urn:microsoft.com/office/officeart/2005/8/layout/target1"/>
    <dgm:cxn modelId="{A01F6AF0-B038-4483-BB76-E29EF1C463E3}" type="presParOf" srcId="{A954A6A3-871B-4A01-8F9C-F2B279E67F8D}" destId="{86404950-36D5-449F-92C3-E4020A8F963B}" srcOrd="8" destOrd="0" presId="urn:microsoft.com/office/officeart/2005/8/layout/target1"/>
    <dgm:cxn modelId="{E8CFDE4D-805C-492E-877D-6BA52EE2FCCB}" type="presParOf" srcId="{A954A6A3-871B-4A01-8F9C-F2B279E67F8D}" destId="{D8CBEDF9-69ED-4873-B931-2E25643F65AD}" srcOrd="9" destOrd="0" presId="urn:microsoft.com/office/officeart/2005/8/layout/target1"/>
    <dgm:cxn modelId="{C8D74EC5-C4A4-4A4F-A34D-36417804253A}" type="presParOf" srcId="{A954A6A3-871B-4A01-8F9C-F2B279E67F8D}" destId="{6B78260C-C55B-4B0C-A586-5D8C4839342F}" srcOrd="10" destOrd="0" presId="urn:microsoft.com/office/officeart/2005/8/layout/target1"/>
    <dgm:cxn modelId="{FD9E885F-4FE1-4B63-95C7-DD1456C36F33}" type="presParOf" srcId="{A954A6A3-871B-4A01-8F9C-F2B279E67F8D}" destId="{5693A9C1-D46D-4FA3-A7EA-CF41A609B47A}" srcOrd="11" destOrd="0" presId="urn:microsoft.com/office/officeart/2005/8/layout/target1"/>
    <dgm:cxn modelId="{C110076E-A7DE-435A-B7BB-FD724B45ABC9}" type="presParOf" srcId="{A954A6A3-871B-4A01-8F9C-F2B279E67F8D}" destId="{565D2875-A573-4644-A9E7-3D89511DB4A8}" srcOrd="12" destOrd="0" presId="urn:microsoft.com/office/officeart/2005/8/layout/target1"/>
    <dgm:cxn modelId="{D9F69A44-40D6-4138-89C8-FD81FD107065}" type="presParOf" srcId="{A954A6A3-871B-4A01-8F9C-F2B279E67F8D}" destId="{84BAEE5D-45B2-4A09-B282-15C0F6E9A8C9}" srcOrd="13" destOrd="0" presId="urn:microsoft.com/office/officeart/2005/8/layout/target1"/>
    <dgm:cxn modelId="{08E6CA3F-1307-47C9-9557-BCB22B9E44D9}" type="presParOf" srcId="{A954A6A3-871B-4A01-8F9C-F2B279E67F8D}" destId="{86491C9F-467C-4DC1-9013-D5D8142096BB}" srcOrd="14" destOrd="0" presId="urn:microsoft.com/office/officeart/2005/8/layout/target1"/>
    <dgm:cxn modelId="{69C6708C-01D8-41FE-91FA-E4D86A403AAF}" type="presParOf" srcId="{A954A6A3-871B-4A01-8F9C-F2B279E67F8D}" destId="{7950FEBB-2101-4978-ACF5-42E5B145EF1F}" srcOrd="15"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118A5BDD-7EF2-422A-9083-54C05633E87D}"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E1CB9B36-1A1A-4A4F-84F6-91B1318AF611}">
      <dgm:prSet custT="1"/>
      <dgm:spPr/>
      <dgm:t>
        <a:bodyPr/>
        <a:lstStyle/>
        <a:p>
          <a:pPr rtl="0"/>
          <a:r>
            <a:rPr lang="en-US" sz="1600"/>
            <a:t>Speech/Language Therapy</a:t>
          </a:r>
        </a:p>
      </dgm:t>
    </dgm:pt>
    <dgm:pt modelId="{16E86296-CB7C-4FA2-8E58-075093BE1874}" type="parTrans" cxnId="{04F46A3C-1224-4E65-AFA8-C37A6965F6C1}">
      <dgm:prSet/>
      <dgm:spPr/>
      <dgm:t>
        <a:bodyPr/>
        <a:lstStyle/>
        <a:p>
          <a:endParaRPr lang="en-US" sz="1800"/>
        </a:p>
      </dgm:t>
    </dgm:pt>
    <dgm:pt modelId="{94B4F536-DF88-41F1-BC96-88FBA0472F15}" type="sibTrans" cxnId="{04F46A3C-1224-4E65-AFA8-C37A6965F6C1}">
      <dgm:prSet/>
      <dgm:spPr/>
      <dgm:t>
        <a:bodyPr/>
        <a:lstStyle/>
        <a:p>
          <a:endParaRPr lang="en-US" sz="1800"/>
        </a:p>
      </dgm:t>
    </dgm:pt>
    <dgm:pt modelId="{339D8A31-6069-4E04-BEB3-C5581E0984FA}">
      <dgm:prSet custT="1"/>
      <dgm:spPr/>
      <dgm:t>
        <a:bodyPr/>
        <a:lstStyle/>
        <a:p>
          <a:pPr rtl="0"/>
          <a:r>
            <a:rPr lang="en-US" sz="1400"/>
            <a:t>Picture Exchange Communication System</a:t>
          </a:r>
        </a:p>
      </dgm:t>
    </dgm:pt>
    <dgm:pt modelId="{3894A03E-8E11-4400-BF63-EC82C4360884}" type="parTrans" cxnId="{CF895A1B-5C23-421D-B5E9-CDF1B2E6C812}">
      <dgm:prSet/>
      <dgm:spPr/>
      <dgm:t>
        <a:bodyPr/>
        <a:lstStyle/>
        <a:p>
          <a:endParaRPr lang="en-US" sz="1800"/>
        </a:p>
      </dgm:t>
    </dgm:pt>
    <dgm:pt modelId="{A0EEE879-2167-4786-B265-9810EA41328F}" type="sibTrans" cxnId="{CF895A1B-5C23-421D-B5E9-CDF1B2E6C812}">
      <dgm:prSet/>
      <dgm:spPr/>
      <dgm:t>
        <a:bodyPr/>
        <a:lstStyle/>
        <a:p>
          <a:endParaRPr lang="en-US" sz="1800"/>
        </a:p>
      </dgm:t>
    </dgm:pt>
    <dgm:pt modelId="{0498E631-97DB-4C1D-9A68-ABC9BB77CC30}">
      <dgm:prSet custT="1"/>
      <dgm:spPr/>
      <dgm:t>
        <a:bodyPr/>
        <a:lstStyle/>
        <a:p>
          <a:pPr rtl="0"/>
          <a:r>
            <a:rPr lang="en-US" sz="1400"/>
            <a:t>Auditory Integration Therapy</a:t>
          </a:r>
        </a:p>
      </dgm:t>
    </dgm:pt>
    <dgm:pt modelId="{BC9C72AF-1440-4F1D-A8FA-C862791FC3CD}" type="parTrans" cxnId="{D88B0C2F-5D36-40DB-9FDD-196F8900319A}">
      <dgm:prSet/>
      <dgm:spPr/>
      <dgm:t>
        <a:bodyPr/>
        <a:lstStyle/>
        <a:p>
          <a:endParaRPr lang="en-US" sz="1800"/>
        </a:p>
      </dgm:t>
    </dgm:pt>
    <dgm:pt modelId="{3FF2CC87-B99D-4DAD-BE37-5CD395452308}" type="sibTrans" cxnId="{D88B0C2F-5D36-40DB-9FDD-196F8900319A}">
      <dgm:prSet/>
      <dgm:spPr/>
      <dgm:t>
        <a:bodyPr/>
        <a:lstStyle/>
        <a:p>
          <a:endParaRPr lang="en-US" sz="1800"/>
        </a:p>
      </dgm:t>
    </dgm:pt>
    <dgm:pt modelId="{EFA3C83D-1BA9-4866-9AF6-DC593222F716}">
      <dgm:prSet custT="1"/>
      <dgm:spPr/>
      <dgm:t>
        <a:bodyPr/>
        <a:lstStyle/>
        <a:p>
          <a:pPr rtl="0"/>
          <a:r>
            <a:rPr lang="en-US" sz="1600"/>
            <a:t>Occupational Therapy</a:t>
          </a:r>
        </a:p>
      </dgm:t>
    </dgm:pt>
    <dgm:pt modelId="{0226F359-6E7F-40C4-AD6A-5836A64C07DB}" type="parTrans" cxnId="{BB04833C-24DC-428F-AEEB-7964B177288D}">
      <dgm:prSet/>
      <dgm:spPr/>
      <dgm:t>
        <a:bodyPr/>
        <a:lstStyle/>
        <a:p>
          <a:endParaRPr lang="en-US" sz="1800"/>
        </a:p>
      </dgm:t>
    </dgm:pt>
    <dgm:pt modelId="{492ADBEA-EC0D-46A0-AAAD-BE0DE12BDD3D}" type="sibTrans" cxnId="{BB04833C-24DC-428F-AEEB-7964B177288D}">
      <dgm:prSet/>
      <dgm:spPr/>
      <dgm:t>
        <a:bodyPr/>
        <a:lstStyle/>
        <a:p>
          <a:endParaRPr lang="en-US" sz="1800"/>
        </a:p>
      </dgm:t>
    </dgm:pt>
    <dgm:pt modelId="{F2708CF8-8FBB-4C56-9BD5-D3E3823852F3}">
      <dgm:prSet custT="1"/>
      <dgm:spPr/>
      <dgm:t>
        <a:bodyPr/>
        <a:lstStyle/>
        <a:p>
          <a:pPr rtl="0"/>
          <a:r>
            <a:rPr lang="en-US" sz="1400"/>
            <a:t>Sensory Integration</a:t>
          </a:r>
        </a:p>
      </dgm:t>
    </dgm:pt>
    <dgm:pt modelId="{2E7BBFD7-291A-43C1-8C2A-3F1531F882F1}" type="parTrans" cxnId="{96F66252-E70D-453D-A469-D14594DD4B07}">
      <dgm:prSet/>
      <dgm:spPr/>
      <dgm:t>
        <a:bodyPr/>
        <a:lstStyle/>
        <a:p>
          <a:endParaRPr lang="en-US" sz="1800"/>
        </a:p>
      </dgm:t>
    </dgm:pt>
    <dgm:pt modelId="{3FE6DADA-1FB6-42EC-84DC-84EE87E2526B}" type="sibTrans" cxnId="{96F66252-E70D-453D-A469-D14594DD4B07}">
      <dgm:prSet/>
      <dgm:spPr/>
      <dgm:t>
        <a:bodyPr/>
        <a:lstStyle/>
        <a:p>
          <a:endParaRPr lang="en-US" sz="1800"/>
        </a:p>
      </dgm:t>
    </dgm:pt>
    <dgm:pt modelId="{49DD602D-3968-4CC9-A4D0-65E5DEFB7306}">
      <dgm:prSet custT="1"/>
      <dgm:spPr/>
      <dgm:t>
        <a:bodyPr/>
        <a:lstStyle/>
        <a:p>
          <a:pPr rtl="0"/>
          <a:r>
            <a:rPr lang="en-US" sz="1600"/>
            <a:t>Behaviour Management</a:t>
          </a:r>
        </a:p>
      </dgm:t>
    </dgm:pt>
    <dgm:pt modelId="{26769149-EE0C-4E35-A668-787FBA59C6EF}" type="parTrans" cxnId="{10F81621-8002-4369-89F4-5A3DF07E021B}">
      <dgm:prSet/>
      <dgm:spPr/>
      <dgm:t>
        <a:bodyPr/>
        <a:lstStyle/>
        <a:p>
          <a:endParaRPr lang="en-US" sz="1800"/>
        </a:p>
      </dgm:t>
    </dgm:pt>
    <dgm:pt modelId="{E5954CF7-1091-471F-BCF9-F3F3C0A0431A}" type="sibTrans" cxnId="{10F81621-8002-4369-89F4-5A3DF07E021B}">
      <dgm:prSet/>
      <dgm:spPr/>
      <dgm:t>
        <a:bodyPr/>
        <a:lstStyle/>
        <a:p>
          <a:endParaRPr lang="en-US" sz="1800"/>
        </a:p>
      </dgm:t>
    </dgm:pt>
    <dgm:pt modelId="{F23A5810-D642-45F0-8F1E-C5FE1EC1193D}">
      <dgm:prSet custT="1"/>
      <dgm:spPr/>
      <dgm:t>
        <a:bodyPr/>
        <a:lstStyle/>
        <a:p>
          <a:pPr rtl="0"/>
          <a:r>
            <a:rPr lang="en-US" sz="1600"/>
            <a:t>Early Intervention/Pre-School/School-Age</a:t>
          </a:r>
        </a:p>
      </dgm:t>
    </dgm:pt>
    <dgm:pt modelId="{752A9D49-DD37-49E5-99AD-CEF13501E4A6}" type="parTrans" cxnId="{9AF6625C-6B3C-4597-85BC-54BC05C74430}">
      <dgm:prSet/>
      <dgm:spPr/>
      <dgm:t>
        <a:bodyPr/>
        <a:lstStyle/>
        <a:p>
          <a:endParaRPr lang="en-US" sz="1800"/>
        </a:p>
      </dgm:t>
    </dgm:pt>
    <dgm:pt modelId="{3E69C66A-D5B8-48F0-A53F-5B55FF3346D5}" type="sibTrans" cxnId="{9AF6625C-6B3C-4597-85BC-54BC05C74430}">
      <dgm:prSet/>
      <dgm:spPr/>
      <dgm:t>
        <a:bodyPr/>
        <a:lstStyle/>
        <a:p>
          <a:endParaRPr lang="en-US" sz="1800"/>
        </a:p>
      </dgm:t>
    </dgm:pt>
    <dgm:pt modelId="{A2C11D4D-0057-4FAA-8D83-F837AD05688B}" type="pres">
      <dgm:prSet presAssocID="{118A5BDD-7EF2-422A-9083-54C05633E87D}" presName="diagram" presStyleCnt="0">
        <dgm:presLayoutVars>
          <dgm:chPref val="1"/>
          <dgm:dir/>
          <dgm:animOne val="branch"/>
          <dgm:animLvl val="lvl"/>
          <dgm:resizeHandles/>
        </dgm:presLayoutVars>
      </dgm:prSet>
      <dgm:spPr/>
    </dgm:pt>
    <dgm:pt modelId="{D722F806-C0A2-4B3F-8052-97D7073F1568}" type="pres">
      <dgm:prSet presAssocID="{E1CB9B36-1A1A-4A4F-84F6-91B1318AF611}" presName="root" presStyleCnt="0"/>
      <dgm:spPr/>
    </dgm:pt>
    <dgm:pt modelId="{9A4E1011-5281-43C6-81A6-7BD863F30F99}" type="pres">
      <dgm:prSet presAssocID="{E1CB9B36-1A1A-4A4F-84F6-91B1318AF611}" presName="rootComposite" presStyleCnt="0"/>
      <dgm:spPr/>
    </dgm:pt>
    <dgm:pt modelId="{7C7DA819-5557-4CFB-A1C8-7D1615EB0341}" type="pres">
      <dgm:prSet presAssocID="{E1CB9B36-1A1A-4A4F-84F6-91B1318AF611}" presName="rootText" presStyleLbl="node1" presStyleIdx="0" presStyleCnt="4"/>
      <dgm:spPr/>
    </dgm:pt>
    <dgm:pt modelId="{14701CE7-D2D8-4964-AAE4-2C2898B66B24}" type="pres">
      <dgm:prSet presAssocID="{E1CB9B36-1A1A-4A4F-84F6-91B1318AF611}" presName="rootConnector" presStyleLbl="node1" presStyleIdx="0" presStyleCnt="4"/>
      <dgm:spPr/>
    </dgm:pt>
    <dgm:pt modelId="{B0B8B2B2-B504-46AD-B813-F617966A5D82}" type="pres">
      <dgm:prSet presAssocID="{E1CB9B36-1A1A-4A4F-84F6-91B1318AF611}" presName="childShape" presStyleCnt="0"/>
      <dgm:spPr/>
    </dgm:pt>
    <dgm:pt modelId="{AFF58624-6AC8-48BD-8E17-BCF00CA3591E}" type="pres">
      <dgm:prSet presAssocID="{3894A03E-8E11-4400-BF63-EC82C4360884}" presName="Name13" presStyleLbl="parChTrans1D2" presStyleIdx="0" presStyleCnt="3"/>
      <dgm:spPr/>
    </dgm:pt>
    <dgm:pt modelId="{6AEA6EEB-0B68-49F2-AB96-5CC689300E93}" type="pres">
      <dgm:prSet presAssocID="{339D8A31-6069-4E04-BEB3-C5581E0984FA}" presName="childText" presStyleLbl="bgAcc1" presStyleIdx="0" presStyleCnt="3">
        <dgm:presLayoutVars>
          <dgm:bulletEnabled val="1"/>
        </dgm:presLayoutVars>
      </dgm:prSet>
      <dgm:spPr/>
    </dgm:pt>
    <dgm:pt modelId="{5C5D31E1-4D28-47EA-B434-E1B0D030EA91}" type="pres">
      <dgm:prSet presAssocID="{BC9C72AF-1440-4F1D-A8FA-C862791FC3CD}" presName="Name13" presStyleLbl="parChTrans1D2" presStyleIdx="1" presStyleCnt="3"/>
      <dgm:spPr/>
    </dgm:pt>
    <dgm:pt modelId="{ED6C867F-2836-4E08-AEA4-DAE1E4BCB4FE}" type="pres">
      <dgm:prSet presAssocID="{0498E631-97DB-4C1D-9A68-ABC9BB77CC30}" presName="childText" presStyleLbl="bgAcc1" presStyleIdx="1" presStyleCnt="3">
        <dgm:presLayoutVars>
          <dgm:bulletEnabled val="1"/>
        </dgm:presLayoutVars>
      </dgm:prSet>
      <dgm:spPr/>
    </dgm:pt>
    <dgm:pt modelId="{280652C3-5E20-42D2-BA64-71EF3F3C9A65}" type="pres">
      <dgm:prSet presAssocID="{EFA3C83D-1BA9-4866-9AF6-DC593222F716}" presName="root" presStyleCnt="0"/>
      <dgm:spPr/>
    </dgm:pt>
    <dgm:pt modelId="{AF243A8A-185B-4AA6-809E-BDF14BDA4C96}" type="pres">
      <dgm:prSet presAssocID="{EFA3C83D-1BA9-4866-9AF6-DC593222F716}" presName="rootComposite" presStyleCnt="0"/>
      <dgm:spPr/>
    </dgm:pt>
    <dgm:pt modelId="{82E30806-4C7C-42B0-AF49-5B12659587E9}" type="pres">
      <dgm:prSet presAssocID="{EFA3C83D-1BA9-4866-9AF6-DC593222F716}" presName="rootText" presStyleLbl="node1" presStyleIdx="1" presStyleCnt="4"/>
      <dgm:spPr/>
    </dgm:pt>
    <dgm:pt modelId="{0852342B-F0A9-4EEB-91A6-6D3E7C80B3C8}" type="pres">
      <dgm:prSet presAssocID="{EFA3C83D-1BA9-4866-9AF6-DC593222F716}" presName="rootConnector" presStyleLbl="node1" presStyleIdx="1" presStyleCnt="4"/>
      <dgm:spPr/>
    </dgm:pt>
    <dgm:pt modelId="{B68A4E3D-C260-42BF-A7F3-82DA115DB5DB}" type="pres">
      <dgm:prSet presAssocID="{EFA3C83D-1BA9-4866-9AF6-DC593222F716}" presName="childShape" presStyleCnt="0"/>
      <dgm:spPr/>
    </dgm:pt>
    <dgm:pt modelId="{D95650A0-BE18-400F-9EDE-8285E7FAA190}" type="pres">
      <dgm:prSet presAssocID="{2E7BBFD7-291A-43C1-8C2A-3F1531F882F1}" presName="Name13" presStyleLbl="parChTrans1D2" presStyleIdx="2" presStyleCnt="3"/>
      <dgm:spPr/>
    </dgm:pt>
    <dgm:pt modelId="{855EE830-ABBA-46F4-A625-E33A83272EB1}" type="pres">
      <dgm:prSet presAssocID="{F2708CF8-8FBB-4C56-9BD5-D3E3823852F3}" presName="childText" presStyleLbl="bgAcc1" presStyleIdx="2" presStyleCnt="3">
        <dgm:presLayoutVars>
          <dgm:bulletEnabled val="1"/>
        </dgm:presLayoutVars>
      </dgm:prSet>
      <dgm:spPr/>
    </dgm:pt>
    <dgm:pt modelId="{715914C8-F724-4267-9712-72EDEE81C3E5}" type="pres">
      <dgm:prSet presAssocID="{49DD602D-3968-4CC9-A4D0-65E5DEFB7306}" presName="root" presStyleCnt="0"/>
      <dgm:spPr/>
    </dgm:pt>
    <dgm:pt modelId="{B5F61BA7-28B8-43DA-B8E6-81BB1383E902}" type="pres">
      <dgm:prSet presAssocID="{49DD602D-3968-4CC9-A4D0-65E5DEFB7306}" presName="rootComposite" presStyleCnt="0"/>
      <dgm:spPr/>
    </dgm:pt>
    <dgm:pt modelId="{5FE459A1-06E0-4315-8B4F-B60F552F33D7}" type="pres">
      <dgm:prSet presAssocID="{49DD602D-3968-4CC9-A4D0-65E5DEFB7306}" presName="rootText" presStyleLbl="node1" presStyleIdx="2" presStyleCnt="4"/>
      <dgm:spPr/>
    </dgm:pt>
    <dgm:pt modelId="{E518EC77-A909-4CD3-81AE-D5FA1BFB58EE}" type="pres">
      <dgm:prSet presAssocID="{49DD602D-3968-4CC9-A4D0-65E5DEFB7306}" presName="rootConnector" presStyleLbl="node1" presStyleIdx="2" presStyleCnt="4"/>
      <dgm:spPr/>
    </dgm:pt>
    <dgm:pt modelId="{CFD718E6-7175-403E-9DAA-3A3BEBC33BA1}" type="pres">
      <dgm:prSet presAssocID="{49DD602D-3968-4CC9-A4D0-65E5DEFB7306}" presName="childShape" presStyleCnt="0"/>
      <dgm:spPr/>
    </dgm:pt>
    <dgm:pt modelId="{91A2FBCE-D554-4B05-87EC-E76A68506844}" type="pres">
      <dgm:prSet presAssocID="{F23A5810-D642-45F0-8F1E-C5FE1EC1193D}" presName="root" presStyleCnt="0"/>
      <dgm:spPr/>
    </dgm:pt>
    <dgm:pt modelId="{E7D90A1D-0190-4C65-A89D-B3B52AC1AB1C}" type="pres">
      <dgm:prSet presAssocID="{F23A5810-D642-45F0-8F1E-C5FE1EC1193D}" presName="rootComposite" presStyleCnt="0"/>
      <dgm:spPr/>
    </dgm:pt>
    <dgm:pt modelId="{9EBE30FA-8FF4-429E-9A5A-EAF56F5D2B9C}" type="pres">
      <dgm:prSet presAssocID="{F23A5810-D642-45F0-8F1E-C5FE1EC1193D}" presName="rootText" presStyleLbl="node1" presStyleIdx="3" presStyleCnt="4"/>
      <dgm:spPr/>
    </dgm:pt>
    <dgm:pt modelId="{7369F3CB-ACEA-466A-AF7A-8878E25506B5}" type="pres">
      <dgm:prSet presAssocID="{F23A5810-D642-45F0-8F1E-C5FE1EC1193D}" presName="rootConnector" presStyleLbl="node1" presStyleIdx="3" presStyleCnt="4"/>
      <dgm:spPr/>
    </dgm:pt>
    <dgm:pt modelId="{C96FEA13-1430-41FC-8181-FF8ED23FDDFF}" type="pres">
      <dgm:prSet presAssocID="{F23A5810-D642-45F0-8F1E-C5FE1EC1193D}" presName="childShape" presStyleCnt="0"/>
      <dgm:spPr/>
    </dgm:pt>
  </dgm:ptLst>
  <dgm:cxnLst>
    <dgm:cxn modelId="{C9EC1E04-F00F-4271-B3F4-B9AD7A0436D9}" type="presOf" srcId="{BC9C72AF-1440-4F1D-A8FA-C862791FC3CD}" destId="{5C5D31E1-4D28-47EA-B434-E1B0D030EA91}" srcOrd="0" destOrd="0" presId="urn:microsoft.com/office/officeart/2005/8/layout/hierarchy3"/>
    <dgm:cxn modelId="{056E9B06-50AF-4AAC-9201-4E0D7DE59BE3}" type="presOf" srcId="{2E7BBFD7-291A-43C1-8C2A-3F1531F882F1}" destId="{D95650A0-BE18-400F-9EDE-8285E7FAA190}" srcOrd="0" destOrd="0" presId="urn:microsoft.com/office/officeart/2005/8/layout/hierarchy3"/>
    <dgm:cxn modelId="{CF895A1B-5C23-421D-B5E9-CDF1B2E6C812}" srcId="{E1CB9B36-1A1A-4A4F-84F6-91B1318AF611}" destId="{339D8A31-6069-4E04-BEB3-C5581E0984FA}" srcOrd="0" destOrd="0" parTransId="{3894A03E-8E11-4400-BF63-EC82C4360884}" sibTransId="{A0EEE879-2167-4786-B265-9810EA41328F}"/>
    <dgm:cxn modelId="{10F81621-8002-4369-89F4-5A3DF07E021B}" srcId="{118A5BDD-7EF2-422A-9083-54C05633E87D}" destId="{49DD602D-3968-4CC9-A4D0-65E5DEFB7306}" srcOrd="2" destOrd="0" parTransId="{26769149-EE0C-4E35-A668-787FBA59C6EF}" sibTransId="{E5954CF7-1091-471F-BCF9-F3F3C0A0431A}"/>
    <dgm:cxn modelId="{6F59A427-5791-41B6-B1AA-CA467FC611F1}" type="presOf" srcId="{EFA3C83D-1BA9-4866-9AF6-DC593222F716}" destId="{0852342B-F0A9-4EEB-91A6-6D3E7C80B3C8}" srcOrd="1" destOrd="0" presId="urn:microsoft.com/office/officeart/2005/8/layout/hierarchy3"/>
    <dgm:cxn modelId="{D88B0C2F-5D36-40DB-9FDD-196F8900319A}" srcId="{E1CB9B36-1A1A-4A4F-84F6-91B1318AF611}" destId="{0498E631-97DB-4C1D-9A68-ABC9BB77CC30}" srcOrd="1" destOrd="0" parTransId="{BC9C72AF-1440-4F1D-A8FA-C862791FC3CD}" sibTransId="{3FF2CC87-B99D-4DAD-BE37-5CD395452308}"/>
    <dgm:cxn modelId="{FAC33836-C532-4718-9BC0-F9A3D2DEB8EF}" type="presOf" srcId="{49DD602D-3968-4CC9-A4D0-65E5DEFB7306}" destId="{E518EC77-A909-4CD3-81AE-D5FA1BFB58EE}" srcOrd="1" destOrd="0" presId="urn:microsoft.com/office/officeart/2005/8/layout/hierarchy3"/>
    <dgm:cxn modelId="{04F46A3C-1224-4E65-AFA8-C37A6965F6C1}" srcId="{118A5BDD-7EF2-422A-9083-54C05633E87D}" destId="{E1CB9B36-1A1A-4A4F-84F6-91B1318AF611}" srcOrd="0" destOrd="0" parTransId="{16E86296-CB7C-4FA2-8E58-075093BE1874}" sibTransId="{94B4F536-DF88-41F1-BC96-88FBA0472F15}"/>
    <dgm:cxn modelId="{BB04833C-24DC-428F-AEEB-7964B177288D}" srcId="{118A5BDD-7EF2-422A-9083-54C05633E87D}" destId="{EFA3C83D-1BA9-4866-9AF6-DC593222F716}" srcOrd="1" destOrd="0" parTransId="{0226F359-6E7F-40C4-AD6A-5836A64C07DB}" sibTransId="{492ADBEA-EC0D-46A0-AAAD-BE0DE12BDD3D}"/>
    <dgm:cxn modelId="{376D9E3E-0477-4828-B290-A36914B214E0}" type="presOf" srcId="{E1CB9B36-1A1A-4A4F-84F6-91B1318AF611}" destId="{7C7DA819-5557-4CFB-A1C8-7D1615EB0341}" srcOrd="0" destOrd="0" presId="urn:microsoft.com/office/officeart/2005/8/layout/hierarchy3"/>
    <dgm:cxn modelId="{E6CF4551-22B2-46C7-B097-D53942679E1D}" type="presOf" srcId="{339D8A31-6069-4E04-BEB3-C5581E0984FA}" destId="{6AEA6EEB-0B68-49F2-AB96-5CC689300E93}" srcOrd="0" destOrd="0" presId="urn:microsoft.com/office/officeart/2005/8/layout/hierarchy3"/>
    <dgm:cxn modelId="{96F66252-E70D-453D-A469-D14594DD4B07}" srcId="{EFA3C83D-1BA9-4866-9AF6-DC593222F716}" destId="{F2708CF8-8FBB-4C56-9BD5-D3E3823852F3}" srcOrd="0" destOrd="0" parTransId="{2E7BBFD7-291A-43C1-8C2A-3F1531F882F1}" sibTransId="{3FE6DADA-1FB6-42EC-84DC-84EE87E2526B}"/>
    <dgm:cxn modelId="{9AF6625C-6B3C-4597-85BC-54BC05C74430}" srcId="{118A5BDD-7EF2-422A-9083-54C05633E87D}" destId="{F23A5810-D642-45F0-8F1E-C5FE1EC1193D}" srcOrd="3" destOrd="0" parTransId="{752A9D49-DD37-49E5-99AD-CEF13501E4A6}" sibTransId="{3E69C66A-D5B8-48F0-A53F-5B55FF3346D5}"/>
    <dgm:cxn modelId="{DE484271-3CC1-4E41-9408-9EAAA58570B2}" type="presOf" srcId="{F23A5810-D642-45F0-8F1E-C5FE1EC1193D}" destId="{9EBE30FA-8FF4-429E-9A5A-EAF56F5D2B9C}" srcOrd="0" destOrd="0" presId="urn:microsoft.com/office/officeart/2005/8/layout/hierarchy3"/>
    <dgm:cxn modelId="{CC335A7D-2F7E-43C8-AB1E-BA1550CB8632}" type="presOf" srcId="{F23A5810-D642-45F0-8F1E-C5FE1EC1193D}" destId="{7369F3CB-ACEA-466A-AF7A-8878E25506B5}" srcOrd="1" destOrd="0" presId="urn:microsoft.com/office/officeart/2005/8/layout/hierarchy3"/>
    <dgm:cxn modelId="{7C9C8082-FC70-44FD-9B61-989D1DE37A46}" type="presOf" srcId="{118A5BDD-7EF2-422A-9083-54C05633E87D}" destId="{A2C11D4D-0057-4FAA-8D83-F837AD05688B}" srcOrd="0" destOrd="0" presId="urn:microsoft.com/office/officeart/2005/8/layout/hierarchy3"/>
    <dgm:cxn modelId="{22588884-AADC-4F21-86CA-B9FB0C1A9AD2}" type="presOf" srcId="{EFA3C83D-1BA9-4866-9AF6-DC593222F716}" destId="{82E30806-4C7C-42B0-AF49-5B12659587E9}" srcOrd="0" destOrd="0" presId="urn:microsoft.com/office/officeart/2005/8/layout/hierarchy3"/>
    <dgm:cxn modelId="{62BD069E-C416-490A-B70D-644D1D192FD4}" type="presOf" srcId="{49DD602D-3968-4CC9-A4D0-65E5DEFB7306}" destId="{5FE459A1-06E0-4315-8B4F-B60F552F33D7}" srcOrd="0" destOrd="0" presId="urn:microsoft.com/office/officeart/2005/8/layout/hierarchy3"/>
    <dgm:cxn modelId="{5BDDBAC0-26F8-4234-857A-8348AA42617F}" type="presOf" srcId="{0498E631-97DB-4C1D-9A68-ABC9BB77CC30}" destId="{ED6C867F-2836-4E08-AEA4-DAE1E4BCB4FE}" srcOrd="0" destOrd="0" presId="urn:microsoft.com/office/officeart/2005/8/layout/hierarchy3"/>
    <dgm:cxn modelId="{10AB6FC6-A892-4B6C-AB73-133D2F97650C}" type="presOf" srcId="{3894A03E-8E11-4400-BF63-EC82C4360884}" destId="{AFF58624-6AC8-48BD-8E17-BCF00CA3591E}" srcOrd="0" destOrd="0" presId="urn:microsoft.com/office/officeart/2005/8/layout/hierarchy3"/>
    <dgm:cxn modelId="{C89FB6D5-E32B-4595-A18F-07BDA27DDD15}" type="presOf" srcId="{E1CB9B36-1A1A-4A4F-84F6-91B1318AF611}" destId="{14701CE7-D2D8-4964-AAE4-2C2898B66B24}" srcOrd="1" destOrd="0" presId="urn:microsoft.com/office/officeart/2005/8/layout/hierarchy3"/>
    <dgm:cxn modelId="{51D943F1-AD53-477C-BC94-B468B6E3A5C1}" type="presOf" srcId="{F2708CF8-8FBB-4C56-9BD5-D3E3823852F3}" destId="{855EE830-ABBA-46F4-A625-E33A83272EB1}" srcOrd="0" destOrd="0" presId="urn:microsoft.com/office/officeart/2005/8/layout/hierarchy3"/>
    <dgm:cxn modelId="{3E2743A5-EBE4-48CE-B7C3-DC156F263EEC}" type="presParOf" srcId="{A2C11D4D-0057-4FAA-8D83-F837AD05688B}" destId="{D722F806-C0A2-4B3F-8052-97D7073F1568}" srcOrd="0" destOrd="0" presId="urn:microsoft.com/office/officeart/2005/8/layout/hierarchy3"/>
    <dgm:cxn modelId="{065E77E6-83BE-42F9-8A79-AE48FD11A179}" type="presParOf" srcId="{D722F806-C0A2-4B3F-8052-97D7073F1568}" destId="{9A4E1011-5281-43C6-81A6-7BD863F30F99}" srcOrd="0" destOrd="0" presId="urn:microsoft.com/office/officeart/2005/8/layout/hierarchy3"/>
    <dgm:cxn modelId="{35E3719E-426B-484A-B10D-2AA0C2CDAF7B}" type="presParOf" srcId="{9A4E1011-5281-43C6-81A6-7BD863F30F99}" destId="{7C7DA819-5557-4CFB-A1C8-7D1615EB0341}" srcOrd="0" destOrd="0" presId="urn:microsoft.com/office/officeart/2005/8/layout/hierarchy3"/>
    <dgm:cxn modelId="{1740E058-E8E9-414B-965A-A4D881109E27}" type="presParOf" srcId="{9A4E1011-5281-43C6-81A6-7BD863F30F99}" destId="{14701CE7-D2D8-4964-AAE4-2C2898B66B24}" srcOrd="1" destOrd="0" presId="urn:microsoft.com/office/officeart/2005/8/layout/hierarchy3"/>
    <dgm:cxn modelId="{4C488E80-AD49-448E-9959-26C0C9BD071E}" type="presParOf" srcId="{D722F806-C0A2-4B3F-8052-97D7073F1568}" destId="{B0B8B2B2-B504-46AD-B813-F617966A5D82}" srcOrd="1" destOrd="0" presId="urn:microsoft.com/office/officeart/2005/8/layout/hierarchy3"/>
    <dgm:cxn modelId="{8C98DCFA-6178-48C1-B738-D2874C6DE504}" type="presParOf" srcId="{B0B8B2B2-B504-46AD-B813-F617966A5D82}" destId="{AFF58624-6AC8-48BD-8E17-BCF00CA3591E}" srcOrd="0" destOrd="0" presId="urn:microsoft.com/office/officeart/2005/8/layout/hierarchy3"/>
    <dgm:cxn modelId="{D7C3027B-A407-48DF-A557-81517C53E2E3}" type="presParOf" srcId="{B0B8B2B2-B504-46AD-B813-F617966A5D82}" destId="{6AEA6EEB-0B68-49F2-AB96-5CC689300E93}" srcOrd="1" destOrd="0" presId="urn:microsoft.com/office/officeart/2005/8/layout/hierarchy3"/>
    <dgm:cxn modelId="{3D665808-F9B0-4172-B6FA-EF37F965816C}" type="presParOf" srcId="{B0B8B2B2-B504-46AD-B813-F617966A5D82}" destId="{5C5D31E1-4D28-47EA-B434-E1B0D030EA91}" srcOrd="2" destOrd="0" presId="urn:microsoft.com/office/officeart/2005/8/layout/hierarchy3"/>
    <dgm:cxn modelId="{2FA1D24D-78E7-4287-9400-952771983841}" type="presParOf" srcId="{B0B8B2B2-B504-46AD-B813-F617966A5D82}" destId="{ED6C867F-2836-4E08-AEA4-DAE1E4BCB4FE}" srcOrd="3" destOrd="0" presId="urn:microsoft.com/office/officeart/2005/8/layout/hierarchy3"/>
    <dgm:cxn modelId="{74A0D265-0D0E-4488-9E67-6B242FD30A25}" type="presParOf" srcId="{A2C11D4D-0057-4FAA-8D83-F837AD05688B}" destId="{280652C3-5E20-42D2-BA64-71EF3F3C9A65}" srcOrd="1" destOrd="0" presId="urn:microsoft.com/office/officeart/2005/8/layout/hierarchy3"/>
    <dgm:cxn modelId="{7FF23B67-72BD-4122-A022-959D0FA2CCCC}" type="presParOf" srcId="{280652C3-5E20-42D2-BA64-71EF3F3C9A65}" destId="{AF243A8A-185B-4AA6-809E-BDF14BDA4C96}" srcOrd="0" destOrd="0" presId="urn:microsoft.com/office/officeart/2005/8/layout/hierarchy3"/>
    <dgm:cxn modelId="{B6F9FA4A-3256-47FC-A6F8-E4E36919B744}" type="presParOf" srcId="{AF243A8A-185B-4AA6-809E-BDF14BDA4C96}" destId="{82E30806-4C7C-42B0-AF49-5B12659587E9}" srcOrd="0" destOrd="0" presId="urn:microsoft.com/office/officeart/2005/8/layout/hierarchy3"/>
    <dgm:cxn modelId="{7A091D49-8A44-4C50-A1EA-139178D03551}" type="presParOf" srcId="{AF243A8A-185B-4AA6-809E-BDF14BDA4C96}" destId="{0852342B-F0A9-4EEB-91A6-6D3E7C80B3C8}" srcOrd="1" destOrd="0" presId="urn:microsoft.com/office/officeart/2005/8/layout/hierarchy3"/>
    <dgm:cxn modelId="{C53FFD0F-2551-4D20-9E73-D2C82EE0F913}" type="presParOf" srcId="{280652C3-5E20-42D2-BA64-71EF3F3C9A65}" destId="{B68A4E3D-C260-42BF-A7F3-82DA115DB5DB}" srcOrd="1" destOrd="0" presId="urn:microsoft.com/office/officeart/2005/8/layout/hierarchy3"/>
    <dgm:cxn modelId="{5FA0929C-A373-405F-B547-5C18FEBCD1C8}" type="presParOf" srcId="{B68A4E3D-C260-42BF-A7F3-82DA115DB5DB}" destId="{D95650A0-BE18-400F-9EDE-8285E7FAA190}" srcOrd="0" destOrd="0" presId="urn:microsoft.com/office/officeart/2005/8/layout/hierarchy3"/>
    <dgm:cxn modelId="{C9AEDDA4-8ED0-4FC9-B78C-93EA682EBFAE}" type="presParOf" srcId="{B68A4E3D-C260-42BF-A7F3-82DA115DB5DB}" destId="{855EE830-ABBA-46F4-A625-E33A83272EB1}" srcOrd="1" destOrd="0" presId="urn:microsoft.com/office/officeart/2005/8/layout/hierarchy3"/>
    <dgm:cxn modelId="{3309E50D-AE55-42FA-9AB3-F0EDEE51B4AA}" type="presParOf" srcId="{A2C11D4D-0057-4FAA-8D83-F837AD05688B}" destId="{715914C8-F724-4267-9712-72EDEE81C3E5}" srcOrd="2" destOrd="0" presId="urn:microsoft.com/office/officeart/2005/8/layout/hierarchy3"/>
    <dgm:cxn modelId="{D018BD34-B3EE-4900-9ED4-4BE07FDF2C8F}" type="presParOf" srcId="{715914C8-F724-4267-9712-72EDEE81C3E5}" destId="{B5F61BA7-28B8-43DA-B8E6-81BB1383E902}" srcOrd="0" destOrd="0" presId="urn:microsoft.com/office/officeart/2005/8/layout/hierarchy3"/>
    <dgm:cxn modelId="{0053CDD7-013D-4DAC-B22D-3882818F5725}" type="presParOf" srcId="{B5F61BA7-28B8-43DA-B8E6-81BB1383E902}" destId="{5FE459A1-06E0-4315-8B4F-B60F552F33D7}" srcOrd="0" destOrd="0" presId="urn:microsoft.com/office/officeart/2005/8/layout/hierarchy3"/>
    <dgm:cxn modelId="{FE0AC413-E3C2-45E5-86FE-B0353B9CCDB8}" type="presParOf" srcId="{B5F61BA7-28B8-43DA-B8E6-81BB1383E902}" destId="{E518EC77-A909-4CD3-81AE-D5FA1BFB58EE}" srcOrd="1" destOrd="0" presId="urn:microsoft.com/office/officeart/2005/8/layout/hierarchy3"/>
    <dgm:cxn modelId="{2B731DEA-18EE-4BF8-8F32-4BFA03D8F2EE}" type="presParOf" srcId="{715914C8-F724-4267-9712-72EDEE81C3E5}" destId="{CFD718E6-7175-403E-9DAA-3A3BEBC33BA1}" srcOrd="1" destOrd="0" presId="urn:microsoft.com/office/officeart/2005/8/layout/hierarchy3"/>
    <dgm:cxn modelId="{71806E76-A655-431C-8BAB-A88BE828960B}" type="presParOf" srcId="{A2C11D4D-0057-4FAA-8D83-F837AD05688B}" destId="{91A2FBCE-D554-4B05-87EC-E76A68506844}" srcOrd="3" destOrd="0" presId="urn:microsoft.com/office/officeart/2005/8/layout/hierarchy3"/>
    <dgm:cxn modelId="{8AB20CD8-2ADA-4DCE-AB3B-C2046DA067A5}" type="presParOf" srcId="{91A2FBCE-D554-4B05-87EC-E76A68506844}" destId="{E7D90A1D-0190-4C65-A89D-B3B52AC1AB1C}" srcOrd="0" destOrd="0" presId="urn:microsoft.com/office/officeart/2005/8/layout/hierarchy3"/>
    <dgm:cxn modelId="{C5C77594-D3AD-43F3-AB20-4941204B50A2}" type="presParOf" srcId="{E7D90A1D-0190-4C65-A89D-B3B52AC1AB1C}" destId="{9EBE30FA-8FF4-429E-9A5A-EAF56F5D2B9C}" srcOrd="0" destOrd="0" presId="urn:microsoft.com/office/officeart/2005/8/layout/hierarchy3"/>
    <dgm:cxn modelId="{2960E4E2-0969-475C-8C7F-5A9907C480CC}" type="presParOf" srcId="{E7D90A1D-0190-4C65-A89D-B3B52AC1AB1C}" destId="{7369F3CB-ACEA-466A-AF7A-8878E25506B5}" srcOrd="1" destOrd="0" presId="urn:microsoft.com/office/officeart/2005/8/layout/hierarchy3"/>
    <dgm:cxn modelId="{50EFCACA-0470-4C97-890F-0C37880A214B}" type="presParOf" srcId="{91A2FBCE-D554-4B05-87EC-E76A68506844}" destId="{C96FEA13-1430-41FC-8181-FF8ED23FDDFF}"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8F264-A3F5-4C52-8165-4672AA573BD6}">
      <dsp:nvSpPr>
        <dsp:cNvPr id="0" name=""/>
        <dsp:cNvSpPr/>
      </dsp:nvSpPr>
      <dsp:spPr>
        <a:xfrm>
          <a:off x="3951340" y="3674"/>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Abnormal behaviour</a:t>
          </a:r>
        </a:p>
      </dsp:txBody>
      <dsp:txXfrm>
        <a:off x="3987322" y="39656"/>
        <a:ext cx="1062033" cy="665134"/>
      </dsp:txXfrm>
    </dsp:sp>
    <dsp:sp modelId="{E6CED4E4-5260-4706-A884-B04D4B1E4B5B}">
      <dsp:nvSpPr>
        <dsp:cNvPr id="0" name=""/>
        <dsp:cNvSpPr/>
      </dsp:nvSpPr>
      <dsp:spPr>
        <a:xfrm>
          <a:off x="1955742" y="372223"/>
          <a:ext cx="5125192" cy="5125192"/>
        </a:xfrm>
        <a:custGeom>
          <a:avLst/>
          <a:gdLst/>
          <a:ahLst/>
          <a:cxnLst/>
          <a:rect l="0" t="0" r="0" b="0"/>
          <a:pathLst>
            <a:path>
              <a:moveTo>
                <a:pt x="3137800" y="65389"/>
              </a:moveTo>
              <a:arcTo wR="2562596" hR="2562596" stAng="16978272" swAng="111168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8F71D2-CCEB-498B-9438-F80C8ED3631A}">
      <dsp:nvSpPr>
        <dsp:cNvPr id="0" name=""/>
        <dsp:cNvSpPr/>
      </dsp:nvSpPr>
      <dsp:spPr>
        <a:xfrm>
          <a:off x="5763369" y="754241"/>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Behavioural disturbance</a:t>
          </a:r>
        </a:p>
      </dsp:txBody>
      <dsp:txXfrm>
        <a:off x="5799351" y="790223"/>
        <a:ext cx="1062033" cy="665134"/>
      </dsp:txXfrm>
    </dsp:sp>
    <dsp:sp modelId="{2B970E38-7B0C-4502-9D27-5F48BA467CBF}">
      <dsp:nvSpPr>
        <dsp:cNvPr id="0" name=""/>
        <dsp:cNvSpPr/>
      </dsp:nvSpPr>
      <dsp:spPr>
        <a:xfrm>
          <a:off x="1955742" y="372223"/>
          <a:ext cx="5125192" cy="5125192"/>
        </a:xfrm>
        <a:custGeom>
          <a:avLst/>
          <a:gdLst/>
          <a:ahLst/>
          <a:cxnLst/>
          <a:rect l="0" t="0" r="0" b="0"/>
          <a:pathLst>
            <a:path>
              <a:moveTo>
                <a:pt x="4686445" y="1128662"/>
              </a:moveTo>
              <a:arcTo wR="2562596" hR="2562596" stAng="19558465" swAng="1529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A3B36D0-7276-40A3-841B-9784F5BDC788}">
      <dsp:nvSpPr>
        <dsp:cNvPr id="0" name=""/>
        <dsp:cNvSpPr/>
      </dsp:nvSpPr>
      <dsp:spPr>
        <a:xfrm>
          <a:off x="6513936" y="2566270"/>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Emotional disorder</a:t>
          </a:r>
        </a:p>
      </dsp:txBody>
      <dsp:txXfrm>
        <a:off x="6549918" y="2602252"/>
        <a:ext cx="1062033" cy="665134"/>
      </dsp:txXfrm>
    </dsp:sp>
    <dsp:sp modelId="{8EA6995D-F8D1-458D-BFD1-372D10193F15}">
      <dsp:nvSpPr>
        <dsp:cNvPr id="0" name=""/>
        <dsp:cNvSpPr/>
      </dsp:nvSpPr>
      <dsp:spPr>
        <a:xfrm>
          <a:off x="1955742" y="372223"/>
          <a:ext cx="5125192" cy="5125192"/>
        </a:xfrm>
        <a:custGeom>
          <a:avLst/>
          <a:gdLst/>
          <a:ahLst/>
          <a:cxnLst/>
          <a:rect l="0" t="0" r="0" b="0"/>
          <a:pathLst>
            <a:path>
              <a:moveTo>
                <a:pt x="5096867" y="2942557"/>
              </a:moveTo>
              <a:arcTo wR="2562596" hR="2562596" stAng="511607" swAng="1529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0B2BC5C-2F2C-4EDA-B0FC-0C70824CD13A}">
      <dsp:nvSpPr>
        <dsp:cNvPr id="0" name=""/>
        <dsp:cNvSpPr/>
      </dsp:nvSpPr>
      <dsp:spPr>
        <a:xfrm>
          <a:off x="5763369" y="4378300"/>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Psychological deficit</a:t>
          </a:r>
        </a:p>
      </dsp:txBody>
      <dsp:txXfrm>
        <a:off x="5799351" y="4414282"/>
        <a:ext cx="1062033" cy="665134"/>
      </dsp:txXfrm>
    </dsp:sp>
    <dsp:sp modelId="{73F7DACD-B479-4FFF-91EB-63726EB07ED2}">
      <dsp:nvSpPr>
        <dsp:cNvPr id="0" name=""/>
        <dsp:cNvSpPr/>
      </dsp:nvSpPr>
      <dsp:spPr>
        <a:xfrm>
          <a:off x="1955742" y="372223"/>
          <a:ext cx="5125192" cy="5125192"/>
        </a:xfrm>
        <a:custGeom>
          <a:avLst/>
          <a:gdLst/>
          <a:ahLst/>
          <a:cxnLst/>
          <a:rect l="0" t="0" r="0" b="0"/>
          <a:pathLst>
            <a:path>
              <a:moveTo>
                <a:pt x="3901524" y="4747584"/>
              </a:moveTo>
              <a:arcTo wR="2562596" hR="2562596" stAng="3510039" swAng="111168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706F822-BFA1-449A-B590-6B824C2C1CF6}">
      <dsp:nvSpPr>
        <dsp:cNvPr id="0" name=""/>
        <dsp:cNvSpPr/>
      </dsp:nvSpPr>
      <dsp:spPr>
        <a:xfrm>
          <a:off x="3951340" y="5128867"/>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Mental illness</a:t>
          </a:r>
        </a:p>
      </dsp:txBody>
      <dsp:txXfrm>
        <a:off x="3987322" y="5164849"/>
        <a:ext cx="1062033" cy="665134"/>
      </dsp:txXfrm>
    </dsp:sp>
    <dsp:sp modelId="{9A351B3A-BB77-4763-94D1-8690BE8D842F}">
      <dsp:nvSpPr>
        <dsp:cNvPr id="0" name=""/>
        <dsp:cNvSpPr/>
      </dsp:nvSpPr>
      <dsp:spPr>
        <a:xfrm>
          <a:off x="1955742" y="372223"/>
          <a:ext cx="5125192" cy="5125192"/>
        </a:xfrm>
        <a:custGeom>
          <a:avLst/>
          <a:gdLst/>
          <a:ahLst/>
          <a:cxnLst/>
          <a:rect l="0" t="0" r="0" b="0"/>
          <a:pathLst>
            <a:path>
              <a:moveTo>
                <a:pt x="1987392" y="5059803"/>
              </a:moveTo>
              <a:arcTo wR="2562596" hR="2562596" stAng="6178272" swAng="111168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B483024-AD14-43AB-884A-5BD0DB338F1C}">
      <dsp:nvSpPr>
        <dsp:cNvPr id="0" name=""/>
        <dsp:cNvSpPr/>
      </dsp:nvSpPr>
      <dsp:spPr>
        <a:xfrm>
          <a:off x="2139311" y="4378300"/>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Psychopathology</a:t>
          </a:r>
        </a:p>
      </dsp:txBody>
      <dsp:txXfrm>
        <a:off x="2175293" y="4414282"/>
        <a:ext cx="1062033" cy="665134"/>
      </dsp:txXfrm>
    </dsp:sp>
    <dsp:sp modelId="{5444AF90-2507-47FA-9ED6-DECB63285DD2}">
      <dsp:nvSpPr>
        <dsp:cNvPr id="0" name=""/>
        <dsp:cNvSpPr/>
      </dsp:nvSpPr>
      <dsp:spPr>
        <a:xfrm>
          <a:off x="1955742" y="372223"/>
          <a:ext cx="5125192" cy="5125192"/>
        </a:xfrm>
        <a:custGeom>
          <a:avLst/>
          <a:gdLst/>
          <a:ahLst/>
          <a:cxnLst/>
          <a:rect l="0" t="0" r="0" b="0"/>
          <a:pathLst>
            <a:path>
              <a:moveTo>
                <a:pt x="438747" y="3996530"/>
              </a:moveTo>
              <a:arcTo wR="2562596" hR="2562596" stAng="8758465" swAng="1529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86DC155-8BFE-4AF5-A114-8AB14304CBCE}">
      <dsp:nvSpPr>
        <dsp:cNvPr id="0" name=""/>
        <dsp:cNvSpPr/>
      </dsp:nvSpPr>
      <dsp:spPr>
        <a:xfrm>
          <a:off x="1388743" y="2566270"/>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Maladaptive behaviour</a:t>
          </a:r>
        </a:p>
      </dsp:txBody>
      <dsp:txXfrm>
        <a:off x="1424725" y="2602252"/>
        <a:ext cx="1062033" cy="665134"/>
      </dsp:txXfrm>
    </dsp:sp>
    <dsp:sp modelId="{FC0508AC-6701-4232-86EE-453A8B8DCE94}">
      <dsp:nvSpPr>
        <dsp:cNvPr id="0" name=""/>
        <dsp:cNvSpPr/>
      </dsp:nvSpPr>
      <dsp:spPr>
        <a:xfrm>
          <a:off x="1955742" y="372223"/>
          <a:ext cx="5125192" cy="5125192"/>
        </a:xfrm>
        <a:custGeom>
          <a:avLst/>
          <a:gdLst/>
          <a:ahLst/>
          <a:cxnLst/>
          <a:rect l="0" t="0" r="0" b="0"/>
          <a:pathLst>
            <a:path>
              <a:moveTo>
                <a:pt x="28325" y="2182635"/>
              </a:moveTo>
              <a:arcTo wR="2562596" hR="2562596" stAng="11311607" swAng="15299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C6F0304-B80B-4DF1-961B-0872EE22D097}">
      <dsp:nvSpPr>
        <dsp:cNvPr id="0" name=""/>
        <dsp:cNvSpPr/>
      </dsp:nvSpPr>
      <dsp:spPr>
        <a:xfrm>
          <a:off x="2139311" y="754241"/>
          <a:ext cx="1133997" cy="7370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Developmental </a:t>
          </a:r>
          <a:r>
            <a:rPr lang="en-GB" sz="1100" kern="1200" dirty="0">
              <a:latin typeface="Calibri Light" panose="020F0302020204030204"/>
            </a:rPr>
            <a:t>disorder</a:t>
          </a:r>
          <a:endParaRPr lang="en-GB" sz="1100" kern="1200" dirty="0"/>
        </a:p>
      </dsp:txBody>
      <dsp:txXfrm>
        <a:off x="2175293" y="790223"/>
        <a:ext cx="1062033" cy="665134"/>
      </dsp:txXfrm>
    </dsp:sp>
    <dsp:sp modelId="{0F0B9773-44A3-44BA-80EE-F202E6DB8186}">
      <dsp:nvSpPr>
        <dsp:cNvPr id="0" name=""/>
        <dsp:cNvSpPr/>
      </dsp:nvSpPr>
      <dsp:spPr>
        <a:xfrm>
          <a:off x="1955742" y="372223"/>
          <a:ext cx="5125192" cy="5125192"/>
        </a:xfrm>
        <a:custGeom>
          <a:avLst/>
          <a:gdLst/>
          <a:ahLst/>
          <a:cxnLst/>
          <a:rect l="0" t="0" r="0" b="0"/>
          <a:pathLst>
            <a:path>
              <a:moveTo>
                <a:pt x="1223668" y="377608"/>
              </a:moveTo>
              <a:arcTo wR="2562596" hR="2562596" stAng="14310039" swAng="1111689"/>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2DF0B-6E9D-434C-BCC0-37F27932050B}">
      <dsp:nvSpPr>
        <dsp:cNvPr id="0" name=""/>
        <dsp:cNvSpPr/>
      </dsp:nvSpPr>
      <dsp:spPr>
        <a:xfrm>
          <a:off x="0" y="0"/>
          <a:ext cx="9301921" cy="14185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b="0" i="0" kern="1200" baseline="0" dirty="0">
              <a:latin typeface="Calibri Light" panose="020F0302020204030204"/>
            </a:rPr>
            <a:t>"A clinically</a:t>
          </a:r>
          <a:r>
            <a:rPr lang="en-GB" sz="2200" b="0" i="0" kern="1200" baseline="0" dirty="0"/>
            <a:t> significant behavioural or psychological pattern that occurs in an individual and that is associated with distress, impairment, or increased risk of death, pain, disability, or important loss of freedom</a:t>
          </a:r>
          <a:r>
            <a:rPr lang="en-GB" sz="2200" b="0" i="0" kern="1200" baseline="0" dirty="0">
              <a:latin typeface="Calibri Light" panose="020F0302020204030204"/>
            </a:rPr>
            <a:t>"</a:t>
          </a:r>
          <a:r>
            <a:rPr lang="en-GB" sz="2200" kern="1200" dirty="0">
              <a:latin typeface="Calibri Light" panose="020F0302020204030204"/>
            </a:rPr>
            <a:t> (p. 24).</a:t>
          </a:r>
          <a:endParaRPr lang="en-US" sz="2200" kern="1200" dirty="0"/>
        </a:p>
      </dsp:txBody>
      <dsp:txXfrm>
        <a:off x="2002237" y="0"/>
        <a:ext cx="7299683" cy="1418533"/>
      </dsp:txXfrm>
    </dsp:sp>
    <dsp:sp modelId="{21175B1A-9BF6-4288-BDFF-908A3F78025B}">
      <dsp:nvSpPr>
        <dsp:cNvPr id="0" name=""/>
        <dsp:cNvSpPr/>
      </dsp:nvSpPr>
      <dsp:spPr>
        <a:xfrm>
          <a:off x="141853" y="141853"/>
          <a:ext cx="1860384" cy="113482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DE68F1-82E6-4BE6-943A-09413C6CC113}">
      <dsp:nvSpPr>
        <dsp:cNvPr id="0" name=""/>
        <dsp:cNvSpPr/>
      </dsp:nvSpPr>
      <dsp:spPr>
        <a:xfrm>
          <a:off x="0" y="1560386"/>
          <a:ext cx="9301921" cy="14185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b="0" i="0" kern="1200" baseline="0" dirty="0">
              <a:latin typeface="Calibri Light" panose="020F0302020204030204"/>
            </a:rPr>
            <a:t>Cause of atypical behaviour </a:t>
          </a:r>
          <a:r>
            <a:rPr lang="en-GB" sz="2400" b="0" i="0" kern="1200" baseline="0" dirty="0"/>
            <a:t>resides within the individual and interferes with adaptation (nature)</a:t>
          </a:r>
          <a:endParaRPr lang="en-US" sz="2400" kern="1200" dirty="0"/>
        </a:p>
      </dsp:txBody>
      <dsp:txXfrm>
        <a:off x="2002237" y="1560386"/>
        <a:ext cx="7299683" cy="1418533"/>
      </dsp:txXfrm>
    </dsp:sp>
    <dsp:sp modelId="{CAF49AA4-3117-44B1-933F-344269FDC503}">
      <dsp:nvSpPr>
        <dsp:cNvPr id="0" name=""/>
        <dsp:cNvSpPr/>
      </dsp:nvSpPr>
      <dsp:spPr>
        <a:xfrm>
          <a:off x="141853" y="1702240"/>
          <a:ext cx="1860384" cy="113482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1881D3-6D38-43F7-9882-09EBFAB6B8AE}">
      <dsp:nvSpPr>
        <dsp:cNvPr id="0" name=""/>
        <dsp:cNvSpPr/>
      </dsp:nvSpPr>
      <dsp:spPr>
        <a:xfrm>
          <a:off x="0" y="3120773"/>
          <a:ext cx="9301921" cy="1418533"/>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b="0" i="0" kern="1200" baseline="0" dirty="0"/>
            <a:t>Or may be viewed as an individual’s reaction to circumstances (nurture)</a:t>
          </a:r>
          <a:endParaRPr lang="en-US" sz="2400" kern="1200" dirty="0"/>
        </a:p>
      </dsp:txBody>
      <dsp:txXfrm>
        <a:off x="2002237" y="3120773"/>
        <a:ext cx="7299683" cy="1418533"/>
      </dsp:txXfrm>
    </dsp:sp>
    <dsp:sp modelId="{F1FCF1A9-42A4-4E71-AAE1-D7141D63A667}">
      <dsp:nvSpPr>
        <dsp:cNvPr id="0" name=""/>
        <dsp:cNvSpPr/>
      </dsp:nvSpPr>
      <dsp:spPr>
        <a:xfrm>
          <a:off x="141853" y="3262626"/>
          <a:ext cx="1860384" cy="113482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FD193-4CCD-4BE1-94FA-9DFC482A95FD}">
      <dsp:nvSpPr>
        <dsp:cNvPr id="0" name=""/>
        <dsp:cNvSpPr/>
      </dsp:nvSpPr>
      <dsp:spPr>
        <a:xfrm>
          <a:off x="3620" y="0"/>
          <a:ext cx="4146648" cy="5215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b="0" i="0" kern="1200" baseline="0"/>
            <a:t>Developmental norms – describe the typical rates of growth, sequences of growth, and forms of physical skills, language, cognition, emotion and social behaviour. </a:t>
          </a:r>
          <a:endParaRPr lang="en-GB" sz="2100" kern="1200"/>
        </a:p>
      </dsp:txBody>
      <dsp:txXfrm>
        <a:off x="3620" y="2086352"/>
        <a:ext cx="4146648" cy="2086352"/>
      </dsp:txXfrm>
    </dsp:sp>
    <dsp:sp modelId="{A4797D86-7A32-4159-9ACA-D6D144CED992}">
      <dsp:nvSpPr>
        <dsp:cNvPr id="0" name=""/>
        <dsp:cNvSpPr/>
      </dsp:nvSpPr>
      <dsp:spPr>
        <a:xfrm>
          <a:off x="1208500" y="312952"/>
          <a:ext cx="1736888" cy="1736888"/>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2BB8F4-1D7C-40F7-B700-6AD3CA7E948C}">
      <dsp:nvSpPr>
        <dsp:cNvPr id="0" name=""/>
        <dsp:cNvSpPr/>
      </dsp:nvSpPr>
      <dsp:spPr>
        <a:xfrm>
          <a:off x="4274667" y="0"/>
          <a:ext cx="4146648" cy="5215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b="0" i="0" kern="1200" baseline="0"/>
            <a:t>Behaviour is judged as anomalous relative to these norms (delayed development, extremely high/low frequency/intensity of behaviours, abrupt changes in behaviour).</a:t>
          </a:r>
          <a:endParaRPr lang="en-GB" sz="2100" kern="1200"/>
        </a:p>
      </dsp:txBody>
      <dsp:txXfrm>
        <a:off x="4274667" y="2086352"/>
        <a:ext cx="4146648" cy="2086352"/>
      </dsp:txXfrm>
    </dsp:sp>
    <dsp:sp modelId="{3C5EF5BD-EC78-429B-8734-DA0AC7816260}">
      <dsp:nvSpPr>
        <dsp:cNvPr id="0" name=""/>
        <dsp:cNvSpPr/>
      </dsp:nvSpPr>
      <dsp:spPr>
        <a:xfrm>
          <a:off x="5479547" y="312952"/>
          <a:ext cx="1736888" cy="1736888"/>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6D7B6D-3309-4EDC-ACDC-B80F4163349D}">
      <dsp:nvSpPr>
        <dsp:cNvPr id="0" name=""/>
        <dsp:cNvSpPr/>
      </dsp:nvSpPr>
      <dsp:spPr>
        <a:xfrm>
          <a:off x="336997" y="4172704"/>
          <a:ext cx="7750941" cy="78238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84CA7-CBA8-4F87-9F0B-3684494ADDEB}">
      <dsp:nvSpPr>
        <dsp:cNvPr id="0" name=""/>
        <dsp:cNvSpPr/>
      </dsp:nvSpPr>
      <dsp:spPr>
        <a:xfrm>
          <a:off x="51" y="13374"/>
          <a:ext cx="4886284" cy="181099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GB" sz="2800" b="0" i="0" kern="1200" baseline="0"/>
            <a:t>Most common problems, such as sadness after a family move, clear up with time and maturity</a:t>
          </a:r>
          <a:endParaRPr lang="en-GB" sz="2800" kern="1200"/>
        </a:p>
      </dsp:txBody>
      <dsp:txXfrm>
        <a:off x="51" y="13374"/>
        <a:ext cx="4886284" cy="1810999"/>
      </dsp:txXfrm>
    </dsp:sp>
    <dsp:sp modelId="{6770C32B-AE40-4B26-9EDD-8199ED81C1BA}">
      <dsp:nvSpPr>
        <dsp:cNvPr id="0" name=""/>
        <dsp:cNvSpPr/>
      </dsp:nvSpPr>
      <dsp:spPr>
        <a:xfrm>
          <a:off x="51" y="1824373"/>
          <a:ext cx="4886284" cy="122975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1A6388-A608-45DF-8E07-F26D843056F3}">
      <dsp:nvSpPr>
        <dsp:cNvPr id="0" name=""/>
        <dsp:cNvSpPr/>
      </dsp:nvSpPr>
      <dsp:spPr>
        <a:xfrm>
          <a:off x="5570414" y="13374"/>
          <a:ext cx="4886284" cy="1810999"/>
        </a:xfrm>
        <a:prstGeom prst="rect">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GB" sz="2800" b="0" i="0" kern="1200" baseline="0" dirty="0"/>
            <a:t>Consider three things if you suspect someone may be experiencing an emotional problem:</a:t>
          </a:r>
          <a:endParaRPr lang="en-GB" sz="2800" kern="1200" dirty="0"/>
        </a:p>
      </dsp:txBody>
      <dsp:txXfrm>
        <a:off x="5570414" y="13374"/>
        <a:ext cx="4886284" cy="1810999"/>
      </dsp:txXfrm>
    </dsp:sp>
    <dsp:sp modelId="{4CD64C46-B649-4D31-A334-C1712ECF52A6}">
      <dsp:nvSpPr>
        <dsp:cNvPr id="0" name=""/>
        <dsp:cNvSpPr/>
      </dsp:nvSpPr>
      <dsp:spPr>
        <a:xfrm>
          <a:off x="5570414" y="1824373"/>
          <a:ext cx="4886284" cy="1229759"/>
        </a:xfrm>
        <a:prstGeom prst="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4A111-9560-495C-8F67-DE0F57699047}">
      <dsp:nvSpPr>
        <dsp:cNvPr id="0" name=""/>
        <dsp:cNvSpPr/>
      </dsp:nvSpPr>
      <dsp:spPr>
        <a:xfrm>
          <a:off x="0" y="1446"/>
          <a:ext cx="45365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0BEA8-42A6-44DE-BFE6-F310710B0884}">
      <dsp:nvSpPr>
        <dsp:cNvPr id="0" name=""/>
        <dsp:cNvSpPr/>
      </dsp:nvSpPr>
      <dsp:spPr>
        <a:xfrm>
          <a:off x="0" y="1446"/>
          <a:ext cx="4536504" cy="986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 </a:t>
          </a:r>
          <a:r>
            <a:rPr lang="en-GB" sz="2400" b="1" kern="1200" dirty="0"/>
            <a:t>Frequency: </a:t>
          </a:r>
          <a:r>
            <a:rPr lang="en-GB" sz="2400" kern="1200" dirty="0"/>
            <a:t>how often does the student exhibit the   symptoms?</a:t>
          </a:r>
        </a:p>
      </dsp:txBody>
      <dsp:txXfrm>
        <a:off x="0" y="1446"/>
        <a:ext cx="4536504" cy="986300"/>
      </dsp:txXfrm>
    </dsp:sp>
    <dsp:sp modelId="{372C71CF-77A9-46EE-A6AD-D770A4BD967E}">
      <dsp:nvSpPr>
        <dsp:cNvPr id="0" name=""/>
        <dsp:cNvSpPr/>
      </dsp:nvSpPr>
      <dsp:spPr>
        <a:xfrm>
          <a:off x="0" y="987746"/>
          <a:ext cx="453650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5EB40E-0C41-4E66-BB55-3B8DA7A055D7}">
      <dsp:nvSpPr>
        <dsp:cNvPr id="0" name=""/>
        <dsp:cNvSpPr/>
      </dsp:nvSpPr>
      <dsp:spPr>
        <a:xfrm>
          <a:off x="0" y="987746"/>
          <a:ext cx="4536504" cy="986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 </a:t>
          </a:r>
          <a:r>
            <a:rPr lang="en-GB" sz="2400" b="1" kern="1200"/>
            <a:t>Duration: </a:t>
          </a:r>
          <a:r>
            <a:rPr lang="en-GB" sz="2400" kern="1200"/>
            <a:t>how long do they last?</a:t>
          </a:r>
        </a:p>
      </dsp:txBody>
      <dsp:txXfrm>
        <a:off x="0" y="987746"/>
        <a:ext cx="4536504" cy="986300"/>
      </dsp:txXfrm>
    </dsp:sp>
    <dsp:sp modelId="{58503218-AA37-48E8-8EF0-7EA8C8A5DB74}">
      <dsp:nvSpPr>
        <dsp:cNvPr id="0" name=""/>
        <dsp:cNvSpPr/>
      </dsp:nvSpPr>
      <dsp:spPr>
        <a:xfrm>
          <a:off x="0" y="1974046"/>
          <a:ext cx="45365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4EA6F-85CB-41EF-A40E-A93D41FEB4FB}">
      <dsp:nvSpPr>
        <dsp:cNvPr id="0" name=""/>
        <dsp:cNvSpPr/>
      </dsp:nvSpPr>
      <dsp:spPr>
        <a:xfrm>
          <a:off x="0" y="1974046"/>
          <a:ext cx="4536504" cy="986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 </a:t>
          </a:r>
          <a:r>
            <a:rPr lang="en-GB" sz="2400" b="1" kern="1200"/>
            <a:t>Intensity: </a:t>
          </a:r>
          <a:r>
            <a:rPr lang="en-GB" sz="2400" kern="1200"/>
            <a:t>how severe are the symptoms?</a:t>
          </a:r>
        </a:p>
      </dsp:txBody>
      <dsp:txXfrm>
        <a:off x="0" y="1974046"/>
        <a:ext cx="4536504" cy="9863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AE4F1-4B19-4946-B791-3B00685F3655}">
      <dsp:nvSpPr>
        <dsp:cNvPr id="0" name=""/>
        <dsp:cNvSpPr/>
      </dsp:nvSpPr>
      <dsp:spPr>
        <a:xfrm>
          <a:off x="1753" y="0"/>
          <a:ext cx="2728568" cy="46805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b="0" i="0" kern="1200" baseline="0" dirty="0"/>
            <a:t>The </a:t>
          </a:r>
          <a:r>
            <a:rPr lang="en-GB" sz="1900" b="0" i="1" kern="1200" baseline="0" dirty="0"/>
            <a:t>diagnosis cannot be considered solely from a Western perspective</a:t>
          </a:r>
          <a:r>
            <a:rPr lang="en-GB" sz="1900" b="0" i="0" kern="1200" baseline="0" dirty="0"/>
            <a:t>.</a:t>
          </a:r>
          <a:endParaRPr lang="en-GB" sz="1900" kern="1200" dirty="0"/>
        </a:p>
      </dsp:txBody>
      <dsp:txXfrm>
        <a:off x="1753" y="1872208"/>
        <a:ext cx="2728568" cy="1872208"/>
      </dsp:txXfrm>
    </dsp:sp>
    <dsp:sp modelId="{C5E952E7-48E2-43D0-83A5-CC881DE0EFCA}">
      <dsp:nvSpPr>
        <dsp:cNvPr id="0" name=""/>
        <dsp:cNvSpPr/>
      </dsp:nvSpPr>
      <dsp:spPr>
        <a:xfrm>
          <a:off x="586731" y="280831"/>
          <a:ext cx="1558613" cy="1558613"/>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91EA0C-F179-4AC5-A480-417F02207040}">
      <dsp:nvSpPr>
        <dsp:cNvPr id="0" name=""/>
        <dsp:cNvSpPr/>
      </dsp:nvSpPr>
      <dsp:spPr>
        <a:xfrm>
          <a:off x="2812179" y="0"/>
          <a:ext cx="2728568" cy="46805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b="0" i="0" kern="1200" baseline="0" dirty="0"/>
            <a:t>While it is recognized that the same disorders exist throughout the world it is equally clear that presentations may vary. </a:t>
          </a:r>
          <a:endParaRPr lang="en-GB" sz="1900" kern="1200" dirty="0"/>
        </a:p>
      </dsp:txBody>
      <dsp:txXfrm>
        <a:off x="2812179" y="1872208"/>
        <a:ext cx="2728568" cy="1872208"/>
      </dsp:txXfrm>
    </dsp:sp>
    <dsp:sp modelId="{255F9265-A4E2-47E7-867B-B29DC445B0E8}">
      <dsp:nvSpPr>
        <dsp:cNvPr id="0" name=""/>
        <dsp:cNvSpPr/>
      </dsp:nvSpPr>
      <dsp:spPr>
        <a:xfrm>
          <a:off x="3397156" y="280831"/>
          <a:ext cx="1558613" cy="155861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BCDDB5-5A3B-42AE-9629-EBDC64A7FDC0}">
      <dsp:nvSpPr>
        <dsp:cNvPr id="0" name=""/>
        <dsp:cNvSpPr/>
      </dsp:nvSpPr>
      <dsp:spPr>
        <a:xfrm>
          <a:off x="5622604" y="0"/>
          <a:ext cx="2728568" cy="46805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b="0" i="0" kern="1200" baseline="0"/>
            <a:t>This variability in presentation and the linkage to diagnostic terms is an area requiring further study.</a:t>
          </a:r>
          <a:endParaRPr lang="en-GB" sz="1900" kern="1200"/>
        </a:p>
      </dsp:txBody>
      <dsp:txXfrm>
        <a:off x="5622604" y="1872208"/>
        <a:ext cx="2728568" cy="1872208"/>
      </dsp:txXfrm>
    </dsp:sp>
    <dsp:sp modelId="{96CACAB6-44CC-4A5B-B554-4CECA9D25712}">
      <dsp:nvSpPr>
        <dsp:cNvPr id="0" name=""/>
        <dsp:cNvSpPr/>
      </dsp:nvSpPr>
      <dsp:spPr>
        <a:xfrm>
          <a:off x="6207582" y="280831"/>
          <a:ext cx="1558613" cy="1558613"/>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FCC31D-3BDA-4036-8906-B736C708017F}">
      <dsp:nvSpPr>
        <dsp:cNvPr id="0" name=""/>
        <dsp:cNvSpPr/>
      </dsp:nvSpPr>
      <dsp:spPr>
        <a:xfrm>
          <a:off x="334117" y="3744416"/>
          <a:ext cx="7684692" cy="70207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B56C-A649-4339-8288-D16FD2EAC57B}">
      <dsp:nvSpPr>
        <dsp:cNvPr id="0" name=""/>
        <dsp:cNvSpPr/>
      </dsp:nvSpPr>
      <dsp:spPr>
        <a:xfrm>
          <a:off x="2532440" y="290550"/>
          <a:ext cx="5834103" cy="1823157"/>
        </a:xfrm>
        <a:prstGeom prst="rect">
          <a:avLst/>
        </a:prstGeom>
        <a:solidFill>
          <a:schemeClr val="accent3">
            <a:lumMod val="75000"/>
            <a:alpha val="4000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34885"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ADHD is characterized by a pattern of behaviour, present in multiple settings (e.g., school and home), that can result in performance issues in social, home, or educational settings. </a:t>
          </a:r>
        </a:p>
      </dsp:txBody>
      <dsp:txXfrm>
        <a:off x="2532440" y="290550"/>
        <a:ext cx="5834103" cy="1823157"/>
      </dsp:txXfrm>
    </dsp:sp>
    <dsp:sp modelId="{218344BD-0632-4BA0-BCB7-6EB21104A5FB}">
      <dsp:nvSpPr>
        <dsp:cNvPr id="0" name=""/>
        <dsp:cNvSpPr/>
      </dsp:nvSpPr>
      <dsp:spPr>
        <a:xfrm>
          <a:off x="2289352" y="27205"/>
          <a:ext cx="1276210" cy="1914315"/>
        </a:xfrm>
        <a:prstGeom prst="rect">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DCB90B-6555-4427-BBD4-5E2C0088BA80}">
      <dsp:nvSpPr>
        <dsp:cNvPr id="0" name=""/>
        <dsp:cNvSpPr/>
      </dsp:nvSpPr>
      <dsp:spPr>
        <a:xfrm>
          <a:off x="1907209" y="2444280"/>
          <a:ext cx="7362580" cy="2140350"/>
        </a:xfrm>
        <a:prstGeom prst="rect">
          <a:avLst/>
        </a:prstGeom>
        <a:solidFill>
          <a:schemeClr val="accent5">
            <a:lumMod val="50000"/>
            <a:alpha val="4000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34885"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Two categories …</a:t>
          </a:r>
        </a:p>
        <a:p>
          <a:pPr marL="228600" lvl="1" indent="-228600" algn="l" defTabSz="889000" rtl="0">
            <a:lnSpc>
              <a:spcPct val="90000"/>
            </a:lnSpc>
            <a:spcBef>
              <a:spcPct val="0"/>
            </a:spcBef>
            <a:spcAft>
              <a:spcPct val="15000"/>
            </a:spcAft>
            <a:buChar char="•"/>
          </a:pPr>
          <a:r>
            <a:rPr lang="en-GB" sz="2000" b="1" kern="1200" dirty="0"/>
            <a:t>inattention</a:t>
          </a:r>
          <a:r>
            <a:rPr lang="en-GB" sz="2000" kern="1200" dirty="0"/>
            <a:t> and </a:t>
          </a:r>
          <a:r>
            <a:rPr lang="en-GB" sz="2000" b="1" kern="1200" dirty="0"/>
            <a:t>hyperactivity and impulsivity</a:t>
          </a:r>
          <a:r>
            <a:rPr lang="en-GB" sz="2000" kern="1200" dirty="0"/>
            <a:t> that include behaviours like failure to pay close attention to details, difficulty organizing tasks and activities, excessive talking, fidgeting, or an inability to remain seated in appropriate situations.</a:t>
          </a:r>
        </a:p>
      </dsp:txBody>
      <dsp:txXfrm>
        <a:off x="1907209" y="2444280"/>
        <a:ext cx="7362580" cy="2140350"/>
      </dsp:txXfrm>
    </dsp:sp>
    <dsp:sp modelId="{45FA0A3A-B24F-4D1F-9902-1A228CC965B9}">
      <dsp:nvSpPr>
        <dsp:cNvPr id="0" name=""/>
        <dsp:cNvSpPr/>
      </dsp:nvSpPr>
      <dsp:spPr>
        <a:xfrm>
          <a:off x="1816225" y="2322338"/>
          <a:ext cx="1276210" cy="1914315"/>
        </a:xfrm>
        <a:prstGeom prst="rect">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696CD-F209-4F7C-825C-E316BC0264AA}">
      <dsp:nvSpPr>
        <dsp:cNvPr id="0" name=""/>
        <dsp:cNvSpPr/>
      </dsp:nvSpPr>
      <dsp:spPr>
        <a:xfrm>
          <a:off x="0" y="2405"/>
          <a:ext cx="8662736"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726E9-E9AB-4A26-8B69-C641DC042963}">
      <dsp:nvSpPr>
        <dsp:cNvPr id="0" name=""/>
        <dsp:cNvSpPr/>
      </dsp:nvSpPr>
      <dsp:spPr>
        <a:xfrm>
          <a:off x="0" y="2405"/>
          <a:ext cx="1732547" cy="2145349"/>
        </a:xfrm>
        <a:prstGeom prst="rect">
          <a:avLst/>
        </a:prstGeom>
        <a:solidFill>
          <a:schemeClr val="accent5">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International Classification of Mental and Behavioural Disorders 10th revision (ICD-10)</a:t>
          </a:r>
        </a:p>
      </dsp:txBody>
      <dsp:txXfrm>
        <a:off x="0" y="2405"/>
        <a:ext cx="1732547" cy="2145349"/>
      </dsp:txXfrm>
    </dsp:sp>
    <dsp:sp modelId="{7C3762D9-D9E6-4AFC-A3E0-6324AC6C3FE9}">
      <dsp:nvSpPr>
        <dsp:cNvPr id="0" name=""/>
        <dsp:cNvSpPr/>
      </dsp:nvSpPr>
      <dsp:spPr>
        <a:xfrm>
          <a:off x="1862488" y="114257"/>
          <a:ext cx="3335153" cy="2237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GB" sz="3300" kern="1200" dirty="0"/>
            <a:t>Attention-deficit hyperactivity disorder, unspecified type</a:t>
          </a:r>
          <a:endParaRPr lang="en-GB" sz="2000" kern="1200" dirty="0"/>
        </a:p>
      </dsp:txBody>
      <dsp:txXfrm>
        <a:off x="1862488" y="114257"/>
        <a:ext cx="3335153" cy="2237035"/>
      </dsp:txXfrm>
    </dsp:sp>
    <dsp:sp modelId="{FD9334C1-B940-419A-82E2-01AEDB071BB3}">
      <dsp:nvSpPr>
        <dsp:cNvPr id="0" name=""/>
        <dsp:cNvSpPr/>
      </dsp:nvSpPr>
      <dsp:spPr>
        <a:xfrm>
          <a:off x="5327582" y="0"/>
          <a:ext cx="3335153" cy="2237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…originating in childhood in which the essential features are signs of developmentally inappropriate inattention, impulsivity, and hyperactivity. At least some of the symptoms must be present before the age of 7 years.</a:t>
          </a:r>
        </a:p>
      </dsp:txBody>
      <dsp:txXfrm>
        <a:off x="5327582" y="0"/>
        <a:ext cx="3335153" cy="2237035"/>
      </dsp:txXfrm>
    </dsp:sp>
    <dsp:sp modelId="{9D1A2051-C9EE-474E-BA7D-5F1D987B60F2}">
      <dsp:nvSpPr>
        <dsp:cNvPr id="0" name=""/>
        <dsp:cNvSpPr/>
      </dsp:nvSpPr>
      <dsp:spPr>
        <a:xfrm>
          <a:off x="1732547" y="2351292"/>
          <a:ext cx="6930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7FAF42-44C1-445A-A0FB-EDF097B4C790}">
      <dsp:nvSpPr>
        <dsp:cNvPr id="0" name=""/>
        <dsp:cNvSpPr/>
      </dsp:nvSpPr>
      <dsp:spPr>
        <a:xfrm>
          <a:off x="0" y="2463144"/>
          <a:ext cx="8662736"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7DA7E-1732-434D-A81F-1CC75DD42268}">
      <dsp:nvSpPr>
        <dsp:cNvPr id="0" name=""/>
        <dsp:cNvSpPr/>
      </dsp:nvSpPr>
      <dsp:spPr>
        <a:xfrm>
          <a:off x="0" y="2463144"/>
          <a:ext cx="1732547" cy="2262028"/>
        </a:xfrm>
        <a:prstGeom prst="rect">
          <a:avLst/>
        </a:prstGeom>
        <a:solidFill>
          <a:schemeClr val="accent3">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Diagnostic and Statistical Manual of Mental Disorders – 5th Edition (DSM-5)</a:t>
          </a:r>
        </a:p>
      </dsp:txBody>
      <dsp:txXfrm>
        <a:off x="0" y="2463144"/>
        <a:ext cx="1732547" cy="2262028"/>
      </dsp:txXfrm>
    </dsp:sp>
    <dsp:sp modelId="{1CDAC101-554B-42AE-A6EB-C1F56B073474}">
      <dsp:nvSpPr>
        <dsp:cNvPr id="0" name=""/>
        <dsp:cNvSpPr/>
      </dsp:nvSpPr>
      <dsp:spPr>
        <a:xfrm>
          <a:off x="1862488" y="2574995"/>
          <a:ext cx="3335153" cy="2237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GB" sz="3600" kern="1200" dirty="0"/>
            <a:t>attention-deficit hyperactivity disorder (ADHD)</a:t>
          </a:r>
        </a:p>
      </dsp:txBody>
      <dsp:txXfrm>
        <a:off x="1862488" y="2574995"/>
        <a:ext cx="3335153" cy="2237035"/>
      </dsp:txXfrm>
    </dsp:sp>
    <dsp:sp modelId="{FC5DCC84-4F40-408D-BB06-127A5879932B}">
      <dsp:nvSpPr>
        <dsp:cNvPr id="0" name=""/>
        <dsp:cNvSpPr/>
      </dsp:nvSpPr>
      <dsp:spPr>
        <a:xfrm>
          <a:off x="5327582" y="2574995"/>
          <a:ext cx="3335153" cy="2237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"a persistent pattern of inattention and/or hyperactivity-impulsivity that interferes with functioning or development"</a:t>
          </a:r>
        </a:p>
      </dsp:txBody>
      <dsp:txXfrm>
        <a:off x="5327582" y="2574995"/>
        <a:ext cx="3335153" cy="2237035"/>
      </dsp:txXfrm>
    </dsp:sp>
    <dsp:sp modelId="{6B9452BB-0390-4B63-B606-2B42F48C7A4F}">
      <dsp:nvSpPr>
        <dsp:cNvPr id="0" name=""/>
        <dsp:cNvSpPr/>
      </dsp:nvSpPr>
      <dsp:spPr>
        <a:xfrm>
          <a:off x="1732547" y="4812030"/>
          <a:ext cx="6930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79A2A-CA02-4BCB-9483-6DB98EB8E2ED}">
      <dsp:nvSpPr>
        <dsp:cNvPr id="0" name=""/>
        <dsp:cNvSpPr/>
      </dsp:nvSpPr>
      <dsp:spPr>
        <a:xfrm>
          <a:off x="-6576974" y="-1013829"/>
          <a:ext cx="7890618" cy="7890618"/>
        </a:xfrm>
        <a:prstGeom prst="blockArc">
          <a:avLst>
            <a:gd name="adj1" fmla="val 18900000"/>
            <a:gd name="adj2" fmla="val 2700000"/>
            <a:gd name="adj3" fmla="val 274"/>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43A65-6998-4282-A331-B6835B57AF16}">
      <dsp:nvSpPr>
        <dsp:cNvPr id="0" name=""/>
        <dsp:cNvSpPr/>
      </dsp:nvSpPr>
      <dsp:spPr>
        <a:xfrm>
          <a:off x="1077758" y="837582"/>
          <a:ext cx="7748298" cy="16749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9476" tIns="55880" rIns="55880" bIns="55880" numCol="1" spcCol="1270" anchor="ctr" anchorCtr="0">
          <a:noAutofit/>
        </a:bodyPr>
        <a:lstStyle/>
        <a:p>
          <a:pPr marL="0" lvl="0" indent="0" algn="l" defTabSz="977900" rtl="0">
            <a:lnSpc>
              <a:spcPct val="90000"/>
            </a:lnSpc>
            <a:spcBef>
              <a:spcPct val="0"/>
            </a:spcBef>
            <a:spcAft>
              <a:spcPct val="35000"/>
            </a:spcAft>
            <a:buNone/>
          </a:pPr>
          <a:r>
            <a:rPr lang="en-GB" sz="2200" kern="1200" dirty="0"/>
            <a:t>Adoption studies in children and adolescents have also indicated that </a:t>
          </a:r>
          <a:r>
            <a:rPr lang="en-GB" sz="2200" b="1" kern="1200" dirty="0"/>
            <a:t>rates of ADHD are significantly higher between biological relatives </a:t>
          </a:r>
          <a:r>
            <a:rPr lang="en-GB" sz="2200" kern="1200" dirty="0"/>
            <a:t>(parent-child or sibling) </a:t>
          </a:r>
          <a:r>
            <a:rPr lang="en-GB" sz="2200" b="1" kern="1200" dirty="0"/>
            <a:t>compared with adoptive relatives </a:t>
          </a:r>
          <a:r>
            <a:rPr lang="en-GB" sz="2200" kern="1200" dirty="0"/>
            <a:t>(</a:t>
          </a:r>
          <a:r>
            <a:rPr lang="nl-NL" sz="2200" kern="1200" dirty="0" err="1"/>
            <a:t>Sprich</a:t>
          </a:r>
          <a:r>
            <a:rPr lang="nl-NL" sz="2200" kern="1200" dirty="0">
              <a:latin typeface="Calibri Light" panose="020F0302020204030204"/>
            </a:rPr>
            <a:t> et</a:t>
          </a:r>
          <a:r>
            <a:rPr lang="nl-NL" sz="2200" kern="1200" dirty="0"/>
            <a:t> al. 2000)</a:t>
          </a:r>
          <a:endParaRPr lang="en-GB" sz="2200" kern="1200" dirty="0"/>
        </a:p>
      </dsp:txBody>
      <dsp:txXfrm>
        <a:off x="1077758" y="837582"/>
        <a:ext cx="7748298" cy="1674930"/>
      </dsp:txXfrm>
    </dsp:sp>
    <dsp:sp modelId="{76078168-21E9-4D20-AA85-8DE92EAB431C}">
      <dsp:nvSpPr>
        <dsp:cNvPr id="0" name=""/>
        <dsp:cNvSpPr/>
      </dsp:nvSpPr>
      <dsp:spPr>
        <a:xfrm>
          <a:off x="30927" y="628216"/>
          <a:ext cx="2093663" cy="2093663"/>
        </a:xfrm>
        <a:prstGeom prst="ellipse">
          <a:avLst/>
        </a:prstGeom>
        <a:blipFill rotWithShape="0">
          <a:blip xmlns:r="http://schemas.openxmlformats.org/officeDocument/2006/relationships" r:embed="rId1"/>
          <a:stretch>
            <a:fillRect/>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D71B76-7C0E-45F6-A48E-50CC890E3CFB}">
      <dsp:nvSpPr>
        <dsp:cNvPr id="0" name=""/>
        <dsp:cNvSpPr/>
      </dsp:nvSpPr>
      <dsp:spPr>
        <a:xfrm>
          <a:off x="1077758" y="3350447"/>
          <a:ext cx="7748298" cy="1674930"/>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9476" tIns="55880" rIns="55880" bIns="55880" numCol="1" spcCol="1270" anchor="ctr" anchorCtr="0">
          <a:noAutofit/>
        </a:bodyPr>
        <a:lstStyle/>
        <a:p>
          <a:pPr marL="0" lvl="0" indent="0" algn="l" defTabSz="977900" rtl="0">
            <a:lnSpc>
              <a:spcPct val="90000"/>
            </a:lnSpc>
            <a:spcBef>
              <a:spcPct val="0"/>
            </a:spcBef>
            <a:spcAft>
              <a:spcPct val="35000"/>
            </a:spcAft>
            <a:buNone/>
          </a:pPr>
          <a:r>
            <a:rPr lang="en-GB" sz="2200" kern="1200" dirty="0"/>
            <a:t>In addition, results from a genome-wide association study of pooled DNA from adults with ADHD suggested that a </a:t>
          </a:r>
          <a:r>
            <a:rPr lang="en-GB" sz="2200" b="1" kern="1200" dirty="0"/>
            <a:t>genetic component was likely to contribute </a:t>
          </a:r>
          <a:r>
            <a:rPr lang="en-GB" sz="2200" kern="1200" dirty="0"/>
            <a:t>to the persistence of ADHD from childhood into adulthood (</a:t>
          </a:r>
          <a:r>
            <a:rPr lang="nb-NO" sz="2200" kern="1200" dirty="0" err="1"/>
            <a:t>Lesch</a:t>
          </a:r>
          <a:r>
            <a:rPr lang="nb-NO" sz="2200" kern="1200" dirty="0"/>
            <a:t> </a:t>
          </a:r>
          <a:r>
            <a:rPr lang="nb-NO" sz="2200" kern="1200" dirty="0">
              <a:latin typeface="Calibri Light" panose="020F0302020204030204"/>
            </a:rPr>
            <a:t>et</a:t>
          </a:r>
          <a:r>
            <a:rPr lang="nb-NO" sz="2200" kern="1200" dirty="0"/>
            <a:t> al. 2008)</a:t>
          </a:r>
          <a:endParaRPr lang="en-GB" sz="2200" kern="1200" dirty="0"/>
        </a:p>
      </dsp:txBody>
      <dsp:txXfrm>
        <a:off x="1077758" y="3350447"/>
        <a:ext cx="7748298" cy="1674930"/>
      </dsp:txXfrm>
    </dsp:sp>
    <dsp:sp modelId="{C564953E-5302-4355-8D9D-B2D3FE825E59}">
      <dsp:nvSpPr>
        <dsp:cNvPr id="0" name=""/>
        <dsp:cNvSpPr/>
      </dsp:nvSpPr>
      <dsp:spPr>
        <a:xfrm>
          <a:off x="30927" y="3141080"/>
          <a:ext cx="2093663" cy="2093663"/>
        </a:xfrm>
        <a:prstGeom prst="ellipse">
          <a:avLst/>
        </a:prstGeom>
        <a:blipFill rotWithShape="0">
          <a:blip xmlns:r="http://schemas.openxmlformats.org/officeDocument/2006/relationships" r:embed="rId2"/>
          <a:stretch>
            <a:fillRect/>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04B62-B188-4D2A-B3C5-BF5D133CB3F9}">
      <dsp:nvSpPr>
        <dsp:cNvPr id="0" name=""/>
        <dsp:cNvSpPr/>
      </dsp:nvSpPr>
      <dsp:spPr>
        <a:xfrm>
          <a:off x="864119" y="0"/>
          <a:ext cx="4453044" cy="1584023"/>
        </a:xfrm>
        <a:prstGeom prst="chevron">
          <a:avLst/>
        </a:prstGeom>
        <a:solidFill>
          <a:schemeClr val="accent5">
            <a:lumMod val="50000"/>
            <a:alpha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Any condition that causes sufficient damage to the frontal lobes can cause ADHD</a:t>
          </a:r>
        </a:p>
      </dsp:txBody>
      <dsp:txXfrm>
        <a:off x="1656131" y="0"/>
        <a:ext cx="2869021" cy="15840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79D16-3FD9-428B-BFAE-935DC9B9D53B}">
      <dsp:nvSpPr>
        <dsp:cNvPr id="0" name=""/>
        <dsp:cNvSpPr/>
      </dsp:nvSpPr>
      <dsp:spPr>
        <a:xfrm>
          <a:off x="220858" y="228914"/>
          <a:ext cx="3446715" cy="3446715"/>
        </a:xfrm>
        <a:prstGeom prst="circularArrow">
          <a:avLst>
            <a:gd name="adj1" fmla="val 5544"/>
            <a:gd name="adj2" fmla="val 330680"/>
            <a:gd name="adj3" fmla="val 14585799"/>
            <a:gd name="adj4" fmla="val 16910281"/>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376197-4AD6-4072-8C32-461274710423}">
      <dsp:nvSpPr>
        <dsp:cNvPr id="0" name=""/>
        <dsp:cNvSpPr/>
      </dsp:nvSpPr>
      <dsp:spPr>
        <a:xfrm>
          <a:off x="1434428" y="256282"/>
          <a:ext cx="1019574" cy="50978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Severe head trauma</a:t>
          </a:r>
        </a:p>
      </dsp:txBody>
      <dsp:txXfrm>
        <a:off x="1459314" y="281168"/>
        <a:ext cx="969802" cy="460015"/>
      </dsp:txXfrm>
    </dsp:sp>
    <dsp:sp modelId="{0839F48A-A8BE-41BF-860D-66553C196711}">
      <dsp:nvSpPr>
        <dsp:cNvPr id="0" name=""/>
        <dsp:cNvSpPr/>
      </dsp:nvSpPr>
      <dsp:spPr>
        <a:xfrm>
          <a:off x="2583576" y="809682"/>
          <a:ext cx="1019574" cy="509787"/>
        </a:xfrm>
        <a:prstGeom prst="roundRect">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Brain haemorrhage</a:t>
          </a:r>
        </a:p>
      </dsp:txBody>
      <dsp:txXfrm>
        <a:off x="2608462" y="834568"/>
        <a:ext cx="969802" cy="460015"/>
      </dsp:txXfrm>
    </dsp:sp>
    <dsp:sp modelId="{93DC4FA1-4C88-4696-BFE9-1C8B181AEA2B}">
      <dsp:nvSpPr>
        <dsp:cNvPr id="0" name=""/>
        <dsp:cNvSpPr/>
      </dsp:nvSpPr>
      <dsp:spPr>
        <a:xfrm>
          <a:off x="2867392" y="2053161"/>
          <a:ext cx="1019574" cy="509787"/>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Lead poisoning</a:t>
          </a:r>
        </a:p>
      </dsp:txBody>
      <dsp:txXfrm>
        <a:off x="2892278" y="2078047"/>
        <a:ext cx="969802" cy="460015"/>
      </dsp:txXfrm>
    </dsp:sp>
    <dsp:sp modelId="{75BC174F-3FF8-4DF8-B8C8-E8A62EC2F1EA}">
      <dsp:nvSpPr>
        <dsp:cNvPr id="0" name=""/>
        <dsp:cNvSpPr/>
      </dsp:nvSpPr>
      <dsp:spPr>
        <a:xfrm>
          <a:off x="2072157" y="3050354"/>
          <a:ext cx="1019574" cy="509787"/>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Brain infection</a:t>
          </a:r>
        </a:p>
      </dsp:txBody>
      <dsp:txXfrm>
        <a:off x="2097043" y="3075240"/>
        <a:ext cx="969802" cy="460015"/>
      </dsp:txXfrm>
    </dsp:sp>
    <dsp:sp modelId="{AAB51F58-63A8-434D-AF1F-B93FDDD76326}">
      <dsp:nvSpPr>
        <dsp:cNvPr id="0" name=""/>
        <dsp:cNvSpPr/>
      </dsp:nvSpPr>
      <dsp:spPr>
        <a:xfrm>
          <a:off x="796700" y="3050354"/>
          <a:ext cx="1019574" cy="509787"/>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dirty="0"/>
            <a:t>Brain tumours</a:t>
          </a:r>
        </a:p>
      </dsp:txBody>
      <dsp:txXfrm>
        <a:off x="821586" y="3075240"/>
        <a:ext cx="969802" cy="460015"/>
      </dsp:txXfrm>
    </dsp:sp>
    <dsp:sp modelId="{EE558EFE-EDA1-4ACD-9204-5B834FE436D9}">
      <dsp:nvSpPr>
        <dsp:cNvPr id="0" name=""/>
        <dsp:cNvSpPr/>
      </dsp:nvSpPr>
      <dsp:spPr>
        <a:xfrm>
          <a:off x="1465" y="2053161"/>
          <a:ext cx="1019574" cy="509787"/>
        </a:xfrm>
        <a:prstGeom prst="roundRect">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Leukaemia</a:t>
          </a:r>
        </a:p>
      </dsp:txBody>
      <dsp:txXfrm>
        <a:off x="26351" y="2078047"/>
        <a:ext cx="969802" cy="460015"/>
      </dsp:txXfrm>
    </dsp:sp>
    <dsp:sp modelId="{50E47064-E01C-43F4-A073-4172120093CD}">
      <dsp:nvSpPr>
        <dsp:cNvPr id="0" name=""/>
        <dsp:cNvSpPr/>
      </dsp:nvSpPr>
      <dsp:spPr>
        <a:xfrm>
          <a:off x="285281" y="809682"/>
          <a:ext cx="1019574" cy="509787"/>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hydrocephalus</a:t>
          </a:r>
        </a:p>
      </dsp:txBody>
      <dsp:txXfrm>
        <a:off x="310167" y="834568"/>
        <a:ext cx="969802" cy="4600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73F8E-5D42-41B0-8B1A-AA8AA09C51B7}">
      <dsp:nvSpPr>
        <dsp:cNvPr id="0" name=""/>
        <dsp:cNvSpPr/>
      </dsp:nvSpPr>
      <dsp:spPr>
        <a:xfrm>
          <a:off x="1916261" y="886329"/>
          <a:ext cx="3038329" cy="2548504"/>
        </a:xfrm>
        <a:prstGeom prst="hexagon">
          <a:avLst>
            <a:gd name="adj" fmla="val 25000"/>
            <a:gd name="vf" fmla="val 115470"/>
          </a:avLst>
        </a:prstGeom>
        <a:solidFill>
          <a:schemeClr val="accent4">
            <a:lumMod val="75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5400" rIns="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Some environmental conditions interact with a genetic susceptibility to ADHD</a:t>
          </a:r>
        </a:p>
      </dsp:txBody>
      <dsp:txXfrm>
        <a:off x="2381830" y="1276842"/>
        <a:ext cx="2107191" cy="1767478"/>
      </dsp:txXfrm>
    </dsp:sp>
    <dsp:sp modelId="{5294AE1D-C5E2-48DB-8C5E-8E69B3B25BAB}">
      <dsp:nvSpPr>
        <dsp:cNvPr id="0" name=""/>
        <dsp:cNvSpPr/>
      </dsp:nvSpPr>
      <dsp:spPr>
        <a:xfrm>
          <a:off x="2125481" y="2052132"/>
          <a:ext cx="306358" cy="264413"/>
        </a:xfrm>
        <a:prstGeom prst="hexagon">
          <a:avLst>
            <a:gd name="adj" fmla="val 25000"/>
            <a:gd name="vf" fmla="val 115470"/>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18E0B0-E567-42A8-A2F5-302078AB3AAF}">
      <dsp:nvSpPr>
        <dsp:cNvPr id="0" name=""/>
        <dsp:cNvSpPr/>
      </dsp:nvSpPr>
      <dsp:spPr>
        <a:xfrm>
          <a:off x="253270" y="-22235"/>
          <a:ext cx="2458804" cy="2060696"/>
        </a:xfrm>
        <a:prstGeom prst="hexagon">
          <a:avLst>
            <a:gd name="adj" fmla="val 25000"/>
            <a:gd name="vf" fmla="val 115470"/>
          </a:avLst>
        </a:prstGeom>
        <a:blipFill rotWithShape="1">
          <a:blip xmlns:r="http://schemas.openxmlformats.org/officeDocument/2006/relationships" r:embed="rId1"/>
          <a:stretch>
            <a:fillRect/>
          </a:stretch>
        </a:blip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A64D52-C59E-4F47-BC51-273CD488C18F}">
      <dsp:nvSpPr>
        <dsp:cNvPr id="0" name=""/>
        <dsp:cNvSpPr/>
      </dsp:nvSpPr>
      <dsp:spPr>
        <a:xfrm>
          <a:off x="1693432" y="1619075"/>
          <a:ext cx="306358" cy="264413"/>
        </a:xfrm>
        <a:prstGeom prst="hexagon">
          <a:avLst>
            <a:gd name="adj" fmla="val 25000"/>
            <a:gd name="vf" fmla="val 115470"/>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76DDF-AC10-49C1-8379-17540071EFA3}">
      <dsp:nvSpPr>
        <dsp:cNvPr id="0" name=""/>
        <dsp:cNvSpPr/>
      </dsp:nvSpPr>
      <dsp:spPr>
        <a:xfrm>
          <a:off x="0" y="586"/>
          <a:ext cx="338437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ED6C2-FEB8-42EB-8506-303755DDAB6C}">
      <dsp:nvSpPr>
        <dsp:cNvPr id="0" name=""/>
        <dsp:cNvSpPr/>
      </dsp:nvSpPr>
      <dsp:spPr>
        <a:xfrm>
          <a:off x="0" y="586"/>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Low birth weight</a:t>
          </a:r>
        </a:p>
      </dsp:txBody>
      <dsp:txXfrm>
        <a:off x="0" y="586"/>
        <a:ext cx="3384376" cy="399718"/>
      </dsp:txXfrm>
    </dsp:sp>
    <dsp:sp modelId="{50270C31-EE0E-4240-A2B9-C10116B5B641}">
      <dsp:nvSpPr>
        <dsp:cNvPr id="0" name=""/>
        <dsp:cNvSpPr/>
      </dsp:nvSpPr>
      <dsp:spPr>
        <a:xfrm>
          <a:off x="0" y="400305"/>
          <a:ext cx="338437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9FC3C-F216-4535-8188-6248A5A898E3}">
      <dsp:nvSpPr>
        <dsp:cNvPr id="0" name=""/>
        <dsp:cNvSpPr/>
      </dsp:nvSpPr>
      <dsp:spPr>
        <a:xfrm>
          <a:off x="0" y="400305"/>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Smoking during pregnancy</a:t>
          </a:r>
        </a:p>
      </dsp:txBody>
      <dsp:txXfrm>
        <a:off x="0" y="400305"/>
        <a:ext cx="3384376" cy="399718"/>
      </dsp:txXfrm>
    </dsp:sp>
    <dsp:sp modelId="{EA128312-370D-4C78-939C-9953801D0B9F}">
      <dsp:nvSpPr>
        <dsp:cNvPr id="0" name=""/>
        <dsp:cNvSpPr/>
      </dsp:nvSpPr>
      <dsp:spPr>
        <a:xfrm>
          <a:off x="0" y="800023"/>
          <a:ext cx="338437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B986C5-C380-445A-BE4F-0DB58618007F}">
      <dsp:nvSpPr>
        <dsp:cNvPr id="0" name=""/>
        <dsp:cNvSpPr/>
      </dsp:nvSpPr>
      <dsp:spPr>
        <a:xfrm>
          <a:off x="0" y="800023"/>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Alcohol abuse during pregnancy</a:t>
          </a:r>
        </a:p>
      </dsp:txBody>
      <dsp:txXfrm>
        <a:off x="0" y="800023"/>
        <a:ext cx="3384376" cy="3997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3B67-2AE4-481A-AAA1-EFC5588C905A}">
      <dsp:nvSpPr>
        <dsp:cNvPr id="0" name=""/>
        <dsp:cNvSpPr/>
      </dsp:nvSpPr>
      <dsp:spPr>
        <a:xfrm>
          <a:off x="0" y="0"/>
          <a:ext cx="4536504" cy="10576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classroom behaviour</a:t>
          </a:r>
        </a:p>
      </dsp:txBody>
      <dsp:txXfrm>
        <a:off x="1013062" y="0"/>
        <a:ext cx="3523441" cy="1057617"/>
      </dsp:txXfrm>
    </dsp:sp>
    <dsp:sp modelId="{9D271939-15E1-431C-9903-48BBDB7CA52F}">
      <dsp:nvSpPr>
        <dsp:cNvPr id="0" name=""/>
        <dsp:cNvSpPr/>
      </dsp:nvSpPr>
      <dsp:spPr>
        <a:xfrm>
          <a:off x="105761" y="105761"/>
          <a:ext cx="907300" cy="84609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C9CD3D-EECF-4E42-922E-795A9CB39AEC}">
      <dsp:nvSpPr>
        <dsp:cNvPr id="0" name=""/>
        <dsp:cNvSpPr/>
      </dsp:nvSpPr>
      <dsp:spPr>
        <a:xfrm>
          <a:off x="0" y="1163379"/>
          <a:ext cx="4536504" cy="1057617"/>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Poor academic achievement</a:t>
          </a:r>
        </a:p>
      </dsp:txBody>
      <dsp:txXfrm>
        <a:off x="1013062" y="1163379"/>
        <a:ext cx="3523441" cy="1057617"/>
      </dsp:txXfrm>
    </dsp:sp>
    <dsp:sp modelId="{EB5559D2-9B34-4B97-BE76-11C1EA989DCF}">
      <dsp:nvSpPr>
        <dsp:cNvPr id="0" name=""/>
        <dsp:cNvSpPr/>
      </dsp:nvSpPr>
      <dsp:spPr>
        <a:xfrm>
          <a:off x="105761" y="1269141"/>
          <a:ext cx="907300" cy="84609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FF280-3525-4D0E-8A18-D20B1C50A8E3}">
      <dsp:nvSpPr>
        <dsp:cNvPr id="0" name=""/>
        <dsp:cNvSpPr/>
      </dsp:nvSpPr>
      <dsp:spPr>
        <a:xfrm>
          <a:off x="0" y="2326758"/>
          <a:ext cx="4536504" cy="105761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Special education requirements (tutoring and special educational programmes)</a:t>
          </a:r>
        </a:p>
      </dsp:txBody>
      <dsp:txXfrm>
        <a:off x="1013062" y="2326758"/>
        <a:ext cx="3523441" cy="1057617"/>
      </dsp:txXfrm>
    </dsp:sp>
    <dsp:sp modelId="{BAACFB4C-23AF-4060-976E-0308B1076381}">
      <dsp:nvSpPr>
        <dsp:cNvPr id="0" name=""/>
        <dsp:cNvSpPr/>
      </dsp:nvSpPr>
      <dsp:spPr>
        <a:xfrm>
          <a:off x="105761" y="2432520"/>
          <a:ext cx="907300" cy="84609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50E0-93F3-46E0-8A52-491C613116FA}">
      <dsp:nvSpPr>
        <dsp:cNvPr id="0" name=""/>
        <dsp:cNvSpPr/>
      </dsp:nvSpPr>
      <dsp:spPr>
        <a:xfrm>
          <a:off x="-193122" y="155364"/>
          <a:ext cx="2051923" cy="2051923"/>
        </a:xfrm>
        <a:prstGeom prst="pie">
          <a:avLst>
            <a:gd name="adj1" fmla="val 5400000"/>
            <a:gd name="adj2" fmla="val 1620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AD263-BBC4-43CE-A111-D4CC739709A7}">
      <dsp:nvSpPr>
        <dsp:cNvPr id="0" name=""/>
        <dsp:cNvSpPr/>
      </dsp:nvSpPr>
      <dsp:spPr>
        <a:xfrm>
          <a:off x="699222" y="155356"/>
          <a:ext cx="2765373" cy="2051923"/>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Adolescents and adults with ADHD have been found to be </a:t>
          </a:r>
          <a:r>
            <a:rPr lang="en-GB" sz="1900" b="1" kern="1200" dirty="0"/>
            <a:t>less likely to have achieved a further education degree </a:t>
          </a:r>
          <a:r>
            <a:rPr lang="en-GB" sz="1900" kern="1200" dirty="0"/>
            <a:t>(</a:t>
          </a:r>
          <a:r>
            <a:rPr lang="fr-FR" sz="1900" kern="1200" dirty="0"/>
            <a:t>Davis, Claudius, </a:t>
          </a:r>
          <a:r>
            <a:rPr lang="fr-FR" sz="1900" kern="1200" dirty="0" err="1"/>
            <a:t>Palinkas</a:t>
          </a:r>
          <a:r>
            <a:rPr lang="fr-FR" sz="1900" kern="1200" dirty="0"/>
            <a:t>, et al. 2012)</a:t>
          </a:r>
          <a:endParaRPr lang="en-GB" sz="1900" kern="1200" dirty="0"/>
        </a:p>
      </dsp:txBody>
      <dsp:txXfrm>
        <a:off x="699222" y="155356"/>
        <a:ext cx="2765373" cy="205192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1BF8-73B7-460A-9374-CE24565811F5}">
      <dsp:nvSpPr>
        <dsp:cNvPr id="0" name=""/>
        <dsp:cNvSpPr/>
      </dsp:nvSpPr>
      <dsp:spPr>
        <a:xfrm>
          <a:off x="316940" y="0"/>
          <a:ext cx="3591992" cy="324036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070EA-4FE9-4197-8BB7-3B3FDEC31889}">
      <dsp:nvSpPr>
        <dsp:cNvPr id="0" name=""/>
        <dsp:cNvSpPr/>
      </dsp:nvSpPr>
      <dsp:spPr>
        <a:xfrm>
          <a:off x="0" y="972108"/>
          <a:ext cx="4225874" cy="1296144"/>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solidFill>
                <a:schemeClr val="accent3">
                  <a:lumMod val="50000"/>
                </a:schemeClr>
              </a:solidFill>
            </a:rPr>
            <a:t>Association between symptoms of </a:t>
          </a:r>
          <a:r>
            <a:rPr lang="en-GB" sz="1600" b="1" kern="1200" dirty="0">
              <a:solidFill>
                <a:schemeClr val="accent3">
                  <a:lumMod val="50000"/>
                </a:schemeClr>
              </a:solidFill>
            </a:rPr>
            <a:t>inattentiveness</a:t>
          </a:r>
          <a:r>
            <a:rPr lang="en-GB" sz="1600" kern="1200" dirty="0">
              <a:solidFill>
                <a:schemeClr val="accent3">
                  <a:lumMod val="50000"/>
                </a:schemeClr>
              </a:solidFill>
            </a:rPr>
            <a:t> (as measured by the </a:t>
          </a:r>
          <a:r>
            <a:rPr lang="en-GB" sz="1600" kern="1200" dirty="0" err="1">
              <a:solidFill>
                <a:schemeClr val="accent3">
                  <a:lumMod val="50000"/>
                </a:schemeClr>
              </a:solidFill>
            </a:rPr>
            <a:t>Conners</a:t>
          </a:r>
          <a:r>
            <a:rPr lang="en-GB" sz="1600" kern="1200" dirty="0">
              <a:solidFill>
                <a:schemeClr val="accent3">
                  <a:lumMod val="50000"/>
                </a:schemeClr>
              </a:solidFill>
            </a:rPr>
            <a:t> 10-item scale) in children aged 7 and 10 years and academic </a:t>
          </a:r>
          <a:r>
            <a:rPr lang="en-GB" sz="1600" b="1" kern="1200" dirty="0">
              <a:solidFill>
                <a:schemeClr val="accent3">
                  <a:lumMod val="50000"/>
                </a:schemeClr>
              </a:solidFill>
            </a:rPr>
            <a:t>underachievement</a:t>
          </a:r>
          <a:r>
            <a:rPr lang="en-GB" sz="1600" kern="1200" dirty="0">
              <a:solidFill>
                <a:schemeClr val="accent3">
                  <a:lumMod val="50000"/>
                </a:schemeClr>
              </a:solidFill>
            </a:rPr>
            <a:t> at age 16 years (APA, 2013)</a:t>
          </a:r>
        </a:p>
      </dsp:txBody>
      <dsp:txXfrm>
        <a:off x="63273" y="1035381"/>
        <a:ext cx="4099328" cy="116959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283F1-366B-47FE-A223-A2D3A8D09BC3}">
      <dsp:nvSpPr>
        <dsp:cNvPr id="0" name=""/>
        <dsp:cNvSpPr/>
      </dsp:nvSpPr>
      <dsp:spPr>
        <a:xfrm>
          <a:off x="0" y="18549"/>
          <a:ext cx="8579296" cy="59962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t>Peer problems</a:t>
          </a:r>
          <a:endParaRPr lang="en-GB" sz="2500" kern="1200"/>
        </a:p>
      </dsp:txBody>
      <dsp:txXfrm>
        <a:off x="29271" y="47820"/>
        <a:ext cx="8520754" cy="541083"/>
      </dsp:txXfrm>
    </dsp:sp>
    <dsp:sp modelId="{F124679B-67C3-4FB6-88EB-909C32FB5930}">
      <dsp:nvSpPr>
        <dsp:cNvPr id="0" name=""/>
        <dsp:cNvSpPr/>
      </dsp:nvSpPr>
      <dsp:spPr>
        <a:xfrm>
          <a:off x="0" y="618174"/>
          <a:ext cx="8579296" cy="1319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393" tIns="31750" rIns="177800" bIns="3175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Inattentive symptoms </a:t>
          </a:r>
          <a:r>
            <a:rPr lang="en-US" sz="2000" kern="1200">
              <a:sym typeface="Wingdings"/>
            </a:rPr>
            <a:t></a:t>
          </a:r>
          <a:r>
            <a:rPr lang="en-US" sz="2000" kern="1200"/>
            <a:t>  ignored</a:t>
          </a:r>
          <a:endParaRPr lang="en-GB" sz="2000" kern="1200"/>
        </a:p>
        <a:p>
          <a:pPr marL="228600" lvl="1" indent="-228600" algn="l" defTabSz="889000" rtl="0">
            <a:lnSpc>
              <a:spcPct val="90000"/>
            </a:lnSpc>
            <a:spcBef>
              <a:spcPct val="0"/>
            </a:spcBef>
            <a:spcAft>
              <a:spcPct val="20000"/>
            </a:spcAft>
            <a:buChar char="•"/>
          </a:pPr>
          <a:r>
            <a:rPr lang="en-US" sz="2000" kern="1200"/>
            <a:t>Hyperactive/impulsive symptoms </a:t>
          </a:r>
          <a:r>
            <a:rPr lang="en-US" sz="2000" kern="1200">
              <a:sym typeface="Wingdings"/>
            </a:rPr>
            <a:t></a:t>
          </a:r>
          <a:r>
            <a:rPr lang="en-US" sz="2000" kern="1200"/>
            <a:t>  actively rejected</a:t>
          </a:r>
          <a:endParaRPr lang="en-GB" sz="2000" kern="1200"/>
        </a:p>
        <a:p>
          <a:pPr marL="228600" lvl="1" indent="-228600" algn="l" defTabSz="889000" rtl="0">
            <a:lnSpc>
              <a:spcPct val="90000"/>
            </a:lnSpc>
            <a:spcBef>
              <a:spcPct val="0"/>
            </a:spcBef>
            <a:spcAft>
              <a:spcPct val="20000"/>
            </a:spcAft>
            <a:buChar char="•"/>
          </a:pPr>
          <a:r>
            <a:rPr lang="en-US" sz="2000" kern="1200" dirty="0"/>
            <a:t>Not deficient in social reasoning/understanding, but rather the execution of appropriate social </a:t>
          </a:r>
          <a:r>
            <a:rPr lang="en-US" sz="2000" kern="1200" dirty="0" err="1"/>
            <a:t>behaviour</a:t>
          </a:r>
          <a:endParaRPr lang="en-GB" sz="2000" kern="1200" dirty="0"/>
        </a:p>
      </dsp:txBody>
      <dsp:txXfrm>
        <a:off x="0" y="618174"/>
        <a:ext cx="8579296" cy="1319625"/>
      </dsp:txXfrm>
    </dsp:sp>
    <dsp:sp modelId="{7EE9A5F9-A3AB-45D1-98BC-5A9606BBBBE1}">
      <dsp:nvSpPr>
        <dsp:cNvPr id="0" name=""/>
        <dsp:cNvSpPr/>
      </dsp:nvSpPr>
      <dsp:spPr>
        <a:xfrm>
          <a:off x="0" y="1937799"/>
          <a:ext cx="8579296" cy="599625"/>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t>Family dysfunction/parental issues</a:t>
          </a:r>
          <a:endParaRPr lang="en-GB" sz="2500" kern="1200"/>
        </a:p>
      </dsp:txBody>
      <dsp:txXfrm>
        <a:off x="29271" y="1967070"/>
        <a:ext cx="8520754" cy="541083"/>
      </dsp:txXfrm>
    </dsp:sp>
    <dsp:sp modelId="{2F42ACF8-6CDA-44BA-9179-C91F9CA6972F}">
      <dsp:nvSpPr>
        <dsp:cNvPr id="0" name=""/>
        <dsp:cNvSpPr/>
      </dsp:nvSpPr>
      <dsp:spPr>
        <a:xfrm>
          <a:off x="0" y="2537424"/>
          <a:ext cx="8579296" cy="98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393" tIns="31750" rIns="177800" bIns="31750" numCol="1" spcCol="1270" anchor="t" anchorCtr="0">
          <a:noAutofit/>
        </a:bodyPr>
        <a:lstStyle/>
        <a:p>
          <a:pPr marL="228600" lvl="1" indent="-228600" algn="l" defTabSz="889000" rtl="0">
            <a:lnSpc>
              <a:spcPct val="90000"/>
            </a:lnSpc>
            <a:spcBef>
              <a:spcPct val="0"/>
            </a:spcBef>
            <a:spcAft>
              <a:spcPct val="20000"/>
            </a:spcAft>
            <a:buChar char="•"/>
          </a:pPr>
          <a:r>
            <a:rPr lang="en-US" sz="2000" kern="1200"/>
            <a:t>No clear causal relationship between family problems and ADHD</a:t>
          </a:r>
          <a:endParaRPr lang="en-GB" sz="2000" kern="1200"/>
        </a:p>
        <a:p>
          <a:pPr marL="228600" lvl="1" indent="-228600" algn="l" defTabSz="889000" rtl="0">
            <a:lnSpc>
              <a:spcPct val="90000"/>
            </a:lnSpc>
            <a:spcBef>
              <a:spcPct val="0"/>
            </a:spcBef>
            <a:spcAft>
              <a:spcPct val="20000"/>
            </a:spcAft>
            <a:buChar char="•"/>
          </a:pPr>
          <a:r>
            <a:rPr lang="en-US" sz="2000" kern="1200" dirty="0"/>
            <a:t>Family problems can impact the severity and developmental course/outcomes of ADHD</a:t>
          </a:r>
          <a:endParaRPr lang="en-GB" sz="2000" kern="1200" dirty="0"/>
        </a:p>
      </dsp:txBody>
      <dsp:txXfrm>
        <a:off x="0" y="2537424"/>
        <a:ext cx="8579296" cy="983250"/>
      </dsp:txXfrm>
    </dsp:sp>
    <dsp:sp modelId="{61B4BC30-4440-4FE9-84DD-0047C630C66D}">
      <dsp:nvSpPr>
        <dsp:cNvPr id="0" name=""/>
        <dsp:cNvSpPr/>
      </dsp:nvSpPr>
      <dsp:spPr>
        <a:xfrm>
          <a:off x="0" y="3520674"/>
          <a:ext cx="8579296" cy="599625"/>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t>Self-esteem</a:t>
          </a:r>
          <a:endParaRPr lang="en-GB" sz="2500" kern="1200"/>
        </a:p>
      </dsp:txBody>
      <dsp:txXfrm>
        <a:off x="29271" y="3549945"/>
        <a:ext cx="8520754" cy="541083"/>
      </dsp:txXfrm>
    </dsp:sp>
    <dsp:sp modelId="{F851A2D3-7193-491E-B962-87CAFF979BCF}">
      <dsp:nvSpPr>
        <dsp:cNvPr id="0" name=""/>
        <dsp:cNvSpPr/>
      </dsp:nvSpPr>
      <dsp:spPr>
        <a:xfrm>
          <a:off x="0" y="4120299"/>
          <a:ext cx="8579296" cy="685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393" tIns="31750" rIns="177800" bIns="31750" numCol="1" spcCol="1270" anchor="t" anchorCtr="0">
          <a:noAutofit/>
        </a:bodyPr>
        <a:lstStyle/>
        <a:p>
          <a:pPr marL="228600" lvl="1" indent="-228600" algn="l" defTabSz="889000" rtl="0">
            <a:lnSpc>
              <a:spcPct val="90000"/>
            </a:lnSpc>
            <a:spcBef>
              <a:spcPct val="0"/>
            </a:spcBef>
            <a:spcAft>
              <a:spcPct val="20000"/>
            </a:spcAft>
            <a:buChar char="•"/>
          </a:pPr>
          <a:r>
            <a:rPr lang="en-US" sz="2000" kern="1200"/>
            <a:t>Inflated: Positive illusory bias (Hoza)</a:t>
          </a:r>
          <a:endParaRPr lang="en-GB" sz="2000" kern="1200"/>
        </a:p>
        <a:p>
          <a:pPr marL="228600" lvl="1" indent="-228600" algn="l" defTabSz="889000" rtl="0">
            <a:lnSpc>
              <a:spcPct val="90000"/>
            </a:lnSpc>
            <a:spcBef>
              <a:spcPct val="0"/>
            </a:spcBef>
            <a:spcAft>
              <a:spcPct val="20000"/>
            </a:spcAft>
            <a:buChar char="•"/>
          </a:pPr>
          <a:r>
            <a:rPr lang="en-US" sz="2000" kern="1200"/>
            <a:t>Low self esteem associated with comorbid depression</a:t>
          </a:r>
          <a:endParaRPr lang="en-GB" sz="2000" kern="1200"/>
        </a:p>
      </dsp:txBody>
      <dsp:txXfrm>
        <a:off x="0" y="4120299"/>
        <a:ext cx="8579296" cy="68568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54C2B-B196-47AA-BF33-9764F30F77A9}">
      <dsp:nvSpPr>
        <dsp:cNvPr id="0" name=""/>
        <dsp:cNvSpPr/>
      </dsp:nvSpPr>
      <dsp:spPr>
        <a:xfrm>
          <a:off x="4182616" y="2280400"/>
          <a:ext cx="3275850" cy="379024"/>
        </a:xfrm>
        <a:custGeom>
          <a:avLst/>
          <a:gdLst/>
          <a:ahLst/>
          <a:cxnLst/>
          <a:rect l="0" t="0" r="0" b="0"/>
          <a:pathLst>
            <a:path>
              <a:moveTo>
                <a:pt x="0" y="0"/>
              </a:moveTo>
              <a:lnTo>
                <a:pt x="0" y="189512"/>
              </a:lnTo>
              <a:lnTo>
                <a:pt x="3275850" y="189512"/>
              </a:lnTo>
              <a:lnTo>
                <a:pt x="3275850" y="37902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AB97D9-35E4-4DC5-8761-7BD43E3C8A93}">
      <dsp:nvSpPr>
        <dsp:cNvPr id="0" name=""/>
        <dsp:cNvSpPr/>
      </dsp:nvSpPr>
      <dsp:spPr>
        <a:xfrm>
          <a:off x="4552615" y="3561863"/>
          <a:ext cx="270731" cy="830243"/>
        </a:xfrm>
        <a:custGeom>
          <a:avLst/>
          <a:gdLst/>
          <a:ahLst/>
          <a:cxnLst/>
          <a:rect l="0" t="0" r="0" b="0"/>
          <a:pathLst>
            <a:path>
              <a:moveTo>
                <a:pt x="0" y="0"/>
              </a:moveTo>
              <a:lnTo>
                <a:pt x="0" y="830243"/>
              </a:lnTo>
              <a:lnTo>
                <a:pt x="270731" y="83024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72DE1E-EB14-48D6-AA90-3316AFB110D3}">
      <dsp:nvSpPr>
        <dsp:cNvPr id="0" name=""/>
        <dsp:cNvSpPr/>
      </dsp:nvSpPr>
      <dsp:spPr>
        <a:xfrm>
          <a:off x="4182616" y="2280400"/>
          <a:ext cx="1091950" cy="379024"/>
        </a:xfrm>
        <a:custGeom>
          <a:avLst/>
          <a:gdLst/>
          <a:ahLst/>
          <a:cxnLst/>
          <a:rect l="0" t="0" r="0" b="0"/>
          <a:pathLst>
            <a:path>
              <a:moveTo>
                <a:pt x="0" y="0"/>
              </a:moveTo>
              <a:lnTo>
                <a:pt x="0" y="189512"/>
              </a:lnTo>
              <a:lnTo>
                <a:pt x="1091950" y="189512"/>
              </a:lnTo>
              <a:lnTo>
                <a:pt x="1091950" y="37902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86E119-5293-477A-A189-ADEE3516566C}">
      <dsp:nvSpPr>
        <dsp:cNvPr id="0" name=""/>
        <dsp:cNvSpPr/>
      </dsp:nvSpPr>
      <dsp:spPr>
        <a:xfrm>
          <a:off x="3090665" y="2280400"/>
          <a:ext cx="1091950" cy="379024"/>
        </a:xfrm>
        <a:custGeom>
          <a:avLst/>
          <a:gdLst/>
          <a:ahLst/>
          <a:cxnLst/>
          <a:rect l="0" t="0" r="0" b="0"/>
          <a:pathLst>
            <a:path>
              <a:moveTo>
                <a:pt x="1091950" y="0"/>
              </a:moveTo>
              <a:lnTo>
                <a:pt x="1091950" y="189512"/>
              </a:lnTo>
              <a:lnTo>
                <a:pt x="0" y="189512"/>
              </a:lnTo>
              <a:lnTo>
                <a:pt x="0" y="37902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612B976-A45A-40BF-B1F9-A84B04D5BF85}">
      <dsp:nvSpPr>
        <dsp:cNvPr id="0" name=""/>
        <dsp:cNvSpPr/>
      </dsp:nvSpPr>
      <dsp:spPr>
        <a:xfrm>
          <a:off x="906765" y="2280400"/>
          <a:ext cx="3275850" cy="379024"/>
        </a:xfrm>
        <a:custGeom>
          <a:avLst/>
          <a:gdLst/>
          <a:ahLst/>
          <a:cxnLst/>
          <a:rect l="0" t="0" r="0" b="0"/>
          <a:pathLst>
            <a:path>
              <a:moveTo>
                <a:pt x="3275850" y="0"/>
              </a:moveTo>
              <a:lnTo>
                <a:pt x="3275850" y="189512"/>
              </a:lnTo>
              <a:lnTo>
                <a:pt x="0" y="189512"/>
              </a:lnTo>
              <a:lnTo>
                <a:pt x="0" y="37902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A306BC-8D92-4BEC-BD91-57ED6482F2D4}">
      <dsp:nvSpPr>
        <dsp:cNvPr id="0" name=""/>
        <dsp:cNvSpPr/>
      </dsp:nvSpPr>
      <dsp:spPr>
        <a:xfrm>
          <a:off x="3280177" y="1377962"/>
          <a:ext cx="1804876" cy="9024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a:t>Causes?</a:t>
          </a:r>
          <a:endParaRPr lang="en-GB" sz="1500" kern="1200"/>
        </a:p>
      </dsp:txBody>
      <dsp:txXfrm>
        <a:off x="3280177" y="1377962"/>
        <a:ext cx="1804876" cy="902438"/>
      </dsp:txXfrm>
    </dsp:sp>
    <dsp:sp modelId="{F18A53E1-AED9-4D9B-B03A-A7F703245DE7}">
      <dsp:nvSpPr>
        <dsp:cNvPr id="0" name=""/>
        <dsp:cNvSpPr/>
      </dsp:nvSpPr>
      <dsp:spPr>
        <a:xfrm>
          <a:off x="4327" y="2659424"/>
          <a:ext cx="1804876" cy="112352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dirty="0"/>
            <a:t>No link to vaccinations supported in research; original study has been found to be fraudulent</a:t>
          </a:r>
          <a:endParaRPr lang="en-GB" sz="1500" kern="1200" dirty="0"/>
        </a:p>
      </dsp:txBody>
      <dsp:txXfrm>
        <a:off x="4327" y="2659424"/>
        <a:ext cx="1804876" cy="1123526"/>
      </dsp:txXfrm>
    </dsp:sp>
    <dsp:sp modelId="{B849DB76-0170-45FB-B080-019095A296A6}">
      <dsp:nvSpPr>
        <dsp:cNvPr id="0" name=""/>
        <dsp:cNvSpPr/>
      </dsp:nvSpPr>
      <dsp:spPr>
        <a:xfrm>
          <a:off x="2188227" y="2659424"/>
          <a:ext cx="1804876" cy="112352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dirty="0"/>
            <a:t>Recent research did find a sensitivity to gluten but no relationship with </a:t>
          </a:r>
          <a:r>
            <a:rPr lang="en-US" sz="1500" kern="1200" dirty="0" err="1"/>
            <a:t>Celiac’s</a:t>
          </a:r>
          <a:r>
            <a:rPr lang="en-US" sz="1500" kern="1200" dirty="0"/>
            <a:t> disease</a:t>
          </a:r>
          <a:endParaRPr lang="en-GB" sz="1500" kern="1200" dirty="0"/>
        </a:p>
      </dsp:txBody>
      <dsp:txXfrm>
        <a:off x="2188227" y="2659424"/>
        <a:ext cx="1804876" cy="1123526"/>
      </dsp:txXfrm>
    </dsp:sp>
    <dsp:sp modelId="{D9355109-C753-4BD8-B505-F4EBFB438CF1}">
      <dsp:nvSpPr>
        <dsp:cNvPr id="0" name=""/>
        <dsp:cNvSpPr/>
      </dsp:nvSpPr>
      <dsp:spPr>
        <a:xfrm>
          <a:off x="4372128" y="2659424"/>
          <a:ext cx="1804876" cy="90243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dirty="0"/>
            <a:t>Abnormalities in brain development- “</a:t>
          </a:r>
          <a:r>
            <a:rPr lang="en-US" sz="1500" kern="1200" dirty="0" err="1"/>
            <a:t>Neuroatypical</a:t>
          </a:r>
          <a:r>
            <a:rPr lang="en-US" sz="1500" kern="1200" dirty="0"/>
            <a:t>”</a:t>
          </a:r>
          <a:endParaRPr lang="en-GB" sz="1500" kern="1200" dirty="0"/>
        </a:p>
      </dsp:txBody>
      <dsp:txXfrm>
        <a:off x="4372128" y="2659424"/>
        <a:ext cx="1804876" cy="902438"/>
      </dsp:txXfrm>
    </dsp:sp>
    <dsp:sp modelId="{B05C5F1C-7B71-4353-B46A-19C5941E0CF8}">
      <dsp:nvSpPr>
        <dsp:cNvPr id="0" name=""/>
        <dsp:cNvSpPr/>
      </dsp:nvSpPr>
      <dsp:spPr>
        <a:xfrm>
          <a:off x="4823347" y="3940887"/>
          <a:ext cx="1804876" cy="90243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dirty="0"/>
            <a:t>Brain scans have shown differences in shape and structure</a:t>
          </a:r>
          <a:endParaRPr lang="en-GB" sz="1500" kern="1200" dirty="0"/>
        </a:p>
      </dsp:txBody>
      <dsp:txXfrm>
        <a:off x="4823347" y="3940887"/>
        <a:ext cx="1804876" cy="902438"/>
      </dsp:txXfrm>
    </dsp:sp>
    <dsp:sp modelId="{B374EC4E-C05B-4164-9A2E-F5F1A4F60FB6}">
      <dsp:nvSpPr>
        <dsp:cNvPr id="0" name=""/>
        <dsp:cNvSpPr/>
      </dsp:nvSpPr>
      <dsp:spPr>
        <a:xfrm>
          <a:off x="6556028" y="2659424"/>
          <a:ext cx="1804876" cy="112352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US" sz="1500" kern="1200" dirty="0"/>
            <a:t>Genetic: odds increase if a parent or sibling have ASD</a:t>
          </a:r>
          <a:endParaRPr lang="en-GB" sz="1500" kern="1200" dirty="0"/>
        </a:p>
      </dsp:txBody>
      <dsp:txXfrm>
        <a:off x="6556028" y="2659424"/>
        <a:ext cx="1804876" cy="112352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CC330-1FBF-46F8-84EF-00CA3FCBAE46}">
      <dsp:nvSpPr>
        <dsp:cNvPr id="0" name=""/>
        <dsp:cNvSpPr/>
      </dsp:nvSpPr>
      <dsp:spPr>
        <a:xfrm>
          <a:off x="0" y="4735"/>
          <a:ext cx="7398804" cy="126477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A neurodevelopmental disorder characterized, in varying degrees, by difficulties in social interaction, verbal and nonverbal communication and repetitive </a:t>
          </a:r>
          <a:r>
            <a:rPr lang="en-US" sz="2300" kern="1200" dirty="0" err="1"/>
            <a:t>behaviours</a:t>
          </a:r>
          <a:r>
            <a:rPr lang="en-US" sz="2300" kern="1200" dirty="0"/>
            <a:t>. </a:t>
          </a:r>
          <a:endParaRPr lang="en-GB" sz="2300" kern="1200" dirty="0"/>
        </a:p>
      </dsp:txBody>
      <dsp:txXfrm>
        <a:off x="61741" y="66476"/>
        <a:ext cx="7275322" cy="114128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5098A-5856-4D67-9258-CF2249478896}">
      <dsp:nvSpPr>
        <dsp:cNvPr id="0" name=""/>
        <dsp:cNvSpPr/>
      </dsp:nvSpPr>
      <dsp:spPr>
        <a:xfrm>
          <a:off x="0" y="61670"/>
          <a:ext cx="7620000" cy="675327"/>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Impairments in social interactions, and presence of restricted interests and activities</a:t>
          </a:r>
        </a:p>
      </dsp:txBody>
      <dsp:txXfrm>
        <a:off x="32967" y="94637"/>
        <a:ext cx="7554066" cy="609393"/>
      </dsp:txXfrm>
    </dsp:sp>
    <dsp:sp modelId="{20134115-4BE2-4447-8518-AB395175BCC7}">
      <dsp:nvSpPr>
        <dsp:cNvPr id="0" name=""/>
        <dsp:cNvSpPr/>
      </dsp:nvSpPr>
      <dsp:spPr>
        <a:xfrm>
          <a:off x="0" y="785957"/>
          <a:ext cx="7620000" cy="675327"/>
        </a:xfrm>
        <a:prstGeom prst="round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u="sng" kern="1200" dirty="0"/>
            <a:t>No clinically significant general delay in language</a:t>
          </a:r>
          <a:endParaRPr lang="en-US" sz="1700" kern="1200" dirty="0"/>
        </a:p>
      </dsp:txBody>
      <dsp:txXfrm>
        <a:off x="32967" y="818924"/>
        <a:ext cx="7554066" cy="609393"/>
      </dsp:txXfrm>
    </dsp:sp>
    <dsp:sp modelId="{39C50590-1B2F-435E-83A2-2559BBB0486B}">
      <dsp:nvSpPr>
        <dsp:cNvPr id="0" name=""/>
        <dsp:cNvSpPr/>
      </dsp:nvSpPr>
      <dsp:spPr>
        <a:xfrm>
          <a:off x="0" y="1510245"/>
          <a:ext cx="7620000" cy="675327"/>
        </a:xfrm>
        <a:prstGeom prst="roundRect">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Average to above average intelligence</a:t>
          </a:r>
        </a:p>
      </dsp:txBody>
      <dsp:txXfrm>
        <a:off x="32967" y="1543212"/>
        <a:ext cx="7554066" cy="609393"/>
      </dsp:txXfrm>
    </dsp:sp>
    <dsp:sp modelId="{3BA6DCF1-ECC3-44A7-9B0B-C6545240FB36}">
      <dsp:nvSpPr>
        <dsp:cNvPr id="0" name=""/>
        <dsp:cNvSpPr/>
      </dsp:nvSpPr>
      <dsp:spPr>
        <a:xfrm>
          <a:off x="0" y="2234533"/>
          <a:ext cx="7620000" cy="675327"/>
        </a:xfrm>
        <a:prstGeom prst="round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Hans Asperger – a Vienese medical student– 1944 – his work not translated into English until 1981 and entered into the DSM IV in 1994</a:t>
          </a:r>
        </a:p>
      </dsp:txBody>
      <dsp:txXfrm>
        <a:off x="32967" y="2267500"/>
        <a:ext cx="7554066" cy="60939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245F0-D7C5-4EBC-AC1B-3B0717648C4D}">
      <dsp:nvSpPr>
        <dsp:cNvPr id="0" name=""/>
        <dsp:cNvSpPr/>
      </dsp:nvSpPr>
      <dsp:spPr>
        <a:xfrm>
          <a:off x="610267" y="0"/>
          <a:ext cx="6916368" cy="275970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A6E99-C73D-4C59-B431-5BFE1858F042}">
      <dsp:nvSpPr>
        <dsp:cNvPr id="0" name=""/>
        <dsp:cNvSpPr/>
      </dsp:nvSpPr>
      <dsp:spPr>
        <a:xfrm>
          <a:off x="8740" y="827911"/>
          <a:ext cx="2619065" cy="1103882"/>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Often referred to as </a:t>
          </a:r>
          <a:r>
            <a:rPr lang="en-US" sz="1300" b="1" kern="1200"/>
            <a:t>atypical autism</a:t>
          </a:r>
          <a:endParaRPr lang="en-US" sz="1300" kern="1200"/>
        </a:p>
      </dsp:txBody>
      <dsp:txXfrm>
        <a:off x="62627" y="881798"/>
        <a:ext cx="2511291" cy="996108"/>
      </dsp:txXfrm>
    </dsp:sp>
    <dsp:sp modelId="{6C9DAA78-2FFD-48FA-A2C1-C5306947672D}">
      <dsp:nvSpPr>
        <dsp:cNvPr id="0" name=""/>
        <dsp:cNvSpPr/>
      </dsp:nvSpPr>
      <dsp:spPr>
        <a:xfrm>
          <a:off x="2758919" y="827911"/>
          <a:ext cx="2619065" cy="1103882"/>
        </a:xfrm>
        <a:prstGeom prst="round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Used when a </a:t>
          </a:r>
          <a:r>
            <a:rPr lang="en-US" sz="1300" u="sng" kern="1200"/>
            <a:t>child does not meet the criteria for a specific diagnosis</a:t>
          </a:r>
          <a:r>
            <a:rPr lang="en-US" sz="1300" kern="1200"/>
            <a:t>, but there is severe and pervasive impairment in specified behaviors</a:t>
          </a:r>
        </a:p>
      </dsp:txBody>
      <dsp:txXfrm>
        <a:off x="2812806" y="881798"/>
        <a:ext cx="2511291" cy="996108"/>
      </dsp:txXfrm>
    </dsp:sp>
    <dsp:sp modelId="{68A10020-E6D5-4B1A-B701-13A4990678C5}">
      <dsp:nvSpPr>
        <dsp:cNvPr id="0" name=""/>
        <dsp:cNvSpPr/>
      </dsp:nvSpPr>
      <dsp:spPr>
        <a:xfrm>
          <a:off x="5509097" y="827911"/>
          <a:ext cx="2619065" cy="1103882"/>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Entered into the DSM IV in 1987 revision</a:t>
          </a:r>
        </a:p>
      </dsp:txBody>
      <dsp:txXfrm>
        <a:off x="5562984" y="881798"/>
        <a:ext cx="2511291" cy="99610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89125-F141-4FB9-9D63-580C64B92695}">
      <dsp:nvSpPr>
        <dsp:cNvPr id="0" name=""/>
        <dsp:cNvSpPr/>
      </dsp:nvSpPr>
      <dsp:spPr>
        <a:xfrm>
          <a:off x="4413801" y="1374512"/>
          <a:ext cx="1687997" cy="1687997"/>
        </a:xfrm>
        <a:prstGeom prst="ellipse">
          <a:avLst/>
        </a:prstGeom>
        <a:gradFill rotWithShape="0">
          <a:gsLst>
            <a:gs pos="0">
              <a:schemeClr val="accent5">
                <a:alpha val="50000"/>
                <a:hueOff val="0"/>
                <a:satOff val="0"/>
                <a:lumOff val="0"/>
                <a:alphaOff val="0"/>
                <a:satMod val="103000"/>
                <a:lumMod val="102000"/>
                <a:tint val="94000"/>
              </a:schemeClr>
            </a:gs>
            <a:gs pos="50000">
              <a:schemeClr val="accent5">
                <a:alpha val="50000"/>
                <a:hueOff val="0"/>
                <a:satOff val="0"/>
                <a:lumOff val="0"/>
                <a:alphaOff val="0"/>
                <a:satMod val="110000"/>
                <a:lumMod val="100000"/>
                <a:shade val="100000"/>
              </a:schemeClr>
            </a:gs>
            <a:gs pos="100000">
              <a:schemeClr val="accent5">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B652900D-2084-48FD-92F7-0B3A6BC7AEFC}">
      <dsp:nvSpPr>
        <dsp:cNvPr id="0" name=""/>
        <dsp:cNvSpPr/>
      </dsp:nvSpPr>
      <dsp:spPr>
        <a:xfrm>
          <a:off x="4278761" y="0"/>
          <a:ext cx="1958077" cy="113336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a:t>Autism is a </a:t>
          </a:r>
          <a:r>
            <a:rPr lang="en-US" sz="1200" b="1" kern="1200"/>
            <a:t>spectrum disorder</a:t>
          </a:r>
          <a:endParaRPr lang="en-US" sz="1200" kern="1200"/>
        </a:p>
      </dsp:txBody>
      <dsp:txXfrm>
        <a:off x="4278761" y="0"/>
        <a:ext cx="1958077" cy="1133369"/>
      </dsp:txXfrm>
    </dsp:sp>
    <dsp:sp modelId="{A07A1151-032C-4BDD-BC25-7171A4FC099A}">
      <dsp:nvSpPr>
        <dsp:cNvPr id="0" name=""/>
        <dsp:cNvSpPr/>
      </dsp:nvSpPr>
      <dsp:spPr>
        <a:xfrm>
          <a:off x="5055915" y="1840882"/>
          <a:ext cx="1687997" cy="1687997"/>
        </a:xfrm>
        <a:prstGeom prst="ellipse">
          <a:avLst/>
        </a:prstGeom>
        <a:gradFill rotWithShape="0">
          <a:gsLst>
            <a:gs pos="0">
              <a:schemeClr val="accent5">
                <a:alpha val="50000"/>
                <a:hueOff val="-1689636"/>
                <a:satOff val="-4355"/>
                <a:lumOff val="-2941"/>
                <a:alphaOff val="0"/>
                <a:satMod val="103000"/>
                <a:lumMod val="102000"/>
                <a:tint val="94000"/>
              </a:schemeClr>
            </a:gs>
            <a:gs pos="50000">
              <a:schemeClr val="accent5">
                <a:alpha val="50000"/>
                <a:hueOff val="-1689636"/>
                <a:satOff val="-4355"/>
                <a:lumOff val="-2941"/>
                <a:alphaOff val="0"/>
                <a:satMod val="110000"/>
                <a:lumMod val="100000"/>
                <a:shade val="100000"/>
              </a:schemeClr>
            </a:gs>
            <a:gs pos="100000">
              <a:schemeClr val="accent5">
                <a:alpha val="50000"/>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EB6ACA2A-2124-4D6E-B85C-F449D971EEDD}">
      <dsp:nvSpPr>
        <dsp:cNvPr id="0" name=""/>
        <dsp:cNvSpPr/>
      </dsp:nvSpPr>
      <dsp:spPr>
        <a:xfrm>
          <a:off x="6878277" y="1495083"/>
          <a:ext cx="1755517" cy="12298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a:t>This means that symptoms and characteristics can present themselves in wide variety of combinations, from mild to severe</a:t>
          </a:r>
        </a:p>
      </dsp:txBody>
      <dsp:txXfrm>
        <a:off x="6878277" y="1495083"/>
        <a:ext cx="1755517" cy="1229827"/>
      </dsp:txXfrm>
    </dsp:sp>
    <dsp:sp modelId="{72308CF2-A49D-45A4-9F04-D8F4F46E072B}">
      <dsp:nvSpPr>
        <dsp:cNvPr id="0" name=""/>
        <dsp:cNvSpPr/>
      </dsp:nvSpPr>
      <dsp:spPr>
        <a:xfrm>
          <a:off x="4810818" y="2596140"/>
          <a:ext cx="1687997" cy="1687997"/>
        </a:xfrm>
        <a:prstGeom prst="ellipse">
          <a:avLst/>
        </a:prstGeom>
        <a:gradFill rotWithShape="0">
          <a:gsLst>
            <a:gs pos="0">
              <a:schemeClr val="accent5">
                <a:alpha val="50000"/>
                <a:hueOff val="-3379271"/>
                <a:satOff val="-8710"/>
                <a:lumOff val="-5883"/>
                <a:alphaOff val="0"/>
                <a:satMod val="103000"/>
                <a:lumMod val="102000"/>
                <a:tint val="94000"/>
              </a:schemeClr>
            </a:gs>
            <a:gs pos="50000">
              <a:schemeClr val="accent5">
                <a:alpha val="50000"/>
                <a:hueOff val="-3379271"/>
                <a:satOff val="-8710"/>
                <a:lumOff val="-5883"/>
                <a:alphaOff val="0"/>
                <a:satMod val="110000"/>
                <a:lumMod val="100000"/>
                <a:shade val="100000"/>
              </a:schemeClr>
            </a:gs>
            <a:gs pos="100000">
              <a:schemeClr val="accent5">
                <a:alpha val="50000"/>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AB06676C-FFC8-4C9D-A2E0-4688CBFE5C47}">
      <dsp:nvSpPr>
        <dsp:cNvPr id="0" name=""/>
        <dsp:cNvSpPr/>
      </dsp:nvSpPr>
      <dsp:spPr>
        <a:xfrm>
          <a:off x="6608198" y="3593023"/>
          <a:ext cx="1755517" cy="12298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a:t>Individuals with autism can be very different from each other</a:t>
          </a:r>
        </a:p>
      </dsp:txBody>
      <dsp:txXfrm>
        <a:off x="6608198" y="3593023"/>
        <a:ext cx="1755517" cy="1229827"/>
      </dsp:txXfrm>
    </dsp:sp>
    <dsp:sp modelId="{D8865C06-A17C-4423-9881-54BAB27C0106}">
      <dsp:nvSpPr>
        <dsp:cNvPr id="0" name=""/>
        <dsp:cNvSpPr/>
      </dsp:nvSpPr>
      <dsp:spPr>
        <a:xfrm>
          <a:off x="4016783" y="2596140"/>
          <a:ext cx="1687997" cy="1687997"/>
        </a:xfrm>
        <a:prstGeom prst="ellipse">
          <a:avLst/>
        </a:prstGeom>
        <a:gradFill rotWithShape="0">
          <a:gsLst>
            <a:gs pos="0">
              <a:schemeClr val="accent5">
                <a:alpha val="50000"/>
                <a:hueOff val="-5068907"/>
                <a:satOff val="-13064"/>
                <a:lumOff val="-8824"/>
                <a:alphaOff val="0"/>
                <a:satMod val="103000"/>
                <a:lumMod val="102000"/>
                <a:tint val="94000"/>
              </a:schemeClr>
            </a:gs>
            <a:gs pos="50000">
              <a:schemeClr val="accent5">
                <a:alpha val="50000"/>
                <a:hueOff val="-5068907"/>
                <a:satOff val="-13064"/>
                <a:lumOff val="-8824"/>
                <a:alphaOff val="0"/>
                <a:satMod val="110000"/>
                <a:lumMod val="100000"/>
                <a:shade val="100000"/>
              </a:schemeClr>
            </a:gs>
            <a:gs pos="100000">
              <a:schemeClr val="accent5">
                <a:alpha val="50000"/>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257961FE-7B8F-46C3-AC7C-14F47A5656BF}">
      <dsp:nvSpPr>
        <dsp:cNvPr id="0" name=""/>
        <dsp:cNvSpPr/>
      </dsp:nvSpPr>
      <dsp:spPr>
        <a:xfrm>
          <a:off x="2151883" y="3593023"/>
          <a:ext cx="1755517" cy="12298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a:t>Kluth “2003” “If you know one person with autism, you know ONE person with autism”</a:t>
          </a:r>
        </a:p>
      </dsp:txBody>
      <dsp:txXfrm>
        <a:off x="2151883" y="3593023"/>
        <a:ext cx="1755517" cy="1229827"/>
      </dsp:txXfrm>
    </dsp:sp>
    <dsp:sp modelId="{8FACF7D6-EEAE-40BC-B832-C29C5A17618B}">
      <dsp:nvSpPr>
        <dsp:cNvPr id="0" name=""/>
        <dsp:cNvSpPr/>
      </dsp:nvSpPr>
      <dsp:spPr>
        <a:xfrm>
          <a:off x="3771686" y="1840882"/>
          <a:ext cx="1687997" cy="1687997"/>
        </a:xfrm>
        <a:prstGeom prst="ellipse">
          <a:avLst/>
        </a:prstGeom>
        <a:gradFill rotWithShape="0">
          <a:gsLst>
            <a:gs pos="0">
              <a:schemeClr val="accent5">
                <a:alpha val="50000"/>
                <a:hueOff val="-6758543"/>
                <a:satOff val="-17419"/>
                <a:lumOff val="-11765"/>
                <a:alphaOff val="0"/>
                <a:satMod val="103000"/>
                <a:lumMod val="102000"/>
                <a:tint val="94000"/>
              </a:schemeClr>
            </a:gs>
            <a:gs pos="50000">
              <a:schemeClr val="accent5">
                <a:alpha val="50000"/>
                <a:hueOff val="-6758543"/>
                <a:satOff val="-17419"/>
                <a:lumOff val="-11765"/>
                <a:alphaOff val="0"/>
                <a:satMod val="110000"/>
                <a:lumMod val="100000"/>
                <a:shade val="100000"/>
              </a:schemeClr>
            </a:gs>
            <a:gs pos="100000">
              <a:schemeClr val="accent5">
                <a:alpha val="50000"/>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sp>
    <dsp:sp modelId="{5ADCDDDC-7633-4CAE-A13B-A8B1D09FE937}">
      <dsp:nvSpPr>
        <dsp:cNvPr id="0" name=""/>
        <dsp:cNvSpPr/>
      </dsp:nvSpPr>
      <dsp:spPr>
        <a:xfrm>
          <a:off x="1881804" y="1495083"/>
          <a:ext cx="1755517" cy="12298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a:t>“Autism” is still commonly used to refer to any of the 5 PDDs</a:t>
          </a:r>
        </a:p>
      </dsp:txBody>
      <dsp:txXfrm>
        <a:off x="1881804" y="1495083"/>
        <a:ext cx="1755517" cy="122982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FEA7C-E5FA-493C-B4A8-DC3BDA41E543}">
      <dsp:nvSpPr>
        <dsp:cNvPr id="0" name=""/>
        <dsp:cNvSpPr/>
      </dsp:nvSpPr>
      <dsp:spPr>
        <a:xfrm rot="5400000">
          <a:off x="4206602" y="-1263620"/>
          <a:ext cx="5011623" cy="7820048"/>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34% of children on the autism spectrum say that the worst thing about being at school is being </a:t>
          </a:r>
          <a:r>
            <a:rPr lang="en-US" sz="1700" b="1" kern="1200" dirty="0"/>
            <a:t>picked on </a:t>
          </a:r>
          <a:r>
            <a:rPr lang="en-US" sz="1700" kern="1200" dirty="0"/>
            <a:t>(Reid, 2011).</a:t>
          </a:r>
        </a:p>
        <a:p>
          <a:pPr marL="171450" lvl="1" indent="-171450" algn="l" defTabSz="755650" rtl="0">
            <a:lnSpc>
              <a:spcPct val="90000"/>
            </a:lnSpc>
            <a:spcBef>
              <a:spcPct val="0"/>
            </a:spcBef>
            <a:spcAft>
              <a:spcPct val="15000"/>
            </a:spcAft>
            <a:buChar char="•"/>
          </a:pPr>
          <a:r>
            <a:rPr lang="en-US" sz="1700" kern="1200" dirty="0"/>
            <a:t>63% of children on the autism spectrum are not in the kind of school their parents believe would best support them (Reid, 2011).</a:t>
          </a:r>
        </a:p>
        <a:p>
          <a:pPr marL="171450" lvl="1" indent="-171450" algn="l" defTabSz="755650" rtl="0">
            <a:lnSpc>
              <a:spcPct val="90000"/>
            </a:lnSpc>
            <a:spcBef>
              <a:spcPct val="0"/>
            </a:spcBef>
            <a:spcAft>
              <a:spcPct val="15000"/>
            </a:spcAft>
            <a:buChar char="•"/>
          </a:pPr>
          <a:r>
            <a:rPr lang="en-US" sz="1700" kern="1200" dirty="0"/>
            <a:t>17% of autistic children have been </a:t>
          </a:r>
          <a:r>
            <a:rPr lang="en-US" sz="1700" b="1" kern="1200" dirty="0"/>
            <a:t>suspended </a:t>
          </a:r>
          <a:r>
            <a:rPr lang="en-US" sz="1700" kern="1200" dirty="0"/>
            <a:t>from school; 48% of these had been suspended three or more times; 4% had been expelled from one or more schools</a:t>
          </a:r>
          <a:r>
            <a:rPr lang="en-US" sz="1700" kern="1200" baseline="30000" dirty="0"/>
            <a:t> </a:t>
          </a:r>
          <a:r>
            <a:rPr lang="en-US" sz="1700" kern="1200" dirty="0"/>
            <a:t>(Reid, 2011).</a:t>
          </a:r>
        </a:p>
        <a:p>
          <a:pPr marL="171450" lvl="1" indent="-171450" algn="l" defTabSz="755650" rtl="0">
            <a:lnSpc>
              <a:spcPct val="90000"/>
            </a:lnSpc>
            <a:spcBef>
              <a:spcPct val="0"/>
            </a:spcBef>
            <a:spcAft>
              <a:spcPct val="15000"/>
            </a:spcAft>
            <a:buChar char="•"/>
          </a:pPr>
          <a:r>
            <a:rPr lang="en-US" sz="1700" kern="1200" dirty="0"/>
            <a:t>Seventy per cent of autistic adults say that they are not getting the help they need from social services. Seventy per cent of autistic adults also told us that with </a:t>
          </a:r>
          <a:r>
            <a:rPr lang="en-US" sz="1700" b="1" kern="1200" dirty="0"/>
            <a:t>more support they would feel less isolated</a:t>
          </a:r>
          <a:r>
            <a:rPr lang="en-US" sz="1700" kern="1200" dirty="0"/>
            <a:t> (Bancroft et al,2012). </a:t>
          </a:r>
        </a:p>
        <a:p>
          <a:pPr marL="171450" lvl="1" indent="-171450" algn="l" defTabSz="755650" rtl="0">
            <a:lnSpc>
              <a:spcPct val="90000"/>
            </a:lnSpc>
            <a:spcBef>
              <a:spcPct val="0"/>
            </a:spcBef>
            <a:spcAft>
              <a:spcPct val="15000"/>
            </a:spcAft>
            <a:buChar char="•"/>
          </a:pPr>
          <a:r>
            <a:rPr lang="en-US" sz="1700" kern="1200" dirty="0"/>
            <a:t>At least one in three autistic adults are experiencing severe </a:t>
          </a:r>
          <a:r>
            <a:rPr lang="en-US" sz="1700" b="1" kern="1200" dirty="0"/>
            <a:t>mental health difficulties due to a lack of support </a:t>
          </a:r>
          <a:r>
            <a:rPr lang="en-US" sz="1700" kern="1200" dirty="0"/>
            <a:t>(Rosenblatt, 2008).</a:t>
          </a:r>
        </a:p>
        <a:p>
          <a:pPr marL="171450" lvl="1" indent="-171450" algn="l" defTabSz="755650" rtl="0">
            <a:lnSpc>
              <a:spcPct val="90000"/>
            </a:lnSpc>
            <a:spcBef>
              <a:spcPct val="0"/>
            </a:spcBef>
            <a:spcAft>
              <a:spcPct val="15000"/>
            </a:spcAft>
            <a:buChar char="•"/>
          </a:pPr>
          <a:r>
            <a:rPr lang="en-US" sz="1700" kern="1200" dirty="0"/>
            <a:t>Only 15% of autistic adults in the UK are in </a:t>
          </a:r>
          <a:r>
            <a:rPr lang="en-US" sz="1700" b="1" kern="1200" dirty="0"/>
            <a:t>full-time paid employment</a:t>
          </a:r>
          <a:r>
            <a:rPr lang="en-US" sz="1700" kern="1200" dirty="0"/>
            <a:t> (Redman, et al, 2009). </a:t>
          </a:r>
        </a:p>
        <a:p>
          <a:pPr marL="171450" lvl="1" indent="-171450" algn="l" defTabSz="755650" rtl="0">
            <a:lnSpc>
              <a:spcPct val="90000"/>
            </a:lnSpc>
            <a:spcBef>
              <a:spcPct val="0"/>
            </a:spcBef>
            <a:spcAft>
              <a:spcPct val="15000"/>
            </a:spcAft>
            <a:buChar char="•"/>
          </a:pPr>
          <a:r>
            <a:rPr lang="en-US" sz="1700" kern="1200" dirty="0"/>
            <a:t>Only 10% of autistic adults receive employment support but 53% say they want it (Bancroft et al,2012). </a:t>
          </a:r>
        </a:p>
      </dsp:txBody>
      <dsp:txXfrm rot="-5400000">
        <a:off x="2802390" y="385239"/>
        <a:ext cx="7575401" cy="4522329"/>
      </dsp:txXfrm>
    </dsp:sp>
    <dsp:sp modelId="{93254C97-93A7-444B-B331-8EA53643FB46}">
      <dsp:nvSpPr>
        <dsp:cNvPr id="0" name=""/>
        <dsp:cNvSpPr/>
      </dsp:nvSpPr>
      <dsp:spPr>
        <a:xfrm>
          <a:off x="1228" y="2584"/>
          <a:ext cx="2801162" cy="528763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There are around 700,000 people in the UK living with autism - that's more than 1 in 1000. If you include their families, autism touches the lives of 2.8 million people every day (</a:t>
          </a:r>
          <a:r>
            <a:rPr lang="en-US" sz="2000" kern="1200" dirty="0" err="1"/>
            <a:t>Brugha</a:t>
          </a:r>
          <a:r>
            <a:rPr lang="en-US" sz="2000" kern="1200"/>
            <a:t> et al., 2012</a:t>
          </a:r>
          <a:r>
            <a:rPr lang="en-US" sz="2000" kern="1200" dirty="0"/>
            <a:t>).</a:t>
          </a:r>
        </a:p>
      </dsp:txBody>
      <dsp:txXfrm>
        <a:off x="137969" y="139325"/>
        <a:ext cx="2527680" cy="501415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6C060-24EA-491F-8AD7-61D26EA62723}">
      <dsp:nvSpPr>
        <dsp:cNvPr id="0" name=""/>
        <dsp:cNvSpPr/>
      </dsp:nvSpPr>
      <dsp:spPr>
        <a:xfrm>
          <a:off x="0" y="1999189"/>
          <a:ext cx="6552728" cy="1311684"/>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accent1">
                  <a:lumMod val="50000"/>
                </a:schemeClr>
              </a:solidFill>
            </a:rPr>
            <a:t>Deficits in developing, maintaining, and understanding relationships, ranging from difficulties adjusting </a:t>
          </a:r>
          <a:r>
            <a:rPr lang="en-US" sz="1600" kern="1200" dirty="0" err="1">
              <a:solidFill>
                <a:schemeClr val="accent1">
                  <a:lumMod val="50000"/>
                </a:schemeClr>
              </a:solidFill>
            </a:rPr>
            <a:t>behaviour</a:t>
          </a:r>
          <a:r>
            <a:rPr lang="en-US" sz="1600" kern="1200" dirty="0">
              <a:solidFill>
                <a:schemeClr val="accent1">
                  <a:lumMod val="50000"/>
                </a:schemeClr>
              </a:solidFill>
            </a:rPr>
            <a:t> to suit various social contexts; to difficulties in sharing imaginative play or in making friends; to absence of interest in peers.</a:t>
          </a:r>
          <a:endParaRPr lang="en-GB" sz="1600" kern="1200" dirty="0">
            <a:solidFill>
              <a:schemeClr val="accent1">
                <a:lumMod val="50000"/>
              </a:schemeClr>
            </a:solidFill>
          </a:endParaRPr>
        </a:p>
      </dsp:txBody>
      <dsp:txXfrm>
        <a:off x="0" y="1999189"/>
        <a:ext cx="6552728" cy="1311684"/>
      </dsp:txXfrm>
    </dsp:sp>
    <dsp:sp modelId="{C1B72D14-A00D-4AAE-9FE0-FEB7B0C6B3DB}">
      <dsp:nvSpPr>
        <dsp:cNvPr id="0" name=""/>
        <dsp:cNvSpPr/>
      </dsp:nvSpPr>
      <dsp:spPr>
        <a:xfrm rot="10800000">
          <a:off x="0" y="1493"/>
          <a:ext cx="6552728" cy="2017371"/>
        </a:xfrm>
        <a:prstGeom prst="upArrowCallou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dirty="0">
              <a:solidFill>
                <a:schemeClr val="accent1">
                  <a:lumMod val="50000"/>
                </a:schemeClr>
              </a:solidFill>
            </a:rPr>
            <a:t>Deficits in nonverbal communicative </a:t>
          </a:r>
          <a:r>
            <a:rPr lang="en-US" sz="1500" kern="1200" dirty="0" err="1">
              <a:solidFill>
                <a:schemeClr val="accent1">
                  <a:lumMod val="50000"/>
                </a:schemeClr>
              </a:solidFill>
            </a:rPr>
            <a:t>behaviours</a:t>
          </a:r>
          <a:r>
            <a:rPr lang="en-US" sz="1500" kern="1200" dirty="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sz="1500" kern="1200" dirty="0">
            <a:solidFill>
              <a:schemeClr val="accent1">
                <a:lumMod val="50000"/>
              </a:schemeClr>
            </a:solidFill>
          </a:endParaRPr>
        </a:p>
      </dsp:txBody>
      <dsp:txXfrm rot="10800000">
        <a:off x="0" y="1493"/>
        <a:ext cx="6552728" cy="131082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E1696-81FB-477B-A964-20654C8C26DC}">
      <dsp:nvSpPr>
        <dsp:cNvPr id="0" name=""/>
        <dsp:cNvSpPr/>
      </dsp:nvSpPr>
      <dsp:spPr>
        <a:xfrm>
          <a:off x="0" y="447"/>
          <a:ext cx="3074429" cy="2684813"/>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 Persistent deficits in social communication and social interaction across multiple contexts…</a:t>
          </a:r>
          <a:endParaRPr lang="en-GB" sz="1600" kern="1200" dirty="0"/>
        </a:p>
      </dsp:txBody>
      <dsp:txXfrm>
        <a:off x="768607" y="447"/>
        <a:ext cx="1537215" cy="221497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66352-A59D-44E6-81D7-E2C82AB78856}">
      <dsp:nvSpPr>
        <dsp:cNvPr id="0" name=""/>
        <dsp:cNvSpPr/>
      </dsp:nvSpPr>
      <dsp:spPr>
        <a:xfrm>
          <a:off x="0" y="0"/>
          <a:ext cx="34563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76A14A-7ED8-4329-93E2-3302E8A82697}">
      <dsp:nvSpPr>
        <dsp:cNvPr id="0" name=""/>
        <dsp:cNvSpPr/>
      </dsp:nvSpPr>
      <dsp:spPr>
        <a:xfrm>
          <a:off x="0" y="0"/>
          <a:ext cx="3456384" cy="223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Deficits in social-emotional reciprocity, ranging from abnormal social approach and failure of normal back-and-forth conversation; to reduced sharing of interests, emotions, or affect; to failure to initiate or respond to social interactions.</a:t>
          </a:r>
          <a:endParaRPr lang="en-GB" sz="1800" kern="1200" dirty="0"/>
        </a:p>
      </dsp:txBody>
      <dsp:txXfrm>
        <a:off x="0" y="0"/>
        <a:ext cx="3456384" cy="223224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9DC18-694D-47D3-BB57-394CD44EDC1D}">
      <dsp:nvSpPr>
        <dsp:cNvPr id="0" name=""/>
        <dsp:cNvSpPr/>
      </dsp:nvSpPr>
      <dsp:spPr>
        <a:xfrm>
          <a:off x="0" y="0"/>
          <a:ext cx="3096344" cy="43685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2. Insistence on sameness, inflexible adherence to routines, or ritualized patterns or verbal nonverbal </a:t>
          </a:r>
          <a:r>
            <a:rPr lang="en-US" sz="1800" kern="1200" dirty="0" err="1"/>
            <a:t>behaviour</a:t>
          </a:r>
          <a:r>
            <a:rPr lang="en-US" sz="1800" kern="1200" dirty="0"/>
            <a:t> (e.g., extreme distress at small changes, difficulties with transitions, rigid thinking patterns, greeting rituals, need to take same route or eat food every day).	</a:t>
          </a:r>
          <a:endParaRPr lang="en-GB" sz="1800" kern="1200" dirty="0"/>
        </a:p>
      </dsp:txBody>
      <dsp:txXfrm>
        <a:off x="90689" y="90689"/>
        <a:ext cx="2914966" cy="418717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37CED-6E70-4CC2-A849-786A30013CB8}">
      <dsp:nvSpPr>
        <dsp:cNvPr id="0" name=""/>
        <dsp:cNvSpPr/>
      </dsp:nvSpPr>
      <dsp:spPr>
        <a:xfrm>
          <a:off x="0" y="1357528"/>
          <a:ext cx="2117035" cy="2117035"/>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36427-7AD7-4B55-A369-63DEFCDF1376}">
      <dsp:nvSpPr>
        <dsp:cNvPr id="0" name=""/>
        <dsp:cNvSpPr/>
      </dsp:nvSpPr>
      <dsp:spPr>
        <a:xfrm>
          <a:off x="1058517" y="1357528"/>
          <a:ext cx="2469874" cy="211703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t>Restricted, repetitive patterns of </a:t>
          </a:r>
          <a:r>
            <a:rPr lang="en-US" sz="2000" kern="1200" dirty="0" err="1"/>
            <a:t>behaviour</a:t>
          </a:r>
          <a:r>
            <a:rPr lang="en-US" sz="2000" kern="1200" dirty="0"/>
            <a:t>, interests, or activities, as manifested by at least two of the following…</a:t>
          </a:r>
          <a:endParaRPr lang="en-GB" sz="2000" kern="1200" dirty="0"/>
        </a:p>
      </dsp:txBody>
      <dsp:txXfrm>
        <a:off x="1058517" y="1357528"/>
        <a:ext cx="2469874" cy="211703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1AE6F-6C9E-4F71-AFB6-E266B8449F01}">
      <dsp:nvSpPr>
        <dsp:cNvPr id="0" name=""/>
        <dsp:cNvSpPr/>
      </dsp:nvSpPr>
      <dsp:spPr>
        <a:xfrm>
          <a:off x="378814" y="0"/>
          <a:ext cx="3062210" cy="245980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t>1. Stereotyped or repetitive motor movements, use of objects, or speech (e.g., lining up toys or flipping objects, echolalia, idiosyncratic phrases).</a:t>
          </a:r>
          <a:endParaRPr lang="en-GB" sz="1700" kern="1200" dirty="0"/>
        </a:p>
      </dsp:txBody>
      <dsp:txXfrm>
        <a:off x="827264" y="360230"/>
        <a:ext cx="2165310" cy="173934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16B0A-4666-4DA1-B771-93AC014062DA}">
      <dsp:nvSpPr>
        <dsp:cNvPr id="0" name=""/>
        <dsp:cNvSpPr/>
      </dsp:nvSpPr>
      <dsp:spPr>
        <a:xfrm>
          <a:off x="5520" y="1584178"/>
          <a:ext cx="1686519" cy="2613193"/>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kern="1200" dirty="0"/>
            <a:t>3. Highly restricted, fixated interests that are abnormal in intensity or focus (e.g., strong attachment to or preoccupation with unusual objects).</a:t>
          </a:r>
          <a:endParaRPr lang="en-GB" sz="1600" kern="1200" dirty="0"/>
        </a:p>
      </dsp:txBody>
      <dsp:txXfrm>
        <a:off x="54916" y="1633574"/>
        <a:ext cx="1587727" cy="2514401"/>
      </dsp:txXfrm>
    </dsp:sp>
    <dsp:sp modelId="{5E747E7D-D587-48BD-B0AF-6A661574CF01}">
      <dsp:nvSpPr>
        <dsp:cNvPr id="0" name=""/>
        <dsp:cNvSpPr/>
      </dsp:nvSpPr>
      <dsp:spPr>
        <a:xfrm>
          <a:off x="1692040" y="2877648"/>
          <a:ext cx="680128" cy="26253"/>
        </a:xfrm>
        <a:custGeom>
          <a:avLst/>
          <a:gdLst/>
          <a:ahLst/>
          <a:cxnLst/>
          <a:rect l="0" t="0" r="0" b="0"/>
          <a:pathLst>
            <a:path>
              <a:moveTo>
                <a:pt x="0" y="13126"/>
              </a:moveTo>
              <a:lnTo>
                <a:pt x="680128" y="13126"/>
              </a:lnTo>
            </a:path>
          </a:pathLst>
        </a:custGeom>
        <a:noFill/>
        <a:ln w="1270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15101" y="2873772"/>
        <a:ext cx="34006" cy="34006"/>
      </dsp:txXfrm>
    </dsp:sp>
    <dsp:sp modelId="{DD4EE3D6-8456-4185-84D2-C4775F152060}">
      <dsp:nvSpPr>
        <dsp:cNvPr id="0" name=""/>
        <dsp:cNvSpPr/>
      </dsp:nvSpPr>
      <dsp:spPr>
        <a:xfrm>
          <a:off x="2372168" y="1677093"/>
          <a:ext cx="2452367" cy="2427364"/>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kern="1200" dirty="0"/>
            <a:t>4. Hyper- or </a:t>
          </a:r>
          <a:r>
            <a:rPr lang="en-US" sz="1600" kern="1200" dirty="0" err="1"/>
            <a:t>hyporeactivity</a:t>
          </a:r>
          <a:r>
            <a:rPr lang="en-US" sz="1600" kern="1200" dirty="0"/>
            <a:t> to sensory input or unusual interests in sensory aspects of the environment (e.g., adverse response to specific sounds or textures, excessive  touching of objects, visual fascination with lights or movement).</a:t>
          </a:r>
          <a:endParaRPr lang="en-GB" sz="1600" kern="1200" dirty="0"/>
        </a:p>
      </dsp:txBody>
      <dsp:txXfrm>
        <a:off x="2443263" y="1748188"/>
        <a:ext cx="2310177" cy="228517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B4DF0-B8CC-42FF-851A-5971CB00A973}">
      <dsp:nvSpPr>
        <dsp:cNvPr id="0" name=""/>
        <dsp:cNvSpPr/>
      </dsp:nvSpPr>
      <dsp:spPr>
        <a:xfrm>
          <a:off x="816835" y="0"/>
          <a:ext cx="7762865" cy="6624736"/>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FCA1C-6ACD-4840-A931-473AA5E0D183}">
      <dsp:nvSpPr>
        <dsp:cNvPr id="0" name=""/>
        <dsp:cNvSpPr/>
      </dsp:nvSpPr>
      <dsp:spPr>
        <a:xfrm>
          <a:off x="2015249" y="629349"/>
          <a:ext cx="2583647" cy="2583647"/>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sz="1500" kern="1200">
            <a:solidFill>
              <a:schemeClr val="accent1">
                <a:lumMod val="50000"/>
              </a:schemeClr>
            </a:solidFill>
          </a:endParaRPr>
        </a:p>
      </dsp:txBody>
      <dsp:txXfrm>
        <a:off x="2141372" y="755472"/>
        <a:ext cx="2331401" cy="2331401"/>
      </dsp:txXfrm>
    </dsp:sp>
    <dsp:sp modelId="{0D9C59AD-E2FE-4F88-80C5-010C5F080159}">
      <dsp:nvSpPr>
        <dsp:cNvPr id="0" name=""/>
        <dsp:cNvSpPr/>
      </dsp:nvSpPr>
      <dsp:spPr>
        <a:xfrm>
          <a:off x="4797639" y="629349"/>
          <a:ext cx="2583647" cy="2583647"/>
        </a:xfrm>
        <a:prstGeom prst="roundRect">
          <a:avLst/>
        </a:prstGeom>
        <a:solidFill>
          <a:schemeClr val="accent3">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solidFill>
                <a:schemeClr val="accent1">
                  <a:lumMod val="50000"/>
                </a:schemeClr>
              </a:solidFill>
            </a:rPr>
            <a:t>Symptoms cause clinically </a:t>
          </a:r>
          <a:r>
            <a:rPr lang="en-US" sz="1500" b="1" kern="1200" dirty="0">
              <a:solidFill>
                <a:schemeClr val="accent1">
                  <a:lumMod val="50000"/>
                </a:schemeClr>
              </a:solidFill>
            </a:rPr>
            <a:t>significant impairment </a:t>
          </a:r>
          <a:r>
            <a:rPr lang="en-US" sz="1500" kern="1200" dirty="0">
              <a:solidFill>
                <a:schemeClr val="accent1">
                  <a:lumMod val="50000"/>
                </a:schemeClr>
              </a:solidFill>
            </a:rPr>
            <a:t>in social, occupational, or other important areas of current functioning.</a:t>
          </a:r>
          <a:endParaRPr lang="en-GB" sz="1500" kern="1200" dirty="0">
            <a:solidFill>
              <a:schemeClr val="accent1">
                <a:lumMod val="50000"/>
              </a:schemeClr>
            </a:solidFill>
          </a:endParaRPr>
        </a:p>
      </dsp:txBody>
      <dsp:txXfrm>
        <a:off x="4923762" y="755472"/>
        <a:ext cx="2331401" cy="2331401"/>
      </dsp:txXfrm>
    </dsp:sp>
    <dsp:sp modelId="{82252EDE-1B8C-41CE-870D-6B7BCB73FBE7}">
      <dsp:nvSpPr>
        <dsp:cNvPr id="0" name=""/>
        <dsp:cNvSpPr/>
      </dsp:nvSpPr>
      <dsp:spPr>
        <a:xfrm>
          <a:off x="2015249" y="3411739"/>
          <a:ext cx="2583647" cy="2583647"/>
        </a:xfrm>
        <a:prstGeom prst="roundRect">
          <a:avLst/>
        </a:prstGeom>
        <a:solidFill>
          <a:schemeClr val="accent3">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solidFill>
                <a:schemeClr val="accent1">
                  <a:lumMod val="50000"/>
                </a:schemeClr>
              </a:solidFill>
            </a:rPr>
            <a:t>These disturbances </a:t>
          </a:r>
          <a:r>
            <a:rPr lang="en-US" sz="1500" b="1" kern="1200" dirty="0">
              <a:solidFill>
                <a:schemeClr val="accent1">
                  <a:lumMod val="50000"/>
                </a:schemeClr>
              </a:solidFill>
            </a:rPr>
            <a:t>are not better explained by intellectual disability </a:t>
          </a:r>
          <a:r>
            <a:rPr lang="en-US" sz="1500" kern="1200" dirty="0">
              <a:solidFill>
                <a:schemeClr val="accent1">
                  <a:lumMod val="50000"/>
                </a:schemeClr>
              </a:solidFill>
            </a:rPr>
            <a:t>(intellectual developmental disorder) or global developmental delay. </a:t>
          </a:r>
          <a:endParaRPr lang="en-GB" sz="1500" kern="1200" dirty="0">
            <a:solidFill>
              <a:schemeClr val="accent1">
                <a:lumMod val="50000"/>
              </a:schemeClr>
            </a:solidFill>
          </a:endParaRPr>
        </a:p>
      </dsp:txBody>
      <dsp:txXfrm>
        <a:off x="2141372" y="3537862"/>
        <a:ext cx="2331401" cy="2331401"/>
      </dsp:txXfrm>
    </dsp:sp>
    <dsp:sp modelId="{D046A680-B41C-44B5-998F-61D8E6983D75}">
      <dsp:nvSpPr>
        <dsp:cNvPr id="0" name=""/>
        <dsp:cNvSpPr/>
      </dsp:nvSpPr>
      <dsp:spPr>
        <a:xfrm>
          <a:off x="4797639" y="3411739"/>
          <a:ext cx="2583647" cy="2583647"/>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solidFill>
                <a:schemeClr val="accent1">
                  <a:lumMod val="50000"/>
                </a:schemeClr>
              </a:solidFill>
            </a:rPr>
            <a:t>Intellectual disability and autism spectrum disorder frequently co-occur</a:t>
          </a:r>
          <a:r>
            <a:rPr lang="en-US" sz="1500" kern="1200" dirty="0">
              <a:solidFill>
                <a:schemeClr val="accent1">
                  <a:lumMod val="50000"/>
                </a:schemeClr>
              </a:solidFill>
            </a:rPr>
            <a:t>; to make comorbid diagnoses of autism spectrum disorder and intellectual disability, social communication should be below that expected for general developmental level.</a:t>
          </a:r>
          <a:endParaRPr lang="en-GB" sz="1500" kern="1200" dirty="0">
            <a:solidFill>
              <a:schemeClr val="accent1">
                <a:lumMod val="50000"/>
              </a:schemeClr>
            </a:solidFill>
          </a:endParaRPr>
        </a:p>
      </dsp:txBody>
      <dsp:txXfrm>
        <a:off x="4923762" y="3537862"/>
        <a:ext cx="2331401" cy="233140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DC01C-D64D-45ED-A449-549452643C3D}">
      <dsp:nvSpPr>
        <dsp:cNvPr id="0" name=""/>
        <dsp:cNvSpPr/>
      </dsp:nvSpPr>
      <dsp:spPr>
        <a:xfrm>
          <a:off x="1311" y="882688"/>
          <a:ext cx="3563214" cy="3563214"/>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rtl="0">
            <a:lnSpc>
              <a:spcPct val="90000"/>
            </a:lnSpc>
            <a:spcBef>
              <a:spcPct val="0"/>
            </a:spcBef>
            <a:spcAft>
              <a:spcPct val="35000"/>
            </a:spcAft>
            <a:buNone/>
          </a:pPr>
          <a:r>
            <a:rPr lang="en-US" sz="2500" kern="1200"/>
            <a:t>Persistent difficulties in the social use of verbal and nonverbal communication as manifested by all of the following</a:t>
          </a:r>
          <a:endParaRPr lang="en-GB" sz="2500" kern="1200"/>
        </a:p>
      </dsp:txBody>
      <dsp:txXfrm>
        <a:off x="523132" y="1404509"/>
        <a:ext cx="2519572" cy="2519572"/>
      </dsp:txXfrm>
    </dsp:sp>
    <dsp:sp modelId="{C952D1F5-CFF2-498D-BF3D-81CA9111EF94}">
      <dsp:nvSpPr>
        <dsp:cNvPr id="0" name=""/>
        <dsp:cNvSpPr/>
      </dsp:nvSpPr>
      <dsp:spPr>
        <a:xfrm rot="17937554">
          <a:off x="3213671" y="1697760"/>
          <a:ext cx="1771432" cy="0"/>
        </a:xfrm>
        <a:custGeom>
          <a:avLst/>
          <a:gdLst/>
          <a:ahLst/>
          <a:cxnLst/>
          <a:rect l="0" t="0" r="0" b="0"/>
          <a:pathLst>
            <a:path>
              <a:moveTo>
                <a:pt x="0" y="0"/>
              </a:moveTo>
              <a:lnTo>
                <a:pt x="1771432"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9F0CAB-7B20-46E7-8424-E837F2ECF9A4}">
      <dsp:nvSpPr>
        <dsp:cNvPr id="0" name=""/>
        <dsp:cNvSpPr/>
      </dsp:nvSpPr>
      <dsp:spPr>
        <a:xfrm>
          <a:off x="4528239" y="922790"/>
          <a:ext cx="416083" cy="0"/>
        </a:xfrm>
        <a:prstGeom prst="line">
          <a:avLst/>
        </a:pr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F91731-7CC3-48A2-8BC4-92FAE9D5C7EB}">
      <dsp:nvSpPr>
        <dsp:cNvPr id="0" name=""/>
        <dsp:cNvSpPr/>
      </dsp:nvSpPr>
      <dsp:spPr>
        <a:xfrm>
          <a:off x="4944322" y="3035"/>
          <a:ext cx="2950408" cy="183950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Deficits in using communication for social purposes, such as greeting and sharing information, in a manner that is appropriate for the social context.</a:t>
          </a:r>
          <a:endParaRPr lang="en-GB" sz="1600" kern="1200" dirty="0"/>
        </a:p>
      </dsp:txBody>
      <dsp:txXfrm>
        <a:off x="4944322" y="3035"/>
        <a:ext cx="2950408" cy="1839508"/>
      </dsp:txXfrm>
    </dsp:sp>
    <dsp:sp modelId="{8E70F543-822C-4AEC-91ED-EEBD2D25BF57}">
      <dsp:nvSpPr>
        <dsp:cNvPr id="0" name=""/>
        <dsp:cNvSpPr/>
      </dsp:nvSpPr>
      <dsp:spPr>
        <a:xfrm rot="20999697">
          <a:off x="3663742" y="2570098"/>
          <a:ext cx="869462" cy="0"/>
        </a:xfrm>
        <a:custGeom>
          <a:avLst/>
          <a:gdLst/>
          <a:ahLst/>
          <a:cxnLst/>
          <a:rect l="0" t="0" r="0" b="0"/>
          <a:pathLst>
            <a:path>
              <a:moveTo>
                <a:pt x="0" y="0"/>
              </a:moveTo>
              <a:lnTo>
                <a:pt x="869462"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C23952-2C8F-4297-A18D-C67FEEC2E7F5}">
      <dsp:nvSpPr>
        <dsp:cNvPr id="0" name=""/>
        <dsp:cNvSpPr/>
      </dsp:nvSpPr>
      <dsp:spPr>
        <a:xfrm>
          <a:off x="4526594" y="2494570"/>
          <a:ext cx="416489" cy="0"/>
        </a:xfrm>
        <a:prstGeom prst="line">
          <a:avLst/>
        </a:pr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D8897A-83B8-439C-9E19-5BF70D597F48}">
      <dsp:nvSpPr>
        <dsp:cNvPr id="0" name=""/>
        <dsp:cNvSpPr/>
      </dsp:nvSpPr>
      <dsp:spPr>
        <a:xfrm>
          <a:off x="4943084" y="1842544"/>
          <a:ext cx="2953292" cy="13040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327152" tIns="327152" rIns="327152" bIns="327152" numCol="1" spcCol="1270" anchor="ctr" anchorCtr="0">
          <a:noAutofit/>
        </a:bodyPr>
        <a:lstStyle/>
        <a:p>
          <a:pPr marL="0" lvl="0" indent="0" algn="ctr" defTabSz="2044700" rtl="0">
            <a:lnSpc>
              <a:spcPct val="90000"/>
            </a:lnSpc>
            <a:spcBef>
              <a:spcPct val="0"/>
            </a:spcBef>
            <a:spcAft>
              <a:spcPct val="35000"/>
            </a:spcAft>
            <a:buNone/>
          </a:pPr>
          <a:endParaRPr lang="en-GB" sz="4600" kern="1200" dirty="0"/>
        </a:p>
      </dsp:txBody>
      <dsp:txXfrm>
        <a:off x="4943084" y="1842544"/>
        <a:ext cx="2953292" cy="1304051"/>
      </dsp:txXfrm>
    </dsp:sp>
    <dsp:sp modelId="{25AA616D-419F-4CD9-B7B7-B2F3F8FE0053}">
      <dsp:nvSpPr>
        <dsp:cNvPr id="0" name=""/>
        <dsp:cNvSpPr/>
      </dsp:nvSpPr>
      <dsp:spPr>
        <a:xfrm rot="3296804">
          <a:off x="3363198" y="3388851"/>
          <a:ext cx="1419342" cy="0"/>
        </a:xfrm>
        <a:custGeom>
          <a:avLst/>
          <a:gdLst/>
          <a:ahLst/>
          <a:cxnLst/>
          <a:rect l="0" t="0" r="0" b="0"/>
          <a:pathLst>
            <a:path>
              <a:moveTo>
                <a:pt x="0" y="0"/>
              </a:moveTo>
              <a:lnTo>
                <a:pt x="1419342" y="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544CA1-5A09-4A5D-B79F-24101B80FA94}">
      <dsp:nvSpPr>
        <dsp:cNvPr id="0" name=""/>
        <dsp:cNvSpPr/>
      </dsp:nvSpPr>
      <dsp:spPr>
        <a:xfrm>
          <a:off x="4480460" y="3969801"/>
          <a:ext cx="416083" cy="0"/>
        </a:xfrm>
        <a:prstGeom prst="line">
          <a:avLst/>
        </a:pr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4BD05F-5677-433A-86A8-9C75716A5D0E}">
      <dsp:nvSpPr>
        <dsp:cNvPr id="0" name=""/>
        <dsp:cNvSpPr/>
      </dsp:nvSpPr>
      <dsp:spPr>
        <a:xfrm>
          <a:off x="4896544" y="2880320"/>
          <a:ext cx="2950408" cy="217896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t>Impairment of the ability to change communication to match context or the needs of the listener, such as speaking differently in a classroom than on the playground, talking differently to a child than to an adult, and avoiding use of overly formal language.</a:t>
          </a:r>
          <a:endParaRPr lang="en-GB" sz="1600" kern="1200" dirty="0"/>
        </a:p>
      </dsp:txBody>
      <dsp:txXfrm>
        <a:off x="4896544" y="2880320"/>
        <a:ext cx="2950408" cy="217896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7EB96-6B2A-4587-8130-18E8DD367075}">
      <dsp:nvSpPr>
        <dsp:cNvPr id="0" name=""/>
        <dsp:cNvSpPr/>
      </dsp:nvSpPr>
      <dsp:spPr>
        <a:xfrm>
          <a:off x="5900" y="1008112"/>
          <a:ext cx="3914309" cy="151216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dirty="0"/>
            <a:t>Difficulties following rules for conversation and storytelling, such as taking turns in conversation, rephrasing when misunderstood, and knowing how to use verbal and nonverbal signals to regulate interaction.</a:t>
          </a:r>
          <a:endParaRPr lang="en-GB" sz="1600" kern="1200" dirty="0"/>
        </a:p>
      </dsp:txBody>
      <dsp:txXfrm>
        <a:off x="50190" y="1052402"/>
        <a:ext cx="3825729" cy="1423586"/>
      </dsp:txXfrm>
    </dsp:sp>
    <dsp:sp modelId="{CC161FDA-83D6-45FF-A936-503F7A6BA7A8}">
      <dsp:nvSpPr>
        <dsp:cNvPr id="0" name=""/>
        <dsp:cNvSpPr/>
      </dsp:nvSpPr>
      <dsp:spPr>
        <a:xfrm>
          <a:off x="4468213" y="1008112"/>
          <a:ext cx="3914309" cy="1512166"/>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t>Difficulties understanding what is not explicitly stated (e.g., making inferences) and nonliteral or ambiguous meanings of language (e.g., idioms, humor, metaphors, multiple meanings that depend on the context for interpretation).</a:t>
          </a:r>
          <a:endParaRPr lang="en-GB" sz="1600" kern="1200"/>
        </a:p>
      </dsp:txBody>
      <dsp:txXfrm>
        <a:off x="4512503" y="1052402"/>
        <a:ext cx="3825729" cy="142358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D931E-5E8A-4979-97A5-DF51CEFED6DE}">
      <dsp:nvSpPr>
        <dsp:cNvPr id="0" name=""/>
        <dsp:cNvSpPr/>
      </dsp:nvSpPr>
      <dsp:spPr>
        <a:xfrm>
          <a:off x="4172" y="1755186"/>
          <a:ext cx="1965545" cy="1965545"/>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28FA7E-72DA-4693-B6FC-383FAEAEFB56}">
      <dsp:nvSpPr>
        <dsp:cNvPr id="0" name=""/>
        <dsp:cNvSpPr/>
      </dsp:nvSpPr>
      <dsp:spPr>
        <a:xfrm>
          <a:off x="323535" y="2880314"/>
          <a:ext cx="1965545" cy="2288700"/>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Functional limitations in effective communication, social participation, social relationships, academic achievement.</a:t>
          </a:r>
          <a:endParaRPr lang="en-GB" sz="1600" kern="1200" dirty="0"/>
        </a:p>
      </dsp:txBody>
      <dsp:txXfrm>
        <a:off x="381104" y="2937883"/>
        <a:ext cx="1850407" cy="2173562"/>
      </dsp:txXfrm>
    </dsp:sp>
    <dsp:sp modelId="{A8B799DF-84E4-4C0D-9AF0-E69FFAB4621E}">
      <dsp:nvSpPr>
        <dsp:cNvPr id="0" name=""/>
        <dsp:cNvSpPr/>
      </dsp:nvSpPr>
      <dsp:spPr>
        <a:xfrm>
          <a:off x="2348324" y="2501812"/>
          <a:ext cx="378607" cy="47229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348324" y="2596271"/>
        <a:ext cx="265025" cy="283375"/>
      </dsp:txXfrm>
    </dsp:sp>
    <dsp:sp modelId="{8B712632-D4A7-418C-B2DB-59916BBB7488}">
      <dsp:nvSpPr>
        <dsp:cNvPr id="0" name=""/>
        <dsp:cNvSpPr/>
      </dsp:nvSpPr>
      <dsp:spPr>
        <a:xfrm>
          <a:off x="3051453" y="1755186"/>
          <a:ext cx="1965545" cy="1965545"/>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F04A70-EB65-4E86-ACCA-BBAB41488235}">
      <dsp:nvSpPr>
        <dsp:cNvPr id="0" name=""/>
        <dsp:cNvSpPr/>
      </dsp:nvSpPr>
      <dsp:spPr>
        <a:xfrm>
          <a:off x="3419876" y="2880314"/>
          <a:ext cx="1965545" cy="2288700"/>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The onset of the symptoms is in the early developmental period (but may not become fully manifest until social communication demands exceed limited capacities).</a:t>
          </a:r>
          <a:endParaRPr lang="en-GB" sz="1600" kern="1200" dirty="0"/>
        </a:p>
      </dsp:txBody>
      <dsp:txXfrm>
        <a:off x="3477445" y="2937883"/>
        <a:ext cx="1850407" cy="2173562"/>
      </dsp:txXfrm>
    </dsp:sp>
    <dsp:sp modelId="{25E8433B-C80D-4776-BE51-BEB0F51CFCDD}">
      <dsp:nvSpPr>
        <dsp:cNvPr id="0" name=""/>
        <dsp:cNvSpPr/>
      </dsp:nvSpPr>
      <dsp:spPr>
        <a:xfrm rot="21591579">
          <a:off x="5395605" y="2498014"/>
          <a:ext cx="378608" cy="47229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395605" y="2592612"/>
        <a:ext cx="265026" cy="283375"/>
      </dsp:txXfrm>
    </dsp:sp>
    <dsp:sp modelId="{9C793433-CC2E-4387-A6C1-E005A473532C}">
      <dsp:nvSpPr>
        <dsp:cNvPr id="0" name=""/>
        <dsp:cNvSpPr/>
      </dsp:nvSpPr>
      <dsp:spPr>
        <a:xfrm>
          <a:off x="6098734" y="1747722"/>
          <a:ext cx="1965545" cy="1965545"/>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594E2-49D6-4073-B8FE-6E5D6CE32732}">
      <dsp:nvSpPr>
        <dsp:cNvPr id="0" name=""/>
        <dsp:cNvSpPr/>
      </dsp:nvSpPr>
      <dsp:spPr>
        <a:xfrm>
          <a:off x="6422878" y="2880328"/>
          <a:ext cx="1965545" cy="231855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The symptoms are not attributable to another medical or neurological condition or to low abilities in the domains or word structure and grammar.</a:t>
          </a:r>
          <a:endParaRPr lang="en-GB" sz="1600" kern="1200" dirty="0"/>
        </a:p>
      </dsp:txBody>
      <dsp:txXfrm>
        <a:off x="6480447" y="2937897"/>
        <a:ext cx="1850407" cy="2203419"/>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2CA73-E4AC-4D7F-9E3C-C3FC19E57757}">
      <dsp:nvSpPr>
        <dsp:cNvPr id="0" name=""/>
        <dsp:cNvSpPr/>
      </dsp:nvSpPr>
      <dsp:spPr>
        <a:xfrm>
          <a:off x="0" y="119264"/>
          <a:ext cx="7620000" cy="75749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US" sz="2100" kern="1200"/>
            <a:t>Research has shown that ASD can be diagnosed as early as 1 year of age	</a:t>
          </a:r>
          <a:endParaRPr lang="en-GB" sz="2100" kern="1200"/>
        </a:p>
      </dsp:txBody>
      <dsp:txXfrm>
        <a:off x="0" y="119264"/>
        <a:ext cx="7620000" cy="757499"/>
      </dsp:txXfrm>
    </dsp:sp>
    <dsp:sp modelId="{23BEBCE7-3319-453A-85CE-C669462042FF}">
      <dsp:nvSpPr>
        <dsp:cNvPr id="0" name=""/>
        <dsp:cNvSpPr/>
      </dsp:nvSpPr>
      <dsp:spPr>
        <a:xfrm>
          <a:off x="0" y="876764"/>
          <a:ext cx="7620000" cy="38045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US" sz="2100" kern="1200"/>
            <a:t>No big smiles or other warm, joyful expressions by six months or thereafter</a:t>
          </a:r>
          <a:endParaRPr lang="en-GB" sz="2100" kern="1200"/>
        </a:p>
        <a:p>
          <a:pPr marL="228600" lvl="1" indent="-228600" algn="l" defTabSz="933450" rtl="0">
            <a:lnSpc>
              <a:spcPct val="90000"/>
            </a:lnSpc>
            <a:spcBef>
              <a:spcPct val="0"/>
            </a:spcBef>
            <a:spcAft>
              <a:spcPct val="15000"/>
            </a:spcAft>
            <a:buChar char="•"/>
          </a:pPr>
          <a:r>
            <a:rPr lang="en-US" sz="2100" kern="1200"/>
            <a:t>No back-and-forth sharing of sounds, smiles or other facial expressions by nine months</a:t>
          </a:r>
          <a:endParaRPr lang="en-GB" sz="2100" kern="1200"/>
        </a:p>
        <a:p>
          <a:pPr marL="228600" lvl="1" indent="-228600" algn="l" defTabSz="933450" rtl="0">
            <a:lnSpc>
              <a:spcPct val="90000"/>
            </a:lnSpc>
            <a:spcBef>
              <a:spcPct val="0"/>
            </a:spcBef>
            <a:spcAft>
              <a:spcPct val="15000"/>
            </a:spcAft>
            <a:buChar char="•"/>
          </a:pPr>
          <a:r>
            <a:rPr lang="en-US" sz="2100" kern="1200"/>
            <a:t>No babbling by 12 months</a:t>
          </a:r>
          <a:endParaRPr lang="en-GB" sz="2100" kern="1200"/>
        </a:p>
        <a:p>
          <a:pPr marL="228600" lvl="1" indent="-228600" algn="l" defTabSz="933450" rtl="0">
            <a:lnSpc>
              <a:spcPct val="90000"/>
            </a:lnSpc>
            <a:spcBef>
              <a:spcPct val="0"/>
            </a:spcBef>
            <a:spcAft>
              <a:spcPct val="15000"/>
            </a:spcAft>
            <a:buChar char="•"/>
          </a:pPr>
          <a:r>
            <a:rPr lang="en-US" sz="2100" kern="1200"/>
            <a:t>No back-and-forth gestures such as pointing, showing, reaching or waving by 12 months</a:t>
          </a:r>
          <a:endParaRPr lang="en-GB" sz="2100" kern="1200"/>
        </a:p>
        <a:p>
          <a:pPr marL="228600" lvl="1" indent="-228600" algn="l" defTabSz="933450" rtl="0">
            <a:lnSpc>
              <a:spcPct val="90000"/>
            </a:lnSpc>
            <a:spcBef>
              <a:spcPct val="0"/>
            </a:spcBef>
            <a:spcAft>
              <a:spcPct val="15000"/>
            </a:spcAft>
            <a:buChar char="•"/>
          </a:pPr>
          <a:r>
            <a:rPr lang="en-US" sz="2100" kern="1200"/>
            <a:t>No words by 16 months</a:t>
          </a:r>
          <a:endParaRPr lang="en-GB" sz="2100" kern="1200"/>
        </a:p>
        <a:p>
          <a:pPr marL="228600" lvl="1" indent="-228600" algn="l" defTabSz="933450" rtl="0">
            <a:lnSpc>
              <a:spcPct val="90000"/>
            </a:lnSpc>
            <a:spcBef>
              <a:spcPct val="0"/>
            </a:spcBef>
            <a:spcAft>
              <a:spcPct val="15000"/>
            </a:spcAft>
            <a:buChar char="•"/>
          </a:pPr>
          <a:r>
            <a:rPr lang="en-US" sz="2100" kern="1200"/>
            <a:t>No meaningful, two-word phrases (not including imitating or repeating) by 24 months</a:t>
          </a:r>
          <a:endParaRPr lang="en-GB" sz="2100" kern="1200"/>
        </a:p>
        <a:p>
          <a:pPr marL="228600" lvl="1" indent="-228600" algn="l" defTabSz="933450" rtl="0">
            <a:lnSpc>
              <a:spcPct val="90000"/>
            </a:lnSpc>
            <a:spcBef>
              <a:spcPct val="0"/>
            </a:spcBef>
            <a:spcAft>
              <a:spcPct val="15000"/>
            </a:spcAft>
            <a:buChar char="•"/>
          </a:pPr>
          <a:r>
            <a:rPr lang="en-US" sz="2100" kern="1200"/>
            <a:t>Any loss of speech, babbling or social skills at any age</a:t>
          </a:r>
          <a:endParaRPr lang="en-GB" sz="2100" kern="1200"/>
        </a:p>
      </dsp:txBody>
      <dsp:txXfrm>
        <a:off x="0" y="876764"/>
        <a:ext cx="7620000" cy="380457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2875-A573-4644-A9E7-3D89511DB4A8}">
      <dsp:nvSpPr>
        <dsp:cNvPr id="0" name=""/>
        <dsp:cNvSpPr/>
      </dsp:nvSpPr>
      <dsp:spPr>
        <a:xfrm>
          <a:off x="365750" y="1444197"/>
          <a:ext cx="4332593" cy="43325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04950-36D5-449F-92C3-E4020A8F963B}">
      <dsp:nvSpPr>
        <dsp:cNvPr id="0" name=""/>
        <dsp:cNvSpPr/>
      </dsp:nvSpPr>
      <dsp:spPr>
        <a:xfrm>
          <a:off x="984950" y="2063397"/>
          <a:ext cx="3094193" cy="30941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FB879-E41F-4C13-87EF-58FD44E1E53F}">
      <dsp:nvSpPr>
        <dsp:cNvPr id="0" name=""/>
        <dsp:cNvSpPr/>
      </dsp:nvSpPr>
      <dsp:spPr>
        <a:xfrm>
          <a:off x="1603789" y="2682236"/>
          <a:ext cx="1856516" cy="18565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0402D-61A7-42F5-9D51-72DA7521FF2F}">
      <dsp:nvSpPr>
        <dsp:cNvPr id="0" name=""/>
        <dsp:cNvSpPr/>
      </dsp:nvSpPr>
      <dsp:spPr>
        <a:xfrm>
          <a:off x="2222628" y="3301075"/>
          <a:ext cx="618838" cy="6188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C3615-E556-4FA9-88D3-9A85BB67D5C0}">
      <dsp:nvSpPr>
        <dsp:cNvPr id="0" name=""/>
        <dsp:cNvSpPr/>
      </dsp:nvSpPr>
      <dsp:spPr>
        <a:xfrm>
          <a:off x="5472618" y="144012"/>
          <a:ext cx="3084308"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t" anchorCtr="0">
          <a:noAutofit/>
        </a:bodyPr>
        <a:lstStyle/>
        <a:p>
          <a:pPr marL="0" lvl="0" indent="0" algn="l" defTabSz="800100" rtl="0">
            <a:lnSpc>
              <a:spcPct val="90000"/>
            </a:lnSpc>
            <a:spcBef>
              <a:spcPct val="0"/>
            </a:spcBef>
            <a:spcAft>
              <a:spcPct val="35000"/>
            </a:spcAft>
            <a:buNone/>
          </a:pPr>
          <a:r>
            <a:rPr lang="en-US" sz="1800" kern="1200" dirty="0"/>
            <a:t>Unknown</a:t>
          </a:r>
        </a:p>
        <a:p>
          <a:pPr marL="171450" lvl="1" indent="-171450" algn="l" defTabSz="711200" rtl="0">
            <a:lnSpc>
              <a:spcPct val="90000"/>
            </a:lnSpc>
            <a:spcBef>
              <a:spcPct val="0"/>
            </a:spcBef>
            <a:spcAft>
              <a:spcPct val="15000"/>
            </a:spcAft>
            <a:buChar char="•"/>
          </a:pPr>
          <a:r>
            <a:rPr lang="en-US" sz="1600" kern="1200" dirty="0"/>
            <a:t>Initially described as a disorder of parenting/“refrigerator mothers”</a:t>
          </a:r>
        </a:p>
      </dsp:txBody>
      <dsp:txXfrm>
        <a:off x="5472618" y="144012"/>
        <a:ext cx="3084308" cy="1036211"/>
      </dsp:txXfrm>
    </dsp:sp>
    <dsp:sp modelId="{160FC785-387C-4D40-9683-A3E7D05CB763}">
      <dsp:nvSpPr>
        <dsp:cNvPr id="0" name=""/>
        <dsp:cNvSpPr/>
      </dsp:nvSpPr>
      <dsp:spPr>
        <a:xfrm>
          <a:off x="4878868" y="518105"/>
          <a:ext cx="5415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0F4DF8-954A-4DF7-8214-C13A0976EAC7}">
      <dsp:nvSpPr>
        <dsp:cNvPr id="0" name=""/>
        <dsp:cNvSpPr/>
      </dsp:nvSpPr>
      <dsp:spPr>
        <a:xfrm rot="5400000">
          <a:off x="2156556" y="859297"/>
          <a:ext cx="3061699" cy="238292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D60E5D-20F3-4264-B8A7-903B3C87DE34}">
      <dsp:nvSpPr>
        <dsp:cNvPr id="0" name=""/>
        <dsp:cNvSpPr/>
      </dsp:nvSpPr>
      <dsp:spPr>
        <a:xfrm>
          <a:off x="5328591" y="1080126"/>
          <a:ext cx="2931345"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rtl="0">
            <a:lnSpc>
              <a:spcPct val="90000"/>
            </a:lnSpc>
            <a:spcBef>
              <a:spcPct val="0"/>
            </a:spcBef>
            <a:spcAft>
              <a:spcPct val="35000"/>
            </a:spcAft>
            <a:buNone/>
          </a:pPr>
          <a:r>
            <a:rPr lang="en-US" sz="2000" kern="1200" dirty="0" err="1"/>
            <a:t>Neurobiologic</a:t>
          </a:r>
          <a:r>
            <a:rPr lang="en-US" sz="2000" kern="1200" dirty="0"/>
            <a:t> disorder</a:t>
          </a:r>
        </a:p>
      </dsp:txBody>
      <dsp:txXfrm>
        <a:off x="5328591" y="1080126"/>
        <a:ext cx="2931345" cy="1036211"/>
      </dsp:txXfrm>
    </dsp:sp>
    <dsp:sp modelId="{ECB78BC1-2DF7-45CF-94B2-80055BDFEBE0}">
      <dsp:nvSpPr>
        <dsp:cNvPr id="0" name=""/>
        <dsp:cNvSpPr/>
      </dsp:nvSpPr>
      <dsp:spPr>
        <a:xfrm>
          <a:off x="4878868" y="1554317"/>
          <a:ext cx="5415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4886E8-CA2A-4A43-88DC-CD390392CEA2}">
      <dsp:nvSpPr>
        <dsp:cNvPr id="0" name=""/>
        <dsp:cNvSpPr/>
      </dsp:nvSpPr>
      <dsp:spPr>
        <a:xfrm rot="5400000">
          <a:off x="2686576" y="1878540"/>
          <a:ext cx="2514348" cy="1866625"/>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CBEDF9-69ED-4873-B931-2E25643F65AD}">
      <dsp:nvSpPr>
        <dsp:cNvPr id="0" name=""/>
        <dsp:cNvSpPr/>
      </dsp:nvSpPr>
      <dsp:spPr>
        <a:xfrm>
          <a:off x="5472607" y="2232249"/>
          <a:ext cx="2770823"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rtl="0">
            <a:lnSpc>
              <a:spcPct val="90000"/>
            </a:lnSpc>
            <a:spcBef>
              <a:spcPct val="0"/>
            </a:spcBef>
            <a:spcAft>
              <a:spcPct val="35000"/>
            </a:spcAft>
            <a:buNone/>
          </a:pPr>
          <a:r>
            <a:rPr lang="en-US" sz="2000" kern="1200" dirty="0"/>
            <a:t>Gene/environment interaction</a:t>
          </a:r>
        </a:p>
      </dsp:txBody>
      <dsp:txXfrm>
        <a:off x="5472607" y="2232249"/>
        <a:ext cx="2770823" cy="1036211"/>
      </dsp:txXfrm>
    </dsp:sp>
    <dsp:sp modelId="{6B78260C-C55B-4B0C-A586-5D8C4839342F}">
      <dsp:nvSpPr>
        <dsp:cNvPr id="0" name=""/>
        <dsp:cNvSpPr/>
      </dsp:nvSpPr>
      <dsp:spPr>
        <a:xfrm>
          <a:off x="4878868" y="2590529"/>
          <a:ext cx="5415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93A9C1-D46D-4FA3-A7EA-CF41A609B47A}">
      <dsp:nvSpPr>
        <dsp:cNvPr id="0" name=""/>
        <dsp:cNvSpPr/>
      </dsp:nvSpPr>
      <dsp:spPr>
        <a:xfrm rot="5400000">
          <a:off x="3199627" y="2828461"/>
          <a:ext cx="1917894" cy="1440587"/>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BAEE5D-45B2-4A09-B282-15C0F6E9A8C9}">
      <dsp:nvSpPr>
        <dsp:cNvPr id="0" name=""/>
        <dsp:cNvSpPr/>
      </dsp:nvSpPr>
      <dsp:spPr>
        <a:xfrm>
          <a:off x="5051884" y="3312365"/>
          <a:ext cx="3634915" cy="1036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t" anchorCtr="0">
          <a:noAutofit/>
        </a:bodyPr>
        <a:lstStyle/>
        <a:p>
          <a:pPr marL="0" lvl="0" indent="0" algn="l" defTabSz="889000" rtl="0">
            <a:lnSpc>
              <a:spcPct val="90000"/>
            </a:lnSpc>
            <a:spcBef>
              <a:spcPct val="0"/>
            </a:spcBef>
            <a:spcAft>
              <a:spcPct val="35000"/>
            </a:spcAft>
            <a:buNone/>
          </a:pPr>
          <a:r>
            <a:rPr lang="en-US" sz="2000" kern="1200" dirty="0"/>
            <a:t>Role of other systems</a:t>
          </a:r>
        </a:p>
        <a:p>
          <a:pPr marL="171450" lvl="1" indent="-171450" algn="l" defTabSz="711200" rtl="0">
            <a:lnSpc>
              <a:spcPct val="90000"/>
            </a:lnSpc>
            <a:spcBef>
              <a:spcPct val="0"/>
            </a:spcBef>
            <a:spcAft>
              <a:spcPct val="15000"/>
            </a:spcAft>
            <a:buChar char="•"/>
          </a:pPr>
          <a:r>
            <a:rPr lang="en-US" sz="1600" kern="1200"/>
            <a:t>Immune</a:t>
          </a:r>
        </a:p>
        <a:p>
          <a:pPr marL="171450" lvl="1" indent="-171450" algn="l" defTabSz="711200" rtl="0">
            <a:lnSpc>
              <a:spcPct val="90000"/>
            </a:lnSpc>
            <a:spcBef>
              <a:spcPct val="0"/>
            </a:spcBef>
            <a:spcAft>
              <a:spcPct val="15000"/>
            </a:spcAft>
            <a:buChar char="•"/>
          </a:pPr>
          <a:r>
            <a:rPr lang="en-US" sz="1600" kern="1200"/>
            <a:t>Gastrointestinal (GI)</a:t>
          </a:r>
        </a:p>
      </dsp:txBody>
      <dsp:txXfrm>
        <a:off x="5051884" y="3312365"/>
        <a:ext cx="3634915" cy="1036211"/>
      </dsp:txXfrm>
    </dsp:sp>
    <dsp:sp modelId="{86491C9F-467C-4DC1-9013-D5D8142096BB}">
      <dsp:nvSpPr>
        <dsp:cNvPr id="0" name=""/>
        <dsp:cNvSpPr/>
      </dsp:nvSpPr>
      <dsp:spPr>
        <a:xfrm>
          <a:off x="4878868" y="3626741"/>
          <a:ext cx="5415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50FEBB-2101-4978-ACF5-42E5B145EF1F}">
      <dsp:nvSpPr>
        <dsp:cNvPr id="0" name=""/>
        <dsp:cNvSpPr/>
      </dsp:nvSpPr>
      <dsp:spPr>
        <a:xfrm rot="5400000">
          <a:off x="3713906" y="3782137"/>
          <a:ext cx="1318263" cy="1006605"/>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DA819-5557-4CFB-A1C8-7D1615EB0341}">
      <dsp:nvSpPr>
        <dsp:cNvPr id="0" name=""/>
        <dsp:cNvSpPr/>
      </dsp:nvSpPr>
      <dsp:spPr>
        <a:xfrm>
          <a:off x="1521" y="1732865"/>
          <a:ext cx="1748350" cy="8741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Speech/Language Therapy</a:t>
          </a:r>
        </a:p>
      </dsp:txBody>
      <dsp:txXfrm>
        <a:off x="27125" y="1758469"/>
        <a:ext cx="1697142" cy="822967"/>
      </dsp:txXfrm>
    </dsp:sp>
    <dsp:sp modelId="{AFF58624-6AC8-48BD-8E17-BCF00CA3591E}">
      <dsp:nvSpPr>
        <dsp:cNvPr id="0" name=""/>
        <dsp:cNvSpPr/>
      </dsp:nvSpPr>
      <dsp:spPr>
        <a:xfrm>
          <a:off x="176356" y="2607040"/>
          <a:ext cx="174835" cy="655631"/>
        </a:xfrm>
        <a:custGeom>
          <a:avLst/>
          <a:gdLst/>
          <a:ahLst/>
          <a:cxnLst/>
          <a:rect l="0" t="0" r="0" b="0"/>
          <a:pathLst>
            <a:path>
              <a:moveTo>
                <a:pt x="0" y="0"/>
              </a:moveTo>
              <a:lnTo>
                <a:pt x="0" y="655631"/>
              </a:lnTo>
              <a:lnTo>
                <a:pt x="174835" y="6556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EA6EEB-0B68-49F2-AB96-5CC689300E93}">
      <dsp:nvSpPr>
        <dsp:cNvPr id="0" name=""/>
        <dsp:cNvSpPr/>
      </dsp:nvSpPr>
      <dsp:spPr>
        <a:xfrm>
          <a:off x="351191" y="2825584"/>
          <a:ext cx="1398680" cy="8741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a:t>Picture Exchange Communication System</a:t>
          </a:r>
        </a:p>
      </dsp:txBody>
      <dsp:txXfrm>
        <a:off x="376795" y="2851188"/>
        <a:ext cx="1347472" cy="822967"/>
      </dsp:txXfrm>
    </dsp:sp>
    <dsp:sp modelId="{5C5D31E1-4D28-47EA-B434-E1B0D030EA91}">
      <dsp:nvSpPr>
        <dsp:cNvPr id="0" name=""/>
        <dsp:cNvSpPr/>
      </dsp:nvSpPr>
      <dsp:spPr>
        <a:xfrm>
          <a:off x="176356" y="2607040"/>
          <a:ext cx="174835" cy="1748350"/>
        </a:xfrm>
        <a:custGeom>
          <a:avLst/>
          <a:gdLst/>
          <a:ahLst/>
          <a:cxnLst/>
          <a:rect l="0" t="0" r="0" b="0"/>
          <a:pathLst>
            <a:path>
              <a:moveTo>
                <a:pt x="0" y="0"/>
              </a:moveTo>
              <a:lnTo>
                <a:pt x="0" y="1748350"/>
              </a:lnTo>
              <a:lnTo>
                <a:pt x="174835" y="17483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6C867F-2836-4E08-AEA4-DAE1E4BCB4FE}">
      <dsp:nvSpPr>
        <dsp:cNvPr id="0" name=""/>
        <dsp:cNvSpPr/>
      </dsp:nvSpPr>
      <dsp:spPr>
        <a:xfrm>
          <a:off x="351191" y="3918303"/>
          <a:ext cx="1398680" cy="8741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a:t>Auditory Integration Therapy</a:t>
          </a:r>
        </a:p>
      </dsp:txBody>
      <dsp:txXfrm>
        <a:off x="376795" y="3943907"/>
        <a:ext cx="1347472" cy="822967"/>
      </dsp:txXfrm>
    </dsp:sp>
    <dsp:sp modelId="{82E30806-4C7C-42B0-AF49-5B12659587E9}">
      <dsp:nvSpPr>
        <dsp:cNvPr id="0" name=""/>
        <dsp:cNvSpPr/>
      </dsp:nvSpPr>
      <dsp:spPr>
        <a:xfrm>
          <a:off x="2186958" y="1732865"/>
          <a:ext cx="1748350" cy="8741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Occupational Therapy</a:t>
          </a:r>
        </a:p>
      </dsp:txBody>
      <dsp:txXfrm>
        <a:off x="2212562" y="1758469"/>
        <a:ext cx="1697142" cy="822967"/>
      </dsp:txXfrm>
    </dsp:sp>
    <dsp:sp modelId="{D95650A0-BE18-400F-9EDE-8285E7FAA190}">
      <dsp:nvSpPr>
        <dsp:cNvPr id="0" name=""/>
        <dsp:cNvSpPr/>
      </dsp:nvSpPr>
      <dsp:spPr>
        <a:xfrm>
          <a:off x="2361793" y="2607040"/>
          <a:ext cx="174835" cy="655631"/>
        </a:xfrm>
        <a:custGeom>
          <a:avLst/>
          <a:gdLst/>
          <a:ahLst/>
          <a:cxnLst/>
          <a:rect l="0" t="0" r="0" b="0"/>
          <a:pathLst>
            <a:path>
              <a:moveTo>
                <a:pt x="0" y="0"/>
              </a:moveTo>
              <a:lnTo>
                <a:pt x="0" y="655631"/>
              </a:lnTo>
              <a:lnTo>
                <a:pt x="174835" y="6556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55EE830-ABBA-46F4-A625-E33A83272EB1}">
      <dsp:nvSpPr>
        <dsp:cNvPr id="0" name=""/>
        <dsp:cNvSpPr/>
      </dsp:nvSpPr>
      <dsp:spPr>
        <a:xfrm>
          <a:off x="2536628" y="2825584"/>
          <a:ext cx="1398680" cy="8741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a:t>Sensory Integration</a:t>
          </a:r>
        </a:p>
      </dsp:txBody>
      <dsp:txXfrm>
        <a:off x="2562232" y="2851188"/>
        <a:ext cx="1347472" cy="822967"/>
      </dsp:txXfrm>
    </dsp:sp>
    <dsp:sp modelId="{5FE459A1-06E0-4315-8B4F-B60F552F33D7}">
      <dsp:nvSpPr>
        <dsp:cNvPr id="0" name=""/>
        <dsp:cNvSpPr/>
      </dsp:nvSpPr>
      <dsp:spPr>
        <a:xfrm>
          <a:off x="4372396" y="1732865"/>
          <a:ext cx="1748350" cy="8741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Behaviour Management</a:t>
          </a:r>
        </a:p>
      </dsp:txBody>
      <dsp:txXfrm>
        <a:off x="4398000" y="1758469"/>
        <a:ext cx="1697142" cy="822967"/>
      </dsp:txXfrm>
    </dsp:sp>
    <dsp:sp modelId="{9EBE30FA-8FF4-429E-9A5A-EAF56F5D2B9C}">
      <dsp:nvSpPr>
        <dsp:cNvPr id="0" name=""/>
        <dsp:cNvSpPr/>
      </dsp:nvSpPr>
      <dsp:spPr>
        <a:xfrm>
          <a:off x="6557833" y="1732865"/>
          <a:ext cx="1748350" cy="8741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rtl="0">
            <a:lnSpc>
              <a:spcPct val="90000"/>
            </a:lnSpc>
            <a:spcBef>
              <a:spcPct val="0"/>
            </a:spcBef>
            <a:spcAft>
              <a:spcPct val="35000"/>
            </a:spcAft>
            <a:buNone/>
          </a:pPr>
          <a:r>
            <a:rPr lang="en-US" sz="1600" kern="1200"/>
            <a:t>Early Intervention/Pre-School/School-Age</a:t>
          </a:r>
        </a:p>
      </dsp:txBody>
      <dsp:txXfrm>
        <a:off x="6583437" y="1758469"/>
        <a:ext cx="1697142" cy="822967"/>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00EF5E-E50E-AE49-AFA8-42D50C4AC6B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845554D2-0D0C-1E40-8625-EF6042C38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Footer Placeholder 3">
            <a:extLst>
              <a:ext uri="{FF2B5EF4-FFF2-40B4-BE49-F238E27FC236}">
                <a16:creationId xmlns:a16="http://schemas.microsoft.com/office/drawing/2014/main" id="{CDA35F35-7D8F-0842-B0BF-363ACFC60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D7E35B8-2A2C-DD46-B1C8-12180CB339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ACBF273-B5F9-E041-94BD-4DD1976696ED}" type="slidenum">
              <a:rPr lang="en-US" smtClean="0"/>
              <a:t>‹#›</a:t>
            </a:fld>
            <a:endParaRPr lang="en-US"/>
          </a:p>
        </p:txBody>
      </p:sp>
    </p:spTree>
    <p:extLst>
      <p:ext uri="{BB962C8B-B14F-4D97-AF65-F5344CB8AC3E}">
        <p14:creationId xmlns:p14="http://schemas.microsoft.com/office/powerpoint/2010/main" val="46010422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7A03BA-B66E-014F-92E2-197E7D3FC3E7}" type="slidenum">
              <a:rPr lang="en-US" smtClean="0"/>
              <a:t>‹#›</a:t>
            </a:fld>
            <a:endParaRPr lang="en-US"/>
          </a:p>
        </p:txBody>
      </p:sp>
    </p:spTree>
    <p:extLst>
      <p:ext uri="{BB962C8B-B14F-4D97-AF65-F5344CB8AC3E}">
        <p14:creationId xmlns:p14="http://schemas.microsoft.com/office/powerpoint/2010/main" val="44243615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341A05-E089-4F5F-BBB2-3D64EC2D0640}" type="slidenum">
              <a:rPr lang="en-GB" smtClean="0"/>
              <a:t>13</a:t>
            </a:fld>
            <a:endParaRPr lang="en-GB"/>
          </a:p>
        </p:txBody>
      </p:sp>
      <p:sp>
        <p:nvSpPr>
          <p:cNvPr id="5" name="Date Placeholder 4">
            <a:extLst>
              <a:ext uri="{FF2B5EF4-FFF2-40B4-BE49-F238E27FC236}">
                <a16:creationId xmlns:a16="http://schemas.microsoft.com/office/drawing/2014/main" id="{47B88CB4-AE76-864C-8917-88AEA0450584}"/>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2280034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genome-wide association study is an approach that involves rapidly scanning markers across the complete sets of DNA, or genomes, of many people to find genetic variations associated with a particular disease.</a:t>
            </a:r>
          </a:p>
        </p:txBody>
      </p:sp>
      <p:sp>
        <p:nvSpPr>
          <p:cNvPr id="4" name="Slide Number Placeholder 3"/>
          <p:cNvSpPr>
            <a:spLocks noGrp="1"/>
          </p:cNvSpPr>
          <p:nvPr>
            <p:ph type="sldNum" sz="quarter" idx="10"/>
          </p:nvPr>
        </p:nvSpPr>
        <p:spPr/>
        <p:txBody>
          <a:bodyPr/>
          <a:lstStyle/>
          <a:p>
            <a:fld id="{E1341A05-E089-4F5F-BBB2-3D64EC2D0640}" type="slidenum">
              <a:rPr lang="en-GB" smtClean="0"/>
              <a:t>17</a:t>
            </a:fld>
            <a:endParaRPr lang="en-GB"/>
          </a:p>
        </p:txBody>
      </p:sp>
      <p:sp>
        <p:nvSpPr>
          <p:cNvPr id="5" name="Date Placeholder 4">
            <a:extLst>
              <a:ext uri="{FF2B5EF4-FFF2-40B4-BE49-F238E27FC236}">
                <a16:creationId xmlns:a16="http://schemas.microsoft.com/office/drawing/2014/main" id="{849A70CD-0BAB-DC4B-84CB-884647192DB1}"/>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137902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6497D7-6B0F-454E-AC73-BC09707E86E0}" type="slidenum">
              <a:rPr lang="en-GB"/>
              <a:pPr/>
              <a:t>19</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906357" y="4715153"/>
            <a:ext cx="4984962" cy="4466987"/>
          </a:xfrm>
        </p:spPr>
        <p:txBody>
          <a:bodyPr/>
          <a:lstStyle/>
          <a:p>
            <a:pPr marL="190500" indent="-190500"/>
            <a:r>
              <a:rPr lang="en-GB" dirty="0"/>
              <a:t>This slide outlines examples of how ADHD affects school performance.</a:t>
            </a:r>
          </a:p>
          <a:p>
            <a:pPr marL="190500" indent="-190500"/>
            <a:r>
              <a:rPr lang="en-GB" dirty="0"/>
              <a:t>Poor performance in school is believed to result from inattentive, impulsive and restless behaviour in the classroom. </a:t>
            </a:r>
          </a:p>
          <a:p>
            <a:pPr marL="190500" indent="-190500"/>
            <a:r>
              <a:rPr lang="en-GB" dirty="0"/>
              <a:t>School performance may also be reduced due to a higher incidence of learning difficulties (both due to symptoms impairing the ability to learn and due to comorbid learning difficulties in some patients), delayed intellectual development and delays in language development.</a:t>
            </a:r>
          </a:p>
        </p:txBody>
      </p:sp>
      <p:sp>
        <p:nvSpPr>
          <p:cNvPr id="2" name="Date Placeholder 1">
            <a:extLst>
              <a:ext uri="{FF2B5EF4-FFF2-40B4-BE49-F238E27FC236}">
                <a16:creationId xmlns:a16="http://schemas.microsoft.com/office/drawing/2014/main" id="{BC6F4849-BFD3-0D4C-8506-28399576BAC9}"/>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2429608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eorgia" pitchFamily="18" charset="0"/>
              </a:defRPr>
            </a:lvl1pPr>
            <a:lvl2pPr marL="742950" indent="-285750" eaLnBrk="0" hangingPunct="0">
              <a:defRPr>
                <a:solidFill>
                  <a:schemeClr val="tx1"/>
                </a:solidFill>
                <a:latin typeface="Georgia" pitchFamily="18" charset="0"/>
              </a:defRPr>
            </a:lvl2pPr>
            <a:lvl3pPr marL="1143000" indent="-228600" eaLnBrk="0" hangingPunct="0">
              <a:defRPr>
                <a:solidFill>
                  <a:schemeClr val="tx1"/>
                </a:solidFill>
                <a:latin typeface="Georgia" pitchFamily="18" charset="0"/>
              </a:defRPr>
            </a:lvl3pPr>
            <a:lvl4pPr marL="1600200" indent="-228600" eaLnBrk="0" hangingPunct="0">
              <a:defRPr>
                <a:solidFill>
                  <a:schemeClr val="tx1"/>
                </a:solidFill>
                <a:latin typeface="Georgia" pitchFamily="18" charset="0"/>
              </a:defRPr>
            </a:lvl4pPr>
            <a:lvl5pPr marL="2057400" indent="-228600" eaLnBrk="0" hangingPunct="0">
              <a:defRPr>
                <a:solidFill>
                  <a:schemeClr val="tx1"/>
                </a:solidFill>
                <a:latin typeface="Georgia" pitchFamily="18" charset="0"/>
              </a:defRPr>
            </a:lvl5pPr>
            <a:lvl6pPr marL="2514600" indent="-228600" eaLnBrk="0" fontAlgn="base" hangingPunct="0">
              <a:spcBef>
                <a:spcPct val="0"/>
              </a:spcBef>
              <a:spcAft>
                <a:spcPct val="0"/>
              </a:spcAft>
              <a:defRPr>
                <a:solidFill>
                  <a:schemeClr val="tx1"/>
                </a:solidFill>
                <a:latin typeface="Georgia" pitchFamily="18" charset="0"/>
              </a:defRPr>
            </a:lvl6pPr>
            <a:lvl7pPr marL="2971800" indent="-228600" eaLnBrk="0" fontAlgn="base" hangingPunct="0">
              <a:spcBef>
                <a:spcPct val="0"/>
              </a:spcBef>
              <a:spcAft>
                <a:spcPct val="0"/>
              </a:spcAft>
              <a:defRPr>
                <a:solidFill>
                  <a:schemeClr val="tx1"/>
                </a:solidFill>
                <a:latin typeface="Georgia" pitchFamily="18" charset="0"/>
              </a:defRPr>
            </a:lvl7pPr>
            <a:lvl8pPr marL="3429000" indent="-228600" eaLnBrk="0" fontAlgn="base" hangingPunct="0">
              <a:spcBef>
                <a:spcPct val="0"/>
              </a:spcBef>
              <a:spcAft>
                <a:spcPct val="0"/>
              </a:spcAft>
              <a:defRPr>
                <a:solidFill>
                  <a:schemeClr val="tx1"/>
                </a:solidFill>
                <a:latin typeface="Georgia" pitchFamily="18" charset="0"/>
              </a:defRPr>
            </a:lvl8pPr>
            <a:lvl9pPr marL="3886200" indent="-228600" eaLnBrk="0" fontAlgn="base" hangingPunct="0">
              <a:spcBef>
                <a:spcPct val="0"/>
              </a:spcBef>
              <a:spcAft>
                <a:spcPct val="0"/>
              </a:spcAft>
              <a:defRPr>
                <a:solidFill>
                  <a:schemeClr val="tx1"/>
                </a:solidFill>
                <a:latin typeface="Georgia" pitchFamily="18" charset="0"/>
              </a:defRPr>
            </a:lvl9pPr>
          </a:lstStyle>
          <a:p>
            <a:pPr eaLnBrk="1" hangingPunct="1"/>
            <a:fld id="{8DC78EA4-CF0B-4AA2-9FEE-6C62FC3D3131}" type="slidenum">
              <a:rPr lang="en-US" altLang="en-US" smtClean="0">
                <a:latin typeface="Arial" charset="0"/>
              </a:rPr>
              <a:pPr eaLnBrk="1" hangingPunct="1"/>
              <a:t>20</a:t>
            </a:fld>
            <a:endParaRPr lang="en-US" altLang="en-US">
              <a:latin typeface="Arial"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There are some other problems that are associated with (but not caused by ADHD). Also, every child with ADHD is different and may have any combination of these difficulties or none of them. As I just mentioned, they may have difficulties making and keeping friends. This is particularly important as peer relationships are an important predictor of relationships with adults. Children with poor peer relationships are more likely to have poor relationships as adults.  Children with ADHD often come from families where there is more stress or parents may have ADHD themselves. Due to the impairment caused by their symptoms, children with ADHD often don’t feel very good about themselves. I work part-time at Children’s National Medical Center and just last week I heard a child being tested in the room next door to where I was testing a child. This child was yelling, “I can’t do it. I always fail.” These thoughts are not uncommon in children with ADHD. Fifty percent of children with ADHD also have oppositional or aggressive difficulties. They may be arguing with adults often or misinterpreting something a peer does as hostile and impulsively hitting them when they feel threatened. </a:t>
            </a:r>
          </a:p>
        </p:txBody>
      </p:sp>
      <p:sp>
        <p:nvSpPr>
          <p:cNvPr id="2" name="Date Placeholder 1">
            <a:extLst>
              <a:ext uri="{FF2B5EF4-FFF2-40B4-BE49-F238E27FC236}">
                <a16:creationId xmlns:a16="http://schemas.microsoft.com/office/drawing/2014/main" id="{37584567-4CF3-0F49-AA0B-2D63B4BF5D1B}"/>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3857629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35B806-8313-4AAA-B008-0C1DAA8D11D1}" type="slidenum">
              <a:rPr lang="en-GB"/>
              <a:pPr/>
              <a:t>21</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xfrm>
            <a:off x="906357" y="4715153"/>
            <a:ext cx="4984962" cy="4466987"/>
          </a:xfrm>
        </p:spPr>
        <p:txBody>
          <a:bodyPr/>
          <a:lstStyle/>
          <a:p>
            <a:pPr marL="190500" indent="-190500"/>
            <a:r>
              <a:rPr lang="en-GB">
                <a:sym typeface="Monotype Sorts" pitchFamily="2" charset="2"/>
              </a:rPr>
              <a:t>A treatment plan should contain:</a:t>
            </a:r>
          </a:p>
          <a:p>
            <a:pPr marL="673100" lvl="1" indent="-215900"/>
            <a:r>
              <a:rPr lang="en-GB">
                <a:sym typeface="Monotype Sorts" pitchFamily="2" charset="2"/>
              </a:rPr>
              <a:t>Patient and parent education.</a:t>
            </a:r>
          </a:p>
          <a:p>
            <a:pPr marL="673100" lvl="1" indent="-215900"/>
            <a:r>
              <a:rPr lang="en-GB">
                <a:sym typeface="Monotype Sorts" pitchFamily="2" charset="2"/>
              </a:rPr>
              <a:t>Behavioural and/or medication management.</a:t>
            </a:r>
          </a:p>
          <a:p>
            <a:pPr marL="673100" lvl="1" indent="-215900"/>
            <a:r>
              <a:rPr lang="en-GB">
                <a:sym typeface="Monotype Sorts" pitchFamily="2" charset="2"/>
              </a:rPr>
              <a:t>Educational support services.</a:t>
            </a:r>
          </a:p>
          <a:p>
            <a:pPr marL="190500" indent="-190500"/>
            <a:r>
              <a:rPr lang="en-GB">
                <a:sym typeface="Monotype Sorts" pitchFamily="2" charset="2"/>
              </a:rPr>
              <a:t>Follow</a:t>
            </a:r>
            <a:r>
              <a:rPr lang="en-GB"/>
              <a:t>-</a:t>
            </a:r>
            <a:r>
              <a:rPr lang="en-GB">
                <a:sym typeface="Monotype Sorts" pitchFamily="2" charset="2"/>
              </a:rPr>
              <a:t>up is necessary for:</a:t>
            </a:r>
          </a:p>
          <a:p>
            <a:pPr marL="673100" lvl="1" indent="-215900"/>
            <a:r>
              <a:rPr lang="en-GB">
                <a:sym typeface="Monotype Sorts" pitchFamily="2" charset="2"/>
              </a:rPr>
              <a:t>Evaluation of home/school reports.</a:t>
            </a:r>
          </a:p>
          <a:p>
            <a:pPr marL="1143000" lvl="2" indent="-228600">
              <a:buSzPct val="80000"/>
              <a:buFont typeface="Wingdings 2" pitchFamily="18" charset="2"/>
              <a:buNone/>
            </a:pPr>
            <a:r>
              <a:rPr lang="en-GB">
                <a:sym typeface="Monotype Sorts" pitchFamily="2" charset="2"/>
              </a:rPr>
              <a:t>- Parent/school feedback.</a:t>
            </a:r>
          </a:p>
          <a:p>
            <a:pPr marL="673100" lvl="1" indent="-215900"/>
            <a:r>
              <a:rPr lang="en-GB">
                <a:sym typeface="Monotype Sorts" pitchFamily="2" charset="2"/>
              </a:rPr>
              <a:t>Dose adjustment.</a:t>
            </a:r>
          </a:p>
          <a:p>
            <a:pPr marL="673100" lvl="1" indent="-215900"/>
            <a:r>
              <a:rPr lang="en-GB">
                <a:sym typeface="Monotype Sorts" pitchFamily="2" charset="2"/>
              </a:rPr>
              <a:t>Re</a:t>
            </a:r>
            <a:r>
              <a:rPr lang="en-GB"/>
              <a:t>-</a:t>
            </a:r>
            <a:r>
              <a:rPr lang="en-GB">
                <a:sym typeface="Monotype Sorts" pitchFamily="2" charset="2"/>
              </a:rPr>
              <a:t>evaluation of treatment plan and evaluation of other treatments.</a:t>
            </a:r>
          </a:p>
          <a:p>
            <a:pPr marL="673100" lvl="1" indent="-215900"/>
            <a:endParaRPr lang="en-GB">
              <a:sym typeface="Monotype Sorts" pitchFamily="2" charset="2"/>
            </a:endParaRPr>
          </a:p>
          <a:p>
            <a:pPr marL="190500" indent="-190500"/>
            <a:endParaRPr lang="en-GB"/>
          </a:p>
        </p:txBody>
      </p:sp>
      <p:sp>
        <p:nvSpPr>
          <p:cNvPr id="2" name="Date Placeholder 1">
            <a:extLst>
              <a:ext uri="{FF2B5EF4-FFF2-40B4-BE49-F238E27FC236}">
                <a16:creationId xmlns:a16="http://schemas.microsoft.com/office/drawing/2014/main" id="{45F0CED9-6127-5646-81BB-55D6369521D9}"/>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225816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2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802F5611-8313-4A4F-85BC-EA23412A6238}" type="slidenum">
              <a:rPr lang="en-US" altLang="en-US" sz="1200">
                <a:latin typeface="Calibri" panose="020F0502020204030204" pitchFamily="34" charset="0"/>
              </a:rPr>
              <a:pPr algn="r" eaLnBrk="1" hangingPunct="1"/>
              <a:t>23</a:t>
            </a:fld>
            <a:endParaRPr lang="en-US" altLang="en-US" sz="1200">
              <a:latin typeface="Calibri" panose="020F0502020204030204" pitchFamily="34" charset="0"/>
            </a:endParaRPr>
          </a:p>
        </p:txBody>
      </p:sp>
      <p:sp>
        <p:nvSpPr>
          <p:cNvPr id="2" name="Date Placeholder 1">
            <a:extLst>
              <a:ext uri="{FF2B5EF4-FFF2-40B4-BE49-F238E27FC236}">
                <a16:creationId xmlns:a16="http://schemas.microsoft.com/office/drawing/2014/main" id="{7FB07497-2459-2845-8C17-5973CEF7E885}"/>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198749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DA1905-421F-43D3-8D0D-3DF5961A1590}" type="slidenum">
              <a:rPr lang="en-US" altLang="en-US">
                <a:latin typeface="Calibri" panose="020F0502020204030204" pitchFamily="34" charset="0"/>
              </a:rPr>
              <a:pPr eaLnBrk="1" hangingPunct="1"/>
              <a:t>24</a:t>
            </a:fld>
            <a:endParaRPr lang="en-US" altLang="en-US">
              <a:latin typeface="Calibri" panose="020F0502020204030204" pitchFamily="34" charset="0"/>
            </a:endParaRPr>
          </a:p>
        </p:txBody>
      </p:sp>
      <p:sp>
        <p:nvSpPr>
          <p:cNvPr id="337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 name="Date Placeholder 1">
            <a:extLst>
              <a:ext uri="{FF2B5EF4-FFF2-40B4-BE49-F238E27FC236}">
                <a16:creationId xmlns:a16="http://schemas.microsoft.com/office/drawing/2014/main" id="{5F86763C-B0C7-8E42-87A5-95EFA995B18C}"/>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2999813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B1C159-978B-4928-B885-5147E6658745}" type="slidenum">
              <a:rPr lang="en-US" altLang="en-US">
                <a:latin typeface="Calibri" panose="020F0502020204030204" pitchFamily="34" charset="0"/>
              </a:rPr>
              <a:pPr eaLnBrk="1" hangingPunct="1"/>
              <a:t>25</a:t>
            </a:fld>
            <a:endParaRPr lang="en-US" altLang="en-US">
              <a:latin typeface="Calibri" panose="020F0502020204030204" pitchFamily="34" charset="0"/>
            </a:endParaRPr>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 name="Date Placeholder 1">
            <a:extLst>
              <a:ext uri="{FF2B5EF4-FFF2-40B4-BE49-F238E27FC236}">
                <a16:creationId xmlns:a16="http://schemas.microsoft.com/office/drawing/2014/main" id="{FAC335BA-8E90-A64F-8BF2-E58C261CCE77}"/>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1770246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9864AA-A040-4C3F-B040-C33DFA45198A}" type="slidenum">
              <a:rPr lang="en-US" smtClean="0"/>
              <a:t>31</a:t>
            </a:fld>
            <a:endParaRPr lang="en-US"/>
          </a:p>
        </p:txBody>
      </p:sp>
      <p:sp>
        <p:nvSpPr>
          <p:cNvPr id="5" name="Date Placeholder 4">
            <a:extLst>
              <a:ext uri="{FF2B5EF4-FFF2-40B4-BE49-F238E27FC236}">
                <a16:creationId xmlns:a16="http://schemas.microsoft.com/office/drawing/2014/main" id="{CF0D4F60-3C49-A045-BD37-E1326482A987}"/>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718017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58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58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3DCCB2B-CA45-44C7-AEC4-29C501FDF1AD}" type="slidenum">
              <a:rPr lang="en-US" altLang="en-US" sz="1200">
                <a:latin typeface="Calibri" panose="020F0502020204030204" pitchFamily="34" charset="0"/>
              </a:rPr>
              <a:pPr algn="r" eaLnBrk="1" hangingPunct="1"/>
              <a:t>33</a:t>
            </a:fld>
            <a:endParaRPr lang="en-US" altLang="en-US" sz="1200">
              <a:latin typeface="Calibri" panose="020F0502020204030204" pitchFamily="34" charset="0"/>
            </a:endParaRPr>
          </a:p>
        </p:txBody>
      </p:sp>
      <p:sp>
        <p:nvSpPr>
          <p:cNvPr id="2" name="Date Placeholder 1">
            <a:extLst>
              <a:ext uri="{FF2B5EF4-FFF2-40B4-BE49-F238E27FC236}">
                <a16:creationId xmlns:a16="http://schemas.microsoft.com/office/drawing/2014/main" id="{0963DA3D-0194-5149-90E4-BEC4BFE210A1}"/>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2293075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4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652AD21-A1A8-4925-BADB-F88F6A8B6F45}" type="slidenum">
              <a:rPr lang="en-US" altLang="en-US" sz="1200">
                <a:latin typeface="Calibri" panose="020F0502020204030204" pitchFamily="34" charset="0"/>
              </a:rPr>
              <a:pPr algn="r" eaLnBrk="1" hangingPunct="1"/>
              <a:t>34</a:t>
            </a:fld>
            <a:endParaRPr lang="en-US" altLang="en-US" sz="1200">
              <a:latin typeface="Calibri" panose="020F0502020204030204" pitchFamily="34" charset="0"/>
            </a:endParaRPr>
          </a:p>
        </p:txBody>
      </p:sp>
      <p:sp>
        <p:nvSpPr>
          <p:cNvPr id="2" name="Date Placeholder 1">
            <a:extLst>
              <a:ext uri="{FF2B5EF4-FFF2-40B4-BE49-F238E27FC236}">
                <a16:creationId xmlns:a16="http://schemas.microsoft.com/office/drawing/2014/main" id="{E1D7655E-9083-FC4B-901D-F978EFDD7714}"/>
              </a:ext>
            </a:extLst>
          </p:cNvPr>
          <p:cNvSpPr>
            <a:spLocks noGrp="1"/>
          </p:cNvSpPr>
          <p:nvPr>
            <p:ph type="dt" idx="1"/>
          </p:nvPr>
        </p:nvSpPr>
        <p:spPr/>
        <p:txBody>
          <a:bodyPr/>
          <a:lstStyle/>
          <a:p>
            <a:endParaRPr lang="en-US"/>
          </a:p>
        </p:txBody>
      </p:sp>
    </p:spTree>
    <p:extLst>
      <p:ext uri="{BB962C8B-B14F-4D97-AF65-F5344CB8AC3E}">
        <p14:creationId xmlns:p14="http://schemas.microsoft.com/office/powerpoint/2010/main" val="1304733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84A5-0983-E947-943C-9F53C9D151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C40AB2-B0DC-8A43-BD10-BE76F2F3DC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3D43D09-6E56-844D-94CC-589F78419160}"/>
              </a:ext>
            </a:extLst>
          </p:cNvPr>
          <p:cNvSpPr>
            <a:spLocks noGrp="1"/>
          </p:cNvSpPr>
          <p:nvPr>
            <p:ph type="dt" sz="half" idx="10"/>
          </p:nvPr>
        </p:nvSpPr>
        <p:spPr/>
        <p:txBody>
          <a:bodyPr/>
          <a:lstStyle/>
          <a:p>
            <a:fld id="{2B7AFD45-F7D2-4B46-966E-2DAB3F0BDB67}" type="datetime1">
              <a:rPr lang="en-GB" smtClean="0"/>
              <a:t>08/03/2021</a:t>
            </a:fld>
            <a:endParaRPr lang="en-US" dirty="0"/>
          </a:p>
        </p:txBody>
      </p:sp>
      <p:sp>
        <p:nvSpPr>
          <p:cNvPr id="5" name="Footer Placeholder 4">
            <a:extLst>
              <a:ext uri="{FF2B5EF4-FFF2-40B4-BE49-F238E27FC236}">
                <a16:creationId xmlns:a16="http://schemas.microsoft.com/office/drawing/2014/main" id="{1C6821AF-75A3-334D-A84B-099A3FA3ABF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D14FD6A7-AF74-104A-89C2-184FB7096BEC}"/>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187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3CB7C-430A-A843-8959-18B19282A6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C3A3F4-4112-AD44-93D6-B35499B3C8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483E32-25DA-124A-A317-C524CD876640}"/>
              </a:ext>
            </a:extLst>
          </p:cNvPr>
          <p:cNvSpPr>
            <a:spLocks noGrp="1"/>
          </p:cNvSpPr>
          <p:nvPr>
            <p:ph type="dt" sz="half" idx="10"/>
          </p:nvPr>
        </p:nvSpPr>
        <p:spPr/>
        <p:txBody>
          <a:bodyPr/>
          <a:lstStyle/>
          <a:p>
            <a:fld id="{BAF7C111-814C-274D-A1B5-A0D205564F5F}" type="datetime1">
              <a:rPr lang="en-GB" smtClean="0"/>
              <a:t>08/03/2021</a:t>
            </a:fld>
            <a:endParaRPr lang="en-US" dirty="0"/>
          </a:p>
        </p:txBody>
      </p:sp>
      <p:sp>
        <p:nvSpPr>
          <p:cNvPr id="5" name="Footer Placeholder 4">
            <a:extLst>
              <a:ext uri="{FF2B5EF4-FFF2-40B4-BE49-F238E27FC236}">
                <a16:creationId xmlns:a16="http://schemas.microsoft.com/office/drawing/2014/main" id="{D7AEBA1B-D0D4-F543-A299-B5B269388B77}"/>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AF185AB-B9AA-DA4B-9DCB-9CD6DCD19FBC}"/>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544623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35B0-1E7E-5046-8D5D-AF333453E32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EA25A-5CE6-7347-A9B0-C13BDB2A24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5DFB0E-42D7-E14E-B202-9EABBBF7C94A}"/>
              </a:ext>
            </a:extLst>
          </p:cNvPr>
          <p:cNvSpPr>
            <a:spLocks noGrp="1"/>
          </p:cNvSpPr>
          <p:nvPr>
            <p:ph type="dt" sz="half" idx="10"/>
          </p:nvPr>
        </p:nvSpPr>
        <p:spPr/>
        <p:txBody>
          <a:bodyPr/>
          <a:lstStyle/>
          <a:p>
            <a:fld id="{D4A125C2-A08D-FA47-A603-B101534B2D4A}" type="datetime1">
              <a:rPr lang="en-GB" smtClean="0"/>
              <a:t>08/03/2021</a:t>
            </a:fld>
            <a:endParaRPr lang="en-US" dirty="0"/>
          </a:p>
        </p:txBody>
      </p:sp>
      <p:sp>
        <p:nvSpPr>
          <p:cNvPr id="5" name="Footer Placeholder 4">
            <a:extLst>
              <a:ext uri="{FF2B5EF4-FFF2-40B4-BE49-F238E27FC236}">
                <a16:creationId xmlns:a16="http://schemas.microsoft.com/office/drawing/2014/main" id="{92B46A8A-F618-3F4F-AFBD-424AF072906A}"/>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E86CA6F6-5992-FB4A-9388-6F2FDCB445B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424149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F845-940C-F34D-9D8A-E6B7B049C5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E70889-93CB-7C4B-86BA-9C10C8913F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9D592E-E02C-7D45-88D4-BFDE71E7D1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7FA50A4-7563-884B-9567-7DD4C588A2EF}"/>
              </a:ext>
            </a:extLst>
          </p:cNvPr>
          <p:cNvSpPr>
            <a:spLocks noGrp="1"/>
          </p:cNvSpPr>
          <p:nvPr>
            <p:ph type="dt" sz="half" idx="10"/>
          </p:nvPr>
        </p:nvSpPr>
        <p:spPr/>
        <p:txBody>
          <a:bodyPr/>
          <a:lstStyle/>
          <a:p>
            <a:fld id="{66704F92-A6E3-3A41-8359-754F3715F024}" type="datetime1">
              <a:rPr lang="en-GB" smtClean="0"/>
              <a:t>08/03/2021</a:t>
            </a:fld>
            <a:endParaRPr lang="en-US" dirty="0"/>
          </a:p>
        </p:txBody>
      </p:sp>
      <p:sp>
        <p:nvSpPr>
          <p:cNvPr id="6" name="Footer Placeholder 5">
            <a:extLst>
              <a:ext uri="{FF2B5EF4-FFF2-40B4-BE49-F238E27FC236}">
                <a16:creationId xmlns:a16="http://schemas.microsoft.com/office/drawing/2014/main" id="{EBBB6B1A-1512-E142-85A3-8A8E22C7C6DA}"/>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2590C973-E386-3942-9DC8-5FD4684BD052}"/>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64123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BCC4-F0D9-BC4C-81D4-53ED58F656D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1EA8D92-65F2-A749-87C1-D221F7BA2B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BAABCC-C81C-594E-80E2-024F2F053E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96C102-8CD3-924F-8FC0-E50852E84D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B34D57-BE55-124B-B04D-3A52A28356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8588D38-8612-2946-A018-524B1A6F34CA}"/>
              </a:ext>
            </a:extLst>
          </p:cNvPr>
          <p:cNvSpPr>
            <a:spLocks noGrp="1"/>
          </p:cNvSpPr>
          <p:nvPr>
            <p:ph type="dt" sz="half" idx="10"/>
          </p:nvPr>
        </p:nvSpPr>
        <p:spPr/>
        <p:txBody>
          <a:bodyPr/>
          <a:lstStyle/>
          <a:p>
            <a:fld id="{61B0109C-386F-0548-AB3B-D6FE2AA22727}" type="datetime1">
              <a:rPr lang="en-GB" smtClean="0"/>
              <a:t>08/03/2021</a:t>
            </a:fld>
            <a:endParaRPr lang="en-US" dirty="0"/>
          </a:p>
        </p:txBody>
      </p:sp>
      <p:sp>
        <p:nvSpPr>
          <p:cNvPr id="8" name="Footer Placeholder 7">
            <a:extLst>
              <a:ext uri="{FF2B5EF4-FFF2-40B4-BE49-F238E27FC236}">
                <a16:creationId xmlns:a16="http://schemas.microsoft.com/office/drawing/2014/main" id="{929FFDED-32B8-214E-B773-41DCA29320C1}"/>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EC49435C-C1FD-9041-8EB7-FE8BE7C63060}"/>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005273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A2DE-0BC5-DF49-81F2-84687A7121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7DBE184-F04E-2643-ABBF-C6A45F8FE100}"/>
              </a:ext>
            </a:extLst>
          </p:cNvPr>
          <p:cNvSpPr>
            <a:spLocks noGrp="1"/>
          </p:cNvSpPr>
          <p:nvPr>
            <p:ph type="dt" sz="half" idx="10"/>
          </p:nvPr>
        </p:nvSpPr>
        <p:spPr/>
        <p:txBody>
          <a:bodyPr/>
          <a:lstStyle/>
          <a:p>
            <a:fld id="{2E6094CC-4416-D947-B7B6-3C439557F285}" type="datetime1">
              <a:rPr lang="en-GB" smtClean="0"/>
              <a:t>08/03/2021</a:t>
            </a:fld>
            <a:endParaRPr lang="en-US" dirty="0"/>
          </a:p>
        </p:txBody>
      </p:sp>
      <p:sp>
        <p:nvSpPr>
          <p:cNvPr id="4" name="Footer Placeholder 3">
            <a:extLst>
              <a:ext uri="{FF2B5EF4-FFF2-40B4-BE49-F238E27FC236}">
                <a16:creationId xmlns:a16="http://schemas.microsoft.com/office/drawing/2014/main" id="{64C0B599-E9DD-AF40-9E43-CD48378B1A66}"/>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63B76B4B-4504-BB4C-B77C-1703ED0D190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636326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4850DC-0267-C047-A70C-CD2289E89D26}"/>
              </a:ext>
            </a:extLst>
          </p:cNvPr>
          <p:cNvSpPr>
            <a:spLocks noGrp="1"/>
          </p:cNvSpPr>
          <p:nvPr>
            <p:ph type="dt" sz="half" idx="10"/>
          </p:nvPr>
        </p:nvSpPr>
        <p:spPr/>
        <p:txBody>
          <a:bodyPr/>
          <a:lstStyle/>
          <a:p>
            <a:fld id="{00AF068E-0D77-424A-BB06-E524BD4B11EA}" type="datetime1">
              <a:rPr lang="en-GB" smtClean="0"/>
              <a:t>08/03/2021</a:t>
            </a:fld>
            <a:endParaRPr lang="en-US" dirty="0"/>
          </a:p>
        </p:txBody>
      </p:sp>
      <p:sp>
        <p:nvSpPr>
          <p:cNvPr id="3" name="Footer Placeholder 2">
            <a:extLst>
              <a:ext uri="{FF2B5EF4-FFF2-40B4-BE49-F238E27FC236}">
                <a16:creationId xmlns:a16="http://schemas.microsoft.com/office/drawing/2014/main" id="{F58389FC-22AD-6B47-A297-8231286F6927}"/>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1CB85156-C7C3-1647-9FA1-EACABFAAA11D}"/>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32160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33CF4-859D-1A4E-BC3B-F00827D48D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3649208-A99C-7D44-8107-2C97730D27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801865E-FF8C-A34E-9361-7133081AEC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912F44-6CFE-344B-86EF-896729055C20}"/>
              </a:ext>
            </a:extLst>
          </p:cNvPr>
          <p:cNvSpPr>
            <a:spLocks noGrp="1"/>
          </p:cNvSpPr>
          <p:nvPr>
            <p:ph type="dt" sz="half" idx="10"/>
          </p:nvPr>
        </p:nvSpPr>
        <p:spPr/>
        <p:txBody>
          <a:bodyPr/>
          <a:lstStyle/>
          <a:p>
            <a:fld id="{E1CBFB1F-8A57-8B40-A3A8-D364FA548ACB}" type="datetime1">
              <a:rPr lang="en-GB" smtClean="0"/>
              <a:t>08/03/2021</a:t>
            </a:fld>
            <a:endParaRPr lang="en-US" dirty="0"/>
          </a:p>
        </p:txBody>
      </p:sp>
      <p:sp>
        <p:nvSpPr>
          <p:cNvPr id="6" name="Footer Placeholder 5">
            <a:extLst>
              <a:ext uri="{FF2B5EF4-FFF2-40B4-BE49-F238E27FC236}">
                <a16:creationId xmlns:a16="http://schemas.microsoft.com/office/drawing/2014/main" id="{5B692FBE-0344-804E-85D9-47C359BE71A6}"/>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681C134-9861-CE42-B8DD-C6AB14DA2BE1}"/>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411470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0740-51DC-9C40-AE5A-437C51798B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57A52C-88B5-F74D-A11B-349EE9A04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5A3F73-5BA7-9D43-82B7-4512169A44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2F6966-E36A-CE44-B976-04FD0B05143D}"/>
              </a:ext>
            </a:extLst>
          </p:cNvPr>
          <p:cNvSpPr>
            <a:spLocks noGrp="1"/>
          </p:cNvSpPr>
          <p:nvPr>
            <p:ph type="dt" sz="half" idx="10"/>
          </p:nvPr>
        </p:nvSpPr>
        <p:spPr/>
        <p:txBody>
          <a:bodyPr/>
          <a:lstStyle/>
          <a:p>
            <a:fld id="{4FB22AD3-490C-2942-8070-DA66279FD30D}" type="datetime1">
              <a:rPr lang="en-GB" smtClean="0"/>
              <a:t>08/03/2021</a:t>
            </a:fld>
            <a:endParaRPr lang="en-US" dirty="0"/>
          </a:p>
        </p:txBody>
      </p:sp>
      <p:sp>
        <p:nvSpPr>
          <p:cNvPr id="6" name="Footer Placeholder 5">
            <a:extLst>
              <a:ext uri="{FF2B5EF4-FFF2-40B4-BE49-F238E27FC236}">
                <a16:creationId xmlns:a16="http://schemas.microsoft.com/office/drawing/2014/main" id="{0B32FA5C-2C6D-834D-84A4-85B163C04DF4}"/>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2E96EDA8-7FA4-7544-97DB-FD42B49999D2}"/>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975294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B9B61-5AC0-244C-B64D-D367CA9D28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EC5A61-FF34-6E44-9443-0C72AF9C46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CB2E5B-6BD1-E44F-9CD8-5B4F4037E282}"/>
              </a:ext>
            </a:extLst>
          </p:cNvPr>
          <p:cNvSpPr>
            <a:spLocks noGrp="1"/>
          </p:cNvSpPr>
          <p:nvPr>
            <p:ph type="dt" sz="half" idx="10"/>
          </p:nvPr>
        </p:nvSpPr>
        <p:spPr/>
        <p:txBody>
          <a:bodyPr/>
          <a:lstStyle/>
          <a:p>
            <a:fld id="{ACC55693-9749-3C4F-A5DE-ED2CF5079938}" type="datetime1">
              <a:rPr lang="en-GB" smtClean="0"/>
              <a:t>08/03/2021</a:t>
            </a:fld>
            <a:endParaRPr lang="en-US" dirty="0"/>
          </a:p>
        </p:txBody>
      </p:sp>
      <p:sp>
        <p:nvSpPr>
          <p:cNvPr id="5" name="Footer Placeholder 4">
            <a:extLst>
              <a:ext uri="{FF2B5EF4-FFF2-40B4-BE49-F238E27FC236}">
                <a16:creationId xmlns:a16="http://schemas.microsoft.com/office/drawing/2014/main" id="{BACE10FC-E678-9946-9CD6-AC4C019AFFD4}"/>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1A9367EA-A13F-5A44-B283-29DA44A72707}"/>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46703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B9F1E-76B8-354D-85A4-DBA8730C83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F1D22B-870E-6E43-94FB-DF702F88DD4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2AD7C5-B0D3-AB4A-91B5-E997317688A0}"/>
              </a:ext>
            </a:extLst>
          </p:cNvPr>
          <p:cNvSpPr>
            <a:spLocks noGrp="1"/>
          </p:cNvSpPr>
          <p:nvPr>
            <p:ph type="dt" sz="half" idx="10"/>
          </p:nvPr>
        </p:nvSpPr>
        <p:spPr/>
        <p:txBody>
          <a:bodyPr/>
          <a:lstStyle/>
          <a:p>
            <a:fld id="{43CB8FCE-2BFF-7641-BBB2-F0ED2DEEB65F}" type="datetime1">
              <a:rPr lang="en-GB" smtClean="0"/>
              <a:t>08/03/2021</a:t>
            </a:fld>
            <a:endParaRPr lang="en-US" dirty="0"/>
          </a:p>
        </p:txBody>
      </p:sp>
      <p:sp>
        <p:nvSpPr>
          <p:cNvPr id="5" name="Footer Placeholder 4">
            <a:extLst>
              <a:ext uri="{FF2B5EF4-FFF2-40B4-BE49-F238E27FC236}">
                <a16:creationId xmlns:a16="http://schemas.microsoft.com/office/drawing/2014/main" id="{5B7959EF-27F2-4F41-B0B8-F970BCEAE9F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4F0D017-A7A6-C94F-893D-73472CBE0833}"/>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347767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6AA5F66-9E13-2B47-9F4D-1CA1F9A06ED7}" type="datetime1">
              <a:rPr lang="en-GB" smtClean="0"/>
              <a:t>08/03/2021</a:t>
            </a:fld>
            <a:endParaRPr lang="en-GB"/>
          </a:p>
        </p:txBody>
      </p:sp>
      <p:sp>
        <p:nvSpPr>
          <p:cNvPr id="5" name="Footer Placeholder 4"/>
          <p:cNvSpPr>
            <a:spLocks noGrp="1"/>
          </p:cNvSpPr>
          <p:nvPr>
            <p:ph type="ftr" sz="quarter" idx="11"/>
          </p:nvPr>
        </p:nvSpPr>
        <p:spPr/>
        <p:txBody>
          <a:bodyPr/>
          <a:lstStyle/>
          <a:p>
            <a:r>
              <a:rPr lang="en-GB"/>
              <a:t>Sample Footer Text</a:t>
            </a:r>
          </a:p>
        </p:txBody>
      </p:sp>
      <p:sp>
        <p:nvSpPr>
          <p:cNvPr id="6" name="Slide Number Placeholder 5"/>
          <p:cNvSpPr>
            <a:spLocks noGrp="1"/>
          </p:cNvSpPr>
          <p:nvPr>
            <p:ph type="sldNum" sz="quarter" idx="12"/>
          </p:nvPr>
        </p:nvSpPr>
        <p:spPr/>
        <p:txBody>
          <a:bodyPr/>
          <a:lstStyle/>
          <a:p>
            <a:fld id="{25757F2A-16E9-406E-A59B-E6790B460A87}" type="slidenum">
              <a:rPr lang="en-GB" smtClean="0"/>
              <a:t>‹#›</a:t>
            </a:fld>
            <a:endParaRPr lang="en-GB"/>
          </a:p>
        </p:txBody>
      </p:sp>
      <p:sp>
        <p:nvSpPr>
          <p:cNvPr id="25" name="Title Placeholder 1"/>
          <p:cNvSpPr>
            <a:spLocks noGrp="1"/>
          </p:cNvSpPr>
          <p:nvPr>
            <p:ph type="title"/>
          </p:nvPr>
        </p:nvSpPr>
        <p:spPr>
          <a:xfrm>
            <a:off x="368300" y="228601"/>
            <a:ext cx="11455400" cy="1066801"/>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1" name="Content Placeholder 30"/>
          <p:cNvSpPr>
            <a:spLocks noGrp="1"/>
          </p:cNvSpPr>
          <p:nvPr>
            <p:ph sz="quarter" idx="13"/>
          </p:nvPr>
        </p:nvSpPr>
        <p:spPr>
          <a:xfrm>
            <a:off x="365760" y="1298448"/>
            <a:ext cx="11460480" cy="4937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028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8C1B16-3E12-2947-8F0A-B54B06131A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863A88-9EC7-4346-89D5-4850309F8F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C92B74-9A9A-424D-A252-0C6BFCF567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9E1AC6-5D9A-C54D-9771-025736BC25CA}" type="datetime1">
              <a:rPr lang="en-GB" smtClean="0"/>
              <a:t>08/03/2021</a:t>
            </a:fld>
            <a:endParaRPr lang="en-US" dirty="0"/>
          </a:p>
        </p:txBody>
      </p:sp>
      <p:sp>
        <p:nvSpPr>
          <p:cNvPr id="5" name="Footer Placeholder 4">
            <a:extLst>
              <a:ext uri="{FF2B5EF4-FFF2-40B4-BE49-F238E27FC236}">
                <a16:creationId xmlns:a16="http://schemas.microsoft.com/office/drawing/2014/main" id="{EE271A01-739C-7D4F-BCAD-22F9C3F30C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A48AA678-E334-BB49-BA0E-29C3D30DE7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09736688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media2.m4a"/><Relationship Id="rId7" Type="http://schemas.openxmlformats.org/officeDocument/2006/relationships/diagramQuickStyle" Target="../diagrams/quickStyle1.xml"/><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slideLayout" Target="../slideLayouts/slideLayout1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audio" Target="../media/media3.m4a"/><Relationship Id="rId7" Type="http://schemas.openxmlformats.org/officeDocument/2006/relationships/diagramQuickStyle" Target="../diagrams/quickStyle2.xml"/><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slideLayout" Target="../slideLayouts/slideLayout12.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audio" Target="../media/media4.m4a"/><Relationship Id="rId7" Type="http://schemas.openxmlformats.org/officeDocument/2006/relationships/diagramQuickStyle" Target="../diagrams/quickStyle3.xml"/><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slideLayout" Target="../slideLayouts/slideLayout12.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2.png"/><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6.m4a"/><Relationship Id="rId7" Type="http://schemas.openxmlformats.org/officeDocument/2006/relationships/image" Target="../media/image12.png"/><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13" Type="http://schemas.openxmlformats.org/officeDocument/2006/relationships/diagramColors" Target="../diagrams/colors5.xml"/><Relationship Id="rId3" Type="http://schemas.openxmlformats.org/officeDocument/2006/relationships/audio" Target="../media/media8.m4a"/><Relationship Id="rId7" Type="http://schemas.openxmlformats.org/officeDocument/2006/relationships/diagramQuickStyle" Target="../diagrams/quickStyle4.xml"/><Relationship Id="rId12" Type="http://schemas.openxmlformats.org/officeDocument/2006/relationships/diagramQuickStyle" Target="../diagrams/quickStyle5.xml"/><Relationship Id="rId2" Type="http://schemas.microsoft.com/office/2007/relationships/media" Target="../media/media8.m4a"/><Relationship Id="rId16" Type="http://schemas.openxmlformats.org/officeDocument/2006/relationships/image" Target="../media/image2.png"/><Relationship Id="rId1" Type="http://schemas.openxmlformats.org/officeDocument/2006/relationships/tags" Target="../tags/tag7.xml"/><Relationship Id="rId6" Type="http://schemas.openxmlformats.org/officeDocument/2006/relationships/diagramLayout" Target="../diagrams/layout4.xml"/><Relationship Id="rId11" Type="http://schemas.openxmlformats.org/officeDocument/2006/relationships/diagramLayout" Target="../diagrams/layout5.xml"/><Relationship Id="rId5" Type="http://schemas.openxmlformats.org/officeDocument/2006/relationships/diagramData" Target="../diagrams/data4.xml"/><Relationship Id="rId15" Type="http://schemas.openxmlformats.org/officeDocument/2006/relationships/image" Target="../media/image13.png"/><Relationship Id="rId10" Type="http://schemas.openxmlformats.org/officeDocument/2006/relationships/diagramData" Target="../diagrams/data5.xml"/><Relationship Id="rId4" Type="http://schemas.openxmlformats.org/officeDocument/2006/relationships/slideLayout" Target="../slideLayouts/slideLayout12.xml"/><Relationship Id="rId9" Type="http://schemas.microsoft.com/office/2007/relationships/diagramDrawing" Target="../diagrams/drawing4.xml"/><Relationship Id="rId14"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audio" Target="../media/media9.m4a"/><Relationship Id="rId7" Type="http://schemas.openxmlformats.org/officeDocument/2006/relationships/diagramQuickStyle" Target="../diagrams/quickStyle6.xml"/><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slideLayout" Target="../slideLayouts/slideLayout12.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6.xml"/><Relationship Id="rId7" Type="http://schemas.openxmlformats.org/officeDocument/2006/relationships/diagramColors" Target="../diagrams/colors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8.xml"/><Relationship Id="rId11" Type="http://schemas.openxmlformats.org/officeDocument/2006/relationships/image" Target="../media/image2.png"/><Relationship Id="rId5" Type="http://schemas.openxmlformats.org/officeDocument/2006/relationships/diagramData" Target="../diagrams/data8.xml"/><Relationship Id="rId10" Type="http://schemas.openxmlformats.org/officeDocument/2006/relationships/hyperlink" Target="http://www.adhd-institute.com/assessment-diagnosis/diagnosis/#sthash.tCbZmDnY.dpuf" TargetMode="External"/><Relationship Id="rId4" Type="http://schemas.openxmlformats.org/officeDocument/2006/relationships/notesSlide" Target="../notesSlides/notesSlide1.xml"/><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9.xml"/><Relationship Id="rId5" Type="http://schemas.openxmlformats.org/officeDocument/2006/relationships/image" Target="../media/image2.png"/><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www.adhd-institute.com/assessment-diagnosis/rating-scales/"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9.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13" Type="http://schemas.microsoft.com/office/2007/relationships/diagramDrawing" Target="../diagrams/drawing11.xml"/><Relationship Id="rId18" Type="http://schemas.microsoft.com/office/2007/relationships/diagramDrawing" Target="../diagrams/drawing12.xml"/><Relationship Id="rId3" Type="http://schemas.openxmlformats.org/officeDocument/2006/relationships/slideLayout" Target="../slideLayouts/slideLayout6.xml"/><Relationship Id="rId21" Type="http://schemas.openxmlformats.org/officeDocument/2006/relationships/diagramQuickStyle" Target="../diagrams/quickStyle13.xml"/><Relationship Id="rId7" Type="http://schemas.openxmlformats.org/officeDocument/2006/relationships/diagramColors" Target="../diagrams/colors10.xml"/><Relationship Id="rId12" Type="http://schemas.openxmlformats.org/officeDocument/2006/relationships/diagramColors" Target="../diagrams/colors11.xml"/><Relationship Id="rId17" Type="http://schemas.openxmlformats.org/officeDocument/2006/relationships/diagramColors" Target="../diagrams/colors12.xml"/><Relationship Id="rId2" Type="http://schemas.openxmlformats.org/officeDocument/2006/relationships/audio" Target="../media/media18.m4a"/><Relationship Id="rId16" Type="http://schemas.openxmlformats.org/officeDocument/2006/relationships/diagramQuickStyle" Target="../diagrams/quickStyle12.xml"/><Relationship Id="rId20" Type="http://schemas.openxmlformats.org/officeDocument/2006/relationships/diagramLayout" Target="../diagrams/layout13.xml"/><Relationship Id="rId1" Type="http://schemas.microsoft.com/office/2007/relationships/media" Target="../media/media18.m4a"/><Relationship Id="rId6" Type="http://schemas.openxmlformats.org/officeDocument/2006/relationships/diagramQuickStyle" Target="../diagrams/quickStyle10.xml"/><Relationship Id="rId11" Type="http://schemas.openxmlformats.org/officeDocument/2006/relationships/diagramQuickStyle" Target="../diagrams/quickStyle11.xml"/><Relationship Id="rId24" Type="http://schemas.openxmlformats.org/officeDocument/2006/relationships/image" Target="../media/image2.png"/><Relationship Id="rId5" Type="http://schemas.openxmlformats.org/officeDocument/2006/relationships/diagramLayout" Target="../diagrams/layout10.xml"/><Relationship Id="rId15" Type="http://schemas.openxmlformats.org/officeDocument/2006/relationships/diagramLayout" Target="../diagrams/layout12.xml"/><Relationship Id="rId23" Type="http://schemas.microsoft.com/office/2007/relationships/diagramDrawing" Target="../diagrams/drawing13.xml"/><Relationship Id="rId10" Type="http://schemas.openxmlformats.org/officeDocument/2006/relationships/diagramLayout" Target="../diagrams/layout11.xml"/><Relationship Id="rId19" Type="http://schemas.openxmlformats.org/officeDocument/2006/relationships/diagramData" Target="../diagrams/data13.xml"/><Relationship Id="rId4" Type="http://schemas.openxmlformats.org/officeDocument/2006/relationships/diagramData" Target="../diagrams/data10.xml"/><Relationship Id="rId9" Type="http://schemas.openxmlformats.org/officeDocument/2006/relationships/diagramData" Target="../diagrams/data11.xml"/><Relationship Id="rId14" Type="http://schemas.openxmlformats.org/officeDocument/2006/relationships/diagramData" Target="../diagrams/data12.xml"/><Relationship Id="rId22" Type="http://schemas.openxmlformats.org/officeDocument/2006/relationships/diagramColors" Target="../diagrams/colors13.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4.xml"/><Relationship Id="rId13" Type="http://schemas.openxmlformats.org/officeDocument/2006/relationships/diagramColors" Target="../diagrams/colors15.xml"/><Relationship Id="rId18" Type="http://schemas.openxmlformats.org/officeDocument/2006/relationships/diagramColors" Target="../diagrams/colors16.xml"/><Relationship Id="rId3" Type="http://schemas.openxmlformats.org/officeDocument/2006/relationships/slideLayout" Target="../slideLayouts/slideLayout2.xml"/><Relationship Id="rId7" Type="http://schemas.openxmlformats.org/officeDocument/2006/relationships/diagramQuickStyle" Target="../diagrams/quickStyle14.xml"/><Relationship Id="rId12" Type="http://schemas.openxmlformats.org/officeDocument/2006/relationships/diagramQuickStyle" Target="../diagrams/quickStyle15.xml"/><Relationship Id="rId17" Type="http://schemas.openxmlformats.org/officeDocument/2006/relationships/diagramQuickStyle" Target="../diagrams/quickStyle16.xml"/><Relationship Id="rId2" Type="http://schemas.openxmlformats.org/officeDocument/2006/relationships/audio" Target="../media/media19.m4a"/><Relationship Id="rId16" Type="http://schemas.openxmlformats.org/officeDocument/2006/relationships/diagramLayout" Target="../diagrams/layout16.xml"/><Relationship Id="rId20" Type="http://schemas.openxmlformats.org/officeDocument/2006/relationships/image" Target="../media/image2.png"/><Relationship Id="rId1" Type="http://schemas.microsoft.com/office/2007/relationships/media" Target="../media/media19.m4a"/><Relationship Id="rId6" Type="http://schemas.openxmlformats.org/officeDocument/2006/relationships/diagramLayout" Target="../diagrams/layout14.xml"/><Relationship Id="rId11" Type="http://schemas.openxmlformats.org/officeDocument/2006/relationships/diagramLayout" Target="../diagrams/layout15.xml"/><Relationship Id="rId5" Type="http://schemas.openxmlformats.org/officeDocument/2006/relationships/diagramData" Target="../diagrams/data14.xml"/><Relationship Id="rId15" Type="http://schemas.openxmlformats.org/officeDocument/2006/relationships/diagramData" Target="../diagrams/data16.xml"/><Relationship Id="rId10" Type="http://schemas.openxmlformats.org/officeDocument/2006/relationships/diagramData" Target="../diagrams/data15.xml"/><Relationship Id="rId19" Type="http://schemas.microsoft.com/office/2007/relationships/diagramDrawing" Target="../diagrams/drawing16.xml"/><Relationship Id="rId4" Type="http://schemas.openxmlformats.org/officeDocument/2006/relationships/notesSlide" Target="../notesSlides/notesSlide3.xml"/><Relationship Id="rId9" Type="http://schemas.microsoft.com/office/2007/relationships/diagramDrawing" Target="../diagrams/drawing14.xml"/><Relationship Id="rId14" Type="http://schemas.microsoft.com/office/2007/relationships/diagramDrawing" Target="../diagrams/drawing15.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22.xml.rels><?xml version="1.0" encoding="UTF-8" standalone="yes"?>
<Relationships xmlns="http://schemas.openxmlformats.org/package/2006/relationships"><Relationship Id="rId8" Type="http://schemas.microsoft.com/office/2007/relationships/diagramDrawing" Target="../diagrams/drawing18.xml"/><Relationship Id="rId13"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8.xml"/><Relationship Id="rId12" Type="http://schemas.openxmlformats.org/officeDocument/2006/relationships/diagramColors" Target="../diagrams/colors19.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8.xml"/><Relationship Id="rId11" Type="http://schemas.openxmlformats.org/officeDocument/2006/relationships/diagramQuickStyle" Target="../diagrams/quickStyle19.xml"/><Relationship Id="rId5" Type="http://schemas.openxmlformats.org/officeDocument/2006/relationships/diagramLayout" Target="../diagrams/layout18.xml"/><Relationship Id="rId10" Type="http://schemas.openxmlformats.org/officeDocument/2006/relationships/diagramLayout" Target="../diagrams/layout19.xml"/><Relationship Id="rId4" Type="http://schemas.openxmlformats.org/officeDocument/2006/relationships/diagramData" Target="../diagrams/data18.xml"/><Relationship Id="rId9" Type="http://schemas.openxmlformats.org/officeDocument/2006/relationships/diagramData" Target="../diagrams/data19.xml"/><Relationship Id="rId1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0.xml"/><Relationship Id="rId13"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0.xml"/><Relationship Id="rId12" Type="http://schemas.openxmlformats.org/officeDocument/2006/relationships/diagramQuickStyle" Target="../diagrams/quickStyle21.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20.xml"/><Relationship Id="rId11" Type="http://schemas.openxmlformats.org/officeDocument/2006/relationships/diagramLayout" Target="../diagrams/layout21.xml"/><Relationship Id="rId5" Type="http://schemas.openxmlformats.org/officeDocument/2006/relationships/diagramData" Target="../diagrams/data20.xml"/><Relationship Id="rId15" Type="http://schemas.openxmlformats.org/officeDocument/2006/relationships/image" Target="../media/image2.png"/><Relationship Id="rId10" Type="http://schemas.openxmlformats.org/officeDocument/2006/relationships/diagramData" Target="../diagrams/data21.xml"/><Relationship Id="rId4" Type="http://schemas.openxmlformats.org/officeDocument/2006/relationships/notesSlide" Target="../notesSlides/notesSlide7.xml"/><Relationship Id="rId9" Type="http://schemas.microsoft.com/office/2007/relationships/diagramDrawing" Target="../diagrams/drawing20.xml"/><Relationship Id="rId14" Type="http://schemas.microsoft.com/office/2007/relationships/diagramDrawing" Target="../diagrams/drawing2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slideLayout" Target="../slideLayouts/slideLayout2.xml"/><Relationship Id="rId7" Type="http://schemas.openxmlformats.org/officeDocument/2006/relationships/diagramQuickStyle" Target="../diagrams/quickStyle2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22.xml"/><Relationship Id="rId5" Type="http://schemas.openxmlformats.org/officeDocument/2006/relationships/diagramData" Target="../diagrams/data22.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22.xml"/></Relationships>
</file>

<file path=ppt/slides/_rels/slide26.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microsoft.com/office/2007/relationships/diagramDrawing" Target="../diagrams/drawing24.xml"/><Relationship Id="rId13" Type="http://schemas.microsoft.com/office/2007/relationships/diagramDrawing" Target="../diagrams/drawing25.xml"/><Relationship Id="rId18" Type="http://schemas.microsoft.com/office/2007/relationships/diagramDrawing" Target="../diagrams/drawing26.xml"/><Relationship Id="rId3" Type="http://schemas.openxmlformats.org/officeDocument/2006/relationships/slideLayout" Target="../slideLayouts/slideLayout2.xml"/><Relationship Id="rId7" Type="http://schemas.openxmlformats.org/officeDocument/2006/relationships/diagramColors" Target="../diagrams/colors24.xml"/><Relationship Id="rId12" Type="http://schemas.openxmlformats.org/officeDocument/2006/relationships/diagramColors" Target="../diagrams/colors25.xml"/><Relationship Id="rId17" Type="http://schemas.openxmlformats.org/officeDocument/2006/relationships/diagramColors" Target="../diagrams/colors26.xml"/><Relationship Id="rId2" Type="http://schemas.openxmlformats.org/officeDocument/2006/relationships/audio" Target="../media/media27.m4a"/><Relationship Id="rId16" Type="http://schemas.openxmlformats.org/officeDocument/2006/relationships/diagramQuickStyle" Target="../diagrams/quickStyle26.xml"/><Relationship Id="rId1" Type="http://schemas.microsoft.com/office/2007/relationships/media" Target="../media/media27.m4a"/><Relationship Id="rId6" Type="http://schemas.openxmlformats.org/officeDocument/2006/relationships/diagramQuickStyle" Target="../diagrams/quickStyle24.xml"/><Relationship Id="rId11" Type="http://schemas.openxmlformats.org/officeDocument/2006/relationships/diagramQuickStyle" Target="../diagrams/quickStyle25.xml"/><Relationship Id="rId5" Type="http://schemas.openxmlformats.org/officeDocument/2006/relationships/diagramLayout" Target="../diagrams/layout24.xml"/><Relationship Id="rId15" Type="http://schemas.openxmlformats.org/officeDocument/2006/relationships/diagramLayout" Target="../diagrams/layout26.xml"/><Relationship Id="rId10" Type="http://schemas.openxmlformats.org/officeDocument/2006/relationships/diagramLayout" Target="../diagrams/layout25.xml"/><Relationship Id="rId19" Type="http://schemas.openxmlformats.org/officeDocument/2006/relationships/image" Target="../media/image2.png"/><Relationship Id="rId4" Type="http://schemas.openxmlformats.org/officeDocument/2006/relationships/diagramData" Target="../diagrams/data24.xml"/><Relationship Id="rId9" Type="http://schemas.openxmlformats.org/officeDocument/2006/relationships/diagramData" Target="../diagrams/data25.xml"/><Relationship Id="rId14" Type="http://schemas.openxmlformats.org/officeDocument/2006/relationships/diagramData" Target="../diagrams/data26.xml"/></Relationships>
</file>

<file path=ppt/slides/_rels/slide28.xml.rels><?xml version="1.0" encoding="UTF-8" standalone="yes"?>
<Relationships xmlns="http://schemas.openxmlformats.org/package/2006/relationships"><Relationship Id="rId8" Type="http://schemas.microsoft.com/office/2007/relationships/diagramDrawing" Target="../diagrams/drawing27.xml"/><Relationship Id="rId13" Type="http://schemas.microsoft.com/office/2007/relationships/diagramDrawing" Target="../diagrams/drawing28.xml"/><Relationship Id="rId18" Type="http://schemas.microsoft.com/office/2007/relationships/diagramDrawing" Target="../diagrams/drawing29.xml"/><Relationship Id="rId3" Type="http://schemas.openxmlformats.org/officeDocument/2006/relationships/slideLayout" Target="../slideLayouts/slideLayout2.xml"/><Relationship Id="rId21" Type="http://schemas.openxmlformats.org/officeDocument/2006/relationships/diagramQuickStyle" Target="../diagrams/quickStyle30.xml"/><Relationship Id="rId7" Type="http://schemas.openxmlformats.org/officeDocument/2006/relationships/diagramColors" Target="../diagrams/colors27.xml"/><Relationship Id="rId12" Type="http://schemas.openxmlformats.org/officeDocument/2006/relationships/diagramColors" Target="../diagrams/colors28.xml"/><Relationship Id="rId17" Type="http://schemas.openxmlformats.org/officeDocument/2006/relationships/diagramColors" Target="../diagrams/colors29.xml"/><Relationship Id="rId2" Type="http://schemas.openxmlformats.org/officeDocument/2006/relationships/audio" Target="../media/media28.m4a"/><Relationship Id="rId16" Type="http://schemas.openxmlformats.org/officeDocument/2006/relationships/diagramQuickStyle" Target="../diagrams/quickStyle29.xml"/><Relationship Id="rId20" Type="http://schemas.openxmlformats.org/officeDocument/2006/relationships/diagramLayout" Target="../diagrams/layout30.xml"/><Relationship Id="rId1" Type="http://schemas.microsoft.com/office/2007/relationships/media" Target="../media/media28.m4a"/><Relationship Id="rId6" Type="http://schemas.openxmlformats.org/officeDocument/2006/relationships/diagramQuickStyle" Target="../diagrams/quickStyle27.xml"/><Relationship Id="rId11" Type="http://schemas.openxmlformats.org/officeDocument/2006/relationships/diagramQuickStyle" Target="../diagrams/quickStyle28.xml"/><Relationship Id="rId24" Type="http://schemas.openxmlformats.org/officeDocument/2006/relationships/image" Target="../media/image2.png"/><Relationship Id="rId5" Type="http://schemas.openxmlformats.org/officeDocument/2006/relationships/diagramLayout" Target="../diagrams/layout27.xml"/><Relationship Id="rId15" Type="http://schemas.openxmlformats.org/officeDocument/2006/relationships/diagramLayout" Target="../diagrams/layout29.xml"/><Relationship Id="rId23" Type="http://schemas.microsoft.com/office/2007/relationships/diagramDrawing" Target="../diagrams/drawing30.xml"/><Relationship Id="rId10" Type="http://schemas.openxmlformats.org/officeDocument/2006/relationships/diagramLayout" Target="../diagrams/layout28.xml"/><Relationship Id="rId19" Type="http://schemas.openxmlformats.org/officeDocument/2006/relationships/diagramData" Target="../diagrams/data30.xml"/><Relationship Id="rId4" Type="http://schemas.openxmlformats.org/officeDocument/2006/relationships/diagramData" Target="../diagrams/data27.xml"/><Relationship Id="rId9" Type="http://schemas.openxmlformats.org/officeDocument/2006/relationships/diagramData" Target="../diagrams/data28.xml"/><Relationship Id="rId14" Type="http://schemas.openxmlformats.org/officeDocument/2006/relationships/diagramData" Target="../diagrams/data29.xml"/><Relationship Id="rId22" Type="http://schemas.openxmlformats.org/officeDocument/2006/relationships/diagramColors" Target="../diagrams/colors30.xml"/></Relationships>
</file>

<file path=ppt/slides/_rels/slide29.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slideLayout" Target="../slideLayouts/slideLayout2.xml"/><Relationship Id="rId7" Type="http://schemas.openxmlformats.org/officeDocument/2006/relationships/diagramColors" Target="../diagrams/colors31.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 Id="rId9" Type="http://schemas.openxmlformats.org/officeDocument/2006/relationships/image" Target="../media/image2.png"/></Relationships>
</file>

<file path=ppt/slides/_rels/slide30.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slideLayout" Target="../slideLayouts/slideLayout2.xml"/><Relationship Id="rId7" Type="http://schemas.openxmlformats.org/officeDocument/2006/relationships/diagramColors" Target="../diagrams/colors3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 Id="rId9"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33.xml"/><Relationship Id="rId13" Type="http://schemas.openxmlformats.org/officeDocument/2006/relationships/diagramColors" Target="../diagrams/colors34.xml"/><Relationship Id="rId3" Type="http://schemas.openxmlformats.org/officeDocument/2006/relationships/slideLayout" Target="../slideLayouts/slideLayout2.xml"/><Relationship Id="rId7" Type="http://schemas.openxmlformats.org/officeDocument/2006/relationships/diagramQuickStyle" Target="../diagrams/quickStyle33.xml"/><Relationship Id="rId12" Type="http://schemas.openxmlformats.org/officeDocument/2006/relationships/diagramQuickStyle" Target="../diagrams/quickStyle34.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Layout" Target="../diagrams/layout33.xml"/><Relationship Id="rId11" Type="http://schemas.openxmlformats.org/officeDocument/2006/relationships/diagramLayout" Target="../diagrams/layout34.xml"/><Relationship Id="rId5" Type="http://schemas.openxmlformats.org/officeDocument/2006/relationships/diagramData" Target="../diagrams/data33.xml"/><Relationship Id="rId15" Type="http://schemas.openxmlformats.org/officeDocument/2006/relationships/image" Target="../media/image2.png"/><Relationship Id="rId10" Type="http://schemas.openxmlformats.org/officeDocument/2006/relationships/diagramData" Target="../diagrams/data34.xml"/><Relationship Id="rId4" Type="http://schemas.openxmlformats.org/officeDocument/2006/relationships/notesSlide" Target="../notesSlides/notesSlide9.xml"/><Relationship Id="rId9" Type="http://schemas.microsoft.com/office/2007/relationships/diagramDrawing" Target="../diagrams/drawing33.xml"/><Relationship Id="rId14" Type="http://schemas.microsoft.com/office/2007/relationships/diagramDrawing" Target="../diagrams/drawing34.xml"/></Relationships>
</file>

<file path=ppt/slides/_rels/slide32.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slideLayout" Target="../slideLayouts/slideLayout2.xml"/><Relationship Id="rId7" Type="http://schemas.openxmlformats.org/officeDocument/2006/relationships/diagramColors" Target="../diagrams/colors35.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 Id="rId9"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36.xml"/><Relationship Id="rId3" Type="http://schemas.openxmlformats.org/officeDocument/2006/relationships/slideLayout" Target="../slideLayouts/slideLayout2.xml"/><Relationship Id="rId7" Type="http://schemas.openxmlformats.org/officeDocument/2006/relationships/diagramQuickStyle" Target="../diagrams/quickStyle36.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diagramLayout" Target="../diagrams/layout36.xml"/><Relationship Id="rId5" Type="http://schemas.openxmlformats.org/officeDocument/2006/relationships/diagramData" Target="../diagrams/data36.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36.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37.xml"/><Relationship Id="rId3" Type="http://schemas.openxmlformats.org/officeDocument/2006/relationships/slideLayout" Target="../slideLayouts/slideLayout2.xml"/><Relationship Id="rId7" Type="http://schemas.openxmlformats.org/officeDocument/2006/relationships/diagramQuickStyle" Target="../diagrams/quickStyle37.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Layout" Target="../diagrams/layout37.xml"/><Relationship Id="rId11" Type="http://schemas.openxmlformats.org/officeDocument/2006/relationships/image" Target="../media/image2.png"/><Relationship Id="rId5" Type="http://schemas.openxmlformats.org/officeDocument/2006/relationships/diagramData" Target="../diagrams/data37.xml"/><Relationship Id="rId10" Type="http://schemas.openxmlformats.org/officeDocument/2006/relationships/image" Target="../media/image32.png"/><Relationship Id="rId4" Type="http://schemas.openxmlformats.org/officeDocument/2006/relationships/notesSlide" Target="../notesSlides/notesSlide11.xml"/><Relationship Id="rId9" Type="http://schemas.microsoft.com/office/2007/relationships/diagramDrawing" Target="../diagrams/drawing3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3017B7-DB56-477D-A4AE-8EC1B3C99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31384" y="679730"/>
            <a:ext cx="4293914" cy="3932729"/>
          </a:xfrm>
        </p:spPr>
        <p:txBody>
          <a:bodyPr>
            <a:normAutofit/>
          </a:bodyPr>
          <a:lstStyle/>
          <a:p>
            <a:pPr algn="l"/>
            <a:r>
              <a:rPr lang="en-GB" sz="5600" b="1" dirty="0">
                <a:cs typeface="Calibri Light"/>
              </a:rPr>
              <a:t>Atypical Development</a:t>
            </a:r>
            <a:endParaRPr lang="en-GB" sz="5600" b="1" dirty="0"/>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20" name="Straight Connector 19">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p:cNvSpPr>
            <a:spLocks noGrp="1"/>
          </p:cNvSpPr>
          <p:nvPr>
            <p:ph type="subTitle" idx="1"/>
          </p:nvPr>
        </p:nvSpPr>
        <p:spPr>
          <a:xfrm>
            <a:off x="7331383" y="4823595"/>
            <a:ext cx="3876085" cy="1261321"/>
          </a:xfrm>
        </p:spPr>
        <p:txBody>
          <a:bodyPr vert="horz" lIns="91440" tIns="45720" rIns="91440" bIns="45720" rtlCol="0">
            <a:normAutofit/>
          </a:bodyPr>
          <a:lstStyle/>
          <a:p>
            <a:pPr algn="l"/>
            <a:r>
              <a:rPr lang="en-GB">
                <a:cs typeface="Calibri"/>
              </a:rPr>
              <a:t>ECAP4005</a:t>
            </a:r>
            <a:endParaRPr lang="en-GB"/>
          </a:p>
        </p:txBody>
      </p:sp>
      <p:sp>
        <p:nvSpPr>
          <p:cNvPr id="23" name="Rectangle 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decorated, toy, colorful&#10;&#10;Description automatically generated">
            <a:extLst>
              <a:ext uri="{FF2B5EF4-FFF2-40B4-BE49-F238E27FC236}">
                <a16:creationId xmlns:a16="http://schemas.microsoft.com/office/drawing/2014/main" id="{2BC43014-A322-4136-96DB-75C46BA1CFFE}"/>
              </a:ext>
            </a:extLst>
          </p:cNvPr>
          <p:cNvPicPr>
            <a:picLocks noChangeAspect="1"/>
          </p:cNvPicPr>
          <p:nvPr/>
        </p:nvPicPr>
        <p:blipFill rotWithShape="1">
          <a:blip r:embed="rId4"/>
          <a:srcRect l="5935" r="9925" b="-2"/>
          <a:stretch/>
        </p:blipFill>
        <p:spPr>
          <a:xfrm>
            <a:off x="942597" y="612553"/>
            <a:ext cx="5608830" cy="5632894"/>
          </a:xfrm>
          <a:prstGeom prst="rect">
            <a:avLst/>
          </a:prstGeom>
        </p:spPr>
      </p:pic>
      <p:pic>
        <p:nvPicPr>
          <p:cNvPr id="4" name="Audio 3">
            <a:hlinkClick r:id="" action="ppaction://media"/>
            <a:extLst>
              <a:ext uri="{FF2B5EF4-FFF2-40B4-BE49-F238E27FC236}">
                <a16:creationId xmlns:a16="http://schemas.microsoft.com/office/drawing/2014/main" id="{04BC0ECA-0FDC-B442-8A52-66EE2BED56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72715"/>
    </mc:Choice>
    <mc:Fallback xmlns="">
      <p:transition spd="slow" advTm="72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3">
            <a:extLst>
              <a:ext uri="{FF2B5EF4-FFF2-40B4-BE49-F238E27FC236}">
                <a16:creationId xmlns:a16="http://schemas.microsoft.com/office/drawing/2014/main" id="{0D1D8088-559A-46A5-A801-CDF0B9476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65">
            <a:extLst>
              <a:ext uri="{FF2B5EF4-FFF2-40B4-BE49-F238E27FC236}">
                <a16:creationId xmlns:a16="http://schemas.microsoft.com/office/drawing/2014/main" id="{83E2E96F-17F7-4C8C-BDF1-6BB90A0C1D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2380868"/>
            <a:ext cx="11982332" cy="2087795"/>
            <a:chOff x="143163" y="5763486"/>
            <a:chExt cx="11982332" cy="739555"/>
          </a:xfrm>
        </p:grpSpPr>
        <p:sp>
          <p:nvSpPr>
            <p:cNvPr id="73" name="Rectangle 66">
              <a:extLst>
                <a:ext uri="{FF2B5EF4-FFF2-40B4-BE49-F238E27FC236}">
                  <a16:creationId xmlns:a16="http://schemas.microsoft.com/office/drawing/2014/main" id="{846BD00C-9313-4A22-94F7-3875A46C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67">
              <a:extLst>
                <a:ext uri="{FF2B5EF4-FFF2-40B4-BE49-F238E27FC236}">
                  <a16:creationId xmlns:a16="http://schemas.microsoft.com/office/drawing/2014/main" id="{1EAF30D0-AA67-427C-9938-A2C8A9B5D5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7" name="Rectangle 69">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p:cNvGraphicFramePr>
            <a:graphicFrameLocks noGrp="1"/>
          </p:cNvGraphicFramePr>
          <p:nvPr>
            <p:ph sz="quarter" idx="13"/>
            <p:extLst>
              <p:ext uri="{D42A27DB-BD31-4B8C-83A1-F6EECF244321}">
                <p14:modId xmlns:p14="http://schemas.microsoft.com/office/powerpoint/2010/main" val="3839131615"/>
              </p:ext>
            </p:extLst>
          </p:nvPr>
        </p:nvGraphicFramePr>
        <p:xfrm>
          <a:off x="1379458" y="511041"/>
          <a:ext cx="9036678" cy="58696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D440935F-4872-3A4A-B844-11902D177C89}"/>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874631653"/>
      </p:ext>
    </p:extLst>
  </p:cSld>
  <p:clrMapOvr>
    <a:masterClrMapping/>
  </p:clrMapOvr>
  <mc:AlternateContent xmlns:mc="http://schemas.openxmlformats.org/markup-compatibility/2006" xmlns:p14="http://schemas.microsoft.com/office/powerpoint/2010/main">
    <mc:Choice Requires="p14">
      <p:transition spd="slow" p14:dur="2000" advTm="126288"/>
    </mc:Choice>
    <mc:Fallback xmlns="">
      <p:transition spd="slow" advTm="126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859" y="764704"/>
            <a:ext cx="9290085" cy="990600"/>
          </a:xfrm>
        </p:spPr>
        <p:txBody>
          <a:bodyPr>
            <a:normAutofit fontScale="90000"/>
          </a:bodyPr>
          <a:lstStyle/>
          <a:p>
            <a:r>
              <a:rPr lang="en-GB" sz="4000" b="1" dirty="0"/>
              <a:t>When that behaviour is atypical </a:t>
            </a:r>
            <a:r>
              <a:rPr lang="en-GB" dirty="0"/>
              <a:t>(APA, 2000)</a:t>
            </a:r>
            <a:br>
              <a:rPr lang="en-GB" b="1" dirty="0"/>
            </a:br>
            <a:endParaRPr lang="en-GB" b="1"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797775989"/>
              </p:ext>
            </p:extLst>
          </p:nvPr>
        </p:nvGraphicFramePr>
        <p:xfrm>
          <a:off x="1186567" y="1945333"/>
          <a:ext cx="9301921" cy="45393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14B343D-655F-A047-9144-0A0A69482B49}"/>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369975534"/>
      </p:ext>
    </p:extLst>
  </p:cSld>
  <p:clrMapOvr>
    <a:masterClrMapping/>
  </p:clrMapOvr>
  <mc:AlternateContent xmlns:mc="http://schemas.openxmlformats.org/markup-compatibility/2006" xmlns:p14="http://schemas.microsoft.com/office/powerpoint/2010/main">
    <mc:Choice Requires="p14">
      <p:transition spd="slow" p14:dur="2000" advTm="134304"/>
    </mc:Choice>
    <mc:Fallback xmlns="">
      <p:transition spd="slow" advTm="134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270" y="-243408"/>
            <a:ext cx="9720122" cy="1142580"/>
          </a:xfrm>
        </p:spPr>
        <p:txBody>
          <a:bodyPr/>
          <a:lstStyle/>
          <a:p>
            <a:r>
              <a:rPr lang="en-GB" b="1" dirty="0"/>
              <a:t>Developmental Standards </a:t>
            </a:r>
            <a:endParaRPr lang="en-GB" dirty="0"/>
          </a:p>
        </p:txBody>
      </p:sp>
      <p:graphicFrame>
        <p:nvGraphicFramePr>
          <p:cNvPr id="4" name="Content Placeholder 3"/>
          <p:cNvGraphicFramePr>
            <a:graphicFrameLocks noGrp="1"/>
          </p:cNvGraphicFramePr>
          <p:nvPr>
            <p:ph sz="quarter" idx="13"/>
          </p:nvPr>
        </p:nvGraphicFramePr>
        <p:xfrm>
          <a:off x="1919536" y="1340768"/>
          <a:ext cx="8424936" cy="52158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6F189A03-2653-F34D-AA1F-9188C1B094B4}"/>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995876036"/>
      </p:ext>
    </p:extLst>
  </p:cSld>
  <p:clrMapOvr>
    <a:masterClrMapping/>
  </p:clrMapOvr>
  <mc:AlternateContent xmlns:mc="http://schemas.openxmlformats.org/markup-compatibility/2006" xmlns:p14="http://schemas.microsoft.com/office/powerpoint/2010/main">
    <mc:Choice Requires="p14">
      <p:transition spd="slow" p14:dur="2000" advTm="93477"/>
    </mc:Choice>
    <mc:Fallback xmlns="">
      <p:transition spd="slow" advTm="93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618" name="Rectangle 2"/>
          <p:cNvSpPr>
            <a:spLocks noGrp="1" noChangeArrowheads="1"/>
          </p:cNvSpPr>
          <p:nvPr>
            <p:ph type="title"/>
          </p:nvPr>
        </p:nvSpPr>
        <p:spPr>
          <a:xfrm>
            <a:off x="589560" y="856180"/>
            <a:ext cx="5279408" cy="1128068"/>
          </a:xfrm>
        </p:spPr>
        <p:txBody>
          <a:bodyPr anchor="ctr">
            <a:normAutofit/>
          </a:bodyPr>
          <a:lstStyle/>
          <a:p>
            <a:r>
              <a:rPr lang="en-US" sz="3700"/>
              <a:t>Areas to Consider When Assessing Young Children</a:t>
            </a:r>
          </a:p>
        </p:txBody>
      </p:sp>
      <p:grpSp>
        <p:nvGrpSpPr>
          <p:cNvPr id="138" name="Group 13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9" name="Rectangle 13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2" name="Rectangle 14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9619" name="Rectangle 3"/>
          <p:cNvSpPr>
            <a:spLocks noGrp="1" noChangeArrowheads="1"/>
          </p:cNvSpPr>
          <p:nvPr>
            <p:ph sz="quarter" idx="13"/>
          </p:nvPr>
        </p:nvSpPr>
        <p:spPr>
          <a:xfrm>
            <a:off x="590719" y="2330505"/>
            <a:ext cx="5278066" cy="3979585"/>
          </a:xfrm>
        </p:spPr>
        <p:txBody>
          <a:bodyPr anchor="ctr">
            <a:normAutofit/>
          </a:bodyPr>
          <a:lstStyle/>
          <a:p>
            <a:pPr>
              <a:spcAft>
                <a:spcPts val="600"/>
              </a:spcAft>
            </a:pPr>
            <a:r>
              <a:rPr lang="en-US" sz="2000" dirty="0"/>
              <a:t>Developmental Levels of Infant or Child</a:t>
            </a:r>
          </a:p>
          <a:p>
            <a:pPr>
              <a:spcAft>
                <a:spcPts val="600"/>
              </a:spcAft>
            </a:pPr>
            <a:r>
              <a:rPr lang="en-US" sz="2000" dirty="0"/>
              <a:t>Quality of Important Relationships</a:t>
            </a:r>
            <a:endParaRPr lang="en-US" sz="2000" dirty="0">
              <a:cs typeface="Calibri"/>
            </a:endParaRPr>
          </a:p>
          <a:p>
            <a:pPr>
              <a:spcAft>
                <a:spcPts val="600"/>
              </a:spcAft>
            </a:pPr>
            <a:r>
              <a:rPr lang="en-US" sz="2000" dirty="0"/>
              <a:t>Parent Status </a:t>
            </a:r>
            <a:endParaRPr lang="en-US" sz="2000" dirty="0">
              <a:cs typeface="Calibri" panose="020F0502020204030204"/>
            </a:endParaRPr>
          </a:p>
          <a:p>
            <a:pPr>
              <a:spcAft>
                <a:spcPts val="600"/>
              </a:spcAft>
            </a:pPr>
            <a:r>
              <a:rPr lang="en-US" sz="2000" dirty="0"/>
              <a:t>Family Situations</a:t>
            </a:r>
            <a:endParaRPr lang="en-US" sz="2000" dirty="0">
              <a:cs typeface="Calibri"/>
            </a:endParaRPr>
          </a:p>
        </p:txBody>
      </p:sp>
      <p:sp>
        <p:nvSpPr>
          <p:cNvPr id="144" name="Rectangle 14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4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5"/>
          <a:srcRect t="4314" r="4" b="227"/>
          <a:stretch/>
        </p:blipFill>
        <p:spPr>
          <a:xfrm>
            <a:off x="7083423" y="581892"/>
            <a:ext cx="4397433" cy="2518756"/>
          </a:xfrm>
          <a:prstGeom prst="rect">
            <a:avLst/>
          </a:prstGeom>
        </p:spPr>
      </p:pic>
      <p:sp>
        <p:nvSpPr>
          <p:cNvPr id="148" name="Rectangle 14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t="5976" r="-1" b="8692"/>
          <a:stretch/>
        </p:blipFill>
        <p:spPr bwMode="auto">
          <a:xfrm>
            <a:off x="7083423" y="3707894"/>
            <a:ext cx="4395569" cy="251875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Audio 2">
            <a:hlinkClick r:id="" action="ppaction://media"/>
            <a:extLst>
              <a:ext uri="{FF2B5EF4-FFF2-40B4-BE49-F238E27FC236}">
                <a16:creationId xmlns:a16="http://schemas.microsoft.com/office/drawing/2014/main" id="{1E9DE5CA-8E2C-7948-B022-B51F35DADD5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468692061"/>
      </p:ext>
    </p:extLst>
  </p:cSld>
  <p:clrMapOvr>
    <a:masterClrMapping/>
  </p:clrMapOvr>
  <mc:AlternateContent xmlns:mc="http://schemas.openxmlformats.org/markup-compatibility/2006" xmlns:p14="http://schemas.microsoft.com/office/powerpoint/2010/main">
    <mc:Choice Requires="p14">
      <p:transition spd="slow" p14:dur="2000" advTm="104900"/>
    </mc:Choice>
    <mc:Fallback xmlns="">
      <p:transition spd="slow" advTm="104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a:xfrm>
            <a:off x="1793911" y="-243408"/>
            <a:ext cx="8591550" cy="1066801"/>
          </a:xfrm>
        </p:spPr>
        <p:txBody>
          <a:bodyPr>
            <a:normAutofit/>
          </a:bodyPr>
          <a:lstStyle/>
          <a:p>
            <a:r>
              <a:rPr lang="en-US" b="1" dirty="0"/>
              <a:t>Ways development can be atypical</a:t>
            </a:r>
          </a:p>
        </p:txBody>
      </p:sp>
      <p:sp>
        <p:nvSpPr>
          <p:cNvPr id="287747" name="Rectangle 3"/>
          <p:cNvSpPr>
            <a:spLocks noGrp="1" noChangeArrowheads="1"/>
          </p:cNvSpPr>
          <p:nvPr>
            <p:ph sz="quarter" idx="13"/>
          </p:nvPr>
        </p:nvSpPr>
        <p:spPr>
          <a:xfrm>
            <a:off x="1836643" y="5373216"/>
            <a:ext cx="6308363" cy="4937760"/>
          </a:xfrm>
        </p:spPr>
        <p:txBody>
          <a:bodyPr vert="horz" lIns="91440" tIns="45720" rIns="91440" bIns="45720" rtlCol="0" anchor="t">
            <a:normAutofit/>
          </a:bodyPr>
          <a:lstStyle/>
          <a:p>
            <a:pPr marL="0" indent="0">
              <a:buNone/>
            </a:pPr>
            <a:r>
              <a:rPr lang="en-US" sz="3200" dirty="0"/>
              <a:t>Atypical, unusual </a:t>
            </a:r>
            <a:r>
              <a:rPr lang="en-US" sz="3200" dirty="0" err="1"/>
              <a:t>behaviours</a:t>
            </a:r>
            <a:r>
              <a:rPr lang="en-US" sz="3200" dirty="0"/>
              <a:t> (red flags)</a:t>
            </a:r>
          </a:p>
        </p:txBody>
      </p:sp>
      <p:pic>
        <p:nvPicPr>
          <p:cNvPr id="1229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64151" y="1198153"/>
            <a:ext cx="2835399" cy="1886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828258" y="1556793"/>
            <a:ext cx="6048672" cy="584775"/>
          </a:xfrm>
          <a:prstGeom prst="rect">
            <a:avLst/>
          </a:prstGeom>
        </p:spPr>
        <p:txBody>
          <a:bodyPr wrap="square">
            <a:spAutoFit/>
          </a:bodyPr>
          <a:lstStyle/>
          <a:p>
            <a:r>
              <a:rPr lang="en-US" sz="3200" spc="30" dirty="0">
                <a:solidFill>
                  <a:srgbClr val="48231E"/>
                </a:solidFill>
                <a:cs typeface="Tahoma" pitchFamily="34" charset="0"/>
              </a:rPr>
              <a:t>Global delays in development</a:t>
            </a:r>
            <a:endParaRPr lang="en-GB" dirty="0"/>
          </a:p>
        </p:txBody>
      </p:sp>
      <p:sp>
        <p:nvSpPr>
          <p:cNvPr id="3" name="Rectangle 2"/>
          <p:cNvSpPr/>
          <p:nvPr/>
        </p:nvSpPr>
        <p:spPr>
          <a:xfrm>
            <a:off x="5356449" y="3558961"/>
            <a:ext cx="5452169" cy="584775"/>
          </a:xfrm>
          <a:prstGeom prst="rect">
            <a:avLst/>
          </a:prstGeom>
        </p:spPr>
        <p:txBody>
          <a:bodyPr wrap="square">
            <a:spAutoFit/>
          </a:bodyPr>
          <a:lstStyle/>
          <a:p>
            <a:r>
              <a:rPr lang="en-US" sz="3200" spc="30" dirty="0">
                <a:solidFill>
                  <a:srgbClr val="48231E"/>
                </a:solidFill>
                <a:cs typeface="Tahoma" pitchFamily="34" charset="0"/>
              </a:rPr>
              <a:t>Inconsistent development</a:t>
            </a:r>
            <a:endParaRPr lang="en-GB" dirty="0"/>
          </a:p>
        </p:txBody>
      </p:sp>
      <p:pic>
        <p:nvPicPr>
          <p:cNvPr id="1229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7176" y="2873086"/>
            <a:ext cx="2952328" cy="1924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56241" y="4518712"/>
            <a:ext cx="2163763" cy="2152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Audio 3">
            <a:hlinkClick r:id="" action="ppaction://media"/>
            <a:extLst>
              <a:ext uri="{FF2B5EF4-FFF2-40B4-BE49-F238E27FC236}">
                <a16:creationId xmlns:a16="http://schemas.microsoft.com/office/drawing/2014/main" id="{7EBB0067-BE24-2040-ABBE-C4ED71E153AE}"/>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661586040"/>
      </p:ext>
    </p:extLst>
  </p:cSld>
  <p:clrMapOvr>
    <a:masterClrMapping/>
  </p:clrMapOvr>
  <mc:AlternateContent xmlns:mc="http://schemas.openxmlformats.org/markup-compatibility/2006" xmlns:p14="http://schemas.microsoft.com/office/powerpoint/2010/main">
    <mc:Choice Requires="p14">
      <p:transition spd="slow" p14:dur="2000" advTm="77479"/>
    </mc:Choice>
    <mc:Fallback xmlns="">
      <p:transition spd="slow" advTm="77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a:xfrm>
            <a:off x="1642881" y="-1139405"/>
            <a:ext cx="6934200" cy="2057400"/>
          </a:xfrm>
        </p:spPr>
        <p:txBody>
          <a:bodyPr>
            <a:normAutofit/>
          </a:bodyPr>
          <a:lstStyle/>
          <a:p>
            <a:r>
              <a:rPr lang="en-US" sz="2800" u="sng" dirty="0"/>
              <a:t>Red Flags in 6 Month Olds:</a:t>
            </a:r>
            <a:br>
              <a:rPr lang="en-US" sz="2800" u="sng" dirty="0"/>
            </a:br>
            <a:endParaRPr lang="en-US" sz="2800" u="sng" dirty="0"/>
          </a:p>
        </p:txBody>
      </p:sp>
      <p:sp>
        <p:nvSpPr>
          <p:cNvPr id="288771" name="Rectangle 3"/>
          <p:cNvSpPr>
            <a:spLocks noGrp="1" noChangeArrowheads="1"/>
          </p:cNvSpPr>
          <p:nvPr>
            <p:ph sz="quarter" idx="13"/>
          </p:nvPr>
        </p:nvSpPr>
        <p:spPr>
          <a:xfrm>
            <a:off x="1669954" y="677567"/>
            <a:ext cx="4768130" cy="3733800"/>
          </a:xfrm>
        </p:spPr>
        <p:txBody>
          <a:bodyPr>
            <a:normAutofit/>
          </a:bodyPr>
          <a:lstStyle/>
          <a:p>
            <a:pPr marL="342900" indent="-342900">
              <a:lnSpc>
                <a:spcPct val="80000"/>
              </a:lnSpc>
            </a:pPr>
            <a:r>
              <a:rPr lang="en-US" sz="2000" dirty="0"/>
              <a:t>Inability to Read Signals</a:t>
            </a:r>
          </a:p>
          <a:p>
            <a:pPr marL="342900" indent="-342900">
              <a:lnSpc>
                <a:spcPct val="80000"/>
              </a:lnSpc>
            </a:pPr>
            <a:r>
              <a:rPr lang="en-US" sz="2000" dirty="0"/>
              <a:t>Persistent Sleep Problems</a:t>
            </a:r>
          </a:p>
          <a:p>
            <a:pPr marL="342900" indent="-342900">
              <a:lnSpc>
                <a:spcPct val="80000"/>
              </a:lnSpc>
            </a:pPr>
            <a:r>
              <a:rPr lang="en-US" sz="2000" dirty="0"/>
              <a:t>Lack of Predictability</a:t>
            </a:r>
          </a:p>
          <a:p>
            <a:pPr marL="342900" indent="-342900">
              <a:lnSpc>
                <a:spcPct val="80000"/>
              </a:lnSpc>
            </a:pPr>
            <a:r>
              <a:rPr lang="en-US" sz="2000" dirty="0"/>
              <a:t>Failure to Imitate Sounds and Gestures</a:t>
            </a:r>
          </a:p>
          <a:p>
            <a:pPr marL="342900" indent="-342900">
              <a:lnSpc>
                <a:spcPct val="80000"/>
              </a:lnSpc>
            </a:pPr>
            <a:r>
              <a:rPr lang="en-US" sz="2000" dirty="0"/>
              <a:t>No Affect, Range of Feelings</a:t>
            </a:r>
          </a:p>
          <a:p>
            <a:pPr marL="342900" indent="-342900">
              <a:lnSpc>
                <a:spcPct val="80000"/>
              </a:lnSpc>
            </a:pPr>
            <a:r>
              <a:rPr lang="en-US" sz="2000" dirty="0"/>
              <a:t>Lack of Stranger Anxiety (8 months)</a:t>
            </a:r>
          </a:p>
          <a:p>
            <a:pPr>
              <a:lnSpc>
                <a:spcPct val="80000"/>
              </a:lnSpc>
            </a:pPr>
            <a:endParaRPr lang="en-US" sz="2000" dirty="0"/>
          </a:p>
          <a:p>
            <a:pPr>
              <a:lnSpc>
                <a:spcPct val="80000"/>
              </a:lnSpc>
            </a:pPr>
            <a:endParaRPr lang="en-US" sz="2000" dirty="0"/>
          </a:p>
        </p:txBody>
      </p:sp>
      <p:sp>
        <p:nvSpPr>
          <p:cNvPr id="7" name="Rectangle 2"/>
          <p:cNvSpPr txBox="1">
            <a:spLocks noChangeArrowheads="1"/>
          </p:cNvSpPr>
          <p:nvPr/>
        </p:nvSpPr>
        <p:spPr>
          <a:xfrm>
            <a:off x="6214881" y="-1204903"/>
            <a:ext cx="6870700" cy="21336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a:lstStyle>
          <a:p>
            <a:br>
              <a:rPr lang="en-US" sz="2800" u="sng" dirty="0"/>
            </a:br>
            <a:r>
              <a:rPr lang="en-US" sz="2800" u="sng" dirty="0"/>
              <a:t>Red Flags 12-18 Month Olds:</a:t>
            </a:r>
            <a:br>
              <a:rPr lang="en-US" sz="2800" u="sng" dirty="0"/>
            </a:br>
            <a:endParaRPr lang="en-US" sz="2800" u="sng" dirty="0"/>
          </a:p>
        </p:txBody>
      </p:sp>
      <p:sp>
        <p:nvSpPr>
          <p:cNvPr id="8" name="Rectangle 3"/>
          <p:cNvSpPr txBox="1">
            <a:spLocks noChangeArrowheads="1"/>
          </p:cNvSpPr>
          <p:nvPr/>
        </p:nvSpPr>
        <p:spPr>
          <a:xfrm>
            <a:off x="6419254" y="587151"/>
            <a:ext cx="4032448" cy="2088232"/>
          </a:xfrm>
          <a:prstGeom prst="rect">
            <a:avLst/>
          </a:prstGeom>
        </p:spPr>
        <p:txBody>
          <a:bodyPr vert="horz" lIns="91440" tIns="45720" rIns="91440" bIns="45720" rtlCol="0">
            <a:normAutofit/>
          </a:bodyPr>
          <a:lst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a:lstStyle>
          <a:p>
            <a:pPr>
              <a:lnSpc>
                <a:spcPct val="80000"/>
              </a:lnSpc>
            </a:pPr>
            <a:r>
              <a:rPr lang="en-US" sz="2000" dirty="0"/>
              <a:t>No Words</a:t>
            </a:r>
          </a:p>
          <a:p>
            <a:pPr>
              <a:lnSpc>
                <a:spcPct val="80000"/>
              </a:lnSpc>
            </a:pPr>
            <a:r>
              <a:rPr lang="en-US" sz="2000" dirty="0"/>
              <a:t>Persistent Sleep problems</a:t>
            </a:r>
          </a:p>
          <a:p>
            <a:pPr>
              <a:lnSpc>
                <a:spcPct val="80000"/>
              </a:lnSpc>
            </a:pPr>
            <a:r>
              <a:rPr lang="en-US" sz="2000" dirty="0"/>
              <a:t>Withdrawn</a:t>
            </a:r>
          </a:p>
          <a:p>
            <a:pPr>
              <a:lnSpc>
                <a:spcPct val="80000"/>
              </a:lnSpc>
            </a:pPr>
            <a:r>
              <a:rPr lang="en-US" sz="2000" dirty="0"/>
              <a:t>Excessive Rocking</a:t>
            </a:r>
          </a:p>
          <a:p>
            <a:pPr>
              <a:lnSpc>
                <a:spcPct val="80000"/>
              </a:lnSpc>
            </a:pPr>
            <a:r>
              <a:rPr lang="en-US" sz="2000" dirty="0"/>
              <a:t>Prolonged Fears</a:t>
            </a:r>
          </a:p>
          <a:p>
            <a:pPr>
              <a:lnSpc>
                <a:spcPct val="80000"/>
              </a:lnSpc>
            </a:pPr>
            <a:endParaRPr lang="en-US" sz="2000" dirty="0"/>
          </a:p>
          <a:p>
            <a:pPr>
              <a:lnSpc>
                <a:spcPct val="80000"/>
              </a:lnSpc>
            </a:pPr>
            <a:endParaRPr lang="en-US" sz="2000" dirty="0"/>
          </a:p>
        </p:txBody>
      </p:sp>
      <p:sp>
        <p:nvSpPr>
          <p:cNvPr id="9" name="Rectangle 4"/>
          <p:cNvSpPr txBox="1">
            <a:spLocks noChangeArrowheads="1"/>
          </p:cNvSpPr>
          <p:nvPr/>
        </p:nvSpPr>
        <p:spPr>
          <a:xfrm>
            <a:off x="6410372" y="2539112"/>
            <a:ext cx="4852020" cy="3657600"/>
          </a:xfrm>
          <a:prstGeom prst="rect">
            <a:avLst/>
          </a:prstGeom>
        </p:spPr>
        <p:txBody>
          <a:bodyPr>
            <a:normAutofit/>
          </a:bodyPr>
          <a:lst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a:lstStyle>
          <a:p>
            <a:pPr>
              <a:lnSpc>
                <a:spcPct val="80000"/>
              </a:lnSpc>
            </a:pPr>
            <a:r>
              <a:rPr lang="en-US" sz="2000" dirty="0"/>
              <a:t>No Separation Distress</a:t>
            </a:r>
          </a:p>
          <a:p>
            <a:pPr>
              <a:lnSpc>
                <a:spcPct val="80000"/>
              </a:lnSpc>
            </a:pPr>
            <a:r>
              <a:rPr lang="en-US" sz="2000" dirty="0"/>
              <a:t>Immobile, Low Activity</a:t>
            </a:r>
          </a:p>
          <a:p>
            <a:pPr>
              <a:lnSpc>
                <a:spcPct val="80000"/>
              </a:lnSpc>
            </a:pPr>
            <a:r>
              <a:rPr lang="en-US" sz="2000" dirty="0"/>
              <a:t>No Social Engagement</a:t>
            </a:r>
          </a:p>
          <a:p>
            <a:pPr>
              <a:lnSpc>
                <a:spcPct val="80000"/>
              </a:lnSpc>
            </a:pPr>
            <a:r>
              <a:rPr lang="en-US" sz="2000" dirty="0"/>
              <a:t>Predominant Anger and Outbursts</a:t>
            </a:r>
          </a:p>
          <a:p>
            <a:pPr>
              <a:lnSpc>
                <a:spcPct val="80000"/>
              </a:lnSpc>
            </a:pPr>
            <a:endParaRPr lang="en-US" sz="2000" dirty="0"/>
          </a:p>
        </p:txBody>
      </p:sp>
      <p:sp>
        <p:nvSpPr>
          <p:cNvPr id="12" name="Rectangle 2"/>
          <p:cNvSpPr txBox="1">
            <a:spLocks noChangeArrowheads="1"/>
          </p:cNvSpPr>
          <p:nvPr/>
        </p:nvSpPr>
        <p:spPr>
          <a:xfrm>
            <a:off x="1964627" y="2910938"/>
            <a:ext cx="2334993" cy="2057400"/>
          </a:xfrm>
          <a:prstGeom prst="rect">
            <a:avLst/>
          </a:prstGeom>
        </p:spPr>
        <p:txBody>
          <a:bodyPr vert="horz" lIns="91440" tIns="45720" rIns="91440" bIns="45720" rtlCol="0" anchor="b" anchorCtr="0">
            <a:normAutofit/>
          </a:bodyPr>
          <a:lst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a:lstStyle>
          <a:p>
            <a:r>
              <a:rPr lang="en-US" sz="2400" u="sng" dirty="0"/>
              <a:t>Red Flags in 18 Months to 3 Year olds</a:t>
            </a:r>
            <a:br>
              <a:rPr lang="en-US" sz="2400" u="sng" dirty="0"/>
            </a:br>
            <a:endParaRPr lang="en-US" sz="2400" u="sng" dirty="0"/>
          </a:p>
        </p:txBody>
      </p:sp>
      <p:sp>
        <p:nvSpPr>
          <p:cNvPr id="4" name="Rectangle 3"/>
          <p:cNvSpPr/>
          <p:nvPr/>
        </p:nvSpPr>
        <p:spPr>
          <a:xfrm>
            <a:off x="1752838" y="4994301"/>
            <a:ext cx="6040380" cy="2062103"/>
          </a:xfrm>
          <a:prstGeom prst="rect">
            <a:avLst/>
          </a:prstGeom>
        </p:spPr>
        <p:txBody>
          <a:bodyPr wrap="square" lIns="91440" tIns="45720" rIns="91440" bIns="45720" anchor="t">
            <a:spAutoFit/>
          </a:bodyPr>
          <a:lstStyle/>
          <a:p>
            <a:pPr marL="285750" indent="-285750">
              <a:lnSpc>
                <a:spcPct val="80000"/>
              </a:lnSpc>
              <a:buFont typeface="Arial" panose="020B0604020202020204" pitchFamily="34" charset="0"/>
              <a:buChar char="•"/>
            </a:pPr>
            <a:r>
              <a:rPr lang="en-US" sz="2000" dirty="0"/>
              <a:t>Eating Problems</a:t>
            </a: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Non-speaking</a:t>
            </a:r>
            <a:endParaRPr lang="en-US" sz="2000" dirty="0">
              <a:cs typeface="Calibri"/>
            </a:endParaRP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Extreme Shyness</a:t>
            </a: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Lack Autonomy</a:t>
            </a:r>
            <a:br>
              <a:rPr lang="en-US" sz="2000" dirty="0"/>
            </a:br>
            <a:endParaRPr lang="en-US" sz="2000" dirty="0"/>
          </a:p>
        </p:txBody>
      </p:sp>
      <p:sp>
        <p:nvSpPr>
          <p:cNvPr id="5" name="Rectangle 4"/>
          <p:cNvSpPr/>
          <p:nvPr/>
        </p:nvSpPr>
        <p:spPr>
          <a:xfrm>
            <a:off x="4182892" y="5046223"/>
            <a:ext cx="4572000" cy="1815882"/>
          </a:xfrm>
          <a:prstGeom prst="rect">
            <a:avLst/>
          </a:prstGeom>
        </p:spPr>
        <p:txBody>
          <a:bodyPr>
            <a:spAutoFit/>
          </a:bodyPr>
          <a:lstStyle/>
          <a:p>
            <a:pPr marL="285750" indent="-285750">
              <a:lnSpc>
                <a:spcPct val="80000"/>
              </a:lnSpc>
              <a:buFont typeface="Arial" panose="020B0604020202020204" pitchFamily="34" charset="0"/>
              <a:buChar char="•"/>
            </a:pPr>
            <a:r>
              <a:rPr lang="en-US" sz="2000" dirty="0"/>
              <a:t>No Enjoyment in Play</a:t>
            </a: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Poor Problem Solving</a:t>
            </a: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Total Lack of Self   Control</a:t>
            </a:r>
          </a:p>
          <a:p>
            <a:pPr marL="285750" indent="-285750">
              <a:lnSpc>
                <a:spcPct val="80000"/>
              </a:lnSpc>
              <a:buFont typeface="Arial" panose="020B0604020202020204" pitchFamily="34" charset="0"/>
              <a:buChar char="•"/>
            </a:pPr>
            <a:endParaRPr lang="en-US" sz="2000" dirty="0"/>
          </a:p>
          <a:p>
            <a:pPr marL="285750" indent="-285750">
              <a:lnSpc>
                <a:spcPct val="80000"/>
              </a:lnSpc>
              <a:buFont typeface="Arial" panose="020B0604020202020204" pitchFamily="34" charset="0"/>
              <a:buChar char="•"/>
            </a:pPr>
            <a:r>
              <a:rPr lang="en-US" sz="2000" dirty="0"/>
              <a:t> Chaotic </a:t>
            </a:r>
            <a:r>
              <a:rPr lang="en-US" sz="2000" dirty="0" err="1"/>
              <a:t>Behaviour</a:t>
            </a:r>
            <a:endParaRPr lang="en-US" sz="2000" dirty="0"/>
          </a:p>
        </p:txBody>
      </p:sp>
      <p:pic>
        <p:nvPicPr>
          <p:cNvPr id="2" name="Audio 1">
            <a:hlinkClick r:id="" action="ppaction://media"/>
            <a:extLst>
              <a:ext uri="{FF2B5EF4-FFF2-40B4-BE49-F238E27FC236}">
                <a16:creationId xmlns:a16="http://schemas.microsoft.com/office/drawing/2014/main" id="{F39ECE32-3D6C-AD4C-A371-91BC2D56B61D}"/>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480786335"/>
      </p:ext>
    </p:extLst>
  </p:cSld>
  <p:clrMapOvr>
    <a:masterClrMapping/>
  </p:clrMapOvr>
  <mc:AlternateContent xmlns:mc="http://schemas.openxmlformats.org/markup-compatibility/2006" xmlns:p14="http://schemas.microsoft.com/office/powerpoint/2010/main">
    <mc:Choice Requires="p14">
      <p:transition spd="slow" p14:dur="2000" advTm="121991"/>
    </mc:Choice>
    <mc:Fallback xmlns="">
      <p:transition spd="slow" advTm="121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43074" y="260648"/>
            <a:ext cx="9234054" cy="1252728"/>
          </a:xfrm>
        </p:spPr>
        <p:txBody>
          <a:bodyPr>
            <a:normAutofit fontScale="90000"/>
          </a:bodyPr>
          <a:lstStyle/>
          <a:p>
            <a:r>
              <a:rPr lang="en-GB" sz="3200" b="1" dirty="0"/>
              <a:t>All children go through rough times at school, with friends, or in their families</a:t>
            </a:r>
            <a:br>
              <a:rPr lang="en-GB" sz="3200" dirty="0"/>
            </a:br>
            <a:endParaRPr lang="en-GB" sz="3200"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13426469"/>
              </p:ext>
            </p:extLst>
          </p:nvPr>
        </p:nvGraphicFramePr>
        <p:xfrm>
          <a:off x="901278" y="1031694"/>
          <a:ext cx="10456750" cy="30675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6" name="Diagram 5"/>
          <p:cNvGraphicFramePr/>
          <p:nvPr/>
        </p:nvGraphicFramePr>
        <p:xfrm>
          <a:off x="1703512" y="3238131"/>
          <a:ext cx="4536504" cy="296179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2" name="Rectangle 1"/>
          <p:cNvSpPr/>
          <p:nvPr/>
        </p:nvSpPr>
        <p:spPr>
          <a:xfrm>
            <a:off x="1703513" y="6199924"/>
            <a:ext cx="8806949" cy="369332"/>
          </a:xfrm>
          <a:prstGeom prst="rect">
            <a:avLst/>
          </a:prstGeom>
        </p:spPr>
        <p:txBody>
          <a:bodyPr wrap="square" lIns="91440" tIns="45720" rIns="91440" bIns="45720" anchor="t">
            <a:spAutoFit/>
          </a:bodyPr>
          <a:lstStyle/>
          <a:p>
            <a:endParaRPr lang="en-GB" dirty="0">
              <a:cs typeface="Calibri"/>
            </a:endParaRPr>
          </a:p>
        </p:txBody>
      </p:sp>
      <p:sp>
        <p:nvSpPr>
          <p:cNvPr id="7" name="Rectangle 6"/>
          <p:cNvSpPr/>
          <p:nvPr/>
        </p:nvSpPr>
        <p:spPr>
          <a:xfrm>
            <a:off x="6456040" y="3016704"/>
            <a:ext cx="4979830" cy="646331"/>
          </a:xfrm>
          <a:prstGeom prst="rect">
            <a:avLst/>
          </a:prstGeom>
        </p:spPr>
        <p:txBody>
          <a:bodyPr wrap="square">
            <a:spAutoFit/>
          </a:bodyPr>
          <a:lstStyle/>
          <a:p>
            <a:r>
              <a:rPr lang="en-GB" dirty="0"/>
              <a:t>Behaviours or </a:t>
            </a:r>
          </a:p>
          <a:p>
            <a:r>
              <a:rPr lang="en-GB" dirty="0"/>
              <a:t>moods that:</a:t>
            </a:r>
          </a:p>
        </p:txBody>
      </p:sp>
      <p:pic>
        <p:nvPicPr>
          <p:cNvPr id="67" name="Picture 67" descr="Diagram&#10;&#10;Description automatically generated">
            <a:extLst>
              <a:ext uri="{FF2B5EF4-FFF2-40B4-BE49-F238E27FC236}">
                <a16:creationId xmlns:a16="http://schemas.microsoft.com/office/drawing/2014/main" id="{E6BB414E-F3E6-4A95-A1BB-02F754550C73}"/>
              </a:ext>
            </a:extLst>
          </p:cNvPr>
          <p:cNvPicPr>
            <a:picLocks noChangeAspect="1"/>
          </p:cNvPicPr>
          <p:nvPr/>
        </p:nvPicPr>
        <p:blipFill>
          <a:blip r:embed="rId15"/>
          <a:stretch>
            <a:fillRect/>
          </a:stretch>
        </p:blipFill>
        <p:spPr>
          <a:xfrm>
            <a:off x="7074794" y="3659220"/>
            <a:ext cx="3247623" cy="2383644"/>
          </a:xfrm>
          <a:prstGeom prst="rect">
            <a:avLst/>
          </a:prstGeom>
        </p:spPr>
      </p:pic>
      <p:sp>
        <p:nvSpPr>
          <p:cNvPr id="80" name="TextBox 79">
            <a:extLst>
              <a:ext uri="{FF2B5EF4-FFF2-40B4-BE49-F238E27FC236}">
                <a16:creationId xmlns:a16="http://schemas.microsoft.com/office/drawing/2014/main" id="{6A548788-E0D5-4AE6-B317-954B3D705D81}"/>
              </a:ext>
            </a:extLst>
          </p:cNvPr>
          <p:cNvSpPr txBox="1"/>
          <p:nvPr/>
        </p:nvSpPr>
        <p:spPr>
          <a:xfrm>
            <a:off x="452908" y="3661891"/>
            <a:ext cx="1109300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a:p>
            <a:endParaRPr lang="en-US" dirty="0"/>
          </a:p>
          <a:p>
            <a:endParaRPr lang="en-US" dirty="0"/>
          </a:p>
          <a:p>
            <a:endParaRPr lang="en-US" dirty="0"/>
          </a:p>
          <a:p>
            <a:endParaRPr lang="en-US" dirty="0"/>
          </a:p>
          <a:p>
            <a:endParaRPr lang="en-US" dirty="0"/>
          </a:p>
          <a:p>
            <a:endParaRPr lang="en-US" dirty="0"/>
          </a:p>
          <a:p>
            <a:endParaRPr lang="en-US" dirty="0">
              <a:cs typeface="Calibri" panose="020F0502020204030204"/>
            </a:endParaRPr>
          </a:p>
          <a:p>
            <a:endParaRPr lang="en-US" dirty="0"/>
          </a:p>
          <a:p>
            <a:endParaRPr lang="en-US"/>
          </a:p>
          <a:p>
            <a:r>
              <a:rPr lang="en-US" dirty="0"/>
              <a:t>https://www.gov.uk/government/uploads/system/uploads/attachment_data/file/508847/Mental_Health_and_Behaviour_-_advice_for_Schools_160316.pdf </a:t>
            </a:r>
          </a:p>
          <a:p>
            <a:endParaRPr lang="en-US" dirty="0">
              <a:cs typeface="Calibri"/>
            </a:endParaRPr>
          </a:p>
        </p:txBody>
      </p:sp>
      <p:pic>
        <p:nvPicPr>
          <p:cNvPr id="5" name="Audio 4">
            <a:hlinkClick r:id="" action="ppaction://media"/>
            <a:extLst>
              <a:ext uri="{FF2B5EF4-FFF2-40B4-BE49-F238E27FC236}">
                <a16:creationId xmlns:a16="http://schemas.microsoft.com/office/drawing/2014/main" id="{A774EE36-95B4-934D-B09E-63D17534CF7F}"/>
              </a:ext>
            </a:extLst>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531785471"/>
      </p:ext>
    </p:extLst>
  </p:cSld>
  <p:clrMapOvr>
    <a:masterClrMapping/>
  </p:clrMapOvr>
  <mc:AlternateContent xmlns:mc="http://schemas.openxmlformats.org/markup-compatibility/2006" xmlns:p14="http://schemas.microsoft.com/office/powerpoint/2010/main">
    <mc:Choice Requires="p14">
      <p:transition spd="slow" p14:dur="2000" advTm="147073"/>
    </mc:Choice>
    <mc:Fallback xmlns="">
      <p:transition spd="slow" advTm="147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11016" y="-16076"/>
            <a:ext cx="8856984" cy="1252728"/>
          </a:xfrm>
        </p:spPr>
        <p:txBody>
          <a:bodyPr>
            <a:normAutofit/>
          </a:bodyPr>
          <a:lstStyle/>
          <a:p>
            <a:r>
              <a:rPr lang="en-GB" sz="3200" b="1" dirty="0"/>
              <a:t>Cultural relevance and the appropriateness of diagnosis</a:t>
            </a:r>
            <a:endParaRPr lang="en-GB" sz="3200" dirty="0"/>
          </a:p>
        </p:txBody>
      </p:sp>
      <p:graphicFrame>
        <p:nvGraphicFramePr>
          <p:cNvPr id="4" name="Content Placeholder 3"/>
          <p:cNvGraphicFramePr>
            <a:graphicFrameLocks noGrp="1"/>
          </p:cNvGraphicFramePr>
          <p:nvPr>
            <p:ph sz="quarter" idx="13"/>
          </p:nvPr>
        </p:nvGraphicFramePr>
        <p:xfrm>
          <a:off x="1919537" y="1700808"/>
          <a:ext cx="8352927" cy="4680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20B9A848-82F1-DB4A-A0F2-B08EF9A4299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44091354"/>
      </p:ext>
    </p:extLst>
  </p:cSld>
  <p:clrMapOvr>
    <a:masterClrMapping/>
  </p:clrMapOvr>
  <mc:AlternateContent xmlns:mc="http://schemas.openxmlformats.org/markup-compatibility/2006" xmlns:p14="http://schemas.microsoft.com/office/powerpoint/2010/main">
    <mc:Choice Requires="p14">
      <p:transition spd="slow" p14:dur="2000" advTm="176525"/>
    </mc:Choice>
    <mc:Fallback xmlns="">
      <p:transition spd="slow" advTm="176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9BF16-9FF9-45BE-B84C-0D2DF99E96B8}"/>
              </a:ext>
            </a:extLst>
          </p:cNvPr>
          <p:cNvSpPr>
            <a:spLocks noGrp="1"/>
          </p:cNvSpPr>
          <p:nvPr>
            <p:ph type="title"/>
          </p:nvPr>
        </p:nvSpPr>
        <p:spPr>
          <a:xfrm>
            <a:off x="1043631" y="809898"/>
            <a:ext cx="9942716" cy="1554480"/>
          </a:xfrm>
        </p:spPr>
        <p:txBody>
          <a:bodyPr anchor="ctr">
            <a:normAutofit/>
          </a:bodyPr>
          <a:lstStyle/>
          <a:p>
            <a:r>
              <a:rPr lang="en-GB" sz="4800">
                <a:cs typeface="Calibri Light"/>
              </a:rPr>
              <a:t>Assessment Methods</a:t>
            </a:r>
            <a:endParaRPr lang="en-GB" sz="4800"/>
          </a:p>
        </p:txBody>
      </p:sp>
      <p:sp>
        <p:nvSpPr>
          <p:cNvPr id="3" name="Content Placeholder 2">
            <a:extLst>
              <a:ext uri="{FF2B5EF4-FFF2-40B4-BE49-F238E27FC236}">
                <a16:creationId xmlns:a16="http://schemas.microsoft.com/office/drawing/2014/main" id="{3D91AAAD-F151-44DA-9914-2C773ECF5108}"/>
              </a:ext>
            </a:extLst>
          </p:cNvPr>
          <p:cNvSpPr>
            <a:spLocks noGrp="1"/>
          </p:cNvSpPr>
          <p:nvPr>
            <p:ph sz="quarter" idx="13"/>
          </p:nvPr>
        </p:nvSpPr>
        <p:spPr>
          <a:xfrm>
            <a:off x="1045028" y="3017522"/>
            <a:ext cx="9941319" cy="3124658"/>
          </a:xfrm>
        </p:spPr>
        <p:txBody>
          <a:bodyPr vert="horz" lIns="91440" tIns="45720" rIns="91440" bIns="45720" rtlCol="0" anchor="ctr">
            <a:normAutofit/>
          </a:bodyPr>
          <a:lstStyle/>
          <a:p>
            <a:r>
              <a:rPr lang="en-GB" sz="2400">
                <a:cs typeface="Calibri"/>
              </a:rPr>
              <a:t>Standardised assessment</a:t>
            </a:r>
          </a:p>
          <a:p>
            <a:r>
              <a:rPr lang="en-GB" sz="2400">
                <a:cs typeface="Calibri"/>
              </a:rPr>
              <a:t>Developmental history</a:t>
            </a:r>
          </a:p>
          <a:p>
            <a:r>
              <a:rPr lang="en-GB" sz="2400">
                <a:cs typeface="Calibri"/>
              </a:rPr>
              <a:t>Observation</a:t>
            </a:r>
          </a:p>
          <a:p>
            <a:r>
              <a:rPr lang="en-GB" sz="2400">
                <a:cs typeface="Calibri"/>
              </a:rPr>
              <a:t>Play-based assessment</a:t>
            </a:r>
          </a:p>
          <a:p>
            <a:endParaRPr lang="en-GB" sz="2400">
              <a:cs typeface="Calibri"/>
            </a:endParaRPr>
          </a:p>
          <a:p>
            <a:pPr marL="0" indent="0">
              <a:buNone/>
            </a:pPr>
            <a:endParaRPr lang="en-GB"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75615E76-F248-AA49-850C-5B55EE34F3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56963502"/>
      </p:ext>
    </p:extLst>
  </p:cSld>
  <p:clrMapOvr>
    <a:masterClrMapping/>
  </p:clrMapOvr>
  <mc:AlternateContent xmlns:mc="http://schemas.openxmlformats.org/markup-compatibility/2006" xmlns:p14="http://schemas.microsoft.com/office/powerpoint/2010/main">
    <mc:Choice Requires="p14">
      <p:transition spd="slow" p14:dur="2000" advTm="133036"/>
    </mc:Choice>
    <mc:Fallback xmlns="">
      <p:transition spd="slow" advTm="13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99D1AB-0C2D-4DD9-B88A-B6369D904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B665A-A8B7-4468-B9D8-00D2B0632235}"/>
              </a:ext>
            </a:extLst>
          </p:cNvPr>
          <p:cNvSpPr>
            <a:spLocks noGrp="1"/>
          </p:cNvSpPr>
          <p:nvPr>
            <p:ph type="title"/>
          </p:nvPr>
        </p:nvSpPr>
        <p:spPr>
          <a:xfrm>
            <a:off x="1045028" y="1372905"/>
            <a:ext cx="3892732" cy="4305519"/>
          </a:xfrm>
        </p:spPr>
        <p:txBody>
          <a:bodyPr anchor="ctr">
            <a:normAutofit/>
          </a:bodyPr>
          <a:lstStyle/>
          <a:p>
            <a:r>
              <a:rPr lang="en-GB" sz="5400">
                <a:cs typeface="Calibri Light"/>
              </a:rPr>
              <a:t>Disorders of Development</a:t>
            </a:r>
            <a:endParaRPr lang="en-GB" sz="5400"/>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C3424F-0A8F-47B1-935D-5F45DBF09D71}"/>
              </a:ext>
            </a:extLst>
          </p:cNvPr>
          <p:cNvSpPr>
            <a:spLocks noGrp="1"/>
          </p:cNvSpPr>
          <p:nvPr>
            <p:ph sz="quarter" idx="13"/>
          </p:nvPr>
        </p:nvSpPr>
        <p:spPr>
          <a:xfrm>
            <a:off x="6096000" y="1372905"/>
            <a:ext cx="5224272" cy="4305519"/>
          </a:xfrm>
        </p:spPr>
        <p:txBody>
          <a:bodyPr vert="horz" lIns="91440" tIns="45720" rIns="91440" bIns="45720" rtlCol="0" anchor="ctr">
            <a:normAutofit/>
          </a:bodyPr>
          <a:lstStyle/>
          <a:p>
            <a:pPr marL="0" indent="0">
              <a:buNone/>
            </a:pPr>
            <a:r>
              <a:rPr lang="en-GB" sz="1700" dirty="0">
                <a:cs typeface="Calibri"/>
              </a:rPr>
              <a:t>Developmental delay</a:t>
            </a:r>
          </a:p>
          <a:p>
            <a:pPr marL="0" indent="0">
              <a:buNone/>
            </a:pPr>
            <a:r>
              <a:rPr lang="en-GB" sz="1700" dirty="0">
                <a:cs typeface="Calibri"/>
              </a:rPr>
              <a:t>Developmental disorder</a:t>
            </a:r>
          </a:p>
          <a:p>
            <a:pPr marL="0" indent="0">
              <a:buNone/>
            </a:pPr>
            <a:r>
              <a:rPr lang="en-GB" sz="1700" dirty="0">
                <a:cs typeface="Calibri"/>
              </a:rPr>
              <a:t>Learning disabilities (e.g., dyslexia, dyscalculia, dysgraphia, dyspraxia, auditory processing disorder &amp; visual processing disorder)</a:t>
            </a:r>
          </a:p>
          <a:p>
            <a:pPr marL="0" indent="0">
              <a:buNone/>
            </a:pPr>
            <a:r>
              <a:rPr lang="en-GB" sz="1700" dirty="0">
                <a:cs typeface="Calibri"/>
              </a:rPr>
              <a:t>Attention deficit &amp; hyperactivity disorder (ADHD)</a:t>
            </a:r>
          </a:p>
          <a:p>
            <a:pPr marL="0" indent="0">
              <a:buNone/>
            </a:pPr>
            <a:r>
              <a:rPr lang="en-GB" sz="1700" dirty="0">
                <a:cs typeface="Calibri"/>
              </a:rPr>
              <a:t>Autistic spectrum disorders (communication, social interaction &amp; flexibility in thoughts)</a:t>
            </a:r>
          </a:p>
          <a:p>
            <a:pPr marL="0" indent="0">
              <a:buNone/>
            </a:pPr>
            <a:r>
              <a:rPr lang="en-GB" sz="1700" dirty="0">
                <a:cs typeface="Calibri"/>
              </a:rPr>
              <a:t>Neurodevelopmental disorders (Rett syndrome, CDD)</a:t>
            </a:r>
          </a:p>
          <a:p>
            <a:pPr marL="0" indent="0">
              <a:buNone/>
            </a:pPr>
            <a:r>
              <a:rPr lang="en-GB" sz="1700" dirty="0">
                <a:cs typeface="Calibri"/>
              </a:rPr>
              <a:t>Genetic disorders (e.g., Down's syndrome, Turner syndrome)</a:t>
            </a:r>
          </a:p>
          <a:p>
            <a:pPr marL="0" indent="0">
              <a:buNone/>
            </a:pPr>
            <a:r>
              <a:rPr lang="en-GB" sz="1700" dirty="0">
                <a:cs typeface="Calibri"/>
              </a:rPr>
              <a:t>Speech and language disorders</a:t>
            </a:r>
          </a:p>
          <a:p>
            <a:pPr marL="0" indent="0">
              <a:buNone/>
            </a:pPr>
            <a:endParaRPr lang="en-GB" sz="1700">
              <a:cs typeface="Calibri"/>
            </a:endParaRPr>
          </a:p>
          <a:p>
            <a:pPr marL="0" indent="0">
              <a:buNone/>
            </a:pPr>
            <a:endParaRPr lang="en-GB" sz="1700">
              <a:cs typeface="Calibri"/>
            </a:endParaRPr>
          </a:p>
        </p:txBody>
      </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9D9A3E57-CF6E-774E-8550-53839F27B3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31646051"/>
      </p:ext>
    </p:extLst>
  </p:cSld>
  <p:clrMapOvr>
    <a:masterClrMapping/>
  </p:clrMapOvr>
  <mc:AlternateContent xmlns:mc="http://schemas.openxmlformats.org/markup-compatibility/2006" xmlns:p14="http://schemas.microsoft.com/office/powerpoint/2010/main">
    <mc:Choice Requires="p14">
      <p:transition spd="slow" p14:dur="2000" advTm="155009"/>
    </mc:Choice>
    <mc:Fallback xmlns="">
      <p:transition spd="slow" advTm="155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75520" y="1541411"/>
            <a:ext cx="6840760" cy="646331"/>
          </a:xfrm>
          <a:prstGeom prst="rect">
            <a:avLst/>
          </a:prstGeom>
        </p:spPr>
        <p:txBody>
          <a:bodyPr wrap="square">
            <a:spAutoFit/>
          </a:bodyPr>
          <a:lstStyle/>
          <a:p>
            <a:pPr lvl="1"/>
            <a:endParaRPr lang="en-US" sz="3600" dirty="0">
              <a:solidFill>
                <a:schemeClr val="bg2">
                  <a:lumMod val="50000"/>
                </a:schemeClr>
              </a:solidFill>
            </a:endParaRPr>
          </a:p>
        </p:txBody>
      </p:sp>
      <p:sp>
        <p:nvSpPr>
          <p:cNvPr id="4" name="Rectangle 3"/>
          <p:cNvSpPr/>
          <p:nvPr/>
        </p:nvSpPr>
        <p:spPr>
          <a:xfrm>
            <a:off x="1521644" y="225483"/>
            <a:ext cx="8900736" cy="461665"/>
          </a:xfrm>
          <a:prstGeom prst="rect">
            <a:avLst/>
          </a:prstGeom>
        </p:spPr>
        <p:txBody>
          <a:bodyPr wrap="square">
            <a:spAutoFit/>
          </a:bodyPr>
          <a:lstStyle/>
          <a:p>
            <a:pPr lvl="1"/>
            <a:r>
              <a:rPr lang="en-US" sz="2400" b="1" dirty="0">
                <a:solidFill>
                  <a:srgbClr val="C5D1D7">
                    <a:lumMod val="50000"/>
                  </a:srgbClr>
                </a:solidFill>
              </a:rPr>
              <a:t>Attention-deficit/hyperactivity disorder involves… </a:t>
            </a:r>
          </a:p>
        </p:txBody>
      </p:sp>
      <p:graphicFrame>
        <p:nvGraphicFramePr>
          <p:cNvPr id="6" name="Diagram 5"/>
          <p:cNvGraphicFramePr/>
          <p:nvPr>
            <p:extLst>
              <p:ext uri="{D42A27DB-BD31-4B8C-83A1-F6EECF244321}">
                <p14:modId xmlns:p14="http://schemas.microsoft.com/office/powerpoint/2010/main" val="3737047021"/>
              </p:ext>
            </p:extLst>
          </p:nvPr>
        </p:nvGraphicFramePr>
        <p:xfrm>
          <a:off x="646188" y="1527713"/>
          <a:ext cx="10655897" cy="45946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p:cNvSpPr txBox="1"/>
          <p:nvPr/>
        </p:nvSpPr>
        <p:spPr>
          <a:xfrm>
            <a:off x="8849301" y="6107526"/>
            <a:ext cx="1366271" cy="276999"/>
          </a:xfrm>
          <a:prstGeom prst="rect">
            <a:avLst/>
          </a:prstGeom>
          <a:noFill/>
        </p:spPr>
        <p:txBody>
          <a:bodyPr wrap="none" rtlCol="0">
            <a:spAutoFit/>
          </a:bodyPr>
          <a:lstStyle/>
          <a:p>
            <a:r>
              <a:rPr lang="en-GB" sz="1200" dirty="0"/>
              <a:t>DSM-V, APA (2013)</a:t>
            </a:r>
          </a:p>
        </p:txBody>
      </p:sp>
      <p:pic>
        <p:nvPicPr>
          <p:cNvPr id="2" name="Audio 1">
            <a:hlinkClick r:id="" action="ppaction://media"/>
            <a:extLst>
              <a:ext uri="{FF2B5EF4-FFF2-40B4-BE49-F238E27FC236}">
                <a16:creationId xmlns:a16="http://schemas.microsoft.com/office/drawing/2014/main" id="{702D95FA-FDA1-1748-80BC-1CEEEC2AA60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32744370"/>
      </p:ext>
    </p:extLst>
  </p:cSld>
  <p:clrMapOvr>
    <a:masterClrMapping/>
  </p:clrMapOvr>
  <mc:AlternateContent xmlns:mc="http://schemas.openxmlformats.org/markup-compatibility/2006" xmlns:p14="http://schemas.microsoft.com/office/powerpoint/2010/main">
    <mc:Choice Requires="p14">
      <p:transition spd="slow" p14:dur="2000" advTm="68796"/>
    </mc:Choice>
    <mc:Fallback xmlns="">
      <p:transition spd="slow" advTm="68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ADHD Classification</a:t>
            </a:r>
          </a:p>
        </p:txBody>
      </p:sp>
      <p:graphicFrame>
        <p:nvGraphicFramePr>
          <p:cNvPr id="5" name="Content Placeholder 4"/>
          <p:cNvGraphicFramePr>
            <a:graphicFrameLocks noGrp="1"/>
          </p:cNvGraphicFramePr>
          <p:nvPr>
            <p:ph sz="quarter" idx="1"/>
          </p:nvPr>
        </p:nvGraphicFramePr>
        <p:xfrm>
          <a:off x="1847528" y="1599056"/>
          <a:ext cx="8662736" cy="49262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3719736" y="6071586"/>
            <a:ext cx="9900220" cy="292388"/>
          </a:xfrm>
          <a:prstGeom prst="rect">
            <a:avLst/>
          </a:prstGeom>
        </p:spPr>
        <p:txBody>
          <a:bodyPr wrap="square">
            <a:spAutoFit/>
          </a:bodyPr>
          <a:lstStyle/>
          <a:p>
            <a:pPr lvl="0">
              <a:spcBef>
                <a:spcPct val="20000"/>
              </a:spcBef>
              <a:buClr>
                <a:srgbClr val="D16349"/>
              </a:buClr>
              <a:buSzPct val="85000"/>
            </a:pPr>
            <a:r>
              <a:rPr lang="en-GB" sz="1300" dirty="0">
                <a:solidFill>
                  <a:prstClr val="black"/>
                </a:solidFill>
                <a:hlinkClick r:id="rId10"/>
              </a:rPr>
              <a:t>http://www.adhd-institute.com/assessment-diagnosis/diagnosis/#sthash.tCbZmDnY.dpuf</a:t>
            </a:r>
            <a:endParaRPr lang="en-GB" sz="1300" dirty="0">
              <a:solidFill>
                <a:prstClr val="black"/>
              </a:solidFill>
            </a:endParaRPr>
          </a:p>
        </p:txBody>
      </p:sp>
      <p:pic>
        <p:nvPicPr>
          <p:cNvPr id="3" name="Audio 2">
            <a:hlinkClick r:id="" action="ppaction://media"/>
            <a:extLst>
              <a:ext uri="{FF2B5EF4-FFF2-40B4-BE49-F238E27FC236}">
                <a16:creationId xmlns:a16="http://schemas.microsoft.com/office/drawing/2014/main" id="{2A50C363-0DC3-3D40-8F51-0B647D2E17A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48107729"/>
      </p:ext>
    </p:extLst>
  </p:cSld>
  <p:clrMapOvr>
    <a:masterClrMapping/>
  </p:clrMapOvr>
  <mc:AlternateContent xmlns:mc="http://schemas.openxmlformats.org/markup-compatibility/2006" xmlns:p14="http://schemas.microsoft.com/office/powerpoint/2010/main">
    <mc:Choice Requires="p14">
      <p:transition spd="slow" p14:dur="2000" advTm="79269"/>
    </mc:Choice>
    <mc:Fallback xmlns="">
      <p:transition spd="slow" advTm="79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523999" y="0"/>
          <a:ext cx="9144000" cy="3356992"/>
        </p:xfrm>
        <a:graphic>
          <a:graphicData uri="http://schemas.openxmlformats.org/drawingml/2006/table">
            <a:tbl>
              <a:tblPr firstRow="1" bandRow="1">
                <a:tableStyleId>{69C7853C-536D-4A76-A0AE-DD22124D55A5}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435683">
                <a:tc gridSpan="3">
                  <a:txBody>
                    <a:bodyPr/>
                    <a:lstStyle/>
                    <a:p>
                      <a:pPr algn="ctr"/>
                      <a:r>
                        <a:rPr lang="en-GB" sz="2000" dirty="0"/>
                        <a:t>Presentation of ADHD</a:t>
                      </a:r>
                    </a:p>
                  </a:txBody>
                  <a:tcPr>
                    <a:solidFill>
                      <a:schemeClr val="accent6"/>
                    </a:solid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407755">
                <a:tc>
                  <a:txBody>
                    <a:bodyPr/>
                    <a:lstStyle/>
                    <a:p>
                      <a:pPr algn="ctr"/>
                      <a:r>
                        <a:rPr lang="en-GB" i="1" dirty="0"/>
                        <a:t>Combined </a:t>
                      </a:r>
                    </a:p>
                  </a:txBody>
                  <a:tcPr>
                    <a:solidFill>
                      <a:schemeClr val="accent6">
                        <a:lumMod val="40000"/>
                        <a:lumOff val="60000"/>
                        <a:alpha val="40000"/>
                      </a:schemeClr>
                    </a:solidFill>
                  </a:tcPr>
                </a:tc>
                <a:tc>
                  <a:txBody>
                    <a:bodyPr/>
                    <a:lstStyle/>
                    <a:p>
                      <a:pPr algn="ctr"/>
                      <a:r>
                        <a:rPr lang="en-GB" i="1" dirty="0"/>
                        <a:t>Inattentive</a:t>
                      </a:r>
                      <a:endParaRPr lang="en-GB" dirty="0"/>
                    </a:p>
                  </a:txBody>
                  <a:tcPr>
                    <a:solidFill>
                      <a:schemeClr val="accent6">
                        <a:lumMod val="40000"/>
                        <a:lumOff val="60000"/>
                        <a:alpha val="40000"/>
                      </a:schemeClr>
                    </a:solidFill>
                  </a:tcPr>
                </a:tc>
                <a:tc>
                  <a:txBody>
                    <a:bodyPr/>
                    <a:lstStyle/>
                    <a:p>
                      <a:pPr algn="ctr"/>
                      <a:r>
                        <a:rPr lang="en-GB" i="1" dirty="0"/>
                        <a:t>Hyperactive/impulsive</a:t>
                      </a:r>
                      <a:endParaRPr lang="en-GB" dirty="0"/>
                    </a:p>
                  </a:txBody>
                  <a:tcPr>
                    <a:solidFill>
                      <a:schemeClr val="accent6">
                        <a:lumMod val="40000"/>
                        <a:lumOff val="60000"/>
                        <a:alpha val="40000"/>
                      </a:schemeClr>
                    </a:solidFill>
                  </a:tcPr>
                </a:tc>
                <a:extLst>
                  <a:ext uri="{0D108BD9-81ED-4DB2-BD59-A6C34878D82A}">
                    <a16:rowId xmlns:a16="http://schemas.microsoft.com/office/drawing/2014/main" val="10001"/>
                  </a:ext>
                </a:extLst>
              </a:tr>
              <a:tr h="2513554">
                <a:tc>
                  <a:txBody>
                    <a:bodyPr/>
                    <a:lstStyle/>
                    <a:p>
                      <a:r>
                        <a:rPr lang="en-GB" dirty="0"/>
                        <a:t>All three core features are present and ADHD is diagnosed when ≥6 symptoms of hyperactivity/impulsivity and ≥6 symptoms of inattention have been observed for ≥6 months</a:t>
                      </a:r>
                    </a:p>
                  </a:txBody>
                  <a:tcPr>
                    <a:solidFill>
                      <a:schemeClr val="accent4">
                        <a:lumMod val="40000"/>
                        <a:lumOff val="60000"/>
                      </a:schemeClr>
                    </a:solidFill>
                  </a:tcPr>
                </a:tc>
                <a:tc>
                  <a:txBody>
                    <a:bodyPr/>
                    <a:lstStyle/>
                    <a:p>
                      <a:r>
                        <a:rPr lang="en-GB" dirty="0">
                          <a:solidFill>
                            <a:schemeClr val="bg1"/>
                          </a:solidFill>
                        </a:rPr>
                        <a:t>Diagnosed if ≥6 symptoms of inattention (but &lt;6 symptoms of hyperactivity/impulsivity) have persisted for ≥6 months</a:t>
                      </a:r>
                    </a:p>
                  </a:txBody>
                  <a:tcPr>
                    <a:solidFill>
                      <a:schemeClr val="accent4">
                        <a:lumMod val="75000"/>
                      </a:schemeClr>
                    </a:solidFill>
                  </a:tcPr>
                </a:tc>
                <a:tc>
                  <a:txBody>
                    <a:bodyPr/>
                    <a:lstStyle/>
                    <a:p>
                      <a:r>
                        <a:rPr lang="en-GB" dirty="0">
                          <a:solidFill>
                            <a:schemeClr val="bg1"/>
                          </a:solidFill>
                        </a:rPr>
                        <a:t>Diagnosed if ≥6 symptoms of hyperactivity/impulsivity (but &lt;6 symptoms of inattention) have been present for ≥6 months</a:t>
                      </a:r>
                    </a:p>
                  </a:txBody>
                  <a:tcPr>
                    <a:solidFill>
                      <a:schemeClr val="accent4">
                        <a:lumMod val="50000"/>
                      </a:schemeClr>
                    </a:solidFill>
                  </a:tcPr>
                </a:tc>
                <a:extLst>
                  <a:ext uri="{0D108BD9-81ED-4DB2-BD59-A6C34878D82A}">
                    <a16:rowId xmlns:a16="http://schemas.microsoft.com/office/drawing/2014/main" val="10002"/>
                  </a:ext>
                </a:extLst>
              </a:tr>
            </a:tbl>
          </a:graphicData>
        </a:graphic>
      </p:graphicFrame>
      <p:graphicFrame>
        <p:nvGraphicFramePr>
          <p:cNvPr id="3" name="Table 2"/>
          <p:cNvGraphicFramePr>
            <a:graphicFrameLocks noGrp="1"/>
          </p:cNvGraphicFramePr>
          <p:nvPr/>
        </p:nvGraphicFramePr>
        <p:xfrm>
          <a:off x="1523999" y="3356993"/>
          <a:ext cx="9144000" cy="3465342"/>
        </p:xfrm>
        <a:graphic>
          <a:graphicData uri="http://schemas.openxmlformats.org/drawingml/2006/table">
            <a:tbl>
              <a:tblPr firstRow="1" bandRow="1">
                <a:tableStyleId>{775DCB02-9BB8-47FD-8907-85C794F793BA}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428921">
                <a:tc gridSpan="3">
                  <a:txBody>
                    <a:bodyPr/>
                    <a:lstStyle/>
                    <a:p>
                      <a:pPr algn="ctr"/>
                      <a:r>
                        <a:rPr lang="en-GB" sz="2000" dirty="0"/>
                        <a:t>Current severity of ADHD</a:t>
                      </a:r>
                    </a:p>
                  </a:txBody>
                  <a:tcPr>
                    <a:solidFill>
                      <a:schemeClr val="accent6"/>
                    </a:solidFill>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147142">
                <a:tc>
                  <a:txBody>
                    <a:bodyPr/>
                    <a:lstStyle/>
                    <a:p>
                      <a:pPr algn="ctr"/>
                      <a:r>
                        <a:rPr lang="en-GB" i="1" dirty="0"/>
                        <a:t>Mild</a:t>
                      </a:r>
                    </a:p>
                  </a:txBody>
                  <a:tcPr/>
                </a:tc>
                <a:tc>
                  <a:txBody>
                    <a:bodyPr/>
                    <a:lstStyle/>
                    <a:p>
                      <a:pPr algn="ctr"/>
                      <a:r>
                        <a:rPr lang="en-GB" i="1" dirty="0"/>
                        <a:t>Moderate</a:t>
                      </a:r>
                      <a:endParaRPr lang="en-GB" dirty="0"/>
                    </a:p>
                  </a:txBody>
                  <a:tcPr/>
                </a:tc>
                <a:tc>
                  <a:txBody>
                    <a:bodyPr/>
                    <a:lstStyle/>
                    <a:p>
                      <a:pPr algn="ctr"/>
                      <a:r>
                        <a:rPr lang="en-GB" i="1" dirty="0"/>
                        <a:t>Severe</a:t>
                      </a:r>
                      <a:endParaRPr lang="en-GB" dirty="0"/>
                    </a:p>
                  </a:txBody>
                  <a:tcPr/>
                </a:tc>
                <a:extLst>
                  <a:ext uri="{0D108BD9-81ED-4DB2-BD59-A6C34878D82A}">
                    <a16:rowId xmlns:a16="http://schemas.microsoft.com/office/drawing/2014/main" val="10001"/>
                  </a:ext>
                </a:extLst>
              </a:tr>
              <a:tr h="2670661">
                <a:tc>
                  <a:txBody>
                    <a:bodyPr/>
                    <a:lstStyle/>
                    <a:p>
                      <a:r>
                        <a:rPr lang="en-GB" dirty="0"/>
                        <a:t>Few, if any, symptoms in excess of those required to make the diagnosis are present, and symptoms result in no more than minor impairments in social or educational functioning</a:t>
                      </a:r>
                    </a:p>
                  </a:txBody>
                  <a:tcPr>
                    <a:solidFill>
                      <a:schemeClr val="accent5">
                        <a:lumMod val="60000"/>
                        <a:lumOff val="40000"/>
                      </a:schemeClr>
                    </a:solidFill>
                  </a:tcPr>
                </a:tc>
                <a:tc>
                  <a:txBody>
                    <a:bodyPr/>
                    <a:lstStyle/>
                    <a:p>
                      <a:r>
                        <a:rPr lang="en-GB" dirty="0"/>
                        <a:t>Symptoms or functional impairment between “mild” and “severe” are present</a:t>
                      </a:r>
                    </a:p>
                  </a:txBody>
                  <a:tcPr>
                    <a:solidFill>
                      <a:schemeClr val="accent5">
                        <a:lumMod val="75000"/>
                      </a:schemeClr>
                    </a:solidFill>
                  </a:tcPr>
                </a:tc>
                <a:tc>
                  <a:txBody>
                    <a:bodyPr/>
                    <a:lstStyle/>
                    <a:p>
                      <a:r>
                        <a:rPr lang="en-GB" dirty="0">
                          <a:solidFill>
                            <a:schemeClr val="bg1"/>
                          </a:solidFill>
                        </a:rPr>
                        <a:t>Many symptoms in excess of those required to make the diagnosis, or several symptoms that are particularly severe, are present; or the symptoms result in marked impairment in social or educational functioning</a:t>
                      </a:r>
                    </a:p>
                  </a:txBody>
                  <a:tcPr>
                    <a:solidFill>
                      <a:schemeClr val="accent5">
                        <a:lumMod val="50000"/>
                      </a:schemeClr>
                    </a:solidFill>
                  </a:tcPr>
                </a:tc>
                <a:extLst>
                  <a:ext uri="{0D108BD9-81ED-4DB2-BD59-A6C34878D82A}">
                    <a16:rowId xmlns:a16="http://schemas.microsoft.com/office/drawing/2014/main" val="10002"/>
                  </a:ext>
                </a:extLst>
              </a:tr>
            </a:tbl>
          </a:graphicData>
        </a:graphic>
      </p:graphicFrame>
      <p:pic>
        <p:nvPicPr>
          <p:cNvPr id="4" name="Audio 3">
            <a:hlinkClick r:id="" action="ppaction://media"/>
            <a:extLst>
              <a:ext uri="{FF2B5EF4-FFF2-40B4-BE49-F238E27FC236}">
                <a16:creationId xmlns:a16="http://schemas.microsoft.com/office/drawing/2014/main" id="{45AE3FD4-D68D-334B-9740-CC4A1498345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912652581"/>
      </p:ext>
    </p:extLst>
  </p:cSld>
  <p:clrMapOvr>
    <a:masterClrMapping/>
  </p:clrMapOvr>
  <mc:AlternateContent xmlns:mc="http://schemas.openxmlformats.org/markup-compatibility/2006" xmlns:p14="http://schemas.microsoft.com/office/powerpoint/2010/main">
    <mc:Choice Requires="p14">
      <p:transition spd="slow" p14:dur="2000" advTm="113132"/>
    </mc:Choice>
    <mc:Fallback xmlns="">
      <p:transition spd="slow" advTm="113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ssessment of ADHD"/>
          <p:cNvPicPr>
            <a:picLocks noChangeAspect="1" noChangeArrowheads="1"/>
          </p:cNvPicPr>
          <p:nvPr/>
        </p:nvPicPr>
        <p:blipFill>
          <a:blip r:embed="rId4">
            <a:duotone>
              <a:schemeClr val="accent1">
                <a:shade val="45000"/>
                <a:satMod val="135000"/>
              </a:schemeClr>
              <a:prstClr val="white"/>
            </a:duotone>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2750745" y="1440138"/>
            <a:ext cx="6871129" cy="396087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809641" y="332657"/>
            <a:ext cx="4464496" cy="720081"/>
          </a:xfrm>
          <a:prstGeom prst="rect">
            <a:avLst/>
          </a:prstGeom>
          <a:solidFill>
            <a:schemeClr val="accent1">
              <a:lumMod val="75000"/>
            </a:schemeClr>
          </a:solidFill>
          <a:ln>
            <a:solidFill>
              <a:schemeClr val="accent1"/>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algn="ctr" defTabSz="800100">
              <a:lnSpc>
                <a:spcPct val="90000"/>
              </a:lnSpc>
              <a:spcBef>
                <a:spcPct val="0"/>
              </a:spcBef>
              <a:spcAft>
                <a:spcPct val="35000"/>
              </a:spcAft>
            </a:pPr>
            <a:r>
              <a:rPr lang="en-GB" dirty="0">
                <a:solidFill>
                  <a:schemeClr val="bg1"/>
                </a:solidFill>
              </a:rPr>
              <a:t>There is currently no single available tool for the diagnosis </a:t>
            </a:r>
          </a:p>
        </p:txBody>
      </p:sp>
      <p:sp>
        <p:nvSpPr>
          <p:cNvPr id="6" name="Rectangle 5"/>
          <p:cNvSpPr/>
          <p:nvPr/>
        </p:nvSpPr>
        <p:spPr>
          <a:xfrm>
            <a:off x="1910692" y="5589241"/>
            <a:ext cx="8424936" cy="646331"/>
          </a:xfrm>
          <a:prstGeom prst="rect">
            <a:avLst/>
          </a:prstGeom>
          <a:solidFill>
            <a:schemeClr val="accent1">
              <a:lumMod val="40000"/>
              <a:lumOff val="60000"/>
            </a:schemeClr>
          </a:solidFill>
        </p:spPr>
        <p:txBody>
          <a:bodyPr wrap="square">
            <a:spAutoFit/>
          </a:bodyPr>
          <a:lstStyle/>
          <a:p>
            <a:pPr lvl="0" algn="ctr"/>
            <a:r>
              <a:rPr lang="en-GB" dirty="0"/>
              <a:t>Formal diagnosis is made using evidence accumulated from the initial clinical assessment and medical classification systems</a:t>
            </a:r>
          </a:p>
        </p:txBody>
      </p:sp>
      <p:pic>
        <p:nvPicPr>
          <p:cNvPr id="7"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2055" y="292382"/>
            <a:ext cx="1763688" cy="1182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143672" y="4849450"/>
            <a:ext cx="6966520" cy="307777"/>
          </a:xfrm>
          <a:prstGeom prst="rect">
            <a:avLst/>
          </a:prstGeom>
        </p:spPr>
        <p:txBody>
          <a:bodyPr wrap="square">
            <a:spAutoFit/>
          </a:bodyPr>
          <a:lstStyle/>
          <a:p>
            <a:r>
              <a:rPr lang="en-GB" sz="1400" dirty="0">
                <a:hlinkClick r:id="rId7"/>
              </a:rPr>
              <a:t>http://www.adhd-institute.com/assessment-diagnosis/rating-scales/</a:t>
            </a:r>
            <a:r>
              <a:rPr lang="en-GB" sz="1400" dirty="0"/>
              <a:t> </a:t>
            </a:r>
          </a:p>
        </p:txBody>
      </p:sp>
      <p:pic>
        <p:nvPicPr>
          <p:cNvPr id="3" name="Audio 2">
            <a:hlinkClick r:id="" action="ppaction://media"/>
            <a:extLst>
              <a:ext uri="{FF2B5EF4-FFF2-40B4-BE49-F238E27FC236}">
                <a16:creationId xmlns:a16="http://schemas.microsoft.com/office/drawing/2014/main" id="{D43FF3EB-0E69-5C41-B7D7-150572E20F0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5270930"/>
      </p:ext>
    </p:extLst>
  </p:cSld>
  <p:clrMapOvr>
    <a:masterClrMapping/>
  </p:clrMapOvr>
  <mc:AlternateContent xmlns:mc="http://schemas.openxmlformats.org/markup-compatibility/2006" xmlns:p14="http://schemas.microsoft.com/office/powerpoint/2010/main">
    <mc:Choice Requires="p14">
      <p:transition spd="slow" p14:dur="2000" advTm="84956"/>
    </mc:Choice>
    <mc:Fallback xmlns="">
      <p:transition spd="slow" advTm="84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5279408" cy="1128068"/>
          </a:xfrm>
        </p:spPr>
        <p:txBody>
          <a:bodyPr anchor="ctr">
            <a:normAutofit/>
          </a:bodyPr>
          <a:lstStyle/>
          <a:p>
            <a:r>
              <a:rPr lang="en-GB" sz="3700"/>
              <a:t>Brain structure differences </a:t>
            </a:r>
          </a:p>
        </p:txBody>
      </p:sp>
      <p:grpSp>
        <p:nvGrpSpPr>
          <p:cNvPr id="74" name="Group 7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5" name="Rectangle 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
          </p:nvPr>
        </p:nvSpPr>
        <p:spPr>
          <a:xfrm>
            <a:off x="590719" y="2330505"/>
            <a:ext cx="5278066" cy="3979585"/>
          </a:xfrm>
        </p:spPr>
        <p:txBody>
          <a:bodyPr anchor="ctr">
            <a:normAutofit/>
          </a:bodyPr>
          <a:lstStyle/>
          <a:p>
            <a:r>
              <a:rPr lang="en-GB" sz="2000" dirty="0"/>
              <a:t>Smaller cortex in ADHD – thoughts and actions</a:t>
            </a:r>
          </a:p>
          <a:p>
            <a:pPr marL="457200" lvl="1" indent="0">
              <a:buNone/>
            </a:pPr>
            <a:r>
              <a:rPr lang="en-GB" sz="2000" dirty="0"/>
              <a:t>Diminished size usually occurs in the frontal lobe </a:t>
            </a:r>
            <a:endParaRPr lang="en-GB" sz="2000">
              <a:cs typeface="Calibri" panose="020F0502020204030204"/>
            </a:endParaRPr>
          </a:p>
          <a:p>
            <a:pPr marL="274320" lvl="1" indent="0">
              <a:buNone/>
            </a:pPr>
            <a:r>
              <a:rPr lang="en-GB" sz="2000" dirty="0"/>
              <a:t>    – impulse control</a:t>
            </a:r>
            <a:endParaRPr lang="en-GB" sz="2000" dirty="0">
              <a:cs typeface="Calibri"/>
            </a:endParaRPr>
          </a:p>
          <a:p>
            <a:pPr marL="274320" lvl="1" indent="0">
              <a:buNone/>
            </a:pPr>
            <a:r>
              <a:rPr lang="en-GB" sz="2000" dirty="0"/>
              <a:t>    – socialisation</a:t>
            </a:r>
            <a:endParaRPr lang="en-GB" sz="2000" dirty="0">
              <a:cs typeface="Calibri"/>
            </a:endParaRPr>
          </a:p>
          <a:p>
            <a:pPr marL="274320" lvl="1" indent="0">
              <a:buNone/>
            </a:pPr>
            <a:r>
              <a:rPr lang="en-GB" sz="2000" dirty="0"/>
              <a:t>    – reason</a:t>
            </a:r>
            <a:endParaRPr lang="en-GB" sz="2000" dirty="0">
              <a:cs typeface="Calibri"/>
            </a:endParaRPr>
          </a:p>
          <a:p>
            <a:pPr marL="274320" lvl="1" indent="0">
              <a:buNone/>
            </a:pPr>
            <a:r>
              <a:rPr lang="en-GB" sz="2000" dirty="0"/>
              <a:t>    – judgement  </a:t>
            </a:r>
            <a:endParaRPr lang="en-GB" sz="2000" dirty="0">
              <a:cs typeface="Calibri"/>
            </a:endParaRPr>
          </a:p>
        </p:txBody>
      </p:sp>
      <p:sp>
        <p:nvSpPr>
          <p:cNvPr id="80" name="Rectangle 7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698" r="-1" b="51605"/>
          <a:stretch/>
        </p:blipFill>
        <p:spPr bwMode="auto">
          <a:xfrm>
            <a:off x="7083423" y="581892"/>
            <a:ext cx="4397433" cy="251875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4" name="Rectangle 8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r="1" b="13891"/>
          <a:stretch/>
        </p:blipFill>
        <p:spPr bwMode="auto">
          <a:xfrm>
            <a:off x="7083423" y="3707894"/>
            <a:ext cx="4395569" cy="251875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Audio 3">
            <a:hlinkClick r:id="" action="ppaction://media"/>
            <a:extLst>
              <a:ext uri="{FF2B5EF4-FFF2-40B4-BE49-F238E27FC236}">
                <a16:creationId xmlns:a16="http://schemas.microsoft.com/office/drawing/2014/main" id="{B6FC9278-EFE7-E545-95FC-C0606473B7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16181401"/>
      </p:ext>
    </p:extLst>
  </p:cSld>
  <p:clrMapOvr>
    <a:masterClrMapping/>
  </p:clrMapOvr>
  <mc:AlternateContent xmlns:mc="http://schemas.openxmlformats.org/markup-compatibility/2006" xmlns:p14="http://schemas.microsoft.com/office/powerpoint/2010/main">
    <mc:Choice Requires="p14">
      <p:transition spd="slow" p14:dur="2000" advTm="110335"/>
    </mc:Choice>
    <mc:Fallback xmlns="">
      <p:transition spd="slow" advTm="110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sz="quarter" idx="1"/>
          </p:nvPr>
        </p:nvGraphicFramePr>
        <p:xfrm>
          <a:off x="1631504" y="980728"/>
          <a:ext cx="8856984" cy="58629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itle 1"/>
          <p:cNvSpPr>
            <a:spLocks noGrp="1"/>
          </p:cNvSpPr>
          <p:nvPr>
            <p:ph type="title"/>
          </p:nvPr>
        </p:nvSpPr>
        <p:spPr>
          <a:solidFill>
            <a:schemeClr val="bg2">
              <a:lumMod val="50000"/>
            </a:schemeClr>
          </a:solidFill>
        </p:spPr>
        <p:txBody>
          <a:bodyPr>
            <a:normAutofit/>
          </a:bodyPr>
          <a:lstStyle/>
          <a:p>
            <a:r>
              <a:rPr lang="en-GB" sz="4000" dirty="0">
                <a:solidFill>
                  <a:schemeClr val="bg1"/>
                </a:solidFill>
              </a:rPr>
              <a:t>Genetics</a:t>
            </a:r>
          </a:p>
        </p:txBody>
      </p:sp>
      <p:pic>
        <p:nvPicPr>
          <p:cNvPr id="2" name="Audio 1">
            <a:hlinkClick r:id="" action="ppaction://media"/>
            <a:extLst>
              <a:ext uri="{FF2B5EF4-FFF2-40B4-BE49-F238E27FC236}">
                <a16:creationId xmlns:a16="http://schemas.microsoft.com/office/drawing/2014/main" id="{4AB20A9F-B9DB-054B-A436-BF2406D1EE5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19416136"/>
      </p:ext>
    </p:extLst>
  </p:cSld>
  <p:clrMapOvr>
    <a:masterClrMapping/>
  </p:clrMapOvr>
  <mc:AlternateContent xmlns:mc="http://schemas.openxmlformats.org/markup-compatibility/2006" xmlns:p14="http://schemas.microsoft.com/office/powerpoint/2010/main">
    <mc:Choice Requires="p14">
      <p:transition spd="slow" p14:dur="2000" advTm="47187"/>
    </mc:Choice>
    <mc:Fallback xmlns="">
      <p:transition spd="slow" advTm="47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534400" cy="758952"/>
          </a:xfrm>
        </p:spPr>
        <p:txBody>
          <a:bodyPr/>
          <a:lstStyle/>
          <a:p>
            <a:r>
              <a:rPr lang="en-GB" dirty="0"/>
              <a:t>Non-genetic causes</a:t>
            </a:r>
          </a:p>
        </p:txBody>
      </p:sp>
      <p:graphicFrame>
        <p:nvGraphicFramePr>
          <p:cNvPr id="7" name="Diagram 6"/>
          <p:cNvGraphicFramePr/>
          <p:nvPr/>
        </p:nvGraphicFramePr>
        <p:xfrm>
          <a:off x="983432" y="1340768"/>
          <a:ext cx="6661720" cy="158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nvGraphicFramePr>
        <p:xfrm>
          <a:off x="6384032" y="692696"/>
          <a:ext cx="3888432" cy="38164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Diagram 7"/>
          <p:cNvGraphicFramePr/>
          <p:nvPr/>
        </p:nvGraphicFramePr>
        <p:xfrm>
          <a:off x="1847528" y="3212976"/>
          <a:ext cx="5184576" cy="3456384"/>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0" name="Diagram 9"/>
          <p:cNvGraphicFramePr/>
          <p:nvPr/>
        </p:nvGraphicFramePr>
        <p:xfrm>
          <a:off x="7032104" y="4806405"/>
          <a:ext cx="3384376" cy="1200329"/>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3" name="Audio 2">
            <a:hlinkClick r:id="" action="ppaction://media"/>
            <a:extLst>
              <a:ext uri="{FF2B5EF4-FFF2-40B4-BE49-F238E27FC236}">
                <a16:creationId xmlns:a16="http://schemas.microsoft.com/office/drawing/2014/main" id="{0774B7E9-27C1-7440-BAC9-AEF0359C85C7}"/>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43295495"/>
      </p:ext>
    </p:extLst>
  </p:cSld>
  <p:clrMapOvr>
    <a:masterClrMapping/>
  </p:clrMapOvr>
  <mc:AlternateContent xmlns:mc="http://schemas.openxmlformats.org/markup-compatibility/2006" xmlns:p14="http://schemas.microsoft.com/office/powerpoint/2010/main">
    <mc:Choice Requires="p14">
      <p:transition spd="slow" p14:dur="2000" advTm="57755"/>
    </mc:Choice>
    <mc:Fallback xmlns="">
      <p:transition spd="slow" advTm="57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83507" y="-315416"/>
            <a:ext cx="9964544" cy="1431925"/>
          </a:xfrm>
          <a:noFill/>
        </p:spPr>
        <p:txBody>
          <a:bodyPr>
            <a:normAutofit/>
          </a:bodyPr>
          <a:lstStyle/>
          <a:p>
            <a:r>
              <a:rPr lang="en-GB" dirty="0"/>
              <a:t>Impact of ADHD on School Performance</a:t>
            </a:r>
          </a:p>
        </p:txBody>
      </p:sp>
      <p:graphicFrame>
        <p:nvGraphicFramePr>
          <p:cNvPr id="4" name="Content Placeholder 3"/>
          <p:cNvGraphicFramePr>
            <a:graphicFrameLocks noGrp="1"/>
          </p:cNvGraphicFramePr>
          <p:nvPr>
            <p:ph sz="quarter" idx="1"/>
          </p:nvPr>
        </p:nvGraphicFramePr>
        <p:xfrm>
          <a:off x="1847528" y="1484784"/>
          <a:ext cx="4536504" cy="33843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Rectangle 1"/>
          <p:cNvSpPr/>
          <p:nvPr/>
        </p:nvSpPr>
        <p:spPr>
          <a:xfrm>
            <a:off x="1765152" y="5013177"/>
            <a:ext cx="2584276" cy="1323439"/>
          </a:xfrm>
          <a:prstGeom prst="rect">
            <a:avLst/>
          </a:prstGeom>
          <a:solidFill>
            <a:schemeClr val="bg2">
              <a:lumMod val="50000"/>
            </a:schemeClr>
          </a:solidFill>
          <a:ln>
            <a:solidFill>
              <a:schemeClr val="bg2">
                <a:lumMod val="25000"/>
              </a:schemeClr>
            </a:solidFill>
          </a:ln>
        </p:spPr>
        <p:txBody>
          <a:bodyPr wrap="square">
            <a:spAutoFit/>
          </a:bodyPr>
          <a:lstStyle/>
          <a:p>
            <a:r>
              <a:rPr lang="en-GB" sz="2000" dirty="0">
                <a:solidFill>
                  <a:schemeClr val="bg1">
                    <a:lumMod val="85000"/>
                  </a:schemeClr>
                </a:solidFill>
              </a:rPr>
              <a:t>School exclusion </a:t>
            </a:r>
          </a:p>
          <a:p>
            <a:r>
              <a:rPr lang="en-GB" sz="2000" dirty="0">
                <a:solidFill>
                  <a:schemeClr val="bg1">
                    <a:lumMod val="85000"/>
                  </a:schemeClr>
                </a:solidFill>
              </a:rPr>
              <a:t>Repetition of grades</a:t>
            </a:r>
          </a:p>
          <a:p>
            <a:r>
              <a:rPr lang="en-GB" sz="2000" dirty="0">
                <a:solidFill>
                  <a:schemeClr val="bg1">
                    <a:lumMod val="85000"/>
                  </a:schemeClr>
                </a:solidFill>
              </a:rPr>
              <a:t>Failure to gain external qualifications</a:t>
            </a:r>
          </a:p>
        </p:txBody>
      </p:sp>
      <p:sp>
        <p:nvSpPr>
          <p:cNvPr id="9" name="Rectangle 8"/>
          <p:cNvSpPr/>
          <p:nvPr/>
        </p:nvSpPr>
        <p:spPr>
          <a:xfrm>
            <a:off x="4349429" y="5013176"/>
            <a:ext cx="2376263" cy="1631216"/>
          </a:xfrm>
          <a:prstGeom prst="rect">
            <a:avLst/>
          </a:prstGeom>
          <a:solidFill>
            <a:schemeClr val="bg2">
              <a:lumMod val="50000"/>
            </a:schemeClr>
          </a:solidFill>
          <a:ln>
            <a:solidFill>
              <a:schemeClr val="bg2">
                <a:lumMod val="25000"/>
              </a:schemeClr>
            </a:solidFill>
          </a:ln>
        </p:spPr>
        <p:txBody>
          <a:bodyPr wrap="square">
            <a:spAutoFit/>
          </a:bodyPr>
          <a:lstStyle/>
          <a:p>
            <a:r>
              <a:rPr lang="en-GB" sz="2000" dirty="0">
                <a:solidFill>
                  <a:schemeClr val="bg1">
                    <a:lumMod val="85000"/>
                  </a:schemeClr>
                </a:solidFill>
              </a:rPr>
              <a:t>Low self-esteem</a:t>
            </a:r>
          </a:p>
          <a:p>
            <a:r>
              <a:rPr lang="en-GB" sz="2000" dirty="0">
                <a:solidFill>
                  <a:schemeClr val="bg1">
                    <a:lumMod val="85000"/>
                  </a:schemeClr>
                </a:solidFill>
              </a:rPr>
              <a:t>Social clumsiness</a:t>
            </a:r>
          </a:p>
          <a:p>
            <a:r>
              <a:rPr lang="en-GB" sz="2000" dirty="0">
                <a:solidFill>
                  <a:schemeClr val="bg1">
                    <a:lumMod val="85000"/>
                  </a:schemeClr>
                </a:solidFill>
              </a:rPr>
              <a:t>Inflexibility </a:t>
            </a:r>
          </a:p>
          <a:p>
            <a:r>
              <a:rPr lang="en-GB" sz="2000" dirty="0">
                <a:solidFill>
                  <a:schemeClr val="bg1">
                    <a:lumMod val="85000"/>
                  </a:schemeClr>
                </a:solidFill>
              </a:rPr>
              <a:t>Defiant behaviour</a:t>
            </a:r>
          </a:p>
          <a:p>
            <a:endParaRPr lang="en-GB" sz="2000" dirty="0">
              <a:solidFill>
                <a:schemeClr val="bg1">
                  <a:lumMod val="85000"/>
                </a:schemeClr>
              </a:solidFill>
            </a:endParaRPr>
          </a:p>
        </p:txBody>
      </p:sp>
      <p:graphicFrame>
        <p:nvGraphicFramePr>
          <p:cNvPr id="5" name="Diagram 4"/>
          <p:cNvGraphicFramePr/>
          <p:nvPr/>
        </p:nvGraphicFramePr>
        <p:xfrm>
          <a:off x="7032104" y="4434160"/>
          <a:ext cx="3419872" cy="220728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0" name="Diagram 9"/>
          <p:cNvGraphicFramePr/>
          <p:nvPr/>
        </p:nvGraphicFramePr>
        <p:xfrm>
          <a:off x="6312024" y="1412777"/>
          <a:ext cx="4225874" cy="324036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pic>
        <p:nvPicPr>
          <p:cNvPr id="3" name="Audio 2">
            <a:hlinkClick r:id="" action="ppaction://media"/>
            <a:extLst>
              <a:ext uri="{FF2B5EF4-FFF2-40B4-BE49-F238E27FC236}">
                <a16:creationId xmlns:a16="http://schemas.microsoft.com/office/drawing/2014/main" id="{1AD588BB-5415-D343-AD5C-98750CB34783}"/>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21031653"/>
      </p:ext>
    </p:extLst>
  </p:cSld>
  <p:clrMapOvr>
    <a:masterClrMapping/>
  </p:clrMapOvr>
  <p:transition advTm="7198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21782" y="0"/>
            <a:ext cx="9389018" cy="1143000"/>
          </a:xfrm>
        </p:spPr>
        <p:txBody>
          <a:bodyPr/>
          <a:lstStyle/>
          <a:p>
            <a:pPr eaLnBrk="1" hangingPunct="1"/>
            <a:r>
              <a:rPr lang="en-US" altLang="en-US" b="1"/>
              <a:t>Associated Problems</a:t>
            </a:r>
          </a:p>
        </p:txBody>
      </p:sp>
      <p:graphicFrame>
        <p:nvGraphicFramePr>
          <p:cNvPr id="2" name="Content Placeholder 1"/>
          <p:cNvGraphicFramePr>
            <a:graphicFrameLocks noGrp="1"/>
          </p:cNvGraphicFramePr>
          <p:nvPr>
            <p:ph sz="quarter" idx="1"/>
          </p:nvPr>
        </p:nvGraphicFramePr>
        <p:xfrm>
          <a:off x="1847528" y="1484784"/>
          <a:ext cx="8579296" cy="48245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B76AFFE-B546-514F-9AA1-EF5E321A26D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358490"/>
      </p:ext>
    </p:extLst>
  </p:cSld>
  <p:clrMapOvr>
    <a:masterClrMapping/>
  </p:clrMapOvr>
  <mc:AlternateContent xmlns:mc="http://schemas.openxmlformats.org/markup-compatibility/2006" xmlns:p14="http://schemas.microsoft.com/office/powerpoint/2010/main">
    <mc:Choice Requires="p14">
      <p:transition spd="slow" p14:dur="2000" advTm="86921"/>
    </mc:Choice>
    <mc:Fallback xmlns="">
      <p:transition spd="slow" advTm="86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5058" name="Rectangle 2"/>
          <p:cNvSpPr>
            <a:spLocks noGrp="1" noChangeArrowheads="1"/>
          </p:cNvSpPr>
          <p:nvPr>
            <p:ph type="title"/>
          </p:nvPr>
        </p:nvSpPr>
        <p:spPr>
          <a:xfrm>
            <a:off x="958506" y="800392"/>
            <a:ext cx="10264697" cy="1212102"/>
          </a:xfrm>
        </p:spPr>
        <p:txBody>
          <a:bodyPr>
            <a:normAutofit/>
          </a:bodyPr>
          <a:lstStyle/>
          <a:p>
            <a:r>
              <a:rPr lang="en-GB" sz="4000">
                <a:solidFill>
                  <a:srgbClr val="FFFFFF"/>
                </a:solidFill>
              </a:rPr>
              <a:t>Therapy Options</a:t>
            </a:r>
          </a:p>
        </p:txBody>
      </p:sp>
      <p:sp>
        <p:nvSpPr>
          <p:cNvPr id="45059" name="Rectangle 3"/>
          <p:cNvSpPr>
            <a:spLocks noGrp="1" noChangeArrowheads="1"/>
          </p:cNvSpPr>
          <p:nvPr>
            <p:ph sz="quarter" idx="1"/>
          </p:nvPr>
        </p:nvSpPr>
        <p:spPr>
          <a:xfrm>
            <a:off x="1367624" y="2490436"/>
            <a:ext cx="9708995" cy="3567173"/>
          </a:xfrm>
        </p:spPr>
        <p:txBody>
          <a:bodyPr anchor="ctr">
            <a:normAutofit/>
          </a:bodyPr>
          <a:lstStyle/>
          <a:p>
            <a:pPr marL="401638" indent="-401638"/>
            <a:r>
              <a:rPr lang="en-GB" sz="2400">
                <a:sym typeface="Monotype Sorts" pitchFamily="2" charset="2"/>
              </a:rPr>
              <a:t>Behavioural treatment</a:t>
            </a:r>
          </a:p>
          <a:p>
            <a:pPr marL="401638" indent="-401638"/>
            <a:r>
              <a:rPr lang="en-GB" sz="2400">
                <a:sym typeface="Monotype Sorts" pitchFamily="2" charset="2"/>
              </a:rPr>
              <a:t>Medication management</a:t>
            </a:r>
          </a:p>
          <a:p>
            <a:pPr marL="401638" indent="-401638"/>
            <a:r>
              <a:rPr lang="en-GB" sz="2400">
                <a:sym typeface="Monotype Sorts" pitchFamily="2" charset="2"/>
              </a:rPr>
              <a:t>Combining medication/behavioural treatment</a:t>
            </a:r>
          </a:p>
          <a:p>
            <a:pPr marL="401638" indent="-401638"/>
            <a:r>
              <a:rPr lang="en-GB" sz="2400">
                <a:sym typeface="Monotype Sorts" pitchFamily="2" charset="2"/>
              </a:rPr>
              <a:t>Educating parents/patient about ADHD </a:t>
            </a:r>
          </a:p>
          <a:p>
            <a:pPr marL="401638" indent="-401638"/>
            <a:r>
              <a:rPr lang="en-GB" sz="2400">
                <a:sym typeface="Monotype Sorts" pitchFamily="2" charset="2"/>
              </a:rPr>
              <a:t>Educational support services</a:t>
            </a:r>
          </a:p>
        </p:txBody>
      </p:sp>
      <p:pic>
        <p:nvPicPr>
          <p:cNvPr id="2" name="Audio 1">
            <a:hlinkClick r:id="" action="ppaction://media"/>
            <a:extLst>
              <a:ext uri="{FF2B5EF4-FFF2-40B4-BE49-F238E27FC236}">
                <a16:creationId xmlns:a16="http://schemas.microsoft.com/office/drawing/2014/main" id="{49F4B3C2-0075-8642-A80C-17DD458002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73051601"/>
      </p:ext>
    </p:extLst>
  </p:cSld>
  <p:clrMapOvr>
    <a:masterClrMapping/>
  </p:clrMapOvr>
  <p:transition advTm="818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290" y="-171400"/>
            <a:ext cx="8664066" cy="1147209"/>
          </a:xfrm>
        </p:spPr>
        <p:txBody>
          <a:bodyPr/>
          <a:lstStyle/>
          <a:p>
            <a:r>
              <a:rPr lang="en-US" sz="3200" dirty="0"/>
              <a:t>What is an Autism Spectrum Disorder?</a:t>
            </a:r>
          </a:p>
        </p:txBody>
      </p:sp>
      <p:graphicFrame>
        <p:nvGraphicFramePr>
          <p:cNvPr id="6" name="Content Placeholder 5"/>
          <p:cNvGraphicFramePr>
            <a:graphicFrameLocks noGrp="1"/>
          </p:cNvGraphicFramePr>
          <p:nvPr>
            <p:ph idx="1"/>
          </p:nvPr>
        </p:nvGraphicFramePr>
        <p:xfrm>
          <a:off x="1524000" y="1484784"/>
          <a:ext cx="8365232" cy="62212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p:cNvGraphicFramePr/>
          <p:nvPr/>
        </p:nvGraphicFramePr>
        <p:xfrm>
          <a:off x="2063552" y="980728"/>
          <a:ext cx="7398804" cy="127424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Audio 2">
            <a:hlinkClick r:id="" action="ppaction://media"/>
            <a:extLst>
              <a:ext uri="{FF2B5EF4-FFF2-40B4-BE49-F238E27FC236}">
                <a16:creationId xmlns:a16="http://schemas.microsoft.com/office/drawing/2014/main" id="{E641DA1C-0616-5748-8069-4F95750D9D3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59472420"/>
      </p:ext>
    </p:extLst>
  </p:cSld>
  <p:clrMapOvr>
    <a:masterClrMapping/>
  </p:clrMapOvr>
  <mc:AlternateContent xmlns:mc="http://schemas.openxmlformats.org/markup-compatibility/2006" xmlns:p14="http://schemas.microsoft.com/office/powerpoint/2010/main">
    <mc:Choice Requires="p14">
      <p:transition spd="slow" p14:dur="2000" advTm="89228"/>
    </mc:Choice>
    <mc:Fallback xmlns="">
      <p:transition spd="slow" advTm="89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8" name="Rectangle 6"/>
          <p:cNvSpPr>
            <a:spLocks noChangeArrowheads="1"/>
          </p:cNvSpPr>
          <p:nvPr/>
        </p:nvSpPr>
        <p:spPr bwMode="auto">
          <a:xfrm>
            <a:off x="2280812" y="985494"/>
            <a:ext cx="7072461" cy="519112"/>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sz="2800" b="1" dirty="0">
                <a:solidFill>
                  <a:schemeClr val="accent1"/>
                </a:solidFill>
              </a:rPr>
              <a:t> PERVASIVE DEVELOPMENTAL DISORDERS</a:t>
            </a:r>
          </a:p>
        </p:txBody>
      </p:sp>
      <p:sp>
        <p:nvSpPr>
          <p:cNvPr id="340999" name="Text Box 7"/>
          <p:cNvSpPr txBox="1">
            <a:spLocks noChangeArrowheads="1"/>
          </p:cNvSpPr>
          <p:nvPr/>
        </p:nvSpPr>
        <p:spPr bwMode="auto">
          <a:xfrm>
            <a:off x="1775572" y="2684165"/>
            <a:ext cx="1066801"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sz="2200" dirty="0">
                <a:solidFill>
                  <a:schemeClr val="accent1"/>
                </a:solidFill>
                <a:ea typeface="ＭＳ Ｐゴシック" panose="020B0600070205080204" pitchFamily="34" charset="-128"/>
              </a:rPr>
              <a:t>Autism</a:t>
            </a:r>
          </a:p>
        </p:txBody>
      </p:sp>
      <p:sp>
        <p:nvSpPr>
          <p:cNvPr id="341000" name="Text Box 10"/>
          <p:cNvSpPr txBox="1">
            <a:spLocks noChangeArrowheads="1"/>
          </p:cNvSpPr>
          <p:nvPr/>
        </p:nvSpPr>
        <p:spPr bwMode="auto">
          <a:xfrm>
            <a:off x="5013076" y="2684166"/>
            <a:ext cx="1490663"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sz="2200" dirty="0">
                <a:solidFill>
                  <a:schemeClr val="accent1"/>
                </a:solidFill>
                <a:ea typeface="ＭＳ Ｐゴシック" panose="020B0600070205080204" pitchFamily="34" charset="-128"/>
              </a:rPr>
              <a:t>Asperger        Syndrome</a:t>
            </a:r>
          </a:p>
          <a:p>
            <a:pPr>
              <a:spcBef>
                <a:spcPct val="50000"/>
              </a:spcBef>
            </a:pPr>
            <a:endParaRPr lang="en-US" altLang="en-US" sz="2200" dirty="0">
              <a:latin typeface="Times New Roman" panose="02020603050405020304" pitchFamily="18" charset="0"/>
              <a:ea typeface="ＭＳ Ｐゴシック" panose="020B0600070205080204" pitchFamily="34" charset="-128"/>
            </a:endParaRPr>
          </a:p>
        </p:txBody>
      </p:sp>
      <p:sp>
        <p:nvSpPr>
          <p:cNvPr id="341004" name="Text Box 20"/>
          <p:cNvSpPr txBox="1">
            <a:spLocks noChangeArrowheads="1"/>
          </p:cNvSpPr>
          <p:nvPr/>
        </p:nvSpPr>
        <p:spPr bwMode="auto">
          <a:xfrm>
            <a:off x="8674441" y="2693998"/>
            <a:ext cx="1151756" cy="12287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defRPr>
            </a:lvl1pPr>
            <a:lvl2pPr marL="37931725" indent="-37474525"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marL="457200" eaLnBrk="0" fontAlgn="base" hangingPunct="0">
              <a:spcBef>
                <a:spcPct val="0"/>
              </a:spcBef>
              <a:spcAft>
                <a:spcPct val="0"/>
              </a:spcAft>
              <a:defRPr>
                <a:solidFill>
                  <a:schemeClr val="tx1"/>
                </a:solidFill>
                <a:latin typeface="Arial" panose="020B0604020202020204" pitchFamily="34" charset="0"/>
              </a:defRPr>
            </a:lvl6pPr>
            <a:lvl7pPr marL="914400" eaLnBrk="0" fontAlgn="base" hangingPunct="0">
              <a:spcBef>
                <a:spcPct val="0"/>
              </a:spcBef>
              <a:spcAft>
                <a:spcPct val="0"/>
              </a:spcAft>
              <a:defRPr>
                <a:solidFill>
                  <a:schemeClr val="tx1"/>
                </a:solidFill>
                <a:latin typeface="Arial" panose="020B0604020202020204" pitchFamily="34" charset="0"/>
              </a:defRPr>
            </a:lvl7pPr>
            <a:lvl8pPr marL="1371600" eaLnBrk="0" fontAlgn="base" hangingPunct="0">
              <a:spcBef>
                <a:spcPct val="0"/>
              </a:spcBef>
              <a:spcAft>
                <a:spcPct val="0"/>
              </a:spcAft>
              <a:defRPr>
                <a:solidFill>
                  <a:schemeClr val="tx1"/>
                </a:solidFill>
                <a:latin typeface="Arial" panose="020B0604020202020204" pitchFamily="34" charset="0"/>
              </a:defRPr>
            </a:lvl8pPr>
            <a:lvl9pPr marL="18288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sz="2200" dirty="0">
                <a:solidFill>
                  <a:schemeClr val="accent1"/>
                </a:solidFill>
                <a:ea typeface="ＭＳ Ｐゴシック" panose="020B0600070205080204" pitchFamily="34" charset="-128"/>
              </a:rPr>
              <a:t>PDD-NOS</a:t>
            </a:r>
          </a:p>
        </p:txBody>
      </p:sp>
      <p:sp>
        <p:nvSpPr>
          <p:cNvPr id="341006" name="Line 14"/>
          <p:cNvSpPr>
            <a:spLocks noChangeShapeType="1"/>
          </p:cNvSpPr>
          <p:nvPr/>
        </p:nvSpPr>
        <p:spPr bwMode="auto">
          <a:xfrm>
            <a:off x="2307104" y="1988840"/>
            <a:ext cx="7046168" cy="0"/>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07" name="Line 15"/>
          <p:cNvSpPr>
            <a:spLocks noChangeShapeType="1"/>
          </p:cNvSpPr>
          <p:nvPr/>
        </p:nvSpPr>
        <p:spPr bwMode="auto">
          <a:xfrm>
            <a:off x="2307104" y="1988841"/>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08" name="Line 16"/>
          <p:cNvSpPr>
            <a:spLocks noChangeShapeType="1"/>
          </p:cNvSpPr>
          <p:nvPr/>
        </p:nvSpPr>
        <p:spPr bwMode="auto">
          <a:xfrm>
            <a:off x="5758065" y="1998673"/>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10" name="Line 18"/>
          <p:cNvSpPr>
            <a:spLocks noChangeShapeType="1"/>
          </p:cNvSpPr>
          <p:nvPr/>
        </p:nvSpPr>
        <p:spPr bwMode="auto">
          <a:xfrm>
            <a:off x="9362001" y="1988841"/>
            <a:ext cx="0" cy="695325"/>
          </a:xfrm>
          <a:prstGeom prst="line">
            <a:avLst/>
          </a:prstGeom>
          <a:noFill/>
          <a:ln w="952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1011" name="Text Box 19"/>
          <p:cNvSpPr txBox="1">
            <a:spLocks noChangeArrowheads="1"/>
          </p:cNvSpPr>
          <p:nvPr/>
        </p:nvSpPr>
        <p:spPr bwMode="auto">
          <a:xfrm>
            <a:off x="7265924" y="2984004"/>
            <a:ext cx="1333893" cy="938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100" dirty="0">
                <a:latin typeface="Calibri" panose="020F0502020204030204" pitchFamily="34" charset="0"/>
              </a:rPr>
              <a:t>Abbreviation: PDD-NOS, pervasive developmental disorder-not otherwise specified.</a:t>
            </a:r>
          </a:p>
        </p:txBody>
      </p:sp>
      <p:sp>
        <p:nvSpPr>
          <p:cNvPr id="2" name="Rectangle 1"/>
          <p:cNvSpPr/>
          <p:nvPr/>
        </p:nvSpPr>
        <p:spPr>
          <a:xfrm>
            <a:off x="1035669" y="62595"/>
            <a:ext cx="7407866" cy="646331"/>
          </a:xfrm>
          <a:prstGeom prst="rect">
            <a:avLst/>
          </a:prstGeom>
        </p:spPr>
        <p:txBody>
          <a:bodyPr wrap="square">
            <a:spAutoFit/>
          </a:bodyPr>
          <a:lstStyle/>
          <a:p>
            <a:r>
              <a:rPr lang="en-US" sz="3600" dirty="0"/>
              <a:t>Autistic Spectrum Disorders</a:t>
            </a:r>
          </a:p>
        </p:txBody>
      </p:sp>
      <p:pic>
        <p:nvPicPr>
          <p:cNvPr id="3" name="Audio 2">
            <a:hlinkClick r:id="" action="ppaction://media"/>
            <a:extLst>
              <a:ext uri="{FF2B5EF4-FFF2-40B4-BE49-F238E27FC236}">
                <a16:creationId xmlns:a16="http://schemas.microsoft.com/office/drawing/2014/main" id="{FB169056-F980-5F4E-8085-229083BAB0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47769627"/>
      </p:ext>
    </p:extLst>
  </p:cSld>
  <p:clrMapOvr>
    <a:masterClrMapping/>
  </p:clrMapOvr>
  <p:transition advTm="3378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88553" y="-387424"/>
            <a:ext cx="8874563" cy="1143000"/>
          </a:xfrm>
        </p:spPr>
        <p:txBody>
          <a:bodyPr/>
          <a:lstStyle/>
          <a:p>
            <a:pPr eaLnBrk="1" hangingPunct="1"/>
            <a:r>
              <a:rPr lang="en-US" altLang="en-US" sz="2600" dirty="0"/>
              <a:t>Asperger’s Disorder</a:t>
            </a:r>
          </a:p>
        </p:txBody>
      </p:sp>
      <p:graphicFrame>
        <p:nvGraphicFramePr>
          <p:cNvPr id="2" name="Content Placeholder 1"/>
          <p:cNvGraphicFramePr>
            <a:graphicFrameLocks noGrp="1"/>
          </p:cNvGraphicFramePr>
          <p:nvPr>
            <p:ph idx="1"/>
          </p:nvPr>
        </p:nvGraphicFramePr>
        <p:xfrm>
          <a:off x="1703512" y="476673"/>
          <a:ext cx="7620000" cy="29715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2"/>
          <p:cNvSpPr txBox="1">
            <a:spLocks noChangeArrowheads="1"/>
          </p:cNvSpPr>
          <p:nvPr/>
        </p:nvSpPr>
        <p:spPr>
          <a:xfrm>
            <a:off x="495934" y="3645024"/>
            <a:ext cx="8967182"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altLang="en-US" sz="2600" dirty="0"/>
              <a:t>Pervasive Developmental Disorder – Not Otherwise Specified (PDD-NOS)</a:t>
            </a:r>
          </a:p>
        </p:txBody>
      </p:sp>
      <p:graphicFrame>
        <p:nvGraphicFramePr>
          <p:cNvPr id="3" name="Diagram 2"/>
          <p:cNvGraphicFramePr/>
          <p:nvPr/>
        </p:nvGraphicFramePr>
        <p:xfrm>
          <a:off x="1703512" y="4216525"/>
          <a:ext cx="8136904" cy="275970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5" name="Audio 4">
            <a:hlinkClick r:id="" action="ppaction://media"/>
            <a:extLst>
              <a:ext uri="{FF2B5EF4-FFF2-40B4-BE49-F238E27FC236}">
                <a16:creationId xmlns:a16="http://schemas.microsoft.com/office/drawing/2014/main" id="{363B1A9F-E5CA-5C44-AB20-F92D73E19640}"/>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84293078"/>
      </p:ext>
    </p:extLst>
  </p:cSld>
  <p:clrMapOvr>
    <a:masterClrMapping/>
  </p:clrMapOvr>
  <p:transition advTm="9250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4" name="Rectangle 7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Rectangle 2"/>
          <p:cNvSpPr>
            <a:spLocks noGrp="1" noChangeArrowheads="1"/>
          </p:cNvSpPr>
          <p:nvPr>
            <p:ph type="title"/>
          </p:nvPr>
        </p:nvSpPr>
        <p:spPr>
          <a:xfrm>
            <a:off x="838200" y="365125"/>
            <a:ext cx="10515600" cy="1325563"/>
          </a:xfrm>
        </p:spPr>
        <p:txBody>
          <a:bodyPr>
            <a:normAutofit/>
          </a:bodyPr>
          <a:lstStyle/>
          <a:p>
            <a:r>
              <a:rPr lang="en-US" altLang="en-US" b="1" dirty="0"/>
              <a:t>Autism</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735532691"/>
              </p:ext>
            </p:extLst>
          </p:nvPr>
        </p:nvGraphicFramePr>
        <p:xfrm>
          <a:off x="838200" y="1354112"/>
          <a:ext cx="10515600" cy="48228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5C22A1E-B416-6E4F-BB81-0D3EC980C1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82351906"/>
      </p:ext>
    </p:extLst>
  </p:cSld>
  <p:clrMapOvr>
    <a:masterClrMapping/>
  </p:clrMapOvr>
  <p:transition advTm="6991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606" y="-9093"/>
            <a:ext cx="8680906" cy="1130371"/>
          </a:xfrm>
        </p:spPr>
        <p:txBody>
          <a:bodyPr/>
          <a:lstStyle/>
          <a:p>
            <a:r>
              <a:rPr lang="en-GB" sz="4000" dirty="0"/>
              <a:t>Autism in the UK</a:t>
            </a:r>
            <a:endParaRPr lang="en-US"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15549742"/>
              </p:ext>
            </p:extLst>
          </p:nvPr>
        </p:nvGraphicFramePr>
        <p:xfrm>
          <a:off x="769520" y="1253935"/>
          <a:ext cx="10623667" cy="52928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F50E1F09-7124-A540-B6B9-A4C2E2C59A4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03458327"/>
      </p:ext>
    </p:extLst>
  </p:cSld>
  <p:clrMapOvr>
    <a:masterClrMapping/>
  </p:clrMapOvr>
  <mc:AlternateContent xmlns:mc="http://schemas.openxmlformats.org/markup-compatibility/2006" xmlns:p14="http://schemas.microsoft.com/office/powerpoint/2010/main">
    <mc:Choice Requires="p14">
      <p:transition spd="slow" p14:dur="2000" advTm="115271"/>
    </mc:Choice>
    <mc:Fallback xmlns="">
      <p:transition spd="slow" advTm="115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8138" y="-171400"/>
            <a:ext cx="8640960" cy="1143000"/>
          </a:xfrm>
        </p:spPr>
        <p:txBody>
          <a:bodyPr>
            <a:noAutofit/>
          </a:bodyPr>
          <a:lstStyle/>
          <a:p>
            <a:pPr algn="ctr"/>
            <a:r>
              <a:rPr lang="en-US" sz="3200" dirty="0"/>
              <a:t>DSM V -Autism Spectrum Disorder</a:t>
            </a:r>
          </a:p>
        </p:txBody>
      </p:sp>
      <p:graphicFrame>
        <p:nvGraphicFramePr>
          <p:cNvPr id="4" name="Content Placeholder 3"/>
          <p:cNvGraphicFramePr>
            <a:graphicFrameLocks noGrp="1"/>
          </p:cNvGraphicFramePr>
          <p:nvPr>
            <p:ph idx="1"/>
          </p:nvPr>
        </p:nvGraphicFramePr>
        <p:xfrm>
          <a:off x="3359696" y="3356992"/>
          <a:ext cx="6552728" cy="33123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p:cNvGraphicFramePr/>
          <p:nvPr/>
        </p:nvGraphicFramePr>
        <p:xfrm>
          <a:off x="6888088" y="764705"/>
          <a:ext cx="3168352" cy="268526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9" name="Diagram 8"/>
          <p:cNvGraphicFramePr/>
          <p:nvPr/>
        </p:nvGraphicFramePr>
        <p:xfrm>
          <a:off x="3575720" y="980728"/>
          <a:ext cx="3456384" cy="223224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3" name="Audio 2">
            <a:hlinkClick r:id="" action="ppaction://media"/>
            <a:extLst>
              <a:ext uri="{FF2B5EF4-FFF2-40B4-BE49-F238E27FC236}">
                <a16:creationId xmlns:a16="http://schemas.microsoft.com/office/drawing/2014/main" id="{42A09163-5EDD-4847-B305-993D9DE5BB05}"/>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3394296"/>
      </p:ext>
    </p:extLst>
  </p:cSld>
  <p:clrMapOvr>
    <a:masterClrMapping/>
  </p:clrMapOvr>
  <mc:AlternateContent xmlns:mc="http://schemas.openxmlformats.org/markup-compatibility/2006" xmlns:p14="http://schemas.microsoft.com/office/powerpoint/2010/main">
    <mc:Choice Requires="p14">
      <p:transition spd="slow" p14:dur="2000" advTm="106967"/>
    </mc:Choice>
    <mc:Fallback xmlns="">
      <p:transition spd="slow" advTm="106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43408"/>
            <a:ext cx="7620000" cy="1143000"/>
          </a:xfrm>
        </p:spPr>
        <p:txBody>
          <a:bodyPr>
            <a:normAutofit/>
          </a:bodyPr>
          <a:lstStyle/>
          <a:p>
            <a:pPr algn="ctr"/>
            <a:r>
              <a:rPr lang="en-US" sz="3600" dirty="0"/>
              <a:t>DSM V (cont.)</a:t>
            </a:r>
          </a:p>
        </p:txBody>
      </p:sp>
      <p:graphicFrame>
        <p:nvGraphicFramePr>
          <p:cNvPr id="9" name="Content Placeholder 8"/>
          <p:cNvGraphicFramePr>
            <a:graphicFrameLocks noGrp="1"/>
          </p:cNvGraphicFramePr>
          <p:nvPr>
            <p:ph idx="1"/>
          </p:nvPr>
        </p:nvGraphicFramePr>
        <p:xfrm>
          <a:off x="1991544" y="2489448"/>
          <a:ext cx="3096344" cy="43685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p:cNvGraphicFramePr/>
          <p:nvPr/>
        </p:nvGraphicFramePr>
        <p:xfrm>
          <a:off x="1524000" y="-459432"/>
          <a:ext cx="3528392" cy="48320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7" name="Diagram 6"/>
          <p:cNvGraphicFramePr/>
          <p:nvPr/>
        </p:nvGraphicFramePr>
        <p:xfrm>
          <a:off x="5519936" y="548681"/>
          <a:ext cx="3960440" cy="246221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0" name="Diagram 9"/>
          <p:cNvGraphicFramePr/>
          <p:nvPr/>
        </p:nvGraphicFramePr>
        <p:xfrm>
          <a:off x="5159896" y="1628801"/>
          <a:ext cx="4824536" cy="578155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3" name="Audio 2">
            <a:hlinkClick r:id="" action="ppaction://media"/>
            <a:extLst>
              <a:ext uri="{FF2B5EF4-FFF2-40B4-BE49-F238E27FC236}">
                <a16:creationId xmlns:a16="http://schemas.microsoft.com/office/drawing/2014/main" id="{EFD4F698-2B1B-1F43-B4C5-4FA278D37313}"/>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59221819"/>
      </p:ext>
    </p:extLst>
  </p:cSld>
  <p:clrMapOvr>
    <a:masterClrMapping/>
  </p:clrMapOvr>
  <mc:AlternateContent xmlns:mc="http://schemas.openxmlformats.org/markup-compatibility/2006" xmlns:p14="http://schemas.microsoft.com/office/powerpoint/2010/main">
    <mc:Choice Requires="p14">
      <p:transition spd="slow" p14:dur="2000" advTm="139766"/>
    </mc:Choice>
    <mc:Fallback xmlns="">
      <p:transition spd="slow" advTm="139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1271464" y="24928"/>
          <a:ext cx="9396536" cy="66247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itle 1"/>
          <p:cNvSpPr>
            <a:spLocks noGrp="1"/>
          </p:cNvSpPr>
          <p:nvPr>
            <p:ph type="title"/>
          </p:nvPr>
        </p:nvSpPr>
        <p:spPr>
          <a:xfrm>
            <a:off x="-456728" y="21480"/>
            <a:ext cx="7620000" cy="706090"/>
          </a:xfrm>
        </p:spPr>
        <p:txBody>
          <a:bodyPr>
            <a:normAutofit/>
          </a:bodyPr>
          <a:lstStyle/>
          <a:p>
            <a:pPr algn="ctr"/>
            <a:r>
              <a:rPr lang="en-US" sz="3600" dirty="0"/>
              <a:t>DSM V (cont.)</a:t>
            </a:r>
          </a:p>
        </p:txBody>
      </p:sp>
      <p:pic>
        <p:nvPicPr>
          <p:cNvPr id="2" name="Audio 1">
            <a:hlinkClick r:id="" action="ppaction://media"/>
            <a:extLst>
              <a:ext uri="{FF2B5EF4-FFF2-40B4-BE49-F238E27FC236}">
                <a16:creationId xmlns:a16="http://schemas.microsoft.com/office/drawing/2014/main" id="{4DBD47FD-D391-394F-ACF7-BB334818C64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53460014"/>
      </p:ext>
    </p:extLst>
  </p:cSld>
  <p:clrMapOvr>
    <a:masterClrMapping/>
  </p:clrMapOvr>
  <mc:AlternateContent xmlns:mc="http://schemas.openxmlformats.org/markup-compatibility/2006" xmlns:p14="http://schemas.microsoft.com/office/powerpoint/2010/main">
    <mc:Choice Requires="p14">
      <p:transition spd="slow" p14:dur="2000" advTm="90644"/>
    </mc:Choice>
    <mc:Fallback xmlns="">
      <p:transition spd="slow" advTm="90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480" y="0"/>
            <a:ext cx="8473752" cy="1143000"/>
          </a:xfrm>
        </p:spPr>
        <p:txBody>
          <a:bodyPr/>
          <a:lstStyle/>
          <a:p>
            <a:pPr algn="ctr"/>
            <a:r>
              <a:rPr lang="en-US" sz="4000" dirty="0"/>
              <a:t>Social Communication Disorder</a:t>
            </a:r>
          </a:p>
        </p:txBody>
      </p:sp>
      <p:graphicFrame>
        <p:nvGraphicFramePr>
          <p:cNvPr id="4" name="Content Placeholder 3"/>
          <p:cNvGraphicFramePr>
            <a:graphicFrameLocks noGrp="1"/>
          </p:cNvGraphicFramePr>
          <p:nvPr>
            <p:ph idx="1"/>
          </p:nvPr>
        </p:nvGraphicFramePr>
        <p:xfrm>
          <a:off x="1703512" y="1340768"/>
          <a:ext cx="7897688" cy="53285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E979B2DD-15B8-E549-832D-9255C7A9A12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10726415"/>
      </p:ext>
    </p:extLst>
  </p:cSld>
  <p:clrMapOvr>
    <a:masterClrMapping/>
  </p:clrMapOvr>
  <mc:AlternateContent xmlns:mc="http://schemas.openxmlformats.org/markup-compatibility/2006" xmlns:p14="http://schemas.microsoft.com/office/powerpoint/2010/main">
    <mc:Choice Requires="p14">
      <p:transition spd="slow" p14:dur="2000" advTm="74855"/>
    </mc:Choice>
    <mc:Fallback xmlns="">
      <p:transition spd="slow" advTm="7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99392"/>
            <a:ext cx="7620000" cy="1143000"/>
          </a:xfrm>
        </p:spPr>
        <p:txBody>
          <a:bodyPr/>
          <a:lstStyle/>
          <a:p>
            <a:pPr algn="ctr"/>
            <a:r>
              <a:rPr lang="en-US" sz="3600" dirty="0"/>
              <a:t>Social Communication Disorder (cont.)</a:t>
            </a:r>
          </a:p>
        </p:txBody>
      </p:sp>
      <p:graphicFrame>
        <p:nvGraphicFramePr>
          <p:cNvPr id="4" name="Content Placeholder 3"/>
          <p:cNvGraphicFramePr>
            <a:graphicFrameLocks noGrp="1"/>
          </p:cNvGraphicFramePr>
          <p:nvPr>
            <p:ph idx="1"/>
          </p:nvPr>
        </p:nvGraphicFramePr>
        <p:xfrm>
          <a:off x="1524000" y="188640"/>
          <a:ext cx="8388424" cy="35283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6" name="Diagram 5"/>
          <p:cNvGraphicFramePr/>
          <p:nvPr/>
        </p:nvGraphicFramePr>
        <p:xfrm>
          <a:off x="1524000" y="1124744"/>
          <a:ext cx="8388424" cy="681682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Audio 2">
            <a:hlinkClick r:id="" action="ppaction://media"/>
            <a:extLst>
              <a:ext uri="{FF2B5EF4-FFF2-40B4-BE49-F238E27FC236}">
                <a16:creationId xmlns:a16="http://schemas.microsoft.com/office/drawing/2014/main" id="{E7939CD3-A511-094D-89BB-6141BAE1288F}"/>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96825380"/>
      </p:ext>
    </p:extLst>
  </p:cSld>
  <p:clrMapOvr>
    <a:masterClrMapping/>
  </p:clrMapOvr>
  <mc:AlternateContent xmlns:mc="http://schemas.openxmlformats.org/markup-compatibility/2006" xmlns:p14="http://schemas.microsoft.com/office/powerpoint/2010/main">
    <mc:Choice Requires="p14">
      <p:transition spd="slow" p14:dur="2000" advTm="129623"/>
    </mc:Choice>
    <mc:Fallback xmlns="">
      <p:transition spd="slow" advTm="129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1D8088-559A-46A5-A801-CDF0B9476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3E2E96F-17F7-4C8C-BDF1-6BB90A0C1D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2380868"/>
            <a:ext cx="11982332" cy="2087795"/>
            <a:chOff x="143163" y="5763486"/>
            <a:chExt cx="11982332" cy="739555"/>
          </a:xfrm>
        </p:grpSpPr>
        <p:sp>
          <p:nvSpPr>
            <p:cNvPr id="12" name="Rectangle 11">
              <a:extLst>
                <a:ext uri="{FF2B5EF4-FFF2-40B4-BE49-F238E27FC236}">
                  <a16:creationId xmlns:a16="http://schemas.microsoft.com/office/drawing/2014/main" id="{846BD00C-9313-4A22-94F7-3875A46C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1EAF30D0-AA67-427C-9938-A2C8A9B5D5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a:t>When can Autism be diagnosed?	</a:t>
            </a:r>
          </a:p>
        </p:txBody>
      </p:sp>
      <p:graphicFrame>
        <p:nvGraphicFramePr>
          <p:cNvPr id="4" name="Content Placeholder 3"/>
          <p:cNvGraphicFramePr>
            <a:graphicFrameLocks noGrp="1"/>
          </p:cNvGraphicFramePr>
          <p:nvPr>
            <p:ph idx="1"/>
          </p:nvPr>
        </p:nvGraphicFramePr>
        <p:xfrm>
          <a:off x="1981200" y="1600200"/>
          <a:ext cx="7620000" cy="4800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9150E3C0-409D-2649-9FEB-BACCB82F3FC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57994757"/>
      </p:ext>
    </p:extLst>
  </p:cSld>
  <p:clrMapOvr>
    <a:masterClrMapping/>
  </p:clrMapOvr>
  <mc:AlternateContent xmlns:mc="http://schemas.openxmlformats.org/markup-compatibility/2006" xmlns:p14="http://schemas.microsoft.com/office/powerpoint/2010/main">
    <mc:Choice Requires="p14">
      <p:transition spd="slow" p14:dur="2000" advTm="78167"/>
    </mc:Choice>
    <mc:Fallback xmlns="">
      <p:transition spd="slow" advTm="78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35560" y="548680"/>
            <a:ext cx="8229600" cy="457200"/>
          </a:xfrm>
        </p:spPr>
        <p:txBody>
          <a:bodyPr>
            <a:noAutofit/>
          </a:bodyPr>
          <a:lstStyle/>
          <a:p>
            <a:pPr algn="l" eaLnBrk="1" hangingPunct="1"/>
            <a:r>
              <a:rPr lang="en-US" altLang="en-US" dirty="0">
                <a:solidFill>
                  <a:schemeClr val="accent2"/>
                </a:solidFill>
              </a:rPr>
              <a:t>Etiology</a:t>
            </a:r>
          </a:p>
        </p:txBody>
      </p:sp>
      <p:graphicFrame>
        <p:nvGraphicFramePr>
          <p:cNvPr id="4" name="Content Placeholder 3"/>
          <p:cNvGraphicFramePr>
            <a:graphicFrameLocks noGrp="1"/>
          </p:cNvGraphicFramePr>
          <p:nvPr>
            <p:ph idx="4294967295"/>
          </p:nvPr>
        </p:nvGraphicFramePr>
        <p:xfrm>
          <a:off x="1343472" y="836712"/>
          <a:ext cx="8686800" cy="57767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E2EA0656-876E-7946-A216-3B9D73A61F9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46299799"/>
      </p:ext>
    </p:extLst>
  </p:cSld>
  <p:clrMapOvr>
    <a:masterClrMapping/>
  </p:clrMapOvr>
  <p:transition advTm="178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nvPr>
        </p:nvGraphicFramePr>
        <p:xfrm>
          <a:off x="1532711" y="332656"/>
          <a:ext cx="8307705" cy="65253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itle 1"/>
          <p:cNvSpPr>
            <a:spLocks noGrp="1"/>
          </p:cNvSpPr>
          <p:nvPr>
            <p:ph type="title" idx="4294967295"/>
          </p:nvPr>
        </p:nvSpPr>
        <p:spPr>
          <a:xfrm>
            <a:off x="1847528" y="332656"/>
            <a:ext cx="8229600" cy="457200"/>
          </a:xfrm>
        </p:spPr>
        <p:txBody>
          <a:bodyPr>
            <a:noAutofit/>
          </a:bodyPr>
          <a:lstStyle/>
          <a:p>
            <a:pPr algn="l" eaLnBrk="1" hangingPunct="1"/>
            <a:r>
              <a:rPr lang="en-US" altLang="en-US" sz="3600" b="1" dirty="0">
                <a:solidFill>
                  <a:schemeClr val="accent1"/>
                </a:solidFill>
              </a:rPr>
              <a:t>Treatment: Getting Started</a:t>
            </a:r>
          </a:p>
        </p:txBody>
      </p:sp>
      <p:pic>
        <p:nvPicPr>
          <p:cNvPr id="6" name="Picture 5"/>
          <p:cNvPicPr>
            <a:picLocks noChangeAspect="1"/>
          </p:cNvPicPr>
          <p:nvPr/>
        </p:nvPicPr>
        <p:blipFill>
          <a:blip r:embed="rId10"/>
          <a:stretch>
            <a:fillRect/>
          </a:stretch>
        </p:blipFill>
        <p:spPr>
          <a:xfrm>
            <a:off x="7532784" y="3725452"/>
            <a:ext cx="3650598" cy="2460476"/>
          </a:xfrm>
          <a:prstGeom prst="rect">
            <a:avLst/>
          </a:prstGeom>
        </p:spPr>
      </p:pic>
      <p:sp>
        <p:nvSpPr>
          <p:cNvPr id="7" name="Rectangle 6"/>
          <p:cNvSpPr/>
          <p:nvPr/>
        </p:nvSpPr>
        <p:spPr>
          <a:xfrm>
            <a:off x="1541869" y="5414655"/>
            <a:ext cx="4889312" cy="1384995"/>
          </a:xfrm>
          <a:prstGeom prst="rect">
            <a:avLst/>
          </a:prstGeom>
        </p:spPr>
        <p:txBody>
          <a:bodyPr wrap="square" lIns="91440" tIns="45720" rIns="91440" bIns="45720" anchor="t">
            <a:spAutoFit/>
          </a:bodyPr>
          <a:lstStyle/>
          <a:p>
            <a:r>
              <a:rPr lang="en-US" altLang="en-US" sz="2400" b="1" dirty="0"/>
              <a:t>Medications: Stimulants, </a:t>
            </a:r>
            <a:endParaRPr lang="en-US" altLang="en-US" sz="2400" b="1" dirty="0">
              <a:cs typeface="Calibri"/>
            </a:endParaRPr>
          </a:p>
          <a:p>
            <a:r>
              <a:rPr lang="en-US" altLang="en-US" sz="2400" b="1" dirty="0">
                <a:cs typeface="Calibri"/>
              </a:rPr>
              <a:t>Antipsychotics (Risperdal), </a:t>
            </a:r>
          </a:p>
          <a:p>
            <a:r>
              <a:rPr lang="en-US" altLang="en-US" sz="2400" b="1" dirty="0">
                <a:cs typeface="Calibri"/>
              </a:rPr>
              <a:t>Seizure medication.</a:t>
            </a:r>
            <a:r>
              <a:rPr lang="en-US" altLang="en-US" sz="3600" b="1" dirty="0">
                <a:solidFill>
                  <a:srgbClr val="CC6600"/>
                </a:solidFill>
                <a:cs typeface="Calibri"/>
              </a:rPr>
              <a:t> </a:t>
            </a:r>
          </a:p>
        </p:txBody>
      </p:sp>
      <p:pic>
        <p:nvPicPr>
          <p:cNvPr id="2" name="Audio 1">
            <a:hlinkClick r:id="" action="ppaction://media"/>
            <a:extLst>
              <a:ext uri="{FF2B5EF4-FFF2-40B4-BE49-F238E27FC236}">
                <a16:creationId xmlns:a16="http://schemas.microsoft.com/office/drawing/2014/main" id="{1C097AE2-82C0-AC45-8F17-45C2004F34D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75535434"/>
      </p:ext>
    </p:extLst>
  </p:cSld>
  <p:clrMapOvr>
    <a:masterClrMapping/>
  </p:clrMapOvr>
  <p:transition advTm="2107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TIMING" val="|2.7|28.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245</TotalTime>
  <Words>3111</Words>
  <Application>Microsoft Macintosh PowerPoint</Application>
  <PresentationFormat>Widescreen</PresentationFormat>
  <Paragraphs>298</Paragraphs>
  <Slides>34</Slides>
  <Notes>11</Notes>
  <HiddenSlides>0</HiddenSlides>
  <MMClips>34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Calibri Light</vt:lpstr>
      <vt:lpstr>Times New Roman</vt:lpstr>
      <vt:lpstr>Wingdings</vt:lpstr>
      <vt:lpstr>Wingdings 2</vt:lpstr>
      <vt:lpstr>Office Theme</vt:lpstr>
      <vt:lpstr>Atypical Development</vt:lpstr>
      <vt:lpstr>PowerPoint Presentation</vt:lpstr>
      <vt:lpstr>When that behaviour is atypical (APA, 2000) </vt:lpstr>
      <vt:lpstr>Developmental Standards </vt:lpstr>
      <vt:lpstr>Areas to Consider When Assessing Young Children</vt:lpstr>
      <vt:lpstr>Ways development can be atypical</vt:lpstr>
      <vt:lpstr>Red Flags in 6 Month Olds: </vt:lpstr>
      <vt:lpstr>All children go through rough times at school, with friends, or in their families </vt:lpstr>
      <vt:lpstr>Cultural relevance and the appropriateness of diagnosis</vt:lpstr>
      <vt:lpstr>Assessment Methods</vt:lpstr>
      <vt:lpstr>Disorders of Development</vt:lpstr>
      <vt:lpstr>PowerPoint Presentation</vt:lpstr>
      <vt:lpstr>ADHD Classification</vt:lpstr>
      <vt:lpstr>PowerPoint Presentation</vt:lpstr>
      <vt:lpstr>PowerPoint Presentation</vt:lpstr>
      <vt:lpstr>Brain structure differences </vt:lpstr>
      <vt:lpstr>Genetics</vt:lpstr>
      <vt:lpstr>Non-genetic causes</vt:lpstr>
      <vt:lpstr>Impact of ADHD on School Performance</vt:lpstr>
      <vt:lpstr>Associated Problems</vt:lpstr>
      <vt:lpstr>Therapy Options</vt:lpstr>
      <vt:lpstr>What is an Autism Spectrum Disorder?</vt:lpstr>
      <vt:lpstr>PowerPoint Presentation</vt:lpstr>
      <vt:lpstr>Asperger’s Disorder</vt:lpstr>
      <vt:lpstr>Autism</vt:lpstr>
      <vt:lpstr>Autism in the UK</vt:lpstr>
      <vt:lpstr>DSM V -Autism Spectrum Disorder</vt:lpstr>
      <vt:lpstr>DSM V (cont.)</vt:lpstr>
      <vt:lpstr>DSM V (cont.)</vt:lpstr>
      <vt:lpstr>Social Communication Disorder</vt:lpstr>
      <vt:lpstr>Social Communication Disorder (cont.)</vt:lpstr>
      <vt:lpstr>When can Autism be diagnosed? </vt:lpstr>
      <vt:lpstr>Etiology</vt:lpstr>
      <vt:lpstr>Treatment: Getting Started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Lymarie Rodriguez</cp:lastModifiedBy>
  <cp:revision>228</cp:revision>
  <cp:lastPrinted>2021-03-07T18:20:45Z</cp:lastPrinted>
  <dcterms:created xsi:type="dcterms:W3CDTF">2021-03-02T16:45:40Z</dcterms:created>
  <dcterms:modified xsi:type="dcterms:W3CDTF">2021-03-08T09:52:05Z</dcterms:modified>
</cp:coreProperties>
</file>