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CC4D1E3-B518-4C19-9416-28F44D381669}" v="2" dt="2023-05-18T13:48:25.0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ivuramona@yahoo.com" userId="51532cbd7e5d538b" providerId="LiveId" clId="{ACC4D1E3-B518-4C19-9416-28F44D381669}"/>
    <pc:docChg chg="undo custSel modSld">
      <pc:chgData name="chivuramona@yahoo.com" userId="51532cbd7e5d538b" providerId="LiveId" clId="{ACC4D1E3-B518-4C19-9416-28F44D381669}" dt="2023-05-18T13:48:25.045" v="12"/>
      <pc:docMkLst>
        <pc:docMk/>
      </pc:docMkLst>
      <pc:sldChg chg="addSp delSp modSp mod setBg modAnim">
        <pc:chgData name="chivuramona@yahoo.com" userId="51532cbd7e5d538b" providerId="LiveId" clId="{ACC4D1E3-B518-4C19-9416-28F44D381669}" dt="2023-05-18T13:48:25.045" v="12"/>
        <pc:sldMkLst>
          <pc:docMk/>
          <pc:sldMk cId="3853858020" sldId="256"/>
        </pc:sldMkLst>
        <pc:spChg chg="mod">
          <ac:chgData name="chivuramona@yahoo.com" userId="51532cbd7e5d538b" providerId="LiveId" clId="{ACC4D1E3-B518-4C19-9416-28F44D381669}" dt="2023-05-18T13:48:11.807" v="11" actId="26606"/>
          <ac:spMkLst>
            <pc:docMk/>
            <pc:sldMk cId="3853858020" sldId="256"/>
            <ac:spMk id="2" creationId="{AFA500C4-13DF-D836-64ED-B8E57D8D7970}"/>
          </ac:spMkLst>
        </pc:spChg>
        <pc:spChg chg="mod">
          <ac:chgData name="chivuramona@yahoo.com" userId="51532cbd7e5d538b" providerId="LiveId" clId="{ACC4D1E3-B518-4C19-9416-28F44D381669}" dt="2023-05-18T13:48:11.807" v="11" actId="26606"/>
          <ac:spMkLst>
            <pc:docMk/>
            <pc:sldMk cId="3853858020" sldId="256"/>
            <ac:spMk id="3" creationId="{50C34C25-72D9-BCDB-A314-2D20DF06E890}"/>
          </ac:spMkLst>
        </pc:spChg>
        <pc:spChg chg="add del">
          <ac:chgData name="chivuramona@yahoo.com" userId="51532cbd7e5d538b" providerId="LiveId" clId="{ACC4D1E3-B518-4C19-9416-28F44D381669}" dt="2023-05-18T13:47:59.332" v="2" actId="26606"/>
          <ac:spMkLst>
            <pc:docMk/>
            <pc:sldMk cId="3853858020" sldId="256"/>
            <ac:spMk id="11" creationId="{C7D023E4-8DE1-436E-9847-ED6A4B4B04FD}"/>
          </ac:spMkLst>
        </pc:spChg>
        <pc:spChg chg="add del">
          <ac:chgData name="chivuramona@yahoo.com" userId="51532cbd7e5d538b" providerId="LiveId" clId="{ACC4D1E3-B518-4C19-9416-28F44D381669}" dt="2023-05-18T13:48:03.586" v="6" actId="26606"/>
          <ac:spMkLst>
            <pc:docMk/>
            <pc:sldMk cId="3853858020" sldId="256"/>
            <ac:spMk id="19" creationId="{C13237C8-E62C-4F0D-A318-BD6FB6C2D138}"/>
          </ac:spMkLst>
        </pc:spChg>
        <pc:spChg chg="add del">
          <ac:chgData name="chivuramona@yahoo.com" userId="51532cbd7e5d538b" providerId="LiveId" clId="{ACC4D1E3-B518-4C19-9416-28F44D381669}" dt="2023-05-18T13:48:03.586" v="6" actId="26606"/>
          <ac:spMkLst>
            <pc:docMk/>
            <pc:sldMk cId="3853858020" sldId="256"/>
            <ac:spMk id="21" creationId="{19C9EAEA-39D0-4B0E-A0EB-51E7B26740B1}"/>
          </ac:spMkLst>
        </pc:spChg>
        <pc:spChg chg="add del">
          <ac:chgData name="chivuramona@yahoo.com" userId="51532cbd7e5d538b" providerId="LiveId" clId="{ACC4D1E3-B518-4C19-9416-28F44D381669}" dt="2023-05-18T13:48:03.586" v="6" actId="26606"/>
          <ac:spMkLst>
            <pc:docMk/>
            <pc:sldMk cId="3853858020" sldId="256"/>
            <ac:spMk id="23" creationId="{8CB5D2D7-DF65-4E86-BFBA-FFB9B5ACEB64}"/>
          </ac:spMkLst>
        </pc:spChg>
        <pc:spChg chg="add del">
          <ac:chgData name="chivuramona@yahoo.com" userId="51532cbd7e5d538b" providerId="LiveId" clId="{ACC4D1E3-B518-4C19-9416-28F44D381669}" dt="2023-05-18T13:48:00.690" v="4" actId="26606"/>
          <ac:spMkLst>
            <pc:docMk/>
            <pc:sldMk cId="3853858020" sldId="256"/>
            <ac:spMk id="26" creationId="{8A66331C-62A1-463A-8425-CB3218217151}"/>
          </ac:spMkLst>
        </pc:spChg>
        <pc:spChg chg="add del">
          <ac:chgData name="chivuramona@yahoo.com" userId="51532cbd7e5d538b" providerId="LiveId" clId="{ACC4D1E3-B518-4C19-9416-28F44D381669}" dt="2023-05-18T13:48:00.690" v="4" actId="26606"/>
          <ac:spMkLst>
            <pc:docMk/>
            <pc:sldMk cId="3853858020" sldId="256"/>
            <ac:spMk id="27" creationId="{5E856C46-2CE6-404C-BBEF-31674942DC64}"/>
          </ac:spMkLst>
        </pc:spChg>
        <pc:spChg chg="add del">
          <ac:chgData name="chivuramona@yahoo.com" userId="51532cbd7e5d538b" providerId="LiveId" clId="{ACC4D1E3-B518-4C19-9416-28F44D381669}" dt="2023-05-18T13:48:00.690" v="4" actId="26606"/>
          <ac:spMkLst>
            <pc:docMk/>
            <pc:sldMk cId="3853858020" sldId="256"/>
            <ac:spMk id="28" creationId="{2EA25F8F-CE84-475B-A2C8-E4BDDB9FF435}"/>
          </ac:spMkLst>
        </pc:spChg>
        <pc:spChg chg="add del">
          <ac:chgData name="chivuramona@yahoo.com" userId="51532cbd7e5d538b" providerId="LiveId" clId="{ACC4D1E3-B518-4C19-9416-28F44D381669}" dt="2023-05-18T13:48:00.690" v="4" actId="26606"/>
          <ac:spMkLst>
            <pc:docMk/>
            <pc:sldMk cId="3853858020" sldId="256"/>
            <ac:spMk id="29" creationId="{6CA2684D-3A0B-43F9-87D7-926A74593521}"/>
          </ac:spMkLst>
        </pc:spChg>
        <pc:spChg chg="add del">
          <ac:chgData name="chivuramona@yahoo.com" userId="51532cbd7e5d538b" providerId="LiveId" clId="{ACC4D1E3-B518-4C19-9416-28F44D381669}" dt="2023-05-18T13:48:00.690" v="4" actId="26606"/>
          <ac:spMkLst>
            <pc:docMk/>
            <pc:sldMk cId="3853858020" sldId="256"/>
            <ac:spMk id="30" creationId="{BD61C998-018A-4388-BB4E-0CB88DC13049}"/>
          </ac:spMkLst>
        </pc:spChg>
        <pc:spChg chg="add del">
          <ac:chgData name="chivuramona@yahoo.com" userId="51532cbd7e5d538b" providerId="LiveId" clId="{ACC4D1E3-B518-4C19-9416-28F44D381669}" dt="2023-05-18T13:48:00.690" v="4" actId="26606"/>
          <ac:spMkLst>
            <pc:docMk/>
            <pc:sldMk cId="3853858020" sldId="256"/>
            <ac:spMk id="31" creationId="{A7491B3F-28E1-47D2-9EDB-4A3F9B19267A}"/>
          </ac:spMkLst>
        </pc:spChg>
        <pc:spChg chg="add del">
          <ac:chgData name="chivuramona@yahoo.com" userId="51532cbd7e5d538b" providerId="LiveId" clId="{ACC4D1E3-B518-4C19-9416-28F44D381669}" dt="2023-05-18T13:48:00.690" v="4" actId="26606"/>
          <ac:spMkLst>
            <pc:docMk/>
            <pc:sldMk cId="3853858020" sldId="256"/>
            <ac:spMk id="32" creationId="{3ACDC6A1-E63F-4EFE-8806-DAFD57502E85}"/>
          </ac:spMkLst>
        </pc:spChg>
        <pc:spChg chg="add del">
          <ac:chgData name="chivuramona@yahoo.com" userId="51532cbd7e5d538b" providerId="LiveId" clId="{ACC4D1E3-B518-4C19-9416-28F44D381669}" dt="2023-05-18T13:48:03.586" v="6" actId="26606"/>
          <ac:spMkLst>
            <pc:docMk/>
            <pc:sldMk cId="3853858020" sldId="256"/>
            <ac:spMk id="34" creationId="{AAAE94E3-A7DB-4868-B1E3-E49703488BBC}"/>
          </ac:spMkLst>
        </pc:spChg>
        <pc:spChg chg="add del">
          <ac:chgData name="chivuramona@yahoo.com" userId="51532cbd7e5d538b" providerId="LiveId" clId="{ACC4D1E3-B518-4C19-9416-28F44D381669}" dt="2023-05-18T13:48:03.586" v="6" actId="26606"/>
          <ac:spMkLst>
            <pc:docMk/>
            <pc:sldMk cId="3853858020" sldId="256"/>
            <ac:spMk id="36" creationId="{3873B707-463F-40B0-8227-E8CC6C67EB25}"/>
          </ac:spMkLst>
        </pc:spChg>
        <pc:spChg chg="add del">
          <ac:chgData name="chivuramona@yahoo.com" userId="51532cbd7e5d538b" providerId="LiveId" clId="{ACC4D1E3-B518-4C19-9416-28F44D381669}" dt="2023-05-18T13:48:05.676" v="8" actId="26606"/>
          <ac:spMkLst>
            <pc:docMk/>
            <pc:sldMk cId="3853858020" sldId="256"/>
            <ac:spMk id="38" creationId="{AC477752-ACCA-41C1-9B1D-D0CED1F9CBDD}"/>
          </ac:spMkLst>
        </pc:spChg>
        <pc:spChg chg="add del">
          <ac:chgData name="chivuramona@yahoo.com" userId="51532cbd7e5d538b" providerId="LiveId" clId="{ACC4D1E3-B518-4C19-9416-28F44D381669}" dt="2023-05-18T13:48:11.791" v="10" actId="26606"/>
          <ac:spMkLst>
            <pc:docMk/>
            <pc:sldMk cId="3853858020" sldId="256"/>
            <ac:spMk id="40" creationId="{C7D023E4-8DE1-436E-9847-ED6A4B4B04FD}"/>
          </ac:spMkLst>
        </pc:spChg>
        <pc:spChg chg="add">
          <ac:chgData name="chivuramona@yahoo.com" userId="51532cbd7e5d538b" providerId="LiveId" clId="{ACC4D1E3-B518-4C19-9416-28F44D381669}" dt="2023-05-18T13:48:11.807" v="11" actId="26606"/>
          <ac:spMkLst>
            <pc:docMk/>
            <pc:sldMk cId="3853858020" sldId="256"/>
            <ac:spMk id="47" creationId="{5EF17487-C386-4F99-B5EB-4FD3DF4236B2}"/>
          </ac:spMkLst>
        </pc:spChg>
        <pc:spChg chg="add">
          <ac:chgData name="chivuramona@yahoo.com" userId="51532cbd7e5d538b" providerId="LiveId" clId="{ACC4D1E3-B518-4C19-9416-28F44D381669}" dt="2023-05-18T13:48:11.807" v="11" actId="26606"/>
          <ac:spMkLst>
            <pc:docMk/>
            <pc:sldMk cId="3853858020" sldId="256"/>
            <ac:spMk id="48" creationId="{A0DE92DF-4769-4DE9-93FD-EE31271850CA}"/>
          </ac:spMkLst>
        </pc:spChg>
        <pc:grpChg chg="add del">
          <ac:chgData name="chivuramona@yahoo.com" userId="51532cbd7e5d538b" providerId="LiveId" clId="{ACC4D1E3-B518-4C19-9416-28F44D381669}" dt="2023-05-18T13:47:59.332" v="2" actId="26606"/>
          <ac:grpSpMkLst>
            <pc:docMk/>
            <pc:sldMk cId="3853858020" sldId="256"/>
            <ac:grpSpMk id="13" creationId="{ACBD2BC8-5312-43CD-BD09-632BC2B2E4F0}"/>
          </ac:grpSpMkLst>
        </pc:grpChg>
        <pc:grpChg chg="add del">
          <ac:chgData name="chivuramona@yahoo.com" userId="51532cbd7e5d538b" providerId="LiveId" clId="{ACC4D1E3-B518-4C19-9416-28F44D381669}" dt="2023-05-18T13:47:59.332" v="2" actId="26606"/>
          <ac:grpSpMkLst>
            <pc:docMk/>
            <pc:sldMk cId="3853858020" sldId="256"/>
            <ac:grpSpMk id="17" creationId="{E27AF472-EAE3-4572-AB69-B92BD10DBC6D}"/>
          </ac:grpSpMkLst>
        </pc:grpChg>
        <pc:grpChg chg="add del">
          <ac:chgData name="chivuramona@yahoo.com" userId="51532cbd7e5d538b" providerId="LiveId" clId="{ACC4D1E3-B518-4C19-9416-28F44D381669}" dt="2023-05-18T13:48:03.586" v="6" actId="26606"/>
          <ac:grpSpMkLst>
            <pc:docMk/>
            <pc:sldMk cId="3853858020" sldId="256"/>
            <ac:grpSpMk id="35" creationId="{1DE889C7-FAD6-4397-98E2-05D503484459}"/>
          </ac:grpSpMkLst>
        </pc:grpChg>
        <pc:grpChg chg="add del">
          <ac:chgData name="chivuramona@yahoo.com" userId="51532cbd7e5d538b" providerId="LiveId" clId="{ACC4D1E3-B518-4C19-9416-28F44D381669}" dt="2023-05-18T13:48:11.791" v="10" actId="26606"/>
          <ac:grpSpMkLst>
            <pc:docMk/>
            <pc:sldMk cId="3853858020" sldId="256"/>
            <ac:grpSpMk id="41" creationId="{ACBD2BC8-5312-43CD-BD09-632BC2B2E4F0}"/>
          </ac:grpSpMkLst>
        </pc:grpChg>
        <pc:grpChg chg="add del">
          <ac:chgData name="chivuramona@yahoo.com" userId="51532cbd7e5d538b" providerId="LiveId" clId="{ACC4D1E3-B518-4C19-9416-28F44D381669}" dt="2023-05-18T13:48:11.791" v="10" actId="26606"/>
          <ac:grpSpMkLst>
            <pc:docMk/>
            <pc:sldMk cId="3853858020" sldId="256"/>
            <ac:grpSpMk id="42" creationId="{E27AF472-EAE3-4572-AB69-B92BD10DBC6D}"/>
          </ac:grpSpMkLst>
        </pc:grpChg>
        <pc:picChg chg="add mod ord">
          <ac:chgData name="chivuramona@yahoo.com" userId="51532cbd7e5d538b" providerId="LiveId" clId="{ACC4D1E3-B518-4C19-9416-28F44D381669}" dt="2023-05-18T13:48:11.807" v="11" actId="26606"/>
          <ac:picMkLst>
            <pc:docMk/>
            <pc:sldMk cId="3853858020" sldId="256"/>
            <ac:picMk id="4" creationId="{81C74499-5715-9C1B-D858-87B21836BFDA}"/>
          </ac:picMkLst>
        </pc:picChg>
        <pc:picChg chg="add mod">
          <ac:chgData name="chivuramona@yahoo.com" userId="51532cbd7e5d538b" providerId="LiveId" clId="{ACC4D1E3-B518-4C19-9416-28F44D381669}" dt="2023-05-18T13:48:25.045" v="12"/>
          <ac:picMkLst>
            <pc:docMk/>
            <pc:sldMk cId="3853858020" sldId="256"/>
            <ac:picMk id="5" creationId="{5D80F9E7-C407-44AA-9F72-B92D09F40608}"/>
          </ac:picMkLst>
        </pc:picChg>
        <pc:picChg chg="mod ord">
          <ac:chgData name="chivuramona@yahoo.com" userId="51532cbd7e5d538b" providerId="LiveId" clId="{ACC4D1E3-B518-4C19-9416-28F44D381669}" dt="2023-05-18T13:48:11.807" v="11" actId="26606"/>
          <ac:picMkLst>
            <pc:docMk/>
            <pc:sldMk cId="3853858020" sldId="256"/>
            <ac:picMk id="6" creationId="{D59D6240-D0E3-7AC3-77CB-C7C88FBCF008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F83FD-4F5C-C3EB-D976-B284BF74AE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B60241-2CB3-0790-DD32-63B65FA12C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94E7F-E635-EC8C-8285-FEB5626E75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280CC-9AB5-44A9-A304-127E67DAD460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4CA744-CDCF-7327-75F0-6AEB5D6393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8BB3E5-5E5F-A7AE-0DFB-79DCFA61A3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3D089-050A-46BA-8F06-411A1FF65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031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13EDC-68D9-5CC3-07D8-049AD33062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B6429-134F-1AAD-A6A3-817AFDB04F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27E209-82D2-2164-55DF-C7923D439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280CC-9AB5-44A9-A304-127E67DAD460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BF2D99-B9B5-5BC9-55C2-8B9832BB26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88BAE1-E8FC-BAE2-8EC5-39172C6D0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3D089-050A-46BA-8F06-411A1FF65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214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A5F29-D358-88AA-1F7B-C8767A083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F83674-894D-A62B-F6FE-F08F047AAC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7D0572-5705-61CE-F6D4-9F28D739D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280CC-9AB5-44A9-A304-127E67DAD460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50E48B-9EF3-46DD-C880-4FF194B59D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C333E0-C0C2-243C-C851-B8C8B61EA2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3D089-050A-46BA-8F06-411A1FF65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958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7A03B-EE31-B04E-69ED-285A127C2A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F6D7F-A58A-C7A1-4CBA-3EACC47605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48F289-9586-42BE-6AAE-D25650FB21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F4214C-16B6-E364-E59C-C396421C81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280CC-9AB5-44A9-A304-127E67DAD460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6E2AFB-937C-2B79-ED6E-1BAF65185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036BF1-2096-CD07-063A-BECB5DF5E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3D089-050A-46BA-8F06-411A1FF65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5275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B76A4-EAE1-B819-A1BC-69E7896C9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DFF5E0-CB21-3C9E-EDB1-698CB29752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5A7ECB-8741-7CF6-00D9-9D796C7B9C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18C3BD-D631-90D3-B664-867B2446AD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7CFA4F-91C7-E29A-996A-B2345526FC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5C01DB-F124-3FCA-975E-EE50D2D2B6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280CC-9AB5-44A9-A304-127E67DAD460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E7F3241-2CE5-71FC-7D7A-517C123211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8C469D-75DF-BAA2-A403-839BCC488D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3D089-050A-46BA-8F06-411A1FF65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2881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7F508C-8DC3-C8F1-4D9C-DE92715C02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BF0350-2F06-4464-6E8A-2BA41D47C5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280CC-9AB5-44A9-A304-127E67DAD460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360F683-28C8-3261-7819-A97A72803D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78DF19-9BA6-F76E-5CFF-4DE2081A55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3D089-050A-46BA-8F06-411A1FF65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709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ECAD9-353F-5F75-0BDB-14217B71F1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280CC-9AB5-44A9-A304-127E67DAD460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CD821F-DA34-8E5E-B4BA-32BBF1F7FE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5E4474-1457-0FF3-2A18-FAD15B4AB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3D089-050A-46BA-8F06-411A1FF65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9084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F7DA0-C04B-287E-77FB-5779B5F847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9FBFB-3F3D-EE24-6585-D49AFD7623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BD4C91-1847-3C01-484B-C39EFD8A61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9526EF-3481-5DC2-24DC-57999AAA3C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280CC-9AB5-44A9-A304-127E67DAD460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703A6C-8DD4-1D99-FEC8-809AA4164F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521800-CC2A-0902-7093-1991AC6E7B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3D089-050A-46BA-8F06-411A1FF65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089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1ECF05-2985-D27F-0798-60B5FD13E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A685FB2-01C7-E2B7-9B4A-9DEEB729C4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A60FBD-7DAC-EE3E-4FDA-70BD3E5DE2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EFD983-5943-1CCF-6768-0256AAA783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280CC-9AB5-44A9-A304-127E67DAD460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A4AAD7-9313-519A-127F-4F91FFBB81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47404C-C67F-D0DF-92CD-75068927D6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3D089-050A-46BA-8F06-411A1FF65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1174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72751-E393-5E1A-E66C-B3651CB80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63CA21-9549-7DB0-F47B-9AEA90B94C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6E76D9-DADD-2AB9-A7A4-C8C1DF61DB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280CC-9AB5-44A9-A304-127E67DAD460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BBC2DE-D2FE-742F-F53C-F027DC732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64023B-7BB5-90B8-676E-AF486342D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3D089-050A-46BA-8F06-411A1FF65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136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14E4E4-5AA8-C5B6-0966-C081F09928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231451-5747-BE4D-D05D-066FB0F1FF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6D9BCF-B33D-8619-6F96-E4A68DF7DE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5280CC-9AB5-44A9-A304-127E67DAD460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562BFC-5603-0065-7F4E-022E88C0E1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1CEB98-EF05-737F-665D-DC8E1937ED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3D089-050A-46BA-8F06-411A1FF65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623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B6564AC-A91A-D713-0402-3704B1153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4315E0-E7DF-D4B6-6767-CE5B6A2E7A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A56AB2-CBB9-706F-0E9C-4456957BEEF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5280CC-9AB5-44A9-A304-127E67DAD460}" type="datetimeFigureOut">
              <a:rPr lang="en-GB" smtClean="0"/>
              <a:t>18/05/2023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D60B41-B7E4-4F41-2385-54BC73D846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3F7443-8725-68DD-BFCB-D6E2AFCE5D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B3D089-050A-46BA-8F06-411A1FF651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89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2.mp4"/><Relationship Id="rId7" Type="http://schemas.openxmlformats.org/officeDocument/2006/relationships/image" Target="../media/image2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1.png"/><Relationship Id="rId5" Type="http://schemas.openxmlformats.org/officeDocument/2006/relationships/slideLayout" Target="../slideLayouts/slideLayout1.xml"/><Relationship Id="rId4" Type="http://schemas.openxmlformats.org/officeDocument/2006/relationships/video" Target="../media/media2.mp4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10">
            <a:extLst>
              <a:ext uri="{FF2B5EF4-FFF2-40B4-BE49-F238E27FC236}">
                <a16:creationId xmlns:a16="http://schemas.microsoft.com/office/drawing/2014/main" id="{5EF17487-C386-4F99-B5EB-4FD3DF423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Freeform: Shape 12">
            <a:extLst>
              <a:ext uri="{FF2B5EF4-FFF2-40B4-BE49-F238E27FC236}">
                <a16:creationId xmlns:a16="http://schemas.microsoft.com/office/drawing/2014/main" id="{A0DE92DF-4769-4DE9-93FD-EE312718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A500C4-13DF-D836-64ED-B8E57D8D79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6824" y="643467"/>
            <a:ext cx="4772975" cy="18005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800"/>
              </a:spcAft>
            </a:pPr>
            <a:r>
              <a:rPr lang="en-US" sz="3700">
                <a:effectLst/>
              </a:rPr>
              <a:t>Foreign Languages</a:t>
            </a:r>
            <a:br>
              <a:rPr lang="en-US" sz="3700">
                <a:effectLst/>
              </a:rPr>
            </a:br>
            <a:r>
              <a:rPr lang="en-US" sz="3700">
                <a:effectLst/>
              </a:rPr>
              <a:t>Self-Introduction Video</a:t>
            </a:r>
            <a:br>
              <a:rPr lang="en-US" sz="3700">
                <a:effectLst/>
              </a:rPr>
            </a:br>
            <a:endParaRPr lang="en-US" sz="37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C34C25-72D9-BCDB-A314-2D20DF06E8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6824" y="2623381"/>
            <a:ext cx="4772974" cy="3553581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>
                <a:effectLst/>
              </a:rPr>
              <a:t>Student No: 2132458</a:t>
            </a:r>
          </a:p>
          <a:p>
            <a:pPr indent="-228600" algn="l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>
                <a:effectLst/>
              </a:rPr>
              <a:t>Student Name: Rica Ramona Chivu</a:t>
            </a:r>
          </a:p>
          <a:p>
            <a:pPr indent="-228600" algn="l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>
                <a:effectLst/>
              </a:rPr>
              <a:t>Module Title: Foreign Languages</a:t>
            </a:r>
          </a:p>
          <a:p>
            <a:pPr indent="-228600" algn="l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>
                <a:effectLst/>
              </a:rPr>
              <a:t>Module Code: BMIH5003</a:t>
            </a:r>
          </a:p>
          <a:p>
            <a:pPr indent="-228600" algn="l"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>
                <a:effectLst/>
              </a:rPr>
              <a:t>Lecturer: Rodrigo F. Aguilera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</p:txBody>
      </p:sp>
      <p:pic>
        <p:nvPicPr>
          <p:cNvPr id="4" name="Foreign Languages">
            <a:hlinkClick r:id="" action="ppaction://media"/>
            <a:extLst>
              <a:ext uri="{FF2B5EF4-FFF2-40B4-BE49-F238E27FC236}">
                <a16:creationId xmlns:a16="http://schemas.microsoft.com/office/drawing/2014/main" id="{81C74499-5715-9C1B-D858-87B21836BFD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700211" y="833630"/>
            <a:ext cx="3848322" cy="2164680"/>
          </a:xfrm>
          <a:prstGeom prst="rect">
            <a:avLst/>
          </a:prstGeom>
        </p:spPr>
      </p:pic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D59D6240-D0E3-7AC3-77CB-C7C88FBCF008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8331617" y="3657600"/>
            <a:ext cx="2585510" cy="2585510"/>
          </a:xfrm>
          <a:prstGeom prst="rect">
            <a:avLst/>
          </a:prstGeom>
        </p:spPr>
      </p:pic>
      <p:pic>
        <p:nvPicPr>
          <p:cNvPr id="5" name="Foreign Languages">
            <a:hlinkClick r:id="" action="ppaction://media"/>
            <a:extLst>
              <a:ext uri="{FF2B5EF4-FFF2-40B4-BE49-F238E27FC236}">
                <a16:creationId xmlns:a16="http://schemas.microsoft.com/office/drawing/2014/main" id="{5D80F9E7-C407-44AA-9F72-B92D09F4060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3858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472"/>
    </mc:Choice>
    <mc:Fallback xmlns="">
      <p:transition spd="slow" advTm="184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84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4" dur="1848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0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2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2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31</Words>
  <Application>Microsoft Office PowerPoint</Application>
  <PresentationFormat>Widescreen</PresentationFormat>
  <Paragraphs>6</Paragraphs>
  <Slides>1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Foreign Languages Self-Introduction Video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Self-Introduction Video </dc:title>
  <dc:creator>chivuramona@yahoo.com</dc:creator>
  <cp:lastModifiedBy>chivuramona@yahoo.com</cp:lastModifiedBy>
  <cp:revision>1</cp:revision>
  <dcterms:created xsi:type="dcterms:W3CDTF">2023-05-18T13:38:25Z</dcterms:created>
  <dcterms:modified xsi:type="dcterms:W3CDTF">2023-05-18T13:48:25Z</dcterms:modified>
</cp:coreProperties>
</file>