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345" r:id="rId3"/>
    <p:sldId id="268" r:id="rId4"/>
    <p:sldId id="318" r:id="rId5"/>
    <p:sldId id="317" r:id="rId6"/>
    <p:sldId id="259" r:id="rId7"/>
    <p:sldId id="320" r:id="rId8"/>
    <p:sldId id="336" r:id="rId9"/>
    <p:sldId id="327" r:id="rId10"/>
    <p:sldId id="331" r:id="rId11"/>
    <p:sldId id="270" r:id="rId12"/>
    <p:sldId id="271" r:id="rId13"/>
    <p:sldId id="332" r:id="rId14"/>
    <p:sldId id="338" r:id="rId15"/>
    <p:sldId id="273" r:id="rId16"/>
    <p:sldId id="333" r:id="rId17"/>
    <p:sldId id="260" r:id="rId18"/>
    <p:sldId id="274" r:id="rId19"/>
    <p:sldId id="275" r:id="rId20"/>
    <p:sldId id="339" r:id="rId21"/>
    <p:sldId id="340" r:id="rId22"/>
    <p:sldId id="341" r:id="rId23"/>
    <p:sldId id="342" r:id="rId24"/>
    <p:sldId id="328" r:id="rId25"/>
    <p:sldId id="257" r:id="rId26"/>
    <p:sldId id="258" r:id="rId27"/>
    <p:sldId id="324" r:id="rId28"/>
    <p:sldId id="261" r:id="rId29"/>
    <p:sldId id="335" r:id="rId30"/>
    <p:sldId id="325" r:id="rId31"/>
    <p:sldId id="262" r:id="rId32"/>
    <p:sldId id="263" r:id="rId33"/>
    <p:sldId id="326" r:id="rId34"/>
    <p:sldId id="265" r:id="rId35"/>
    <p:sldId id="343" r:id="rId36"/>
    <p:sldId id="337" r:id="rId37"/>
    <p:sldId id="347" r:id="rId38"/>
    <p:sldId id="348" r:id="rId39"/>
    <p:sldId id="349" r:id="rId40"/>
    <p:sldId id="350" r:id="rId41"/>
    <p:sldId id="351" r:id="rId42"/>
    <p:sldId id="352" r:id="rId43"/>
    <p:sldId id="264" r:id="rId44"/>
    <p:sldId id="344" r:id="rId45"/>
    <p:sldId id="269" r:id="rId46"/>
    <p:sldId id="334" r:id="rId47"/>
    <p:sldId id="346"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50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9D642C-D41F-4830-96AD-5B0A0013C582}"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BB4D0113-A81C-454E-94D4-A69526AEC94A}">
      <dgm:prSet/>
      <dgm:spPr/>
      <dgm:t>
        <a:bodyPr/>
        <a:lstStyle/>
        <a:p>
          <a:r>
            <a:rPr lang="en-GB"/>
            <a:t>1.</a:t>
          </a:r>
          <a:endParaRPr lang="en-US"/>
        </a:p>
      </dgm:t>
    </dgm:pt>
    <dgm:pt modelId="{543776DD-3726-4091-9549-02C74AFB7411}" type="parTrans" cxnId="{01348839-4EC4-4141-9938-2128CA8D10FE}">
      <dgm:prSet/>
      <dgm:spPr/>
      <dgm:t>
        <a:bodyPr/>
        <a:lstStyle/>
        <a:p>
          <a:endParaRPr lang="en-US"/>
        </a:p>
      </dgm:t>
    </dgm:pt>
    <dgm:pt modelId="{3C739427-D070-4645-BF90-4F9CD2C29832}" type="sibTrans" cxnId="{01348839-4EC4-4141-9938-2128CA8D10FE}">
      <dgm:prSet/>
      <dgm:spPr/>
      <dgm:t>
        <a:bodyPr/>
        <a:lstStyle/>
        <a:p>
          <a:endParaRPr lang="en-US"/>
        </a:p>
      </dgm:t>
    </dgm:pt>
    <dgm:pt modelId="{506BBD86-F760-41FA-9FFB-B2A0C14DF774}">
      <dgm:prSet/>
      <dgm:spPr/>
      <dgm:t>
        <a:bodyPr/>
        <a:lstStyle/>
        <a:p>
          <a:r>
            <a:rPr lang="en-GB"/>
            <a:t>2.</a:t>
          </a:r>
          <a:endParaRPr lang="en-US"/>
        </a:p>
      </dgm:t>
    </dgm:pt>
    <dgm:pt modelId="{3B47F84A-BBF6-4B3F-B245-4F69C86602C5}" type="parTrans" cxnId="{800C2782-4DE4-44FF-9297-5DEF3154DC6C}">
      <dgm:prSet/>
      <dgm:spPr/>
      <dgm:t>
        <a:bodyPr/>
        <a:lstStyle/>
        <a:p>
          <a:endParaRPr lang="en-US"/>
        </a:p>
      </dgm:t>
    </dgm:pt>
    <dgm:pt modelId="{34B44339-D32B-4397-8907-DAB33E141703}" type="sibTrans" cxnId="{800C2782-4DE4-44FF-9297-5DEF3154DC6C}">
      <dgm:prSet/>
      <dgm:spPr/>
      <dgm:t>
        <a:bodyPr/>
        <a:lstStyle/>
        <a:p>
          <a:endParaRPr lang="en-US"/>
        </a:p>
      </dgm:t>
    </dgm:pt>
    <dgm:pt modelId="{0E4309F1-56DA-4BEE-97CB-6EBC3461799A}">
      <dgm:prSet/>
      <dgm:spPr/>
      <dgm:t>
        <a:bodyPr/>
        <a:lstStyle/>
        <a:p>
          <a:r>
            <a:rPr lang="en-GB"/>
            <a:t>3.</a:t>
          </a:r>
          <a:endParaRPr lang="en-US"/>
        </a:p>
      </dgm:t>
    </dgm:pt>
    <dgm:pt modelId="{FA2BB242-DC90-419B-8122-63DE7DF5A2E0}" type="parTrans" cxnId="{B2995086-9283-4732-965F-CF6776EDADED}">
      <dgm:prSet/>
      <dgm:spPr/>
      <dgm:t>
        <a:bodyPr/>
        <a:lstStyle/>
        <a:p>
          <a:endParaRPr lang="en-US"/>
        </a:p>
      </dgm:t>
    </dgm:pt>
    <dgm:pt modelId="{53C8A430-24E0-4B2E-ACCC-EA222AD565E2}" type="sibTrans" cxnId="{B2995086-9283-4732-965F-CF6776EDADED}">
      <dgm:prSet/>
      <dgm:spPr/>
      <dgm:t>
        <a:bodyPr/>
        <a:lstStyle/>
        <a:p>
          <a:endParaRPr lang="en-US"/>
        </a:p>
      </dgm:t>
    </dgm:pt>
    <dgm:pt modelId="{22BF7AB4-6FF5-4A8B-9087-538064E51D57}" type="pres">
      <dgm:prSet presAssocID="{F49D642C-D41F-4830-96AD-5B0A0013C582}" presName="vert0" presStyleCnt="0">
        <dgm:presLayoutVars>
          <dgm:dir/>
          <dgm:animOne val="branch"/>
          <dgm:animLvl val="lvl"/>
        </dgm:presLayoutVars>
      </dgm:prSet>
      <dgm:spPr/>
    </dgm:pt>
    <dgm:pt modelId="{E5F2462D-EE17-4450-B512-65167654FC2C}" type="pres">
      <dgm:prSet presAssocID="{BB4D0113-A81C-454E-94D4-A69526AEC94A}" presName="thickLine" presStyleLbl="alignNode1" presStyleIdx="0" presStyleCnt="3"/>
      <dgm:spPr/>
    </dgm:pt>
    <dgm:pt modelId="{EC01FB22-554E-4EEE-8F34-E93A23D31AF1}" type="pres">
      <dgm:prSet presAssocID="{BB4D0113-A81C-454E-94D4-A69526AEC94A}" presName="horz1" presStyleCnt="0"/>
      <dgm:spPr/>
    </dgm:pt>
    <dgm:pt modelId="{5256FD20-7154-4FDB-BD13-ED1E69D7A6CD}" type="pres">
      <dgm:prSet presAssocID="{BB4D0113-A81C-454E-94D4-A69526AEC94A}" presName="tx1" presStyleLbl="revTx" presStyleIdx="0" presStyleCnt="3"/>
      <dgm:spPr/>
    </dgm:pt>
    <dgm:pt modelId="{AA4337C0-0BEA-44F1-98DC-915D15C4906B}" type="pres">
      <dgm:prSet presAssocID="{BB4D0113-A81C-454E-94D4-A69526AEC94A}" presName="vert1" presStyleCnt="0"/>
      <dgm:spPr/>
    </dgm:pt>
    <dgm:pt modelId="{0B1E32FB-B3C1-4259-BD11-7214F2E97520}" type="pres">
      <dgm:prSet presAssocID="{506BBD86-F760-41FA-9FFB-B2A0C14DF774}" presName="thickLine" presStyleLbl="alignNode1" presStyleIdx="1" presStyleCnt="3"/>
      <dgm:spPr/>
    </dgm:pt>
    <dgm:pt modelId="{3EB0B349-7F65-457E-90CB-F5C1B4ACF912}" type="pres">
      <dgm:prSet presAssocID="{506BBD86-F760-41FA-9FFB-B2A0C14DF774}" presName="horz1" presStyleCnt="0"/>
      <dgm:spPr/>
    </dgm:pt>
    <dgm:pt modelId="{3C32FD70-37D8-462A-AFA2-0FC28EADA56D}" type="pres">
      <dgm:prSet presAssocID="{506BBD86-F760-41FA-9FFB-B2A0C14DF774}" presName="tx1" presStyleLbl="revTx" presStyleIdx="1" presStyleCnt="3"/>
      <dgm:spPr/>
    </dgm:pt>
    <dgm:pt modelId="{6C678D64-F347-432A-8521-D1EDA4CC645C}" type="pres">
      <dgm:prSet presAssocID="{506BBD86-F760-41FA-9FFB-B2A0C14DF774}" presName="vert1" presStyleCnt="0"/>
      <dgm:spPr/>
    </dgm:pt>
    <dgm:pt modelId="{796B4DF1-2F9E-4AB1-83E7-A31BDC920E6E}" type="pres">
      <dgm:prSet presAssocID="{0E4309F1-56DA-4BEE-97CB-6EBC3461799A}" presName="thickLine" presStyleLbl="alignNode1" presStyleIdx="2" presStyleCnt="3"/>
      <dgm:spPr/>
    </dgm:pt>
    <dgm:pt modelId="{82BC4800-129E-4A92-8897-D09320AA8811}" type="pres">
      <dgm:prSet presAssocID="{0E4309F1-56DA-4BEE-97CB-6EBC3461799A}" presName="horz1" presStyleCnt="0"/>
      <dgm:spPr/>
    </dgm:pt>
    <dgm:pt modelId="{191CD8B6-ACBE-4C9A-AA0E-878D446BE2FD}" type="pres">
      <dgm:prSet presAssocID="{0E4309F1-56DA-4BEE-97CB-6EBC3461799A}" presName="tx1" presStyleLbl="revTx" presStyleIdx="2" presStyleCnt="3"/>
      <dgm:spPr/>
    </dgm:pt>
    <dgm:pt modelId="{1A54ACD8-ED39-4DFF-918B-B32AB0650BDC}" type="pres">
      <dgm:prSet presAssocID="{0E4309F1-56DA-4BEE-97CB-6EBC3461799A}" presName="vert1" presStyleCnt="0"/>
      <dgm:spPr/>
    </dgm:pt>
  </dgm:ptLst>
  <dgm:cxnLst>
    <dgm:cxn modelId="{FBD9C42D-8219-4A19-8094-E22C47658B89}" type="presOf" srcId="{F49D642C-D41F-4830-96AD-5B0A0013C582}" destId="{22BF7AB4-6FF5-4A8B-9087-538064E51D57}" srcOrd="0" destOrd="0" presId="urn:microsoft.com/office/officeart/2008/layout/LinedList"/>
    <dgm:cxn modelId="{01348839-4EC4-4141-9938-2128CA8D10FE}" srcId="{F49D642C-D41F-4830-96AD-5B0A0013C582}" destId="{BB4D0113-A81C-454E-94D4-A69526AEC94A}" srcOrd="0" destOrd="0" parTransId="{543776DD-3726-4091-9549-02C74AFB7411}" sibTransId="{3C739427-D070-4645-BF90-4F9CD2C29832}"/>
    <dgm:cxn modelId="{800C2782-4DE4-44FF-9297-5DEF3154DC6C}" srcId="{F49D642C-D41F-4830-96AD-5B0A0013C582}" destId="{506BBD86-F760-41FA-9FFB-B2A0C14DF774}" srcOrd="1" destOrd="0" parTransId="{3B47F84A-BBF6-4B3F-B245-4F69C86602C5}" sibTransId="{34B44339-D32B-4397-8907-DAB33E141703}"/>
    <dgm:cxn modelId="{B2995086-9283-4732-965F-CF6776EDADED}" srcId="{F49D642C-D41F-4830-96AD-5B0A0013C582}" destId="{0E4309F1-56DA-4BEE-97CB-6EBC3461799A}" srcOrd="2" destOrd="0" parTransId="{FA2BB242-DC90-419B-8122-63DE7DF5A2E0}" sibTransId="{53C8A430-24E0-4B2E-ACCC-EA222AD565E2}"/>
    <dgm:cxn modelId="{5BAB26C6-E268-47DB-9F33-FA79BCCB2AF0}" type="presOf" srcId="{0E4309F1-56DA-4BEE-97CB-6EBC3461799A}" destId="{191CD8B6-ACBE-4C9A-AA0E-878D446BE2FD}" srcOrd="0" destOrd="0" presId="urn:microsoft.com/office/officeart/2008/layout/LinedList"/>
    <dgm:cxn modelId="{2E405FC9-5C57-4D31-8223-9FAEEC36FFD1}" type="presOf" srcId="{506BBD86-F760-41FA-9FFB-B2A0C14DF774}" destId="{3C32FD70-37D8-462A-AFA2-0FC28EADA56D}" srcOrd="0" destOrd="0" presId="urn:microsoft.com/office/officeart/2008/layout/LinedList"/>
    <dgm:cxn modelId="{FAD6AED2-D949-4DB9-A439-F6744E5706B4}" type="presOf" srcId="{BB4D0113-A81C-454E-94D4-A69526AEC94A}" destId="{5256FD20-7154-4FDB-BD13-ED1E69D7A6CD}" srcOrd="0" destOrd="0" presId="urn:microsoft.com/office/officeart/2008/layout/LinedList"/>
    <dgm:cxn modelId="{7137EFE7-8D84-41E4-8372-34008EE20C8E}" type="presParOf" srcId="{22BF7AB4-6FF5-4A8B-9087-538064E51D57}" destId="{E5F2462D-EE17-4450-B512-65167654FC2C}" srcOrd="0" destOrd="0" presId="urn:microsoft.com/office/officeart/2008/layout/LinedList"/>
    <dgm:cxn modelId="{DD2D00B8-821B-4A69-BC59-CFCD6AD2417E}" type="presParOf" srcId="{22BF7AB4-6FF5-4A8B-9087-538064E51D57}" destId="{EC01FB22-554E-4EEE-8F34-E93A23D31AF1}" srcOrd="1" destOrd="0" presId="urn:microsoft.com/office/officeart/2008/layout/LinedList"/>
    <dgm:cxn modelId="{72B357F6-4DE3-4FF3-A211-4CE1A3EDD314}" type="presParOf" srcId="{EC01FB22-554E-4EEE-8F34-E93A23D31AF1}" destId="{5256FD20-7154-4FDB-BD13-ED1E69D7A6CD}" srcOrd="0" destOrd="0" presId="urn:microsoft.com/office/officeart/2008/layout/LinedList"/>
    <dgm:cxn modelId="{256C242E-B9B1-406E-9E1E-A34516CE38E1}" type="presParOf" srcId="{EC01FB22-554E-4EEE-8F34-E93A23D31AF1}" destId="{AA4337C0-0BEA-44F1-98DC-915D15C4906B}" srcOrd="1" destOrd="0" presId="urn:microsoft.com/office/officeart/2008/layout/LinedList"/>
    <dgm:cxn modelId="{137DC1F2-A6AB-4A75-8F64-B96DC9BEF466}" type="presParOf" srcId="{22BF7AB4-6FF5-4A8B-9087-538064E51D57}" destId="{0B1E32FB-B3C1-4259-BD11-7214F2E97520}" srcOrd="2" destOrd="0" presId="urn:microsoft.com/office/officeart/2008/layout/LinedList"/>
    <dgm:cxn modelId="{4AF22D30-17B9-49DE-9F68-B58223434FF7}" type="presParOf" srcId="{22BF7AB4-6FF5-4A8B-9087-538064E51D57}" destId="{3EB0B349-7F65-457E-90CB-F5C1B4ACF912}" srcOrd="3" destOrd="0" presId="urn:microsoft.com/office/officeart/2008/layout/LinedList"/>
    <dgm:cxn modelId="{AF5AE636-41DA-43B2-BDC0-ED10A743AFB9}" type="presParOf" srcId="{3EB0B349-7F65-457E-90CB-F5C1B4ACF912}" destId="{3C32FD70-37D8-462A-AFA2-0FC28EADA56D}" srcOrd="0" destOrd="0" presId="urn:microsoft.com/office/officeart/2008/layout/LinedList"/>
    <dgm:cxn modelId="{FD506916-36F7-4E46-B3B6-BF5355966487}" type="presParOf" srcId="{3EB0B349-7F65-457E-90CB-F5C1B4ACF912}" destId="{6C678D64-F347-432A-8521-D1EDA4CC645C}" srcOrd="1" destOrd="0" presId="urn:microsoft.com/office/officeart/2008/layout/LinedList"/>
    <dgm:cxn modelId="{50828B6B-E3AE-418A-93CC-F59BED80D687}" type="presParOf" srcId="{22BF7AB4-6FF5-4A8B-9087-538064E51D57}" destId="{796B4DF1-2F9E-4AB1-83E7-A31BDC920E6E}" srcOrd="4" destOrd="0" presId="urn:microsoft.com/office/officeart/2008/layout/LinedList"/>
    <dgm:cxn modelId="{903C93CA-0C87-419C-8B0A-0AADF5D86883}" type="presParOf" srcId="{22BF7AB4-6FF5-4A8B-9087-538064E51D57}" destId="{82BC4800-129E-4A92-8897-D09320AA8811}" srcOrd="5" destOrd="0" presId="urn:microsoft.com/office/officeart/2008/layout/LinedList"/>
    <dgm:cxn modelId="{C54AD12A-9174-4ADE-815D-95444C1F19A7}" type="presParOf" srcId="{82BC4800-129E-4A92-8897-D09320AA8811}" destId="{191CD8B6-ACBE-4C9A-AA0E-878D446BE2FD}" srcOrd="0" destOrd="0" presId="urn:microsoft.com/office/officeart/2008/layout/LinedList"/>
    <dgm:cxn modelId="{7A5821D8-7E26-49AD-8BDB-9B9DDF56CD48}" type="presParOf" srcId="{82BC4800-129E-4A92-8897-D09320AA8811}" destId="{1A54ACD8-ED39-4DFF-918B-B32AB0650B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FD1A0F-047F-47A1-BD1B-11E072C1A4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D4EE60F-F3A6-4534-9BD9-2E083F4D09BE}">
      <dgm:prSet/>
      <dgm:spPr/>
      <dgm:t>
        <a:bodyPr/>
        <a:lstStyle/>
        <a:p>
          <a:r>
            <a:rPr lang="en-GB"/>
            <a:t>Parent is our 'Taught' concept of life</a:t>
          </a:r>
          <a:endParaRPr lang="en-US"/>
        </a:p>
      </dgm:t>
    </dgm:pt>
    <dgm:pt modelId="{C22E2670-562F-49D2-89B1-716F6142A3FE}" type="parTrans" cxnId="{5AD753B4-D2BC-4035-A993-B4128B13AFAC}">
      <dgm:prSet/>
      <dgm:spPr/>
      <dgm:t>
        <a:bodyPr/>
        <a:lstStyle/>
        <a:p>
          <a:endParaRPr lang="en-US"/>
        </a:p>
      </dgm:t>
    </dgm:pt>
    <dgm:pt modelId="{ECDFB9EA-F061-48D5-A637-45340BB9DB85}" type="sibTrans" cxnId="{5AD753B4-D2BC-4035-A993-B4128B13AFAC}">
      <dgm:prSet/>
      <dgm:spPr/>
      <dgm:t>
        <a:bodyPr/>
        <a:lstStyle/>
        <a:p>
          <a:endParaRPr lang="en-US"/>
        </a:p>
      </dgm:t>
    </dgm:pt>
    <dgm:pt modelId="{37CA1D56-BDF5-4389-96EB-FCE71DF0FCF2}">
      <dgm:prSet/>
      <dgm:spPr/>
      <dgm:t>
        <a:bodyPr/>
        <a:lstStyle/>
        <a:p>
          <a:r>
            <a:rPr lang="en-GB"/>
            <a:t>Adult is our 'Thought' concept of life</a:t>
          </a:r>
          <a:endParaRPr lang="en-US"/>
        </a:p>
      </dgm:t>
    </dgm:pt>
    <dgm:pt modelId="{20724B5B-2276-41BD-A58A-9BB73C915256}" type="parTrans" cxnId="{91B4593E-C552-404E-A12B-63D37186B145}">
      <dgm:prSet/>
      <dgm:spPr/>
      <dgm:t>
        <a:bodyPr/>
        <a:lstStyle/>
        <a:p>
          <a:endParaRPr lang="en-US"/>
        </a:p>
      </dgm:t>
    </dgm:pt>
    <dgm:pt modelId="{2CDEA618-5CF6-48FC-A7FC-D16B897E91D4}" type="sibTrans" cxnId="{91B4593E-C552-404E-A12B-63D37186B145}">
      <dgm:prSet/>
      <dgm:spPr/>
      <dgm:t>
        <a:bodyPr/>
        <a:lstStyle/>
        <a:p>
          <a:endParaRPr lang="en-US"/>
        </a:p>
      </dgm:t>
    </dgm:pt>
    <dgm:pt modelId="{931E4A33-C162-4529-B64E-2BAAB3B38D8C}">
      <dgm:prSet/>
      <dgm:spPr/>
      <dgm:t>
        <a:bodyPr/>
        <a:lstStyle/>
        <a:p>
          <a:r>
            <a:rPr lang="en-GB"/>
            <a:t>Child is our 'Felt' concept of life</a:t>
          </a:r>
          <a:endParaRPr lang="en-US"/>
        </a:p>
      </dgm:t>
    </dgm:pt>
    <dgm:pt modelId="{DC373F1A-6AA2-4C51-B73B-DC44A53247A6}" type="parTrans" cxnId="{550F2B54-65F3-4422-B02D-F0996838A2D8}">
      <dgm:prSet/>
      <dgm:spPr/>
      <dgm:t>
        <a:bodyPr/>
        <a:lstStyle/>
        <a:p>
          <a:endParaRPr lang="en-US"/>
        </a:p>
      </dgm:t>
    </dgm:pt>
    <dgm:pt modelId="{EBF68A20-6FF3-4FE9-A436-E0986954DCB3}" type="sibTrans" cxnId="{550F2B54-65F3-4422-B02D-F0996838A2D8}">
      <dgm:prSet/>
      <dgm:spPr/>
      <dgm:t>
        <a:bodyPr/>
        <a:lstStyle/>
        <a:p>
          <a:endParaRPr lang="en-US"/>
        </a:p>
      </dgm:t>
    </dgm:pt>
    <dgm:pt modelId="{47ECFF53-26C1-4790-A735-D08829C4EAF8}" type="pres">
      <dgm:prSet presAssocID="{CEFD1A0F-047F-47A1-BD1B-11E072C1A4AD}" presName="linear" presStyleCnt="0">
        <dgm:presLayoutVars>
          <dgm:animLvl val="lvl"/>
          <dgm:resizeHandles val="exact"/>
        </dgm:presLayoutVars>
      </dgm:prSet>
      <dgm:spPr/>
    </dgm:pt>
    <dgm:pt modelId="{639B372D-B476-4B46-9EB8-7B40D1477980}" type="pres">
      <dgm:prSet presAssocID="{0D4EE60F-F3A6-4534-9BD9-2E083F4D09BE}" presName="parentText" presStyleLbl="node1" presStyleIdx="0" presStyleCnt="3">
        <dgm:presLayoutVars>
          <dgm:chMax val="0"/>
          <dgm:bulletEnabled val="1"/>
        </dgm:presLayoutVars>
      </dgm:prSet>
      <dgm:spPr/>
    </dgm:pt>
    <dgm:pt modelId="{13B6594F-E46E-4F93-9552-564ED6409EE7}" type="pres">
      <dgm:prSet presAssocID="{ECDFB9EA-F061-48D5-A637-45340BB9DB85}" presName="spacer" presStyleCnt="0"/>
      <dgm:spPr/>
    </dgm:pt>
    <dgm:pt modelId="{5F3BE9BF-052D-47B1-B207-A6DBB73B61B1}" type="pres">
      <dgm:prSet presAssocID="{37CA1D56-BDF5-4389-96EB-FCE71DF0FCF2}" presName="parentText" presStyleLbl="node1" presStyleIdx="1" presStyleCnt="3">
        <dgm:presLayoutVars>
          <dgm:chMax val="0"/>
          <dgm:bulletEnabled val="1"/>
        </dgm:presLayoutVars>
      </dgm:prSet>
      <dgm:spPr/>
    </dgm:pt>
    <dgm:pt modelId="{0957FC65-2BA8-4314-9B36-C39695785CA2}" type="pres">
      <dgm:prSet presAssocID="{2CDEA618-5CF6-48FC-A7FC-D16B897E91D4}" presName="spacer" presStyleCnt="0"/>
      <dgm:spPr/>
    </dgm:pt>
    <dgm:pt modelId="{5F9DCEA9-0DE9-4B2C-8124-BA68D9E3DBEF}" type="pres">
      <dgm:prSet presAssocID="{931E4A33-C162-4529-B64E-2BAAB3B38D8C}" presName="parentText" presStyleLbl="node1" presStyleIdx="2" presStyleCnt="3">
        <dgm:presLayoutVars>
          <dgm:chMax val="0"/>
          <dgm:bulletEnabled val="1"/>
        </dgm:presLayoutVars>
      </dgm:prSet>
      <dgm:spPr/>
    </dgm:pt>
  </dgm:ptLst>
  <dgm:cxnLst>
    <dgm:cxn modelId="{586A3118-B9FC-4FBC-9BB0-AC6D481600DD}" type="presOf" srcId="{931E4A33-C162-4529-B64E-2BAAB3B38D8C}" destId="{5F9DCEA9-0DE9-4B2C-8124-BA68D9E3DBEF}" srcOrd="0" destOrd="0" presId="urn:microsoft.com/office/officeart/2005/8/layout/vList2"/>
    <dgm:cxn modelId="{91B4593E-C552-404E-A12B-63D37186B145}" srcId="{CEFD1A0F-047F-47A1-BD1B-11E072C1A4AD}" destId="{37CA1D56-BDF5-4389-96EB-FCE71DF0FCF2}" srcOrd="1" destOrd="0" parTransId="{20724B5B-2276-41BD-A58A-9BB73C915256}" sibTransId="{2CDEA618-5CF6-48FC-A7FC-D16B897E91D4}"/>
    <dgm:cxn modelId="{D4723072-8EFB-44E4-8C6C-70750FBDF188}" type="presOf" srcId="{37CA1D56-BDF5-4389-96EB-FCE71DF0FCF2}" destId="{5F3BE9BF-052D-47B1-B207-A6DBB73B61B1}" srcOrd="0" destOrd="0" presId="urn:microsoft.com/office/officeart/2005/8/layout/vList2"/>
    <dgm:cxn modelId="{550F2B54-65F3-4422-B02D-F0996838A2D8}" srcId="{CEFD1A0F-047F-47A1-BD1B-11E072C1A4AD}" destId="{931E4A33-C162-4529-B64E-2BAAB3B38D8C}" srcOrd="2" destOrd="0" parTransId="{DC373F1A-6AA2-4C51-B73B-DC44A53247A6}" sibTransId="{EBF68A20-6FF3-4FE9-A436-E0986954DCB3}"/>
    <dgm:cxn modelId="{3F42FC93-2C25-4B48-8FDC-3085CECDF686}" type="presOf" srcId="{0D4EE60F-F3A6-4534-9BD9-2E083F4D09BE}" destId="{639B372D-B476-4B46-9EB8-7B40D1477980}" srcOrd="0" destOrd="0" presId="urn:microsoft.com/office/officeart/2005/8/layout/vList2"/>
    <dgm:cxn modelId="{BBFD15AC-5771-481A-8808-C851154F798F}" type="presOf" srcId="{CEFD1A0F-047F-47A1-BD1B-11E072C1A4AD}" destId="{47ECFF53-26C1-4790-A735-D08829C4EAF8}" srcOrd="0" destOrd="0" presId="urn:microsoft.com/office/officeart/2005/8/layout/vList2"/>
    <dgm:cxn modelId="{5AD753B4-D2BC-4035-A993-B4128B13AFAC}" srcId="{CEFD1A0F-047F-47A1-BD1B-11E072C1A4AD}" destId="{0D4EE60F-F3A6-4534-9BD9-2E083F4D09BE}" srcOrd="0" destOrd="0" parTransId="{C22E2670-562F-49D2-89B1-716F6142A3FE}" sibTransId="{ECDFB9EA-F061-48D5-A637-45340BB9DB85}"/>
    <dgm:cxn modelId="{3A2E0347-9067-4A3F-A305-B065CC4289EC}" type="presParOf" srcId="{47ECFF53-26C1-4790-A735-D08829C4EAF8}" destId="{639B372D-B476-4B46-9EB8-7B40D1477980}" srcOrd="0" destOrd="0" presId="urn:microsoft.com/office/officeart/2005/8/layout/vList2"/>
    <dgm:cxn modelId="{A219BB81-5F9B-4F6C-B830-2C89F8F70C93}" type="presParOf" srcId="{47ECFF53-26C1-4790-A735-D08829C4EAF8}" destId="{13B6594F-E46E-4F93-9552-564ED6409EE7}" srcOrd="1" destOrd="0" presId="urn:microsoft.com/office/officeart/2005/8/layout/vList2"/>
    <dgm:cxn modelId="{5BDF67F6-FAD0-4EA9-98F0-AACB9FC90F9D}" type="presParOf" srcId="{47ECFF53-26C1-4790-A735-D08829C4EAF8}" destId="{5F3BE9BF-052D-47B1-B207-A6DBB73B61B1}" srcOrd="2" destOrd="0" presId="urn:microsoft.com/office/officeart/2005/8/layout/vList2"/>
    <dgm:cxn modelId="{75852A7A-4AC6-4A7D-AE93-82858DE31C38}" type="presParOf" srcId="{47ECFF53-26C1-4790-A735-D08829C4EAF8}" destId="{0957FC65-2BA8-4314-9B36-C39695785CA2}" srcOrd="3" destOrd="0" presId="urn:microsoft.com/office/officeart/2005/8/layout/vList2"/>
    <dgm:cxn modelId="{A096CDCC-90CF-4C2B-82D3-D4369C179D8A}" type="presParOf" srcId="{47ECFF53-26C1-4790-A735-D08829C4EAF8}" destId="{5F9DCEA9-0DE9-4B2C-8124-BA68D9E3DBE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614B13-B116-405C-87A7-96F5D74BFD6D}"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B61D69BC-FB7F-491C-892C-9D7DE3B44AFB}">
      <dgm:prSet/>
      <dgm:spPr/>
      <dgm:t>
        <a:bodyPr/>
        <a:lstStyle/>
        <a:p>
          <a:r>
            <a:rPr lang="en-GB" b="1" dirty="0"/>
            <a:t>Does one of the following statements maybe provoke a "yes" inside your client?</a:t>
          </a:r>
          <a:br>
            <a:rPr lang="en-GB" b="1" dirty="0"/>
          </a:br>
          <a:endParaRPr lang="en-US" b="1" dirty="0"/>
        </a:p>
      </dgm:t>
    </dgm:pt>
    <dgm:pt modelId="{A8A8D5C9-0363-428F-8B28-0598ABACBB8D}" type="parTrans" cxnId="{837F2379-FC9D-4A82-9ABC-FAB8E700D87C}">
      <dgm:prSet/>
      <dgm:spPr/>
      <dgm:t>
        <a:bodyPr/>
        <a:lstStyle/>
        <a:p>
          <a:endParaRPr lang="en-US"/>
        </a:p>
      </dgm:t>
    </dgm:pt>
    <dgm:pt modelId="{6BDA9D10-3ECD-4EA4-9EEB-B9A6EDF96220}" type="sibTrans" cxnId="{837F2379-FC9D-4A82-9ABC-FAB8E700D87C}">
      <dgm:prSet/>
      <dgm:spPr/>
      <dgm:t>
        <a:bodyPr/>
        <a:lstStyle/>
        <a:p>
          <a:endParaRPr lang="en-US"/>
        </a:p>
      </dgm:t>
    </dgm:pt>
    <dgm:pt modelId="{013FF613-EC52-400B-8602-5F77B3A9E0D0}">
      <dgm:prSet custT="1"/>
      <dgm:spPr/>
      <dgm:t>
        <a:bodyPr/>
        <a:lstStyle/>
        <a:p>
          <a:r>
            <a:rPr lang="en-GB" sz="2800" dirty="0"/>
            <a:t>There is always so much to do</a:t>
          </a:r>
          <a:endParaRPr lang="en-US" sz="2800" dirty="0"/>
        </a:p>
      </dgm:t>
    </dgm:pt>
    <dgm:pt modelId="{3109EC15-E843-41BD-888F-2A8DD96B10F1}" type="parTrans" cxnId="{ED6C7189-FE83-4311-AF05-D72C2ACB22D9}">
      <dgm:prSet/>
      <dgm:spPr/>
      <dgm:t>
        <a:bodyPr/>
        <a:lstStyle/>
        <a:p>
          <a:endParaRPr lang="en-US"/>
        </a:p>
      </dgm:t>
    </dgm:pt>
    <dgm:pt modelId="{CA081CEB-81F2-4404-A4C3-C6F3C1E7607D}" type="sibTrans" cxnId="{ED6C7189-FE83-4311-AF05-D72C2ACB22D9}">
      <dgm:prSet/>
      <dgm:spPr/>
      <dgm:t>
        <a:bodyPr/>
        <a:lstStyle/>
        <a:p>
          <a:endParaRPr lang="en-US"/>
        </a:p>
      </dgm:t>
    </dgm:pt>
    <dgm:pt modelId="{081E15DE-AAEF-42E9-BCB2-953A11AE70E8}">
      <dgm:prSet custT="1"/>
      <dgm:spPr/>
      <dgm:t>
        <a:bodyPr/>
        <a:lstStyle/>
        <a:p>
          <a:r>
            <a:rPr lang="en-GB" sz="2800" dirty="0"/>
            <a:t>Addiction to harmony</a:t>
          </a:r>
          <a:endParaRPr lang="en-US" sz="2800" dirty="0"/>
        </a:p>
      </dgm:t>
    </dgm:pt>
    <dgm:pt modelId="{489FABDD-C773-4A14-92C0-2F1AF0AB8B78}" type="parTrans" cxnId="{0DE4BAF0-B6F9-42A2-9386-AE04143CADDE}">
      <dgm:prSet/>
      <dgm:spPr/>
      <dgm:t>
        <a:bodyPr/>
        <a:lstStyle/>
        <a:p>
          <a:endParaRPr lang="en-US"/>
        </a:p>
      </dgm:t>
    </dgm:pt>
    <dgm:pt modelId="{D99FA856-A956-4A1C-9E84-31C43AF19821}" type="sibTrans" cxnId="{0DE4BAF0-B6F9-42A2-9386-AE04143CADDE}">
      <dgm:prSet/>
      <dgm:spPr/>
      <dgm:t>
        <a:bodyPr/>
        <a:lstStyle/>
        <a:p>
          <a:endParaRPr lang="en-US"/>
        </a:p>
      </dgm:t>
    </dgm:pt>
    <dgm:pt modelId="{72BDE57D-13AB-4036-90D1-CAE536B608FD}">
      <dgm:prSet custT="1"/>
      <dgm:spPr/>
      <dgm:t>
        <a:bodyPr/>
        <a:lstStyle/>
        <a:p>
          <a:r>
            <a:rPr lang="en-GB" sz="2800" dirty="0"/>
            <a:t>Life lacks lightness</a:t>
          </a:r>
          <a:endParaRPr lang="en-US" sz="2800" dirty="0"/>
        </a:p>
      </dgm:t>
    </dgm:pt>
    <dgm:pt modelId="{4B8DCD3C-B543-4B8B-9712-5AD8D9E7322B}" type="parTrans" cxnId="{BCFCABE6-9D02-4F68-B935-DF2E20CE009D}">
      <dgm:prSet/>
      <dgm:spPr/>
      <dgm:t>
        <a:bodyPr/>
        <a:lstStyle/>
        <a:p>
          <a:endParaRPr lang="en-US"/>
        </a:p>
      </dgm:t>
    </dgm:pt>
    <dgm:pt modelId="{DABB7A24-3B0B-4629-BC7C-3BFEC063618F}" type="sibTrans" cxnId="{BCFCABE6-9D02-4F68-B935-DF2E20CE009D}">
      <dgm:prSet/>
      <dgm:spPr/>
      <dgm:t>
        <a:bodyPr/>
        <a:lstStyle/>
        <a:p>
          <a:endParaRPr lang="en-US"/>
        </a:p>
      </dgm:t>
    </dgm:pt>
    <dgm:pt modelId="{4B381E6D-423B-4610-ACA9-15FC678D172F}">
      <dgm:prSet custT="1"/>
      <dgm:spPr/>
      <dgm:t>
        <a:bodyPr/>
        <a:lstStyle/>
        <a:p>
          <a:r>
            <a:rPr lang="en-GB" sz="2800" dirty="0"/>
            <a:t>Perfectionism</a:t>
          </a:r>
          <a:endParaRPr lang="en-US" sz="2800" dirty="0"/>
        </a:p>
      </dgm:t>
    </dgm:pt>
    <dgm:pt modelId="{072CC29A-DF15-4E1C-81F6-79B7B371F7DE}" type="parTrans" cxnId="{9868B6A0-4D07-4A74-A741-7D97C543F113}">
      <dgm:prSet/>
      <dgm:spPr/>
      <dgm:t>
        <a:bodyPr/>
        <a:lstStyle/>
        <a:p>
          <a:endParaRPr lang="en-US"/>
        </a:p>
      </dgm:t>
    </dgm:pt>
    <dgm:pt modelId="{14CB6BFF-EC23-4D0C-AC3B-93F75A7094E2}" type="sibTrans" cxnId="{9868B6A0-4D07-4A74-A741-7D97C543F113}">
      <dgm:prSet/>
      <dgm:spPr/>
      <dgm:t>
        <a:bodyPr/>
        <a:lstStyle/>
        <a:p>
          <a:endParaRPr lang="en-US"/>
        </a:p>
      </dgm:t>
    </dgm:pt>
    <dgm:pt modelId="{100C5D93-C2BE-4C0A-AAF7-4C912F5524EA}">
      <dgm:prSet custT="1"/>
      <dgm:spPr/>
      <dgm:t>
        <a:bodyPr/>
        <a:lstStyle/>
        <a:p>
          <a:r>
            <a:rPr lang="en-GB" sz="2800" dirty="0"/>
            <a:t>I always have to stand my ground</a:t>
          </a:r>
          <a:endParaRPr lang="en-US" sz="2800" dirty="0"/>
        </a:p>
      </dgm:t>
    </dgm:pt>
    <dgm:pt modelId="{10EDC0DE-5800-42D3-B507-14230D253222}" type="parTrans" cxnId="{5D476795-FE62-4C6E-A615-2234BE309558}">
      <dgm:prSet/>
      <dgm:spPr/>
      <dgm:t>
        <a:bodyPr/>
        <a:lstStyle/>
        <a:p>
          <a:endParaRPr lang="en-US"/>
        </a:p>
      </dgm:t>
    </dgm:pt>
    <dgm:pt modelId="{4DF87017-B21D-4E4A-82A1-A7B1F5D97CA1}" type="sibTrans" cxnId="{5D476795-FE62-4C6E-A615-2234BE309558}">
      <dgm:prSet/>
      <dgm:spPr/>
      <dgm:t>
        <a:bodyPr/>
        <a:lstStyle/>
        <a:p>
          <a:endParaRPr lang="en-US"/>
        </a:p>
      </dgm:t>
    </dgm:pt>
    <dgm:pt modelId="{C5A1683A-C132-4148-85F0-B0A1B7A28319}">
      <dgm:prSet custT="1"/>
      <dgm:spPr/>
      <dgm:t>
        <a:bodyPr/>
        <a:lstStyle/>
        <a:p>
          <a:r>
            <a:rPr lang="en-GB" sz="2800" b="1" dirty="0"/>
            <a:t>I</a:t>
          </a:r>
          <a:r>
            <a:rPr lang="en-GB" sz="2400" b="1" dirty="0"/>
            <a:t>f any of the statements resonate with a client, they are likely to exploit themselves in certain situations. Expand more energy than is necessary – try harder – achieve less.</a:t>
          </a:r>
          <a:endParaRPr lang="en-US" sz="2400" b="1" dirty="0"/>
        </a:p>
      </dgm:t>
    </dgm:pt>
    <dgm:pt modelId="{C89C711E-8BB5-4BFF-92F2-B747486C5077}" type="parTrans" cxnId="{EA8AB86B-5021-46EF-BA26-477D48C013D8}">
      <dgm:prSet/>
      <dgm:spPr/>
      <dgm:t>
        <a:bodyPr/>
        <a:lstStyle/>
        <a:p>
          <a:endParaRPr lang="en-US"/>
        </a:p>
      </dgm:t>
    </dgm:pt>
    <dgm:pt modelId="{CD304FD3-0776-4C33-89EC-D85E64B284A1}" type="sibTrans" cxnId="{EA8AB86B-5021-46EF-BA26-477D48C013D8}">
      <dgm:prSet/>
      <dgm:spPr/>
      <dgm:t>
        <a:bodyPr/>
        <a:lstStyle/>
        <a:p>
          <a:endParaRPr lang="en-US"/>
        </a:p>
      </dgm:t>
    </dgm:pt>
    <dgm:pt modelId="{AB1D73E2-ED55-4136-89F4-EA8D1432F880}" type="pres">
      <dgm:prSet presAssocID="{4F614B13-B116-405C-87A7-96F5D74BFD6D}" presName="vert0" presStyleCnt="0">
        <dgm:presLayoutVars>
          <dgm:dir/>
          <dgm:animOne val="branch"/>
          <dgm:animLvl val="lvl"/>
        </dgm:presLayoutVars>
      </dgm:prSet>
      <dgm:spPr/>
    </dgm:pt>
    <dgm:pt modelId="{07B61612-B78F-49D4-A391-4350DFA0A8B6}" type="pres">
      <dgm:prSet presAssocID="{B61D69BC-FB7F-491C-892C-9D7DE3B44AFB}" presName="thickLine" presStyleLbl="alignNode1" presStyleIdx="0" presStyleCnt="7"/>
      <dgm:spPr/>
    </dgm:pt>
    <dgm:pt modelId="{B140E039-2A59-4D31-BC4E-F3DD20F1AB32}" type="pres">
      <dgm:prSet presAssocID="{B61D69BC-FB7F-491C-892C-9D7DE3B44AFB}" presName="horz1" presStyleCnt="0"/>
      <dgm:spPr/>
    </dgm:pt>
    <dgm:pt modelId="{4476F231-6777-46CE-B751-75E227CE32DB}" type="pres">
      <dgm:prSet presAssocID="{B61D69BC-FB7F-491C-892C-9D7DE3B44AFB}" presName="tx1" presStyleLbl="revTx" presStyleIdx="0" presStyleCnt="7"/>
      <dgm:spPr/>
    </dgm:pt>
    <dgm:pt modelId="{A9F4C51C-DE21-40B6-8EF3-F309FA432956}" type="pres">
      <dgm:prSet presAssocID="{B61D69BC-FB7F-491C-892C-9D7DE3B44AFB}" presName="vert1" presStyleCnt="0"/>
      <dgm:spPr/>
    </dgm:pt>
    <dgm:pt modelId="{9113E366-0D59-4387-A2BC-AD013F9D4D39}" type="pres">
      <dgm:prSet presAssocID="{013FF613-EC52-400B-8602-5F77B3A9E0D0}" presName="thickLine" presStyleLbl="alignNode1" presStyleIdx="1" presStyleCnt="7"/>
      <dgm:spPr/>
    </dgm:pt>
    <dgm:pt modelId="{A0CE69F3-BE2F-4083-B931-A9820BBF22A5}" type="pres">
      <dgm:prSet presAssocID="{013FF613-EC52-400B-8602-5F77B3A9E0D0}" presName="horz1" presStyleCnt="0"/>
      <dgm:spPr/>
    </dgm:pt>
    <dgm:pt modelId="{FA4D7B0E-A1AD-45E8-B783-0E8297529EFA}" type="pres">
      <dgm:prSet presAssocID="{013FF613-EC52-400B-8602-5F77B3A9E0D0}" presName="tx1" presStyleLbl="revTx" presStyleIdx="1" presStyleCnt="7"/>
      <dgm:spPr/>
    </dgm:pt>
    <dgm:pt modelId="{27EC2C12-014E-41D5-B6F3-7CCF1541C94D}" type="pres">
      <dgm:prSet presAssocID="{013FF613-EC52-400B-8602-5F77B3A9E0D0}" presName="vert1" presStyleCnt="0"/>
      <dgm:spPr/>
    </dgm:pt>
    <dgm:pt modelId="{D3E0DBE6-5339-4FE1-B118-686A716FC409}" type="pres">
      <dgm:prSet presAssocID="{081E15DE-AAEF-42E9-BCB2-953A11AE70E8}" presName="thickLine" presStyleLbl="alignNode1" presStyleIdx="2" presStyleCnt="7"/>
      <dgm:spPr/>
    </dgm:pt>
    <dgm:pt modelId="{6C887637-32FB-448B-905F-1F831E44D5FC}" type="pres">
      <dgm:prSet presAssocID="{081E15DE-AAEF-42E9-BCB2-953A11AE70E8}" presName="horz1" presStyleCnt="0"/>
      <dgm:spPr/>
    </dgm:pt>
    <dgm:pt modelId="{552C21C8-C1B9-43DD-8754-F19F828CAFAD}" type="pres">
      <dgm:prSet presAssocID="{081E15DE-AAEF-42E9-BCB2-953A11AE70E8}" presName="tx1" presStyleLbl="revTx" presStyleIdx="2" presStyleCnt="7"/>
      <dgm:spPr/>
    </dgm:pt>
    <dgm:pt modelId="{85888123-6D03-49AB-BB92-B5A08F1A18AE}" type="pres">
      <dgm:prSet presAssocID="{081E15DE-AAEF-42E9-BCB2-953A11AE70E8}" presName="vert1" presStyleCnt="0"/>
      <dgm:spPr/>
    </dgm:pt>
    <dgm:pt modelId="{85A1CDF6-807D-43AB-AD95-F729439C7A70}" type="pres">
      <dgm:prSet presAssocID="{72BDE57D-13AB-4036-90D1-CAE536B608FD}" presName="thickLine" presStyleLbl="alignNode1" presStyleIdx="3" presStyleCnt="7"/>
      <dgm:spPr/>
    </dgm:pt>
    <dgm:pt modelId="{7A325057-0A0E-4329-A512-500EBE46FD29}" type="pres">
      <dgm:prSet presAssocID="{72BDE57D-13AB-4036-90D1-CAE536B608FD}" presName="horz1" presStyleCnt="0"/>
      <dgm:spPr/>
    </dgm:pt>
    <dgm:pt modelId="{43C90D8E-AB8A-489C-8120-A03D068AEB01}" type="pres">
      <dgm:prSet presAssocID="{72BDE57D-13AB-4036-90D1-CAE536B608FD}" presName="tx1" presStyleLbl="revTx" presStyleIdx="3" presStyleCnt="7"/>
      <dgm:spPr/>
    </dgm:pt>
    <dgm:pt modelId="{88F863E2-96B8-4ACB-87CC-327DD8EF7D8C}" type="pres">
      <dgm:prSet presAssocID="{72BDE57D-13AB-4036-90D1-CAE536B608FD}" presName="vert1" presStyleCnt="0"/>
      <dgm:spPr/>
    </dgm:pt>
    <dgm:pt modelId="{5441AFD8-31B5-44F2-9DD6-38A3A9E77668}" type="pres">
      <dgm:prSet presAssocID="{4B381E6D-423B-4610-ACA9-15FC678D172F}" presName="thickLine" presStyleLbl="alignNode1" presStyleIdx="4" presStyleCnt="7"/>
      <dgm:spPr/>
    </dgm:pt>
    <dgm:pt modelId="{87DCACF0-F974-42D7-8580-383FF91F2786}" type="pres">
      <dgm:prSet presAssocID="{4B381E6D-423B-4610-ACA9-15FC678D172F}" presName="horz1" presStyleCnt="0"/>
      <dgm:spPr/>
    </dgm:pt>
    <dgm:pt modelId="{1ABC3219-BFBA-46B7-A495-E647E8C0B40F}" type="pres">
      <dgm:prSet presAssocID="{4B381E6D-423B-4610-ACA9-15FC678D172F}" presName="tx1" presStyleLbl="revTx" presStyleIdx="4" presStyleCnt="7"/>
      <dgm:spPr/>
    </dgm:pt>
    <dgm:pt modelId="{3028B20B-6E87-4B8F-90C0-94DF29921E89}" type="pres">
      <dgm:prSet presAssocID="{4B381E6D-423B-4610-ACA9-15FC678D172F}" presName="vert1" presStyleCnt="0"/>
      <dgm:spPr/>
    </dgm:pt>
    <dgm:pt modelId="{72FBCCEA-9ADA-4C1F-93C0-84B5B02CA37F}" type="pres">
      <dgm:prSet presAssocID="{100C5D93-C2BE-4C0A-AAF7-4C912F5524EA}" presName="thickLine" presStyleLbl="alignNode1" presStyleIdx="5" presStyleCnt="7"/>
      <dgm:spPr/>
    </dgm:pt>
    <dgm:pt modelId="{EFC26BD8-3273-40E7-BF01-AB19DEA0BB67}" type="pres">
      <dgm:prSet presAssocID="{100C5D93-C2BE-4C0A-AAF7-4C912F5524EA}" presName="horz1" presStyleCnt="0"/>
      <dgm:spPr/>
    </dgm:pt>
    <dgm:pt modelId="{22C5C387-69A0-4759-A3B0-B9E6702B04F9}" type="pres">
      <dgm:prSet presAssocID="{100C5D93-C2BE-4C0A-AAF7-4C912F5524EA}" presName="tx1" presStyleLbl="revTx" presStyleIdx="5" presStyleCnt="7"/>
      <dgm:spPr/>
    </dgm:pt>
    <dgm:pt modelId="{D74EF3A0-91EA-49F0-9A94-C438B82E3DCD}" type="pres">
      <dgm:prSet presAssocID="{100C5D93-C2BE-4C0A-AAF7-4C912F5524EA}" presName="vert1" presStyleCnt="0"/>
      <dgm:spPr/>
    </dgm:pt>
    <dgm:pt modelId="{311AA372-C759-4201-A83E-F895FE038EFF}" type="pres">
      <dgm:prSet presAssocID="{C5A1683A-C132-4148-85F0-B0A1B7A28319}" presName="thickLine" presStyleLbl="alignNode1" presStyleIdx="6" presStyleCnt="7"/>
      <dgm:spPr/>
    </dgm:pt>
    <dgm:pt modelId="{21F4549B-1EAE-4C9C-AEDF-41703B9E846A}" type="pres">
      <dgm:prSet presAssocID="{C5A1683A-C132-4148-85F0-B0A1B7A28319}" presName="horz1" presStyleCnt="0"/>
      <dgm:spPr/>
    </dgm:pt>
    <dgm:pt modelId="{4C0F43FF-FE23-4FF2-A427-E04143114210}" type="pres">
      <dgm:prSet presAssocID="{C5A1683A-C132-4148-85F0-B0A1B7A28319}" presName="tx1" presStyleLbl="revTx" presStyleIdx="6" presStyleCnt="7"/>
      <dgm:spPr/>
    </dgm:pt>
    <dgm:pt modelId="{2502175C-792E-42F3-9A4D-5B3D741F9C07}" type="pres">
      <dgm:prSet presAssocID="{C5A1683A-C132-4148-85F0-B0A1B7A28319}" presName="vert1" presStyleCnt="0"/>
      <dgm:spPr/>
    </dgm:pt>
  </dgm:ptLst>
  <dgm:cxnLst>
    <dgm:cxn modelId="{FDAD3E10-95D4-496D-9CD4-D11586BAF791}" type="presOf" srcId="{100C5D93-C2BE-4C0A-AAF7-4C912F5524EA}" destId="{22C5C387-69A0-4759-A3B0-B9E6702B04F9}" srcOrd="0" destOrd="0" presId="urn:microsoft.com/office/officeart/2008/layout/LinedList"/>
    <dgm:cxn modelId="{668C712A-69DB-4175-8FB7-68ACF7E01C7B}" type="presOf" srcId="{4F614B13-B116-405C-87A7-96F5D74BFD6D}" destId="{AB1D73E2-ED55-4136-89F4-EA8D1432F880}" srcOrd="0" destOrd="0" presId="urn:microsoft.com/office/officeart/2008/layout/LinedList"/>
    <dgm:cxn modelId="{9895246A-63F2-4376-B0C6-4DD83F6E0DA9}" type="presOf" srcId="{013FF613-EC52-400B-8602-5F77B3A9E0D0}" destId="{FA4D7B0E-A1AD-45E8-B783-0E8297529EFA}" srcOrd="0" destOrd="0" presId="urn:microsoft.com/office/officeart/2008/layout/LinedList"/>
    <dgm:cxn modelId="{EA8AB86B-5021-46EF-BA26-477D48C013D8}" srcId="{4F614B13-B116-405C-87A7-96F5D74BFD6D}" destId="{C5A1683A-C132-4148-85F0-B0A1B7A28319}" srcOrd="6" destOrd="0" parTransId="{C89C711E-8BB5-4BFF-92F2-B747486C5077}" sibTransId="{CD304FD3-0776-4C33-89EC-D85E64B284A1}"/>
    <dgm:cxn modelId="{BDC12552-4F18-48EE-9E70-891DD1FDC2DB}" type="presOf" srcId="{B61D69BC-FB7F-491C-892C-9D7DE3B44AFB}" destId="{4476F231-6777-46CE-B751-75E227CE32DB}" srcOrd="0" destOrd="0" presId="urn:microsoft.com/office/officeart/2008/layout/LinedList"/>
    <dgm:cxn modelId="{837F2379-FC9D-4A82-9ABC-FAB8E700D87C}" srcId="{4F614B13-B116-405C-87A7-96F5D74BFD6D}" destId="{B61D69BC-FB7F-491C-892C-9D7DE3B44AFB}" srcOrd="0" destOrd="0" parTransId="{A8A8D5C9-0363-428F-8B28-0598ABACBB8D}" sibTransId="{6BDA9D10-3ECD-4EA4-9EEB-B9A6EDF96220}"/>
    <dgm:cxn modelId="{58F64981-D641-4ED6-940C-47746BD28AB3}" type="presOf" srcId="{4B381E6D-423B-4610-ACA9-15FC678D172F}" destId="{1ABC3219-BFBA-46B7-A495-E647E8C0B40F}" srcOrd="0" destOrd="0" presId="urn:microsoft.com/office/officeart/2008/layout/LinedList"/>
    <dgm:cxn modelId="{ED6C7189-FE83-4311-AF05-D72C2ACB22D9}" srcId="{4F614B13-B116-405C-87A7-96F5D74BFD6D}" destId="{013FF613-EC52-400B-8602-5F77B3A9E0D0}" srcOrd="1" destOrd="0" parTransId="{3109EC15-E843-41BD-888F-2A8DD96B10F1}" sibTransId="{CA081CEB-81F2-4404-A4C3-C6F3C1E7607D}"/>
    <dgm:cxn modelId="{5D476795-FE62-4C6E-A615-2234BE309558}" srcId="{4F614B13-B116-405C-87A7-96F5D74BFD6D}" destId="{100C5D93-C2BE-4C0A-AAF7-4C912F5524EA}" srcOrd="5" destOrd="0" parTransId="{10EDC0DE-5800-42D3-B507-14230D253222}" sibTransId="{4DF87017-B21D-4E4A-82A1-A7B1F5D97CA1}"/>
    <dgm:cxn modelId="{9868B6A0-4D07-4A74-A741-7D97C543F113}" srcId="{4F614B13-B116-405C-87A7-96F5D74BFD6D}" destId="{4B381E6D-423B-4610-ACA9-15FC678D172F}" srcOrd="4" destOrd="0" parTransId="{072CC29A-DF15-4E1C-81F6-79B7B371F7DE}" sibTransId="{14CB6BFF-EC23-4D0C-AC3B-93F75A7094E2}"/>
    <dgm:cxn modelId="{D588FEB9-4241-4A11-8DB0-B51EF0D56ECF}" type="presOf" srcId="{081E15DE-AAEF-42E9-BCB2-953A11AE70E8}" destId="{552C21C8-C1B9-43DD-8754-F19F828CAFAD}" srcOrd="0" destOrd="0" presId="urn:microsoft.com/office/officeart/2008/layout/LinedList"/>
    <dgm:cxn modelId="{AE150AC5-0D8E-4BD9-B5CA-2AE5DD608ECC}" type="presOf" srcId="{72BDE57D-13AB-4036-90D1-CAE536B608FD}" destId="{43C90D8E-AB8A-489C-8120-A03D068AEB01}" srcOrd="0" destOrd="0" presId="urn:microsoft.com/office/officeart/2008/layout/LinedList"/>
    <dgm:cxn modelId="{BCFCABE6-9D02-4F68-B935-DF2E20CE009D}" srcId="{4F614B13-B116-405C-87A7-96F5D74BFD6D}" destId="{72BDE57D-13AB-4036-90D1-CAE536B608FD}" srcOrd="3" destOrd="0" parTransId="{4B8DCD3C-B543-4B8B-9712-5AD8D9E7322B}" sibTransId="{DABB7A24-3B0B-4629-BC7C-3BFEC063618F}"/>
    <dgm:cxn modelId="{A5DB4BF0-47C1-4E20-9A1A-3A54FD23D532}" type="presOf" srcId="{C5A1683A-C132-4148-85F0-B0A1B7A28319}" destId="{4C0F43FF-FE23-4FF2-A427-E04143114210}" srcOrd="0" destOrd="0" presId="urn:microsoft.com/office/officeart/2008/layout/LinedList"/>
    <dgm:cxn modelId="{0DE4BAF0-B6F9-42A2-9386-AE04143CADDE}" srcId="{4F614B13-B116-405C-87A7-96F5D74BFD6D}" destId="{081E15DE-AAEF-42E9-BCB2-953A11AE70E8}" srcOrd="2" destOrd="0" parTransId="{489FABDD-C773-4A14-92C0-2F1AF0AB8B78}" sibTransId="{D99FA856-A956-4A1C-9E84-31C43AF19821}"/>
    <dgm:cxn modelId="{97318AE1-4E83-46DC-A03A-3DB28985F584}" type="presParOf" srcId="{AB1D73E2-ED55-4136-89F4-EA8D1432F880}" destId="{07B61612-B78F-49D4-A391-4350DFA0A8B6}" srcOrd="0" destOrd="0" presId="urn:microsoft.com/office/officeart/2008/layout/LinedList"/>
    <dgm:cxn modelId="{44211BC1-225C-4F3E-9C0D-F6926F82CAA7}" type="presParOf" srcId="{AB1D73E2-ED55-4136-89F4-EA8D1432F880}" destId="{B140E039-2A59-4D31-BC4E-F3DD20F1AB32}" srcOrd="1" destOrd="0" presId="urn:microsoft.com/office/officeart/2008/layout/LinedList"/>
    <dgm:cxn modelId="{6639E129-6CF9-49CF-9E27-A56724C9E2CE}" type="presParOf" srcId="{B140E039-2A59-4D31-BC4E-F3DD20F1AB32}" destId="{4476F231-6777-46CE-B751-75E227CE32DB}" srcOrd="0" destOrd="0" presId="urn:microsoft.com/office/officeart/2008/layout/LinedList"/>
    <dgm:cxn modelId="{F77AFA5D-956A-4D01-AE74-1C665A5B37FB}" type="presParOf" srcId="{B140E039-2A59-4D31-BC4E-F3DD20F1AB32}" destId="{A9F4C51C-DE21-40B6-8EF3-F309FA432956}" srcOrd="1" destOrd="0" presId="urn:microsoft.com/office/officeart/2008/layout/LinedList"/>
    <dgm:cxn modelId="{D522A751-3229-4954-98C2-46A0C653BF2D}" type="presParOf" srcId="{AB1D73E2-ED55-4136-89F4-EA8D1432F880}" destId="{9113E366-0D59-4387-A2BC-AD013F9D4D39}" srcOrd="2" destOrd="0" presId="urn:microsoft.com/office/officeart/2008/layout/LinedList"/>
    <dgm:cxn modelId="{D91DCB18-A204-40D3-9440-56BACA29587B}" type="presParOf" srcId="{AB1D73E2-ED55-4136-89F4-EA8D1432F880}" destId="{A0CE69F3-BE2F-4083-B931-A9820BBF22A5}" srcOrd="3" destOrd="0" presId="urn:microsoft.com/office/officeart/2008/layout/LinedList"/>
    <dgm:cxn modelId="{38CE9675-5D3C-4ABC-95DE-D96F1332C6A7}" type="presParOf" srcId="{A0CE69F3-BE2F-4083-B931-A9820BBF22A5}" destId="{FA4D7B0E-A1AD-45E8-B783-0E8297529EFA}" srcOrd="0" destOrd="0" presId="urn:microsoft.com/office/officeart/2008/layout/LinedList"/>
    <dgm:cxn modelId="{C705893A-7105-4F82-B877-6439081051B1}" type="presParOf" srcId="{A0CE69F3-BE2F-4083-B931-A9820BBF22A5}" destId="{27EC2C12-014E-41D5-B6F3-7CCF1541C94D}" srcOrd="1" destOrd="0" presId="urn:microsoft.com/office/officeart/2008/layout/LinedList"/>
    <dgm:cxn modelId="{54BDCB0C-22A5-4B6F-ADFC-DACA56548028}" type="presParOf" srcId="{AB1D73E2-ED55-4136-89F4-EA8D1432F880}" destId="{D3E0DBE6-5339-4FE1-B118-686A716FC409}" srcOrd="4" destOrd="0" presId="urn:microsoft.com/office/officeart/2008/layout/LinedList"/>
    <dgm:cxn modelId="{907AD7E7-F994-49A5-8945-CEECE53DB0BC}" type="presParOf" srcId="{AB1D73E2-ED55-4136-89F4-EA8D1432F880}" destId="{6C887637-32FB-448B-905F-1F831E44D5FC}" srcOrd="5" destOrd="0" presId="urn:microsoft.com/office/officeart/2008/layout/LinedList"/>
    <dgm:cxn modelId="{FF207E57-8E87-4172-9E19-9B175599691A}" type="presParOf" srcId="{6C887637-32FB-448B-905F-1F831E44D5FC}" destId="{552C21C8-C1B9-43DD-8754-F19F828CAFAD}" srcOrd="0" destOrd="0" presId="urn:microsoft.com/office/officeart/2008/layout/LinedList"/>
    <dgm:cxn modelId="{37BCE9D7-23DE-42A8-8341-588879F594EA}" type="presParOf" srcId="{6C887637-32FB-448B-905F-1F831E44D5FC}" destId="{85888123-6D03-49AB-BB92-B5A08F1A18AE}" srcOrd="1" destOrd="0" presId="urn:microsoft.com/office/officeart/2008/layout/LinedList"/>
    <dgm:cxn modelId="{D2319D94-4CD2-4B74-BF50-2B23B6925062}" type="presParOf" srcId="{AB1D73E2-ED55-4136-89F4-EA8D1432F880}" destId="{85A1CDF6-807D-43AB-AD95-F729439C7A70}" srcOrd="6" destOrd="0" presId="urn:microsoft.com/office/officeart/2008/layout/LinedList"/>
    <dgm:cxn modelId="{26E3FCE3-3557-4E16-BFC1-5B16A594E09D}" type="presParOf" srcId="{AB1D73E2-ED55-4136-89F4-EA8D1432F880}" destId="{7A325057-0A0E-4329-A512-500EBE46FD29}" srcOrd="7" destOrd="0" presId="urn:microsoft.com/office/officeart/2008/layout/LinedList"/>
    <dgm:cxn modelId="{C3D75AB0-FCBA-438B-9568-CEDE4CA2699E}" type="presParOf" srcId="{7A325057-0A0E-4329-A512-500EBE46FD29}" destId="{43C90D8E-AB8A-489C-8120-A03D068AEB01}" srcOrd="0" destOrd="0" presId="urn:microsoft.com/office/officeart/2008/layout/LinedList"/>
    <dgm:cxn modelId="{5E874FEB-15C1-4993-B272-D17814029EE4}" type="presParOf" srcId="{7A325057-0A0E-4329-A512-500EBE46FD29}" destId="{88F863E2-96B8-4ACB-87CC-327DD8EF7D8C}" srcOrd="1" destOrd="0" presId="urn:microsoft.com/office/officeart/2008/layout/LinedList"/>
    <dgm:cxn modelId="{1FB51FC8-656D-4837-B00F-3D1885BB12C7}" type="presParOf" srcId="{AB1D73E2-ED55-4136-89F4-EA8D1432F880}" destId="{5441AFD8-31B5-44F2-9DD6-38A3A9E77668}" srcOrd="8" destOrd="0" presId="urn:microsoft.com/office/officeart/2008/layout/LinedList"/>
    <dgm:cxn modelId="{81FD6F10-5D20-4D7D-89E0-42E3D444B135}" type="presParOf" srcId="{AB1D73E2-ED55-4136-89F4-EA8D1432F880}" destId="{87DCACF0-F974-42D7-8580-383FF91F2786}" srcOrd="9" destOrd="0" presId="urn:microsoft.com/office/officeart/2008/layout/LinedList"/>
    <dgm:cxn modelId="{25674684-B9D1-4FE7-8A5E-23FB98497C87}" type="presParOf" srcId="{87DCACF0-F974-42D7-8580-383FF91F2786}" destId="{1ABC3219-BFBA-46B7-A495-E647E8C0B40F}" srcOrd="0" destOrd="0" presId="urn:microsoft.com/office/officeart/2008/layout/LinedList"/>
    <dgm:cxn modelId="{BDB3BE0D-E9FF-4808-8BF0-5D1C2329953D}" type="presParOf" srcId="{87DCACF0-F974-42D7-8580-383FF91F2786}" destId="{3028B20B-6E87-4B8F-90C0-94DF29921E89}" srcOrd="1" destOrd="0" presId="urn:microsoft.com/office/officeart/2008/layout/LinedList"/>
    <dgm:cxn modelId="{C32312BE-42A7-4FD3-9D29-E5197D8BD8A1}" type="presParOf" srcId="{AB1D73E2-ED55-4136-89F4-EA8D1432F880}" destId="{72FBCCEA-9ADA-4C1F-93C0-84B5B02CA37F}" srcOrd="10" destOrd="0" presId="urn:microsoft.com/office/officeart/2008/layout/LinedList"/>
    <dgm:cxn modelId="{F90C2754-17F0-4350-8955-FFA7D33FE103}" type="presParOf" srcId="{AB1D73E2-ED55-4136-89F4-EA8D1432F880}" destId="{EFC26BD8-3273-40E7-BF01-AB19DEA0BB67}" srcOrd="11" destOrd="0" presId="urn:microsoft.com/office/officeart/2008/layout/LinedList"/>
    <dgm:cxn modelId="{90F65635-99C6-47AF-BC8D-FECB92C4E888}" type="presParOf" srcId="{EFC26BD8-3273-40E7-BF01-AB19DEA0BB67}" destId="{22C5C387-69A0-4759-A3B0-B9E6702B04F9}" srcOrd="0" destOrd="0" presId="urn:microsoft.com/office/officeart/2008/layout/LinedList"/>
    <dgm:cxn modelId="{7B2BAE0E-FABE-44AA-AD1F-9A1FECBE555B}" type="presParOf" srcId="{EFC26BD8-3273-40E7-BF01-AB19DEA0BB67}" destId="{D74EF3A0-91EA-49F0-9A94-C438B82E3DCD}" srcOrd="1" destOrd="0" presId="urn:microsoft.com/office/officeart/2008/layout/LinedList"/>
    <dgm:cxn modelId="{F3B443C3-292C-40DD-BDD1-336242362C68}" type="presParOf" srcId="{AB1D73E2-ED55-4136-89F4-EA8D1432F880}" destId="{311AA372-C759-4201-A83E-F895FE038EFF}" srcOrd="12" destOrd="0" presId="urn:microsoft.com/office/officeart/2008/layout/LinedList"/>
    <dgm:cxn modelId="{59126AC9-5D23-4E12-9A7C-C50BE4EDBBA0}" type="presParOf" srcId="{AB1D73E2-ED55-4136-89F4-EA8D1432F880}" destId="{21F4549B-1EAE-4C9C-AEDF-41703B9E846A}" srcOrd="13" destOrd="0" presId="urn:microsoft.com/office/officeart/2008/layout/LinedList"/>
    <dgm:cxn modelId="{D711B8EF-A4F5-4CF4-9317-89D1A3F58D8F}" type="presParOf" srcId="{21F4549B-1EAE-4C9C-AEDF-41703B9E846A}" destId="{4C0F43FF-FE23-4FF2-A427-E04143114210}" srcOrd="0" destOrd="0" presId="urn:microsoft.com/office/officeart/2008/layout/LinedList"/>
    <dgm:cxn modelId="{B479C83E-0FFB-433D-9123-69D273FC3711}" type="presParOf" srcId="{21F4549B-1EAE-4C9C-AEDF-41703B9E846A}" destId="{2502175C-792E-42F3-9A4D-5B3D741F9C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E15DD7-12C9-4142-9CA3-23A913EF8997}"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3788899-314F-432A-845E-4CEF92EB0AD9}">
      <dgm:prSet/>
      <dgm:spPr/>
      <dgm:t>
        <a:bodyPr/>
        <a:lstStyle/>
        <a:p>
          <a:r>
            <a:rPr lang="en-GB" b="1" dirty="0"/>
            <a:t>Behind these concepts sits the transactional concept of inner drivers. Here are some drivers:</a:t>
          </a:r>
          <a:endParaRPr lang="en-US" b="1" dirty="0"/>
        </a:p>
      </dgm:t>
    </dgm:pt>
    <dgm:pt modelId="{63860D15-EB4A-4A87-B076-FEB79D0675A0}" type="parTrans" cxnId="{E1B3D2FD-8281-4EE1-B658-6CF48A32563D}">
      <dgm:prSet/>
      <dgm:spPr/>
      <dgm:t>
        <a:bodyPr/>
        <a:lstStyle/>
        <a:p>
          <a:endParaRPr lang="en-US"/>
        </a:p>
      </dgm:t>
    </dgm:pt>
    <dgm:pt modelId="{3C6C2D75-C8F7-485F-930A-F0C5060A8EFF}" type="sibTrans" cxnId="{E1B3D2FD-8281-4EE1-B658-6CF48A32563D}">
      <dgm:prSet/>
      <dgm:spPr/>
      <dgm:t>
        <a:bodyPr/>
        <a:lstStyle/>
        <a:p>
          <a:endParaRPr lang="en-US"/>
        </a:p>
      </dgm:t>
    </dgm:pt>
    <dgm:pt modelId="{5916CCF0-2204-4E19-9131-43AF2336935B}">
      <dgm:prSet custT="1"/>
      <dgm:spPr/>
      <dgm:t>
        <a:bodyPr/>
        <a:lstStyle/>
        <a:p>
          <a:r>
            <a:rPr lang="en-GB" sz="2800" dirty="0"/>
            <a:t>“Hurry up!“</a:t>
          </a:r>
          <a:endParaRPr lang="en-US" sz="2800" dirty="0"/>
        </a:p>
      </dgm:t>
    </dgm:pt>
    <dgm:pt modelId="{1491E365-6BD4-4AD1-B7E1-E13988A874DA}" type="parTrans" cxnId="{BED83A1E-0530-48D8-AC00-41CB3D522BD7}">
      <dgm:prSet/>
      <dgm:spPr/>
      <dgm:t>
        <a:bodyPr/>
        <a:lstStyle/>
        <a:p>
          <a:endParaRPr lang="en-US"/>
        </a:p>
      </dgm:t>
    </dgm:pt>
    <dgm:pt modelId="{BCF73217-E0AB-409A-A077-1D338734764F}" type="sibTrans" cxnId="{BED83A1E-0530-48D8-AC00-41CB3D522BD7}">
      <dgm:prSet/>
      <dgm:spPr/>
      <dgm:t>
        <a:bodyPr/>
        <a:lstStyle/>
        <a:p>
          <a:endParaRPr lang="en-US"/>
        </a:p>
      </dgm:t>
    </dgm:pt>
    <dgm:pt modelId="{5D2F3FE1-007A-47F3-B4A0-EE7AA6306F28}">
      <dgm:prSet custT="1"/>
      <dgm:spPr/>
      <dgm:t>
        <a:bodyPr/>
        <a:lstStyle/>
        <a:p>
          <a:r>
            <a:rPr lang="en-GB" sz="2800" dirty="0"/>
            <a:t>“Do it right!“</a:t>
          </a:r>
          <a:endParaRPr lang="en-US" sz="2800" dirty="0"/>
        </a:p>
      </dgm:t>
    </dgm:pt>
    <dgm:pt modelId="{F02C5CAA-3781-46BA-A694-3A8713D64483}" type="parTrans" cxnId="{C1EC0CE6-8280-448E-BC64-F28ED4BD2E67}">
      <dgm:prSet/>
      <dgm:spPr/>
      <dgm:t>
        <a:bodyPr/>
        <a:lstStyle/>
        <a:p>
          <a:endParaRPr lang="en-US"/>
        </a:p>
      </dgm:t>
    </dgm:pt>
    <dgm:pt modelId="{81DE23B1-19E4-47A5-AB53-2D9DC8F841B1}" type="sibTrans" cxnId="{C1EC0CE6-8280-448E-BC64-F28ED4BD2E67}">
      <dgm:prSet/>
      <dgm:spPr/>
      <dgm:t>
        <a:bodyPr/>
        <a:lstStyle/>
        <a:p>
          <a:endParaRPr lang="en-US"/>
        </a:p>
      </dgm:t>
    </dgm:pt>
    <dgm:pt modelId="{2B91E495-2DAC-409F-A368-C5C3766B06A8}">
      <dgm:prSet custT="1"/>
      <dgm:spPr/>
      <dgm:t>
        <a:bodyPr/>
        <a:lstStyle/>
        <a:p>
          <a:r>
            <a:rPr lang="en-GB" sz="2800" dirty="0"/>
            <a:t>“Give your best!“</a:t>
          </a:r>
          <a:endParaRPr lang="en-US" sz="2800" dirty="0"/>
        </a:p>
      </dgm:t>
    </dgm:pt>
    <dgm:pt modelId="{18695288-E36A-4FDF-AAB4-2E97BB2AB566}" type="parTrans" cxnId="{D3819ABD-BE41-4FA0-9237-08685D26FA85}">
      <dgm:prSet/>
      <dgm:spPr/>
      <dgm:t>
        <a:bodyPr/>
        <a:lstStyle/>
        <a:p>
          <a:endParaRPr lang="en-US"/>
        </a:p>
      </dgm:t>
    </dgm:pt>
    <dgm:pt modelId="{D8D22A56-4FED-4ADA-91D2-ADAB3C36B1A0}" type="sibTrans" cxnId="{D3819ABD-BE41-4FA0-9237-08685D26FA85}">
      <dgm:prSet/>
      <dgm:spPr/>
      <dgm:t>
        <a:bodyPr/>
        <a:lstStyle/>
        <a:p>
          <a:endParaRPr lang="en-US"/>
        </a:p>
      </dgm:t>
    </dgm:pt>
    <dgm:pt modelId="{B56EC970-1491-4FCA-B440-4C69958F83A6}">
      <dgm:prSet custT="1"/>
      <dgm:spPr/>
      <dgm:t>
        <a:bodyPr/>
        <a:lstStyle/>
        <a:p>
          <a:r>
            <a:rPr lang="en-GB" sz="2800" dirty="0"/>
            <a:t>“Be perfect!“</a:t>
          </a:r>
          <a:endParaRPr lang="en-US" sz="2800" dirty="0"/>
        </a:p>
      </dgm:t>
    </dgm:pt>
    <dgm:pt modelId="{EE6E00FE-423E-4296-98D9-5D8DA191FBE4}" type="parTrans" cxnId="{6824EFBD-0F2B-4D35-A73A-C743199D3517}">
      <dgm:prSet/>
      <dgm:spPr/>
      <dgm:t>
        <a:bodyPr/>
        <a:lstStyle/>
        <a:p>
          <a:endParaRPr lang="en-US"/>
        </a:p>
      </dgm:t>
    </dgm:pt>
    <dgm:pt modelId="{3C1C942B-7DD9-4923-BD36-273B8D35AE1B}" type="sibTrans" cxnId="{6824EFBD-0F2B-4D35-A73A-C743199D3517}">
      <dgm:prSet/>
      <dgm:spPr/>
      <dgm:t>
        <a:bodyPr/>
        <a:lstStyle/>
        <a:p>
          <a:endParaRPr lang="en-US"/>
        </a:p>
      </dgm:t>
    </dgm:pt>
    <dgm:pt modelId="{99268097-541F-4284-BD37-C363A1A1676D}">
      <dgm:prSet custT="1"/>
      <dgm:spPr/>
      <dgm:t>
        <a:bodyPr/>
        <a:lstStyle/>
        <a:p>
          <a:r>
            <a:rPr lang="en-GB" sz="2800" dirty="0"/>
            <a:t>“Be strong!“</a:t>
          </a:r>
          <a:endParaRPr lang="en-US" sz="2800" dirty="0"/>
        </a:p>
      </dgm:t>
    </dgm:pt>
    <dgm:pt modelId="{677D4821-E595-44D1-834D-AC05EC2E9268}" type="parTrans" cxnId="{8888CFC8-F389-45F7-83B1-05A07592C18B}">
      <dgm:prSet/>
      <dgm:spPr/>
      <dgm:t>
        <a:bodyPr/>
        <a:lstStyle/>
        <a:p>
          <a:endParaRPr lang="en-US"/>
        </a:p>
      </dgm:t>
    </dgm:pt>
    <dgm:pt modelId="{DA1C5069-C615-44F6-BB87-56EC217DE8C3}" type="sibTrans" cxnId="{8888CFC8-F389-45F7-83B1-05A07592C18B}">
      <dgm:prSet/>
      <dgm:spPr/>
      <dgm:t>
        <a:bodyPr/>
        <a:lstStyle/>
        <a:p>
          <a:endParaRPr lang="en-US"/>
        </a:p>
      </dgm:t>
    </dgm:pt>
    <dgm:pt modelId="{2E4226D2-232F-4009-AE55-62A9D7F101BB}" type="pres">
      <dgm:prSet presAssocID="{6CE15DD7-12C9-4142-9CA3-23A913EF8997}" presName="vert0" presStyleCnt="0">
        <dgm:presLayoutVars>
          <dgm:dir/>
          <dgm:animOne val="branch"/>
          <dgm:animLvl val="lvl"/>
        </dgm:presLayoutVars>
      </dgm:prSet>
      <dgm:spPr/>
    </dgm:pt>
    <dgm:pt modelId="{E0F0CA8E-ECE4-44F0-A17F-8C3D70EEA8E0}" type="pres">
      <dgm:prSet presAssocID="{63788899-314F-432A-845E-4CEF92EB0AD9}" presName="thickLine" presStyleLbl="alignNode1" presStyleIdx="0" presStyleCnt="6"/>
      <dgm:spPr/>
    </dgm:pt>
    <dgm:pt modelId="{A73909D9-E9F2-4D22-A756-596035FAF166}" type="pres">
      <dgm:prSet presAssocID="{63788899-314F-432A-845E-4CEF92EB0AD9}" presName="horz1" presStyleCnt="0"/>
      <dgm:spPr/>
    </dgm:pt>
    <dgm:pt modelId="{DEB7CD09-4D52-42D0-8E23-CE26B6594B91}" type="pres">
      <dgm:prSet presAssocID="{63788899-314F-432A-845E-4CEF92EB0AD9}" presName="tx1" presStyleLbl="revTx" presStyleIdx="0" presStyleCnt="6"/>
      <dgm:spPr/>
    </dgm:pt>
    <dgm:pt modelId="{28D17D91-23F0-492E-9386-C9815B95956F}" type="pres">
      <dgm:prSet presAssocID="{63788899-314F-432A-845E-4CEF92EB0AD9}" presName="vert1" presStyleCnt="0"/>
      <dgm:spPr/>
    </dgm:pt>
    <dgm:pt modelId="{C71D0EC8-753C-4AB7-9CB7-F88D8E983856}" type="pres">
      <dgm:prSet presAssocID="{5916CCF0-2204-4E19-9131-43AF2336935B}" presName="thickLine" presStyleLbl="alignNode1" presStyleIdx="1" presStyleCnt="6"/>
      <dgm:spPr/>
    </dgm:pt>
    <dgm:pt modelId="{ADB2F5C3-E526-4852-8FB3-7219B7F9BBFB}" type="pres">
      <dgm:prSet presAssocID="{5916CCF0-2204-4E19-9131-43AF2336935B}" presName="horz1" presStyleCnt="0"/>
      <dgm:spPr/>
    </dgm:pt>
    <dgm:pt modelId="{C9EF35F3-79E2-4CC0-9E02-4655F9524E6A}" type="pres">
      <dgm:prSet presAssocID="{5916CCF0-2204-4E19-9131-43AF2336935B}" presName="tx1" presStyleLbl="revTx" presStyleIdx="1" presStyleCnt="6"/>
      <dgm:spPr/>
    </dgm:pt>
    <dgm:pt modelId="{6CB85DCE-D6BB-4213-A73A-99A4ADD1E703}" type="pres">
      <dgm:prSet presAssocID="{5916CCF0-2204-4E19-9131-43AF2336935B}" presName="vert1" presStyleCnt="0"/>
      <dgm:spPr/>
    </dgm:pt>
    <dgm:pt modelId="{9EB5B6A9-B126-45D2-BCA6-D8E9EC5D6040}" type="pres">
      <dgm:prSet presAssocID="{5D2F3FE1-007A-47F3-B4A0-EE7AA6306F28}" presName="thickLine" presStyleLbl="alignNode1" presStyleIdx="2" presStyleCnt="6"/>
      <dgm:spPr/>
    </dgm:pt>
    <dgm:pt modelId="{7385B8BB-4268-440E-A12E-21E4A9F92316}" type="pres">
      <dgm:prSet presAssocID="{5D2F3FE1-007A-47F3-B4A0-EE7AA6306F28}" presName="horz1" presStyleCnt="0"/>
      <dgm:spPr/>
    </dgm:pt>
    <dgm:pt modelId="{DD2E1493-2FDE-41FA-BC61-8785CE9358E6}" type="pres">
      <dgm:prSet presAssocID="{5D2F3FE1-007A-47F3-B4A0-EE7AA6306F28}" presName="tx1" presStyleLbl="revTx" presStyleIdx="2" presStyleCnt="6"/>
      <dgm:spPr/>
    </dgm:pt>
    <dgm:pt modelId="{FAB25257-5C9D-420C-882E-940145792E35}" type="pres">
      <dgm:prSet presAssocID="{5D2F3FE1-007A-47F3-B4A0-EE7AA6306F28}" presName="vert1" presStyleCnt="0"/>
      <dgm:spPr/>
    </dgm:pt>
    <dgm:pt modelId="{BF561F22-C24C-4CDF-9B45-B0EB45A46F31}" type="pres">
      <dgm:prSet presAssocID="{2B91E495-2DAC-409F-A368-C5C3766B06A8}" presName="thickLine" presStyleLbl="alignNode1" presStyleIdx="3" presStyleCnt="6"/>
      <dgm:spPr/>
    </dgm:pt>
    <dgm:pt modelId="{319B6EBD-E071-40A5-907F-F50DA2A37F3F}" type="pres">
      <dgm:prSet presAssocID="{2B91E495-2DAC-409F-A368-C5C3766B06A8}" presName="horz1" presStyleCnt="0"/>
      <dgm:spPr/>
    </dgm:pt>
    <dgm:pt modelId="{6C50C85B-216C-4BBC-B28B-F79531B77E59}" type="pres">
      <dgm:prSet presAssocID="{2B91E495-2DAC-409F-A368-C5C3766B06A8}" presName="tx1" presStyleLbl="revTx" presStyleIdx="3" presStyleCnt="6"/>
      <dgm:spPr/>
    </dgm:pt>
    <dgm:pt modelId="{EC924516-1E0A-4408-816B-C4F06B613C31}" type="pres">
      <dgm:prSet presAssocID="{2B91E495-2DAC-409F-A368-C5C3766B06A8}" presName="vert1" presStyleCnt="0"/>
      <dgm:spPr/>
    </dgm:pt>
    <dgm:pt modelId="{EA1C7ED8-2219-4D9C-A535-7EEBB269CB90}" type="pres">
      <dgm:prSet presAssocID="{B56EC970-1491-4FCA-B440-4C69958F83A6}" presName="thickLine" presStyleLbl="alignNode1" presStyleIdx="4" presStyleCnt="6"/>
      <dgm:spPr/>
    </dgm:pt>
    <dgm:pt modelId="{50B73DD3-35C4-414A-90A9-FAA14F23E04E}" type="pres">
      <dgm:prSet presAssocID="{B56EC970-1491-4FCA-B440-4C69958F83A6}" presName="horz1" presStyleCnt="0"/>
      <dgm:spPr/>
    </dgm:pt>
    <dgm:pt modelId="{D1CDF42B-B8FD-4042-9CFE-4146D17D8178}" type="pres">
      <dgm:prSet presAssocID="{B56EC970-1491-4FCA-B440-4C69958F83A6}" presName="tx1" presStyleLbl="revTx" presStyleIdx="4" presStyleCnt="6"/>
      <dgm:spPr/>
    </dgm:pt>
    <dgm:pt modelId="{53256601-432D-4817-B006-38040E96A21C}" type="pres">
      <dgm:prSet presAssocID="{B56EC970-1491-4FCA-B440-4C69958F83A6}" presName="vert1" presStyleCnt="0"/>
      <dgm:spPr/>
    </dgm:pt>
    <dgm:pt modelId="{9435DE46-5C51-46CC-9F00-7877459A3714}" type="pres">
      <dgm:prSet presAssocID="{99268097-541F-4284-BD37-C363A1A1676D}" presName="thickLine" presStyleLbl="alignNode1" presStyleIdx="5" presStyleCnt="6"/>
      <dgm:spPr/>
    </dgm:pt>
    <dgm:pt modelId="{052AB23B-F8D3-4CA1-A7D0-0A9221BDBD43}" type="pres">
      <dgm:prSet presAssocID="{99268097-541F-4284-BD37-C363A1A1676D}" presName="horz1" presStyleCnt="0"/>
      <dgm:spPr/>
    </dgm:pt>
    <dgm:pt modelId="{1704CE18-FC14-4EB8-A151-764BEA47E6AF}" type="pres">
      <dgm:prSet presAssocID="{99268097-541F-4284-BD37-C363A1A1676D}" presName="tx1" presStyleLbl="revTx" presStyleIdx="5" presStyleCnt="6"/>
      <dgm:spPr/>
    </dgm:pt>
    <dgm:pt modelId="{E9093AF8-6542-4A4D-B520-5DBE93947B3C}" type="pres">
      <dgm:prSet presAssocID="{99268097-541F-4284-BD37-C363A1A1676D}" presName="vert1" presStyleCnt="0"/>
      <dgm:spPr/>
    </dgm:pt>
  </dgm:ptLst>
  <dgm:cxnLst>
    <dgm:cxn modelId="{A264E806-9620-4780-8736-30B830A913BE}" type="presOf" srcId="{5D2F3FE1-007A-47F3-B4A0-EE7AA6306F28}" destId="{DD2E1493-2FDE-41FA-BC61-8785CE9358E6}" srcOrd="0" destOrd="0" presId="urn:microsoft.com/office/officeart/2008/layout/LinedList"/>
    <dgm:cxn modelId="{BED83A1E-0530-48D8-AC00-41CB3D522BD7}" srcId="{6CE15DD7-12C9-4142-9CA3-23A913EF8997}" destId="{5916CCF0-2204-4E19-9131-43AF2336935B}" srcOrd="1" destOrd="0" parTransId="{1491E365-6BD4-4AD1-B7E1-E13988A874DA}" sibTransId="{BCF73217-E0AB-409A-A077-1D338734764F}"/>
    <dgm:cxn modelId="{735FD23D-1D93-4407-8562-628B14943BC8}" type="presOf" srcId="{63788899-314F-432A-845E-4CEF92EB0AD9}" destId="{DEB7CD09-4D52-42D0-8E23-CE26B6594B91}" srcOrd="0" destOrd="0" presId="urn:microsoft.com/office/officeart/2008/layout/LinedList"/>
    <dgm:cxn modelId="{3E97485F-78DD-4AF9-9A60-159F5948AE8F}" type="presOf" srcId="{2B91E495-2DAC-409F-A368-C5C3766B06A8}" destId="{6C50C85B-216C-4BBC-B28B-F79531B77E59}" srcOrd="0" destOrd="0" presId="urn:microsoft.com/office/officeart/2008/layout/LinedList"/>
    <dgm:cxn modelId="{5E12E36D-0C18-4080-BF91-77C0B9D9C6BE}" type="presOf" srcId="{6CE15DD7-12C9-4142-9CA3-23A913EF8997}" destId="{2E4226D2-232F-4009-AE55-62A9D7F101BB}" srcOrd="0" destOrd="0" presId="urn:microsoft.com/office/officeart/2008/layout/LinedList"/>
    <dgm:cxn modelId="{E97D4CA2-1914-46E3-A4A9-C755C77CBB13}" type="presOf" srcId="{B56EC970-1491-4FCA-B440-4C69958F83A6}" destId="{D1CDF42B-B8FD-4042-9CFE-4146D17D8178}" srcOrd="0" destOrd="0" presId="urn:microsoft.com/office/officeart/2008/layout/LinedList"/>
    <dgm:cxn modelId="{02AE3FB8-1BB1-4D49-B538-6FC356C0F923}" type="presOf" srcId="{99268097-541F-4284-BD37-C363A1A1676D}" destId="{1704CE18-FC14-4EB8-A151-764BEA47E6AF}" srcOrd="0" destOrd="0" presId="urn:microsoft.com/office/officeart/2008/layout/LinedList"/>
    <dgm:cxn modelId="{D3819ABD-BE41-4FA0-9237-08685D26FA85}" srcId="{6CE15DD7-12C9-4142-9CA3-23A913EF8997}" destId="{2B91E495-2DAC-409F-A368-C5C3766B06A8}" srcOrd="3" destOrd="0" parTransId="{18695288-E36A-4FDF-AAB4-2E97BB2AB566}" sibTransId="{D8D22A56-4FED-4ADA-91D2-ADAB3C36B1A0}"/>
    <dgm:cxn modelId="{6824EFBD-0F2B-4D35-A73A-C743199D3517}" srcId="{6CE15DD7-12C9-4142-9CA3-23A913EF8997}" destId="{B56EC970-1491-4FCA-B440-4C69958F83A6}" srcOrd="4" destOrd="0" parTransId="{EE6E00FE-423E-4296-98D9-5D8DA191FBE4}" sibTransId="{3C1C942B-7DD9-4923-BD36-273B8D35AE1B}"/>
    <dgm:cxn modelId="{8888CFC8-F389-45F7-83B1-05A07592C18B}" srcId="{6CE15DD7-12C9-4142-9CA3-23A913EF8997}" destId="{99268097-541F-4284-BD37-C363A1A1676D}" srcOrd="5" destOrd="0" parTransId="{677D4821-E595-44D1-834D-AC05EC2E9268}" sibTransId="{DA1C5069-C615-44F6-BB87-56EC217DE8C3}"/>
    <dgm:cxn modelId="{C1EC0CE6-8280-448E-BC64-F28ED4BD2E67}" srcId="{6CE15DD7-12C9-4142-9CA3-23A913EF8997}" destId="{5D2F3FE1-007A-47F3-B4A0-EE7AA6306F28}" srcOrd="2" destOrd="0" parTransId="{F02C5CAA-3781-46BA-A694-3A8713D64483}" sibTransId="{81DE23B1-19E4-47A5-AB53-2D9DC8F841B1}"/>
    <dgm:cxn modelId="{1C58F5EF-95FE-4FAB-84BA-152414D46860}" type="presOf" srcId="{5916CCF0-2204-4E19-9131-43AF2336935B}" destId="{C9EF35F3-79E2-4CC0-9E02-4655F9524E6A}" srcOrd="0" destOrd="0" presId="urn:microsoft.com/office/officeart/2008/layout/LinedList"/>
    <dgm:cxn modelId="{E1B3D2FD-8281-4EE1-B658-6CF48A32563D}" srcId="{6CE15DD7-12C9-4142-9CA3-23A913EF8997}" destId="{63788899-314F-432A-845E-4CEF92EB0AD9}" srcOrd="0" destOrd="0" parTransId="{63860D15-EB4A-4A87-B076-FEB79D0675A0}" sibTransId="{3C6C2D75-C8F7-485F-930A-F0C5060A8EFF}"/>
    <dgm:cxn modelId="{574C21E3-0D4F-4F71-9101-833C660E3019}" type="presParOf" srcId="{2E4226D2-232F-4009-AE55-62A9D7F101BB}" destId="{E0F0CA8E-ECE4-44F0-A17F-8C3D70EEA8E0}" srcOrd="0" destOrd="0" presId="urn:microsoft.com/office/officeart/2008/layout/LinedList"/>
    <dgm:cxn modelId="{5E09F1C2-63D9-4B3C-980A-69EE3CAD8D73}" type="presParOf" srcId="{2E4226D2-232F-4009-AE55-62A9D7F101BB}" destId="{A73909D9-E9F2-4D22-A756-596035FAF166}" srcOrd="1" destOrd="0" presId="urn:microsoft.com/office/officeart/2008/layout/LinedList"/>
    <dgm:cxn modelId="{B2648F35-F022-49F4-ABCC-CBD9601009B3}" type="presParOf" srcId="{A73909D9-E9F2-4D22-A756-596035FAF166}" destId="{DEB7CD09-4D52-42D0-8E23-CE26B6594B91}" srcOrd="0" destOrd="0" presId="urn:microsoft.com/office/officeart/2008/layout/LinedList"/>
    <dgm:cxn modelId="{A639DC08-B266-4B04-942F-9A1DA31BB76F}" type="presParOf" srcId="{A73909D9-E9F2-4D22-A756-596035FAF166}" destId="{28D17D91-23F0-492E-9386-C9815B95956F}" srcOrd="1" destOrd="0" presId="urn:microsoft.com/office/officeart/2008/layout/LinedList"/>
    <dgm:cxn modelId="{7BFA5170-A1C8-49CB-A819-035574E2C78F}" type="presParOf" srcId="{2E4226D2-232F-4009-AE55-62A9D7F101BB}" destId="{C71D0EC8-753C-4AB7-9CB7-F88D8E983856}" srcOrd="2" destOrd="0" presId="urn:microsoft.com/office/officeart/2008/layout/LinedList"/>
    <dgm:cxn modelId="{ABC94B2A-C32A-4DAB-83EB-68969AB1B05C}" type="presParOf" srcId="{2E4226D2-232F-4009-AE55-62A9D7F101BB}" destId="{ADB2F5C3-E526-4852-8FB3-7219B7F9BBFB}" srcOrd="3" destOrd="0" presId="urn:microsoft.com/office/officeart/2008/layout/LinedList"/>
    <dgm:cxn modelId="{881410A6-E30E-4258-9704-618CC6868075}" type="presParOf" srcId="{ADB2F5C3-E526-4852-8FB3-7219B7F9BBFB}" destId="{C9EF35F3-79E2-4CC0-9E02-4655F9524E6A}" srcOrd="0" destOrd="0" presId="urn:microsoft.com/office/officeart/2008/layout/LinedList"/>
    <dgm:cxn modelId="{F2398AD0-ADB8-4B2A-9BAA-4E5BE1F3710C}" type="presParOf" srcId="{ADB2F5C3-E526-4852-8FB3-7219B7F9BBFB}" destId="{6CB85DCE-D6BB-4213-A73A-99A4ADD1E703}" srcOrd="1" destOrd="0" presId="urn:microsoft.com/office/officeart/2008/layout/LinedList"/>
    <dgm:cxn modelId="{9315DC44-EAC6-44F7-AEB4-4A146B072F2A}" type="presParOf" srcId="{2E4226D2-232F-4009-AE55-62A9D7F101BB}" destId="{9EB5B6A9-B126-45D2-BCA6-D8E9EC5D6040}" srcOrd="4" destOrd="0" presId="urn:microsoft.com/office/officeart/2008/layout/LinedList"/>
    <dgm:cxn modelId="{94CF3B90-21B2-4941-97AA-A7DF3F3C6E7F}" type="presParOf" srcId="{2E4226D2-232F-4009-AE55-62A9D7F101BB}" destId="{7385B8BB-4268-440E-A12E-21E4A9F92316}" srcOrd="5" destOrd="0" presId="urn:microsoft.com/office/officeart/2008/layout/LinedList"/>
    <dgm:cxn modelId="{DB802A64-9015-4850-95DF-624557252902}" type="presParOf" srcId="{7385B8BB-4268-440E-A12E-21E4A9F92316}" destId="{DD2E1493-2FDE-41FA-BC61-8785CE9358E6}" srcOrd="0" destOrd="0" presId="urn:microsoft.com/office/officeart/2008/layout/LinedList"/>
    <dgm:cxn modelId="{F541D4BE-362E-44EF-99C9-10FDE265421F}" type="presParOf" srcId="{7385B8BB-4268-440E-A12E-21E4A9F92316}" destId="{FAB25257-5C9D-420C-882E-940145792E35}" srcOrd="1" destOrd="0" presId="urn:microsoft.com/office/officeart/2008/layout/LinedList"/>
    <dgm:cxn modelId="{D4508BAF-7B73-4192-B761-87D7D8948DD3}" type="presParOf" srcId="{2E4226D2-232F-4009-AE55-62A9D7F101BB}" destId="{BF561F22-C24C-4CDF-9B45-B0EB45A46F31}" srcOrd="6" destOrd="0" presId="urn:microsoft.com/office/officeart/2008/layout/LinedList"/>
    <dgm:cxn modelId="{4A30EA0F-79FB-44DB-ACF4-DF5455FE26DD}" type="presParOf" srcId="{2E4226D2-232F-4009-AE55-62A9D7F101BB}" destId="{319B6EBD-E071-40A5-907F-F50DA2A37F3F}" srcOrd="7" destOrd="0" presId="urn:microsoft.com/office/officeart/2008/layout/LinedList"/>
    <dgm:cxn modelId="{68CE0EF1-6309-4B4D-9C3A-FF5C82DF3930}" type="presParOf" srcId="{319B6EBD-E071-40A5-907F-F50DA2A37F3F}" destId="{6C50C85B-216C-4BBC-B28B-F79531B77E59}" srcOrd="0" destOrd="0" presId="urn:microsoft.com/office/officeart/2008/layout/LinedList"/>
    <dgm:cxn modelId="{370C9820-5DC5-499E-9903-2692A2BFED30}" type="presParOf" srcId="{319B6EBD-E071-40A5-907F-F50DA2A37F3F}" destId="{EC924516-1E0A-4408-816B-C4F06B613C31}" srcOrd="1" destOrd="0" presId="urn:microsoft.com/office/officeart/2008/layout/LinedList"/>
    <dgm:cxn modelId="{C7947BAB-4C2F-4E72-AA87-C799D36ACB88}" type="presParOf" srcId="{2E4226D2-232F-4009-AE55-62A9D7F101BB}" destId="{EA1C7ED8-2219-4D9C-A535-7EEBB269CB90}" srcOrd="8" destOrd="0" presId="urn:microsoft.com/office/officeart/2008/layout/LinedList"/>
    <dgm:cxn modelId="{E7C28492-44F5-4DD9-B0D0-7D4A24F90319}" type="presParOf" srcId="{2E4226D2-232F-4009-AE55-62A9D7F101BB}" destId="{50B73DD3-35C4-414A-90A9-FAA14F23E04E}" srcOrd="9" destOrd="0" presId="urn:microsoft.com/office/officeart/2008/layout/LinedList"/>
    <dgm:cxn modelId="{70F2763A-EBCA-4BEB-8637-B96F9E50C159}" type="presParOf" srcId="{50B73DD3-35C4-414A-90A9-FAA14F23E04E}" destId="{D1CDF42B-B8FD-4042-9CFE-4146D17D8178}" srcOrd="0" destOrd="0" presId="urn:microsoft.com/office/officeart/2008/layout/LinedList"/>
    <dgm:cxn modelId="{BFEE5C7B-2851-46ED-AFA5-DE869009C390}" type="presParOf" srcId="{50B73DD3-35C4-414A-90A9-FAA14F23E04E}" destId="{53256601-432D-4817-B006-38040E96A21C}" srcOrd="1" destOrd="0" presId="urn:microsoft.com/office/officeart/2008/layout/LinedList"/>
    <dgm:cxn modelId="{99745EE4-BC06-4F6F-ACEB-6680F4D93423}" type="presParOf" srcId="{2E4226D2-232F-4009-AE55-62A9D7F101BB}" destId="{9435DE46-5C51-46CC-9F00-7877459A3714}" srcOrd="10" destOrd="0" presId="urn:microsoft.com/office/officeart/2008/layout/LinedList"/>
    <dgm:cxn modelId="{7AC77B1D-C1BE-49DB-9585-DB8918F9A4B1}" type="presParOf" srcId="{2E4226D2-232F-4009-AE55-62A9D7F101BB}" destId="{052AB23B-F8D3-4CA1-A7D0-0A9221BDBD43}" srcOrd="11" destOrd="0" presId="urn:microsoft.com/office/officeart/2008/layout/LinedList"/>
    <dgm:cxn modelId="{F517F614-5F2D-4E4C-96BF-8060BFBECE85}" type="presParOf" srcId="{052AB23B-F8D3-4CA1-A7D0-0A9221BDBD43}" destId="{1704CE18-FC14-4EB8-A151-764BEA47E6AF}" srcOrd="0" destOrd="0" presId="urn:microsoft.com/office/officeart/2008/layout/LinedList"/>
    <dgm:cxn modelId="{1C567A97-4DE2-4312-9293-7EC7E012159D}" type="presParOf" srcId="{052AB23B-F8D3-4CA1-A7D0-0A9221BDBD43}" destId="{E9093AF8-6542-4A4D-B520-5DBE93947B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8E5555-BAFF-4B27-8AC9-C25490FC39BE}" type="doc">
      <dgm:prSet loTypeId="urn:microsoft.com/office/officeart/2005/8/layout/hierarchy1" loCatId="hierarchy" qsTypeId="urn:microsoft.com/office/officeart/2005/8/quickstyle/simple5" qsCatId="simple" csTypeId="urn:microsoft.com/office/officeart/2005/8/colors/accent3_2" csCatId="accent3" phldr="1"/>
      <dgm:spPr/>
      <dgm:t>
        <a:bodyPr/>
        <a:lstStyle/>
        <a:p>
          <a:endParaRPr lang="en-US"/>
        </a:p>
      </dgm:t>
    </dgm:pt>
    <dgm:pt modelId="{AB129AF8-09C5-4902-9ABD-9203776A5EE4}">
      <dgm:prSet/>
      <dgm:spPr/>
      <dgm:t>
        <a:bodyPr/>
        <a:lstStyle/>
        <a:p>
          <a:r>
            <a:rPr lang="en-GB"/>
            <a:t>The life script in transactional analysis describes an unconsciously designed life plan of ours. </a:t>
          </a:r>
          <a:endParaRPr lang="en-US"/>
        </a:p>
      </dgm:t>
    </dgm:pt>
    <dgm:pt modelId="{694B5B63-F17A-4669-95C4-E7D426F7F6DC}" type="parTrans" cxnId="{2113FC48-067C-4695-8D0A-4B97486B00FC}">
      <dgm:prSet/>
      <dgm:spPr/>
      <dgm:t>
        <a:bodyPr/>
        <a:lstStyle/>
        <a:p>
          <a:endParaRPr lang="en-US"/>
        </a:p>
      </dgm:t>
    </dgm:pt>
    <dgm:pt modelId="{59A8D928-C63E-499B-9DFF-6DC10E84540C}" type="sibTrans" cxnId="{2113FC48-067C-4695-8D0A-4B97486B00FC}">
      <dgm:prSet/>
      <dgm:spPr/>
      <dgm:t>
        <a:bodyPr/>
        <a:lstStyle/>
        <a:p>
          <a:endParaRPr lang="en-US"/>
        </a:p>
      </dgm:t>
    </dgm:pt>
    <dgm:pt modelId="{8C55CB5E-B90D-4229-A02C-F91B150064F2}">
      <dgm:prSet/>
      <dgm:spPr/>
      <dgm:t>
        <a:bodyPr/>
        <a:lstStyle/>
        <a:p>
          <a:r>
            <a:rPr lang="en-GB"/>
            <a:t>It includes a view of us, others and the environment.</a:t>
          </a:r>
          <a:endParaRPr lang="en-US"/>
        </a:p>
      </dgm:t>
    </dgm:pt>
    <dgm:pt modelId="{095345ED-9CC8-4906-8AB9-9D0F1D818DAD}" type="parTrans" cxnId="{D44F0601-2C28-4F48-808B-4B10FDD4F2BC}">
      <dgm:prSet/>
      <dgm:spPr/>
      <dgm:t>
        <a:bodyPr/>
        <a:lstStyle/>
        <a:p>
          <a:endParaRPr lang="en-US"/>
        </a:p>
      </dgm:t>
    </dgm:pt>
    <dgm:pt modelId="{60BB1E7B-DBD0-463F-8D35-351D841507B6}" type="sibTrans" cxnId="{D44F0601-2C28-4F48-808B-4B10FDD4F2BC}">
      <dgm:prSet/>
      <dgm:spPr/>
      <dgm:t>
        <a:bodyPr/>
        <a:lstStyle/>
        <a:p>
          <a:endParaRPr lang="en-US"/>
        </a:p>
      </dgm:t>
    </dgm:pt>
    <dgm:pt modelId="{8E9EC2DF-7C39-479F-B1B3-516DC34C0351}" type="pres">
      <dgm:prSet presAssocID="{CA8E5555-BAFF-4B27-8AC9-C25490FC39BE}" presName="hierChild1" presStyleCnt="0">
        <dgm:presLayoutVars>
          <dgm:chPref val="1"/>
          <dgm:dir/>
          <dgm:animOne val="branch"/>
          <dgm:animLvl val="lvl"/>
          <dgm:resizeHandles/>
        </dgm:presLayoutVars>
      </dgm:prSet>
      <dgm:spPr/>
    </dgm:pt>
    <dgm:pt modelId="{E5F995DC-DBC8-4B76-92DD-4B00C35F4FF3}" type="pres">
      <dgm:prSet presAssocID="{AB129AF8-09C5-4902-9ABD-9203776A5EE4}" presName="hierRoot1" presStyleCnt="0"/>
      <dgm:spPr/>
    </dgm:pt>
    <dgm:pt modelId="{1A8AF1A9-0D79-4137-85F4-8F7AF294AF86}" type="pres">
      <dgm:prSet presAssocID="{AB129AF8-09C5-4902-9ABD-9203776A5EE4}" presName="composite" presStyleCnt="0"/>
      <dgm:spPr/>
    </dgm:pt>
    <dgm:pt modelId="{A5F801A1-EDC3-435D-A7C7-6D6A68E4198F}" type="pres">
      <dgm:prSet presAssocID="{AB129AF8-09C5-4902-9ABD-9203776A5EE4}" presName="background" presStyleLbl="node0" presStyleIdx="0" presStyleCnt="2"/>
      <dgm:spPr/>
    </dgm:pt>
    <dgm:pt modelId="{6229E43F-C69C-416A-B16C-6F0B48BEA44C}" type="pres">
      <dgm:prSet presAssocID="{AB129AF8-09C5-4902-9ABD-9203776A5EE4}" presName="text" presStyleLbl="fgAcc0" presStyleIdx="0" presStyleCnt="2">
        <dgm:presLayoutVars>
          <dgm:chPref val="3"/>
        </dgm:presLayoutVars>
      </dgm:prSet>
      <dgm:spPr/>
    </dgm:pt>
    <dgm:pt modelId="{304E4EF6-53E8-41B6-87E8-49C8220C099A}" type="pres">
      <dgm:prSet presAssocID="{AB129AF8-09C5-4902-9ABD-9203776A5EE4}" presName="hierChild2" presStyleCnt="0"/>
      <dgm:spPr/>
    </dgm:pt>
    <dgm:pt modelId="{DFF70219-9B2D-4F48-8A06-5914FA89062D}" type="pres">
      <dgm:prSet presAssocID="{8C55CB5E-B90D-4229-A02C-F91B150064F2}" presName="hierRoot1" presStyleCnt="0"/>
      <dgm:spPr/>
    </dgm:pt>
    <dgm:pt modelId="{3C2BC852-13E5-464C-9068-C3E338520F10}" type="pres">
      <dgm:prSet presAssocID="{8C55CB5E-B90D-4229-A02C-F91B150064F2}" presName="composite" presStyleCnt="0"/>
      <dgm:spPr/>
    </dgm:pt>
    <dgm:pt modelId="{C6B6A377-718E-422D-A64A-64A8C527BFD3}" type="pres">
      <dgm:prSet presAssocID="{8C55CB5E-B90D-4229-A02C-F91B150064F2}" presName="background" presStyleLbl="node0" presStyleIdx="1" presStyleCnt="2"/>
      <dgm:spPr/>
    </dgm:pt>
    <dgm:pt modelId="{4B77C8CA-BE5E-425D-89FB-6E4E2C18B89C}" type="pres">
      <dgm:prSet presAssocID="{8C55CB5E-B90D-4229-A02C-F91B150064F2}" presName="text" presStyleLbl="fgAcc0" presStyleIdx="1" presStyleCnt="2">
        <dgm:presLayoutVars>
          <dgm:chPref val="3"/>
        </dgm:presLayoutVars>
      </dgm:prSet>
      <dgm:spPr/>
    </dgm:pt>
    <dgm:pt modelId="{1EB9FFCF-6946-4864-B698-A8B233179F89}" type="pres">
      <dgm:prSet presAssocID="{8C55CB5E-B90D-4229-A02C-F91B150064F2}" presName="hierChild2" presStyleCnt="0"/>
      <dgm:spPr/>
    </dgm:pt>
  </dgm:ptLst>
  <dgm:cxnLst>
    <dgm:cxn modelId="{D44F0601-2C28-4F48-808B-4B10FDD4F2BC}" srcId="{CA8E5555-BAFF-4B27-8AC9-C25490FC39BE}" destId="{8C55CB5E-B90D-4229-A02C-F91B150064F2}" srcOrd="1" destOrd="0" parTransId="{095345ED-9CC8-4906-8AB9-9D0F1D818DAD}" sibTransId="{60BB1E7B-DBD0-463F-8D35-351D841507B6}"/>
    <dgm:cxn modelId="{2113FC48-067C-4695-8D0A-4B97486B00FC}" srcId="{CA8E5555-BAFF-4B27-8AC9-C25490FC39BE}" destId="{AB129AF8-09C5-4902-9ABD-9203776A5EE4}" srcOrd="0" destOrd="0" parTransId="{694B5B63-F17A-4669-95C4-E7D426F7F6DC}" sibTransId="{59A8D928-C63E-499B-9DFF-6DC10E84540C}"/>
    <dgm:cxn modelId="{9125ADA7-5CFB-40E5-ADE6-6F4BE8D6332C}" type="presOf" srcId="{CA8E5555-BAFF-4B27-8AC9-C25490FC39BE}" destId="{8E9EC2DF-7C39-479F-B1B3-516DC34C0351}" srcOrd="0" destOrd="0" presId="urn:microsoft.com/office/officeart/2005/8/layout/hierarchy1"/>
    <dgm:cxn modelId="{3E6F7AC5-8B8A-4E89-858C-AAC88F095684}" type="presOf" srcId="{8C55CB5E-B90D-4229-A02C-F91B150064F2}" destId="{4B77C8CA-BE5E-425D-89FB-6E4E2C18B89C}" srcOrd="0" destOrd="0" presId="urn:microsoft.com/office/officeart/2005/8/layout/hierarchy1"/>
    <dgm:cxn modelId="{9F43D2F3-286C-475F-8B13-1C1D5227ADF5}" type="presOf" srcId="{AB129AF8-09C5-4902-9ABD-9203776A5EE4}" destId="{6229E43F-C69C-416A-B16C-6F0B48BEA44C}" srcOrd="0" destOrd="0" presId="urn:microsoft.com/office/officeart/2005/8/layout/hierarchy1"/>
    <dgm:cxn modelId="{5AA67567-7778-42BD-94A6-DC632F4C1D8D}" type="presParOf" srcId="{8E9EC2DF-7C39-479F-B1B3-516DC34C0351}" destId="{E5F995DC-DBC8-4B76-92DD-4B00C35F4FF3}" srcOrd="0" destOrd="0" presId="urn:microsoft.com/office/officeart/2005/8/layout/hierarchy1"/>
    <dgm:cxn modelId="{BB1F2D2C-2910-41D6-B951-8CEEA112DE5E}" type="presParOf" srcId="{E5F995DC-DBC8-4B76-92DD-4B00C35F4FF3}" destId="{1A8AF1A9-0D79-4137-85F4-8F7AF294AF86}" srcOrd="0" destOrd="0" presId="urn:microsoft.com/office/officeart/2005/8/layout/hierarchy1"/>
    <dgm:cxn modelId="{9CD48A96-1B3E-4CF9-B14F-76322AA02ED6}" type="presParOf" srcId="{1A8AF1A9-0D79-4137-85F4-8F7AF294AF86}" destId="{A5F801A1-EDC3-435D-A7C7-6D6A68E4198F}" srcOrd="0" destOrd="0" presId="urn:microsoft.com/office/officeart/2005/8/layout/hierarchy1"/>
    <dgm:cxn modelId="{DC432DC6-A82C-499A-AA69-1D2676412C1C}" type="presParOf" srcId="{1A8AF1A9-0D79-4137-85F4-8F7AF294AF86}" destId="{6229E43F-C69C-416A-B16C-6F0B48BEA44C}" srcOrd="1" destOrd="0" presId="urn:microsoft.com/office/officeart/2005/8/layout/hierarchy1"/>
    <dgm:cxn modelId="{51FF796D-B32E-439F-89B4-8CB724945D2B}" type="presParOf" srcId="{E5F995DC-DBC8-4B76-92DD-4B00C35F4FF3}" destId="{304E4EF6-53E8-41B6-87E8-49C8220C099A}" srcOrd="1" destOrd="0" presId="urn:microsoft.com/office/officeart/2005/8/layout/hierarchy1"/>
    <dgm:cxn modelId="{B7E7FC98-5D0F-4164-9B61-ABE0261941D1}" type="presParOf" srcId="{8E9EC2DF-7C39-479F-B1B3-516DC34C0351}" destId="{DFF70219-9B2D-4F48-8A06-5914FA89062D}" srcOrd="1" destOrd="0" presId="urn:microsoft.com/office/officeart/2005/8/layout/hierarchy1"/>
    <dgm:cxn modelId="{71EA863D-7AAC-44DF-BD5D-1BFB8DB9C977}" type="presParOf" srcId="{DFF70219-9B2D-4F48-8A06-5914FA89062D}" destId="{3C2BC852-13E5-464C-9068-C3E338520F10}" srcOrd="0" destOrd="0" presId="urn:microsoft.com/office/officeart/2005/8/layout/hierarchy1"/>
    <dgm:cxn modelId="{E9E35EBF-F344-4F5B-AD68-6AE378BAAE89}" type="presParOf" srcId="{3C2BC852-13E5-464C-9068-C3E338520F10}" destId="{C6B6A377-718E-422D-A64A-64A8C527BFD3}" srcOrd="0" destOrd="0" presId="urn:microsoft.com/office/officeart/2005/8/layout/hierarchy1"/>
    <dgm:cxn modelId="{049F28EF-B509-43E4-8386-A5AFF2504208}" type="presParOf" srcId="{3C2BC852-13E5-464C-9068-C3E338520F10}" destId="{4B77C8CA-BE5E-425D-89FB-6E4E2C18B89C}" srcOrd="1" destOrd="0" presId="urn:microsoft.com/office/officeart/2005/8/layout/hierarchy1"/>
    <dgm:cxn modelId="{B680D3F2-0089-49B9-B855-E4A481274F86}" type="presParOf" srcId="{DFF70219-9B2D-4F48-8A06-5914FA89062D}" destId="{1EB9FFCF-6946-4864-B698-A8B233179F8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399C97-E316-4831-8950-FCB83F52F0D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3CFEB6BE-B0F6-4E42-92AF-CB185D39DA0E}">
      <dgm:prSet custT="1"/>
      <dgm:spPr/>
      <dgm:t>
        <a:bodyPr/>
        <a:lstStyle/>
        <a:p>
          <a:r>
            <a:rPr lang="en-GB" sz="2800" dirty="0"/>
            <a:t>We have all been in a situation where we have said, "</a:t>
          </a:r>
          <a:r>
            <a:rPr lang="en-GB" sz="2800" b="1" dirty="0"/>
            <a:t>Why does this always keep happening to me"</a:t>
          </a:r>
          <a:r>
            <a:rPr lang="en-GB" sz="2800" dirty="0"/>
            <a:t> or "</a:t>
          </a:r>
          <a:r>
            <a:rPr lang="en-GB" sz="2800" b="1" dirty="0"/>
            <a:t>I always keep meeting people who hurt me and then go off and leave me". </a:t>
          </a:r>
          <a:endParaRPr lang="en-US" sz="2800" b="1" dirty="0"/>
        </a:p>
      </dgm:t>
    </dgm:pt>
    <dgm:pt modelId="{7A63A2AB-65A7-407E-BDD6-DCDE9F2A05AE}" type="parTrans" cxnId="{C1A46432-C053-40A4-AE0B-C11A80E0D5B5}">
      <dgm:prSet/>
      <dgm:spPr/>
      <dgm:t>
        <a:bodyPr/>
        <a:lstStyle/>
        <a:p>
          <a:endParaRPr lang="en-US"/>
        </a:p>
      </dgm:t>
    </dgm:pt>
    <dgm:pt modelId="{A29A23BE-3C86-47AC-B0B4-C8E8A3A6BE66}" type="sibTrans" cxnId="{C1A46432-C053-40A4-AE0B-C11A80E0D5B5}">
      <dgm:prSet/>
      <dgm:spPr/>
      <dgm:t>
        <a:bodyPr/>
        <a:lstStyle/>
        <a:p>
          <a:endParaRPr lang="en-US"/>
        </a:p>
      </dgm:t>
    </dgm:pt>
    <dgm:pt modelId="{65805244-D899-4B3F-A877-F737B9E1F15B}">
      <dgm:prSet custT="1"/>
      <dgm:spPr/>
      <dgm:t>
        <a:bodyPr/>
        <a:lstStyle/>
        <a:p>
          <a:r>
            <a:rPr lang="en-GB" sz="2800" dirty="0"/>
            <a:t>When </a:t>
          </a:r>
          <a:r>
            <a:rPr lang="en-GB" sz="2800" b="1" dirty="0"/>
            <a:t>similar situations keep happening over and over again</a:t>
          </a:r>
          <a:r>
            <a:rPr lang="en-GB" sz="2800" dirty="0"/>
            <a:t>, then the term </a:t>
          </a:r>
          <a:r>
            <a:rPr lang="en-GB" sz="2800" b="1" dirty="0"/>
            <a:t>Transactional Analysis uses for this is a game. </a:t>
          </a:r>
        </a:p>
        <a:p>
          <a:endParaRPr lang="en-US" sz="2800" dirty="0"/>
        </a:p>
      </dgm:t>
    </dgm:pt>
    <dgm:pt modelId="{7C889E81-D5B5-4039-A968-9DF352BD65CE}" type="parTrans" cxnId="{208DF866-88A1-43DB-881D-1098872E3154}">
      <dgm:prSet/>
      <dgm:spPr/>
      <dgm:t>
        <a:bodyPr/>
        <a:lstStyle/>
        <a:p>
          <a:endParaRPr lang="en-US"/>
        </a:p>
      </dgm:t>
    </dgm:pt>
    <dgm:pt modelId="{C4976D16-09EF-4E9A-AEFD-B03E027BC3E3}" type="sibTrans" cxnId="{208DF866-88A1-43DB-881D-1098872E3154}">
      <dgm:prSet/>
      <dgm:spPr/>
      <dgm:t>
        <a:bodyPr/>
        <a:lstStyle/>
        <a:p>
          <a:endParaRPr lang="en-US"/>
        </a:p>
      </dgm:t>
    </dgm:pt>
    <dgm:pt modelId="{EEDF329E-2B41-4C9E-99EF-626695563A76}">
      <dgm:prSet custT="1"/>
      <dgm:spPr/>
      <dgm:t>
        <a:bodyPr/>
        <a:lstStyle/>
        <a:p>
          <a:r>
            <a:rPr lang="en-GB" sz="2800" dirty="0"/>
            <a:t>A game is a familiar pattern of behaviour with a predictable outcome. Games are played outside Adult awareness and they are our best attempt to get our needs met - although of course we don't.</a:t>
          </a:r>
          <a:endParaRPr lang="en-US" sz="2800" dirty="0"/>
        </a:p>
      </dgm:t>
    </dgm:pt>
    <dgm:pt modelId="{9AE9DEE0-C88C-4485-9FF6-4C5B768602AB}" type="parTrans" cxnId="{783CBBDF-B1CA-408E-8015-3899E0F131CE}">
      <dgm:prSet/>
      <dgm:spPr/>
      <dgm:t>
        <a:bodyPr/>
        <a:lstStyle/>
        <a:p>
          <a:endParaRPr lang="en-US"/>
        </a:p>
      </dgm:t>
    </dgm:pt>
    <dgm:pt modelId="{B0C5BB11-FE12-4F20-810E-A76BDBF616C3}" type="sibTrans" cxnId="{783CBBDF-B1CA-408E-8015-3899E0F131CE}">
      <dgm:prSet/>
      <dgm:spPr/>
      <dgm:t>
        <a:bodyPr/>
        <a:lstStyle/>
        <a:p>
          <a:endParaRPr lang="en-US"/>
        </a:p>
      </dgm:t>
    </dgm:pt>
    <dgm:pt modelId="{08E866CD-F54B-4B91-AE90-F9016A407A6B}" type="pres">
      <dgm:prSet presAssocID="{84399C97-E316-4831-8950-FCB83F52F0DE}" presName="vert0" presStyleCnt="0">
        <dgm:presLayoutVars>
          <dgm:dir/>
          <dgm:animOne val="branch"/>
          <dgm:animLvl val="lvl"/>
        </dgm:presLayoutVars>
      </dgm:prSet>
      <dgm:spPr/>
    </dgm:pt>
    <dgm:pt modelId="{7315F65C-3F71-4BAB-A2B3-413979C4E44E}" type="pres">
      <dgm:prSet presAssocID="{3CFEB6BE-B0F6-4E42-92AF-CB185D39DA0E}" presName="thickLine" presStyleLbl="alignNode1" presStyleIdx="0" presStyleCnt="3"/>
      <dgm:spPr/>
    </dgm:pt>
    <dgm:pt modelId="{70007D2B-FD14-44C3-A99A-6C0BD0BC4361}" type="pres">
      <dgm:prSet presAssocID="{3CFEB6BE-B0F6-4E42-92AF-CB185D39DA0E}" presName="horz1" presStyleCnt="0"/>
      <dgm:spPr/>
    </dgm:pt>
    <dgm:pt modelId="{2966A4DF-788E-40F2-9187-E4727108ED62}" type="pres">
      <dgm:prSet presAssocID="{3CFEB6BE-B0F6-4E42-92AF-CB185D39DA0E}" presName="tx1" presStyleLbl="revTx" presStyleIdx="0" presStyleCnt="3"/>
      <dgm:spPr/>
    </dgm:pt>
    <dgm:pt modelId="{F3574768-61CF-4D4B-906C-D1AB9D01EDA3}" type="pres">
      <dgm:prSet presAssocID="{3CFEB6BE-B0F6-4E42-92AF-CB185D39DA0E}" presName="vert1" presStyleCnt="0"/>
      <dgm:spPr/>
    </dgm:pt>
    <dgm:pt modelId="{EC89D98C-503B-457F-AA67-45FC4760DC4C}" type="pres">
      <dgm:prSet presAssocID="{65805244-D899-4B3F-A877-F737B9E1F15B}" presName="thickLine" presStyleLbl="alignNode1" presStyleIdx="1" presStyleCnt="3"/>
      <dgm:spPr/>
    </dgm:pt>
    <dgm:pt modelId="{842FECA9-CE45-4F8B-8B56-DCF2B90BC1CE}" type="pres">
      <dgm:prSet presAssocID="{65805244-D899-4B3F-A877-F737B9E1F15B}" presName="horz1" presStyleCnt="0"/>
      <dgm:spPr/>
    </dgm:pt>
    <dgm:pt modelId="{8CC39862-42A5-4A1C-8083-AAA7A8560BD3}" type="pres">
      <dgm:prSet presAssocID="{65805244-D899-4B3F-A877-F737B9E1F15B}" presName="tx1" presStyleLbl="revTx" presStyleIdx="1" presStyleCnt="3" custScaleY="74406"/>
      <dgm:spPr/>
    </dgm:pt>
    <dgm:pt modelId="{A03433D3-C9C6-4355-AFA9-C6B4ED5ECD32}" type="pres">
      <dgm:prSet presAssocID="{65805244-D899-4B3F-A877-F737B9E1F15B}" presName="vert1" presStyleCnt="0"/>
      <dgm:spPr/>
    </dgm:pt>
    <dgm:pt modelId="{23D64171-7F60-4E6E-B19B-1FE2A93DDEEB}" type="pres">
      <dgm:prSet presAssocID="{EEDF329E-2B41-4C9E-99EF-626695563A76}" presName="thickLine" presStyleLbl="alignNode1" presStyleIdx="2" presStyleCnt="3"/>
      <dgm:spPr/>
    </dgm:pt>
    <dgm:pt modelId="{7DA47877-251C-4508-936C-D4F0B236D2CF}" type="pres">
      <dgm:prSet presAssocID="{EEDF329E-2B41-4C9E-99EF-626695563A76}" presName="horz1" presStyleCnt="0"/>
      <dgm:spPr/>
    </dgm:pt>
    <dgm:pt modelId="{4ABC668D-2E52-4304-9FB5-770E3C617A15}" type="pres">
      <dgm:prSet presAssocID="{EEDF329E-2B41-4C9E-99EF-626695563A76}" presName="tx1" presStyleLbl="revTx" presStyleIdx="2" presStyleCnt="3"/>
      <dgm:spPr/>
    </dgm:pt>
    <dgm:pt modelId="{C98F72B5-89F0-4C3D-8358-CAD9C7A3F7F0}" type="pres">
      <dgm:prSet presAssocID="{EEDF329E-2B41-4C9E-99EF-626695563A76}" presName="vert1" presStyleCnt="0"/>
      <dgm:spPr/>
    </dgm:pt>
  </dgm:ptLst>
  <dgm:cxnLst>
    <dgm:cxn modelId="{BC4E0F0A-425A-4A4D-A26C-9A88475A7071}" type="presOf" srcId="{84399C97-E316-4831-8950-FCB83F52F0DE}" destId="{08E866CD-F54B-4B91-AE90-F9016A407A6B}" srcOrd="0" destOrd="0" presId="urn:microsoft.com/office/officeart/2008/layout/LinedList"/>
    <dgm:cxn modelId="{C1A46432-C053-40A4-AE0B-C11A80E0D5B5}" srcId="{84399C97-E316-4831-8950-FCB83F52F0DE}" destId="{3CFEB6BE-B0F6-4E42-92AF-CB185D39DA0E}" srcOrd="0" destOrd="0" parTransId="{7A63A2AB-65A7-407E-BDD6-DCDE9F2A05AE}" sibTransId="{A29A23BE-3C86-47AC-B0B4-C8E8A3A6BE66}"/>
    <dgm:cxn modelId="{208DF866-88A1-43DB-881D-1098872E3154}" srcId="{84399C97-E316-4831-8950-FCB83F52F0DE}" destId="{65805244-D899-4B3F-A877-F737B9E1F15B}" srcOrd="1" destOrd="0" parTransId="{7C889E81-D5B5-4039-A968-9DF352BD65CE}" sibTransId="{C4976D16-09EF-4E9A-AEFD-B03E027BC3E3}"/>
    <dgm:cxn modelId="{3835BF71-CE10-4DDC-A167-3BE6EB9925CF}" type="presOf" srcId="{65805244-D899-4B3F-A877-F737B9E1F15B}" destId="{8CC39862-42A5-4A1C-8083-AAA7A8560BD3}" srcOrd="0" destOrd="0" presId="urn:microsoft.com/office/officeart/2008/layout/LinedList"/>
    <dgm:cxn modelId="{A74E53B2-49E7-4ECD-A523-60734C5DA6EC}" type="presOf" srcId="{EEDF329E-2B41-4C9E-99EF-626695563A76}" destId="{4ABC668D-2E52-4304-9FB5-770E3C617A15}" srcOrd="0" destOrd="0" presId="urn:microsoft.com/office/officeart/2008/layout/LinedList"/>
    <dgm:cxn modelId="{9607A3C8-18E8-41AE-85FA-2EB3FAEDE75A}" type="presOf" srcId="{3CFEB6BE-B0F6-4E42-92AF-CB185D39DA0E}" destId="{2966A4DF-788E-40F2-9187-E4727108ED62}" srcOrd="0" destOrd="0" presId="urn:microsoft.com/office/officeart/2008/layout/LinedList"/>
    <dgm:cxn modelId="{783CBBDF-B1CA-408E-8015-3899E0F131CE}" srcId="{84399C97-E316-4831-8950-FCB83F52F0DE}" destId="{EEDF329E-2B41-4C9E-99EF-626695563A76}" srcOrd="2" destOrd="0" parTransId="{9AE9DEE0-C88C-4485-9FF6-4C5B768602AB}" sibTransId="{B0C5BB11-FE12-4F20-810E-A76BDBF616C3}"/>
    <dgm:cxn modelId="{D89B41F7-7865-4FF9-8B71-DBFB5F61E368}" type="presParOf" srcId="{08E866CD-F54B-4B91-AE90-F9016A407A6B}" destId="{7315F65C-3F71-4BAB-A2B3-413979C4E44E}" srcOrd="0" destOrd="0" presId="urn:microsoft.com/office/officeart/2008/layout/LinedList"/>
    <dgm:cxn modelId="{C676ACDA-0E04-41EA-AC11-3595123742A6}" type="presParOf" srcId="{08E866CD-F54B-4B91-AE90-F9016A407A6B}" destId="{70007D2B-FD14-44C3-A99A-6C0BD0BC4361}" srcOrd="1" destOrd="0" presId="urn:microsoft.com/office/officeart/2008/layout/LinedList"/>
    <dgm:cxn modelId="{A99E5DB4-2D92-4776-87C2-7D4528846F40}" type="presParOf" srcId="{70007D2B-FD14-44C3-A99A-6C0BD0BC4361}" destId="{2966A4DF-788E-40F2-9187-E4727108ED62}" srcOrd="0" destOrd="0" presId="urn:microsoft.com/office/officeart/2008/layout/LinedList"/>
    <dgm:cxn modelId="{08DA4441-EC03-47C6-9615-80E0444585F4}" type="presParOf" srcId="{70007D2B-FD14-44C3-A99A-6C0BD0BC4361}" destId="{F3574768-61CF-4D4B-906C-D1AB9D01EDA3}" srcOrd="1" destOrd="0" presId="urn:microsoft.com/office/officeart/2008/layout/LinedList"/>
    <dgm:cxn modelId="{AD4CE74A-A3A4-4F4D-9D5F-7568D010CFB9}" type="presParOf" srcId="{08E866CD-F54B-4B91-AE90-F9016A407A6B}" destId="{EC89D98C-503B-457F-AA67-45FC4760DC4C}" srcOrd="2" destOrd="0" presId="urn:microsoft.com/office/officeart/2008/layout/LinedList"/>
    <dgm:cxn modelId="{24B0408E-94A7-4FE6-99BC-3EFF0BFB0323}" type="presParOf" srcId="{08E866CD-F54B-4B91-AE90-F9016A407A6B}" destId="{842FECA9-CE45-4F8B-8B56-DCF2B90BC1CE}" srcOrd="3" destOrd="0" presId="urn:microsoft.com/office/officeart/2008/layout/LinedList"/>
    <dgm:cxn modelId="{DE45440B-5904-46A3-A8B8-00C948E22F49}" type="presParOf" srcId="{842FECA9-CE45-4F8B-8B56-DCF2B90BC1CE}" destId="{8CC39862-42A5-4A1C-8083-AAA7A8560BD3}" srcOrd="0" destOrd="0" presId="urn:microsoft.com/office/officeart/2008/layout/LinedList"/>
    <dgm:cxn modelId="{87F9D7F4-C8AA-4FDA-9745-77652089DB17}" type="presParOf" srcId="{842FECA9-CE45-4F8B-8B56-DCF2B90BC1CE}" destId="{A03433D3-C9C6-4355-AFA9-C6B4ED5ECD32}" srcOrd="1" destOrd="0" presId="urn:microsoft.com/office/officeart/2008/layout/LinedList"/>
    <dgm:cxn modelId="{44405BED-7593-49B3-B0A7-AE8B3691A584}" type="presParOf" srcId="{08E866CD-F54B-4B91-AE90-F9016A407A6B}" destId="{23D64171-7F60-4E6E-B19B-1FE2A93DDEEB}" srcOrd="4" destOrd="0" presId="urn:microsoft.com/office/officeart/2008/layout/LinedList"/>
    <dgm:cxn modelId="{46F473BE-8EAC-4964-8C2E-9A0F02BAA1FC}" type="presParOf" srcId="{08E866CD-F54B-4B91-AE90-F9016A407A6B}" destId="{7DA47877-251C-4508-936C-D4F0B236D2CF}" srcOrd="5" destOrd="0" presId="urn:microsoft.com/office/officeart/2008/layout/LinedList"/>
    <dgm:cxn modelId="{119609F8-8F23-487C-A0EB-AAFE8E5427BF}" type="presParOf" srcId="{7DA47877-251C-4508-936C-D4F0B236D2CF}" destId="{4ABC668D-2E52-4304-9FB5-770E3C617A15}" srcOrd="0" destOrd="0" presId="urn:microsoft.com/office/officeart/2008/layout/LinedList"/>
    <dgm:cxn modelId="{39EDD304-CD7A-4A76-BD9D-BC885D5C5F01}" type="presParOf" srcId="{7DA47877-251C-4508-936C-D4F0B236D2CF}" destId="{C98F72B5-89F0-4C3D-8358-CAD9C7A3F7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9D642C-D41F-4830-96AD-5B0A0013C58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B4D0113-A81C-454E-94D4-A69526AEC94A}">
      <dgm:prSet/>
      <dgm:spPr/>
      <dgm:t>
        <a:bodyPr/>
        <a:lstStyle/>
        <a:p>
          <a:r>
            <a:rPr lang="en-GB"/>
            <a:t>1.</a:t>
          </a:r>
          <a:endParaRPr lang="en-US"/>
        </a:p>
      </dgm:t>
    </dgm:pt>
    <dgm:pt modelId="{543776DD-3726-4091-9549-02C74AFB7411}" type="parTrans" cxnId="{01348839-4EC4-4141-9938-2128CA8D10FE}">
      <dgm:prSet/>
      <dgm:spPr/>
      <dgm:t>
        <a:bodyPr/>
        <a:lstStyle/>
        <a:p>
          <a:endParaRPr lang="en-US"/>
        </a:p>
      </dgm:t>
    </dgm:pt>
    <dgm:pt modelId="{3C739427-D070-4645-BF90-4F9CD2C29832}" type="sibTrans" cxnId="{01348839-4EC4-4141-9938-2128CA8D10FE}">
      <dgm:prSet/>
      <dgm:spPr/>
      <dgm:t>
        <a:bodyPr/>
        <a:lstStyle/>
        <a:p>
          <a:endParaRPr lang="en-US"/>
        </a:p>
      </dgm:t>
    </dgm:pt>
    <dgm:pt modelId="{506BBD86-F760-41FA-9FFB-B2A0C14DF774}">
      <dgm:prSet/>
      <dgm:spPr/>
      <dgm:t>
        <a:bodyPr/>
        <a:lstStyle/>
        <a:p>
          <a:r>
            <a:rPr lang="en-GB"/>
            <a:t>2.</a:t>
          </a:r>
          <a:endParaRPr lang="en-US"/>
        </a:p>
      </dgm:t>
    </dgm:pt>
    <dgm:pt modelId="{3B47F84A-BBF6-4B3F-B245-4F69C86602C5}" type="parTrans" cxnId="{800C2782-4DE4-44FF-9297-5DEF3154DC6C}">
      <dgm:prSet/>
      <dgm:spPr/>
      <dgm:t>
        <a:bodyPr/>
        <a:lstStyle/>
        <a:p>
          <a:endParaRPr lang="en-US"/>
        </a:p>
      </dgm:t>
    </dgm:pt>
    <dgm:pt modelId="{34B44339-D32B-4397-8907-DAB33E141703}" type="sibTrans" cxnId="{800C2782-4DE4-44FF-9297-5DEF3154DC6C}">
      <dgm:prSet/>
      <dgm:spPr/>
      <dgm:t>
        <a:bodyPr/>
        <a:lstStyle/>
        <a:p>
          <a:endParaRPr lang="en-US"/>
        </a:p>
      </dgm:t>
    </dgm:pt>
    <dgm:pt modelId="{0E4309F1-56DA-4BEE-97CB-6EBC3461799A}">
      <dgm:prSet/>
      <dgm:spPr/>
      <dgm:t>
        <a:bodyPr/>
        <a:lstStyle/>
        <a:p>
          <a:r>
            <a:rPr lang="en-GB"/>
            <a:t>3.</a:t>
          </a:r>
          <a:endParaRPr lang="en-US"/>
        </a:p>
      </dgm:t>
    </dgm:pt>
    <dgm:pt modelId="{FA2BB242-DC90-419B-8122-63DE7DF5A2E0}" type="parTrans" cxnId="{B2995086-9283-4732-965F-CF6776EDADED}">
      <dgm:prSet/>
      <dgm:spPr/>
      <dgm:t>
        <a:bodyPr/>
        <a:lstStyle/>
        <a:p>
          <a:endParaRPr lang="en-US"/>
        </a:p>
      </dgm:t>
    </dgm:pt>
    <dgm:pt modelId="{53C8A430-24E0-4B2E-ACCC-EA222AD565E2}" type="sibTrans" cxnId="{B2995086-9283-4732-965F-CF6776EDADED}">
      <dgm:prSet/>
      <dgm:spPr/>
      <dgm:t>
        <a:bodyPr/>
        <a:lstStyle/>
        <a:p>
          <a:endParaRPr lang="en-US"/>
        </a:p>
      </dgm:t>
    </dgm:pt>
    <dgm:pt modelId="{E7CAE134-1C32-4964-8D9C-798903FB5C83}" type="pres">
      <dgm:prSet presAssocID="{F49D642C-D41F-4830-96AD-5B0A0013C582}" presName="outerComposite" presStyleCnt="0">
        <dgm:presLayoutVars>
          <dgm:chMax val="5"/>
          <dgm:dir/>
          <dgm:resizeHandles val="exact"/>
        </dgm:presLayoutVars>
      </dgm:prSet>
      <dgm:spPr/>
    </dgm:pt>
    <dgm:pt modelId="{548D0A48-F475-4EE0-825C-BA3C2FC2A2CB}" type="pres">
      <dgm:prSet presAssocID="{F49D642C-D41F-4830-96AD-5B0A0013C582}" presName="dummyMaxCanvas" presStyleCnt="0">
        <dgm:presLayoutVars/>
      </dgm:prSet>
      <dgm:spPr/>
    </dgm:pt>
    <dgm:pt modelId="{05419DC9-CE52-42C3-B148-74D85B3D3F9D}" type="pres">
      <dgm:prSet presAssocID="{F49D642C-D41F-4830-96AD-5B0A0013C582}" presName="ThreeNodes_1" presStyleLbl="node1" presStyleIdx="0" presStyleCnt="3">
        <dgm:presLayoutVars>
          <dgm:bulletEnabled val="1"/>
        </dgm:presLayoutVars>
      </dgm:prSet>
      <dgm:spPr/>
    </dgm:pt>
    <dgm:pt modelId="{DA309BB7-EA82-4B60-ABAF-A017926CD922}" type="pres">
      <dgm:prSet presAssocID="{F49D642C-D41F-4830-96AD-5B0A0013C582}" presName="ThreeNodes_2" presStyleLbl="node1" presStyleIdx="1" presStyleCnt="3">
        <dgm:presLayoutVars>
          <dgm:bulletEnabled val="1"/>
        </dgm:presLayoutVars>
      </dgm:prSet>
      <dgm:spPr/>
    </dgm:pt>
    <dgm:pt modelId="{E8960E2B-9EE9-494A-B3AB-8D764F07E776}" type="pres">
      <dgm:prSet presAssocID="{F49D642C-D41F-4830-96AD-5B0A0013C582}" presName="ThreeNodes_3" presStyleLbl="node1" presStyleIdx="2" presStyleCnt="3">
        <dgm:presLayoutVars>
          <dgm:bulletEnabled val="1"/>
        </dgm:presLayoutVars>
      </dgm:prSet>
      <dgm:spPr/>
    </dgm:pt>
    <dgm:pt modelId="{6D4BB043-9157-4ECC-98EE-5B3A369BC77E}" type="pres">
      <dgm:prSet presAssocID="{F49D642C-D41F-4830-96AD-5B0A0013C582}" presName="ThreeConn_1-2" presStyleLbl="fgAccFollowNode1" presStyleIdx="0" presStyleCnt="2">
        <dgm:presLayoutVars>
          <dgm:bulletEnabled val="1"/>
        </dgm:presLayoutVars>
      </dgm:prSet>
      <dgm:spPr/>
    </dgm:pt>
    <dgm:pt modelId="{7A1D7BCE-DE3E-454A-9742-8567BE036519}" type="pres">
      <dgm:prSet presAssocID="{F49D642C-D41F-4830-96AD-5B0A0013C582}" presName="ThreeConn_2-3" presStyleLbl="fgAccFollowNode1" presStyleIdx="1" presStyleCnt="2">
        <dgm:presLayoutVars>
          <dgm:bulletEnabled val="1"/>
        </dgm:presLayoutVars>
      </dgm:prSet>
      <dgm:spPr/>
    </dgm:pt>
    <dgm:pt modelId="{1D37DF10-B5AA-4092-A899-67F918C84300}" type="pres">
      <dgm:prSet presAssocID="{F49D642C-D41F-4830-96AD-5B0A0013C582}" presName="ThreeNodes_1_text" presStyleLbl="node1" presStyleIdx="2" presStyleCnt="3">
        <dgm:presLayoutVars>
          <dgm:bulletEnabled val="1"/>
        </dgm:presLayoutVars>
      </dgm:prSet>
      <dgm:spPr/>
    </dgm:pt>
    <dgm:pt modelId="{BDF1D3D4-ABC2-433D-BDE6-61EE13FD12D8}" type="pres">
      <dgm:prSet presAssocID="{F49D642C-D41F-4830-96AD-5B0A0013C582}" presName="ThreeNodes_2_text" presStyleLbl="node1" presStyleIdx="2" presStyleCnt="3">
        <dgm:presLayoutVars>
          <dgm:bulletEnabled val="1"/>
        </dgm:presLayoutVars>
      </dgm:prSet>
      <dgm:spPr/>
    </dgm:pt>
    <dgm:pt modelId="{D5247447-3FC5-4158-80BD-EB61ADBEE5D3}" type="pres">
      <dgm:prSet presAssocID="{F49D642C-D41F-4830-96AD-5B0A0013C582}" presName="ThreeNodes_3_text" presStyleLbl="node1" presStyleIdx="2" presStyleCnt="3">
        <dgm:presLayoutVars>
          <dgm:bulletEnabled val="1"/>
        </dgm:presLayoutVars>
      </dgm:prSet>
      <dgm:spPr/>
    </dgm:pt>
  </dgm:ptLst>
  <dgm:cxnLst>
    <dgm:cxn modelId="{13E19E37-11BA-4AD4-9986-562F5DFE1499}" type="presOf" srcId="{506BBD86-F760-41FA-9FFB-B2A0C14DF774}" destId="{DA309BB7-EA82-4B60-ABAF-A017926CD922}" srcOrd="0" destOrd="0" presId="urn:microsoft.com/office/officeart/2005/8/layout/vProcess5"/>
    <dgm:cxn modelId="{01348839-4EC4-4141-9938-2128CA8D10FE}" srcId="{F49D642C-D41F-4830-96AD-5B0A0013C582}" destId="{BB4D0113-A81C-454E-94D4-A69526AEC94A}" srcOrd="0" destOrd="0" parTransId="{543776DD-3726-4091-9549-02C74AFB7411}" sibTransId="{3C739427-D070-4645-BF90-4F9CD2C29832}"/>
    <dgm:cxn modelId="{9D5EB95F-AC60-496B-8839-54037735B505}" type="presOf" srcId="{F49D642C-D41F-4830-96AD-5B0A0013C582}" destId="{E7CAE134-1C32-4964-8D9C-798903FB5C83}" srcOrd="0" destOrd="0" presId="urn:microsoft.com/office/officeart/2005/8/layout/vProcess5"/>
    <dgm:cxn modelId="{9122096D-9EFD-43F5-96DF-31A6391922E8}" type="presOf" srcId="{BB4D0113-A81C-454E-94D4-A69526AEC94A}" destId="{05419DC9-CE52-42C3-B148-74D85B3D3F9D}" srcOrd="0" destOrd="0" presId="urn:microsoft.com/office/officeart/2005/8/layout/vProcess5"/>
    <dgm:cxn modelId="{D2E7E16D-62B2-4977-B8AB-6E54CCCE2607}" type="presOf" srcId="{3C739427-D070-4645-BF90-4F9CD2C29832}" destId="{6D4BB043-9157-4ECC-98EE-5B3A369BC77E}" srcOrd="0" destOrd="0" presId="urn:microsoft.com/office/officeart/2005/8/layout/vProcess5"/>
    <dgm:cxn modelId="{800C2782-4DE4-44FF-9297-5DEF3154DC6C}" srcId="{F49D642C-D41F-4830-96AD-5B0A0013C582}" destId="{506BBD86-F760-41FA-9FFB-B2A0C14DF774}" srcOrd="1" destOrd="0" parTransId="{3B47F84A-BBF6-4B3F-B245-4F69C86602C5}" sibTransId="{34B44339-D32B-4397-8907-DAB33E141703}"/>
    <dgm:cxn modelId="{E5703384-7C42-4096-8A76-FDC782DCFFF7}" type="presOf" srcId="{0E4309F1-56DA-4BEE-97CB-6EBC3461799A}" destId="{E8960E2B-9EE9-494A-B3AB-8D764F07E776}" srcOrd="0" destOrd="0" presId="urn:microsoft.com/office/officeart/2005/8/layout/vProcess5"/>
    <dgm:cxn modelId="{6F686484-D434-4CEA-B901-65B4BC8BB0CA}" type="presOf" srcId="{0E4309F1-56DA-4BEE-97CB-6EBC3461799A}" destId="{D5247447-3FC5-4158-80BD-EB61ADBEE5D3}" srcOrd="1" destOrd="0" presId="urn:microsoft.com/office/officeart/2005/8/layout/vProcess5"/>
    <dgm:cxn modelId="{B2995086-9283-4732-965F-CF6776EDADED}" srcId="{F49D642C-D41F-4830-96AD-5B0A0013C582}" destId="{0E4309F1-56DA-4BEE-97CB-6EBC3461799A}" srcOrd="2" destOrd="0" parTransId="{FA2BB242-DC90-419B-8122-63DE7DF5A2E0}" sibTransId="{53C8A430-24E0-4B2E-ACCC-EA222AD565E2}"/>
    <dgm:cxn modelId="{6BC5219F-CEAA-4DC7-98B9-BD30E8491358}" type="presOf" srcId="{BB4D0113-A81C-454E-94D4-A69526AEC94A}" destId="{1D37DF10-B5AA-4092-A899-67F918C84300}" srcOrd="1" destOrd="0" presId="urn:microsoft.com/office/officeart/2005/8/layout/vProcess5"/>
    <dgm:cxn modelId="{2B8F03E4-14B0-4457-8F89-5473B989786F}" type="presOf" srcId="{506BBD86-F760-41FA-9FFB-B2A0C14DF774}" destId="{BDF1D3D4-ABC2-433D-BDE6-61EE13FD12D8}" srcOrd="1" destOrd="0" presId="urn:microsoft.com/office/officeart/2005/8/layout/vProcess5"/>
    <dgm:cxn modelId="{857871E6-949B-456F-8EAB-A743FF615848}" type="presOf" srcId="{34B44339-D32B-4397-8907-DAB33E141703}" destId="{7A1D7BCE-DE3E-454A-9742-8567BE036519}" srcOrd="0" destOrd="0" presId="urn:microsoft.com/office/officeart/2005/8/layout/vProcess5"/>
    <dgm:cxn modelId="{B6DC9940-D05B-43CB-9B07-8E21E7D50244}" type="presParOf" srcId="{E7CAE134-1C32-4964-8D9C-798903FB5C83}" destId="{548D0A48-F475-4EE0-825C-BA3C2FC2A2CB}" srcOrd="0" destOrd="0" presId="urn:microsoft.com/office/officeart/2005/8/layout/vProcess5"/>
    <dgm:cxn modelId="{1528EA73-3EC2-4E7D-BFCD-FD769BC49025}" type="presParOf" srcId="{E7CAE134-1C32-4964-8D9C-798903FB5C83}" destId="{05419DC9-CE52-42C3-B148-74D85B3D3F9D}" srcOrd="1" destOrd="0" presId="urn:microsoft.com/office/officeart/2005/8/layout/vProcess5"/>
    <dgm:cxn modelId="{22A31762-9BED-4175-A195-CE9CD60D41FF}" type="presParOf" srcId="{E7CAE134-1C32-4964-8D9C-798903FB5C83}" destId="{DA309BB7-EA82-4B60-ABAF-A017926CD922}" srcOrd="2" destOrd="0" presId="urn:microsoft.com/office/officeart/2005/8/layout/vProcess5"/>
    <dgm:cxn modelId="{5FB992BF-161D-4492-B995-BC2034728E19}" type="presParOf" srcId="{E7CAE134-1C32-4964-8D9C-798903FB5C83}" destId="{E8960E2B-9EE9-494A-B3AB-8D764F07E776}" srcOrd="3" destOrd="0" presId="urn:microsoft.com/office/officeart/2005/8/layout/vProcess5"/>
    <dgm:cxn modelId="{94467F10-024D-4AF0-B23F-BD81787A9519}" type="presParOf" srcId="{E7CAE134-1C32-4964-8D9C-798903FB5C83}" destId="{6D4BB043-9157-4ECC-98EE-5B3A369BC77E}" srcOrd="4" destOrd="0" presId="urn:microsoft.com/office/officeart/2005/8/layout/vProcess5"/>
    <dgm:cxn modelId="{3FC490A2-6984-4BBA-B4EC-DA7DA85A764C}" type="presParOf" srcId="{E7CAE134-1C32-4964-8D9C-798903FB5C83}" destId="{7A1D7BCE-DE3E-454A-9742-8567BE036519}" srcOrd="5" destOrd="0" presId="urn:microsoft.com/office/officeart/2005/8/layout/vProcess5"/>
    <dgm:cxn modelId="{68C6E1D9-ACEA-4E1C-9C11-DF49453646E3}" type="presParOf" srcId="{E7CAE134-1C32-4964-8D9C-798903FB5C83}" destId="{1D37DF10-B5AA-4092-A899-67F918C84300}" srcOrd="6" destOrd="0" presId="urn:microsoft.com/office/officeart/2005/8/layout/vProcess5"/>
    <dgm:cxn modelId="{09A7CC3A-B68E-454A-A8BE-5BB8AFD2258D}" type="presParOf" srcId="{E7CAE134-1C32-4964-8D9C-798903FB5C83}" destId="{BDF1D3D4-ABC2-433D-BDE6-61EE13FD12D8}" srcOrd="7" destOrd="0" presId="urn:microsoft.com/office/officeart/2005/8/layout/vProcess5"/>
    <dgm:cxn modelId="{F1657ECC-14A7-46FC-AD1A-056637EBBA70}" type="presParOf" srcId="{E7CAE134-1C32-4964-8D9C-798903FB5C83}" destId="{D5247447-3FC5-4158-80BD-EB61ADBEE5D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2462D-EE17-4450-B512-65167654FC2C}">
      <dsp:nvSpPr>
        <dsp:cNvPr id="0" name=""/>
        <dsp:cNvSpPr/>
      </dsp:nvSpPr>
      <dsp:spPr>
        <a:xfrm>
          <a:off x="0" y="212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56FD20-7154-4FDB-BD13-ED1E69D7A6C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1.</a:t>
          </a:r>
          <a:endParaRPr lang="en-US" sz="6500" kern="1200"/>
        </a:p>
      </dsp:txBody>
      <dsp:txXfrm>
        <a:off x="0" y="2124"/>
        <a:ext cx="10515600" cy="1449029"/>
      </dsp:txXfrm>
    </dsp:sp>
    <dsp:sp modelId="{0B1E32FB-B3C1-4259-BD11-7214F2E97520}">
      <dsp:nvSpPr>
        <dsp:cNvPr id="0" name=""/>
        <dsp:cNvSpPr/>
      </dsp:nvSpPr>
      <dsp:spPr>
        <a:xfrm>
          <a:off x="0" y="145115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2FD70-37D8-462A-AFA2-0FC28EADA56D}">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2.</a:t>
          </a:r>
          <a:endParaRPr lang="en-US" sz="6500" kern="1200"/>
        </a:p>
      </dsp:txBody>
      <dsp:txXfrm>
        <a:off x="0" y="1451154"/>
        <a:ext cx="10515600" cy="1449029"/>
      </dsp:txXfrm>
    </dsp:sp>
    <dsp:sp modelId="{796B4DF1-2F9E-4AB1-83E7-A31BDC920E6E}">
      <dsp:nvSpPr>
        <dsp:cNvPr id="0" name=""/>
        <dsp:cNvSpPr/>
      </dsp:nvSpPr>
      <dsp:spPr>
        <a:xfrm>
          <a:off x="0" y="2900183"/>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CD8B6-ACBE-4C9A-AA0E-878D446BE2FD}">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3.</a:t>
          </a:r>
          <a:endParaRPr lang="en-US" sz="65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B372D-B476-4B46-9EB8-7B40D1477980}">
      <dsp:nvSpPr>
        <dsp:cNvPr id="0" name=""/>
        <dsp:cNvSpPr/>
      </dsp:nvSpPr>
      <dsp:spPr>
        <a:xfrm>
          <a:off x="0" y="143"/>
          <a:ext cx="6263640"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Parent is our 'Taught' concept of life</a:t>
          </a:r>
          <a:endParaRPr lang="en-US" sz="4400" kern="1200"/>
        </a:p>
      </dsp:txBody>
      <dsp:txXfrm>
        <a:off x="85444" y="85587"/>
        <a:ext cx="6092752" cy="1579432"/>
      </dsp:txXfrm>
    </dsp:sp>
    <dsp:sp modelId="{5F3BE9BF-052D-47B1-B207-A6DBB73B61B1}">
      <dsp:nvSpPr>
        <dsp:cNvPr id="0" name=""/>
        <dsp:cNvSpPr/>
      </dsp:nvSpPr>
      <dsp:spPr>
        <a:xfrm>
          <a:off x="0" y="1877183"/>
          <a:ext cx="6263640" cy="17503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Adult is our 'Thought' concept of life</a:t>
          </a:r>
          <a:endParaRPr lang="en-US" sz="4400" kern="1200"/>
        </a:p>
      </dsp:txBody>
      <dsp:txXfrm>
        <a:off x="85444" y="1962627"/>
        <a:ext cx="6092752" cy="1579432"/>
      </dsp:txXfrm>
    </dsp:sp>
    <dsp:sp modelId="{5F9DCEA9-0DE9-4B2C-8124-BA68D9E3DBEF}">
      <dsp:nvSpPr>
        <dsp:cNvPr id="0" name=""/>
        <dsp:cNvSpPr/>
      </dsp:nvSpPr>
      <dsp:spPr>
        <a:xfrm>
          <a:off x="0" y="3754224"/>
          <a:ext cx="6263640" cy="17503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Child is our 'Felt' concept of life</a:t>
          </a:r>
          <a:endParaRPr lang="en-US" sz="4400" kern="1200"/>
        </a:p>
      </dsp:txBody>
      <dsp:txXfrm>
        <a:off x="85444" y="3839668"/>
        <a:ext cx="6092752" cy="1579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61612-B78F-49D4-A391-4350DFA0A8B6}">
      <dsp:nvSpPr>
        <dsp:cNvPr id="0" name=""/>
        <dsp:cNvSpPr/>
      </dsp:nvSpPr>
      <dsp:spPr>
        <a:xfrm>
          <a:off x="0" y="729"/>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6F231-6777-46CE-B751-75E227CE32DB}">
      <dsp:nvSpPr>
        <dsp:cNvPr id="0" name=""/>
        <dsp:cNvSpPr/>
      </dsp:nvSpPr>
      <dsp:spPr>
        <a:xfrm>
          <a:off x="0" y="729"/>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Does one of the following statements maybe provoke a "yes" inside your client?</a:t>
          </a:r>
          <a:br>
            <a:rPr lang="en-GB" sz="2400" b="1" kern="1200" dirty="0"/>
          </a:br>
          <a:endParaRPr lang="en-US" sz="2400" b="1" kern="1200" dirty="0"/>
        </a:p>
      </dsp:txBody>
      <dsp:txXfrm>
        <a:off x="0" y="729"/>
        <a:ext cx="12192001" cy="853091"/>
      </dsp:txXfrm>
    </dsp:sp>
    <dsp:sp modelId="{9113E366-0D59-4387-A2BC-AD013F9D4D39}">
      <dsp:nvSpPr>
        <dsp:cNvPr id="0" name=""/>
        <dsp:cNvSpPr/>
      </dsp:nvSpPr>
      <dsp:spPr>
        <a:xfrm>
          <a:off x="0" y="853820"/>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4D7B0E-A1AD-45E8-B783-0E8297529EFA}">
      <dsp:nvSpPr>
        <dsp:cNvPr id="0" name=""/>
        <dsp:cNvSpPr/>
      </dsp:nvSpPr>
      <dsp:spPr>
        <a:xfrm>
          <a:off x="0" y="853820"/>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There is always so much to do</a:t>
          </a:r>
          <a:endParaRPr lang="en-US" sz="2800" kern="1200" dirty="0"/>
        </a:p>
      </dsp:txBody>
      <dsp:txXfrm>
        <a:off x="0" y="853820"/>
        <a:ext cx="12192001" cy="853091"/>
      </dsp:txXfrm>
    </dsp:sp>
    <dsp:sp modelId="{D3E0DBE6-5339-4FE1-B118-686A716FC409}">
      <dsp:nvSpPr>
        <dsp:cNvPr id="0" name=""/>
        <dsp:cNvSpPr/>
      </dsp:nvSpPr>
      <dsp:spPr>
        <a:xfrm>
          <a:off x="0" y="1706911"/>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C21C8-C1B9-43DD-8754-F19F828CAFAD}">
      <dsp:nvSpPr>
        <dsp:cNvPr id="0" name=""/>
        <dsp:cNvSpPr/>
      </dsp:nvSpPr>
      <dsp:spPr>
        <a:xfrm>
          <a:off x="0" y="1706911"/>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Addiction to harmony</a:t>
          </a:r>
          <a:endParaRPr lang="en-US" sz="2800" kern="1200" dirty="0"/>
        </a:p>
      </dsp:txBody>
      <dsp:txXfrm>
        <a:off x="0" y="1706911"/>
        <a:ext cx="12192001" cy="853091"/>
      </dsp:txXfrm>
    </dsp:sp>
    <dsp:sp modelId="{85A1CDF6-807D-43AB-AD95-F729439C7A70}">
      <dsp:nvSpPr>
        <dsp:cNvPr id="0" name=""/>
        <dsp:cNvSpPr/>
      </dsp:nvSpPr>
      <dsp:spPr>
        <a:xfrm>
          <a:off x="0" y="2560002"/>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90D8E-AB8A-489C-8120-A03D068AEB01}">
      <dsp:nvSpPr>
        <dsp:cNvPr id="0" name=""/>
        <dsp:cNvSpPr/>
      </dsp:nvSpPr>
      <dsp:spPr>
        <a:xfrm>
          <a:off x="0" y="2560002"/>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Life lacks lightness</a:t>
          </a:r>
          <a:endParaRPr lang="en-US" sz="2800" kern="1200" dirty="0"/>
        </a:p>
      </dsp:txBody>
      <dsp:txXfrm>
        <a:off x="0" y="2560002"/>
        <a:ext cx="12192001" cy="853091"/>
      </dsp:txXfrm>
    </dsp:sp>
    <dsp:sp modelId="{5441AFD8-31B5-44F2-9DD6-38A3A9E77668}">
      <dsp:nvSpPr>
        <dsp:cNvPr id="0" name=""/>
        <dsp:cNvSpPr/>
      </dsp:nvSpPr>
      <dsp:spPr>
        <a:xfrm>
          <a:off x="0" y="3413094"/>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BC3219-BFBA-46B7-A495-E647E8C0B40F}">
      <dsp:nvSpPr>
        <dsp:cNvPr id="0" name=""/>
        <dsp:cNvSpPr/>
      </dsp:nvSpPr>
      <dsp:spPr>
        <a:xfrm>
          <a:off x="0" y="3413094"/>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Perfectionism</a:t>
          </a:r>
          <a:endParaRPr lang="en-US" sz="2800" kern="1200" dirty="0"/>
        </a:p>
      </dsp:txBody>
      <dsp:txXfrm>
        <a:off x="0" y="3413094"/>
        <a:ext cx="12192001" cy="853091"/>
      </dsp:txXfrm>
    </dsp:sp>
    <dsp:sp modelId="{72FBCCEA-9ADA-4C1F-93C0-84B5B02CA37F}">
      <dsp:nvSpPr>
        <dsp:cNvPr id="0" name=""/>
        <dsp:cNvSpPr/>
      </dsp:nvSpPr>
      <dsp:spPr>
        <a:xfrm>
          <a:off x="0" y="4266185"/>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C5C387-69A0-4759-A3B0-B9E6702B04F9}">
      <dsp:nvSpPr>
        <dsp:cNvPr id="0" name=""/>
        <dsp:cNvSpPr/>
      </dsp:nvSpPr>
      <dsp:spPr>
        <a:xfrm>
          <a:off x="0" y="4266185"/>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 always have to stand my ground</a:t>
          </a:r>
          <a:endParaRPr lang="en-US" sz="2800" kern="1200" dirty="0"/>
        </a:p>
      </dsp:txBody>
      <dsp:txXfrm>
        <a:off x="0" y="4266185"/>
        <a:ext cx="12192001" cy="853091"/>
      </dsp:txXfrm>
    </dsp:sp>
    <dsp:sp modelId="{311AA372-C759-4201-A83E-F895FE038EFF}">
      <dsp:nvSpPr>
        <dsp:cNvPr id="0" name=""/>
        <dsp:cNvSpPr/>
      </dsp:nvSpPr>
      <dsp:spPr>
        <a:xfrm>
          <a:off x="0" y="5119276"/>
          <a:ext cx="121920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F43FF-FE23-4FF2-A427-E04143114210}">
      <dsp:nvSpPr>
        <dsp:cNvPr id="0" name=""/>
        <dsp:cNvSpPr/>
      </dsp:nvSpPr>
      <dsp:spPr>
        <a:xfrm>
          <a:off x="0" y="5119276"/>
          <a:ext cx="12192001" cy="85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I</a:t>
          </a:r>
          <a:r>
            <a:rPr lang="en-GB" sz="2400" b="1" kern="1200" dirty="0"/>
            <a:t>f any of the statements resonate with a client, they are likely to exploit themselves in certain situations. Expand more energy than is necessary – try harder – achieve less.</a:t>
          </a:r>
          <a:endParaRPr lang="en-US" sz="2400" b="1" kern="1200" dirty="0"/>
        </a:p>
      </dsp:txBody>
      <dsp:txXfrm>
        <a:off x="0" y="5119276"/>
        <a:ext cx="12192001" cy="8530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0CA8E-ECE4-44F0-A17F-8C3D70EEA8E0}">
      <dsp:nvSpPr>
        <dsp:cNvPr id="0" name=""/>
        <dsp:cNvSpPr/>
      </dsp:nvSpPr>
      <dsp:spPr>
        <a:xfrm>
          <a:off x="0" y="2125"/>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7CD09-4D52-42D0-8E23-CE26B6594B91}">
      <dsp:nvSpPr>
        <dsp:cNvPr id="0" name=""/>
        <dsp:cNvSpPr/>
      </dsp:nvSpPr>
      <dsp:spPr>
        <a:xfrm>
          <a:off x="0" y="2125"/>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Behind these concepts sits the transactional concept of inner drivers. Here are some drivers:</a:t>
          </a:r>
          <a:endParaRPr lang="en-US" sz="2100" b="1" kern="1200" dirty="0"/>
        </a:p>
      </dsp:txBody>
      <dsp:txXfrm>
        <a:off x="0" y="2125"/>
        <a:ext cx="10515600" cy="724715"/>
      </dsp:txXfrm>
    </dsp:sp>
    <dsp:sp modelId="{C71D0EC8-753C-4AB7-9CB7-F88D8E983856}">
      <dsp:nvSpPr>
        <dsp:cNvPr id="0" name=""/>
        <dsp:cNvSpPr/>
      </dsp:nvSpPr>
      <dsp:spPr>
        <a:xfrm>
          <a:off x="0" y="726840"/>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EF35F3-79E2-4CC0-9E02-4655F9524E6A}">
      <dsp:nvSpPr>
        <dsp:cNvPr id="0" name=""/>
        <dsp:cNvSpPr/>
      </dsp:nvSpPr>
      <dsp:spPr>
        <a:xfrm>
          <a:off x="0" y="726840"/>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“Hurry up!“</a:t>
          </a:r>
          <a:endParaRPr lang="en-US" sz="2800" kern="1200" dirty="0"/>
        </a:p>
      </dsp:txBody>
      <dsp:txXfrm>
        <a:off x="0" y="726840"/>
        <a:ext cx="10515600" cy="724715"/>
      </dsp:txXfrm>
    </dsp:sp>
    <dsp:sp modelId="{9EB5B6A9-B126-45D2-BCA6-D8E9EC5D6040}">
      <dsp:nvSpPr>
        <dsp:cNvPr id="0" name=""/>
        <dsp:cNvSpPr/>
      </dsp:nvSpPr>
      <dsp:spPr>
        <a:xfrm>
          <a:off x="0" y="1451556"/>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E1493-2FDE-41FA-BC61-8785CE9358E6}">
      <dsp:nvSpPr>
        <dsp:cNvPr id="0" name=""/>
        <dsp:cNvSpPr/>
      </dsp:nvSpPr>
      <dsp:spPr>
        <a:xfrm>
          <a:off x="0" y="1451556"/>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“Do it right!“</a:t>
          </a:r>
          <a:endParaRPr lang="en-US" sz="2800" kern="1200" dirty="0"/>
        </a:p>
      </dsp:txBody>
      <dsp:txXfrm>
        <a:off x="0" y="1451556"/>
        <a:ext cx="10515600" cy="724715"/>
      </dsp:txXfrm>
    </dsp:sp>
    <dsp:sp modelId="{BF561F22-C24C-4CDF-9B45-B0EB45A46F31}">
      <dsp:nvSpPr>
        <dsp:cNvPr id="0" name=""/>
        <dsp:cNvSpPr/>
      </dsp:nvSpPr>
      <dsp:spPr>
        <a:xfrm>
          <a:off x="0" y="2176271"/>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50C85B-216C-4BBC-B28B-F79531B77E59}">
      <dsp:nvSpPr>
        <dsp:cNvPr id="0" name=""/>
        <dsp:cNvSpPr/>
      </dsp:nvSpPr>
      <dsp:spPr>
        <a:xfrm>
          <a:off x="0" y="2176271"/>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“Give your best!“</a:t>
          </a:r>
          <a:endParaRPr lang="en-US" sz="2800" kern="1200" dirty="0"/>
        </a:p>
      </dsp:txBody>
      <dsp:txXfrm>
        <a:off x="0" y="2176271"/>
        <a:ext cx="10515600" cy="724715"/>
      </dsp:txXfrm>
    </dsp:sp>
    <dsp:sp modelId="{EA1C7ED8-2219-4D9C-A535-7EEBB269CB90}">
      <dsp:nvSpPr>
        <dsp:cNvPr id="0" name=""/>
        <dsp:cNvSpPr/>
      </dsp:nvSpPr>
      <dsp:spPr>
        <a:xfrm>
          <a:off x="0" y="2900987"/>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DF42B-B8FD-4042-9CFE-4146D17D8178}">
      <dsp:nvSpPr>
        <dsp:cNvPr id="0" name=""/>
        <dsp:cNvSpPr/>
      </dsp:nvSpPr>
      <dsp:spPr>
        <a:xfrm>
          <a:off x="0" y="2900987"/>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“Be perfect!“</a:t>
          </a:r>
          <a:endParaRPr lang="en-US" sz="2800" kern="1200" dirty="0"/>
        </a:p>
      </dsp:txBody>
      <dsp:txXfrm>
        <a:off x="0" y="2900987"/>
        <a:ext cx="10515600" cy="724715"/>
      </dsp:txXfrm>
    </dsp:sp>
    <dsp:sp modelId="{9435DE46-5C51-46CC-9F00-7877459A3714}">
      <dsp:nvSpPr>
        <dsp:cNvPr id="0" name=""/>
        <dsp:cNvSpPr/>
      </dsp:nvSpPr>
      <dsp:spPr>
        <a:xfrm>
          <a:off x="0" y="3625703"/>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04CE18-FC14-4EB8-A151-764BEA47E6AF}">
      <dsp:nvSpPr>
        <dsp:cNvPr id="0" name=""/>
        <dsp:cNvSpPr/>
      </dsp:nvSpPr>
      <dsp:spPr>
        <a:xfrm>
          <a:off x="0" y="3625703"/>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“Be strong!“</a:t>
          </a:r>
          <a:endParaRPr lang="en-US" sz="2800" kern="1200" dirty="0"/>
        </a:p>
      </dsp:txBody>
      <dsp:txXfrm>
        <a:off x="0" y="3625703"/>
        <a:ext cx="10515600" cy="7247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801A1-EDC3-435D-A7C7-6D6A68E4198F}">
      <dsp:nvSpPr>
        <dsp:cNvPr id="0" name=""/>
        <dsp:cNvSpPr/>
      </dsp:nvSpPr>
      <dsp:spPr>
        <a:xfrm>
          <a:off x="1331" y="466883"/>
          <a:ext cx="4672458" cy="296701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229E43F-C69C-416A-B16C-6F0B48BEA44C}">
      <dsp:nvSpPr>
        <dsp:cNvPr id="0" name=""/>
        <dsp:cNvSpPr/>
      </dsp:nvSpPr>
      <dsp:spPr>
        <a:xfrm>
          <a:off x="520493"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 life script in transactional analysis describes an unconsciously designed life plan of ours. </a:t>
          </a:r>
          <a:endParaRPr lang="en-US" sz="3400" kern="1200"/>
        </a:p>
      </dsp:txBody>
      <dsp:txXfrm>
        <a:off x="607394" y="1046988"/>
        <a:ext cx="4498656" cy="2793209"/>
      </dsp:txXfrm>
    </dsp:sp>
    <dsp:sp modelId="{C6B6A377-718E-422D-A64A-64A8C527BFD3}">
      <dsp:nvSpPr>
        <dsp:cNvPr id="0" name=""/>
        <dsp:cNvSpPr/>
      </dsp:nvSpPr>
      <dsp:spPr>
        <a:xfrm>
          <a:off x="5712114" y="466883"/>
          <a:ext cx="4672458" cy="296701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B77C8CA-BE5E-425D-89FB-6E4E2C18B89C}">
      <dsp:nvSpPr>
        <dsp:cNvPr id="0" name=""/>
        <dsp:cNvSpPr/>
      </dsp:nvSpPr>
      <dsp:spPr>
        <a:xfrm>
          <a:off x="6231276"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It includes a view of us, others and the environment.</a:t>
          </a:r>
          <a:endParaRPr lang="en-US" sz="3400" kern="1200"/>
        </a:p>
      </dsp:txBody>
      <dsp:txXfrm>
        <a:off x="6318177" y="1046988"/>
        <a:ext cx="4498656" cy="27932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5F65C-3F71-4BAB-A2B3-413979C4E44E}">
      <dsp:nvSpPr>
        <dsp:cNvPr id="0" name=""/>
        <dsp:cNvSpPr/>
      </dsp:nvSpPr>
      <dsp:spPr>
        <a:xfrm>
          <a:off x="0" y="1245"/>
          <a:ext cx="706877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6A4DF-788E-40F2-9187-E4727108ED62}">
      <dsp:nvSpPr>
        <dsp:cNvPr id="0" name=""/>
        <dsp:cNvSpPr/>
      </dsp:nvSpPr>
      <dsp:spPr>
        <a:xfrm>
          <a:off x="0" y="1245"/>
          <a:ext cx="7068779" cy="1995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We have all been in a situation where we have said, "</a:t>
          </a:r>
          <a:r>
            <a:rPr lang="en-GB" sz="2800" b="1" kern="1200" dirty="0"/>
            <a:t>Why does this always keep happening to me"</a:t>
          </a:r>
          <a:r>
            <a:rPr lang="en-GB" sz="2800" kern="1200" dirty="0"/>
            <a:t> or "</a:t>
          </a:r>
          <a:r>
            <a:rPr lang="en-GB" sz="2800" b="1" kern="1200" dirty="0"/>
            <a:t>I always keep meeting people who hurt me and then go off and leave me". </a:t>
          </a:r>
          <a:endParaRPr lang="en-US" sz="2800" b="1" kern="1200" dirty="0"/>
        </a:p>
      </dsp:txBody>
      <dsp:txXfrm>
        <a:off x="0" y="1245"/>
        <a:ext cx="7068779" cy="1995778"/>
      </dsp:txXfrm>
    </dsp:sp>
    <dsp:sp modelId="{EC89D98C-503B-457F-AA67-45FC4760DC4C}">
      <dsp:nvSpPr>
        <dsp:cNvPr id="0" name=""/>
        <dsp:cNvSpPr/>
      </dsp:nvSpPr>
      <dsp:spPr>
        <a:xfrm>
          <a:off x="0" y="1997023"/>
          <a:ext cx="706877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39862-42A5-4A1C-8083-AAA7A8560BD3}">
      <dsp:nvSpPr>
        <dsp:cNvPr id="0" name=""/>
        <dsp:cNvSpPr/>
      </dsp:nvSpPr>
      <dsp:spPr>
        <a:xfrm>
          <a:off x="0" y="1997023"/>
          <a:ext cx="7068779" cy="1484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When </a:t>
          </a:r>
          <a:r>
            <a:rPr lang="en-GB" sz="2800" b="1" kern="1200" dirty="0"/>
            <a:t>similar situations keep happening over and over again</a:t>
          </a:r>
          <a:r>
            <a:rPr lang="en-GB" sz="2800" kern="1200" dirty="0"/>
            <a:t>, then the term </a:t>
          </a:r>
          <a:r>
            <a:rPr lang="en-GB" sz="2800" b="1" kern="1200" dirty="0"/>
            <a:t>Transactional Analysis uses for this is a game. </a:t>
          </a:r>
        </a:p>
        <a:p>
          <a:pPr marL="0" lvl="0" indent="0" algn="l" defTabSz="1244600">
            <a:lnSpc>
              <a:spcPct val="90000"/>
            </a:lnSpc>
            <a:spcBef>
              <a:spcPct val="0"/>
            </a:spcBef>
            <a:spcAft>
              <a:spcPct val="35000"/>
            </a:spcAft>
            <a:buNone/>
          </a:pPr>
          <a:endParaRPr lang="en-US" sz="2800" kern="1200" dirty="0"/>
        </a:p>
      </dsp:txBody>
      <dsp:txXfrm>
        <a:off x="0" y="1997023"/>
        <a:ext cx="7068779" cy="1484978"/>
      </dsp:txXfrm>
    </dsp:sp>
    <dsp:sp modelId="{23D64171-7F60-4E6E-B19B-1FE2A93DDEEB}">
      <dsp:nvSpPr>
        <dsp:cNvPr id="0" name=""/>
        <dsp:cNvSpPr/>
      </dsp:nvSpPr>
      <dsp:spPr>
        <a:xfrm>
          <a:off x="0" y="3482002"/>
          <a:ext cx="706877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BC668D-2E52-4304-9FB5-770E3C617A15}">
      <dsp:nvSpPr>
        <dsp:cNvPr id="0" name=""/>
        <dsp:cNvSpPr/>
      </dsp:nvSpPr>
      <dsp:spPr>
        <a:xfrm>
          <a:off x="0" y="3482002"/>
          <a:ext cx="7068779" cy="1995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 game is a familiar pattern of behaviour with a predictable outcome. Games are played outside Adult awareness and they are our best attempt to get our needs met - although of course we don't.</a:t>
          </a:r>
          <a:endParaRPr lang="en-US" sz="2800" kern="1200" dirty="0"/>
        </a:p>
      </dsp:txBody>
      <dsp:txXfrm>
        <a:off x="0" y="3482002"/>
        <a:ext cx="7068779" cy="19957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19DC9-CE52-42C3-B148-74D85B3D3F9D}">
      <dsp:nvSpPr>
        <dsp:cNvPr id="0" name=""/>
        <dsp:cNvSpPr/>
      </dsp:nvSpPr>
      <dsp:spPr>
        <a:xfrm>
          <a:off x="0" y="0"/>
          <a:ext cx="5324094" cy="16514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1.</a:t>
          </a:r>
          <a:endParaRPr lang="en-US" sz="6500" kern="1200"/>
        </a:p>
      </dsp:txBody>
      <dsp:txXfrm>
        <a:off x="48368" y="48368"/>
        <a:ext cx="3542097" cy="1554670"/>
      </dsp:txXfrm>
    </dsp:sp>
    <dsp:sp modelId="{DA309BB7-EA82-4B60-ABAF-A017926CD922}">
      <dsp:nvSpPr>
        <dsp:cNvPr id="0" name=""/>
        <dsp:cNvSpPr/>
      </dsp:nvSpPr>
      <dsp:spPr>
        <a:xfrm>
          <a:off x="469772" y="1926640"/>
          <a:ext cx="5324094" cy="165140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2.</a:t>
          </a:r>
          <a:endParaRPr lang="en-US" sz="6500" kern="1200"/>
        </a:p>
      </dsp:txBody>
      <dsp:txXfrm>
        <a:off x="518140" y="1975008"/>
        <a:ext cx="3684170" cy="1554670"/>
      </dsp:txXfrm>
    </dsp:sp>
    <dsp:sp modelId="{E8960E2B-9EE9-494A-B3AB-8D764F07E776}">
      <dsp:nvSpPr>
        <dsp:cNvPr id="0" name=""/>
        <dsp:cNvSpPr/>
      </dsp:nvSpPr>
      <dsp:spPr>
        <a:xfrm>
          <a:off x="939545" y="3853281"/>
          <a:ext cx="5324094" cy="165140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3.</a:t>
          </a:r>
          <a:endParaRPr lang="en-US" sz="6500" kern="1200"/>
        </a:p>
      </dsp:txBody>
      <dsp:txXfrm>
        <a:off x="987913" y="3901649"/>
        <a:ext cx="3684170" cy="1554670"/>
      </dsp:txXfrm>
    </dsp:sp>
    <dsp:sp modelId="{6D4BB043-9157-4ECC-98EE-5B3A369BC77E}">
      <dsp:nvSpPr>
        <dsp:cNvPr id="0" name=""/>
        <dsp:cNvSpPr/>
      </dsp:nvSpPr>
      <dsp:spPr>
        <a:xfrm>
          <a:off x="4250679" y="1252316"/>
          <a:ext cx="1073414" cy="10734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92197" y="1252316"/>
        <a:ext cx="590378" cy="807744"/>
      </dsp:txXfrm>
    </dsp:sp>
    <dsp:sp modelId="{7A1D7BCE-DE3E-454A-9742-8567BE036519}">
      <dsp:nvSpPr>
        <dsp:cNvPr id="0" name=""/>
        <dsp:cNvSpPr/>
      </dsp:nvSpPr>
      <dsp:spPr>
        <a:xfrm>
          <a:off x="4720452" y="3167947"/>
          <a:ext cx="1073414" cy="107341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61970" y="3167947"/>
        <a:ext cx="590378" cy="8077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D18EA5-FD3D-4596-975B-35A7BF1F54C1}"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11C0A-32B5-4625-96E1-7E5F3CE31A04}" type="slidenum">
              <a:rPr lang="en-GB" smtClean="0"/>
              <a:t>‹#›</a:t>
            </a:fld>
            <a:endParaRPr lang="en-GB"/>
          </a:p>
        </p:txBody>
      </p:sp>
    </p:spTree>
    <p:extLst>
      <p:ext uri="{BB962C8B-B14F-4D97-AF65-F5344CB8AC3E}">
        <p14:creationId xmlns:p14="http://schemas.microsoft.com/office/powerpoint/2010/main" val="3556287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0ACDBF4-5257-4552-B602-007D467D3E25}" type="slidenum">
              <a:rPr lang="en-GB" smtClean="0"/>
              <a:pPr/>
              <a:t>18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35</a:t>
            </a:fld>
            <a:endParaRPr lang="en-GB"/>
          </a:p>
        </p:txBody>
      </p:sp>
    </p:spTree>
    <p:extLst>
      <p:ext uri="{BB962C8B-B14F-4D97-AF65-F5344CB8AC3E}">
        <p14:creationId xmlns:p14="http://schemas.microsoft.com/office/powerpoint/2010/main" val="824280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C69D4-74ED-4AE8-98FC-08730CBF02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AD28A1-21F1-4997-BBB4-A36F59F9EE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2CE7DF-A8C3-46C8-9D09-DDF85DAC0E4A}"/>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5" name="Footer Placeholder 4">
            <a:extLst>
              <a:ext uri="{FF2B5EF4-FFF2-40B4-BE49-F238E27FC236}">
                <a16:creationId xmlns:a16="http://schemas.microsoft.com/office/drawing/2014/main" id="{268361C8-73E9-4D1C-BAAD-D60BD491B3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3741A-F60F-4B25-AC91-F7AFF50573F9}"/>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955242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492E5-5F0B-4A8C-AEC8-E978947649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F194DD-0096-4B9B-B3AF-08EF4DB197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D9C72-4CA1-4EDA-A0EC-32400FBD6540}"/>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5" name="Footer Placeholder 4">
            <a:extLst>
              <a:ext uri="{FF2B5EF4-FFF2-40B4-BE49-F238E27FC236}">
                <a16:creationId xmlns:a16="http://schemas.microsoft.com/office/drawing/2014/main" id="{0CBC3E98-6B39-4DF1-907C-4E10CCC98D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1895E-FCA8-4295-B571-5A502CB25844}"/>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709904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37B39-60F7-4A77-9A79-3D34C4B98B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EAE58E-64AF-49BE-AB16-60107023A5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1E08A9-4E64-4F43-B712-A56E9C6A4881}"/>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5" name="Footer Placeholder 4">
            <a:extLst>
              <a:ext uri="{FF2B5EF4-FFF2-40B4-BE49-F238E27FC236}">
                <a16:creationId xmlns:a16="http://schemas.microsoft.com/office/drawing/2014/main" id="{4C66A89B-7CB8-4722-83D3-0AFD417346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FAE80-AE51-4275-9D54-AD58E41B8945}"/>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312525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3099F-E40B-44C2-B7C1-32E165B2E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407B5E-C33B-49CE-A4BF-A3B9FFFEC7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3EEDBB-8D2C-4A78-85F0-CA6A54D04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E58FC4-8CCD-4568-A30A-C985FD62F7AC}"/>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6" name="Footer Placeholder 5">
            <a:extLst>
              <a:ext uri="{FF2B5EF4-FFF2-40B4-BE49-F238E27FC236}">
                <a16:creationId xmlns:a16="http://schemas.microsoft.com/office/drawing/2014/main" id="{C0EDBA4E-A2B4-4EF5-8E57-E0B89CD45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70C8D-1155-46AF-B141-ACEF4EE2C735}"/>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208304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6EE94-9A1F-48D6-BF9E-52431F56BB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238600-97E9-4743-B538-56D6DC777C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C59FDF-6D7E-4A72-9866-810539040E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26DC36-348B-4AE8-B92F-BF70AD2C2E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C1C0EF-5908-4843-9E2C-EF1624FD77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8A694A-1A64-4863-957A-D359821CC430}"/>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8" name="Footer Placeholder 7">
            <a:extLst>
              <a:ext uri="{FF2B5EF4-FFF2-40B4-BE49-F238E27FC236}">
                <a16:creationId xmlns:a16="http://schemas.microsoft.com/office/drawing/2014/main" id="{31974CF9-A58A-4C09-B829-CFACFA5208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F45BB0-C879-4196-91A2-F5E3F16FA5F1}"/>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384651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D93B5-343E-4DE4-A984-409A269B9C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58D133-52A1-45AE-9BC7-47CDB4524A8A}"/>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4" name="Footer Placeholder 3">
            <a:extLst>
              <a:ext uri="{FF2B5EF4-FFF2-40B4-BE49-F238E27FC236}">
                <a16:creationId xmlns:a16="http://schemas.microsoft.com/office/drawing/2014/main" id="{46F13EB9-7D0D-472A-98CB-F10A378596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B384FB-8C46-4B7E-BF36-7EF629EA7C91}"/>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260308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141A58-530E-4C86-8925-93195A904FA4}"/>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3" name="Footer Placeholder 2">
            <a:extLst>
              <a:ext uri="{FF2B5EF4-FFF2-40B4-BE49-F238E27FC236}">
                <a16:creationId xmlns:a16="http://schemas.microsoft.com/office/drawing/2014/main" id="{4DEC1A85-820E-4259-BB93-9AA5D611FC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1B0C25-5797-4351-9288-34C4532BAAD4}"/>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251021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92B4A-B426-4B64-A798-FD00FFF75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CC8527-4897-4CC3-979E-72DEE65CA2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5B5C29-ACA6-4142-9A54-13E0BC35CA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F296BF-FC63-4035-A8C6-CFBBD7497E32}"/>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6" name="Footer Placeholder 5">
            <a:extLst>
              <a:ext uri="{FF2B5EF4-FFF2-40B4-BE49-F238E27FC236}">
                <a16:creationId xmlns:a16="http://schemas.microsoft.com/office/drawing/2014/main" id="{A4830638-14AD-4C2A-A869-49B7DACCF1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E60DA1-9C10-4B51-8483-5EEE2A65DFD4}"/>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444104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EE131-6107-4B5B-BFDD-9458A72917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4BFC07-2B5B-4F54-B370-DC1F939A0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9629B6-C4BF-45AA-9B6A-A9046BC6D7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DBFF75-6678-4A1B-B54D-055FB96AE609}"/>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6" name="Footer Placeholder 5">
            <a:extLst>
              <a:ext uri="{FF2B5EF4-FFF2-40B4-BE49-F238E27FC236}">
                <a16:creationId xmlns:a16="http://schemas.microsoft.com/office/drawing/2014/main" id="{DEBBC0A4-EC0E-4D73-BB17-6F2AE781A3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F7E6D9-13A0-44BB-BDE4-5D4FA3A8CE0B}"/>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122527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B918-0FA9-4135-8989-D661CD2782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82522D-B63D-4B6F-A0C8-2E8C77CF14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CDE5F6-92DC-4CD0-8A8F-F9FFC1A5BCE8}"/>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5" name="Footer Placeholder 4">
            <a:extLst>
              <a:ext uri="{FF2B5EF4-FFF2-40B4-BE49-F238E27FC236}">
                <a16:creationId xmlns:a16="http://schemas.microsoft.com/office/drawing/2014/main" id="{F8FDD72D-E8C6-42D4-ACDC-EE45F3D525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B280CE-AEC1-4A32-A55D-F23810FCAB76}"/>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404288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0DE25A-A919-49FA-A808-CE18100D9D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A44E8D-D305-43D9-9FA0-126EB6E320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DB6B4E-2A9A-4CA3-AF03-EF6B626E6076}"/>
              </a:ext>
            </a:extLst>
          </p:cNvPr>
          <p:cNvSpPr>
            <a:spLocks noGrp="1"/>
          </p:cNvSpPr>
          <p:nvPr>
            <p:ph type="dt" sz="half" idx="10"/>
          </p:nvPr>
        </p:nvSpPr>
        <p:spPr/>
        <p:txBody>
          <a:bodyPr/>
          <a:lstStyle/>
          <a:p>
            <a:fld id="{58000773-6B68-43C3-AA6D-29443564E62C}" type="datetimeFigureOut">
              <a:rPr lang="en-GB" smtClean="0"/>
              <a:t>06/11/2023</a:t>
            </a:fld>
            <a:endParaRPr lang="en-GB"/>
          </a:p>
        </p:txBody>
      </p:sp>
      <p:sp>
        <p:nvSpPr>
          <p:cNvPr id="5" name="Footer Placeholder 4">
            <a:extLst>
              <a:ext uri="{FF2B5EF4-FFF2-40B4-BE49-F238E27FC236}">
                <a16:creationId xmlns:a16="http://schemas.microsoft.com/office/drawing/2014/main" id="{B524C390-DA6C-4767-9EA3-22B95E0BA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7E1FC1-1CA7-434C-8665-046FA8018663}"/>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326086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37405E-AA92-492E-BF77-E40D5384E6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88B94F-EE13-4C1E-B96A-3606004332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12A26-F482-4613-8D4D-5EA5F31F7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000773-6B68-43C3-AA6D-29443564E62C}" type="datetimeFigureOut">
              <a:rPr lang="en-GB" smtClean="0"/>
              <a:t>06/11/2023</a:t>
            </a:fld>
            <a:endParaRPr lang="en-GB"/>
          </a:p>
        </p:txBody>
      </p:sp>
      <p:sp>
        <p:nvSpPr>
          <p:cNvPr id="5" name="Footer Placeholder 4">
            <a:extLst>
              <a:ext uri="{FF2B5EF4-FFF2-40B4-BE49-F238E27FC236}">
                <a16:creationId xmlns:a16="http://schemas.microsoft.com/office/drawing/2014/main" id="{2F44DD8F-28BE-4E9D-B962-D8D244D1D4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EBF9F9-9D61-4FEE-9099-8352C79862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C12F44-F50C-4A9F-8351-02EACA280469}" type="slidenum">
              <a:rPr lang="en-GB" smtClean="0"/>
              <a:t>‹#›</a:t>
            </a:fld>
            <a:endParaRPr lang="en-GB"/>
          </a:p>
        </p:txBody>
      </p:sp>
    </p:spTree>
    <p:extLst>
      <p:ext uri="{BB962C8B-B14F-4D97-AF65-F5344CB8AC3E}">
        <p14:creationId xmlns:p14="http://schemas.microsoft.com/office/powerpoint/2010/main" val="40563149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17F38-A8EE-4A41-A92B-8E4B751D7C16}"/>
              </a:ext>
            </a:extLst>
          </p:cNvPr>
          <p:cNvSpPr>
            <a:spLocks noGrp="1"/>
          </p:cNvSpPr>
          <p:nvPr>
            <p:ph type="ctrTitle"/>
          </p:nvPr>
        </p:nvSpPr>
        <p:spPr>
          <a:xfrm>
            <a:off x="1524000" y="1376362"/>
            <a:ext cx="9144000" cy="2603274"/>
          </a:xfrm>
        </p:spPr>
        <p:txBody>
          <a:bodyPr>
            <a:normAutofit fontScale="90000"/>
          </a:bodyPr>
          <a:lstStyle/>
          <a:p>
            <a:r>
              <a:rPr lang="en-GB" sz="5400" dirty="0"/>
              <a:t> </a:t>
            </a: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r>
              <a:rPr lang="en-GB" sz="5400" dirty="0"/>
              <a:t>Reflexive Counselling Skills</a:t>
            </a:r>
            <a:br>
              <a:rPr lang="en-GB" sz="5400" dirty="0"/>
            </a:br>
            <a:r>
              <a:rPr lang="en-GB" sz="5400" dirty="0"/>
              <a:t>Transactional Analysis</a:t>
            </a:r>
          </a:p>
        </p:txBody>
      </p:sp>
      <p:sp>
        <p:nvSpPr>
          <p:cNvPr id="3" name="Subtitle 2">
            <a:extLst>
              <a:ext uri="{FF2B5EF4-FFF2-40B4-BE49-F238E27FC236}">
                <a16:creationId xmlns:a16="http://schemas.microsoft.com/office/drawing/2014/main" id="{C49407DA-D46D-42F6-995F-302D404BB0E4}"/>
              </a:ext>
            </a:extLst>
          </p:cNvPr>
          <p:cNvSpPr>
            <a:spLocks noGrp="1"/>
          </p:cNvSpPr>
          <p:nvPr>
            <p:ph type="subTitle" idx="1"/>
          </p:nvPr>
        </p:nvSpPr>
        <p:spPr>
          <a:xfrm>
            <a:off x="1524000" y="4118088"/>
            <a:ext cx="9144000" cy="1393711"/>
          </a:xfrm>
        </p:spPr>
        <p:txBody>
          <a:bodyPr>
            <a:normAutofit/>
          </a:bodyPr>
          <a:lstStyle/>
          <a:p>
            <a:r>
              <a:rPr lang="en-GB" dirty="0"/>
              <a:t>Skills Application</a:t>
            </a:r>
          </a:p>
          <a:p>
            <a:r>
              <a:rPr lang="en-GB" dirty="0"/>
              <a:t>Dr Beverly Cole</a:t>
            </a:r>
          </a:p>
        </p:txBody>
      </p:sp>
    </p:spTree>
    <p:extLst>
      <p:ext uri="{BB962C8B-B14F-4D97-AF65-F5344CB8AC3E}">
        <p14:creationId xmlns:p14="http://schemas.microsoft.com/office/powerpoint/2010/main" val="963374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ircle meeting - Lifehack HQ">
            <a:extLst>
              <a:ext uri="{FF2B5EF4-FFF2-40B4-BE49-F238E27FC236}">
                <a16:creationId xmlns:a16="http://schemas.microsoft.com/office/drawing/2014/main" id="{CED306D1-3816-7480-666A-A1C89147470D}"/>
              </a:ext>
            </a:extLst>
          </p:cNvPr>
          <p:cNvPicPr>
            <a:picLocks noGrp="1" noChangeAspect="1" noChangeArrowheads="1"/>
          </p:cNvPicPr>
          <p:nvPr>
            <p:ph idx="1"/>
          </p:nvPr>
        </p:nvPicPr>
        <p:blipFill rotWithShape="1">
          <a:blip r:embed="rId2">
            <a:alphaModFix amt="50000"/>
            <a:extLst>
              <a:ext uri="{28A0092B-C50C-407E-A947-70E740481C1C}">
                <a14:useLocalDpi xmlns:a14="http://schemas.microsoft.com/office/drawing/2010/main" val="0"/>
              </a:ext>
            </a:extLst>
          </a:blip>
          <a:srcRect t="14158" b="29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21F131-602C-FCF5-2E37-ECFC76C2C04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Opening round</a:t>
            </a:r>
          </a:p>
        </p:txBody>
      </p:sp>
    </p:spTree>
    <p:extLst>
      <p:ext uri="{BB962C8B-B14F-4D97-AF65-F5344CB8AC3E}">
        <p14:creationId xmlns:p14="http://schemas.microsoft.com/office/powerpoint/2010/main" val="38316421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14F37-ABE2-4B7D-A928-D0FFB1BBA5A6}"/>
              </a:ext>
            </a:extLst>
          </p:cNvPr>
          <p:cNvSpPr>
            <a:spLocks noGrp="1"/>
          </p:cNvSpPr>
          <p:nvPr>
            <p:ph type="title"/>
          </p:nvPr>
        </p:nvSpPr>
        <p:spPr>
          <a:xfrm>
            <a:off x="1463040" y="1091821"/>
            <a:ext cx="3801581" cy="4674358"/>
          </a:xfrm>
        </p:spPr>
        <p:txBody>
          <a:bodyPr anchor="ctr">
            <a:normAutofit/>
          </a:bodyPr>
          <a:lstStyle/>
          <a:p>
            <a:r>
              <a:rPr lang="en-GB" sz="6600" dirty="0">
                <a:solidFill>
                  <a:schemeClr val="tx1">
                    <a:lumMod val="85000"/>
                    <a:lumOff val="15000"/>
                  </a:schemeClr>
                </a:solidFill>
              </a:rPr>
              <a:t>The aim of this lesson is to address:</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047E34-C109-4A29-8E03-07C4A362DDF0}"/>
              </a:ext>
            </a:extLst>
          </p:cNvPr>
          <p:cNvSpPr>
            <a:spLocks noGrp="1"/>
          </p:cNvSpPr>
          <p:nvPr>
            <p:ph idx="1"/>
          </p:nvPr>
        </p:nvSpPr>
        <p:spPr>
          <a:xfrm>
            <a:off x="5715915" y="1858296"/>
            <a:ext cx="4430975" cy="3239141"/>
          </a:xfrm>
        </p:spPr>
        <p:txBody>
          <a:bodyPr anchor="ctr">
            <a:normAutofit fontScale="92500" lnSpcReduction="10000"/>
          </a:bodyPr>
          <a:lstStyle/>
          <a:p>
            <a:endParaRPr lang="en-GB" sz="1800" dirty="0">
              <a:solidFill>
                <a:srgbClr val="FFFFFF"/>
              </a:solidFill>
            </a:endParaRPr>
          </a:p>
          <a:p>
            <a:pPr marL="530225" indent="-176213">
              <a:buNone/>
            </a:pPr>
            <a:r>
              <a:rPr lang="en-GB" dirty="0">
                <a:solidFill>
                  <a:srgbClr val="FFFFFF"/>
                </a:solidFill>
              </a:rPr>
              <a:t>  Application of humanistic  theories in a counselling session: </a:t>
            </a:r>
          </a:p>
          <a:p>
            <a:pPr marL="530225" indent="0">
              <a:buNone/>
            </a:pPr>
            <a:r>
              <a:rPr lang="en-GB" dirty="0">
                <a:solidFill>
                  <a:srgbClr val="FFFFFF"/>
                </a:solidFill>
              </a:rPr>
              <a:t>Some basic ways to work with Transactional Analysis, e.g., Ego states, Inner drivers  &amp; Life scripts </a:t>
            </a:r>
          </a:p>
          <a:p>
            <a:pPr marL="530225" indent="0">
              <a:buNone/>
            </a:pPr>
            <a:r>
              <a:rPr lang="en-GB" dirty="0">
                <a:solidFill>
                  <a:srgbClr val="FFFFFF"/>
                </a:solidFill>
              </a:rPr>
              <a:t>Reflexive </a:t>
            </a:r>
            <a:r>
              <a:rPr lang="en-GB" dirty="0" err="1">
                <a:solidFill>
                  <a:srgbClr val="FFFFFF"/>
                </a:solidFill>
              </a:rPr>
              <a:t>practies</a:t>
            </a:r>
            <a:endParaRPr lang="en-GB" dirty="0">
              <a:solidFill>
                <a:srgbClr val="FFFFFF"/>
              </a:solidFill>
            </a:endParaRPr>
          </a:p>
          <a:p>
            <a:endParaRPr lang="en-GB" sz="1800" dirty="0">
              <a:solidFill>
                <a:srgbClr val="FFFFFF"/>
              </a:solidFill>
            </a:endParaRPr>
          </a:p>
        </p:txBody>
      </p:sp>
    </p:spTree>
    <p:extLst>
      <p:ext uri="{BB962C8B-B14F-4D97-AF65-F5344CB8AC3E}">
        <p14:creationId xmlns:p14="http://schemas.microsoft.com/office/powerpoint/2010/main" val="2568698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7AD1-FE0C-4E72-B8BA-6AD4CF60682D}"/>
              </a:ext>
            </a:extLst>
          </p:cNvPr>
          <p:cNvSpPr>
            <a:spLocks noGrp="1"/>
          </p:cNvSpPr>
          <p:nvPr>
            <p:ph type="title"/>
          </p:nvPr>
        </p:nvSpPr>
        <p:spPr/>
        <p:txBody>
          <a:bodyPr/>
          <a:lstStyle/>
          <a:p>
            <a:r>
              <a:rPr lang="en-GB" dirty="0"/>
              <a:t>CONSIDERATION OF TA CONCEPTS …   …   …</a:t>
            </a:r>
          </a:p>
        </p:txBody>
      </p:sp>
      <p:pic>
        <p:nvPicPr>
          <p:cNvPr id="5" name="Content Placeholder 4">
            <a:extLst>
              <a:ext uri="{FF2B5EF4-FFF2-40B4-BE49-F238E27FC236}">
                <a16:creationId xmlns:a16="http://schemas.microsoft.com/office/drawing/2014/main" id="{DFBE9B8E-F916-4F7E-9977-E5EB299065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825624"/>
            <a:ext cx="12191999" cy="5032375"/>
          </a:xfrm>
        </p:spPr>
      </p:pic>
    </p:spTree>
    <p:extLst>
      <p:ext uri="{BB962C8B-B14F-4D97-AF65-F5344CB8AC3E}">
        <p14:creationId xmlns:p14="http://schemas.microsoft.com/office/powerpoint/2010/main" val="262843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406A-196E-4FA8-8F54-47CD7A86687F}"/>
              </a:ext>
            </a:extLst>
          </p:cNvPr>
          <p:cNvSpPr>
            <a:spLocks noGrp="1"/>
          </p:cNvSpPr>
          <p:nvPr>
            <p:ph type="title"/>
          </p:nvPr>
        </p:nvSpPr>
        <p:spPr>
          <a:xfrm>
            <a:off x="838200" y="365125"/>
            <a:ext cx="10515600" cy="1325563"/>
          </a:xfrm>
        </p:spPr>
        <p:txBody>
          <a:bodyPr>
            <a:normAutofit/>
          </a:bodyPr>
          <a:lstStyle/>
          <a:p>
            <a:r>
              <a:rPr lang="en-GB" dirty="0"/>
              <a:t>Three TA techniques and how they may be applied …  …  … [5 Minutes]</a:t>
            </a:r>
          </a:p>
        </p:txBody>
      </p:sp>
      <p:graphicFrame>
        <p:nvGraphicFramePr>
          <p:cNvPr id="5" name="Content Placeholder 2">
            <a:extLst>
              <a:ext uri="{FF2B5EF4-FFF2-40B4-BE49-F238E27FC236}">
                <a16:creationId xmlns:a16="http://schemas.microsoft.com/office/drawing/2014/main" id="{02F5006A-0D65-487B-87EF-B6715CAB1F61}"/>
              </a:ext>
            </a:extLst>
          </p:cNvPr>
          <p:cNvGraphicFramePr>
            <a:graphicFrameLocks noGrp="1"/>
          </p:cNvGraphicFramePr>
          <p:nvPr>
            <p:ph idx="1"/>
            <p:extLst>
              <p:ext uri="{D42A27DB-BD31-4B8C-83A1-F6EECF244321}">
                <p14:modId xmlns:p14="http://schemas.microsoft.com/office/powerpoint/2010/main" val="18154564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81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6BEA3-9837-4782-90D2-B2D73BB10B80}"/>
              </a:ext>
            </a:extLst>
          </p:cNvPr>
          <p:cNvSpPr>
            <a:spLocks noGrp="1"/>
          </p:cNvSpPr>
          <p:nvPr>
            <p:ph type="title"/>
          </p:nvPr>
        </p:nvSpPr>
        <p:spPr>
          <a:xfrm>
            <a:off x="8471424" y="1110882"/>
            <a:ext cx="3053039" cy="1293626"/>
          </a:xfrm>
        </p:spPr>
        <p:txBody>
          <a:bodyPr anchor="ctr">
            <a:normAutofit/>
          </a:bodyPr>
          <a:lstStyle/>
          <a:p>
            <a:r>
              <a:rPr lang="en-GB" sz="2800"/>
              <a:t>Working with…The Drama Triangle…..</a:t>
            </a:r>
          </a:p>
        </p:txBody>
      </p:sp>
      <p:pic>
        <p:nvPicPr>
          <p:cNvPr id="5" name="Picture 4">
            <a:extLst>
              <a:ext uri="{FF2B5EF4-FFF2-40B4-BE49-F238E27FC236}">
                <a16:creationId xmlns:a16="http://schemas.microsoft.com/office/drawing/2014/main" id="{86461F3A-498A-48BE-8B6B-77C79DE9B0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114" y="0"/>
            <a:ext cx="7590972" cy="6705600"/>
          </a:xfrm>
          <a:prstGeom prst="rect">
            <a:avLst/>
          </a:prstGeom>
        </p:spPr>
      </p:pic>
      <p:sp>
        <p:nvSpPr>
          <p:cNvPr id="3" name="Content Placeholder 2">
            <a:extLst>
              <a:ext uri="{FF2B5EF4-FFF2-40B4-BE49-F238E27FC236}">
                <a16:creationId xmlns:a16="http://schemas.microsoft.com/office/drawing/2014/main" id="{26D33567-0D48-4FE5-8EA4-3369DFAEACFD}"/>
              </a:ext>
            </a:extLst>
          </p:cNvPr>
          <p:cNvSpPr>
            <a:spLocks noGrp="1"/>
          </p:cNvSpPr>
          <p:nvPr>
            <p:ph idx="1"/>
          </p:nvPr>
        </p:nvSpPr>
        <p:spPr>
          <a:xfrm>
            <a:off x="8471423" y="2542939"/>
            <a:ext cx="3053039" cy="3674981"/>
          </a:xfrm>
        </p:spPr>
        <p:txBody>
          <a:bodyPr>
            <a:normAutofit/>
          </a:bodyPr>
          <a:lstStyle/>
          <a:p>
            <a:pPr fontAlgn="base"/>
            <a:r>
              <a:rPr lang="en-GB" sz="1800" dirty="0"/>
              <a:t>The drama triangle consists of the following positions:</a:t>
            </a:r>
          </a:p>
          <a:p>
            <a:pPr fontAlgn="base"/>
            <a:endParaRPr lang="en-GB" sz="1800" dirty="0"/>
          </a:p>
          <a:p>
            <a:pPr fontAlgn="base"/>
            <a:endParaRPr lang="en-GB" sz="1800" dirty="0"/>
          </a:p>
          <a:p>
            <a:pPr fontAlgn="base"/>
            <a:r>
              <a:rPr lang="en-GB" sz="3600" dirty="0"/>
              <a:t>Rescuer</a:t>
            </a:r>
          </a:p>
          <a:p>
            <a:pPr fontAlgn="base"/>
            <a:r>
              <a:rPr lang="en-GB" sz="3600" dirty="0"/>
              <a:t>Persecutor</a:t>
            </a:r>
          </a:p>
          <a:p>
            <a:pPr fontAlgn="base"/>
            <a:r>
              <a:rPr lang="en-GB" sz="3600" dirty="0"/>
              <a:t>Victim</a:t>
            </a:r>
          </a:p>
          <a:p>
            <a:endParaRPr lang="en-GB" sz="1800" dirty="0"/>
          </a:p>
        </p:txBody>
      </p:sp>
    </p:spTree>
    <p:extLst>
      <p:ext uri="{BB962C8B-B14F-4D97-AF65-F5344CB8AC3E}">
        <p14:creationId xmlns:p14="http://schemas.microsoft.com/office/powerpoint/2010/main" val="1807095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2445-0941-4B6B-BDD8-AA4F76289717}"/>
              </a:ext>
            </a:extLst>
          </p:cNvPr>
          <p:cNvSpPr>
            <a:spLocks noGrp="1"/>
          </p:cNvSpPr>
          <p:nvPr>
            <p:ph type="title"/>
          </p:nvPr>
        </p:nvSpPr>
        <p:spPr>
          <a:xfrm>
            <a:off x="1" y="-47838"/>
            <a:ext cx="12191999" cy="1077648"/>
          </a:xfrm>
        </p:spPr>
        <p:txBody>
          <a:bodyPr>
            <a:normAutofit fontScale="90000"/>
          </a:bodyPr>
          <a:lstStyle/>
          <a:p>
            <a:pPr marL="0" indent="0">
              <a:buNone/>
            </a:pPr>
            <a:r>
              <a:rPr lang="en-GB" sz="4000" b="1" dirty="0"/>
              <a:t>Consider the roles of the Drama Triangle: </a:t>
            </a:r>
            <a:r>
              <a:rPr lang="en-GB" sz="2800" dirty="0">
                <a:solidFill>
                  <a:schemeClr val="tx1"/>
                </a:solidFill>
                <a:cs typeface="Calibri"/>
              </a:rPr>
              <a:t>Think of an example when you’ve played out one of this roles and reflect on the experience of working through this</a:t>
            </a:r>
            <a:r>
              <a:rPr lang="en-GB" sz="2400" dirty="0">
                <a:solidFill>
                  <a:schemeClr val="tx1"/>
                </a:solidFill>
                <a:cs typeface="Calibri"/>
              </a:rPr>
              <a:t>.</a:t>
            </a:r>
            <a:br>
              <a:rPr lang="en-GB" sz="2400" dirty="0">
                <a:solidFill>
                  <a:schemeClr val="tx1"/>
                </a:solidFill>
                <a:cs typeface="Calibri"/>
              </a:rPr>
            </a:br>
            <a:endParaRPr lang="en-GB" sz="4000" dirty="0"/>
          </a:p>
        </p:txBody>
      </p:sp>
      <p:sp>
        <p:nvSpPr>
          <p:cNvPr id="3" name="Content Placeholder 2">
            <a:extLst>
              <a:ext uri="{FF2B5EF4-FFF2-40B4-BE49-F238E27FC236}">
                <a16:creationId xmlns:a16="http://schemas.microsoft.com/office/drawing/2014/main" id="{0954294C-BD44-4978-AD48-E537D665400B}"/>
              </a:ext>
            </a:extLst>
          </p:cNvPr>
          <p:cNvSpPr>
            <a:spLocks noGrp="1"/>
          </p:cNvSpPr>
          <p:nvPr>
            <p:ph idx="1"/>
          </p:nvPr>
        </p:nvSpPr>
        <p:spPr>
          <a:xfrm>
            <a:off x="0" y="1554632"/>
            <a:ext cx="15430722" cy="7132017"/>
          </a:xfrm>
        </p:spPr>
        <p:txBody>
          <a:bodyPr vert="horz" lIns="91440" tIns="45720" rIns="91440" bIns="45720" rtlCol="0" anchor="t">
            <a:normAutofit/>
          </a:bodyPr>
          <a:lstStyle/>
          <a:p>
            <a:pPr marL="0" indent="0">
              <a:buNone/>
            </a:pPr>
            <a:endParaRPr lang="en-GB" dirty="0">
              <a:solidFill>
                <a:schemeClr val="tx1"/>
              </a:solidFill>
              <a:cs typeface="Calibri"/>
            </a:endParaRPr>
          </a:p>
          <a:p>
            <a:pPr marL="0" indent="0">
              <a:buNone/>
            </a:pPr>
            <a:endParaRPr lang="en-GB" dirty="0">
              <a:cs typeface="Calibri"/>
            </a:endParaRPr>
          </a:p>
          <a:p>
            <a:pPr marL="0" indent="0">
              <a:buNone/>
            </a:pPr>
            <a:endParaRPr lang="en-GB" dirty="0">
              <a:cs typeface="Calibri"/>
            </a:endParaRPr>
          </a:p>
        </p:txBody>
      </p:sp>
      <p:pic>
        <p:nvPicPr>
          <p:cNvPr id="2050" name="Picture 2" descr="Image result for Drama Triangle">
            <a:extLst>
              <a:ext uri="{FF2B5EF4-FFF2-40B4-BE49-F238E27FC236}">
                <a16:creationId xmlns:a16="http://schemas.microsoft.com/office/drawing/2014/main" id="{5A6E3277-9544-4BF5-8718-254AAB766B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14401"/>
            <a:ext cx="121920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053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F68E4-22BC-4E86-AF0E-FB15A8726963}"/>
              </a:ext>
            </a:extLst>
          </p:cNvPr>
          <p:cNvSpPr>
            <a:spLocks noGrp="1"/>
          </p:cNvSpPr>
          <p:nvPr>
            <p:ph type="title"/>
          </p:nvPr>
        </p:nvSpPr>
        <p:spPr>
          <a:xfrm>
            <a:off x="838200" y="370667"/>
            <a:ext cx="10515600" cy="1325563"/>
          </a:xfrm>
        </p:spPr>
        <p:txBody>
          <a:bodyPr/>
          <a:lstStyle/>
          <a:p>
            <a:r>
              <a:rPr lang="en-GB" dirty="0"/>
              <a:t>Let’s also consider:  </a:t>
            </a:r>
            <a:r>
              <a:rPr lang="en-US" dirty="0"/>
              <a:t> </a:t>
            </a:r>
            <a:endParaRPr lang="en-GB" dirty="0"/>
          </a:p>
        </p:txBody>
      </p:sp>
      <p:pic>
        <p:nvPicPr>
          <p:cNvPr id="1026" name="Picture 2" descr="Image result for Ego States">
            <a:extLst>
              <a:ext uri="{FF2B5EF4-FFF2-40B4-BE49-F238E27FC236}">
                <a16:creationId xmlns:a16="http://schemas.microsoft.com/office/drawing/2014/main" id="{9C519AA8-8937-434A-8527-456F9360CB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32387" y="2138516"/>
            <a:ext cx="9497961" cy="3967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328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Ego states…..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3600" y="0"/>
            <a:ext cx="7335519" cy="6664960"/>
          </a:xfrm>
          <a:prstGeom prst="rect">
            <a:avLst/>
          </a:prstGeom>
        </p:spPr>
      </p:pic>
    </p:spTree>
    <p:extLst>
      <p:ext uri="{BB962C8B-B14F-4D97-AF65-F5344CB8AC3E}">
        <p14:creationId xmlns:p14="http://schemas.microsoft.com/office/powerpoint/2010/main" val="88454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D9501-6722-4CA9-A81A-C7AB05FB9682}"/>
              </a:ext>
            </a:extLst>
          </p:cNvPr>
          <p:cNvSpPr>
            <a:spLocks noGrp="1"/>
          </p:cNvSpPr>
          <p:nvPr>
            <p:ph type="title"/>
          </p:nvPr>
        </p:nvSpPr>
        <p:spPr>
          <a:xfrm>
            <a:off x="841248" y="548640"/>
            <a:ext cx="3600860" cy="5431536"/>
          </a:xfrm>
        </p:spPr>
        <p:txBody>
          <a:bodyPr>
            <a:normAutofit/>
          </a:bodyPr>
          <a:lstStyle/>
          <a:p>
            <a:r>
              <a:rPr lang="en-GB" sz="5400"/>
              <a:t>			</a:t>
            </a:r>
            <a:r>
              <a:rPr lang="en-GB" sz="5400" b="1"/>
              <a:t>PARENT EGO STATE: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7890C3-1B25-4DA6-9C90-11CF6ADD364F}"/>
              </a:ext>
            </a:extLst>
          </p:cNvPr>
          <p:cNvSpPr>
            <a:spLocks noGrp="1"/>
          </p:cNvSpPr>
          <p:nvPr>
            <p:ph idx="1"/>
          </p:nvPr>
        </p:nvSpPr>
        <p:spPr>
          <a:xfrm>
            <a:off x="5126418" y="552091"/>
            <a:ext cx="6224335" cy="5431536"/>
          </a:xfrm>
        </p:spPr>
        <p:txBody>
          <a:bodyPr anchor="ctr">
            <a:normAutofit/>
          </a:bodyPr>
          <a:lstStyle/>
          <a:p>
            <a:endParaRPr lang="en-GB" sz="2200" dirty="0"/>
          </a:p>
          <a:p>
            <a:r>
              <a:rPr lang="en-GB" sz="4000" dirty="0"/>
              <a:t>The </a:t>
            </a:r>
            <a:r>
              <a:rPr lang="en-GB" sz="4000" b="1" dirty="0"/>
              <a:t>P</a:t>
            </a:r>
            <a:r>
              <a:rPr lang="en-GB" sz="4000" dirty="0"/>
              <a:t>arent ego state refers to the behaviours, thoughts and feelings that are copied, learned, or even borrowed, from our parents, parental figures, or significant others.</a:t>
            </a:r>
          </a:p>
        </p:txBody>
      </p:sp>
    </p:spTree>
    <p:extLst>
      <p:ext uri="{BB962C8B-B14F-4D97-AF65-F5344CB8AC3E}">
        <p14:creationId xmlns:p14="http://schemas.microsoft.com/office/powerpoint/2010/main" val="2499257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Parent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endParaRPr lang="en-GB" sz="2200" dirty="0"/>
          </a:p>
          <a:p>
            <a:r>
              <a:rPr lang="en-GB" sz="4000" dirty="0"/>
              <a:t>Our Parent is made up of a huge number of hidden and overt recorded playbacks.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Parent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r>
              <a:rPr lang="en-GB" sz="4000" dirty="0"/>
              <a:t>Typically embodied by phrases and attitudes starting with 'how to', 'under no circumstances', 'always' and 'never forget', 'don't lie, cheat, steal', etc, etc. </a:t>
            </a:r>
          </a:p>
          <a:p>
            <a:endParaRPr lang="en-GB"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1C64C-9652-4A77-BCA5-3F6990FF21F5}"/>
              </a:ext>
            </a:extLst>
          </p:cNvPr>
          <p:cNvSpPr>
            <a:spLocks noGrp="1"/>
          </p:cNvSpPr>
          <p:nvPr>
            <p:ph type="title"/>
          </p:nvPr>
        </p:nvSpPr>
        <p:spPr>
          <a:xfrm>
            <a:off x="841248" y="548640"/>
            <a:ext cx="3600860" cy="5431536"/>
          </a:xfrm>
        </p:spPr>
        <p:txBody>
          <a:bodyPr>
            <a:normAutofit/>
          </a:bodyPr>
          <a:lstStyle/>
          <a:p>
            <a:r>
              <a:rPr lang="en-GB" sz="5400" b="1"/>
              <a:t>ADULT EGO STATE: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E42B61-3A2B-428D-85FE-530B0501EC88}"/>
              </a:ext>
            </a:extLst>
          </p:cNvPr>
          <p:cNvSpPr>
            <a:spLocks noGrp="1"/>
          </p:cNvSpPr>
          <p:nvPr>
            <p:ph idx="1"/>
          </p:nvPr>
        </p:nvSpPr>
        <p:spPr>
          <a:xfrm>
            <a:off x="5126418" y="552091"/>
            <a:ext cx="6224335" cy="5431536"/>
          </a:xfrm>
        </p:spPr>
        <p:txBody>
          <a:bodyPr anchor="ctr">
            <a:normAutofit lnSpcReduction="10000"/>
          </a:bodyPr>
          <a:lstStyle/>
          <a:p>
            <a:r>
              <a:rPr lang="en-GB" sz="3200" dirty="0"/>
              <a:t>The </a:t>
            </a:r>
            <a:r>
              <a:rPr lang="en-GB" sz="3200" b="1" dirty="0"/>
              <a:t>A</a:t>
            </a:r>
            <a:r>
              <a:rPr lang="en-GB" sz="3200" dirty="0"/>
              <a:t>dult ego state operates in the </a:t>
            </a:r>
            <a:r>
              <a:rPr lang="en-GB" sz="3200" b="1" dirty="0"/>
              <a:t>here and now</a:t>
            </a:r>
            <a:r>
              <a:rPr lang="en-GB" sz="3200" dirty="0"/>
              <a:t>, and rationally processes what we are thinking and feeling, based on facts, </a:t>
            </a:r>
            <a:r>
              <a:rPr lang="en-GB" sz="3200" b="1" i="1" dirty="0"/>
              <a:t>without</a:t>
            </a:r>
            <a:r>
              <a:rPr lang="en-GB" sz="3200" dirty="0"/>
              <a:t> interference of unconscious contamination.</a:t>
            </a:r>
          </a:p>
          <a:p>
            <a:r>
              <a:rPr lang="en-GB" sz="3200" dirty="0"/>
              <a:t>We are thinking and responding appropriately, displaying logical and consistent behaviour, putting this simply … this is us being us, without those external influences of our Parent and Child ego states.   </a:t>
            </a:r>
          </a:p>
          <a:p>
            <a:endParaRPr lang="en-GB" sz="2200" dirty="0"/>
          </a:p>
        </p:txBody>
      </p:sp>
    </p:spTree>
    <p:extLst>
      <p:ext uri="{BB962C8B-B14F-4D97-AF65-F5344CB8AC3E}">
        <p14:creationId xmlns:p14="http://schemas.microsoft.com/office/powerpoint/2010/main" val="1380131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Adult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a:buNone/>
            </a:pPr>
            <a:r>
              <a:rPr lang="en-GB" sz="2200" b="1" dirty="0"/>
              <a:t>	</a:t>
            </a:r>
          </a:p>
          <a:p>
            <a:pPr>
              <a:buNone/>
            </a:pPr>
            <a:r>
              <a:rPr lang="en-GB" sz="2200" dirty="0"/>
              <a:t>	</a:t>
            </a:r>
            <a:r>
              <a:rPr lang="en-GB" sz="3600" dirty="0"/>
              <a:t>Our 'Adult' is our ability to think and determine action for ourselves, based on received data. </a:t>
            </a:r>
          </a:p>
          <a:p>
            <a:pPr>
              <a:buNone/>
            </a:pPr>
            <a:endParaRPr lang="en-GB"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dirty="0"/>
              <a:t>Adult</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4000" dirty="0"/>
              <a:t>The adult in us begins to form at around ten months old, and is the means by which we keep our Parent and Child under control. </a:t>
            </a:r>
          </a:p>
          <a:p>
            <a:endParaRPr lang="en-GB" sz="4000" dirty="0"/>
          </a:p>
          <a:p>
            <a:r>
              <a:rPr lang="en-GB" sz="4000" dirty="0"/>
              <a:t>If we are to change our Parent or Child we must do so through our adult.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BEF980-9777-440C-BA08-C476F178501B}"/>
              </a:ext>
            </a:extLst>
          </p:cNvPr>
          <p:cNvSpPr>
            <a:spLocks noGrp="1"/>
          </p:cNvSpPr>
          <p:nvPr>
            <p:ph type="title"/>
          </p:nvPr>
        </p:nvSpPr>
        <p:spPr>
          <a:xfrm>
            <a:off x="841248" y="548640"/>
            <a:ext cx="3600860" cy="5431536"/>
          </a:xfrm>
        </p:spPr>
        <p:txBody>
          <a:bodyPr>
            <a:normAutofit/>
          </a:bodyPr>
          <a:lstStyle/>
          <a:p>
            <a:r>
              <a:rPr lang="en-GB" sz="5400" b="1" dirty="0"/>
              <a:t>CHILD EGO STATE: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F6ED27-913B-4027-8F91-3D6262EFBDFA}"/>
              </a:ext>
            </a:extLst>
          </p:cNvPr>
          <p:cNvSpPr>
            <a:spLocks noGrp="1"/>
          </p:cNvSpPr>
          <p:nvPr>
            <p:ph idx="1"/>
          </p:nvPr>
        </p:nvSpPr>
        <p:spPr>
          <a:xfrm>
            <a:off x="5126418" y="552091"/>
            <a:ext cx="6224335" cy="5431536"/>
          </a:xfrm>
        </p:spPr>
        <p:txBody>
          <a:bodyPr anchor="ctr">
            <a:normAutofit/>
          </a:bodyPr>
          <a:lstStyle/>
          <a:p>
            <a:r>
              <a:rPr lang="en-GB" dirty="0"/>
              <a:t>The </a:t>
            </a:r>
            <a:r>
              <a:rPr lang="en-GB" b="1" dirty="0"/>
              <a:t>C</a:t>
            </a:r>
            <a:r>
              <a:rPr lang="en-GB" dirty="0"/>
              <a:t>hild ego state is not when we are being childish, or what others perceive as childish behaviour. It is how we behaved, thought and felt, replayed out as we did as a child.</a:t>
            </a:r>
          </a:p>
          <a:p>
            <a:r>
              <a:rPr lang="en-GB" dirty="0"/>
              <a:t>These adaptive behaviours can be immediate and act as a survival instinct, putting obstacles in the way of our own growth.</a:t>
            </a:r>
          </a:p>
          <a:p>
            <a:r>
              <a:rPr lang="en-GB" dirty="0"/>
              <a:t>These are old memories, that we are probably unable to remember on a conscious level, but remain within our unconscious.</a:t>
            </a:r>
          </a:p>
          <a:p>
            <a:endParaRPr lang="en-GB" sz="2200" dirty="0"/>
          </a:p>
        </p:txBody>
      </p:sp>
    </p:spTree>
    <p:extLst>
      <p:ext uri="{BB962C8B-B14F-4D97-AF65-F5344CB8AC3E}">
        <p14:creationId xmlns:p14="http://schemas.microsoft.com/office/powerpoint/2010/main" val="3456139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Child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a:buNone/>
            </a:pPr>
            <a:r>
              <a:rPr lang="en-GB" sz="2200" b="1" dirty="0"/>
              <a:t>	</a:t>
            </a:r>
          </a:p>
          <a:p>
            <a:pPr>
              <a:buNone/>
            </a:pPr>
            <a:r>
              <a:rPr lang="en-GB" sz="2200" dirty="0"/>
              <a:t>	</a:t>
            </a:r>
          </a:p>
          <a:p>
            <a:r>
              <a:rPr lang="en-GB" sz="4800" dirty="0"/>
              <a:t>Our internal reaction and feelings to external events form the 'Child'. </a:t>
            </a:r>
          </a:p>
          <a:p>
            <a:pPr>
              <a:buNone/>
            </a:pPr>
            <a:endParaRPr lang="en-GB"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Child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endParaRPr lang="en-GB" sz="2200" dirty="0"/>
          </a:p>
          <a:p>
            <a:r>
              <a:rPr lang="en-GB" sz="4000" dirty="0"/>
              <a:t>This is the seeing, hearing, feeling, and emotional body of data within each of us.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Child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endParaRPr lang="en-GB" sz="2200" dirty="0"/>
          </a:p>
          <a:p>
            <a:r>
              <a:rPr lang="en-GB" sz="3600" dirty="0"/>
              <a:t>When anger or despair dominates reason, the Child is in control. Like our ‘Parent’ we can change it, but it is not easy.</a:t>
            </a:r>
          </a:p>
          <a:p>
            <a:endParaRPr lang="en-GB" sz="2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4741" y="620392"/>
            <a:ext cx="3808268" cy="5504688"/>
          </a:xfrm>
        </p:spPr>
        <p:txBody>
          <a:bodyPr>
            <a:normAutofit/>
          </a:bodyPr>
          <a:lstStyle/>
          <a:p>
            <a:r>
              <a:rPr lang="en-GB" sz="6000">
                <a:solidFill>
                  <a:schemeClr val="accent5"/>
                </a:solidFill>
              </a:rPr>
              <a:t>In other words:</a:t>
            </a:r>
            <a:br>
              <a:rPr lang="en-GB" sz="6000">
                <a:solidFill>
                  <a:schemeClr val="accent5"/>
                </a:solidFill>
              </a:rPr>
            </a:b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F33C1D7A-500C-4135-88F8-72714A576208}"/>
              </a:ext>
            </a:extLst>
          </p:cNvPr>
          <p:cNvGraphicFramePr>
            <a:graphicFrameLocks noGrp="1"/>
          </p:cNvGraphicFramePr>
          <p:nvPr>
            <p:ph idx="1"/>
            <p:extLst>
              <p:ext uri="{D42A27DB-BD31-4B8C-83A1-F6EECF244321}">
                <p14:modId xmlns:p14="http://schemas.microsoft.com/office/powerpoint/2010/main" val="89955947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dirty="0"/>
              <a:t>Structural Ego States</a:t>
            </a:r>
          </a:p>
        </p:txBody>
      </p:sp>
      <p:pic>
        <p:nvPicPr>
          <p:cNvPr id="4" name="Content Placeholder 3" descr="http://www.businessballs.com/images/transa1.jpg"/>
          <p:cNvPicPr>
            <a:picLocks noGrp="1"/>
          </p:cNvPicPr>
          <p:nvPr>
            <p:ph idx="1"/>
          </p:nvPr>
        </p:nvPicPr>
        <p:blipFill>
          <a:blip r:embed="rId3" cstate="print"/>
          <a:srcRect/>
          <a:stretch>
            <a:fillRect/>
          </a:stretch>
        </p:blipFill>
        <p:spPr bwMode="auto">
          <a:xfrm>
            <a:off x="3359697" y="1268760"/>
            <a:ext cx="5688631" cy="5112568"/>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dirty="0"/>
              <a:t>Functional Ego States</a:t>
            </a:r>
          </a:p>
        </p:txBody>
      </p:sp>
      <p:pic>
        <p:nvPicPr>
          <p:cNvPr id="4" name="Content Placeholder 3" descr="http://www.bpsmedicine.com/content/figures/1751-0759-3-9-1-l.jpg"/>
          <p:cNvPicPr>
            <a:picLocks noGrp="1"/>
          </p:cNvPicPr>
          <p:nvPr>
            <p:ph idx="1"/>
          </p:nvPr>
        </p:nvPicPr>
        <p:blipFill>
          <a:blip r:embed="rId3" cstate="print"/>
          <a:srcRect/>
          <a:stretch>
            <a:fillRect/>
          </a:stretch>
        </p:blipFill>
        <p:spPr bwMode="auto">
          <a:xfrm>
            <a:off x="2567608" y="1772816"/>
            <a:ext cx="7272808" cy="4104456"/>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Complementary transactions</a:t>
            </a:r>
          </a:p>
        </p:txBody>
      </p:sp>
      <p:pic>
        <p:nvPicPr>
          <p:cNvPr id="4" name="Content Placeholder 3" descr="http://www.ericberne.com/wp-content/uploads/2013/01/Crossed_Transaction_in_Transactional_Analysis.jpg"/>
          <p:cNvPicPr>
            <a:picLocks noGrp="1"/>
          </p:cNvPicPr>
          <p:nvPr>
            <p:ph idx="1"/>
          </p:nvPr>
        </p:nvPicPr>
        <p:blipFill>
          <a:blip r:embed="rId3" cstate="print"/>
          <a:srcRect/>
          <a:stretch>
            <a:fillRect/>
          </a:stretch>
        </p:blipFill>
        <p:spPr bwMode="auto">
          <a:xfrm>
            <a:off x="3647728" y="1916833"/>
            <a:ext cx="5107136" cy="424961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52" y="135717"/>
            <a:ext cx="10515600" cy="1325563"/>
          </a:xfrm>
        </p:spPr>
        <p:txBody>
          <a:bodyPr/>
          <a:lstStyle/>
          <a:p>
            <a:r>
              <a:rPr lang="en-GB" dirty="0"/>
              <a:t>Awareness of self and others …  </a:t>
            </a:r>
          </a:p>
        </p:txBody>
      </p:sp>
      <p:sp>
        <p:nvSpPr>
          <p:cNvPr id="3" name="Content Placeholder 2"/>
          <p:cNvSpPr>
            <a:spLocks noGrp="1"/>
          </p:cNvSpPr>
          <p:nvPr>
            <p:ph idx="1"/>
          </p:nvPr>
        </p:nvSpPr>
        <p:spPr>
          <a:xfrm>
            <a:off x="838200" y="1165123"/>
            <a:ext cx="10515600" cy="4978589"/>
          </a:xfrm>
        </p:spPr>
        <p:txBody>
          <a:bodyPr>
            <a:normAutofit/>
          </a:bodyPr>
          <a:lstStyle/>
          <a:p>
            <a:r>
              <a:rPr lang="en-GB" sz="3200" dirty="0"/>
              <a:t>Notice examples of when you, and/or others, adopt one of these ego states over the next week and how you might use this knowledge in a helping situation: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280" y="2763520"/>
            <a:ext cx="10372320" cy="3711286"/>
          </a:xfrm>
          <a:prstGeom prst="rect">
            <a:avLst/>
          </a:prstGeom>
        </p:spPr>
      </p:pic>
    </p:spTree>
    <p:extLst>
      <p:ext uri="{BB962C8B-B14F-4D97-AF65-F5344CB8AC3E}">
        <p14:creationId xmlns:p14="http://schemas.microsoft.com/office/powerpoint/2010/main" val="2570976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466A1-17EA-430B-AE49-17043CE089B7}"/>
              </a:ext>
            </a:extLst>
          </p:cNvPr>
          <p:cNvSpPr>
            <a:spLocks noGrp="1"/>
          </p:cNvSpPr>
          <p:nvPr>
            <p:ph type="title"/>
          </p:nvPr>
        </p:nvSpPr>
        <p:spPr>
          <a:xfrm>
            <a:off x="398207" y="81116"/>
            <a:ext cx="10365658" cy="722671"/>
          </a:xfrm>
        </p:spPr>
        <p:txBody>
          <a:bodyPr>
            <a:normAutofit fontScale="90000"/>
          </a:bodyPr>
          <a:lstStyle/>
          <a:p>
            <a:pPr algn="ctr"/>
            <a:r>
              <a:rPr lang="en-GB" sz="3600" b="1" dirty="0"/>
              <a:t>Next, let’s look at Working with…Inner Drivers…………………………….</a:t>
            </a:r>
          </a:p>
        </p:txBody>
      </p:sp>
      <p:graphicFrame>
        <p:nvGraphicFramePr>
          <p:cNvPr id="20" name="Content Placeholder 2">
            <a:extLst>
              <a:ext uri="{FF2B5EF4-FFF2-40B4-BE49-F238E27FC236}">
                <a16:creationId xmlns:a16="http://schemas.microsoft.com/office/drawing/2014/main" id="{9BA82416-3866-4948-A920-023349485EDD}"/>
              </a:ext>
            </a:extLst>
          </p:cNvPr>
          <p:cNvGraphicFramePr>
            <a:graphicFrameLocks noGrp="1"/>
          </p:cNvGraphicFramePr>
          <p:nvPr>
            <p:ph idx="1"/>
            <p:extLst>
              <p:ext uri="{D42A27DB-BD31-4B8C-83A1-F6EECF244321}">
                <p14:modId xmlns:p14="http://schemas.microsoft.com/office/powerpoint/2010/main" val="3971635481"/>
              </p:ext>
            </p:extLst>
          </p:nvPr>
        </p:nvGraphicFramePr>
        <p:xfrm>
          <a:off x="-1" y="884903"/>
          <a:ext cx="12192001" cy="5973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45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EE5EA-D752-40D7-8BFC-15C003EA1315}"/>
              </a:ext>
            </a:extLst>
          </p:cNvPr>
          <p:cNvSpPr>
            <a:spLocks noGrp="1"/>
          </p:cNvSpPr>
          <p:nvPr>
            <p:ph type="title"/>
          </p:nvPr>
        </p:nvSpPr>
        <p:spPr>
          <a:xfrm>
            <a:off x="838200" y="557188"/>
            <a:ext cx="10515600" cy="1133499"/>
          </a:xfrm>
        </p:spPr>
        <p:txBody>
          <a:bodyPr>
            <a:normAutofit/>
          </a:bodyPr>
          <a:lstStyle/>
          <a:p>
            <a:pPr algn="ctr"/>
            <a:r>
              <a:rPr lang="en-GB" sz="5200"/>
              <a:t>Working with….Inner drivers………..</a:t>
            </a:r>
          </a:p>
        </p:txBody>
      </p:sp>
      <p:graphicFrame>
        <p:nvGraphicFramePr>
          <p:cNvPr id="22" name="Content Placeholder 2">
            <a:extLst>
              <a:ext uri="{FF2B5EF4-FFF2-40B4-BE49-F238E27FC236}">
                <a16:creationId xmlns:a16="http://schemas.microsoft.com/office/drawing/2014/main" id="{F13A7121-0585-4EEB-823A-C786F84C9CDF}"/>
              </a:ext>
            </a:extLst>
          </p:cNvPr>
          <p:cNvGraphicFramePr>
            <a:graphicFrameLocks noGrp="1"/>
          </p:cNvGraphicFramePr>
          <p:nvPr>
            <p:ph idx="1"/>
            <p:extLst>
              <p:ext uri="{D42A27DB-BD31-4B8C-83A1-F6EECF244321}">
                <p14:modId xmlns:p14="http://schemas.microsoft.com/office/powerpoint/2010/main" val="318782356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238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See if you can recognise any of these drivers within your triad sessions …</a:t>
            </a:r>
          </a:p>
        </p:txBody>
      </p:sp>
      <p:sp>
        <p:nvSpPr>
          <p:cNvPr id="6" name="Content Placeholder 5"/>
          <p:cNvSpPr>
            <a:spLocks noGrp="1"/>
          </p:cNvSpPr>
          <p:nvPr>
            <p:ph idx="1"/>
          </p:nvPr>
        </p:nvSpPr>
        <p:spPr>
          <a:xfrm>
            <a:off x="3092334" y="2072639"/>
            <a:ext cx="4893425" cy="4104323"/>
          </a:xfrm>
        </p:spPr>
        <p:txBody>
          <a:bodyPr/>
          <a:lstStyle/>
          <a:p>
            <a:r>
              <a:rPr lang="en-GB" dirty="0"/>
              <a: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5577" y="1945178"/>
            <a:ext cx="9166167" cy="3807922"/>
          </a:xfrm>
          <a:prstGeom prst="rect">
            <a:avLst/>
          </a:prstGeom>
        </p:spPr>
      </p:pic>
    </p:spTree>
    <p:extLst>
      <p:ext uri="{BB962C8B-B14F-4D97-AF65-F5344CB8AC3E}">
        <p14:creationId xmlns:p14="http://schemas.microsoft.com/office/powerpoint/2010/main" val="1593029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51EB470B-483A-4F49-935C-C3CB65A475D7}"/>
              </a:ext>
            </a:extLst>
          </p:cNvPr>
          <p:cNvPicPr>
            <a:picLocks noChangeAspect="1"/>
          </p:cNvPicPr>
          <p:nvPr/>
        </p:nvPicPr>
        <p:blipFill rotWithShape="1">
          <a:blip r:embed="rId2">
            <a:alphaModFix amt="35000"/>
          </a:blip>
          <a:srcRect t="15760" r="1" b="1"/>
          <a:stretch/>
        </p:blipFill>
        <p:spPr>
          <a:xfrm>
            <a:off x="-4243" y="10"/>
            <a:ext cx="12196243" cy="6857990"/>
          </a:xfrm>
          <a:prstGeom prst="rect">
            <a:avLst/>
          </a:prstGeom>
        </p:spPr>
      </p:pic>
      <p:sp>
        <p:nvSpPr>
          <p:cNvPr id="2" name="Title 1">
            <a:extLst>
              <a:ext uri="{FF2B5EF4-FFF2-40B4-BE49-F238E27FC236}">
                <a16:creationId xmlns:a16="http://schemas.microsoft.com/office/drawing/2014/main" id="{EE23D5BF-4FEC-48DD-A742-83BFE63F2C8C}"/>
              </a:ext>
            </a:extLst>
          </p:cNvPr>
          <p:cNvSpPr>
            <a:spLocks noGrp="1"/>
          </p:cNvSpPr>
          <p:nvPr>
            <p:ph type="title"/>
          </p:nvPr>
        </p:nvSpPr>
        <p:spPr>
          <a:xfrm>
            <a:off x="643467" y="321734"/>
            <a:ext cx="10905066" cy="1135737"/>
          </a:xfrm>
        </p:spPr>
        <p:txBody>
          <a:bodyPr>
            <a:normAutofit/>
          </a:bodyPr>
          <a:lstStyle/>
          <a:p>
            <a:r>
              <a:rPr lang="en-GB" sz="3600" dirty="0"/>
              <a:t>Moving now to … Working with … Life scripts</a:t>
            </a:r>
          </a:p>
        </p:txBody>
      </p:sp>
      <p:sp>
        <p:nvSpPr>
          <p:cNvPr id="18" name="Rectangle 1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863BAC-41BF-4832-96DF-5C3033C9BA3B}"/>
              </a:ext>
            </a:extLst>
          </p:cNvPr>
          <p:cNvGraphicFramePr>
            <a:graphicFrameLocks noGrp="1"/>
          </p:cNvGraphicFramePr>
          <p:nvPr>
            <p:ph idx="1"/>
            <p:extLst>
              <p:ext uri="{D42A27DB-BD31-4B8C-83A1-F6EECF244321}">
                <p14:modId xmlns:p14="http://schemas.microsoft.com/office/powerpoint/2010/main" val="61405464"/>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797472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2F951-7111-4F15-A024-5AC371870102}"/>
              </a:ext>
            </a:extLst>
          </p:cNvPr>
          <p:cNvSpPr>
            <a:spLocks noGrp="1"/>
          </p:cNvSpPr>
          <p:nvPr>
            <p:ph type="title"/>
          </p:nvPr>
        </p:nvSpPr>
        <p:spPr/>
        <p:txBody>
          <a:bodyPr/>
          <a:lstStyle/>
          <a:p>
            <a:r>
              <a:rPr lang="en-GB" dirty="0"/>
              <a:t>The Four Life Positions</a:t>
            </a:r>
            <a:br>
              <a:rPr lang="en-GB" dirty="0"/>
            </a:br>
            <a:endParaRPr lang="en-GB" dirty="0"/>
          </a:p>
        </p:txBody>
      </p:sp>
      <p:sp>
        <p:nvSpPr>
          <p:cNvPr id="3" name="Content Placeholder 2">
            <a:extLst>
              <a:ext uri="{FF2B5EF4-FFF2-40B4-BE49-F238E27FC236}">
                <a16:creationId xmlns:a16="http://schemas.microsoft.com/office/drawing/2014/main" id="{5C66B877-A3F7-463E-A9B5-7512DFD35BC3}"/>
              </a:ext>
            </a:extLst>
          </p:cNvPr>
          <p:cNvSpPr>
            <a:spLocks noGrp="1"/>
          </p:cNvSpPr>
          <p:nvPr>
            <p:ph idx="1"/>
          </p:nvPr>
        </p:nvSpPr>
        <p:spPr>
          <a:xfrm>
            <a:off x="828368" y="1548580"/>
            <a:ext cx="10515600" cy="4318665"/>
          </a:xfrm>
        </p:spPr>
        <p:txBody>
          <a:bodyPr>
            <a:normAutofit fontScale="92500" lnSpcReduction="10000"/>
          </a:bodyPr>
          <a:lstStyle/>
          <a:p>
            <a:r>
              <a:rPr lang="en-GB" sz="4400" dirty="0"/>
              <a:t>A theory that arose from life scripts is the notion of four life positions (Berne, 1962):</a:t>
            </a:r>
          </a:p>
          <a:p>
            <a:endParaRPr lang="en-GB" sz="4400" dirty="0"/>
          </a:p>
          <a:p>
            <a:pPr marL="1249363" indent="-441325">
              <a:buFont typeface="Wingdings" panose="05000000000000000000" pitchFamily="2" charset="2"/>
              <a:buChar char="q"/>
            </a:pPr>
            <a:r>
              <a:rPr lang="en-GB" sz="4400" dirty="0"/>
              <a:t>‘I’m not OK, You’re OK’</a:t>
            </a:r>
          </a:p>
          <a:p>
            <a:pPr marL="1249363" indent="-441325">
              <a:buFont typeface="Wingdings" panose="05000000000000000000" pitchFamily="2" charset="2"/>
              <a:buChar char="q"/>
            </a:pPr>
            <a:r>
              <a:rPr lang="en-GB" sz="4400" dirty="0"/>
              <a:t>‘I’m not OK, You’re not OK’</a:t>
            </a:r>
          </a:p>
          <a:p>
            <a:pPr marL="1249363" indent="-441325">
              <a:buFont typeface="Wingdings" panose="05000000000000000000" pitchFamily="2" charset="2"/>
              <a:buChar char="q"/>
            </a:pPr>
            <a:r>
              <a:rPr lang="en-GB" sz="4400" dirty="0"/>
              <a:t>‘I’m OK, You’re not OK’</a:t>
            </a:r>
          </a:p>
          <a:p>
            <a:pPr marL="1249363" indent="-441325">
              <a:buFont typeface="Wingdings" panose="05000000000000000000" pitchFamily="2" charset="2"/>
              <a:buChar char="q"/>
            </a:pPr>
            <a:r>
              <a:rPr lang="en-GB" sz="4400" dirty="0"/>
              <a:t>‘I’m OK, You’re OK’</a:t>
            </a:r>
          </a:p>
          <a:p>
            <a:endParaRPr lang="en-GB" dirty="0"/>
          </a:p>
        </p:txBody>
      </p:sp>
    </p:spTree>
    <p:extLst>
      <p:ext uri="{BB962C8B-B14F-4D97-AF65-F5344CB8AC3E}">
        <p14:creationId xmlns:p14="http://schemas.microsoft.com/office/powerpoint/2010/main" val="125446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how you may try some life script work … … …</a:t>
            </a:r>
          </a:p>
        </p:txBody>
      </p:sp>
      <p:sp>
        <p:nvSpPr>
          <p:cNvPr id="3" name="Content Placeholder 2"/>
          <p:cNvSpPr>
            <a:spLocks noGrp="1"/>
          </p:cNvSpPr>
          <p:nvPr>
            <p:ph idx="1"/>
          </p:nvPr>
        </p:nvSpPr>
        <p:spPr>
          <a:xfrm>
            <a:off x="393469" y="1893888"/>
            <a:ext cx="11341331" cy="4351338"/>
          </a:xfrm>
        </p:spPr>
        <p:txBody>
          <a:bodyPr/>
          <a:lstStyle/>
          <a:p>
            <a:endParaRPr lang="en-GB" dirty="0"/>
          </a:p>
          <a:p>
            <a:endParaRPr lang="en-GB" dirty="0"/>
          </a:p>
          <a:p>
            <a:r>
              <a:rPr lang="en-GB" sz="4000" dirty="0"/>
              <a:t>Listen carefully: </a:t>
            </a:r>
          </a:p>
          <a:p>
            <a:pPr marL="274638" indent="0">
              <a:buNone/>
            </a:pPr>
            <a:r>
              <a:rPr lang="en-GB" sz="4000" dirty="0"/>
              <a:t>Which  of these life positions</a:t>
            </a:r>
          </a:p>
          <a:p>
            <a:pPr marL="274638" indent="0">
              <a:buNone/>
            </a:pPr>
            <a:r>
              <a:rPr lang="en-GB" sz="4000" dirty="0"/>
              <a:t>does your client seem to be </a:t>
            </a:r>
          </a:p>
          <a:p>
            <a:pPr marL="274638" indent="0">
              <a:buNone/>
            </a:pPr>
            <a:r>
              <a:rPr lang="en-GB" sz="4000" dirty="0"/>
              <a:t>presenting? </a:t>
            </a:r>
          </a:p>
        </p:txBody>
      </p:sp>
      <p:sp>
        <p:nvSpPr>
          <p:cNvPr id="5" name="AutoShape 2" descr="Image result for images of counselling"/>
          <p:cNvSpPr>
            <a:spLocks noChangeAspect="1" noChangeArrowheads="1"/>
          </p:cNvSpPr>
          <p:nvPr/>
        </p:nvSpPr>
        <p:spPr bwMode="auto">
          <a:xfrm>
            <a:off x="63500" y="-731838"/>
            <a:ext cx="24384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8574" y="1694816"/>
            <a:ext cx="4499957" cy="4102359"/>
          </a:xfrm>
          <a:prstGeom prst="rect">
            <a:avLst/>
          </a:prstGeom>
        </p:spPr>
      </p:pic>
      <p:sp>
        <p:nvSpPr>
          <p:cNvPr id="4" name="Arrow: Up 3">
            <a:extLst>
              <a:ext uri="{FF2B5EF4-FFF2-40B4-BE49-F238E27FC236}">
                <a16:creationId xmlns:a16="http://schemas.microsoft.com/office/drawing/2014/main" id="{04375CA8-550A-5F83-0D38-D8666C8564EC}"/>
              </a:ext>
            </a:extLst>
          </p:cNvPr>
          <p:cNvSpPr/>
          <p:nvPr/>
        </p:nvSpPr>
        <p:spPr>
          <a:xfrm>
            <a:off x="5029199" y="5465890"/>
            <a:ext cx="484632" cy="97840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9030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21B1E-1A2F-426C-B275-036247965671}"/>
              </a:ext>
            </a:extLst>
          </p:cNvPr>
          <p:cNvSpPr>
            <a:spLocks noGrp="1"/>
          </p:cNvSpPr>
          <p:nvPr>
            <p:ph type="title"/>
          </p:nvPr>
        </p:nvSpPr>
        <p:spPr/>
        <p:txBody>
          <a:bodyPr/>
          <a:lstStyle/>
          <a:p>
            <a:r>
              <a:rPr lang="en-GB" b="1" dirty="0"/>
              <a:t>Let’s then think about … Hero or heroine……</a:t>
            </a:r>
            <a:r>
              <a:rPr lang="en-GB" dirty="0"/>
              <a:t> </a:t>
            </a:r>
            <a:br>
              <a:rPr lang="en-GB" dirty="0"/>
            </a:br>
            <a:endParaRPr lang="en-GB" dirty="0"/>
          </a:p>
        </p:txBody>
      </p:sp>
      <p:sp>
        <p:nvSpPr>
          <p:cNvPr id="3" name="Content Placeholder 2">
            <a:extLst>
              <a:ext uri="{FF2B5EF4-FFF2-40B4-BE49-F238E27FC236}">
                <a16:creationId xmlns:a16="http://schemas.microsoft.com/office/drawing/2014/main" id="{E4F2E702-D8C4-4425-90E3-5B2B8F5FAAF9}"/>
              </a:ext>
            </a:extLst>
          </p:cNvPr>
          <p:cNvSpPr>
            <a:spLocks noGrp="1"/>
          </p:cNvSpPr>
          <p:nvPr>
            <p:ph idx="1"/>
          </p:nvPr>
        </p:nvSpPr>
        <p:spPr>
          <a:xfrm>
            <a:off x="41786" y="1312606"/>
            <a:ext cx="12150213" cy="5545394"/>
          </a:xfrm>
        </p:spPr>
        <p:txBody>
          <a:bodyPr>
            <a:normAutofit/>
          </a:bodyPr>
          <a:lstStyle/>
          <a:p>
            <a:r>
              <a:rPr lang="en-GB" dirty="0"/>
              <a:t>Ask your client, “Who is your favourite character?” It may be someone from a childhood story, perhaps a hero or heroine from a play, a book or a film they remember. Maybe it's a real person. Encourage your client to choose the first character that comes to mind. </a:t>
            </a:r>
          </a:p>
          <a:p>
            <a:r>
              <a:rPr lang="en-GB" dirty="0"/>
              <a:t>Encourage your client to ‘become’ their chosen character and talk about themselves, using the word "I ...." </a:t>
            </a:r>
          </a:p>
          <a:p>
            <a:r>
              <a:rPr lang="en-GB" dirty="0"/>
              <a:t>For example: Suppose their story hero is Superman. They might start off by saying: "I'm Superman. My job is to help people with problems. I fly in from nowhere, do all sorts of miraculous things, then disappear again. Most of the time, nobody knows I am Superman, because I go around in disguise......" </a:t>
            </a:r>
          </a:p>
          <a:p>
            <a:r>
              <a:rPr lang="en-GB" dirty="0"/>
              <a:t>Whoever their chosen character is, encourage and support your client to </a:t>
            </a:r>
            <a:r>
              <a:rPr lang="en-GB" b="1" i="1" dirty="0"/>
              <a:t>be</a:t>
            </a:r>
            <a:r>
              <a:rPr lang="en-GB" dirty="0"/>
              <a:t> him or her……… work with whatever this throws up.</a:t>
            </a:r>
          </a:p>
          <a:p>
            <a:endParaRPr lang="en-GB" dirty="0"/>
          </a:p>
        </p:txBody>
      </p:sp>
    </p:spTree>
    <p:extLst>
      <p:ext uri="{BB962C8B-B14F-4D97-AF65-F5344CB8AC3E}">
        <p14:creationId xmlns:p14="http://schemas.microsoft.com/office/powerpoint/2010/main" val="23240320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B5CC442E-FD9D-465D-8E1F-CE633318DBAF}"/>
              </a:ext>
            </a:extLst>
          </p:cNvPr>
          <p:cNvSpPr>
            <a:spLocks noGrp="1"/>
          </p:cNvSpPr>
          <p:nvPr>
            <p:ph type="title"/>
          </p:nvPr>
        </p:nvSpPr>
        <p:spPr>
          <a:xfrm>
            <a:off x="200298" y="685800"/>
            <a:ext cx="3114994" cy="5105400"/>
          </a:xfrm>
        </p:spPr>
        <p:txBody>
          <a:bodyPr>
            <a:normAutofit/>
          </a:bodyPr>
          <a:lstStyle/>
          <a:p>
            <a:r>
              <a:rPr lang="en-GB" sz="4000" b="1" dirty="0">
                <a:solidFill>
                  <a:srgbClr val="FFFFFF"/>
                </a:solidFill>
              </a:rPr>
              <a:t>Then, there are Games …..</a:t>
            </a:r>
            <a:br>
              <a:rPr lang="en-GB" sz="4000" b="1" dirty="0">
                <a:solidFill>
                  <a:srgbClr val="FFFFFF"/>
                </a:solidFill>
              </a:rPr>
            </a:b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806C0DB1-8595-4F70-B4FA-E3DD77F53529}"/>
              </a:ext>
            </a:extLst>
          </p:cNvPr>
          <p:cNvGraphicFramePr>
            <a:graphicFrameLocks noGrp="1"/>
          </p:cNvGraphicFramePr>
          <p:nvPr>
            <p:ph idx="1"/>
            <p:extLst>
              <p:ext uri="{D42A27DB-BD31-4B8C-83A1-F6EECF244321}">
                <p14:modId xmlns:p14="http://schemas.microsoft.com/office/powerpoint/2010/main" val="1407290197"/>
              </p:ext>
            </p:extLst>
          </p:nvPr>
        </p:nvGraphicFramePr>
        <p:xfrm>
          <a:off x="5010150" y="685800"/>
          <a:ext cx="7068779" cy="547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64121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consider how we may try some ‘games’ work …</a:t>
            </a:r>
          </a:p>
        </p:txBody>
      </p:sp>
      <p:pic>
        <p:nvPicPr>
          <p:cNvPr id="3074"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30244" y="1825625"/>
            <a:ext cx="653151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9985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34538-0664-44BE-B0AC-7F20E0CD3CEF}"/>
              </a:ext>
            </a:extLst>
          </p:cNvPr>
          <p:cNvSpPr>
            <a:spLocks noGrp="1"/>
          </p:cNvSpPr>
          <p:nvPr>
            <p:ph type="title"/>
          </p:nvPr>
        </p:nvSpPr>
        <p:spPr>
          <a:xfrm>
            <a:off x="838200" y="365125"/>
            <a:ext cx="10515600" cy="1325563"/>
          </a:xfrm>
        </p:spPr>
        <p:txBody>
          <a:bodyPr>
            <a:normAutofit fontScale="90000"/>
          </a:bodyPr>
          <a:lstStyle/>
          <a:p>
            <a:r>
              <a:rPr lang="en-GB" dirty="0"/>
              <a:t>Encourage your client to consider a ‘game’ role they are likely to take by asking the following questions:</a:t>
            </a:r>
            <a:br>
              <a:rPr lang="en-GB" dirty="0"/>
            </a:br>
            <a:endParaRPr lang="en-GB" dirty="0"/>
          </a:p>
        </p:txBody>
      </p:sp>
      <p:sp>
        <p:nvSpPr>
          <p:cNvPr id="3" name="Content Placeholder 2">
            <a:extLst>
              <a:ext uri="{FF2B5EF4-FFF2-40B4-BE49-F238E27FC236}">
                <a16:creationId xmlns:a16="http://schemas.microsoft.com/office/drawing/2014/main" id="{AE237221-357B-4D1A-9B57-F8A9D7249102}"/>
              </a:ext>
            </a:extLst>
          </p:cNvPr>
          <p:cNvSpPr>
            <a:spLocks noGrp="1"/>
          </p:cNvSpPr>
          <p:nvPr>
            <p:ph idx="1"/>
          </p:nvPr>
        </p:nvSpPr>
        <p:spPr/>
        <p:txBody>
          <a:bodyPr>
            <a:normAutofit/>
          </a:bodyPr>
          <a:lstStyle/>
          <a:p>
            <a:pPr marL="0" indent="0">
              <a:buNone/>
            </a:pPr>
            <a:r>
              <a:rPr lang="en-GB" dirty="0"/>
              <a:t>What situation keeps happening over and over again?</a:t>
            </a:r>
          </a:p>
          <a:p>
            <a:pPr marL="0" indent="0">
              <a:buNone/>
            </a:pPr>
            <a:r>
              <a:rPr lang="en-GB" dirty="0"/>
              <a:t>How does it start?</a:t>
            </a:r>
          </a:p>
          <a:p>
            <a:pPr marL="0" indent="0">
              <a:buNone/>
            </a:pPr>
            <a:r>
              <a:rPr lang="en-GB" dirty="0"/>
              <a:t>What happens next?</a:t>
            </a:r>
          </a:p>
          <a:p>
            <a:pPr marL="0" indent="0">
              <a:buNone/>
            </a:pPr>
            <a:r>
              <a:rPr lang="en-GB" dirty="0"/>
              <a:t>And then what happens?</a:t>
            </a:r>
          </a:p>
          <a:p>
            <a:pPr marL="0" indent="0">
              <a:buNone/>
            </a:pPr>
            <a:r>
              <a:rPr lang="en-GB" dirty="0"/>
              <a:t>How does it end?</a:t>
            </a:r>
          </a:p>
          <a:p>
            <a:pPr marL="0" indent="0">
              <a:buNone/>
            </a:pPr>
            <a:r>
              <a:rPr lang="en-GB" dirty="0"/>
              <a:t>How do you feel after it ends?</a:t>
            </a:r>
          </a:p>
          <a:p>
            <a:pPr marL="0" indent="0">
              <a:buNone/>
            </a:pPr>
            <a:r>
              <a:rPr lang="en-GB" dirty="0"/>
              <a:t>You can then consider the reason your client might have taken up a particular role, where they might switch to, and how to do things differently. Where is the responsibility in this?</a:t>
            </a:r>
          </a:p>
          <a:p>
            <a:endParaRPr lang="en-GB" dirty="0"/>
          </a:p>
          <a:p>
            <a:endParaRPr lang="en-GB" dirty="0"/>
          </a:p>
        </p:txBody>
      </p:sp>
    </p:spTree>
    <p:extLst>
      <p:ext uri="{BB962C8B-B14F-4D97-AF65-F5344CB8AC3E}">
        <p14:creationId xmlns:p14="http://schemas.microsoft.com/office/powerpoint/2010/main" val="17818165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a:t>
            </a:r>
            <a:r>
              <a:rPr lang="en-GB" dirty="0"/>
              <a:t>applications of TA</a:t>
            </a:r>
          </a:p>
        </p:txBody>
      </p:sp>
      <p:sp>
        <p:nvSpPr>
          <p:cNvPr id="3" name="Content Placeholder 2"/>
          <p:cNvSpPr>
            <a:spLocks noGrp="1"/>
          </p:cNvSpPr>
          <p:nvPr>
            <p:ph idx="1"/>
          </p:nvPr>
        </p:nvSpPr>
        <p:spPr>
          <a:xfrm>
            <a:off x="1981200" y="1600200"/>
            <a:ext cx="8229600" cy="4853136"/>
          </a:xfrm>
        </p:spPr>
        <p:txBody>
          <a:bodyPr>
            <a:normAutofit lnSpcReduction="10000"/>
          </a:bodyPr>
          <a:lstStyle/>
          <a:p>
            <a:r>
              <a:rPr lang="en-GB" dirty="0"/>
              <a:t>Clinical Psychology and Psychiatry</a:t>
            </a:r>
          </a:p>
          <a:p>
            <a:pPr>
              <a:buNone/>
            </a:pPr>
            <a:endParaRPr lang="en-GB" dirty="0"/>
          </a:p>
          <a:p>
            <a:r>
              <a:rPr lang="en-GB"/>
              <a:t>Counselling/Psychotherapy</a:t>
            </a:r>
            <a:endParaRPr lang="en-GB" dirty="0"/>
          </a:p>
          <a:p>
            <a:pPr>
              <a:buNone/>
            </a:pPr>
            <a:endParaRPr lang="en-GB" dirty="0"/>
          </a:p>
          <a:p>
            <a:r>
              <a:rPr lang="en-GB" dirty="0"/>
              <a:t>Organisational development</a:t>
            </a:r>
          </a:p>
          <a:p>
            <a:pPr>
              <a:buNone/>
            </a:pPr>
            <a:endParaRPr lang="en-GB" dirty="0"/>
          </a:p>
          <a:p>
            <a:r>
              <a:rPr lang="en-GB" dirty="0"/>
              <a:t> Management</a:t>
            </a:r>
          </a:p>
          <a:p>
            <a:pPr>
              <a:buNone/>
            </a:pPr>
            <a:endParaRPr lang="en-GB" dirty="0"/>
          </a:p>
          <a:p>
            <a:r>
              <a:rPr lang="en-GB" dirty="0"/>
              <a:t>Any situation that involves looking at relationship dynamics</a:t>
            </a:r>
          </a:p>
          <a:p>
            <a:endParaRPr lang="en-GB" dirty="0"/>
          </a:p>
          <a:p>
            <a:pPr>
              <a:buNone/>
            </a:pPr>
            <a:endParaRPr lang="en-GB" dirty="0"/>
          </a:p>
          <a:p>
            <a:pPr>
              <a:buNone/>
            </a:pPr>
            <a:endParaRPr lang="en-GB" dirty="0"/>
          </a:p>
          <a:p>
            <a:endParaRPr lang="en-GB" dirty="0"/>
          </a:p>
          <a:p>
            <a:endParaRPr lang="en-GB" dirty="0"/>
          </a:p>
        </p:txBody>
      </p:sp>
    </p:spTree>
    <p:extLst>
      <p:ext uri="{BB962C8B-B14F-4D97-AF65-F5344CB8AC3E}">
        <p14:creationId xmlns:p14="http://schemas.microsoft.com/office/powerpoint/2010/main" val="28750321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406A-196E-4FA8-8F54-47CD7A86687F}"/>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Three TA techniques and how they may be applied …  …  …  </a:t>
            </a:r>
          </a:p>
        </p:txBody>
      </p:sp>
      <p:graphicFrame>
        <p:nvGraphicFramePr>
          <p:cNvPr id="5" name="Content Placeholder 2">
            <a:extLst>
              <a:ext uri="{FF2B5EF4-FFF2-40B4-BE49-F238E27FC236}">
                <a16:creationId xmlns:a16="http://schemas.microsoft.com/office/drawing/2014/main" id="{02F5006A-0D65-487B-87EF-B6715CAB1F61}"/>
              </a:ext>
            </a:extLst>
          </p:cNvPr>
          <p:cNvGraphicFramePr>
            <a:graphicFrameLocks noGrp="1"/>
          </p:cNvGraphicFramePr>
          <p:nvPr>
            <p:ph idx="1"/>
            <p:extLst>
              <p:ext uri="{D42A27DB-BD31-4B8C-83A1-F6EECF244321}">
                <p14:modId xmlns:p14="http://schemas.microsoft.com/office/powerpoint/2010/main" val="183757843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869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62281C9-D88F-64FE-02AB-5E2FB5359B21}"/>
              </a:ext>
            </a:extLst>
          </p:cNvPr>
          <p:cNvSpPr>
            <a:spLocks noGrp="1"/>
          </p:cNvSpPr>
          <p:nvPr>
            <p:ph type="title"/>
          </p:nvPr>
        </p:nvSpPr>
        <p:spPr>
          <a:xfrm>
            <a:off x="1991485" y="1600200"/>
            <a:ext cx="8201552" cy="2295748"/>
          </a:xfrm>
        </p:spPr>
        <p:txBody>
          <a:bodyPr vert="horz" lIns="91440" tIns="45720" rIns="91440" bIns="45720" rtlCol="0" anchor="b">
            <a:normAutofit/>
          </a:bodyPr>
          <a:lstStyle/>
          <a:p>
            <a:pPr algn="ctr"/>
            <a:r>
              <a:rPr lang="en-US" sz="4800" kern="1200">
                <a:solidFill>
                  <a:schemeClr val="tx1"/>
                </a:solidFill>
                <a:latin typeface="+mj-lt"/>
                <a:ea typeface="+mj-ea"/>
                <a:cs typeface="+mj-cs"/>
              </a:rPr>
              <a:t>Reflective Practice : Reflections on learning</a:t>
            </a:r>
          </a:p>
        </p:txBody>
      </p:sp>
      <p:sp>
        <p:nvSpPr>
          <p:cNvPr id="3" name="Content Placeholder 2">
            <a:extLst>
              <a:ext uri="{FF2B5EF4-FFF2-40B4-BE49-F238E27FC236}">
                <a16:creationId xmlns:a16="http://schemas.microsoft.com/office/drawing/2014/main" id="{14C6F5A5-5E4E-09C1-6210-2BD4EBF42FBC}"/>
              </a:ext>
            </a:extLst>
          </p:cNvPr>
          <p:cNvSpPr>
            <a:spLocks noGrp="1"/>
          </p:cNvSpPr>
          <p:nvPr>
            <p:ph idx="1"/>
          </p:nvPr>
        </p:nvSpPr>
        <p:spPr>
          <a:xfrm>
            <a:off x="1991485" y="4067661"/>
            <a:ext cx="8201552" cy="1118764"/>
          </a:xfrm>
        </p:spPr>
        <p:txBody>
          <a:bodyPr vert="horz" lIns="91440" tIns="45720" rIns="91440" bIns="45720" rtlCol="0" anchor="t">
            <a:normAutofit/>
          </a:bodyPr>
          <a:lstStyle/>
          <a:p>
            <a:pPr marL="0" indent="0" algn="ctr">
              <a:buNone/>
            </a:pPr>
            <a:r>
              <a:rPr lang="en-US" sz="3200" b="0" i="0" kern="1200" dirty="0">
                <a:solidFill>
                  <a:schemeClr val="tx1">
                    <a:alpha val="70000"/>
                  </a:schemeClr>
                </a:solidFill>
                <a:effectLst/>
                <a:latin typeface="+mn-lt"/>
                <a:ea typeface="+mn-ea"/>
                <a:cs typeface="+mn-cs"/>
              </a:rPr>
              <a:t>Schön (1983) The theory of </a:t>
            </a:r>
            <a:r>
              <a:rPr lang="en-US" sz="3200" b="1" i="0" kern="1200" dirty="0">
                <a:solidFill>
                  <a:schemeClr val="tx1">
                    <a:alpha val="70000"/>
                  </a:schemeClr>
                </a:solidFill>
                <a:effectLst/>
                <a:latin typeface="+mn-lt"/>
                <a:ea typeface="+mn-ea"/>
                <a:cs typeface="+mn-cs"/>
              </a:rPr>
              <a:t>reflecting in, </a:t>
            </a:r>
            <a:r>
              <a:rPr lang="en-US" sz="3200" b="0" i="0" kern="1200" dirty="0">
                <a:solidFill>
                  <a:schemeClr val="tx1">
                    <a:alpha val="70000"/>
                  </a:schemeClr>
                </a:solidFill>
                <a:effectLst/>
                <a:latin typeface="+mn-lt"/>
                <a:ea typeface="+mn-ea"/>
                <a:cs typeface="+mn-cs"/>
              </a:rPr>
              <a:t>and </a:t>
            </a:r>
            <a:r>
              <a:rPr lang="en-US" sz="3200" b="1" i="0" kern="1200" dirty="0">
                <a:solidFill>
                  <a:schemeClr val="tx1">
                    <a:alpha val="70000"/>
                  </a:schemeClr>
                </a:solidFill>
                <a:effectLst/>
                <a:latin typeface="+mn-lt"/>
                <a:ea typeface="+mn-ea"/>
                <a:cs typeface="+mn-cs"/>
              </a:rPr>
              <a:t>reflecting on, </a:t>
            </a:r>
            <a:r>
              <a:rPr lang="en-US" sz="3200" b="0" i="0" kern="1200" dirty="0">
                <a:solidFill>
                  <a:schemeClr val="tx1">
                    <a:alpha val="70000"/>
                  </a:schemeClr>
                </a:solidFill>
                <a:effectLst/>
                <a:latin typeface="+mn-lt"/>
                <a:ea typeface="+mn-ea"/>
                <a:cs typeface="+mn-cs"/>
              </a:rPr>
              <a:t>one’s practice</a:t>
            </a:r>
            <a:r>
              <a:rPr lang="en-US" sz="2000" b="0" i="0" kern="1200" dirty="0">
                <a:solidFill>
                  <a:schemeClr val="tx1">
                    <a:alpha val="70000"/>
                  </a:schemeClr>
                </a:solidFill>
                <a:effectLst/>
                <a:latin typeface="+mn-lt"/>
                <a:ea typeface="+mn-ea"/>
                <a:cs typeface="+mn-cs"/>
              </a:rPr>
              <a:t>.</a:t>
            </a:r>
            <a:endParaRPr lang="en-US" sz="2000" kern="1200" dirty="0">
              <a:solidFill>
                <a:schemeClr val="tx1">
                  <a:alpha val="70000"/>
                </a:schemeClr>
              </a:solidFill>
              <a:latin typeface="+mn-lt"/>
              <a:ea typeface="+mn-ea"/>
              <a:cs typeface="+mn-cs"/>
            </a:endParaRPr>
          </a:p>
        </p:txBody>
      </p:sp>
    </p:spTree>
    <p:extLst>
      <p:ext uri="{BB962C8B-B14F-4D97-AF65-F5344CB8AC3E}">
        <p14:creationId xmlns:p14="http://schemas.microsoft.com/office/powerpoint/2010/main" val="37795807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5B028-8A63-A2F6-1EC4-599FB49E8A7B}"/>
              </a:ext>
            </a:extLst>
          </p:cNvPr>
          <p:cNvSpPr>
            <a:spLocks noGrp="1"/>
          </p:cNvSpPr>
          <p:nvPr>
            <p:ph type="title"/>
          </p:nvPr>
        </p:nvSpPr>
        <p:spPr>
          <a:xfrm>
            <a:off x="2913262" y="221192"/>
            <a:ext cx="8809046" cy="1255339"/>
          </a:xfrm>
        </p:spPr>
        <p:txBody>
          <a:bodyPr anchor="b">
            <a:normAutofit fontScale="90000"/>
          </a:bodyPr>
          <a:lstStyle/>
          <a:p>
            <a:r>
              <a:rPr lang="en-US" sz="4000" b="0" i="0" kern="1200" dirty="0">
                <a:effectLst/>
                <a:latin typeface="+mn-lt"/>
                <a:ea typeface="+mn-ea"/>
                <a:cs typeface="+mn-cs"/>
              </a:rPr>
              <a:t>Schön (1983) The theory of </a:t>
            </a:r>
            <a:r>
              <a:rPr lang="en-US" sz="4000" b="1" i="0" kern="1200" dirty="0">
                <a:effectLst/>
                <a:latin typeface="+mn-lt"/>
                <a:ea typeface="+mn-ea"/>
                <a:cs typeface="+mn-cs"/>
              </a:rPr>
              <a:t>reflecting in, </a:t>
            </a:r>
            <a:r>
              <a:rPr lang="en-US" sz="4000" b="0" i="0" kern="1200" dirty="0">
                <a:effectLst/>
                <a:latin typeface="+mn-lt"/>
                <a:ea typeface="+mn-ea"/>
                <a:cs typeface="+mn-cs"/>
              </a:rPr>
              <a:t>and </a:t>
            </a:r>
            <a:r>
              <a:rPr lang="en-US" sz="4000" b="1" i="0" kern="1200" dirty="0">
                <a:effectLst/>
                <a:latin typeface="+mn-lt"/>
                <a:ea typeface="+mn-ea"/>
                <a:cs typeface="+mn-cs"/>
              </a:rPr>
              <a:t>reflecting on, </a:t>
            </a:r>
            <a:r>
              <a:rPr lang="en-US" sz="4000" b="0" i="0" kern="1200" dirty="0">
                <a:effectLst/>
                <a:latin typeface="+mn-lt"/>
                <a:ea typeface="+mn-ea"/>
                <a:cs typeface="+mn-cs"/>
              </a:rPr>
              <a:t>one’s practice</a:t>
            </a:r>
            <a:r>
              <a:rPr lang="en-US" sz="2800" b="0" i="0" kern="1200" dirty="0">
                <a:effectLst/>
                <a:latin typeface="+mn-lt"/>
                <a:ea typeface="+mn-ea"/>
                <a:cs typeface="+mn-cs"/>
              </a:rPr>
              <a:t>.</a:t>
            </a:r>
            <a:br>
              <a:rPr lang="en-US" sz="2800" kern="1200" dirty="0">
                <a:latin typeface="+mn-lt"/>
                <a:ea typeface="+mn-ea"/>
                <a:cs typeface="+mn-cs"/>
              </a:rPr>
            </a:br>
            <a:endParaRPr lang="en-GB" sz="2800" dirty="0"/>
          </a:p>
        </p:txBody>
      </p:sp>
      <p:pic>
        <p:nvPicPr>
          <p:cNvPr id="7" name="Graphic 6" descr="Head with Gears">
            <a:extLst>
              <a:ext uri="{FF2B5EF4-FFF2-40B4-BE49-F238E27FC236}">
                <a16:creationId xmlns:a16="http://schemas.microsoft.com/office/drawing/2014/main" id="{A85D75A9-7CAC-4798-84C3-0F71E4D90C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350" y="322289"/>
            <a:ext cx="3602211" cy="5726241"/>
          </a:xfrm>
          <a:prstGeom prst="rect">
            <a:avLst/>
          </a:prstGeom>
        </p:spPr>
      </p:pic>
      <p:sp>
        <p:nvSpPr>
          <p:cNvPr id="3" name="Content Placeholder 2">
            <a:extLst>
              <a:ext uri="{FF2B5EF4-FFF2-40B4-BE49-F238E27FC236}">
                <a16:creationId xmlns:a16="http://schemas.microsoft.com/office/drawing/2014/main" id="{ECB00CAA-2B38-2B62-F5B5-13E6DC59B01C}"/>
              </a:ext>
            </a:extLst>
          </p:cNvPr>
          <p:cNvSpPr>
            <a:spLocks noGrp="1"/>
          </p:cNvSpPr>
          <p:nvPr>
            <p:ph idx="1"/>
          </p:nvPr>
        </p:nvSpPr>
        <p:spPr>
          <a:xfrm>
            <a:off x="3440243" y="1251679"/>
            <a:ext cx="8521908" cy="5726241"/>
          </a:xfrm>
        </p:spPr>
        <p:txBody>
          <a:bodyPr anchor="t">
            <a:noAutofit/>
          </a:bodyPr>
          <a:lstStyle/>
          <a:p>
            <a:r>
              <a:rPr lang="en-GB" sz="3200" b="0" i="0" dirty="0">
                <a:effectLst/>
                <a:latin typeface="Encode Sans"/>
              </a:rPr>
              <a:t>Schön (1983) based his work on that of </a:t>
            </a:r>
            <a:r>
              <a:rPr lang="en-GB" sz="3200" b="1" i="0" dirty="0">
                <a:effectLst/>
                <a:latin typeface="Encode Sans"/>
              </a:rPr>
              <a:t>Dewey </a:t>
            </a:r>
            <a:r>
              <a:rPr lang="en-GB" sz="3200" b="0" i="0" dirty="0">
                <a:effectLst/>
                <a:latin typeface="Encode Sans"/>
              </a:rPr>
              <a:t>and is most widely known for his theory of </a:t>
            </a:r>
            <a:r>
              <a:rPr lang="en-GB" sz="3200" b="1" i="0" dirty="0">
                <a:effectLst/>
                <a:latin typeface="Encode Sans"/>
              </a:rPr>
              <a:t>reflecting in and reflecting on </a:t>
            </a:r>
            <a:r>
              <a:rPr lang="en-GB" sz="3200" b="0" i="0" dirty="0">
                <a:effectLst/>
                <a:latin typeface="Encode Sans"/>
              </a:rPr>
              <a:t>one’s practice.</a:t>
            </a:r>
          </a:p>
          <a:p>
            <a:r>
              <a:rPr lang="en-GB" sz="3200" b="0" i="0" dirty="0">
                <a:effectLst/>
                <a:latin typeface="Encode Sans"/>
              </a:rPr>
              <a:t> His theory was grounded in reflection from a professional knowledge and learning perspective (Bolton, 2014.p.6). </a:t>
            </a:r>
          </a:p>
          <a:p>
            <a:r>
              <a:rPr lang="en-GB" sz="3200" b="0" i="0" dirty="0">
                <a:effectLst/>
                <a:latin typeface="Encode Sans"/>
              </a:rPr>
              <a:t>In simple terms this is described as </a:t>
            </a:r>
            <a:r>
              <a:rPr lang="en-GB" sz="3200" b="1" i="0" dirty="0">
                <a:effectLst/>
                <a:latin typeface="Encode Sans"/>
              </a:rPr>
              <a:t>reflecting </a:t>
            </a:r>
            <a:r>
              <a:rPr lang="en-GB" b="1" dirty="0"/>
              <a:t>AS</a:t>
            </a:r>
            <a:r>
              <a:rPr lang="en-GB" sz="3200" b="1" i="0" dirty="0">
                <a:effectLst/>
                <a:latin typeface="Encode Sans"/>
              </a:rPr>
              <a:t> the experience is occurring </a:t>
            </a:r>
            <a:r>
              <a:rPr lang="en-GB" sz="3200" b="0" i="0" dirty="0">
                <a:effectLst/>
                <a:latin typeface="Encode Sans"/>
              </a:rPr>
              <a:t>or </a:t>
            </a:r>
            <a:r>
              <a:rPr lang="en-GB" sz="3200" b="1" i="0" dirty="0">
                <a:effectLst/>
                <a:latin typeface="Encode Sans"/>
              </a:rPr>
              <a:t>reflecting ON the experience AFTER it has occurred</a:t>
            </a:r>
            <a:r>
              <a:rPr lang="en-GB" sz="3200" b="0" i="0" dirty="0">
                <a:effectLst/>
                <a:latin typeface="Encode Sans"/>
              </a:rPr>
              <a:t>. </a:t>
            </a:r>
            <a:endParaRPr lang="en-GB" sz="3200" dirty="0"/>
          </a:p>
        </p:txBody>
      </p:sp>
      <p:sp>
        <p:nvSpPr>
          <p:cNvPr id="25" name="Rectangle 2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33482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624B-D32E-0A3A-1AE8-8CF94000D4F3}"/>
              </a:ext>
            </a:extLst>
          </p:cNvPr>
          <p:cNvSpPr>
            <a:spLocks noGrp="1"/>
          </p:cNvSpPr>
          <p:nvPr>
            <p:ph type="title"/>
          </p:nvPr>
        </p:nvSpPr>
        <p:spPr/>
        <p:txBody>
          <a:bodyPr/>
          <a:lstStyle/>
          <a:p>
            <a:r>
              <a:rPr lang="en-US" sz="4400" b="0" i="0" kern="1200" dirty="0">
                <a:effectLst/>
                <a:latin typeface="+mn-lt"/>
                <a:ea typeface="+mn-ea"/>
                <a:cs typeface="+mn-cs"/>
              </a:rPr>
              <a:t>Schön (1983) The theory of </a:t>
            </a:r>
            <a:r>
              <a:rPr lang="en-US" sz="4400" b="1" i="0" kern="1200" dirty="0">
                <a:effectLst/>
                <a:latin typeface="+mn-lt"/>
                <a:ea typeface="+mn-ea"/>
                <a:cs typeface="+mn-cs"/>
              </a:rPr>
              <a:t>reflecting in, </a:t>
            </a:r>
            <a:r>
              <a:rPr lang="en-US" sz="4400" b="0" i="0" kern="1200" dirty="0">
                <a:effectLst/>
                <a:latin typeface="+mn-lt"/>
                <a:ea typeface="+mn-ea"/>
                <a:cs typeface="+mn-cs"/>
              </a:rPr>
              <a:t>and </a:t>
            </a:r>
            <a:r>
              <a:rPr lang="en-US" sz="4400" b="1" i="0" kern="1200" dirty="0">
                <a:effectLst/>
                <a:latin typeface="+mn-lt"/>
                <a:ea typeface="+mn-ea"/>
                <a:cs typeface="+mn-cs"/>
              </a:rPr>
              <a:t>reflecting on, </a:t>
            </a:r>
            <a:r>
              <a:rPr lang="en-US" sz="4400" b="0" i="0" kern="1200" dirty="0">
                <a:effectLst/>
                <a:latin typeface="+mn-lt"/>
                <a:ea typeface="+mn-ea"/>
                <a:cs typeface="+mn-cs"/>
              </a:rPr>
              <a:t>one’s practice</a:t>
            </a:r>
            <a:endParaRPr lang="en-GB" dirty="0"/>
          </a:p>
        </p:txBody>
      </p:sp>
      <p:sp>
        <p:nvSpPr>
          <p:cNvPr id="3" name="Content Placeholder 2">
            <a:extLst>
              <a:ext uri="{FF2B5EF4-FFF2-40B4-BE49-F238E27FC236}">
                <a16:creationId xmlns:a16="http://schemas.microsoft.com/office/drawing/2014/main" id="{1ECEEEC9-BEAF-2EA0-C926-658D5EECFA75}"/>
              </a:ext>
            </a:extLst>
          </p:cNvPr>
          <p:cNvSpPr>
            <a:spLocks noGrp="1"/>
          </p:cNvSpPr>
          <p:nvPr>
            <p:ph idx="1"/>
          </p:nvPr>
        </p:nvSpPr>
        <p:spPr/>
        <p:txBody>
          <a:bodyPr>
            <a:normAutofit lnSpcReduction="10000"/>
          </a:bodyPr>
          <a:lstStyle/>
          <a:p>
            <a:pPr marL="0" indent="0">
              <a:buNone/>
            </a:pPr>
            <a:r>
              <a:rPr lang="en-GB" b="1" i="0" dirty="0">
                <a:solidFill>
                  <a:srgbClr val="373D3F"/>
                </a:solidFill>
                <a:effectLst/>
                <a:latin typeface="Encode Sans"/>
              </a:rPr>
              <a:t>Reflecting in action </a:t>
            </a:r>
            <a:r>
              <a:rPr lang="en-GB" b="0" i="0" dirty="0">
                <a:solidFill>
                  <a:srgbClr val="373D3F"/>
                </a:solidFill>
                <a:effectLst/>
                <a:latin typeface="Encode Sans"/>
              </a:rPr>
              <a:t>refers to situations such as: </a:t>
            </a:r>
          </a:p>
          <a:p>
            <a:pPr indent="396875"/>
            <a:endParaRPr lang="en-GB" dirty="0">
              <a:solidFill>
                <a:srgbClr val="373D3F"/>
              </a:solidFill>
              <a:latin typeface="Encode Sans"/>
            </a:endParaRPr>
          </a:p>
          <a:p>
            <a:pPr indent="396875"/>
            <a:r>
              <a:rPr lang="en-GB" b="0" i="0" dirty="0">
                <a:solidFill>
                  <a:srgbClr val="373D3F"/>
                </a:solidFill>
                <a:effectLst/>
                <a:latin typeface="Encode Sans"/>
              </a:rPr>
              <a:t>Thinking on your feet</a:t>
            </a:r>
          </a:p>
          <a:p>
            <a:pPr indent="396875"/>
            <a:r>
              <a:rPr lang="en-GB" dirty="0">
                <a:solidFill>
                  <a:srgbClr val="373D3F"/>
                </a:solidFill>
                <a:latin typeface="Encode Sans"/>
              </a:rPr>
              <a:t>A</a:t>
            </a:r>
            <a:r>
              <a:rPr lang="en-GB" b="0" i="0" dirty="0">
                <a:solidFill>
                  <a:srgbClr val="373D3F"/>
                </a:solidFill>
                <a:effectLst/>
                <a:latin typeface="Encode Sans"/>
              </a:rPr>
              <a:t>cting straight away, and thinking about what to do next. </a:t>
            </a:r>
          </a:p>
          <a:p>
            <a:pPr marL="0" indent="0">
              <a:buNone/>
            </a:pPr>
            <a:endParaRPr lang="en-GB" b="1" i="0" dirty="0">
              <a:solidFill>
                <a:srgbClr val="373D3F"/>
              </a:solidFill>
              <a:effectLst/>
              <a:latin typeface="Encode Sans"/>
            </a:endParaRPr>
          </a:p>
          <a:p>
            <a:pPr marL="0" indent="0">
              <a:buNone/>
            </a:pPr>
            <a:r>
              <a:rPr lang="en-GB" b="1" i="0" dirty="0">
                <a:solidFill>
                  <a:srgbClr val="373D3F"/>
                </a:solidFill>
                <a:effectLst/>
                <a:latin typeface="Encode Sans"/>
              </a:rPr>
              <a:t>Reflecting on action </a:t>
            </a:r>
            <a:r>
              <a:rPr lang="en-GB" b="0" i="0" dirty="0">
                <a:solidFill>
                  <a:srgbClr val="373D3F"/>
                </a:solidFill>
                <a:effectLst/>
                <a:latin typeface="Encode Sans"/>
              </a:rPr>
              <a:t>means:</a:t>
            </a:r>
          </a:p>
          <a:p>
            <a:pPr marL="0" indent="0">
              <a:buNone/>
            </a:pPr>
            <a:endParaRPr lang="en-GB" b="0" i="0" dirty="0">
              <a:solidFill>
                <a:srgbClr val="373D3F"/>
              </a:solidFill>
              <a:effectLst/>
              <a:latin typeface="Encode Sans"/>
            </a:endParaRPr>
          </a:p>
          <a:p>
            <a:pPr marL="719138" indent="-538163"/>
            <a:r>
              <a:rPr lang="en-GB" dirty="0">
                <a:solidFill>
                  <a:srgbClr val="373D3F"/>
                </a:solidFill>
                <a:latin typeface="Encode Sans"/>
              </a:rPr>
              <a:t>T</a:t>
            </a:r>
            <a:r>
              <a:rPr lang="en-GB" b="0" i="0" dirty="0">
                <a:solidFill>
                  <a:srgbClr val="373D3F"/>
                </a:solidFill>
                <a:effectLst/>
                <a:latin typeface="Encode Sans"/>
              </a:rPr>
              <a:t>hinking about what you would do differently next time</a:t>
            </a:r>
          </a:p>
          <a:p>
            <a:pPr marL="719138" indent="-538163"/>
            <a:r>
              <a:rPr lang="en-GB" dirty="0">
                <a:solidFill>
                  <a:srgbClr val="373D3F"/>
                </a:solidFill>
                <a:latin typeface="Encode Sans"/>
              </a:rPr>
              <a:t>Taking</a:t>
            </a:r>
            <a:r>
              <a:rPr lang="en-GB" b="0" i="0" dirty="0">
                <a:solidFill>
                  <a:srgbClr val="373D3F"/>
                </a:solidFill>
                <a:effectLst/>
                <a:latin typeface="Encode Sans"/>
              </a:rPr>
              <a:t> time to reflect and process </a:t>
            </a:r>
            <a:endParaRPr lang="en-GB" dirty="0"/>
          </a:p>
        </p:txBody>
      </p:sp>
    </p:spTree>
    <p:extLst>
      <p:ext uri="{BB962C8B-B14F-4D97-AF65-F5344CB8AC3E}">
        <p14:creationId xmlns:p14="http://schemas.microsoft.com/office/powerpoint/2010/main" val="30091739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70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with no description">
            <a:extLst>
              <a:ext uri="{FF2B5EF4-FFF2-40B4-BE49-F238E27FC236}">
                <a16:creationId xmlns:a16="http://schemas.microsoft.com/office/drawing/2014/main" id="{301813FC-877C-8AEB-74C5-217F8101B7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2151" y="643467"/>
            <a:ext cx="1098778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4962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ABB88-D014-5C98-E699-E38565554B7B}"/>
              </a:ext>
            </a:extLst>
          </p:cNvPr>
          <p:cNvSpPr>
            <a:spLocks noGrp="1"/>
          </p:cNvSpPr>
          <p:nvPr>
            <p:ph type="title"/>
          </p:nvPr>
        </p:nvSpPr>
        <p:spPr>
          <a:xfrm>
            <a:off x="912158" y="197038"/>
            <a:ext cx="10515600" cy="905622"/>
          </a:xfrm>
        </p:spPr>
        <p:txBody>
          <a:bodyPr/>
          <a:lstStyle/>
          <a:p>
            <a:r>
              <a:rPr lang="en-GB" b="0" i="0" dirty="0">
                <a:effectLst/>
                <a:latin typeface="-apple-system"/>
              </a:rPr>
              <a:t>To apply Schon's reflective practice model…</a:t>
            </a:r>
            <a:endParaRPr lang="en-GB" dirty="0"/>
          </a:p>
        </p:txBody>
      </p:sp>
      <p:sp>
        <p:nvSpPr>
          <p:cNvPr id="3" name="Content Placeholder 2">
            <a:extLst>
              <a:ext uri="{FF2B5EF4-FFF2-40B4-BE49-F238E27FC236}">
                <a16:creationId xmlns:a16="http://schemas.microsoft.com/office/drawing/2014/main" id="{7EB44722-3805-91C0-AA8D-33CA84A4773E}"/>
              </a:ext>
            </a:extLst>
          </p:cNvPr>
          <p:cNvSpPr>
            <a:spLocks noGrp="1"/>
          </p:cNvSpPr>
          <p:nvPr>
            <p:ph idx="1"/>
          </p:nvPr>
        </p:nvSpPr>
        <p:spPr>
          <a:xfrm>
            <a:off x="0" y="1331260"/>
            <a:ext cx="12192000" cy="5580528"/>
          </a:xfrm>
        </p:spPr>
        <p:txBody>
          <a:bodyPr>
            <a:normAutofit/>
          </a:bodyPr>
          <a:lstStyle/>
          <a:p>
            <a:r>
              <a:rPr lang="en-GB" dirty="0">
                <a:latin typeface="-apple-system"/>
              </a:rPr>
              <a:t>A</a:t>
            </a:r>
            <a:r>
              <a:rPr lang="en-GB" b="0" i="0" dirty="0">
                <a:effectLst/>
                <a:latin typeface="-apple-system"/>
              </a:rPr>
              <a:t>dopt a </a:t>
            </a:r>
            <a:r>
              <a:rPr lang="en-GB" b="1" i="0" dirty="0">
                <a:effectLst/>
                <a:latin typeface="-apple-system"/>
              </a:rPr>
              <a:t>reflective attitude before </a:t>
            </a:r>
            <a:r>
              <a:rPr lang="en-GB" b="0" i="0" dirty="0">
                <a:effectLst/>
                <a:latin typeface="-apple-system"/>
              </a:rPr>
              <a:t>your client session. </a:t>
            </a:r>
          </a:p>
          <a:p>
            <a:endParaRPr lang="en-GB" b="0" i="0" dirty="0">
              <a:effectLst/>
              <a:latin typeface="-apple-system"/>
            </a:endParaRPr>
          </a:p>
          <a:p>
            <a:r>
              <a:rPr lang="en-GB" b="1" i="0" dirty="0">
                <a:effectLst/>
                <a:latin typeface="-apple-system"/>
              </a:rPr>
              <a:t>While in the Triad</a:t>
            </a:r>
            <a:r>
              <a:rPr lang="en-GB" b="0" i="0" dirty="0">
                <a:effectLst/>
                <a:latin typeface="-apple-system"/>
              </a:rPr>
              <a:t>, be mindful of what is happening, </a:t>
            </a:r>
            <a:r>
              <a:rPr lang="en-GB" b="1" i="0" dirty="0">
                <a:effectLst/>
                <a:latin typeface="-apple-system"/>
              </a:rPr>
              <a:t>how you and your client are reacting</a:t>
            </a:r>
            <a:r>
              <a:rPr lang="en-GB" b="0" i="0" dirty="0">
                <a:effectLst/>
                <a:latin typeface="-apple-system"/>
              </a:rPr>
              <a:t>, and </a:t>
            </a:r>
            <a:r>
              <a:rPr lang="en-GB" b="1" i="0" dirty="0">
                <a:effectLst/>
                <a:latin typeface="-apple-system"/>
              </a:rPr>
              <a:t>any challenges or opportunities </a:t>
            </a:r>
            <a:r>
              <a:rPr lang="en-GB" b="0" i="0" dirty="0">
                <a:effectLst/>
                <a:latin typeface="-apple-system"/>
              </a:rPr>
              <a:t>that arise. </a:t>
            </a:r>
          </a:p>
          <a:p>
            <a:endParaRPr lang="en-GB" b="0" i="0" dirty="0">
              <a:effectLst/>
              <a:latin typeface="-apple-system"/>
            </a:endParaRPr>
          </a:p>
          <a:p>
            <a:r>
              <a:rPr lang="en-GB" b="0" i="0" dirty="0">
                <a:effectLst/>
                <a:latin typeface="-apple-system"/>
              </a:rPr>
              <a:t>Then, </a:t>
            </a:r>
            <a:r>
              <a:rPr lang="en-GB" b="1" i="0" dirty="0">
                <a:effectLst/>
                <a:latin typeface="-apple-system"/>
              </a:rPr>
              <a:t>after the Triad</a:t>
            </a:r>
            <a:r>
              <a:rPr lang="en-GB" b="0" i="0" dirty="0">
                <a:effectLst/>
                <a:latin typeface="-apple-system"/>
              </a:rPr>
              <a:t>, review your reaction and the feedback from your colleagues.</a:t>
            </a:r>
          </a:p>
          <a:p>
            <a:endParaRPr lang="en-GB" b="0" i="0" dirty="0">
              <a:effectLst/>
              <a:latin typeface="-apple-system"/>
            </a:endParaRPr>
          </a:p>
          <a:p>
            <a:r>
              <a:rPr lang="en-GB" b="0" i="0" dirty="0">
                <a:effectLst/>
                <a:latin typeface="-apple-system"/>
              </a:rPr>
              <a:t>Ask yourself some reflective questions. </a:t>
            </a:r>
          </a:p>
          <a:p>
            <a:pPr marL="0" indent="0">
              <a:buNone/>
            </a:pPr>
            <a:endParaRPr lang="en-GB" b="0" i="0" dirty="0">
              <a:effectLst/>
              <a:latin typeface="-apple-system"/>
            </a:endParaRPr>
          </a:p>
        </p:txBody>
      </p:sp>
    </p:spTree>
    <p:extLst>
      <p:ext uri="{BB962C8B-B14F-4D97-AF65-F5344CB8AC3E}">
        <p14:creationId xmlns:p14="http://schemas.microsoft.com/office/powerpoint/2010/main" val="38329042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D9BC3-F141-5EB4-2A9C-14610AF95155}"/>
              </a:ext>
            </a:extLst>
          </p:cNvPr>
          <p:cNvSpPr>
            <a:spLocks noGrp="1"/>
          </p:cNvSpPr>
          <p:nvPr>
            <p:ph type="title"/>
          </p:nvPr>
        </p:nvSpPr>
        <p:spPr/>
        <p:txBody>
          <a:bodyPr/>
          <a:lstStyle/>
          <a:p>
            <a:r>
              <a:rPr lang="en-GB" b="0" i="0" dirty="0">
                <a:effectLst/>
                <a:latin typeface="-apple-system"/>
              </a:rPr>
              <a:t>To apply Schon's reflective practice model…</a:t>
            </a:r>
            <a:endParaRPr lang="en-GB" dirty="0"/>
          </a:p>
        </p:txBody>
      </p:sp>
      <p:sp>
        <p:nvSpPr>
          <p:cNvPr id="3" name="Content Placeholder 2">
            <a:extLst>
              <a:ext uri="{FF2B5EF4-FFF2-40B4-BE49-F238E27FC236}">
                <a16:creationId xmlns:a16="http://schemas.microsoft.com/office/drawing/2014/main" id="{379458DE-25D0-4741-AABC-F6EDA05AA3BD}"/>
              </a:ext>
            </a:extLst>
          </p:cNvPr>
          <p:cNvSpPr>
            <a:spLocks noGrp="1"/>
          </p:cNvSpPr>
          <p:nvPr>
            <p:ph idx="1"/>
          </p:nvPr>
        </p:nvSpPr>
        <p:spPr/>
        <p:txBody>
          <a:bodyPr>
            <a:normAutofit/>
          </a:bodyPr>
          <a:lstStyle/>
          <a:p>
            <a:r>
              <a:rPr lang="en-GB" dirty="0">
                <a:latin typeface="-apple-system"/>
              </a:rPr>
              <a:t>D</a:t>
            </a:r>
            <a:r>
              <a:rPr lang="en-GB" i="0" dirty="0">
                <a:effectLst/>
                <a:latin typeface="-apple-system"/>
              </a:rPr>
              <a:t>iscuss your reflections with your colleague.</a:t>
            </a:r>
          </a:p>
          <a:p>
            <a:endParaRPr lang="en-GB" i="0" dirty="0">
              <a:effectLst/>
              <a:latin typeface="-apple-system"/>
            </a:endParaRPr>
          </a:p>
          <a:p>
            <a:r>
              <a:rPr lang="en-GB" dirty="0">
                <a:latin typeface="-apple-system"/>
              </a:rPr>
              <a:t>Ke</a:t>
            </a:r>
            <a:r>
              <a:rPr lang="en-GB" i="0" dirty="0">
                <a:effectLst/>
                <a:latin typeface="-apple-system"/>
              </a:rPr>
              <a:t>ep track of your reflections and actions by using a reflective journal</a:t>
            </a:r>
          </a:p>
          <a:p>
            <a:endParaRPr lang="en-GB" i="0" dirty="0">
              <a:effectLst/>
              <a:latin typeface="-apple-system"/>
            </a:endParaRPr>
          </a:p>
          <a:p>
            <a:r>
              <a:rPr lang="en-GB" i="0" dirty="0">
                <a:effectLst/>
                <a:latin typeface="-apple-system"/>
              </a:rPr>
              <a:t>Schon's reflective practice model is an effective tool for enhancing practice and professional learning. </a:t>
            </a:r>
          </a:p>
          <a:p>
            <a:endParaRPr lang="en-GB" i="0" dirty="0">
              <a:effectLst/>
              <a:latin typeface="-apple-system"/>
            </a:endParaRPr>
          </a:p>
          <a:p>
            <a:r>
              <a:rPr lang="en-GB" i="0" dirty="0">
                <a:effectLst/>
                <a:latin typeface="-apple-system"/>
              </a:rPr>
              <a:t>By reflecting </a:t>
            </a:r>
            <a:r>
              <a:rPr lang="en-GB" b="1" i="0" dirty="0">
                <a:effectLst/>
                <a:latin typeface="-apple-system"/>
              </a:rPr>
              <a:t>in action </a:t>
            </a:r>
            <a:r>
              <a:rPr lang="en-GB" i="0" dirty="0">
                <a:effectLst/>
                <a:latin typeface="-apple-system"/>
              </a:rPr>
              <a:t>and </a:t>
            </a:r>
            <a:r>
              <a:rPr lang="en-GB" b="1" i="0" dirty="0">
                <a:effectLst/>
                <a:latin typeface="-apple-system"/>
              </a:rPr>
              <a:t>on action</a:t>
            </a:r>
            <a:r>
              <a:rPr lang="en-GB" i="0" dirty="0">
                <a:effectLst/>
                <a:latin typeface="-apple-system"/>
              </a:rPr>
              <a:t>, you can learn from your own experiences and grow  </a:t>
            </a:r>
            <a:endParaRPr lang="en-GB" dirty="0"/>
          </a:p>
          <a:p>
            <a:endParaRPr lang="en-GB" dirty="0"/>
          </a:p>
        </p:txBody>
      </p:sp>
    </p:spTree>
    <p:extLst>
      <p:ext uri="{BB962C8B-B14F-4D97-AF65-F5344CB8AC3E}">
        <p14:creationId xmlns:p14="http://schemas.microsoft.com/office/powerpoint/2010/main" val="36519413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8E8B2-A220-450A-8758-EAEC81B5EF69}"/>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AD9E05D6-3028-443C-B19A-D47A01E156AB}"/>
              </a:ext>
            </a:extLst>
          </p:cNvPr>
          <p:cNvSpPr>
            <a:spLocks noGrp="1"/>
          </p:cNvSpPr>
          <p:nvPr>
            <p:ph idx="1"/>
          </p:nvPr>
        </p:nvSpPr>
        <p:spPr>
          <a:xfrm>
            <a:off x="3681153" y="4081145"/>
            <a:ext cx="10515600" cy="4351338"/>
          </a:xfrm>
        </p:spPr>
        <p:txBody>
          <a:bodyPr/>
          <a:lstStyle/>
          <a:p>
            <a:r>
              <a:rPr lang="en-GB" dirty="0"/>
              <a:t> </a:t>
            </a:r>
          </a:p>
        </p:txBody>
      </p:sp>
      <p:pic>
        <p:nvPicPr>
          <p:cNvPr id="1026" name="Picture 2" descr="Have questions? Ask. Handwriting on a napkin with a cup of espresso coffee"/>
          <p:cNvPicPr>
            <a:picLocks noChangeAspect="1" noChangeArrowheads="1"/>
          </p:cNvPicPr>
          <p:nvPr/>
        </p:nvPicPr>
        <p:blipFill rotWithShape="1">
          <a:blip r:embed="rId2">
            <a:extLst>
              <a:ext uri="{28A0092B-C50C-407E-A947-70E740481C1C}">
                <a14:useLocalDpi xmlns:a14="http://schemas.microsoft.com/office/drawing/2010/main" val="0"/>
              </a:ext>
            </a:extLst>
          </a:blip>
          <a:srcRect b="5962"/>
          <a:stretch/>
        </p:blipFill>
        <p:spPr bwMode="auto">
          <a:xfrm>
            <a:off x="2811203" y="2118995"/>
            <a:ext cx="5715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34734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40" name="Rectangle 103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D Triad Counseling Session 1 - YouTube">
            <a:extLst>
              <a:ext uri="{FF2B5EF4-FFF2-40B4-BE49-F238E27FC236}">
                <a16:creationId xmlns:a16="http://schemas.microsoft.com/office/drawing/2014/main" id="{FB04A20F-B3C8-5859-C2AB-4C61A2622A58}"/>
              </a:ext>
            </a:extLst>
          </p:cNvPr>
          <p:cNvPicPr>
            <a:picLocks noGrp="1" noChangeAspect="1" noChangeArrowheads="1"/>
          </p:cNvPicPr>
          <p:nvPr>
            <p:ph idx="1"/>
          </p:nvPr>
        </p:nvPicPr>
        <p:blipFill rotWithShape="1">
          <a:blip r:embed="rId2">
            <a:alphaModFix amt="50000"/>
            <a:extLst>
              <a:ext uri="{28A0092B-C50C-407E-A947-70E740481C1C}">
                <a14:useLocalDpi xmlns:a14="http://schemas.microsoft.com/office/drawing/2010/main" val="0"/>
              </a:ext>
            </a:extLst>
          </a:blip>
          <a:srcRect t="2500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52DDC9-9FD8-BA91-5D02-D187DD3C38DF}"/>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Triad work</a:t>
            </a:r>
          </a:p>
        </p:txBody>
      </p:sp>
    </p:spTree>
    <p:extLst>
      <p:ext uri="{BB962C8B-B14F-4D97-AF65-F5344CB8AC3E}">
        <p14:creationId xmlns:p14="http://schemas.microsoft.com/office/powerpoint/2010/main" val="1081343191"/>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4F37-ABE2-4B7D-A928-D0FFB1BBA5A6}"/>
              </a:ext>
            </a:extLst>
          </p:cNvPr>
          <p:cNvSpPr>
            <a:spLocks noGrp="1"/>
          </p:cNvSpPr>
          <p:nvPr>
            <p:ph type="title"/>
          </p:nvPr>
        </p:nvSpPr>
        <p:spPr/>
        <p:txBody>
          <a:bodyPr/>
          <a:lstStyle/>
          <a:p>
            <a:r>
              <a:rPr lang="en-GB" dirty="0"/>
              <a:t>Have we met the aim of this lesson  …?</a:t>
            </a:r>
            <a:br>
              <a:rPr lang="en-GB" dirty="0"/>
            </a:br>
            <a:r>
              <a:rPr lang="en-GB" dirty="0"/>
              <a:t>Have we …   </a:t>
            </a:r>
            <a:r>
              <a:rPr lang="en-GB"/>
              <a:t>…   …?</a:t>
            </a:r>
            <a:endParaRPr lang="en-GB" dirty="0"/>
          </a:p>
        </p:txBody>
      </p:sp>
      <p:sp>
        <p:nvSpPr>
          <p:cNvPr id="3" name="Content Placeholder 2">
            <a:extLst>
              <a:ext uri="{FF2B5EF4-FFF2-40B4-BE49-F238E27FC236}">
                <a16:creationId xmlns:a16="http://schemas.microsoft.com/office/drawing/2014/main" id="{E3047E34-C109-4A29-8E03-07C4A362DDF0}"/>
              </a:ext>
            </a:extLst>
          </p:cNvPr>
          <p:cNvSpPr>
            <a:spLocks noGrp="1"/>
          </p:cNvSpPr>
          <p:nvPr>
            <p:ph idx="1"/>
          </p:nvPr>
        </p:nvSpPr>
        <p:spPr/>
        <p:txBody>
          <a:bodyPr/>
          <a:lstStyle/>
          <a:p>
            <a:endParaRPr lang="en-GB" dirty="0"/>
          </a:p>
          <a:p>
            <a:endParaRPr lang="en-GB" dirty="0"/>
          </a:p>
          <a:p>
            <a:endParaRPr lang="en-GB" dirty="0"/>
          </a:p>
          <a:p>
            <a:r>
              <a:rPr lang="en-GB" dirty="0"/>
              <a:t>Considered and practiced concepts of using Transactional Analysis in a </a:t>
            </a:r>
            <a:r>
              <a:rPr lang="en-GB"/>
              <a:t>counselling situation</a:t>
            </a:r>
          </a:p>
          <a:p>
            <a:endParaRPr lang="en-GB" dirty="0"/>
          </a:p>
          <a:p>
            <a:r>
              <a:rPr lang="en-GB" dirty="0"/>
              <a:t>Reflected on our learning</a:t>
            </a:r>
          </a:p>
        </p:txBody>
      </p:sp>
    </p:spTree>
    <p:extLst>
      <p:ext uri="{BB962C8B-B14F-4D97-AF65-F5344CB8AC3E}">
        <p14:creationId xmlns:p14="http://schemas.microsoft.com/office/powerpoint/2010/main" val="9343720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0E3658B-CE62-4563-A517-1F01DED03C15}"/>
              </a:ext>
            </a:extLst>
          </p:cNvPr>
          <p:cNvSpPr>
            <a:spLocks noGrp="1"/>
          </p:cNvSpPr>
          <p:nvPr>
            <p:ph type="title"/>
          </p:nvPr>
        </p:nvSpPr>
        <p:spPr>
          <a:xfrm>
            <a:off x="838200" y="963877"/>
            <a:ext cx="3494362" cy="4930246"/>
          </a:xfrm>
        </p:spPr>
        <p:txBody>
          <a:bodyPr vert="horz" lIns="91440" tIns="45720" rIns="91440" bIns="45720" rtlCol="0" anchor="ctr">
            <a:normAutofit/>
          </a:bodyPr>
          <a:lstStyle/>
          <a:p>
            <a:pPr algn="r"/>
            <a:r>
              <a:rPr lang="en-US" kern="1200" dirty="0">
                <a:solidFill>
                  <a:schemeClr val="accent1"/>
                </a:solidFill>
                <a:latin typeface="+mj-lt"/>
                <a:ea typeface="+mj-ea"/>
                <a:cs typeface="+mj-cs"/>
              </a:rPr>
              <a:t>References:</a:t>
            </a:r>
          </a:p>
        </p:txBody>
      </p:sp>
      <p:cxnSp>
        <p:nvCxnSpPr>
          <p:cNvPr id="13" name="Straight Connector 1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1982F558-A899-4A04-8B78-A90CEF5B78D4}"/>
              </a:ext>
            </a:extLst>
          </p:cNvPr>
          <p:cNvSpPr>
            <a:spLocks noGrp="1"/>
          </p:cNvSpPr>
          <p:nvPr>
            <p:ph idx="1"/>
          </p:nvPr>
        </p:nvSpPr>
        <p:spPr>
          <a:xfrm>
            <a:off x="4976031" y="471948"/>
            <a:ext cx="6377769" cy="6066012"/>
          </a:xfrm>
        </p:spPr>
        <p:txBody>
          <a:bodyPr vert="horz" lIns="91440" tIns="45720" rIns="91440" bIns="45720" rtlCol="0" anchor="ctr">
            <a:normAutofit/>
          </a:bodyPr>
          <a:lstStyle/>
          <a:p>
            <a:r>
              <a:rPr lang="en-US" sz="1800" dirty="0"/>
              <a:t>Berne, E. (1961) </a:t>
            </a:r>
            <a:r>
              <a:rPr lang="en-US" sz="1800" i="1" dirty="0"/>
              <a:t>Transactional Analysis in Psychotherapy</a:t>
            </a:r>
            <a:r>
              <a:rPr lang="en-US" sz="1800" dirty="0"/>
              <a:t>. New York. Grove Press.</a:t>
            </a:r>
          </a:p>
          <a:p>
            <a:r>
              <a:rPr lang="en-US" sz="1800" dirty="0"/>
              <a:t>Berne, E. (1962, 1976) ‘Classification of positions’, Transactional Analysis Bulletin, vol. 1, 3: p. 23</a:t>
            </a:r>
          </a:p>
          <a:p>
            <a:r>
              <a:rPr lang="en-US" sz="1800" dirty="0"/>
              <a:t>Berne, E. (1972) </a:t>
            </a:r>
            <a:r>
              <a:rPr lang="en-US" sz="1800" i="1" dirty="0"/>
              <a:t>What Do You Say After You Say Hello</a:t>
            </a:r>
            <a:r>
              <a:rPr lang="en-US" sz="1800" dirty="0"/>
              <a:t>. New York.  Grove Press.</a:t>
            </a:r>
          </a:p>
          <a:p>
            <a:r>
              <a:rPr lang="en-US" sz="1800" dirty="0"/>
              <a:t>Ernst, F (1971) ‘The OK Corral: the grid to get-on-with’ </a:t>
            </a:r>
            <a:r>
              <a:rPr lang="en-US" sz="1800" i="1" dirty="0"/>
              <a:t>Transactional Analysis Journal</a:t>
            </a:r>
            <a:r>
              <a:rPr lang="en-US" sz="1800" dirty="0"/>
              <a:t>, vol. 1, 4: p.p. 231-40</a:t>
            </a:r>
          </a:p>
          <a:p>
            <a:r>
              <a:rPr lang="en-US" sz="1800" dirty="0"/>
              <a:t>Freud, S. (1989 [1940]) </a:t>
            </a:r>
            <a:r>
              <a:rPr lang="en-US" sz="1800" i="1" dirty="0"/>
              <a:t>An Outline of Psycho-Analysis (trans. J. Strachey), London</a:t>
            </a:r>
            <a:r>
              <a:rPr lang="en-US" sz="1800" dirty="0"/>
              <a:t>, W. W. Norton &amp; Company.</a:t>
            </a:r>
          </a:p>
          <a:p>
            <a:r>
              <a:rPr lang="en-US" sz="1800" dirty="0"/>
              <a:t>Goulding, R. and Goulding, M. (1976) ‘Injunctions, Decisions and </a:t>
            </a:r>
            <a:r>
              <a:rPr lang="en-US" sz="1800" dirty="0" err="1"/>
              <a:t>Redecisions</a:t>
            </a:r>
            <a:r>
              <a:rPr lang="en-US" sz="1800" dirty="0"/>
              <a:t>’, </a:t>
            </a:r>
            <a:r>
              <a:rPr lang="en-US" sz="1800" i="1" dirty="0"/>
              <a:t>Transactional Analysis Journal, </a:t>
            </a:r>
            <a:r>
              <a:rPr lang="en-US" sz="1800" dirty="0"/>
              <a:t>vol. 6, 1: pp. 41-48</a:t>
            </a:r>
          </a:p>
          <a:p>
            <a:r>
              <a:rPr lang="en-US" sz="1800" dirty="0"/>
              <a:t>Kahler, T. Ph.D. and Hedges Capers, Div. M., LHD., (1974) “The </a:t>
            </a:r>
            <a:r>
              <a:rPr lang="en-US" sz="1800" dirty="0" err="1"/>
              <a:t>Miniscript</a:t>
            </a:r>
            <a:r>
              <a:rPr lang="en-US" sz="1800" dirty="0"/>
              <a:t>”, </a:t>
            </a:r>
            <a:r>
              <a:rPr lang="en-US" sz="1800" i="1" dirty="0"/>
              <a:t>Transactional Analysis Journal</a:t>
            </a:r>
            <a:r>
              <a:rPr lang="en-US" sz="1800" dirty="0"/>
              <a:t>, vol. 4 1:  pp. 26-42.</a:t>
            </a:r>
          </a:p>
          <a:p>
            <a:r>
              <a:rPr lang="en-US" sz="1800" dirty="0"/>
              <a:t>Steiner, C. M. (1966) ‘Script and </a:t>
            </a:r>
            <a:r>
              <a:rPr lang="en-US" sz="1800" dirty="0" err="1"/>
              <a:t>Counterscript</a:t>
            </a:r>
            <a:r>
              <a:rPr lang="en-US" sz="1800" dirty="0"/>
              <a:t>’ </a:t>
            </a:r>
            <a:r>
              <a:rPr lang="en-US" sz="1800" i="1" dirty="0"/>
              <a:t>Transactional Analysis Bulletin</a:t>
            </a:r>
            <a:r>
              <a:rPr lang="en-US" sz="1800" dirty="0"/>
              <a:t>, vol.18</a:t>
            </a:r>
          </a:p>
          <a:p>
            <a:r>
              <a:rPr lang="en-US" sz="1800" dirty="0"/>
              <a:t>Widdowson, M. (2010) </a:t>
            </a:r>
            <a:r>
              <a:rPr lang="en-US" sz="1800" i="1" dirty="0"/>
              <a:t>Transactional Analysis: 100 Key Points &amp; Techniques.</a:t>
            </a:r>
            <a:r>
              <a:rPr lang="en-US" sz="1800" dirty="0"/>
              <a:t>  London and New York, Routledge.</a:t>
            </a:r>
            <a:endParaRPr lang="en-US" sz="1800" b="0" i="0" dirty="0">
              <a:effectLst/>
            </a:endParaRPr>
          </a:p>
        </p:txBody>
      </p:sp>
    </p:spTree>
    <p:extLst>
      <p:ext uri="{BB962C8B-B14F-4D97-AF65-F5344CB8AC3E}">
        <p14:creationId xmlns:p14="http://schemas.microsoft.com/office/powerpoint/2010/main" val="13016105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ircle meeting - Lifehack HQ">
            <a:extLst>
              <a:ext uri="{FF2B5EF4-FFF2-40B4-BE49-F238E27FC236}">
                <a16:creationId xmlns:a16="http://schemas.microsoft.com/office/drawing/2014/main" id="{CED306D1-3816-7480-666A-A1C89147470D}"/>
              </a:ext>
            </a:extLst>
          </p:cNvPr>
          <p:cNvPicPr>
            <a:picLocks noGrp="1" noChangeAspect="1" noChangeArrowheads="1"/>
          </p:cNvPicPr>
          <p:nvPr>
            <p:ph idx="1"/>
          </p:nvPr>
        </p:nvPicPr>
        <p:blipFill rotWithShape="1">
          <a:blip r:embed="rId2">
            <a:alphaModFix amt="50000"/>
            <a:extLst>
              <a:ext uri="{28A0092B-C50C-407E-A947-70E740481C1C}">
                <a14:useLocalDpi xmlns:a14="http://schemas.microsoft.com/office/drawing/2010/main" val="0"/>
              </a:ext>
            </a:extLst>
          </a:blip>
          <a:srcRect t="14158" b="29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21F131-602C-FCF5-2E37-ECFC76C2C04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Closing round</a:t>
            </a:r>
          </a:p>
        </p:txBody>
      </p:sp>
    </p:spTree>
    <p:extLst>
      <p:ext uri="{BB962C8B-B14F-4D97-AF65-F5344CB8AC3E}">
        <p14:creationId xmlns:p14="http://schemas.microsoft.com/office/powerpoint/2010/main" val="34701744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1443</TotalTime>
  <Words>1896</Words>
  <Application>Microsoft Office PowerPoint</Application>
  <PresentationFormat>Widescreen</PresentationFormat>
  <Paragraphs>204</Paragraphs>
  <Slides>47</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-apple-system</vt:lpstr>
      <vt:lpstr>Arial</vt:lpstr>
      <vt:lpstr>Calibri</vt:lpstr>
      <vt:lpstr>Calibri Light</vt:lpstr>
      <vt:lpstr>Encode Sans</vt:lpstr>
      <vt:lpstr>Wingdings</vt:lpstr>
      <vt:lpstr>Office Theme</vt:lpstr>
      <vt:lpstr>            Reflexive Counselling Skills Transactional Analysis</vt:lpstr>
      <vt:lpstr>Opening round</vt:lpstr>
      <vt:lpstr>The aim of this lesson is to address:</vt:lpstr>
      <vt:lpstr>CONSIDERATION OF TA CONCEPTS …   …   …</vt:lpstr>
      <vt:lpstr>Three TA techniques and how they may be applied …  …  … [5 Minutes]</vt:lpstr>
      <vt:lpstr>Working with…The Drama Triangle…..</vt:lpstr>
      <vt:lpstr>Consider the roles of the Drama Triangle: Think of an example when you’ve played out one of this roles and reflect on the experience of working through this. </vt:lpstr>
      <vt:lpstr>Let’s also consider:   </vt:lpstr>
      <vt:lpstr>Ego states…..</vt:lpstr>
      <vt:lpstr>   PARENT EGO STATE:</vt:lpstr>
      <vt:lpstr>Parent</vt:lpstr>
      <vt:lpstr>Parent</vt:lpstr>
      <vt:lpstr>ADULT EGO STATE:</vt:lpstr>
      <vt:lpstr>Adult</vt:lpstr>
      <vt:lpstr>Adult</vt:lpstr>
      <vt:lpstr>CHILD EGO STATE:</vt:lpstr>
      <vt:lpstr>Child</vt:lpstr>
      <vt:lpstr>Child</vt:lpstr>
      <vt:lpstr>Child</vt:lpstr>
      <vt:lpstr>In other words: </vt:lpstr>
      <vt:lpstr>Structural Ego States</vt:lpstr>
      <vt:lpstr>Functional Ego States</vt:lpstr>
      <vt:lpstr>Complementary transactions</vt:lpstr>
      <vt:lpstr>Awareness of self and others …  </vt:lpstr>
      <vt:lpstr>Next, let’s look at Working with…Inner Drivers…………………………….</vt:lpstr>
      <vt:lpstr>Working with….Inner drivers………..</vt:lpstr>
      <vt:lpstr>See if you can recognise any of these drivers within your triad sessions …</vt:lpstr>
      <vt:lpstr>Moving now to … Working with … Life scripts</vt:lpstr>
      <vt:lpstr>The Four Life Positions </vt:lpstr>
      <vt:lpstr>Consider how you may try some life script work … … …</vt:lpstr>
      <vt:lpstr>Let’s then think about … Hero or heroine……  </vt:lpstr>
      <vt:lpstr>Then, there are Games ….. </vt:lpstr>
      <vt:lpstr>Let’s consider how we may try some ‘games’ work …</vt:lpstr>
      <vt:lpstr>Encourage your client to consider a ‘game’ role they are likely to take by asking the following questions: </vt:lpstr>
      <vt:lpstr>Some applications of TA</vt:lpstr>
      <vt:lpstr>Three TA techniques and how they may be applied …  …  …  </vt:lpstr>
      <vt:lpstr>Reflective Practice : Reflections on learning</vt:lpstr>
      <vt:lpstr>Schön (1983) The theory of reflecting in, and reflecting on, one’s practice. </vt:lpstr>
      <vt:lpstr>Schön (1983) The theory of reflecting in, and reflecting on, one’s practice</vt:lpstr>
      <vt:lpstr>PowerPoint Presentation</vt:lpstr>
      <vt:lpstr>To apply Schon's reflective practice model…</vt:lpstr>
      <vt:lpstr>To apply Schon's reflective practice model…</vt:lpstr>
      <vt:lpstr>ANY QUESTIONS……</vt:lpstr>
      <vt:lpstr>Triad work</vt:lpstr>
      <vt:lpstr>Have we met the aim of this lesson  …? Have we …   …   …?</vt:lpstr>
      <vt:lpstr>References:</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           Reflexive Counselling Skills Transactional Analysis</dc:title>
  <dc:creator>Beverly Cole</dc:creator>
  <cp:lastModifiedBy>Beverly Cole</cp:lastModifiedBy>
  <cp:revision>15</cp:revision>
  <dcterms:created xsi:type="dcterms:W3CDTF">2021-01-04T17:25:19Z</dcterms:created>
  <dcterms:modified xsi:type="dcterms:W3CDTF">2023-11-06T21:15:43Z</dcterms:modified>
</cp:coreProperties>
</file>