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3"/>
  </p:notesMasterIdLst>
  <p:sldIdLst>
    <p:sldId id="256" r:id="rId2"/>
  </p:sldIdLst>
  <p:sldSz cx="30264100" cy="21397913"/>
  <p:notesSz cx="14211300" cy="201041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65" userDrawn="1">
          <p15:clr>
            <a:srgbClr val="A4A3A4"/>
          </p15:clr>
        </p15:guide>
        <p15:guide id="2" pos="46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0FF97"/>
    <a:srgbClr val="D8C8F0"/>
    <a:srgbClr val="C9F9F4"/>
    <a:srgbClr val="96DD88"/>
    <a:srgbClr val="EFBBEA"/>
    <a:srgbClr val="437DCD"/>
    <a:srgbClr val="5BE2B4"/>
    <a:srgbClr val="8383FA"/>
    <a:srgbClr val="301AD6"/>
    <a:srgbClr val="A8F6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618" autoAdjust="0"/>
  </p:normalViewPr>
  <p:slideViewPr>
    <p:cSldViewPr showGuides="1">
      <p:cViewPr varScale="1">
        <p:scale>
          <a:sx n="20" d="100"/>
          <a:sy n="20" d="100"/>
        </p:scale>
        <p:origin x="1324" y="96"/>
      </p:cViewPr>
      <p:guideLst>
        <p:guide orient="horz" pos="3065"/>
        <p:guide pos="460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6158230" cy="100869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8049781" y="0"/>
            <a:ext cx="6158230" cy="1008696"/>
          </a:xfrm>
          <a:prstGeom prst="rect">
            <a:avLst/>
          </a:prstGeom>
        </p:spPr>
        <p:txBody>
          <a:bodyPr vert="horz" lIns="91440" tIns="45720" rIns="91440" bIns="45720" rtlCol="0"/>
          <a:lstStyle>
            <a:lvl1pPr algn="r">
              <a:defRPr sz="1200"/>
            </a:lvl1pPr>
          </a:lstStyle>
          <a:p>
            <a:fld id="{3EFD42F7-718C-4B98-AAEC-167E6DDD60A7}" type="datetimeFigureOut">
              <a:rPr lang="en-US" smtClean="0"/>
              <a:t>3/30/2026</a:t>
            </a:fld>
            <a:endParaRPr lang="en-US"/>
          </a:p>
        </p:txBody>
      </p:sp>
      <p:sp>
        <p:nvSpPr>
          <p:cNvPr id="4" name="Slide Image Placeholder 3"/>
          <p:cNvSpPr>
            <a:spLocks noGrp="1" noRot="1" noChangeAspect="1"/>
          </p:cNvSpPr>
          <p:nvPr>
            <p:ph type="sldImg" idx="2"/>
          </p:nvPr>
        </p:nvSpPr>
        <p:spPr>
          <a:xfrm>
            <a:off x="2307313" y="2513013"/>
            <a:ext cx="9596673" cy="6785134"/>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421130" y="9675098"/>
            <a:ext cx="11369040" cy="79159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9095406"/>
            <a:ext cx="6158230" cy="1008694"/>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8049781" y="19095406"/>
            <a:ext cx="6158230" cy="1008694"/>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extLst>
      <p:ext uri="{BB962C8B-B14F-4D97-AF65-F5344CB8AC3E}">
        <p14:creationId xmlns:p14="http://schemas.microsoft.com/office/powerpoint/2010/main" val="3945795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2308225" y="2513013"/>
            <a:ext cx="9594850" cy="6784975"/>
          </a:xfrm>
        </p:spPr>
      </p:sp>
      <p:sp>
        <p:nvSpPr>
          <p:cNvPr id="3" name="Text Placeholder 2"/>
          <p:cNvSpPr>
            <a:spLocks noGrp="1"/>
          </p:cNvSpPr>
          <p:nvPr>
            <p:ph type="body" idx="3"/>
          </p:nvPr>
        </p:nvSpPr>
        <p:spPr/>
        <p:txBody>
          <a:bodyPr/>
          <a:lstStyle/>
          <a:p>
            <a:pPr algn="just">
              <a:lnSpc>
                <a:spcPct val="150000"/>
              </a:lnSpc>
              <a:spcAft>
                <a:spcPts val="800"/>
              </a:spcAft>
              <a:buNone/>
            </a:pPr>
            <a:endParaRPr lang="en-US" alt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7215596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rcRect b="3795"/>
          <a:stretch>
            <a:fillRect/>
          </a:stretch>
        </p:blipFill>
        <p:spPr>
          <a:xfrm>
            <a:off x="0" y="812316"/>
            <a:ext cx="30264100" cy="20585279"/>
          </a:xfrm>
          <a:prstGeom prst="rect">
            <a:avLst/>
          </a:prstGeom>
          <a:noFill/>
          <a:ln w="9525">
            <a:noFill/>
          </a:ln>
        </p:spPr>
      </p:pic>
      <p:sp>
        <p:nvSpPr>
          <p:cNvPr id="2051" name="Rectangle 3"/>
          <p:cNvSpPr>
            <a:spLocks noGrp="1" noChangeArrowheads="1"/>
          </p:cNvSpPr>
          <p:nvPr>
            <p:ph type="ctrTitle"/>
          </p:nvPr>
        </p:nvSpPr>
        <p:spPr>
          <a:xfrm>
            <a:off x="1549986" y="1936682"/>
            <a:ext cx="27164131" cy="3378046"/>
          </a:xfrm>
        </p:spPr>
        <p:txBody>
          <a:bodyPr/>
          <a:lstStyle>
            <a:lvl1pPr>
              <a:defRPr/>
            </a:lvl1pPr>
          </a:lstStyle>
          <a:p>
            <a:pPr lvl="0"/>
            <a:r>
              <a:rPr lang="en-US" altLang="zh-CN" noProof="0"/>
              <a:t>Click to edit Master title style</a:t>
            </a:r>
          </a:p>
        </p:txBody>
      </p:sp>
      <p:sp>
        <p:nvSpPr>
          <p:cNvPr id="2052" name="Rectangle 4"/>
          <p:cNvSpPr>
            <a:spLocks noGrp="1" noChangeArrowheads="1"/>
          </p:cNvSpPr>
          <p:nvPr>
            <p:ph type="subTitle" idx="1"/>
          </p:nvPr>
        </p:nvSpPr>
        <p:spPr>
          <a:xfrm>
            <a:off x="1555238" y="5750605"/>
            <a:ext cx="27179896" cy="3061045"/>
          </a:xfrm>
        </p:spPr>
        <p:txBody>
          <a:bodyPr/>
          <a:lstStyle>
            <a:lvl1pPr marL="0" indent="0">
              <a:buFontTx/>
              <a:buNone/>
              <a:defRPr/>
            </a:lvl1pPr>
          </a:lstStyle>
          <a:p>
            <a:pPr lvl="0"/>
            <a:r>
              <a:rPr lang="en-US" altLang="zh-CN" noProof="0"/>
              <a:t>Click to edit Master subtitle style</a:t>
            </a:r>
          </a:p>
        </p:txBody>
      </p:sp>
      <p:sp>
        <p:nvSpPr>
          <p:cNvPr id="9" name="Rectangle 5"/>
          <p:cNvSpPr>
            <a:spLocks noGrp="1" noChangeArrowheads="1"/>
          </p:cNvSpPr>
          <p:nvPr>
            <p:ph type="dt" sz="half" idx="2"/>
          </p:nvPr>
        </p:nvSpPr>
        <p:spPr bwMode="auto">
          <a:xfrm>
            <a:off x="1513205" y="19485680"/>
            <a:ext cx="7061623" cy="148594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1D8BD707-D9CF-40AE-B4C6-C98DA3205C09}" type="datetimeFigureOut">
              <a:rPr lang="en-US"/>
              <a:t>3/30/2026</a:t>
            </a:fld>
            <a:endParaRPr lang="en-US"/>
          </a:p>
        </p:txBody>
      </p:sp>
      <p:sp>
        <p:nvSpPr>
          <p:cNvPr id="10" name="Rectangle 6"/>
          <p:cNvSpPr>
            <a:spLocks noGrp="1" noChangeArrowheads="1"/>
          </p:cNvSpPr>
          <p:nvPr>
            <p:ph type="ftr" sz="quarter" idx="3"/>
          </p:nvPr>
        </p:nvSpPr>
        <p:spPr bwMode="auto">
          <a:xfrm>
            <a:off x="10340234" y="19485680"/>
            <a:ext cx="9583632" cy="148594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a:p>
        </p:txBody>
      </p:sp>
      <p:sp>
        <p:nvSpPr>
          <p:cNvPr id="11" name="Rectangle 7"/>
          <p:cNvSpPr>
            <a:spLocks noGrp="1" noChangeArrowheads="1"/>
          </p:cNvSpPr>
          <p:nvPr>
            <p:ph type="sldNum" sz="quarter" idx="4"/>
          </p:nvPr>
        </p:nvSpPr>
        <p:spPr bwMode="auto">
          <a:xfrm>
            <a:off x="21689272" y="19485680"/>
            <a:ext cx="7061623" cy="148594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B6F15528-21DE-4FAA-801E-634DDDAF4B2B}" type="slidenum">
              <a:rPr/>
              <a:t>‹#›</a:t>
            </a:fld>
            <a:endParaRPr/>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a:t>3/30/2026</a:t>
            </a:fld>
            <a:endParaRPr lang="en-US"/>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B6F15528-21DE-4FAA-801E-634DDDAF4B2B}" type="slidenum">
              <a:rPr/>
              <a:t>‹#›</a:t>
            </a:fld>
            <a:endParaRPr/>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4896" y="5334541"/>
            <a:ext cx="26102786" cy="8900804"/>
          </a:xfrm>
        </p:spPr>
        <p:txBody>
          <a:bodyPr anchor="b"/>
          <a:lstStyle>
            <a:lvl1pPr>
              <a:defRPr sz="18720"/>
            </a:lvl1pPr>
          </a:lstStyle>
          <a:p>
            <a:r>
              <a:rPr lang="en-US"/>
              <a:t>Click to edit Master title style</a:t>
            </a:r>
          </a:p>
        </p:txBody>
      </p:sp>
      <p:sp>
        <p:nvSpPr>
          <p:cNvPr id="3" name="Text Placeholder 2"/>
          <p:cNvSpPr>
            <a:spLocks noGrp="1"/>
          </p:cNvSpPr>
          <p:nvPr>
            <p:ph type="body" idx="1"/>
          </p:nvPr>
        </p:nvSpPr>
        <p:spPr>
          <a:xfrm>
            <a:off x="2064896" y="14319550"/>
            <a:ext cx="26102786" cy="4680722"/>
          </a:xfrm>
        </p:spPr>
        <p:txBody>
          <a:bodyPr/>
          <a:lstStyle>
            <a:lvl1pPr marL="0" indent="0">
              <a:buNone/>
              <a:defRPr sz="7490"/>
            </a:lvl1pPr>
            <a:lvl2pPr marL="1426210" indent="0">
              <a:buNone/>
              <a:defRPr sz="6240"/>
            </a:lvl2pPr>
            <a:lvl3pPr marL="2853055" indent="0">
              <a:buNone/>
              <a:defRPr sz="5615"/>
            </a:lvl3pPr>
            <a:lvl4pPr marL="4279265" indent="0">
              <a:buNone/>
              <a:defRPr sz="4990"/>
            </a:lvl4pPr>
            <a:lvl5pPr marL="5706110" indent="0">
              <a:buNone/>
              <a:defRPr sz="4990"/>
            </a:lvl5pPr>
            <a:lvl6pPr marL="7132320" indent="0">
              <a:buNone/>
              <a:defRPr sz="4990"/>
            </a:lvl6pPr>
            <a:lvl7pPr marL="8559165" indent="0">
              <a:buNone/>
              <a:defRPr sz="4990"/>
            </a:lvl7pPr>
            <a:lvl8pPr marL="9985375" indent="0">
              <a:buNone/>
              <a:defRPr sz="4990"/>
            </a:lvl8pPr>
            <a:lvl9pPr marL="11412220" indent="0">
              <a:buNone/>
              <a:defRPr sz="4990"/>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078FD23A-2F78-4156-BB62-C393E2F1F45C}"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13205" y="3665329"/>
            <a:ext cx="13366644" cy="154538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384251" y="3665329"/>
            <a:ext cx="13366644" cy="154538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a:t>3/30/2026</a:t>
            </a:fld>
            <a:endParaRPr lang="en-US"/>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B6F15528-21DE-4FAA-801E-634DDDAF4B2B}" type="slidenum">
              <a:rPr/>
              <a:t>‹#›</a:t>
            </a:fld>
            <a:endParaRPr/>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913" y="1139224"/>
            <a:ext cx="26102786" cy="4135879"/>
          </a:xfrm>
        </p:spPr>
        <p:txBody>
          <a:bodyPr/>
          <a:lstStyle/>
          <a:p>
            <a:r>
              <a:rPr lang="en-US"/>
              <a:t>Click to edit Master title style</a:t>
            </a:r>
          </a:p>
        </p:txBody>
      </p:sp>
      <p:sp>
        <p:nvSpPr>
          <p:cNvPr id="3" name="Text Placeholder 2"/>
          <p:cNvSpPr>
            <a:spLocks noGrp="1"/>
          </p:cNvSpPr>
          <p:nvPr>
            <p:ph type="body" idx="1"/>
          </p:nvPr>
        </p:nvSpPr>
        <p:spPr>
          <a:xfrm>
            <a:off x="2085913" y="5245384"/>
            <a:ext cx="12804445" cy="2570682"/>
          </a:xfrm>
        </p:spPr>
        <p:txBody>
          <a:bodyPr anchor="b"/>
          <a:lstStyle>
            <a:lvl1pPr marL="0" indent="0">
              <a:buNone/>
              <a:defRPr sz="7490" b="1"/>
            </a:lvl1pPr>
            <a:lvl2pPr marL="1426210" indent="0">
              <a:buNone/>
              <a:defRPr sz="6240" b="1"/>
            </a:lvl2pPr>
            <a:lvl3pPr marL="2853055" indent="0">
              <a:buNone/>
              <a:defRPr sz="5615" b="1"/>
            </a:lvl3pPr>
            <a:lvl4pPr marL="4279265" indent="0">
              <a:buNone/>
              <a:defRPr sz="4990" b="1"/>
            </a:lvl4pPr>
            <a:lvl5pPr marL="5706110" indent="0">
              <a:buNone/>
              <a:defRPr sz="4990" b="1"/>
            </a:lvl5pPr>
            <a:lvl6pPr marL="7132320" indent="0">
              <a:buNone/>
              <a:defRPr sz="4990" b="1"/>
            </a:lvl6pPr>
            <a:lvl7pPr marL="8559165" indent="0">
              <a:buNone/>
              <a:defRPr sz="4990" b="1"/>
            </a:lvl7pPr>
            <a:lvl8pPr marL="9985375" indent="0">
              <a:buNone/>
              <a:defRPr sz="4990" b="1"/>
            </a:lvl8pPr>
            <a:lvl9pPr marL="11412220" indent="0">
              <a:buNone/>
              <a:defRPr sz="4990" b="1"/>
            </a:lvl9pPr>
          </a:lstStyle>
          <a:p>
            <a:pPr lvl="0"/>
            <a:r>
              <a:rPr lang="en-US"/>
              <a:t>Click to edit Master text styles</a:t>
            </a:r>
          </a:p>
        </p:txBody>
      </p:sp>
      <p:sp>
        <p:nvSpPr>
          <p:cNvPr id="4" name="Content Placeholder 3"/>
          <p:cNvSpPr>
            <a:spLocks noGrp="1"/>
          </p:cNvSpPr>
          <p:nvPr>
            <p:ph sz="half" idx="2"/>
          </p:nvPr>
        </p:nvSpPr>
        <p:spPr>
          <a:xfrm>
            <a:off x="2085913" y="7816066"/>
            <a:ext cx="12804445" cy="11496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21201" y="5245384"/>
            <a:ext cx="12867498" cy="2570682"/>
          </a:xfrm>
        </p:spPr>
        <p:txBody>
          <a:bodyPr anchor="b"/>
          <a:lstStyle>
            <a:lvl1pPr marL="0" indent="0">
              <a:buNone/>
              <a:defRPr sz="7490" b="1"/>
            </a:lvl1pPr>
            <a:lvl2pPr marL="1426210" indent="0">
              <a:buNone/>
              <a:defRPr sz="6240" b="1"/>
            </a:lvl2pPr>
            <a:lvl3pPr marL="2853055" indent="0">
              <a:buNone/>
              <a:defRPr sz="5615" b="1"/>
            </a:lvl3pPr>
            <a:lvl4pPr marL="4279265" indent="0">
              <a:buNone/>
              <a:defRPr sz="4990" b="1"/>
            </a:lvl4pPr>
            <a:lvl5pPr marL="5706110" indent="0">
              <a:buNone/>
              <a:defRPr sz="4990" b="1"/>
            </a:lvl5pPr>
            <a:lvl6pPr marL="7132320" indent="0">
              <a:buNone/>
              <a:defRPr sz="4990" b="1"/>
            </a:lvl6pPr>
            <a:lvl7pPr marL="8559165" indent="0">
              <a:buNone/>
              <a:defRPr sz="4990" b="1"/>
            </a:lvl7pPr>
            <a:lvl8pPr marL="9985375" indent="0">
              <a:buNone/>
              <a:defRPr sz="4990" b="1"/>
            </a:lvl8pPr>
            <a:lvl9pPr marL="11412220" indent="0">
              <a:buNone/>
              <a:defRPr sz="4990" b="1"/>
            </a:lvl9pPr>
          </a:lstStyle>
          <a:p>
            <a:pPr lvl="0"/>
            <a:r>
              <a:rPr lang="en-US"/>
              <a:t>Click to edit Master text styles</a:t>
            </a:r>
          </a:p>
        </p:txBody>
      </p:sp>
      <p:sp>
        <p:nvSpPr>
          <p:cNvPr id="6" name="Content Placeholder 5"/>
          <p:cNvSpPr>
            <a:spLocks noGrp="1"/>
          </p:cNvSpPr>
          <p:nvPr>
            <p:ph sz="quarter" idx="4"/>
          </p:nvPr>
        </p:nvSpPr>
        <p:spPr>
          <a:xfrm>
            <a:off x="15321201" y="7816066"/>
            <a:ext cx="12867498" cy="11496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078FD23A-2F78-4156-BB62-C393E2F1F45C}"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a:t>3/30/2026</a:t>
            </a:fld>
            <a:endParaRPr lang="en-US"/>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B6F15528-21DE-4FAA-801E-634DDDAF4B2B}" type="slidenum">
              <a:rPr/>
              <a:t>‹#›</a:t>
            </a:fld>
            <a:endParaRPr/>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a:t>3/30/2026</a:t>
            </a:fld>
            <a:endParaRPr lang="en-US"/>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B6F15528-21DE-4FAA-801E-634DDDAF4B2B}" type="slidenum">
              <a:rPr/>
              <a:t>‹#›</a:t>
            </a:fld>
            <a:endParaRPr/>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913" y="1426506"/>
            <a:ext cx="9762274" cy="4992772"/>
          </a:xfrm>
        </p:spPr>
        <p:txBody>
          <a:bodyPr anchor="b"/>
          <a:lstStyle>
            <a:lvl1pPr>
              <a:defRPr sz="9985"/>
            </a:lvl1pPr>
          </a:lstStyle>
          <a:p>
            <a:r>
              <a:rPr lang="en-US"/>
              <a:t>Click to edit Master title style</a:t>
            </a:r>
          </a:p>
        </p:txBody>
      </p:sp>
      <p:sp>
        <p:nvSpPr>
          <p:cNvPr id="3" name="Content Placeholder 2"/>
          <p:cNvSpPr>
            <a:spLocks noGrp="1"/>
          </p:cNvSpPr>
          <p:nvPr>
            <p:ph idx="1"/>
          </p:nvPr>
        </p:nvSpPr>
        <p:spPr>
          <a:xfrm>
            <a:off x="12867498" y="3080857"/>
            <a:ext cx="15321201" cy="15206161"/>
          </a:xfrm>
        </p:spPr>
        <p:txBody>
          <a:bodyPr/>
          <a:lstStyle>
            <a:lvl1pPr>
              <a:defRPr sz="9985"/>
            </a:lvl1pPr>
            <a:lvl2pPr>
              <a:defRPr sz="8735"/>
            </a:lvl2pPr>
            <a:lvl3pPr>
              <a:defRPr sz="7490"/>
            </a:lvl3pPr>
            <a:lvl4pPr>
              <a:defRPr sz="6240"/>
            </a:lvl4pPr>
            <a:lvl5pPr>
              <a:defRPr sz="6240"/>
            </a:lvl5pPr>
            <a:lvl6pPr>
              <a:defRPr sz="6240"/>
            </a:lvl6pPr>
            <a:lvl7pPr>
              <a:defRPr sz="6240"/>
            </a:lvl7pPr>
            <a:lvl8pPr>
              <a:defRPr sz="6240"/>
            </a:lvl8pPr>
            <a:lvl9pPr>
              <a:defRPr sz="6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85913" y="6419279"/>
            <a:ext cx="9762274" cy="11892507"/>
          </a:xfrm>
        </p:spPr>
        <p:txBody>
          <a:bodyPr/>
          <a:lstStyle>
            <a:lvl1pPr marL="0" indent="0">
              <a:buNone/>
              <a:defRPr sz="4990"/>
            </a:lvl1pPr>
            <a:lvl2pPr marL="1426210" indent="0">
              <a:buNone/>
              <a:defRPr sz="4370"/>
            </a:lvl2pPr>
            <a:lvl3pPr marL="2853055" indent="0">
              <a:buNone/>
              <a:defRPr sz="3745"/>
            </a:lvl3pPr>
            <a:lvl4pPr marL="4279265" indent="0">
              <a:buNone/>
              <a:defRPr sz="3120"/>
            </a:lvl4pPr>
            <a:lvl5pPr marL="5706110" indent="0">
              <a:buNone/>
              <a:defRPr sz="3120"/>
            </a:lvl5pPr>
            <a:lvl6pPr marL="7132320" indent="0">
              <a:buNone/>
              <a:defRPr sz="3120"/>
            </a:lvl6pPr>
            <a:lvl7pPr marL="8559165" indent="0">
              <a:buNone/>
              <a:defRPr sz="3120"/>
            </a:lvl7pPr>
            <a:lvl8pPr marL="9985375" indent="0">
              <a:buNone/>
              <a:defRPr sz="3120"/>
            </a:lvl8pPr>
            <a:lvl9pPr marL="11412220"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078FD23A-2F78-4156-BB62-C393E2F1F45C}"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913" y="1426506"/>
            <a:ext cx="9762274" cy="4992772"/>
          </a:xfrm>
        </p:spPr>
        <p:txBody>
          <a:bodyPr anchor="b"/>
          <a:lstStyle>
            <a:lvl1pPr>
              <a:defRPr sz="9985"/>
            </a:lvl1pPr>
          </a:lstStyle>
          <a:p>
            <a:r>
              <a:rPr lang="en-US"/>
              <a:t>Click to edit Master title style</a:t>
            </a:r>
          </a:p>
        </p:txBody>
      </p:sp>
      <p:sp>
        <p:nvSpPr>
          <p:cNvPr id="3" name="Picture Placeholder 2"/>
          <p:cNvSpPr>
            <a:spLocks noGrp="1"/>
          </p:cNvSpPr>
          <p:nvPr>
            <p:ph type="pic" idx="1"/>
          </p:nvPr>
        </p:nvSpPr>
        <p:spPr>
          <a:xfrm>
            <a:off x="12867498" y="3080857"/>
            <a:ext cx="15321201" cy="15206161"/>
          </a:xfrm>
        </p:spPr>
        <p:txBody>
          <a:bodyPr vert="horz" wrap="square" lIns="91440" tIns="45720" rIns="91440" bIns="45720" numCol="1" anchor="t" anchorCtr="0" compatLnSpc="1"/>
          <a:lstStyle>
            <a:lvl1pPr marL="0" indent="0">
              <a:buNone/>
              <a:defRPr sz="9985"/>
            </a:lvl1pPr>
            <a:lvl2pPr marL="1426210" indent="0">
              <a:buNone/>
              <a:defRPr sz="8735"/>
            </a:lvl2pPr>
            <a:lvl3pPr marL="2853055" indent="0">
              <a:buNone/>
              <a:defRPr sz="7490"/>
            </a:lvl3pPr>
            <a:lvl4pPr marL="4279265" indent="0">
              <a:buNone/>
              <a:defRPr sz="6240"/>
            </a:lvl4pPr>
            <a:lvl5pPr marL="5706110" indent="0">
              <a:buNone/>
              <a:defRPr sz="6240"/>
            </a:lvl5pPr>
            <a:lvl6pPr marL="7132320" indent="0">
              <a:buNone/>
              <a:defRPr sz="6240"/>
            </a:lvl6pPr>
            <a:lvl7pPr marL="8559165" indent="0">
              <a:buNone/>
              <a:defRPr sz="6240"/>
            </a:lvl7pPr>
            <a:lvl8pPr marL="9985375" indent="0">
              <a:buNone/>
              <a:defRPr sz="6240"/>
            </a:lvl8pPr>
            <a:lvl9pPr marL="11412220" indent="0">
              <a:buNone/>
              <a:defRPr sz="624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2085913" y="6419279"/>
            <a:ext cx="9762274" cy="11892507"/>
          </a:xfrm>
        </p:spPr>
        <p:txBody>
          <a:bodyPr/>
          <a:lstStyle>
            <a:lvl1pPr marL="0" indent="0">
              <a:buNone/>
              <a:defRPr sz="4990"/>
            </a:lvl1pPr>
            <a:lvl2pPr marL="1426210" indent="0">
              <a:buNone/>
              <a:defRPr sz="4370"/>
            </a:lvl2pPr>
            <a:lvl3pPr marL="2853055" indent="0">
              <a:buNone/>
              <a:defRPr sz="3745"/>
            </a:lvl3pPr>
            <a:lvl4pPr marL="4279265" indent="0">
              <a:buNone/>
              <a:defRPr sz="3120"/>
            </a:lvl4pPr>
            <a:lvl5pPr marL="5706110" indent="0">
              <a:buNone/>
              <a:defRPr sz="3120"/>
            </a:lvl5pPr>
            <a:lvl6pPr marL="7132320" indent="0">
              <a:buNone/>
              <a:defRPr sz="3120"/>
            </a:lvl6pPr>
            <a:lvl7pPr marL="8559165" indent="0">
              <a:buNone/>
              <a:defRPr sz="3120"/>
            </a:lvl7pPr>
            <a:lvl8pPr marL="9985375" indent="0">
              <a:buNone/>
              <a:defRPr sz="3120"/>
            </a:lvl8pPr>
            <a:lvl9pPr marL="11412220"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078FD23A-2F78-4156-BB62-C393E2F1F45C}"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078FD23A-2F78-4156-BB62-C393E2F1F45C}"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1473" y="594378"/>
            <a:ext cx="6809423" cy="1852477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13205" y="594378"/>
            <a:ext cx="19923866" cy="185247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078FD23A-2F78-4156-BB62-C393E2F1F45C}" type="slidenum">
              <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rPr>
              <a:t>‹#›</a:t>
            </a:fld>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p:cNvPicPr>
          <p:nvPr/>
        </p:nvPicPr>
        <p:blipFill>
          <a:blip r:embed="rId13"/>
          <a:stretch>
            <a:fillRect/>
          </a:stretch>
        </p:blipFill>
        <p:spPr>
          <a:xfrm>
            <a:off x="0" y="0"/>
            <a:ext cx="30264100" cy="21397595"/>
          </a:xfrm>
          <a:prstGeom prst="rect">
            <a:avLst/>
          </a:prstGeom>
          <a:noFill/>
          <a:ln w="9525">
            <a:noFill/>
          </a:ln>
        </p:spPr>
      </p:pic>
      <p:sp>
        <p:nvSpPr>
          <p:cNvPr id="1027" name="Rectangle 3"/>
          <p:cNvSpPr>
            <a:spLocks noGrp="1"/>
          </p:cNvSpPr>
          <p:nvPr>
            <p:ph type="title"/>
          </p:nvPr>
        </p:nvSpPr>
        <p:spPr>
          <a:xfrm>
            <a:off x="1513205" y="594378"/>
            <a:ext cx="27237690" cy="1817807"/>
          </a:xfrm>
          <a:prstGeom prst="rect">
            <a:avLst/>
          </a:prstGeom>
          <a:noFill/>
          <a:ln w="9525">
            <a:noFill/>
          </a:ln>
        </p:spPr>
        <p:txBody>
          <a:bodyPr anchor="ctr" anchorCtr="0"/>
          <a:lstStyle/>
          <a:p>
            <a:pPr lvl="0"/>
            <a:r>
              <a:rPr lang="en-US" altLang="zh-CN" dirty="0"/>
              <a:t>Click to edit Master title style</a:t>
            </a:r>
          </a:p>
        </p:txBody>
      </p:sp>
      <p:sp>
        <p:nvSpPr>
          <p:cNvPr id="1028" name="Rectangle 4"/>
          <p:cNvSpPr>
            <a:spLocks noGrp="1"/>
          </p:cNvSpPr>
          <p:nvPr>
            <p:ph type="body" idx="1"/>
          </p:nvPr>
        </p:nvSpPr>
        <p:spPr>
          <a:xfrm>
            <a:off x="1513205" y="3665329"/>
            <a:ext cx="27237690" cy="15453819"/>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29" name="Rectangle 5"/>
          <p:cNvSpPr>
            <a:spLocks noGrp="1" noChangeArrowheads="1"/>
          </p:cNvSpPr>
          <p:nvPr>
            <p:ph type="dt" sz="half" idx="2"/>
          </p:nvPr>
        </p:nvSpPr>
        <p:spPr bwMode="auto">
          <a:xfrm>
            <a:off x="1513205" y="19485680"/>
            <a:ext cx="7061623" cy="1485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4370"/>
            </a:lvl1pPr>
          </a:lstStyle>
          <a:p>
            <a:fld id="{1D8BD707-D9CF-40AE-B4C6-C98DA3205C09}" type="datetimeFigureOut">
              <a:rPr lang="en-US"/>
              <a:t>3/30/2026</a:t>
            </a:fld>
            <a:endParaRPr lang="en-US"/>
          </a:p>
        </p:txBody>
      </p:sp>
      <p:sp>
        <p:nvSpPr>
          <p:cNvPr id="1030" name="Rectangle 6"/>
          <p:cNvSpPr>
            <a:spLocks noGrp="1" noChangeArrowheads="1"/>
          </p:cNvSpPr>
          <p:nvPr>
            <p:ph type="ftr" sz="quarter" idx="3"/>
          </p:nvPr>
        </p:nvSpPr>
        <p:spPr bwMode="auto">
          <a:xfrm>
            <a:off x="10340234" y="19485680"/>
            <a:ext cx="9583632" cy="1485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4370"/>
            </a:lvl1pPr>
          </a:lstStyle>
          <a:p>
            <a:endParaRPr/>
          </a:p>
        </p:txBody>
      </p:sp>
      <p:sp>
        <p:nvSpPr>
          <p:cNvPr id="1031" name="Rectangle 7"/>
          <p:cNvSpPr>
            <a:spLocks noGrp="1" noChangeArrowheads="1"/>
          </p:cNvSpPr>
          <p:nvPr>
            <p:ph type="sldNum" sz="quarter" idx="4"/>
          </p:nvPr>
        </p:nvSpPr>
        <p:spPr bwMode="auto">
          <a:xfrm>
            <a:off x="21689272" y="19485680"/>
            <a:ext cx="7061623" cy="1485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4370"/>
            </a:lvl1pPr>
          </a:lstStyle>
          <a:p>
            <a:fld id="{B6F15528-21DE-4FAA-801E-634DDDAF4B2B}"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fontAlgn="base">
        <a:spcBef>
          <a:spcPct val="0"/>
        </a:spcBef>
        <a:spcAft>
          <a:spcPct val="0"/>
        </a:spcAft>
        <a:defRPr sz="1123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1069975" indent="-1069975" algn="l" rtl="0" fontAlgn="base">
        <a:spcBef>
          <a:spcPts val="310"/>
        </a:spcBef>
        <a:spcAft>
          <a:spcPct val="0"/>
        </a:spcAft>
        <a:buChar char="•"/>
        <a:defRPr sz="9985" kern="1200">
          <a:solidFill>
            <a:schemeClr val="tx1"/>
          </a:solidFill>
          <a:latin typeface="+mn-lt"/>
          <a:ea typeface="+mn-ea"/>
          <a:cs typeface="+mn-cs"/>
        </a:defRPr>
      </a:lvl1pPr>
      <a:lvl2pPr marL="2318385" indent="-891540" algn="l" rtl="0" fontAlgn="base">
        <a:spcBef>
          <a:spcPts val="310"/>
        </a:spcBef>
        <a:spcAft>
          <a:spcPct val="0"/>
        </a:spcAft>
        <a:buChar char="–"/>
        <a:defRPr sz="8735" kern="1200">
          <a:solidFill>
            <a:schemeClr val="tx1"/>
          </a:solidFill>
          <a:latin typeface="+mn-lt"/>
          <a:ea typeface="+mn-ea"/>
          <a:cs typeface="+mn-cs"/>
        </a:defRPr>
      </a:lvl2pPr>
      <a:lvl3pPr marL="3566160" indent="-713105" algn="l" rtl="0" fontAlgn="base">
        <a:spcBef>
          <a:spcPts val="310"/>
        </a:spcBef>
        <a:spcAft>
          <a:spcPct val="0"/>
        </a:spcAft>
        <a:buChar char="•"/>
        <a:defRPr sz="7490" kern="1200">
          <a:solidFill>
            <a:schemeClr val="tx1"/>
          </a:solidFill>
          <a:latin typeface="+mn-lt"/>
          <a:ea typeface="+mn-ea"/>
          <a:cs typeface="+mn-cs"/>
        </a:defRPr>
      </a:lvl3pPr>
      <a:lvl4pPr marL="4993005" indent="-713105" algn="l" rtl="0" fontAlgn="base">
        <a:spcBef>
          <a:spcPts val="310"/>
        </a:spcBef>
        <a:spcAft>
          <a:spcPct val="0"/>
        </a:spcAft>
        <a:buChar char="–"/>
        <a:defRPr sz="6240" kern="1200">
          <a:solidFill>
            <a:schemeClr val="tx1"/>
          </a:solidFill>
          <a:latin typeface="+mn-lt"/>
          <a:ea typeface="+mn-ea"/>
          <a:cs typeface="+mn-cs"/>
        </a:defRPr>
      </a:lvl4pPr>
      <a:lvl5pPr marL="6419215" indent="-713105" algn="l" rtl="0" fontAlgn="base">
        <a:spcBef>
          <a:spcPts val="310"/>
        </a:spcBef>
        <a:spcAft>
          <a:spcPct val="0"/>
        </a:spcAft>
        <a:buChar char="»"/>
        <a:defRPr sz="6240" kern="1200">
          <a:solidFill>
            <a:schemeClr val="tx1"/>
          </a:solidFill>
          <a:latin typeface="+mn-lt"/>
          <a:ea typeface="+mn-ea"/>
          <a:cs typeface="+mn-cs"/>
        </a:defRPr>
      </a:lvl5pPr>
      <a:lvl6pPr marL="7846060" indent="-713105" algn="l" defTabSz="2853055" rtl="0" eaLnBrk="1" latinLnBrk="0" hangingPunct="1">
        <a:lnSpc>
          <a:spcPct val="90000"/>
        </a:lnSpc>
        <a:spcBef>
          <a:spcPts val="1565"/>
        </a:spcBef>
        <a:buFont typeface="Arial" panose="020B0604020202020204" pitchFamily="34" charset="0"/>
        <a:buChar char="•"/>
        <a:defRPr sz="5615" kern="1200">
          <a:solidFill>
            <a:schemeClr val="tx1"/>
          </a:solidFill>
          <a:latin typeface="+mn-lt"/>
          <a:ea typeface="+mn-ea"/>
          <a:cs typeface="+mn-cs"/>
        </a:defRPr>
      </a:lvl6pPr>
      <a:lvl7pPr marL="9272270" indent="-713105" algn="l" defTabSz="2853055" rtl="0" eaLnBrk="1" latinLnBrk="0" hangingPunct="1">
        <a:lnSpc>
          <a:spcPct val="90000"/>
        </a:lnSpc>
        <a:spcBef>
          <a:spcPts val="1565"/>
        </a:spcBef>
        <a:buFont typeface="Arial" panose="020B0604020202020204" pitchFamily="34" charset="0"/>
        <a:buChar char="•"/>
        <a:defRPr sz="5615" kern="1200">
          <a:solidFill>
            <a:schemeClr val="tx1"/>
          </a:solidFill>
          <a:latin typeface="+mn-lt"/>
          <a:ea typeface="+mn-ea"/>
          <a:cs typeface="+mn-cs"/>
        </a:defRPr>
      </a:lvl7pPr>
      <a:lvl8pPr marL="10699115" indent="-713105" algn="l" defTabSz="2853055" rtl="0" eaLnBrk="1" latinLnBrk="0" hangingPunct="1">
        <a:lnSpc>
          <a:spcPct val="90000"/>
        </a:lnSpc>
        <a:spcBef>
          <a:spcPts val="1565"/>
        </a:spcBef>
        <a:buFont typeface="Arial" panose="020B0604020202020204" pitchFamily="34" charset="0"/>
        <a:buChar char="•"/>
        <a:defRPr sz="5615" kern="1200">
          <a:solidFill>
            <a:schemeClr val="tx1"/>
          </a:solidFill>
          <a:latin typeface="+mn-lt"/>
          <a:ea typeface="+mn-ea"/>
          <a:cs typeface="+mn-cs"/>
        </a:defRPr>
      </a:lvl8pPr>
      <a:lvl9pPr marL="12125325" indent="-713105" algn="l" defTabSz="2853055" rtl="0" eaLnBrk="1" latinLnBrk="0" hangingPunct="1">
        <a:lnSpc>
          <a:spcPct val="90000"/>
        </a:lnSpc>
        <a:spcBef>
          <a:spcPts val="1565"/>
        </a:spcBef>
        <a:buFont typeface="Arial" panose="020B0604020202020204" pitchFamily="34" charset="0"/>
        <a:buChar char="•"/>
        <a:defRPr sz="5615" kern="1200">
          <a:solidFill>
            <a:schemeClr val="tx1"/>
          </a:solidFill>
          <a:latin typeface="+mn-lt"/>
          <a:ea typeface="+mn-ea"/>
          <a:cs typeface="+mn-cs"/>
        </a:defRPr>
      </a:lvl9pPr>
    </p:bodyStyle>
    <p:otherStyle>
      <a:defPPr>
        <a:defRPr lang="en-US"/>
      </a:defPPr>
      <a:lvl1pPr marL="0" algn="l" defTabSz="2853055" rtl="0" eaLnBrk="1" latinLnBrk="0" hangingPunct="1">
        <a:defRPr sz="5615" kern="1200">
          <a:solidFill>
            <a:schemeClr val="tx1"/>
          </a:solidFill>
          <a:latin typeface="+mn-lt"/>
          <a:ea typeface="+mn-ea"/>
          <a:cs typeface="+mn-cs"/>
        </a:defRPr>
      </a:lvl1pPr>
      <a:lvl2pPr marL="1426210" algn="l" defTabSz="2853055" rtl="0" eaLnBrk="1" latinLnBrk="0" hangingPunct="1">
        <a:defRPr sz="5615" kern="1200">
          <a:solidFill>
            <a:schemeClr val="tx1"/>
          </a:solidFill>
          <a:latin typeface="+mn-lt"/>
          <a:ea typeface="+mn-ea"/>
          <a:cs typeface="+mn-cs"/>
        </a:defRPr>
      </a:lvl2pPr>
      <a:lvl3pPr marL="2853055" algn="l" defTabSz="2853055" rtl="0" eaLnBrk="1" latinLnBrk="0" hangingPunct="1">
        <a:defRPr sz="5615" kern="1200">
          <a:solidFill>
            <a:schemeClr val="tx1"/>
          </a:solidFill>
          <a:latin typeface="+mn-lt"/>
          <a:ea typeface="+mn-ea"/>
          <a:cs typeface="+mn-cs"/>
        </a:defRPr>
      </a:lvl3pPr>
      <a:lvl4pPr marL="4279265" algn="l" defTabSz="2853055" rtl="0" eaLnBrk="1" latinLnBrk="0" hangingPunct="1">
        <a:defRPr sz="5615" kern="1200">
          <a:solidFill>
            <a:schemeClr val="tx1"/>
          </a:solidFill>
          <a:latin typeface="+mn-lt"/>
          <a:ea typeface="+mn-ea"/>
          <a:cs typeface="+mn-cs"/>
        </a:defRPr>
      </a:lvl4pPr>
      <a:lvl5pPr marL="5706110" algn="l" defTabSz="2853055" rtl="0" eaLnBrk="1" latinLnBrk="0" hangingPunct="1">
        <a:defRPr sz="5615" kern="1200">
          <a:solidFill>
            <a:schemeClr val="tx1"/>
          </a:solidFill>
          <a:latin typeface="+mn-lt"/>
          <a:ea typeface="+mn-ea"/>
          <a:cs typeface="+mn-cs"/>
        </a:defRPr>
      </a:lvl5pPr>
      <a:lvl6pPr marL="7132320" algn="l" defTabSz="2853055" rtl="0" eaLnBrk="1" latinLnBrk="0" hangingPunct="1">
        <a:defRPr sz="5615" kern="1200">
          <a:solidFill>
            <a:schemeClr val="tx1"/>
          </a:solidFill>
          <a:latin typeface="+mn-lt"/>
          <a:ea typeface="+mn-ea"/>
          <a:cs typeface="+mn-cs"/>
        </a:defRPr>
      </a:lvl6pPr>
      <a:lvl7pPr marL="8559165" algn="l" defTabSz="2853055" rtl="0" eaLnBrk="1" latinLnBrk="0" hangingPunct="1">
        <a:defRPr sz="5615" kern="1200">
          <a:solidFill>
            <a:schemeClr val="tx1"/>
          </a:solidFill>
          <a:latin typeface="+mn-lt"/>
          <a:ea typeface="+mn-ea"/>
          <a:cs typeface="+mn-cs"/>
        </a:defRPr>
      </a:lvl7pPr>
      <a:lvl8pPr marL="9985375" algn="l" defTabSz="2853055" rtl="0" eaLnBrk="1" latinLnBrk="0" hangingPunct="1">
        <a:defRPr sz="5615" kern="1200">
          <a:solidFill>
            <a:schemeClr val="tx1"/>
          </a:solidFill>
          <a:latin typeface="+mn-lt"/>
          <a:ea typeface="+mn-ea"/>
          <a:cs typeface="+mn-cs"/>
        </a:defRPr>
      </a:lvl8pPr>
      <a:lvl9pPr marL="11412220" algn="l" defTabSz="2853055" rtl="0" eaLnBrk="1" latinLnBrk="0" hangingPunct="1">
        <a:defRPr sz="56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who.int/news-room/fact-sheets/detail/tobacco" TargetMode="External"/><Relationship Id="rId3" Type="http://schemas.openxmlformats.org/officeDocument/2006/relationships/hyperlink" Target="https://www.statpearls.com/point-of-care/161679" TargetMode="External"/><Relationship Id="rId7" Type="http://schemas.openxmlformats.org/officeDocument/2006/relationships/hyperlink" Target="https://www.who.int/teams/health-promotion/enhanced-wellbeing/first-global-conference"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3390/ijerph17072614" TargetMode="External"/><Relationship Id="rId11" Type="http://schemas.openxmlformats.org/officeDocument/2006/relationships/image" Target="../media/image5.png"/><Relationship Id="rId5" Type="http://schemas.openxmlformats.org/officeDocument/2006/relationships/hyperlink" Target="https://doi.org/10.1186/s13690-021-00550-2" TargetMode="External"/><Relationship Id="rId10" Type="http://schemas.openxmlformats.org/officeDocument/2006/relationships/image" Target="../media/image4.jpeg"/><Relationship Id="rId4" Type="http://schemas.openxmlformats.org/officeDocument/2006/relationships/hyperlink" Target="https://doi.org/10.2196/20464"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699418" y="23983"/>
            <a:ext cx="11373729" cy="1097915"/>
          </a:xfrm>
          <a:prstGeom prst="rect">
            <a:avLst/>
          </a:prstGeom>
        </p:spPr>
        <p:txBody>
          <a:bodyPr vert="horz" wrap="square" lIns="0" tIns="13517" rIns="0" bIns="0" rtlCol="0">
            <a:spAutoFit/>
          </a:bodyPr>
          <a:lstStyle/>
          <a:p>
            <a:pPr marL="4912360" marR="5080" indent="-4422775">
              <a:lnSpc>
                <a:spcPts val="4230"/>
              </a:lnSpc>
              <a:spcBef>
                <a:spcPts val="100"/>
              </a:spcBef>
            </a:pPr>
            <a:r>
              <a:rPr sz="3565" b="1" spc="90" dirty="0">
                <a:solidFill>
                  <a:srgbClr val="FEF5F2"/>
                </a:solidFill>
                <a:latin typeface="Cambria" panose="02040503050406030204"/>
                <a:cs typeface="Cambria" panose="02040503050406030204"/>
              </a:rPr>
              <a:t>Contribution</a:t>
            </a:r>
            <a:r>
              <a:rPr sz="3565" b="1" spc="-65" dirty="0">
                <a:solidFill>
                  <a:srgbClr val="FEF5F2"/>
                </a:solidFill>
                <a:latin typeface="Cambria" panose="02040503050406030204"/>
                <a:cs typeface="Cambria" panose="02040503050406030204"/>
              </a:rPr>
              <a:t> </a:t>
            </a:r>
            <a:r>
              <a:rPr sz="3565" b="1" spc="105" dirty="0">
                <a:solidFill>
                  <a:srgbClr val="FEF5F2"/>
                </a:solidFill>
                <a:latin typeface="Cambria" panose="02040503050406030204"/>
                <a:cs typeface="Cambria" panose="02040503050406030204"/>
              </a:rPr>
              <a:t>to</a:t>
            </a:r>
            <a:r>
              <a:rPr sz="3565" b="1" spc="-65" dirty="0">
                <a:solidFill>
                  <a:srgbClr val="FEF5F2"/>
                </a:solidFill>
                <a:latin typeface="Cambria" panose="02040503050406030204"/>
                <a:cs typeface="Cambria" panose="02040503050406030204"/>
              </a:rPr>
              <a:t> </a:t>
            </a:r>
            <a:r>
              <a:rPr sz="3565" b="1" spc="335" dirty="0">
                <a:solidFill>
                  <a:srgbClr val="FEF5F2"/>
                </a:solidFill>
                <a:latin typeface="Cambria" panose="02040503050406030204"/>
                <a:cs typeface="Cambria" panose="02040503050406030204"/>
              </a:rPr>
              <a:t>a</a:t>
            </a:r>
            <a:r>
              <a:rPr sz="3565" b="1" spc="-60" dirty="0">
                <a:solidFill>
                  <a:srgbClr val="FEF5F2"/>
                </a:solidFill>
                <a:latin typeface="Cambria" panose="02040503050406030204"/>
                <a:cs typeface="Cambria" panose="02040503050406030204"/>
              </a:rPr>
              <a:t> </a:t>
            </a:r>
            <a:r>
              <a:rPr sz="3565" b="1" spc="60" dirty="0">
                <a:solidFill>
                  <a:srgbClr val="FEF5F2"/>
                </a:solidFill>
                <a:latin typeface="Cambria" panose="02040503050406030204"/>
                <a:cs typeface="Cambria" panose="02040503050406030204"/>
              </a:rPr>
              <a:t>discussion</a:t>
            </a:r>
            <a:r>
              <a:rPr sz="3565" b="1" spc="-65" dirty="0">
                <a:solidFill>
                  <a:srgbClr val="FEF5F2"/>
                </a:solidFill>
                <a:latin typeface="Cambria" panose="02040503050406030204"/>
                <a:cs typeface="Cambria" panose="02040503050406030204"/>
              </a:rPr>
              <a:t> </a:t>
            </a:r>
            <a:r>
              <a:rPr sz="3565" b="1" spc="130" dirty="0">
                <a:solidFill>
                  <a:srgbClr val="FEF5F2"/>
                </a:solidFill>
                <a:latin typeface="Cambria" panose="02040503050406030204"/>
                <a:cs typeface="Cambria" panose="02040503050406030204"/>
              </a:rPr>
              <a:t>on</a:t>
            </a:r>
            <a:r>
              <a:rPr sz="3565" b="1" spc="-60" dirty="0">
                <a:solidFill>
                  <a:srgbClr val="FEF5F2"/>
                </a:solidFill>
                <a:latin typeface="Cambria" panose="02040503050406030204"/>
                <a:cs typeface="Cambria" panose="02040503050406030204"/>
              </a:rPr>
              <a:t> </a:t>
            </a:r>
            <a:r>
              <a:rPr sz="3565" b="1" spc="135" dirty="0">
                <a:solidFill>
                  <a:srgbClr val="FEF5F2"/>
                </a:solidFill>
                <a:latin typeface="Cambria" panose="02040503050406030204"/>
                <a:cs typeface="Cambria" panose="02040503050406030204"/>
              </a:rPr>
              <a:t>concepts</a:t>
            </a:r>
            <a:r>
              <a:rPr sz="3565" b="1" spc="-65" dirty="0">
                <a:solidFill>
                  <a:srgbClr val="FEF5F2"/>
                </a:solidFill>
                <a:latin typeface="Cambria" panose="02040503050406030204"/>
                <a:cs typeface="Cambria" panose="02040503050406030204"/>
              </a:rPr>
              <a:t> </a:t>
            </a:r>
            <a:r>
              <a:rPr sz="3565" b="1" spc="-25" dirty="0">
                <a:solidFill>
                  <a:srgbClr val="FEF5F2"/>
                </a:solidFill>
                <a:latin typeface="Cambria" panose="02040503050406030204"/>
                <a:cs typeface="Cambria" panose="02040503050406030204"/>
              </a:rPr>
              <a:t>in</a:t>
            </a:r>
            <a:r>
              <a:rPr sz="3565" b="1" spc="-60" dirty="0">
                <a:solidFill>
                  <a:srgbClr val="FEF5F2"/>
                </a:solidFill>
                <a:latin typeface="Cambria" panose="02040503050406030204"/>
                <a:cs typeface="Cambria" panose="02040503050406030204"/>
              </a:rPr>
              <a:t> </a:t>
            </a:r>
            <a:r>
              <a:rPr sz="3565" b="1" spc="65" dirty="0">
                <a:solidFill>
                  <a:srgbClr val="FEF5F2"/>
                </a:solidFill>
                <a:latin typeface="Cambria" panose="02040503050406030204"/>
                <a:cs typeface="Cambria" panose="02040503050406030204"/>
              </a:rPr>
              <a:t>public </a:t>
            </a:r>
            <a:r>
              <a:rPr sz="3565" b="1" spc="-725" dirty="0">
                <a:solidFill>
                  <a:srgbClr val="FEF5F2"/>
                </a:solidFill>
                <a:latin typeface="Cambria" panose="02040503050406030204"/>
                <a:cs typeface="Cambria" panose="02040503050406030204"/>
              </a:rPr>
              <a:t> </a:t>
            </a:r>
            <a:r>
              <a:rPr sz="3565" b="1" spc="110" dirty="0">
                <a:solidFill>
                  <a:srgbClr val="FEF5F2"/>
                </a:solidFill>
                <a:latin typeface="Cambria" panose="02040503050406030204"/>
                <a:cs typeface="Cambria" panose="02040503050406030204"/>
              </a:rPr>
              <a:t>health</a:t>
            </a:r>
            <a:endParaRPr sz="3565" dirty="0">
              <a:latin typeface="Cambria" panose="02040503050406030204"/>
              <a:cs typeface="Cambria" panose="02040503050406030204"/>
            </a:endParaRPr>
          </a:p>
        </p:txBody>
      </p:sp>
      <p:sp>
        <p:nvSpPr>
          <p:cNvPr id="4" name="object 4"/>
          <p:cNvSpPr/>
          <p:nvPr/>
        </p:nvSpPr>
        <p:spPr>
          <a:xfrm>
            <a:off x="7957216" y="13956066"/>
            <a:ext cx="154777" cy="155453"/>
          </a:xfrm>
          <a:custGeom>
            <a:avLst/>
            <a:gdLst/>
            <a:ahLst/>
            <a:cxnLst/>
            <a:rect l="l" t="t" r="r" b="b"/>
            <a:pathLst>
              <a:path w="145415" h="146050">
                <a:moveTo>
                  <a:pt x="145300" y="63144"/>
                </a:moveTo>
                <a:lnTo>
                  <a:pt x="82321" y="63144"/>
                </a:lnTo>
                <a:lnTo>
                  <a:pt x="82321" y="0"/>
                </a:lnTo>
                <a:lnTo>
                  <a:pt x="62979" y="0"/>
                </a:lnTo>
                <a:lnTo>
                  <a:pt x="62979" y="63144"/>
                </a:lnTo>
                <a:lnTo>
                  <a:pt x="0" y="63144"/>
                </a:lnTo>
                <a:lnTo>
                  <a:pt x="0" y="82550"/>
                </a:lnTo>
                <a:lnTo>
                  <a:pt x="62979" y="82550"/>
                </a:lnTo>
                <a:lnTo>
                  <a:pt x="62979" y="145694"/>
                </a:lnTo>
                <a:lnTo>
                  <a:pt x="82321" y="145694"/>
                </a:lnTo>
                <a:lnTo>
                  <a:pt x="82321" y="82550"/>
                </a:lnTo>
                <a:lnTo>
                  <a:pt x="145300" y="82550"/>
                </a:lnTo>
                <a:lnTo>
                  <a:pt x="145300" y="63144"/>
                </a:lnTo>
                <a:close/>
              </a:path>
            </a:pathLst>
          </a:custGeom>
          <a:solidFill>
            <a:srgbClr val="FFFFFF"/>
          </a:solidFill>
        </p:spPr>
        <p:txBody>
          <a:bodyPr wrap="square" lIns="0" tIns="0" rIns="0" bIns="0" rtlCol="0"/>
          <a:lstStyle/>
          <a:p>
            <a:endParaRPr sz="1915"/>
          </a:p>
        </p:txBody>
      </p:sp>
      <p:sp>
        <p:nvSpPr>
          <p:cNvPr id="6" name="object 6"/>
          <p:cNvSpPr/>
          <p:nvPr/>
        </p:nvSpPr>
        <p:spPr>
          <a:xfrm>
            <a:off x="7957216" y="14265823"/>
            <a:ext cx="154777" cy="155453"/>
          </a:xfrm>
          <a:custGeom>
            <a:avLst/>
            <a:gdLst/>
            <a:ahLst/>
            <a:cxnLst/>
            <a:rect l="l" t="t" r="r" b="b"/>
            <a:pathLst>
              <a:path w="145415" h="146050">
                <a:moveTo>
                  <a:pt x="145300" y="63144"/>
                </a:moveTo>
                <a:lnTo>
                  <a:pt x="82321" y="63144"/>
                </a:lnTo>
                <a:lnTo>
                  <a:pt x="82321" y="0"/>
                </a:lnTo>
                <a:lnTo>
                  <a:pt x="62979" y="0"/>
                </a:lnTo>
                <a:lnTo>
                  <a:pt x="62979" y="63144"/>
                </a:lnTo>
                <a:lnTo>
                  <a:pt x="0" y="63144"/>
                </a:lnTo>
                <a:lnTo>
                  <a:pt x="0" y="82550"/>
                </a:lnTo>
                <a:lnTo>
                  <a:pt x="62979" y="82550"/>
                </a:lnTo>
                <a:lnTo>
                  <a:pt x="62979" y="145694"/>
                </a:lnTo>
                <a:lnTo>
                  <a:pt x="82321" y="145694"/>
                </a:lnTo>
                <a:lnTo>
                  <a:pt x="82321" y="82550"/>
                </a:lnTo>
                <a:lnTo>
                  <a:pt x="145300" y="82550"/>
                </a:lnTo>
                <a:lnTo>
                  <a:pt x="145300" y="63144"/>
                </a:lnTo>
                <a:close/>
              </a:path>
            </a:pathLst>
          </a:custGeom>
          <a:solidFill>
            <a:srgbClr val="FFFFFF"/>
          </a:solidFill>
        </p:spPr>
        <p:txBody>
          <a:bodyPr wrap="square" lIns="0" tIns="0" rIns="0" bIns="0" rtlCol="0"/>
          <a:lstStyle/>
          <a:p>
            <a:endParaRPr sz="1915"/>
          </a:p>
        </p:txBody>
      </p:sp>
      <p:sp>
        <p:nvSpPr>
          <p:cNvPr id="8" name="object 8"/>
          <p:cNvSpPr/>
          <p:nvPr/>
        </p:nvSpPr>
        <p:spPr>
          <a:xfrm>
            <a:off x="7957216" y="14576716"/>
            <a:ext cx="154777" cy="155453"/>
          </a:xfrm>
          <a:custGeom>
            <a:avLst/>
            <a:gdLst/>
            <a:ahLst/>
            <a:cxnLst/>
            <a:rect l="l" t="t" r="r" b="b"/>
            <a:pathLst>
              <a:path w="145415" h="146050">
                <a:moveTo>
                  <a:pt x="145300" y="63144"/>
                </a:moveTo>
                <a:lnTo>
                  <a:pt x="82321" y="63144"/>
                </a:lnTo>
                <a:lnTo>
                  <a:pt x="82321" y="0"/>
                </a:lnTo>
                <a:lnTo>
                  <a:pt x="62979" y="0"/>
                </a:lnTo>
                <a:lnTo>
                  <a:pt x="62979" y="63144"/>
                </a:lnTo>
                <a:lnTo>
                  <a:pt x="0" y="63144"/>
                </a:lnTo>
                <a:lnTo>
                  <a:pt x="0" y="82550"/>
                </a:lnTo>
                <a:lnTo>
                  <a:pt x="62979" y="82550"/>
                </a:lnTo>
                <a:lnTo>
                  <a:pt x="62979" y="145681"/>
                </a:lnTo>
                <a:lnTo>
                  <a:pt x="82321" y="145681"/>
                </a:lnTo>
                <a:lnTo>
                  <a:pt x="82321" y="82550"/>
                </a:lnTo>
                <a:lnTo>
                  <a:pt x="145300" y="82550"/>
                </a:lnTo>
                <a:lnTo>
                  <a:pt x="145300" y="63144"/>
                </a:lnTo>
                <a:close/>
              </a:path>
            </a:pathLst>
          </a:custGeom>
          <a:solidFill>
            <a:srgbClr val="FFFFFF"/>
          </a:solidFill>
        </p:spPr>
        <p:txBody>
          <a:bodyPr wrap="square" lIns="0" tIns="0" rIns="0" bIns="0" rtlCol="0"/>
          <a:lstStyle/>
          <a:p>
            <a:endParaRPr sz="1915"/>
          </a:p>
        </p:txBody>
      </p:sp>
      <p:sp>
        <p:nvSpPr>
          <p:cNvPr id="10" name="object 10"/>
          <p:cNvSpPr/>
          <p:nvPr/>
        </p:nvSpPr>
        <p:spPr>
          <a:xfrm>
            <a:off x="7957216" y="14886851"/>
            <a:ext cx="154777" cy="155453"/>
          </a:xfrm>
          <a:custGeom>
            <a:avLst/>
            <a:gdLst/>
            <a:ahLst/>
            <a:cxnLst/>
            <a:rect l="l" t="t" r="r" b="b"/>
            <a:pathLst>
              <a:path w="145415" h="146050">
                <a:moveTo>
                  <a:pt x="145300" y="63144"/>
                </a:moveTo>
                <a:lnTo>
                  <a:pt x="82321" y="63144"/>
                </a:lnTo>
                <a:lnTo>
                  <a:pt x="82321" y="0"/>
                </a:lnTo>
                <a:lnTo>
                  <a:pt x="62979" y="0"/>
                </a:lnTo>
                <a:lnTo>
                  <a:pt x="62979" y="63144"/>
                </a:lnTo>
                <a:lnTo>
                  <a:pt x="0" y="63144"/>
                </a:lnTo>
                <a:lnTo>
                  <a:pt x="0" y="82550"/>
                </a:lnTo>
                <a:lnTo>
                  <a:pt x="62979" y="82550"/>
                </a:lnTo>
                <a:lnTo>
                  <a:pt x="62979" y="145681"/>
                </a:lnTo>
                <a:lnTo>
                  <a:pt x="82321" y="145681"/>
                </a:lnTo>
                <a:lnTo>
                  <a:pt x="82321" y="82550"/>
                </a:lnTo>
                <a:lnTo>
                  <a:pt x="145300" y="82550"/>
                </a:lnTo>
                <a:lnTo>
                  <a:pt x="145300" y="63144"/>
                </a:lnTo>
                <a:close/>
              </a:path>
            </a:pathLst>
          </a:custGeom>
          <a:solidFill>
            <a:srgbClr val="FFFFFF"/>
          </a:solidFill>
        </p:spPr>
        <p:txBody>
          <a:bodyPr wrap="square" lIns="0" tIns="0" rIns="0" bIns="0" rtlCol="0"/>
          <a:lstStyle/>
          <a:p>
            <a:endParaRPr sz="1915"/>
          </a:p>
        </p:txBody>
      </p:sp>
      <p:sp>
        <p:nvSpPr>
          <p:cNvPr id="11" name="object 11"/>
          <p:cNvSpPr/>
          <p:nvPr/>
        </p:nvSpPr>
        <p:spPr>
          <a:xfrm>
            <a:off x="16299475" y="1850949"/>
            <a:ext cx="877294" cy="877294"/>
          </a:xfrm>
          <a:custGeom>
            <a:avLst/>
            <a:gdLst/>
            <a:ahLst/>
            <a:cxnLst/>
            <a:rect l="l" t="t" r="r" b="b"/>
            <a:pathLst>
              <a:path w="824229" h="824230">
                <a:moveTo>
                  <a:pt x="411932" y="823865"/>
                </a:moveTo>
                <a:lnTo>
                  <a:pt x="403349" y="755884"/>
                </a:lnTo>
                <a:lnTo>
                  <a:pt x="394314" y="696569"/>
                </a:lnTo>
                <a:lnTo>
                  <a:pt x="384145" y="645238"/>
                </a:lnTo>
                <a:lnTo>
                  <a:pt x="372159" y="601207"/>
                </a:lnTo>
                <a:lnTo>
                  <a:pt x="357673" y="563794"/>
                </a:lnTo>
                <a:lnTo>
                  <a:pt x="318468" y="506089"/>
                </a:lnTo>
                <a:lnTo>
                  <a:pt x="261068" y="466659"/>
                </a:lnTo>
                <a:lnTo>
                  <a:pt x="223838" y="452090"/>
                </a:lnTo>
                <a:lnTo>
                  <a:pt x="180010" y="440041"/>
                </a:lnTo>
                <a:lnTo>
                  <a:pt x="128903" y="429829"/>
                </a:lnTo>
                <a:lnTo>
                  <a:pt x="69832" y="420771"/>
                </a:lnTo>
                <a:lnTo>
                  <a:pt x="0" y="411932"/>
                </a:lnTo>
                <a:lnTo>
                  <a:pt x="68114" y="403331"/>
                </a:lnTo>
                <a:lnTo>
                  <a:pt x="127527" y="394275"/>
                </a:lnTo>
                <a:lnTo>
                  <a:pt x="178925" y="384077"/>
                </a:lnTo>
                <a:lnTo>
                  <a:pt x="222997" y="372050"/>
                </a:lnTo>
                <a:lnTo>
                  <a:pt x="260430" y="357508"/>
                </a:lnTo>
                <a:lnTo>
                  <a:pt x="318125" y="318124"/>
                </a:lnTo>
                <a:lnTo>
                  <a:pt x="357508" y="260429"/>
                </a:lnTo>
                <a:lnTo>
                  <a:pt x="372051" y="222997"/>
                </a:lnTo>
                <a:lnTo>
                  <a:pt x="384078" y="178925"/>
                </a:lnTo>
                <a:lnTo>
                  <a:pt x="394275" y="127526"/>
                </a:lnTo>
                <a:lnTo>
                  <a:pt x="403331" y="68114"/>
                </a:lnTo>
                <a:lnTo>
                  <a:pt x="411932" y="0"/>
                </a:lnTo>
                <a:lnTo>
                  <a:pt x="420533" y="68114"/>
                </a:lnTo>
                <a:lnTo>
                  <a:pt x="429589" y="127526"/>
                </a:lnTo>
                <a:lnTo>
                  <a:pt x="439786" y="178925"/>
                </a:lnTo>
                <a:lnTo>
                  <a:pt x="451813" y="222997"/>
                </a:lnTo>
                <a:lnTo>
                  <a:pt x="466356" y="260429"/>
                </a:lnTo>
                <a:lnTo>
                  <a:pt x="505739" y="318124"/>
                </a:lnTo>
                <a:lnTo>
                  <a:pt x="563434" y="357508"/>
                </a:lnTo>
                <a:lnTo>
                  <a:pt x="600867" y="372050"/>
                </a:lnTo>
                <a:lnTo>
                  <a:pt x="644939" y="384077"/>
                </a:lnTo>
                <a:lnTo>
                  <a:pt x="696338" y="394275"/>
                </a:lnTo>
                <a:lnTo>
                  <a:pt x="755750" y="403331"/>
                </a:lnTo>
                <a:lnTo>
                  <a:pt x="823865" y="411932"/>
                </a:lnTo>
                <a:lnTo>
                  <a:pt x="755750" y="420533"/>
                </a:lnTo>
                <a:lnTo>
                  <a:pt x="696338" y="429589"/>
                </a:lnTo>
                <a:lnTo>
                  <a:pt x="644939" y="439786"/>
                </a:lnTo>
                <a:lnTo>
                  <a:pt x="600867" y="451813"/>
                </a:lnTo>
                <a:lnTo>
                  <a:pt x="563434" y="466356"/>
                </a:lnTo>
                <a:lnTo>
                  <a:pt x="505739" y="505739"/>
                </a:lnTo>
                <a:lnTo>
                  <a:pt x="466356" y="563434"/>
                </a:lnTo>
                <a:lnTo>
                  <a:pt x="451813" y="600867"/>
                </a:lnTo>
                <a:lnTo>
                  <a:pt x="439786" y="644939"/>
                </a:lnTo>
                <a:lnTo>
                  <a:pt x="429589" y="696338"/>
                </a:lnTo>
                <a:lnTo>
                  <a:pt x="420533" y="755750"/>
                </a:lnTo>
                <a:lnTo>
                  <a:pt x="411932" y="823865"/>
                </a:lnTo>
                <a:close/>
              </a:path>
            </a:pathLst>
          </a:custGeom>
          <a:solidFill>
            <a:srgbClr val="F1F1F1"/>
          </a:solidFill>
        </p:spPr>
        <p:txBody>
          <a:bodyPr wrap="square" lIns="0" tIns="0" rIns="0" bIns="0" rtlCol="0"/>
          <a:lstStyle/>
          <a:p>
            <a:endParaRPr sz="1915"/>
          </a:p>
        </p:txBody>
      </p:sp>
      <p:sp>
        <p:nvSpPr>
          <p:cNvPr id="12" name="object 12"/>
          <p:cNvSpPr/>
          <p:nvPr/>
        </p:nvSpPr>
        <p:spPr>
          <a:xfrm>
            <a:off x="69308" y="0"/>
            <a:ext cx="1316617" cy="3222602"/>
          </a:xfrm>
          <a:custGeom>
            <a:avLst/>
            <a:gdLst/>
            <a:ahLst/>
            <a:cxnLst/>
            <a:rect l="l" t="t" r="r" b="b"/>
            <a:pathLst>
              <a:path w="1236980" h="3027680">
                <a:moveTo>
                  <a:pt x="339534" y="2788132"/>
                </a:moveTo>
                <a:lnTo>
                  <a:pt x="330930" y="2799803"/>
                </a:lnTo>
                <a:lnTo>
                  <a:pt x="0" y="3027240"/>
                </a:lnTo>
                <a:lnTo>
                  <a:pt x="0" y="0"/>
                </a:lnTo>
                <a:lnTo>
                  <a:pt x="827128" y="0"/>
                </a:lnTo>
                <a:lnTo>
                  <a:pt x="367496" y="623424"/>
                </a:lnTo>
                <a:lnTo>
                  <a:pt x="344030" y="657836"/>
                </a:lnTo>
                <a:lnTo>
                  <a:pt x="322711" y="692341"/>
                </a:lnTo>
                <a:lnTo>
                  <a:pt x="303470" y="726916"/>
                </a:lnTo>
                <a:lnTo>
                  <a:pt x="286236" y="761533"/>
                </a:lnTo>
                <a:lnTo>
                  <a:pt x="257512" y="830795"/>
                </a:lnTo>
                <a:lnTo>
                  <a:pt x="235985" y="899921"/>
                </a:lnTo>
                <a:lnTo>
                  <a:pt x="221096" y="968708"/>
                </a:lnTo>
                <a:lnTo>
                  <a:pt x="212288" y="1036951"/>
                </a:lnTo>
                <a:lnTo>
                  <a:pt x="209006" y="1104446"/>
                </a:lnTo>
                <a:lnTo>
                  <a:pt x="209263" y="1137849"/>
                </a:lnTo>
                <a:lnTo>
                  <a:pt x="213224" y="1203838"/>
                </a:lnTo>
                <a:lnTo>
                  <a:pt x="221318" y="1268567"/>
                </a:lnTo>
                <a:lnTo>
                  <a:pt x="232987" y="1331832"/>
                </a:lnTo>
                <a:lnTo>
                  <a:pt x="247676" y="1393428"/>
                </a:lnTo>
                <a:lnTo>
                  <a:pt x="264827" y="1453151"/>
                </a:lnTo>
                <a:lnTo>
                  <a:pt x="283883" y="1510796"/>
                </a:lnTo>
                <a:lnTo>
                  <a:pt x="304288" y="1566159"/>
                </a:lnTo>
                <a:lnTo>
                  <a:pt x="325484" y="1619036"/>
                </a:lnTo>
                <a:lnTo>
                  <a:pt x="346915" y="1669221"/>
                </a:lnTo>
                <a:lnTo>
                  <a:pt x="368024" y="1716510"/>
                </a:lnTo>
                <a:lnTo>
                  <a:pt x="407047" y="1801584"/>
                </a:lnTo>
                <a:lnTo>
                  <a:pt x="415732" y="1820723"/>
                </a:lnTo>
                <a:lnTo>
                  <a:pt x="431327" y="1856267"/>
                </a:lnTo>
                <a:lnTo>
                  <a:pt x="449244" y="1902364"/>
                </a:lnTo>
                <a:lnTo>
                  <a:pt x="453478" y="1915703"/>
                </a:lnTo>
                <a:lnTo>
                  <a:pt x="339534" y="2788132"/>
                </a:lnTo>
                <a:close/>
              </a:path>
              <a:path w="1236980" h="3027680">
                <a:moveTo>
                  <a:pt x="1236363" y="49244"/>
                </a:moveTo>
                <a:lnTo>
                  <a:pt x="1162350" y="77591"/>
                </a:lnTo>
                <a:lnTo>
                  <a:pt x="1091736" y="106492"/>
                </a:lnTo>
                <a:lnTo>
                  <a:pt x="1024452" y="135922"/>
                </a:lnTo>
                <a:lnTo>
                  <a:pt x="960429" y="165855"/>
                </a:lnTo>
                <a:lnTo>
                  <a:pt x="899597" y="196265"/>
                </a:lnTo>
                <a:lnTo>
                  <a:pt x="841886" y="227127"/>
                </a:lnTo>
                <a:lnTo>
                  <a:pt x="787228" y="258416"/>
                </a:lnTo>
                <a:lnTo>
                  <a:pt x="735551" y="290105"/>
                </a:lnTo>
                <a:lnTo>
                  <a:pt x="686788" y="322170"/>
                </a:lnTo>
                <a:lnTo>
                  <a:pt x="640867" y="354585"/>
                </a:lnTo>
                <a:lnTo>
                  <a:pt x="597719" y="387323"/>
                </a:lnTo>
                <a:lnTo>
                  <a:pt x="557276" y="420361"/>
                </a:lnTo>
                <a:lnTo>
                  <a:pt x="519466" y="453671"/>
                </a:lnTo>
                <a:lnTo>
                  <a:pt x="484222" y="487229"/>
                </a:lnTo>
                <a:lnTo>
                  <a:pt x="451472" y="521009"/>
                </a:lnTo>
                <a:lnTo>
                  <a:pt x="421147" y="554985"/>
                </a:lnTo>
                <a:lnTo>
                  <a:pt x="393179" y="589132"/>
                </a:lnTo>
                <a:lnTo>
                  <a:pt x="367496" y="623424"/>
                </a:lnTo>
                <a:lnTo>
                  <a:pt x="827128" y="0"/>
                </a:lnTo>
                <a:lnTo>
                  <a:pt x="1169570" y="0"/>
                </a:lnTo>
                <a:lnTo>
                  <a:pt x="1236363" y="49244"/>
                </a:lnTo>
                <a:close/>
              </a:path>
            </a:pathLst>
          </a:custGeom>
          <a:solidFill>
            <a:srgbClr val="64C6D0"/>
          </a:solidFill>
        </p:spPr>
        <p:txBody>
          <a:bodyPr wrap="square" lIns="0" tIns="0" rIns="0" bIns="0" rtlCol="0"/>
          <a:lstStyle/>
          <a:p>
            <a:endParaRPr sz="1915"/>
          </a:p>
        </p:txBody>
      </p:sp>
      <p:grpSp>
        <p:nvGrpSpPr>
          <p:cNvPr id="13" name="object 13"/>
          <p:cNvGrpSpPr/>
          <p:nvPr/>
        </p:nvGrpSpPr>
        <p:grpSpPr>
          <a:xfrm>
            <a:off x="19586679" y="0"/>
            <a:ext cx="3109729" cy="2321652"/>
            <a:chOff x="11290320" y="0"/>
            <a:chExt cx="2921635" cy="2181225"/>
          </a:xfrm>
        </p:grpSpPr>
        <p:sp>
          <p:nvSpPr>
            <p:cNvPr id="14" name="object 14"/>
            <p:cNvSpPr/>
            <p:nvPr/>
          </p:nvSpPr>
          <p:spPr>
            <a:xfrm>
              <a:off x="11290320" y="0"/>
              <a:ext cx="1925320" cy="943610"/>
            </a:xfrm>
            <a:custGeom>
              <a:avLst/>
              <a:gdLst/>
              <a:ahLst/>
              <a:cxnLst/>
              <a:rect l="l" t="t" r="r" b="b"/>
              <a:pathLst>
                <a:path w="1925319" h="943610">
                  <a:moveTo>
                    <a:pt x="0" y="135330"/>
                  </a:moveTo>
                  <a:lnTo>
                    <a:pt x="422257" y="0"/>
                  </a:lnTo>
                  <a:lnTo>
                    <a:pt x="470645" y="0"/>
                  </a:lnTo>
                  <a:lnTo>
                    <a:pt x="95027" y="120287"/>
                  </a:lnTo>
                  <a:lnTo>
                    <a:pt x="543405" y="120287"/>
                  </a:lnTo>
                  <a:lnTo>
                    <a:pt x="525090" y="133496"/>
                  </a:lnTo>
                  <a:lnTo>
                    <a:pt x="500086" y="133496"/>
                  </a:lnTo>
                  <a:lnTo>
                    <a:pt x="0" y="135330"/>
                  </a:lnTo>
                  <a:close/>
                </a:path>
                <a:path w="1925319" h="943610">
                  <a:moveTo>
                    <a:pt x="1883375" y="120287"/>
                  </a:moveTo>
                  <a:lnTo>
                    <a:pt x="1834507" y="120287"/>
                  </a:lnTo>
                  <a:lnTo>
                    <a:pt x="1459209" y="0"/>
                  </a:lnTo>
                  <a:lnTo>
                    <a:pt x="1508054" y="0"/>
                  </a:lnTo>
                  <a:lnTo>
                    <a:pt x="1883375" y="120287"/>
                  </a:lnTo>
                  <a:close/>
                </a:path>
                <a:path w="1925319" h="943610">
                  <a:moveTo>
                    <a:pt x="543405" y="120287"/>
                  </a:moveTo>
                  <a:lnTo>
                    <a:pt x="95027" y="120287"/>
                  </a:lnTo>
                  <a:lnTo>
                    <a:pt x="545949" y="118453"/>
                  </a:lnTo>
                  <a:lnTo>
                    <a:pt x="543405" y="120287"/>
                  </a:lnTo>
                  <a:close/>
                </a:path>
                <a:path w="1925319" h="943610">
                  <a:moveTo>
                    <a:pt x="1774794" y="382255"/>
                  </a:moveTo>
                  <a:lnTo>
                    <a:pt x="1749385" y="382255"/>
                  </a:lnTo>
                  <a:lnTo>
                    <a:pt x="1383585" y="118453"/>
                  </a:lnTo>
                  <a:lnTo>
                    <a:pt x="1883375" y="120287"/>
                  </a:lnTo>
                  <a:lnTo>
                    <a:pt x="1923443" y="133129"/>
                  </a:lnTo>
                  <a:lnTo>
                    <a:pt x="1429080" y="133129"/>
                  </a:lnTo>
                  <a:lnTo>
                    <a:pt x="1774794" y="382255"/>
                  </a:lnTo>
                  <a:close/>
                </a:path>
                <a:path w="1925319" h="943610">
                  <a:moveTo>
                    <a:pt x="1925152" y="134949"/>
                  </a:moveTo>
                  <a:lnTo>
                    <a:pt x="1429080" y="133129"/>
                  </a:lnTo>
                  <a:lnTo>
                    <a:pt x="1923443" y="133129"/>
                  </a:lnTo>
                  <a:lnTo>
                    <a:pt x="1925152" y="133677"/>
                  </a:lnTo>
                  <a:lnTo>
                    <a:pt x="1925152" y="134949"/>
                  </a:lnTo>
                  <a:close/>
                </a:path>
                <a:path w="1925319" h="943610">
                  <a:moveTo>
                    <a:pt x="94293" y="425916"/>
                  </a:moveTo>
                  <a:lnTo>
                    <a:pt x="500086" y="133496"/>
                  </a:lnTo>
                  <a:lnTo>
                    <a:pt x="525090" y="133496"/>
                  </a:lnTo>
                  <a:lnTo>
                    <a:pt x="180148" y="382255"/>
                  </a:lnTo>
                  <a:lnTo>
                    <a:pt x="227122" y="382255"/>
                  </a:lnTo>
                  <a:lnTo>
                    <a:pt x="94293" y="425916"/>
                  </a:lnTo>
                  <a:close/>
                </a:path>
                <a:path w="1925319" h="943610">
                  <a:moveTo>
                    <a:pt x="227122" y="382255"/>
                  </a:moveTo>
                  <a:lnTo>
                    <a:pt x="180148" y="382255"/>
                  </a:lnTo>
                  <a:lnTo>
                    <a:pt x="608689" y="241365"/>
                  </a:lnTo>
                  <a:lnTo>
                    <a:pt x="588013" y="269616"/>
                  </a:lnTo>
                  <a:lnTo>
                    <a:pt x="569797" y="269616"/>
                  </a:lnTo>
                  <a:lnTo>
                    <a:pt x="227122" y="382255"/>
                  </a:lnTo>
                  <a:close/>
                </a:path>
                <a:path w="1925319" h="943610">
                  <a:moveTo>
                    <a:pt x="1605724" y="604964"/>
                  </a:moveTo>
                  <a:lnTo>
                    <a:pt x="1587582" y="604964"/>
                  </a:lnTo>
                  <a:lnTo>
                    <a:pt x="1320845" y="241365"/>
                  </a:lnTo>
                  <a:lnTo>
                    <a:pt x="1405660" y="269249"/>
                  </a:lnTo>
                  <a:lnTo>
                    <a:pt x="1359736" y="269249"/>
                  </a:lnTo>
                  <a:lnTo>
                    <a:pt x="1605724" y="604964"/>
                  </a:lnTo>
                  <a:close/>
                </a:path>
                <a:path w="1925319" h="943610">
                  <a:moveTo>
                    <a:pt x="1834873" y="425549"/>
                  </a:moveTo>
                  <a:lnTo>
                    <a:pt x="1359736" y="269249"/>
                  </a:lnTo>
                  <a:lnTo>
                    <a:pt x="1405660" y="269249"/>
                  </a:lnTo>
                  <a:lnTo>
                    <a:pt x="1749385" y="382255"/>
                  </a:lnTo>
                  <a:lnTo>
                    <a:pt x="1774794" y="382255"/>
                  </a:lnTo>
                  <a:lnTo>
                    <a:pt x="1834873" y="425549"/>
                  </a:lnTo>
                  <a:close/>
                </a:path>
                <a:path w="1925319" h="943610">
                  <a:moveTo>
                    <a:pt x="274075" y="673208"/>
                  </a:moveTo>
                  <a:lnTo>
                    <a:pt x="569797" y="269616"/>
                  </a:lnTo>
                  <a:lnTo>
                    <a:pt x="588013" y="269616"/>
                  </a:lnTo>
                  <a:lnTo>
                    <a:pt x="342319" y="605331"/>
                  </a:lnTo>
                  <a:lnTo>
                    <a:pt x="366711" y="605331"/>
                  </a:lnTo>
                  <a:lnTo>
                    <a:pt x="274075" y="673208"/>
                  </a:lnTo>
                  <a:close/>
                </a:path>
                <a:path w="1925319" h="943610">
                  <a:moveTo>
                    <a:pt x="1380166" y="767134"/>
                  </a:moveTo>
                  <a:lnTo>
                    <a:pt x="1364506" y="767134"/>
                  </a:lnTo>
                  <a:lnTo>
                    <a:pt x="1223616" y="338594"/>
                  </a:lnTo>
                  <a:lnTo>
                    <a:pt x="1276255" y="377118"/>
                  </a:lnTo>
                  <a:lnTo>
                    <a:pt x="1251867" y="377118"/>
                  </a:lnTo>
                  <a:lnTo>
                    <a:pt x="1380166" y="767134"/>
                  </a:lnTo>
                  <a:close/>
                </a:path>
                <a:path w="1925319" h="943610">
                  <a:moveTo>
                    <a:pt x="366711" y="605331"/>
                  </a:moveTo>
                  <a:lnTo>
                    <a:pt x="342319" y="605331"/>
                  </a:lnTo>
                  <a:lnTo>
                    <a:pt x="706285" y="338960"/>
                  </a:lnTo>
                  <a:lnTo>
                    <a:pt x="693575" y="377485"/>
                  </a:lnTo>
                  <a:lnTo>
                    <a:pt x="677666" y="377485"/>
                  </a:lnTo>
                  <a:lnTo>
                    <a:pt x="366711" y="605331"/>
                  </a:lnTo>
                  <a:close/>
                </a:path>
                <a:path w="1925319" h="943610">
                  <a:moveTo>
                    <a:pt x="1655459" y="672841"/>
                  </a:moveTo>
                  <a:lnTo>
                    <a:pt x="1251867" y="377118"/>
                  </a:lnTo>
                  <a:lnTo>
                    <a:pt x="1276255" y="377118"/>
                  </a:lnTo>
                  <a:lnTo>
                    <a:pt x="1587582" y="604964"/>
                  </a:lnTo>
                  <a:lnTo>
                    <a:pt x="1605724" y="604964"/>
                  </a:lnTo>
                  <a:lnTo>
                    <a:pt x="1655459" y="672841"/>
                  </a:lnTo>
                  <a:close/>
                </a:path>
                <a:path w="1925319" h="943610">
                  <a:moveTo>
                    <a:pt x="521366" y="852622"/>
                  </a:moveTo>
                  <a:lnTo>
                    <a:pt x="677666" y="377485"/>
                  </a:lnTo>
                  <a:lnTo>
                    <a:pt x="693575" y="377485"/>
                  </a:lnTo>
                  <a:lnTo>
                    <a:pt x="565028" y="767134"/>
                  </a:lnTo>
                  <a:lnTo>
                    <a:pt x="582970" y="767134"/>
                  </a:lnTo>
                  <a:lnTo>
                    <a:pt x="521366" y="852622"/>
                  </a:lnTo>
                  <a:close/>
                </a:path>
                <a:path w="1925319" h="943610">
                  <a:moveTo>
                    <a:pt x="582970" y="767134"/>
                  </a:moveTo>
                  <a:lnTo>
                    <a:pt x="565028" y="767134"/>
                  </a:lnTo>
                  <a:lnTo>
                    <a:pt x="828830" y="401334"/>
                  </a:lnTo>
                  <a:lnTo>
                    <a:pt x="828645" y="446829"/>
                  </a:lnTo>
                  <a:lnTo>
                    <a:pt x="813787" y="446829"/>
                  </a:lnTo>
                  <a:lnTo>
                    <a:pt x="582970" y="767134"/>
                  </a:lnTo>
                  <a:close/>
                </a:path>
                <a:path w="1925319" h="943610">
                  <a:moveTo>
                    <a:pt x="1117232" y="851889"/>
                  </a:moveTo>
                  <a:lnTo>
                    <a:pt x="1102538" y="851889"/>
                  </a:lnTo>
                  <a:lnTo>
                    <a:pt x="1100704" y="401334"/>
                  </a:lnTo>
                  <a:lnTo>
                    <a:pt x="1133249" y="446463"/>
                  </a:lnTo>
                  <a:lnTo>
                    <a:pt x="1115747" y="446463"/>
                  </a:lnTo>
                  <a:lnTo>
                    <a:pt x="1117232" y="851889"/>
                  </a:lnTo>
                  <a:close/>
                </a:path>
                <a:path w="1925319" h="943610">
                  <a:moveTo>
                    <a:pt x="842290" y="852255"/>
                  </a:moveTo>
                  <a:lnTo>
                    <a:pt x="826995" y="852255"/>
                  </a:lnTo>
                  <a:lnTo>
                    <a:pt x="964950" y="422614"/>
                  </a:lnTo>
                  <a:lnTo>
                    <a:pt x="980355" y="470678"/>
                  </a:lnTo>
                  <a:lnTo>
                    <a:pt x="964583" y="470678"/>
                  </a:lnTo>
                  <a:lnTo>
                    <a:pt x="842290" y="852255"/>
                  </a:lnTo>
                  <a:close/>
                </a:path>
                <a:path w="1925319" h="943610">
                  <a:moveTo>
                    <a:pt x="1408167" y="852255"/>
                  </a:moveTo>
                  <a:lnTo>
                    <a:pt x="1115747" y="446463"/>
                  </a:lnTo>
                  <a:lnTo>
                    <a:pt x="1133249" y="446463"/>
                  </a:lnTo>
                  <a:lnTo>
                    <a:pt x="1364506" y="767134"/>
                  </a:lnTo>
                  <a:lnTo>
                    <a:pt x="1380166" y="767134"/>
                  </a:lnTo>
                  <a:lnTo>
                    <a:pt x="1408167" y="852255"/>
                  </a:lnTo>
                  <a:close/>
                </a:path>
                <a:path w="1925319" h="943610">
                  <a:moveTo>
                    <a:pt x="813180" y="943086"/>
                  </a:moveTo>
                  <a:lnTo>
                    <a:pt x="811966" y="943086"/>
                  </a:lnTo>
                  <a:lnTo>
                    <a:pt x="813787" y="446829"/>
                  </a:lnTo>
                  <a:lnTo>
                    <a:pt x="828645" y="446829"/>
                  </a:lnTo>
                  <a:lnTo>
                    <a:pt x="826995" y="852255"/>
                  </a:lnTo>
                  <a:lnTo>
                    <a:pt x="842290" y="852255"/>
                  </a:lnTo>
                  <a:lnTo>
                    <a:pt x="813180" y="943086"/>
                  </a:lnTo>
                  <a:close/>
                </a:path>
                <a:path w="1925319" h="943610">
                  <a:moveTo>
                    <a:pt x="1117566" y="943086"/>
                  </a:moveTo>
                  <a:lnTo>
                    <a:pt x="1116234" y="943086"/>
                  </a:lnTo>
                  <a:lnTo>
                    <a:pt x="964583" y="470678"/>
                  </a:lnTo>
                  <a:lnTo>
                    <a:pt x="980355" y="470678"/>
                  </a:lnTo>
                  <a:lnTo>
                    <a:pt x="1102538" y="851889"/>
                  </a:lnTo>
                  <a:lnTo>
                    <a:pt x="1117232" y="851889"/>
                  </a:lnTo>
                  <a:lnTo>
                    <a:pt x="1117566" y="943086"/>
                  </a:lnTo>
                  <a:close/>
                </a:path>
              </a:pathLst>
            </a:custGeom>
            <a:solidFill>
              <a:srgbClr val="FEF5F2"/>
            </a:solidFill>
          </p:spPr>
          <p:txBody>
            <a:bodyPr wrap="square" lIns="0" tIns="0" rIns="0" bIns="0" rtlCol="0"/>
            <a:lstStyle/>
            <a:p>
              <a:endParaRPr sz="1915"/>
            </a:p>
          </p:txBody>
        </p:sp>
        <p:sp>
          <p:nvSpPr>
            <p:cNvPr id="15" name="object 15"/>
            <p:cNvSpPr/>
            <p:nvPr/>
          </p:nvSpPr>
          <p:spPr>
            <a:xfrm>
              <a:off x="11676581" y="640910"/>
              <a:ext cx="1540510" cy="1540510"/>
            </a:xfrm>
            <a:custGeom>
              <a:avLst/>
              <a:gdLst/>
              <a:ahLst/>
              <a:cxnLst/>
              <a:rect l="l" t="t" r="r" b="b"/>
              <a:pathLst>
                <a:path w="1540509" h="1540510">
                  <a:moveTo>
                    <a:pt x="770134" y="1540269"/>
                  </a:moveTo>
                  <a:lnTo>
                    <a:pt x="761840" y="1472267"/>
                  </a:lnTo>
                  <a:lnTo>
                    <a:pt x="753485" y="1408786"/>
                  </a:lnTo>
                  <a:lnTo>
                    <a:pt x="744890" y="1349649"/>
                  </a:lnTo>
                  <a:lnTo>
                    <a:pt x="735877" y="1294677"/>
                  </a:lnTo>
                  <a:lnTo>
                    <a:pt x="726269" y="1243693"/>
                  </a:lnTo>
                  <a:lnTo>
                    <a:pt x="715886" y="1196518"/>
                  </a:lnTo>
                  <a:lnTo>
                    <a:pt x="704553" y="1152974"/>
                  </a:lnTo>
                  <a:lnTo>
                    <a:pt x="692089" y="1112884"/>
                  </a:lnTo>
                  <a:lnTo>
                    <a:pt x="678319" y="1076070"/>
                  </a:lnTo>
                  <a:lnTo>
                    <a:pt x="646142" y="1011556"/>
                  </a:lnTo>
                  <a:lnTo>
                    <a:pt x="606600" y="958007"/>
                  </a:lnTo>
                  <a:lnTo>
                    <a:pt x="558268" y="914001"/>
                  </a:lnTo>
                  <a:lnTo>
                    <a:pt x="499722" y="878113"/>
                  </a:lnTo>
                  <a:lnTo>
                    <a:pt x="429539" y="848919"/>
                  </a:lnTo>
                  <a:lnTo>
                    <a:pt x="389639" y="836387"/>
                  </a:lnTo>
                  <a:lnTo>
                    <a:pt x="346295" y="824995"/>
                  </a:lnTo>
                  <a:lnTo>
                    <a:pt x="299329" y="814564"/>
                  </a:lnTo>
                  <a:lnTo>
                    <a:pt x="248565" y="804917"/>
                  </a:lnTo>
                  <a:lnTo>
                    <a:pt x="193823" y="795876"/>
                  </a:lnTo>
                  <a:lnTo>
                    <a:pt x="134926" y="787262"/>
                  </a:lnTo>
                  <a:lnTo>
                    <a:pt x="71696" y="778898"/>
                  </a:lnTo>
                  <a:lnTo>
                    <a:pt x="0" y="770134"/>
                  </a:lnTo>
                  <a:lnTo>
                    <a:pt x="68139" y="761823"/>
                  </a:lnTo>
                  <a:lnTo>
                    <a:pt x="131739" y="753449"/>
                  </a:lnTo>
                  <a:lnTo>
                    <a:pt x="190978" y="744834"/>
                  </a:lnTo>
                  <a:lnTo>
                    <a:pt x="246036" y="735799"/>
                  </a:lnTo>
                  <a:lnTo>
                    <a:pt x="297090" y="726165"/>
                  </a:lnTo>
                  <a:lnTo>
                    <a:pt x="344321" y="715751"/>
                  </a:lnTo>
                  <a:lnTo>
                    <a:pt x="387908" y="704380"/>
                  </a:lnTo>
                  <a:lnTo>
                    <a:pt x="428029" y="691873"/>
                  </a:lnTo>
                  <a:lnTo>
                    <a:pt x="464864" y="678049"/>
                  </a:lnTo>
                  <a:lnTo>
                    <a:pt x="529391" y="645737"/>
                  </a:lnTo>
                  <a:lnTo>
                    <a:pt x="582923" y="606012"/>
                  </a:lnTo>
                  <a:lnTo>
                    <a:pt x="626892" y="557441"/>
                  </a:lnTo>
                  <a:lnTo>
                    <a:pt x="662731" y="498590"/>
                  </a:lnTo>
                  <a:lnTo>
                    <a:pt x="691874" y="428028"/>
                  </a:lnTo>
                  <a:lnTo>
                    <a:pt x="704382" y="387907"/>
                  </a:lnTo>
                  <a:lnTo>
                    <a:pt x="715753" y="344321"/>
                  </a:lnTo>
                  <a:lnTo>
                    <a:pt x="726166" y="297090"/>
                  </a:lnTo>
                  <a:lnTo>
                    <a:pt x="735800" y="246036"/>
                  </a:lnTo>
                  <a:lnTo>
                    <a:pt x="744835" y="190978"/>
                  </a:lnTo>
                  <a:lnTo>
                    <a:pt x="753450" y="131739"/>
                  </a:lnTo>
                  <a:lnTo>
                    <a:pt x="761823" y="68139"/>
                  </a:lnTo>
                  <a:lnTo>
                    <a:pt x="770134" y="0"/>
                  </a:lnTo>
                  <a:lnTo>
                    <a:pt x="778445" y="68139"/>
                  </a:lnTo>
                  <a:lnTo>
                    <a:pt x="786819" y="131739"/>
                  </a:lnTo>
                  <a:lnTo>
                    <a:pt x="795433" y="190978"/>
                  </a:lnTo>
                  <a:lnTo>
                    <a:pt x="804468" y="246036"/>
                  </a:lnTo>
                  <a:lnTo>
                    <a:pt x="814103" y="297090"/>
                  </a:lnTo>
                  <a:lnTo>
                    <a:pt x="824516" y="344321"/>
                  </a:lnTo>
                  <a:lnTo>
                    <a:pt x="835887" y="387907"/>
                  </a:lnTo>
                  <a:lnTo>
                    <a:pt x="848394" y="428028"/>
                  </a:lnTo>
                  <a:lnTo>
                    <a:pt x="862218" y="464863"/>
                  </a:lnTo>
                  <a:lnTo>
                    <a:pt x="894530" y="529390"/>
                  </a:lnTo>
                  <a:lnTo>
                    <a:pt x="934255" y="582922"/>
                  </a:lnTo>
                  <a:lnTo>
                    <a:pt x="982827" y="626891"/>
                  </a:lnTo>
                  <a:lnTo>
                    <a:pt x="1041677" y="662730"/>
                  </a:lnTo>
                  <a:lnTo>
                    <a:pt x="1112240" y="691873"/>
                  </a:lnTo>
                  <a:lnTo>
                    <a:pt x="1152361" y="704380"/>
                  </a:lnTo>
                  <a:lnTo>
                    <a:pt x="1195947" y="715751"/>
                  </a:lnTo>
                  <a:lnTo>
                    <a:pt x="1243178" y="726165"/>
                  </a:lnTo>
                  <a:lnTo>
                    <a:pt x="1294233" y="735799"/>
                  </a:lnTo>
                  <a:lnTo>
                    <a:pt x="1349290" y="744834"/>
                  </a:lnTo>
                  <a:lnTo>
                    <a:pt x="1408529" y="753449"/>
                  </a:lnTo>
                  <a:lnTo>
                    <a:pt x="1472129" y="761823"/>
                  </a:lnTo>
                  <a:lnTo>
                    <a:pt x="1540269" y="770134"/>
                  </a:lnTo>
                  <a:lnTo>
                    <a:pt x="1472129" y="778445"/>
                  </a:lnTo>
                  <a:lnTo>
                    <a:pt x="1408529" y="786819"/>
                  </a:lnTo>
                  <a:lnTo>
                    <a:pt x="1349290" y="795433"/>
                  </a:lnTo>
                  <a:lnTo>
                    <a:pt x="1294233" y="804468"/>
                  </a:lnTo>
                  <a:lnTo>
                    <a:pt x="1243178" y="814103"/>
                  </a:lnTo>
                  <a:lnTo>
                    <a:pt x="1195947" y="824516"/>
                  </a:lnTo>
                  <a:lnTo>
                    <a:pt x="1152361" y="835887"/>
                  </a:lnTo>
                  <a:lnTo>
                    <a:pt x="1112240" y="848394"/>
                  </a:lnTo>
                  <a:lnTo>
                    <a:pt x="1075405" y="862218"/>
                  </a:lnTo>
                  <a:lnTo>
                    <a:pt x="1010877" y="894530"/>
                  </a:lnTo>
                  <a:lnTo>
                    <a:pt x="957346" y="934255"/>
                  </a:lnTo>
                  <a:lnTo>
                    <a:pt x="913376" y="982827"/>
                  </a:lnTo>
                  <a:lnTo>
                    <a:pt x="877537" y="1041677"/>
                  </a:lnTo>
                  <a:lnTo>
                    <a:pt x="848394" y="1112240"/>
                  </a:lnTo>
                  <a:lnTo>
                    <a:pt x="835887" y="1152361"/>
                  </a:lnTo>
                  <a:lnTo>
                    <a:pt x="824516" y="1195947"/>
                  </a:lnTo>
                  <a:lnTo>
                    <a:pt x="814103" y="1243178"/>
                  </a:lnTo>
                  <a:lnTo>
                    <a:pt x="804468" y="1294233"/>
                  </a:lnTo>
                  <a:lnTo>
                    <a:pt x="795433" y="1349290"/>
                  </a:lnTo>
                  <a:lnTo>
                    <a:pt x="786819" y="1408529"/>
                  </a:lnTo>
                  <a:lnTo>
                    <a:pt x="778445" y="1472129"/>
                  </a:lnTo>
                  <a:lnTo>
                    <a:pt x="770134" y="1540269"/>
                  </a:lnTo>
                  <a:close/>
                </a:path>
              </a:pathLst>
            </a:custGeom>
            <a:solidFill>
              <a:srgbClr val="F1F1F1"/>
            </a:solidFill>
          </p:spPr>
          <p:txBody>
            <a:bodyPr wrap="square" lIns="0" tIns="0" rIns="0" bIns="0" rtlCol="0"/>
            <a:lstStyle/>
            <a:p>
              <a:endParaRPr sz="1915"/>
            </a:p>
          </p:txBody>
        </p:sp>
        <p:sp>
          <p:nvSpPr>
            <p:cNvPr id="16" name="object 16"/>
            <p:cNvSpPr/>
            <p:nvPr/>
          </p:nvSpPr>
          <p:spPr>
            <a:xfrm>
              <a:off x="12744755" y="1"/>
              <a:ext cx="1467485" cy="1504315"/>
            </a:xfrm>
            <a:custGeom>
              <a:avLst/>
              <a:gdLst/>
              <a:ahLst/>
              <a:cxnLst/>
              <a:rect l="l" t="t" r="r" b="b"/>
              <a:pathLst>
                <a:path w="1467484" h="1504315">
                  <a:moveTo>
                    <a:pt x="336893" y="1212124"/>
                  </a:moveTo>
                  <a:lnTo>
                    <a:pt x="327265" y="1201297"/>
                  </a:lnTo>
                  <a:lnTo>
                    <a:pt x="13830" y="446267"/>
                  </a:lnTo>
                  <a:lnTo>
                    <a:pt x="0" y="0"/>
                  </a:lnTo>
                  <a:lnTo>
                    <a:pt x="1466916" y="0"/>
                  </a:lnTo>
                  <a:lnTo>
                    <a:pt x="1466916" y="1443746"/>
                  </a:lnTo>
                  <a:lnTo>
                    <a:pt x="1456438" y="1445763"/>
                  </a:lnTo>
                  <a:lnTo>
                    <a:pt x="1430013" y="1451115"/>
                  </a:lnTo>
                  <a:lnTo>
                    <a:pt x="1404312" y="1456539"/>
                  </a:lnTo>
                  <a:lnTo>
                    <a:pt x="1379376" y="1461971"/>
                  </a:lnTo>
                  <a:lnTo>
                    <a:pt x="1355244" y="1467348"/>
                  </a:lnTo>
                  <a:lnTo>
                    <a:pt x="1288065" y="1482526"/>
                  </a:lnTo>
                  <a:lnTo>
                    <a:pt x="1267542" y="1487058"/>
                  </a:lnTo>
                  <a:lnTo>
                    <a:pt x="1229538" y="1494953"/>
                  </a:lnTo>
                  <a:lnTo>
                    <a:pt x="1180730" y="1502932"/>
                  </a:lnTo>
                  <a:lnTo>
                    <a:pt x="1166804" y="1504311"/>
                  </a:lnTo>
                  <a:lnTo>
                    <a:pt x="336893" y="1212124"/>
                  </a:lnTo>
                  <a:close/>
                </a:path>
              </a:pathLst>
            </a:custGeom>
            <a:solidFill>
              <a:srgbClr val="64C6D0"/>
            </a:solidFill>
          </p:spPr>
          <p:txBody>
            <a:bodyPr wrap="square" lIns="0" tIns="0" rIns="0" bIns="0" rtlCol="0"/>
            <a:lstStyle/>
            <a:p>
              <a:endParaRPr sz="1915"/>
            </a:p>
          </p:txBody>
        </p:sp>
      </p:grpSp>
      <p:sp>
        <p:nvSpPr>
          <p:cNvPr id="3" name="Rectangles 2"/>
          <p:cNvSpPr/>
          <p:nvPr/>
        </p:nvSpPr>
        <p:spPr>
          <a:xfrm>
            <a:off x="129254" y="23983"/>
            <a:ext cx="30134846" cy="2328168"/>
          </a:xfrm>
          <a:prstGeom prst="rect">
            <a:avLst/>
          </a:prstGeom>
          <a:ln>
            <a:headEnd type="none" w="med" len="med"/>
            <a:tailEnd type="none" w="med" len="med"/>
          </a:ln>
        </p:spPr>
        <p:style>
          <a:lnRef idx="1">
            <a:schemeClr val="accent4"/>
          </a:lnRef>
          <a:fillRef idx="2">
            <a:schemeClr val="accent4"/>
          </a:fillRef>
          <a:effectRef idx="1">
            <a:schemeClr val="accent4"/>
          </a:effectRef>
          <a:fontRef idx="minor">
            <a:schemeClr val="dk1"/>
          </a:fontRef>
        </p:style>
        <p:txBody>
          <a:bodyPr vert="horz" wrap="none" lIns="91440" tIns="45720" rIns="91440" bIns="45720" numCol="1" anchor="ctr" anchorCtr="0" compatLnSpc="1"/>
          <a:lstStyle/>
          <a:p>
            <a:pPr algn="ctr" fontAlgn="base">
              <a:spcBef>
                <a:spcPct val="0"/>
              </a:spcBef>
              <a:spcAft>
                <a:spcPct val="0"/>
              </a:spcAft>
            </a:pPr>
            <a:r>
              <a:rPr lang="en-IN" sz="4400" b="1" dirty="0" smtClean="0">
                <a:solidFill>
                  <a:schemeClr val="tx1"/>
                </a:solidFill>
              </a:rPr>
              <a:t>Digital Intervention to reduce smoking through an AI-enabled </a:t>
            </a:r>
            <a:r>
              <a:rPr lang="en-US" sz="4400" b="1" dirty="0" smtClean="0">
                <a:solidFill>
                  <a:schemeClr val="tx1"/>
                </a:solidFill>
              </a:rPr>
              <a:t>wearable system </a:t>
            </a:r>
          </a:p>
          <a:p>
            <a:pPr algn="ctr" fontAlgn="base">
              <a:spcBef>
                <a:spcPct val="0"/>
              </a:spcBef>
              <a:spcAft>
                <a:spcPct val="0"/>
              </a:spcAft>
            </a:pPr>
            <a:r>
              <a:rPr lang="en-US" sz="4400" b="1" dirty="0" smtClean="0"/>
              <a:t>Student </a:t>
            </a:r>
            <a:r>
              <a:rPr lang="en-US" sz="4400" b="1" dirty="0"/>
              <a:t>name: </a:t>
            </a:r>
            <a:r>
              <a:rPr lang="en-US" sz="4400" b="1" dirty="0" err="1"/>
              <a:t>Prathamkumar</a:t>
            </a:r>
            <a:r>
              <a:rPr lang="en-US" sz="4400" b="1" dirty="0"/>
              <a:t> </a:t>
            </a:r>
            <a:r>
              <a:rPr lang="en-US" sz="4400" b="1" dirty="0" err="1"/>
              <a:t>Himmatlal</a:t>
            </a:r>
            <a:r>
              <a:rPr lang="en-US" sz="4400" b="1" dirty="0"/>
              <a:t> </a:t>
            </a:r>
            <a:r>
              <a:rPr lang="en-US" sz="4400" b="1" dirty="0" smtClean="0"/>
              <a:t>Solanki   Student </a:t>
            </a:r>
            <a:r>
              <a:rPr lang="en-US" sz="4400" b="1" dirty="0"/>
              <a:t>number: </a:t>
            </a:r>
            <a:r>
              <a:rPr lang="en-US" sz="4400" b="1" dirty="0" smtClean="0"/>
              <a:t>2430951</a:t>
            </a:r>
            <a:endParaRPr lang="en-US" sz="4400" b="1" dirty="0"/>
          </a:p>
          <a:p>
            <a:pPr algn="ctr" fontAlgn="base">
              <a:spcBef>
                <a:spcPct val="0"/>
              </a:spcBef>
              <a:spcAft>
                <a:spcPct val="0"/>
              </a:spcAft>
            </a:pPr>
            <a:endParaRPr kumimoji="0" lang="en-US" altLang="en-US" sz="4400" b="1" i="0" u="none" strike="noStrike" cap="none" normalizeH="0" baseline="0" dirty="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endParaRPr>
          </a:p>
        </p:txBody>
      </p:sp>
      <p:sp>
        <p:nvSpPr>
          <p:cNvPr id="7" name="Text Box 6"/>
          <p:cNvSpPr txBox="1"/>
          <p:nvPr/>
        </p:nvSpPr>
        <p:spPr>
          <a:xfrm>
            <a:off x="20611315" y="2586266"/>
            <a:ext cx="9086971" cy="5377815"/>
          </a:xfrm>
          <a:prstGeom prst="rect">
            <a:avLst/>
          </a:prstGeom>
          <a:solidFill>
            <a:schemeClr val="accent3">
              <a:lumMod val="85000"/>
            </a:schemeClr>
          </a:solidFill>
          <a:ln>
            <a:solidFill>
              <a:schemeClr val="accent1"/>
            </a:solidFill>
          </a:ln>
        </p:spPr>
        <p:style>
          <a:lnRef idx="2">
            <a:schemeClr val="accent2"/>
          </a:lnRef>
          <a:fillRef idx="1">
            <a:schemeClr val="lt1"/>
          </a:fillRef>
          <a:effectRef idx="0">
            <a:schemeClr val="accent2"/>
          </a:effectRef>
          <a:fontRef idx="minor">
            <a:schemeClr val="dk1"/>
          </a:fontRef>
        </p:style>
        <p:txBody>
          <a:bodyPr>
            <a:noAutofit/>
          </a:bodyPr>
          <a:lstStyle/>
          <a:p>
            <a:pPr algn="ctr"/>
            <a:r>
              <a:rPr lang="en-AU" sz="2800" b="1" dirty="0"/>
              <a:t>Health Promotion values and principles</a:t>
            </a:r>
            <a:endParaRPr lang="en-IN" sz="2800" b="1" dirty="0"/>
          </a:p>
          <a:p>
            <a:pPr algn="just"/>
            <a:r>
              <a:rPr lang="en-AU" sz="2400" dirty="0"/>
              <a:t>The health promotion values are guided by equity, empowerment, holistic well-being and participation. These values are outlined in the “World Health Organisation Ottawa Charter” (World Health Organisation, n.d.). The AI-enabled wearable system can align with these principles in terms of empowering individuals to take control of their health through personalised interventions. Furthermore, it can support participation by engaging the users in behaviour change and even promote equity by offering accessible support (</a:t>
            </a:r>
            <a:r>
              <a:rPr lang="en-IN" sz="2400" dirty="0"/>
              <a:t>Ortis </a:t>
            </a:r>
            <a:r>
              <a:rPr lang="en-IN" sz="2400" i="1" dirty="0"/>
              <a:t>et al.,</a:t>
            </a:r>
            <a:r>
              <a:rPr lang="en-IN" sz="2400" dirty="0"/>
              <a:t> 2020)</a:t>
            </a:r>
            <a:r>
              <a:rPr lang="en-AU" sz="2400" dirty="0"/>
              <a:t>. This intervention adopts a holistic approach by addressing psychological and behavioural triggers of smoking. Therefore, integrating this user-centred design, it can reinforce the sustainable health promotion. </a:t>
            </a:r>
            <a:endParaRPr lang="en-IN" sz="2400" dirty="0"/>
          </a:p>
        </p:txBody>
      </p:sp>
      <p:sp>
        <p:nvSpPr>
          <p:cNvPr id="9" name="Text Box 8"/>
          <p:cNvSpPr txBox="1"/>
          <p:nvPr/>
        </p:nvSpPr>
        <p:spPr>
          <a:xfrm>
            <a:off x="20434847" y="8228191"/>
            <a:ext cx="9304349" cy="8971744"/>
          </a:xfrm>
          <a:prstGeom prst="rect">
            <a:avLst/>
          </a:prstGeom>
          <a:solidFill>
            <a:srgbClr val="D8C8F0"/>
          </a:solidFill>
        </p:spPr>
        <p:style>
          <a:lnRef idx="2">
            <a:schemeClr val="accent1"/>
          </a:lnRef>
          <a:fillRef idx="1">
            <a:schemeClr val="lt1"/>
          </a:fillRef>
          <a:effectRef idx="0">
            <a:schemeClr val="accent1"/>
          </a:effectRef>
          <a:fontRef idx="minor">
            <a:schemeClr val="dk1"/>
          </a:fontRef>
        </p:style>
        <p:txBody>
          <a:bodyPr>
            <a:noAutofit/>
          </a:bodyPr>
          <a:lstStyle/>
          <a:p>
            <a:pPr algn="ctr" defTabSz="457200">
              <a:spcBef>
                <a:spcPts val="1800"/>
              </a:spcBef>
              <a:spcAft>
                <a:spcPts val="400"/>
              </a:spcAft>
            </a:pPr>
            <a:r>
              <a:rPr lang="en-AU" sz="2800" b="1" dirty="0"/>
              <a:t>Behaviour change theory</a:t>
            </a:r>
            <a:endParaRPr lang="en-IN" sz="2800" b="1" dirty="0"/>
          </a:p>
          <a:p>
            <a:pPr algn="just"/>
            <a:r>
              <a:rPr lang="en-AU" sz="2800" dirty="0"/>
              <a:t>One relevant behavioural change is the “Health Belief Model” (HBM), which states that health behaviours are influenced by individuals' perceptions related to risks and benefits. For an AI-enabled wearable system aligning with HBM, explaining perceived susceptibility as a real-time alert can remind users about the immediate risks of smoking. It can also increase perceived benefits by delivering instant support for tracking progress (</a:t>
            </a:r>
            <a:r>
              <a:rPr lang="en-IN" sz="2800" dirty="0"/>
              <a:t>Cole </a:t>
            </a:r>
            <a:r>
              <a:rPr lang="en-IN" sz="2800" i="1" dirty="0"/>
              <a:t>et al., </a:t>
            </a:r>
            <a:r>
              <a:rPr lang="en-IN" sz="2800" dirty="0"/>
              <a:t>2021)</a:t>
            </a:r>
            <a:r>
              <a:rPr lang="en-AU" sz="2800" dirty="0"/>
              <a:t>. On the other hand, this system can reduce perceived barriers by offering coping strategies during cravings for smoking. A core component of HBM is “cues to action” (</a:t>
            </a:r>
            <a:r>
              <a:rPr lang="en-AU" sz="2800" dirty="0" err="1"/>
              <a:t>Alyafei</a:t>
            </a:r>
            <a:r>
              <a:rPr lang="en-AU" sz="2800" dirty="0"/>
              <a:t> and Easton-Carr, 2024). Here, the AI-enabled wearable system acts as cues to action by triggering behaviour change. Furthermore, continuous feedback and providing personalised insight will improve self-efficacy and enable the users to feel confident to resist smoking. Therefore, this intervention will operationalise HBM principles to promote sustained behaviour change and enhance the overall health outcomes. </a:t>
            </a:r>
            <a:endParaRPr lang="en-IN" sz="2800" dirty="0"/>
          </a:p>
        </p:txBody>
      </p:sp>
      <p:sp>
        <p:nvSpPr>
          <p:cNvPr id="19" name="Text Box 18"/>
          <p:cNvSpPr txBox="1"/>
          <p:nvPr/>
        </p:nvSpPr>
        <p:spPr>
          <a:xfrm>
            <a:off x="18945292" y="17362142"/>
            <a:ext cx="11205102" cy="3979549"/>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a:noAutofit/>
          </a:bodyPr>
          <a:lstStyle/>
          <a:p>
            <a:pPr algn="ctr" defTabSz="457200">
              <a:lnSpc>
                <a:spcPct val="150000"/>
              </a:lnSpc>
              <a:spcBef>
                <a:spcPts val="1800"/>
              </a:spcBef>
              <a:spcAft>
                <a:spcPts val="400"/>
              </a:spcAft>
            </a:pPr>
            <a:r>
              <a:rPr lang="en-AU" sz="2400" b="1" dirty="0"/>
              <a:t>Conclusion</a:t>
            </a:r>
            <a:r>
              <a:rPr lang="en-AU" b="1" dirty="0"/>
              <a:t> </a:t>
            </a:r>
            <a:endParaRPr lang="en-US" altLang="en-GB" sz="3200" i="1" dirty="0">
              <a:ea typeface="Calibri" panose="020F0502020204030204"/>
            </a:endParaRPr>
          </a:p>
          <a:p>
            <a:r>
              <a:rPr lang="en-AU" sz="2400" dirty="0"/>
              <a:t>The AI-enabled wearable intervention has implications across multiple domains. For policy, it can support data-driven health strategies and also require strengthening data privacy regulations. It will promote digital health literacy and can empower individuals to adopt preventive behaviour. Consequently, it can enable real-time behavioural data collection, intervention effectiveness and improve understanding of smoking patterns. However, it is essential to focus on ethical considerations while using data and ensure equity of access that can enhance long-term sustainability. </a:t>
            </a:r>
            <a:endParaRPr lang="en-IN" sz="2400" dirty="0"/>
          </a:p>
        </p:txBody>
      </p:sp>
      <p:sp>
        <p:nvSpPr>
          <p:cNvPr id="27" name="Text Box 26"/>
          <p:cNvSpPr txBox="1"/>
          <p:nvPr/>
        </p:nvSpPr>
        <p:spPr>
          <a:xfrm>
            <a:off x="9764494" y="11923003"/>
            <a:ext cx="10203219" cy="5399818"/>
          </a:xfrm>
          <a:prstGeom prst="rect">
            <a:avLst/>
          </a:prstGeom>
          <a:solidFill>
            <a:srgbClr val="C9F9F4"/>
          </a:solidFill>
        </p:spPr>
        <p:style>
          <a:lnRef idx="2">
            <a:schemeClr val="accent2"/>
          </a:lnRef>
          <a:fillRef idx="1">
            <a:schemeClr val="lt1"/>
          </a:fillRef>
          <a:effectRef idx="0">
            <a:schemeClr val="accent2"/>
          </a:effectRef>
          <a:fontRef idx="minor">
            <a:schemeClr val="dk1"/>
          </a:fontRef>
        </p:style>
        <p:txBody>
          <a:bodyPr>
            <a:noAutofit/>
          </a:bodyPr>
          <a:lstStyle/>
          <a:p>
            <a:pPr algn="ctr"/>
            <a:r>
              <a:rPr lang="en-AU" sz="2800" b="1" dirty="0"/>
              <a:t>Expected outcome</a:t>
            </a:r>
            <a:endParaRPr lang="en-IN" sz="2800" b="1" dirty="0"/>
          </a:p>
          <a:p>
            <a:pPr algn="just"/>
            <a:r>
              <a:rPr lang="en-AU" sz="2400" dirty="0"/>
              <a:t>Using the HBM within the AI-enabled wearable intervention, it is expected to produce meaningful outcomes, including</a:t>
            </a:r>
            <a:endParaRPr lang="en-IN" sz="2400" dirty="0"/>
          </a:p>
          <a:p>
            <a:pPr marL="342900" lvl="0" indent="-342900" algn="just">
              <a:buFont typeface="Arial" panose="020B0604020202020204" pitchFamily="34" charset="0"/>
              <a:buChar char="•"/>
            </a:pPr>
            <a:r>
              <a:rPr lang="en-AU" sz="2400" dirty="0"/>
              <a:t>Improved quit rates through real-time tracking and coping strategies during cravings.</a:t>
            </a:r>
            <a:endParaRPr lang="en-IN" sz="2400" dirty="0"/>
          </a:p>
          <a:p>
            <a:pPr marL="342900" lvl="0" indent="-342900" algn="just">
              <a:buFont typeface="Arial" panose="020B0604020202020204" pitchFamily="34" charset="0"/>
              <a:buChar char="•"/>
            </a:pPr>
            <a:r>
              <a:rPr lang="en-AU" sz="2400" dirty="0"/>
              <a:t>Increased risk of awareness, which strengthens motivation to quit.</a:t>
            </a:r>
            <a:endParaRPr lang="en-IN" sz="2400" dirty="0"/>
          </a:p>
          <a:p>
            <a:pPr marL="342900" lvl="0" indent="-342900" algn="just">
              <a:buFont typeface="Arial" panose="020B0604020202020204" pitchFamily="34" charset="0"/>
              <a:buChar char="•"/>
            </a:pPr>
            <a:r>
              <a:rPr lang="en-AU" sz="2400" dirty="0"/>
              <a:t>Enhanced self-efficacy through continuous feedback.</a:t>
            </a:r>
            <a:endParaRPr lang="en-IN" sz="2400" dirty="0"/>
          </a:p>
          <a:p>
            <a:pPr algn="just"/>
            <a:r>
              <a:rPr lang="en-AU" sz="2400" dirty="0"/>
              <a:t>However, the outcomes can vary due to alert fatigue, over-reliance on technology and individual differences, which limit the intrinsic motivation. While HBM strengthen the behaviour change mechanism, its effectiveness highly depends on user engagement and personalisation, which support internal motivation. </a:t>
            </a:r>
            <a:endParaRPr lang="en-IN" sz="2400" dirty="0"/>
          </a:p>
        </p:txBody>
      </p:sp>
      <p:sp>
        <p:nvSpPr>
          <p:cNvPr id="38" name="Text Box 37"/>
          <p:cNvSpPr txBox="1"/>
          <p:nvPr/>
        </p:nvSpPr>
        <p:spPr>
          <a:xfrm>
            <a:off x="-260350" y="17418364"/>
            <a:ext cx="18945292" cy="3979549"/>
          </a:xfrm>
          <a:prstGeom prst="rect">
            <a:avLst/>
          </a:prstGeom>
          <a:solidFill>
            <a:schemeClr val="accent3">
              <a:lumMod val="85000"/>
            </a:schemeClr>
          </a:solidFill>
        </p:spPr>
        <p:style>
          <a:lnRef idx="2">
            <a:schemeClr val="accent2"/>
          </a:lnRef>
          <a:fillRef idx="1">
            <a:schemeClr val="lt1"/>
          </a:fillRef>
          <a:effectRef idx="0">
            <a:schemeClr val="accent2"/>
          </a:effectRef>
          <a:fontRef idx="minor">
            <a:schemeClr val="dk1"/>
          </a:fontRef>
        </p:style>
        <p:txBody>
          <a:bodyPr wrap="square">
            <a:noAutofit/>
          </a:bodyPr>
          <a:lstStyle/>
          <a:p>
            <a:pPr marL="0" indent="0" defTabSz="457200">
              <a:lnSpc>
                <a:spcPct val="150000"/>
              </a:lnSpc>
              <a:spcBef>
                <a:spcPct val="0"/>
              </a:spcBef>
              <a:spcAft>
                <a:spcPts val="1200"/>
              </a:spcAft>
            </a:pPr>
            <a:r>
              <a:rPr lang="en-US" altLang="en-IN" sz="2000" b="1" dirty="0">
                <a:solidFill>
                  <a:schemeClr val="tx1"/>
                </a:solidFill>
                <a:latin typeface="Times New Roman" panose="02020603050405020304"/>
                <a:ea typeface="Times New Roman" panose="02020603050405020304"/>
              </a:rPr>
              <a:t>Reference</a:t>
            </a:r>
            <a:endParaRPr lang="en-IN" sz="2000" b="1" dirty="0">
              <a:solidFill>
                <a:schemeClr val="tx1"/>
              </a:solidFill>
              <a:latin typeface="Times New Roman" panose="02020603050405020304"/>
              <a:ea typeface="Times New Roman" panose="02020603050405020304"/>
            </a:endParaRPr>
          </a:p>
          <a:p>
            <a:r>
              <a:rPr lang="en-IN" dirty="0" err="1"/>
              <a:t>Alyafei</a:t>
            </a:r>
            <a:r>
              <a:rPr lang="en-IN" dirty="0"/>
              <a:t>, A. and Easton-Carr, R. (2024). </a:t>
            </a:r>
            <a:r>
              <a:rPr lang="en-IN" i="1" dirty="0"/>
              <a:t>The Health Belief Model of </a:t>
            </a:r>
            <a:r>
              <a:rPr lang="en-IN" i="1" dirty="0" err="1"/>
              <a:t>Behavior</a:t>
            </a:r>
            <a:r>
              <a:rPr lang="en-IN" i="1" dirty="0"/>
              <a:t> Change</a:t>
            </a:r>
            <a:r>
              <a:rPr lang="en-IN" dirty="0"/>
              <a:t>. [online] </a:t>
            </a:r>
            <a:r>
              <a:rPr lang="en-IN" dirty="0" err="1"/>
              <a:t>StatPearls</a:t>
            </a:r>
            <a:r>
              <a:rPr lang="en-IN" dirty="0"/>
              <a:t>. Available at: </a:t>
            </a:r>
            <a:r>
              <a:rPr lang="en-IN" u="sng" dirty="0">
                <a:hlinkClick r:id="rId3"/>
              </a:rPr>
              <a:t>https://www.statpearls.com/point-of-care/161679</a:t>
            </a:r>
            <a:r>
              <a:rPr lang="en-AU" dirty="0"/>
              <a:t> </a:t>
            </a:r>
            <a:endParaRPr lang="en-IN" dirty="0"/>
          </a:p>
          <a:p>
            <a:r>
              <a:rPr lang="en-IN" dirty="0"/>
              <a:t>Cole, C.A., Powers, S., Tomko, R.L., Froeliger, B. and Valafar, H. (2021). Quantification of Smoking Characteristics Using Smartwatch Technology: Pilot Feasibility Study of New Technology. </a:t>
            </a:r>
            <a:r>
              <a:rPr lang="en-IN" i="1" dirty="0"/>
              <a:t>JMIR Formative Research</a:t>
            </a:r>
            <a:r>
              <a:rPr lang="en-IN" dirty="0"/>
              <a:t>, 5(2), p.e20464. </a:t>
            </a:r>
            <a:r>
              <a:rPr lang="en-IN" u="sng" dirty="0">
                <a:hlinkClick r:id="rId4"/>
              </a:rPr>
              <a:t>https://doi.org/10.2196/20464</a:t>
            </a:r>
            <a:r>
              <a:rPr lang="en-AU" dirty="0"/>
              <a:t> </a:t>
            </a:r>
          </a:p>
          <a:p>
            <a:r>
              <a:rPr lang="en-US" dirty="0" err="1"/>
              <a:t>CoEHAR</a:t>
            </a:r>
            <a:r>
              <a:rPr lang="en-US" dirty="0"/>
              <a:t> (2025). </a:t>
            </a:r>
            <a:r>
              <a:rPr lang="en-US" i="1" dirty="0"/>
              <a:t>Apps, Sensors and AI to Quit Smoking: </a:t>
            </a:r>
            <a:r>
              <a:rPr lang="en-US" i="1" dirty="0" err="1"/>
              <a:t>CoEHAR</a:t>
            </a:r>
            <a:r>
              <a:rPr lang="en-US" i="1" dirty="0"/>
              <a:t> Publishes Landmark Review on IEEE - </a:t>
            </a:r>
            <a:r>
              <a:rPr lang="en-US" i="1" dirty="0" err="1"/>
              <a:t>CoEHAR</a:t>
            </a:r>
            <a:r>
              <a:rPr lang="en-US" dirty="0"/>
              <a:t>. [online] Center of Excellence for the acceleration of </a:t>
            </a:r>
            <a:r>
              <a:rPr lang="en-US" dirty="0" err="1"/>
              <a:t>HArm</a:t>
            </a:r>
            <a:r>
              <a:rPr lang="en-US" dirty="0"/>
              <a:t> Reduction. Available at: https://www.coehar.org/apps-sensors-and-ai-to-quit-smoking-coehar-publishes-landmark-review-on-ieee/ [Accessed 26 Mar. 2026].</a:t>
            </a:r>
            <a:endParaRPr lang="en-IN" dirty="0"/>
          </a:p>
          <a:p>
            <a:r>
              <a:rPr lang="en-IN" dirty="0"/>
              <a:t>Mersha, A.G., Eftekhari, P., Bovill, M., </a:t>
            </a:r>
            <a:r>
              <a:rPr lang="en-IN" dirty="0" err="1"/>
              <a:t>Tollosa</a:t>
            </a:r>
            <a:r>
              <a:rPr lang="en-IN" dirty="0"/>
              <a:t>, D.N. and Gould, G.S. (2021). Evaluating level of adherence to nicotine replacement therapy and its impact on smoking cessation: a systematic review and meta-analysis. </a:t>
            </a:r>
            <a:r>
              <a:rPr lang="en-IN" i="1" dirty="0"/>
              <a:t>Archives of Public Health</a:t>
            </a:r>
            <a:r>
              <a:rPr lang="en-IN" dirty="0"/>
              <a:t>, 79(1). </a:t>
            </a:r>
            <a:r>
              <a:rPr lang="en-IN" u="sng" dirty="0">
                <a:hlinkClick r:id="rId5"/>
              </a:rPr>
              <a:t>https://doi.org/10.1186/s13690-021-00550-2</a:t>
            </a:r>
            <a:r>
              <a:rPr lang="en-AU" dirty="0"/>
              <a:t> </a:t>
            </a:r>
            <a:endParaRPr lang="en-IN" dirty="0"/>
          </a:p>
          <a:p>
            <a:r>
              <a:rPr lang="en-IN" dirty="0"/>
              <a:t>Ortis, A., </a:t>
            </a:r>
            <a:r>
              <a:rPr lang="en-IN" dirty="0" err="1"/>
              <a:t>Caponnetto</a:t>
            </a:r>
            <a:r>
              <a:rPr lang="en-IN" dirty="0"/>
              <a:t>, P., </a:t>
            </a:r>
            <a:r>
              <a:rPr lang="en-IN" dirty="0" err="1"/>
              <a:t>Polosa</a:t>
            </a:r>
            <a:r>
              <a:rPr lang="en-IN" dirty="0"/>
              <a:t>, R., Urso, S. and Battiato, S. (2020). A Report on Smoking Detection and Quitting Technologies. </a:t>
            </a:r>
            <a:r>
              <a:rPr lang="en-IN" i="1" dirty="0"/>
              <a:t>International Journal of Environmental Research and Public Health</a:t>
            </a:r>
            <a:r>
              <a:rPr lang="en-IN" dirty="0"/>
              <a:t>, 17(7), p.2614. </a:t>
            </a:r>
            <a:r>
              <a:rPr lang="en-IN" u="sng" dirty="0">
                <a:hlinkClick r:id="rId6"/>
              </a:rPr>
              <a:t>https://doi.org/10.3390/ijerph17072614</a:t>
            </a:r>
            <a:r>
              <a:rPr lang="en-AU" dirty="0"/>
              <a:t> </a:t>
            </a:r>
            <a:endParaRPr lang="en-IN" dirty="0"/>
          </a:p>
          <a:p>
            <a:r>
              <a:rPr lang="en-IN" dirty="0"/>
              <a:t>World Health Organisation (n.d.). </a:t>
            </a:r>
            <a:r>
              <a:rPr lang="en-IN" i="1" dirty="0"/>
              <a:t>The 1st International Conference on Health promotion, Ottawa, 1986</a:t>
            </a:r>
            <a:r>
              <a:rPr lang="en-IN" dirty="0"/>
              <a:t>. [online] World Health Organization. Available at: </a:t>
            </a:r>
            <a:r>
              <a:rPr lang="en-IN" u="sng" dirty="0">
                <a:hlinkClick r:id="rId7"/>
              </a:rPr>
              <a:t>https://www.who.int/teams/health-promotion/enhanced-wellbeing/first-global-conference</a:t>
            </a:r>
            <a:r>
              <a:rPr lang="en-AU" dirty="0"/>
              <a:t> </a:t>
            </a:r>
            <a:endParaRPr lang="en-IN" dirty="0"/>
          </a:p>
          <a:p>
            <a:r>
              <a:rPr lang="en-AU" dirty="0"/>
              <a:t>World Health Organization (2025). </a:t>
            </a:r>
            <a:r>
              <a:rPr lang="en-AU" i="1" dirty="0"/>
              <a:t>Tobacco</a:t>
            </a:r>
            <a:r>
              <a:rPr lang="en-AU" dirty="0"/>
              <a:t>. [online] World Health Organization. Available at: </a:t>
            </a:r>
            <a:r>
              <a:rPr lang="en-AU" u="sng" dirty="0">
                <a:hlinkClick r:id="rId8"/>
              </a:rPr>
              <a:t>https://www.who.int/news-room/fact-sheets/detail/tobacco</a:t>
            </a:r>
            <a:r>
              <a:rPr lang="en-AU" dirty="0"/>
              <a:t> </a:t>
            </a:r>
            <a:endParaRPr lang="en-IN" dirty="0"/>
          </a:p>
          <a:p>
            <a:r>
              <a:rPr lang="en-AU" dirty="0"/>
              <a:t> </a:t>
            </a:r>
            <a:endParaRPr lang="en-IN" dirty="0"/>
          </a:p>
          <a:p>
            <a:pPr marL="0" indent="0" defTabSz="457200">
              <a:lnSpc>
                <a:spcPct val="150000"/>
              </a:lnSpc>
              <a:spcBef>
                <a:spcPct val="0"/>
              </a:spcBef>
              <a:spcAft>
                <a:spcPts val="1200"/>
              </a:spcAft>
            </a:pPr>
            <a:endParaRPr lang="en-US" altLang="en-US" sz="1600" dirty="0">
              <a:solidFill>
                <a:schemeClr val="tx1"/>
              </a:solidFill>
              <a:latin typeface="Times New Roman" panose="02020603050405020304"/>
              <a:ea typeface="Times New Roman" panose="02020603050405020304"/>
            </a:endParaRPr>
          </a:p>
          <a:p>
            <a:pPr marL="0" indent="0" defTabSz="457200">
              <a:lnSpc>
                <a:spcPct val="150000"/>
              </a:lnSpc>
              <a:spcBef>
                <a:spcPct val="0"/>
              </a:spcBef>
              <a:spcAft>
                <a:spcPts val="1200"/>
              </a:spcAft>
            </a:pPr>
            <a:endParaRPr lang="en-US" altLang="en-US" sz="1600" dirty="0">
              <a:solidFill>
                <a:schemeClr val="tx1"/>
              </a:solidFill>
              <a:latin typeface="Times New Roman" panose="02020603050405020304"/>
              <a:ea typeface="Times New Roman" panose="02020603050405020304"/>
            </a:endParaRPr>
          </a:p>
          <a:p>
            <a:pPr marL="0" indent="0" defTabSz="457200">
              <a:lnSpc>
                <a:spcPct val="150000"/>
              </a:lnSpc>
              <a:spcBef>
                <a:spcPct val="0"/>
              </a:spcBef>
              <a:spcAft>
                <a:spcPts val="1200"/>
              </a:spcAft>
            </a:pPr>
            <a:endParaRPr lang="en-US" altLang="en-US" sz="1600" dirty="0">
              <a:solidFill>
                <a:schemeClr val="tx1"/>
              </a:solidFill>
              <a:latin typeface="Times New Roman" panose="02020603050405020304"/>
              <a:ea typeface="Times New Roman" panose="02020603050405020304"/>
            </a:endParaRPr>
          </a:p>
        </p:txBody>
      </p:sp>
      <p:sp>
        <p:nvSpPr>
          <p:cNvPr id="21" name="Text Box 20"/>
          <p:cNvSpPr txBox="1"/>
          <p:nvPr/>
        </p:nvSpPr>
        <p:spPr>
          <a:xfrm>
            <a:off x="42804" y="2500021"/>
            <a:ext cx="6235381" cy="7736557"/>
          </a:xfrm>
          <a:prstGeom prst="rect">
            <a:avLst/>
          </a:prstGeom>
          <a:solidFill>
            <a:schemeClr val="accent1">
              <a:lumMod val="20000"/>
              <a:lumOff val="80000"/>
            </a:schemeClr>
          </a:solidFill>
        </p:spPr>
        <p:style>
          <a:lnRef idx="2">
            <a:schemeClr val="lt1"/>
          </a:lnRef>
          <a:fillRef idx="1">
            <a:schemeClr val="accent1"/>
          </a:fillRef>
          <a:effectRef idx="1">
            <a:schemeClr val="accent1"/>
          </a:effectRef>
          <a:fontRef idx="minor">
            <a:schemeClr val="lt1"/>
          </a:fontRef>
        </p:style>
        <p:txBody>
          <a:bodyPr>
            <a:noAutofit/>
          </a:bodyPr>
          <a:lstStyle/>
          <a:p>
            <a:pPr algn="ctr" defTabSz="457200">
              <a:lnSpc>
                <a:spcPct val="150000"/>
              </a:lnSpc>
              <a:spcBef>
                <a:spcPts val="1800"/>
              </a:spcBef>
              <a:spcAft>
                <a:spcPts val="400"/>
              </a:spcAft>
            </a:pPr>
            <a:r>
              <a:rPr lang="en-AU" sz="2800" b="1" dirty="0">
                <a:solidFill>
                  <a:schemeClr val="tx1"/>
                </a:solidFill>
              </a:rPr>
              <a:t>Background</a:t>
            </a:r>
            <a:endParaRPr lang="en-US" altLang="en-GB" sz="2200" b="1" i="1" dirty="0">
              <a:solidFill>
                <a:schemeClr val="tx1"/>
              </a:solidFill>
              <a:ea typeface="Calibri" panose="020F0502020204030204"/>
            </a:endParaRPr>
          </a:p>
          <a:p>
            <a:pPr algn="just"/>
            <a:r>
              <a:rPr lang="en-AU" sz="2400" dirty="0">
                <a:solidFill>
                  <a:schemeClr val="tx1"/>
                </a:solidFill>
              </a:rPr>
              <a:t>Tobacco use is one of the major global public health issues, which contributes to several chronic diseases, including cardiovascular diseases, cancer and many more. It contributes to more than 8 million deaths annually (World Health Organization, 2025). The non-digital technology interventions like nicotine replacement therapy, public awareness campaigns and counselling show moderate success (Mersha </a:t>
            </a:r>
            <a:r>
              <a:rPr lang="en-AU" sz="2400" i="1" dirty="0">
                <a:solidFill>
                  <a:schemeClr val="tx1"/>
                </a:solidFill>
              </a:rPr>
              <a:t>et al.</a:t>
            </a:r>
            <a:r>
              <a:rPr lang="en-AU" sz="2400" dirty="0">
                <a:solidFill>
                  <a:schemeClr val="tx1"/>
                </a:solidFill>
              </a:rPr>
              <a:t>, 2021). Whereas digital interventions such as mobile health apps have a higher success rate for smoking cessation. The proposed intervention is an AI-enabled wearable system to detect smoking behaviour and deliver personalised support. It can offer a more proactive smoking prevention and deliver long-term behaviour change. </a:t>
            </a:r>
            <a:endParaRPr lang="en-IN" sz="2400" dirty="0">
              <a:solidFill>
                <a:schemeClr val="tx1"/>
              </a:solidFill>
            </a:endParaRPr>
          </a:p>
        </p:txBody>
      </p:sp>
      <p:pic>
        <p:nvPicPr>
          <p:cNvPr id="5" name="Picture 4">
            <a:extLst>
              <a:ext uri="{FF2B5EF4-FFF2-40B4-BE49-F238E27FC236}">
                <a16:creationId xmlns:a16="http://schemas.microsoft.com/office/drawing/2014/main" xmlns="" id="{6C3620E2-088B-94E4-88A9-83178F19EB9F}"/>
              </a:ext>
            </a:extLst>
          </p:cNvPr>
          <p:cNvPicPr>
            <a:picLocks noChangeAspect="1"/>
          </p:cNvPicPr>
          <p:nvPr/>
        </p:nvPicPr>
        <p:blipFill>
          <a:blip r:embed="rId9"/>
          <a:stretch>
            <a:fillRect/>
          </a:stretch>
        </p:blipFill>
        <p:spPr>
          <a:xfrm>
            <a:off x="6340870" y="2507591"/>
            <a:ext cx="6847247" cy="7383694"/>
          </a:xfrm>
          <a:prstGeom prst="rect">
            <a:avLst/>
          </a:prstGeom>
        </p:spPr>
      </p:pic>
      <p:sp>
        <p:nvSpPr>
          <p:cNvPr id="18" name="TextBox 17">
            <a:extLst>
              <a:ext uri="{FF2B5EF4-FFF2-40B4-BE49-F238E27FC236}">
                <a16:creationId xmlns:a16="http://schemas.microsoft.com/office/drawing/2014/main" xmlns="" id="{FF2CCD41-BFCC-9541-D6CC-4E63AD72CDBB}"/>
              </a:ext>
            </a:extLst>
          </p:cNvPr>
          <p:cNvSpPr txBox="1"/>
          <p:nvPr/>
        </p:nvSpPr>
        <p:spPr>
          <a:xfrm>
            <a:off x="6105963" y="10136996"/>
            <a:ext cx="7672692" cy="461665"/>
          </a:xfrm>
          <a:prstGeom prst="rect">
            <a:avLst/>
          </a:prstGeom>
          <a:noFill/>
        </p:spPr>
        <p:txBody>
          <a:bodyPr wrap="square" rtlCol="0">
            <a:spAutoFit/>
          </a:bodyPr>
          <a:lstStyle/>
          <a:p>
            <a:pPr algn="ctr"/>
            <a:r>
              <a:rPr lang="en-US" sz="2400" b="1" dirty="0"/>
              <a:t>(World Health Organization, 2025)</a:t>
            </a:r>
            <a:endParaRPr lang="en-IN" sz="2400" b="1" dirty="0"/>
          </a:p>
        </p:txBody>
      </p:sp>
      <p:pic>
        <p:nvPicPr>
          <p:cNvPr id="22" name="Picture 21" descr="Ottawa Charter | Health Promotion Forum ...">
            <a:extLst>
              <a:ext uri="{FF2B5EF4-FFF2-40B4-BE49-F238E27FC236}">
                <a16:creationId xmlns:a16="http://schemas.microsoft.com/office/drawing/2014/main" xmlns="" id="{003E880F-A850-2522-96DA-74EAD3F42323}"/>
              </a:ext>
            </a:extLst>
          </p:cNvPr>
          <p:cNvPicPr>
            <a:picLocks noChangeAspect="1"/>
          </p:cNvPicPr>
          <p:nvPr/>
        </p:nvPicPr>
        <p:blipFill>
          <a:blip r:embed="rId10"/>
          <a:stretch>
            <a:fillRect/>
          </a:stretch>
        </p:blipFill>
        <p:spPr>
          <a:xfrm>
            <a:off x="13719417" y="2495012"/>
            <a:ext cx="6400586" cy="7048203"/>
          </a:xfrm>
          <a:prstGeom prst="rect">
            <a:avLst/>
          </a:prstGeom>
        </p:spPr>
      </p:pic>
      <p:sp>
        <p:nvSpPr>
          <p:cNvPr id="25" name="TextBox 24">
            <a:extLst>
              <a:ext uri="{FF2B5EF4-FFF2-40B4-BE49-F238E27FC236}">
                <a16:creationId xmlns:a16="http://schemas.microsoft.com/office/drawing/2014/main" xmlns="" id="{C321AED2-647D-12C9-55AC-6CBC7A20F061}"/>
              </a:ext>
            </a:extLst>
          </p:cNvPr>
          <p:cNvSpPr txBox="1"/>
          <p:nvPr/>
        </p:nvSpPr>
        <p:spPr>
          <a:xfrm>
            <a:off x="13778655" y="9960673"/>
            <a:ext cx="6219152" cy="461665"/>
          </a:xfrm>
          <a:prstGeom prst="rect">
            <a:avLst/>
          </a:prstGeom>
          <a:noFill/>
        </p:spPr>
        <p:txBody>
          <a:bodyPr wrap="square" rtlCol="0">
            <a:spAutoFit/>
          </a:bodyPr>
          <a:lstStyle/>
          <a:p>
            <a:pPr algn="ctr"/>
            <a:r>
              <a:rPr lang="en-US" sz="2400" b="1" dirty="0"/>
              <a:t>(World Health Organization, 2025)</a:t>
            </a:r>
            <a:endParaRPr lang="en-IN" sz="2400" b="1" dirty="0"/>
          </a:p>
        </p:txBody>
      </p:sp>
      <p:pic>
        <p:nvPicPr>
          <p:cNvPr id="32" name="Picture 31">
            <a:extLst>
              <a:ext uri="{FF2B5EF4-FFF2-40B4-BE49-F238E27FC236}">
                <a16:creationId xmlns:a16="http://schemas.microsoft.com/office/drawing/2014/main" xmlns="" id="{E5EC92EB-3B2E-CF9E-C793-B4DBA0011497}"/>
              </a:ext>
            </a:extLst>
          </p:cNvPr>
          <p:cNvPicPr>
            <a:picLocks noChangeAspect="1"/>
          </p:cNvPicPr>
          <p:nvPr/>
        </p:nvPicPr>
        <p:blipFill>
          <a:blip r:embed="rId11"/>
          <a:stretch>
            <a:fillRect/>
          </a:stretch>
        </p:blipFill>
        <p:spPr>
          <a:xfrm>
            <a:off x="292856" y="10576946"/>
            <a:ext cx="8265407" cy="5670303"/>
          </a:xfrm>
          <a:prstGeom prst="rect">
            <a:avLst/>
          </a:prstGeom>
        </p:spPr>
      </p:pic>
      <p:sp>
        <p:nvSpPr>
          <p:cNvPr id="34" name="TextBox 33">
            <a:extLst>
              <a:ext uri="{FF2B5EF4-FFF2-40B4-BE49-F238E27FC236}">
                <a16:creationId xmlns:a16="http://schemas.microsoft.com/office/drawing/2014/main" xmlns="" id="{44CCAFAF-2C34-5DF8-0F62-F7D5AEC12471}"/>
              </a:ext>
            </a:extLst>
          </p:cNvPr>
          <p:cNvSpPr txBox="1"/>
          <p:nvPr/>
        </p:nvSpPr>
        <p:spPr>
          <a:xfrm>
            <a:off x="912432" y="16388056"/>
            <a:ext cx="7584621" cy="461665"/>
          </a:xfrm>
          <a:prstGeom prst="rect">
            <a:avLst/>
          </a:prstGeom>
          <a:noFill/>
        </p:spPr>
        <p:txBody>
          <a:bodyPr wrap="square">
            <a:spAutoFit/>
          </a:bodyPr>
          <a:lstStyle/>
          <a:p>
            <a:pPr algn="ctr"/>
            <a:r>
              <a:rPr lang="en-IN" sz="2400" b="1" dirty="0"/>
              <a:t>(</a:t>
            </a:r>
            <a:r>
              <a:rPr lang="en-IN" sz="2400" b="1" dirty="0" err="1"/>
              <a:t>CoEHAR</a:t>
            </a:r>
            <a:r>
              <a:rPr lang="en-IN" sz="2400" b="1" dirty="0"/>
              <a:t>, 2025)</a:t>
            </a:r>
            <a:endParaRPr lang="en-IN" b="1" dirty="0"/>
          </a:p>
        </p:txBody>
      </p:sp>
    </p:spTree>
  </p:cSld>
  <p:clrMapOvr>
    <a:masterClrMapping/>
  </p:clrMapOvr>
</p:sld>
</file>

<file path=ppt/theme/theme1.xml><?xml version="1.0" encoding="utf-8"?>
<a:theme xmlns:a="http://schemas.openxmlformats.org/drawingml/2006/main" name="Orange Waves">
  <a:themeElements>
    <a:clrScheme name="Orange Waves 13">
      <a:dk1>
        <a:srgbClr val="000000"/>
      </a:dk1>
      <a:lt1>
        <a:srgbClr val="FFFFFF"/>
      </a:lt1>
      <a:dk2>
        <a:srgbClr val="000000"/>
      </a:dk2>
      <a:lt2>
        <a:srgbClr val="969696"/>
      </a:lt2>
      <a:accent1>
        <a:srgbClr val="C73109"/>
      </a:accent1>
      <a:accent2>
        <a:srgbClr val="FF5050"/>
      </a:accent2>
      <a:accent3>
        <a:srgbClr val="FFFFFF"/>
      </a:accent3>
      <a:accent4>
        <a:srgbClr val="000000"/>
      </a:accent4>
      <a:accent5>
        <a:srgbClr val="E0ADAA"/>
      </a:accent5>
      <a:accent6>
        <a:srgbClr val="E74848"/>
      </a:accent6>
      <a:hlink>
        <a:srgbClr val="4D4D4D"/>
      </a:hlink>
      <a:folHlink>
        <a:srgbClr val="777777"/>
      </a:folHlink>
    </a:clrScheme>
    <a:fontScheme name="Orange Wa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Orang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rang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rang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rang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rang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rang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rang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rang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rang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rang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rang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rang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range Waves 13">
        <a:dk1>
          <a:srgbClr val="000000"/>
        </a:dk1>
        <a:lt1>
          <a:srgbClr val="FFFFFF"/>
        </a:lt1>
        <a:dk2>
          <a:srgbClr val="000000"/>
        </a:dk2>
        <a:lt2>
          <a:srgbClr val="969696"/>
        </a:lt2>
        <a:accent1>
          <a:srgbClr val="C73109"/>
        </a:accent1>
        <a:accent2>
          <a:srgbClr val="FF5050"/>
        </a:accent2>
        <a:accent3>
          <a:srgbClr val="FFFFFF"/>
        </a:accent3>
        <a:accent4>
          <a:srgbClr val="000000"/>
        </a:accent4>
        <a:accent5>
          <a:srgbClr val="E0ADAA"/>
        </a:accent5>
        <a:accent6>
          <a:srgbClr val="E74848"/>
        </a:accent6>
        <a:hlink>
          <a:srgbClr val="4D4D4D"/>
        </a:hlink>
        <a:folHlink>
          <a:srgbClr val="777777"/>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935</Words>
  <Application>Microsoft Office PowerPoint</Application>
  <PresentationFormat>Custom</PresentationFormat>
  <Paragraphs>30</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SimSun</vt:lpstr>
      <vt:lpstr>Arial</vt:lpstr>
      <vt:lpstr>Calibri</vt:lpstr>
      <vt:lpstr>Cambria</vt:lpstr>
      <vt:lpstr>Times New Roman</vt:lpstr>
      <vt:lpstr>Vrinda</vt:lpstr>
      <vt:lpstr>Orange Waves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cp:revision>
  <dcterms:created xsi:type="dcterms:W3CDTF">2025-03-31T13:39:00Z</dcterms:created>
  <dcterms:modified xsi:type="dcterms:W3CDTF">2026-03-30T21:22:52Z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527F540FEB8A44FEAAAB2728DCBA69DC_12</vt:lpwstr>
  </property>
  <property fmtid="{D5CDD505-2E9C-101B-9397-08002B2CF9AE}" pid="3" name="KSOProductBuildVer">
    <vt:lpwstr>1033-12.2.0.20782</vt:lpwstr>
  </property>
</Properties>
</file>