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9"/>
  </p:notesMasterIdLst>
  <p:sldIdLst>
    <p:sldId id="256" r:id="rId2"/>
    <p:sldId id="264" r:id="rId3"/>
    <p:sldId id="265" r:id="rId4"/>
    <p:sldId id="266" r:id="rId5"/>
    <p:sldId id="258" r:id="rId6"/>
    <p:sldId id="257" r:id="rId7"/>
    <p:sldId id="259" r:id="rId8"/>
    <p:sldId id="260" r:id="rId9"/>
    <p:sldId id="261" r:id="rId10"/>
    <p:sldId id="262" r:id="rId11"/>
    <p:sldId id="287" r:id="rId12"/>
    <p:sldId id="288" r:id="rId13"/>
    <p:sldId id="309" r:id="rId14"/>
    <p:sldId id="263" r:id="rId15"/>
    <p:sldId id="273" r:id="rId16"/>
    <p:sldId id="274" r:id="rId17"/>
    <p:sldId id="275" r:id="rId18"/>
    <p:sldId id="308" r:id="rId19"/>
    <p:sldId id="270" r:id="rId20"/>
    <p:sldId id="271" r:id="rId21"/>
    <p:sldId id="298" r:id="rId22"/>
    <p:sldId id="299" r:id="rId23"/>
    <p:sldId id="300" r:id="rId24"/>
    <p:sldId id="302" r:id="rId25"/>
    <p:sldId id="301" r:id="rId26"/>
    <p:sldId id="276" r:id="rId27"/>
    <p:sldId id="277" r:id="rId28"/>
    <p:sldId id="282" r:id="rId29"/>
    <p:sldId id="284" r:id="rId30"/>
    <p:sldId id="303" r:id="rId31"/>
    <p:sldId id="278" r:id="rId32"/>
    <p:sldId id="279" r:id="rId33"/>
    <p:sldId id="280" r:id="rId34"/>
    <p:sldId id="281" r:id="rId35"/>
    <p:sldId id="307" r:id="rId36"/>
    <p:sldId id="286" r:id="rId37"/>
    <p:sldId id="285"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F7D7B8-54B7-4AE8-8B50-9F80D420D669}" v="7" dt="2024-08-19T10:42:43.927"/>
    <p1510:client id="{F0F32961-3543-BC03-2533-2493D4E69D2A}" v="6" dt="2024-08-19T10:14:33.7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908" autoAdjust="0"/>
  </p:normalViewPr>
  <p:slideViewPr>
    <p:cSldViewPr snapToGrid="0">
      <p:cViewPr varScale="1">
        <p:scale>
          <a:sx n="69" d="100"/>
          <a:sy n="69" d="100"/>
        </p:scale>
        <p:origin x="6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s Phillips" userId="S::r.phillips@uwtsd.ac.uk::c604230b-847d-4cb1-9e23-f810d4c0fde1" providerId="AD" clId="Web-{71E18397-5BEF-E05A-E267-566C68727C71}"/>
    <pc:docChg chg="modSld">
      <pc:chgData name="Ross Phillips" userId="S::r.phillips@uwtsd.ac.uk::c604230b-847d-4cb1-9e23-f810d4c0fde1" providerId="AD" clId="Web-{71E18397-5BEF-E05A-E267-566C68727C71}" dt="2023-09-05T08:35:47.808" v="5"/>
      <pc:docMkLst>
        <pc:docMk/>
      </pc:docMkLst>
      <pc:sldChg chg="modNotes">
        <pc:chgData name="Ross Phillips" userId="S::r.phillips@uwtsd.ac.uk::c604230b-847d-4cb1-9e23-f810d4c0fde1" providerId="AD" clId="Web-{71E18397-5BEF-E05A-E267-566C68727C71}" dt="2023-09-05T08:35:47.808" v="5"/>
        <pc:sldMkLst>
          <pc:docMk/>
          <pc:sldMk cId="1500239442" sldId="274"/>
        </pc:sldMkLst>
      </pc:sldChg>
    </pc:docChg>
  </pc:docChgLst>
  <pc:docChgLst>
    <pc:chgData name="Ross Phillips" userId="c604230b-847d-4cb1-9e23-f810d4c0fde1" providerId="ADAL" clId="{80F7D7B8-54B7-4AE8-8B50-9F80D420D669}"/>
    <pc:docChg chg="undo custSel addSld delSld modSld">
      <pc:chgData name="Ross Phillips" userId="c604230b-847d-4cb1-9e23-f810d4c0fde1" providerId="ADAL" clId="{80F7D7B8-54B7-4AE8-8B50-9F80D420D669}" dt="2024-08-19T12:19:01.944" v="234" actId="26606"/>
      <pc:docMkLst>
        <pc:docMk/>
      </pc:docMkLst>
      <pc:sldChg chg="addSp delSp modSp mod setBg">
        <pc:chgData name="Ross Phillips" userId="c604230b-847d-4cb1-9e23-f810d4c0fde1" providerId="ADAL" clId="{80F7D7B8-54B7-4AE8-8B50-9F80D420D669}" dt="2024-08-19T12:19:01.944" v="234" actId="26606"/>
        <pc:sldMkLst>
          <pc:docMk/>
          <pc:sldMk cId="3636217843" sldId="257"/>
        </pc:sldMkLst>
        <pc:spChg chg="mod">
          <ac:chgData name="Ross Phillips" userId="c604230b-847d-4cb1-9e23-f810d4c0fde1" providerId="ADAL" clId="{80F7D7B8-54B7-4AE8-8B50-9F80D420D669}" dt="2024-08-19T12:19:01.944" v="234" actId="26606"/>
          <ac:spMkLst>
            <pc:docMk/>
            <pc:sldMk cId="3636217843" sldId="257"/>
            <ac:spMk id="2" creationId="{00000000-0000-0000-0000-000000000000}"/>
          </ac:spMkLst>
        </pc:spChg>
        <pc:spChg chg="add del">
          <ac:chgData name="Ross Phillips" userId="c604230b-847d-4cb1-9e23-f810d4c0fde1" providerId="ADAL" clId="{80F7D7B8-54B7-4AE8-8B50-9F80D420D669}" dt="2024-08-19T12:19:01.944" v="234" actId="26606"/>
          <ac:spMkLst>
            <pc:docMk/>
            <pc:sldMk cId="3636217843" sldId="257"/>
            <ac:spMk id="3" creationId="{00000000-0000-0000-0000-000000000000}"/>
          </ac:spMkLst>
        </pc:spChg>
        <pc:spChg chg="add">
          <ac:chgData name="Ross Phillips" userId="c604230b-847d-4cb1-9e23-f810d4c0fde1" providerId="ADAL" clId="{80F7D7B8-54B7-4AE8-8B50-9F80D420D669}" dt="2024-08-19T12:19:01.944" v="234" actId="26606"/>
          <ac:spMkLst>
            <pc:docMk/>
            <pc:sldMk cId="3636217843" sldId="257"/>
            <ac:spMk id="9" creationId="{52BE4420-3B5F-4549-8B4A-77855B8215EC}"/>
          </ac:spMkLst>
        </pc:spChg>
        <pc:spChg chg="add">
          <ac:chgData name="Ross Phillips" userId="c604230b-847d-4cb1-9e23-f810d4c0fde1" providerId="ADAL" clId="{80F7D7B8-54B7-4AE8-8B50-9F80D420D669}" dt="2024-08-19T12:19:01.944" v="234" actId="26606"/>
          <ac:spMkLst>
            <pc:docMk/>
            <pc:sldMk cId="3636217843" sldId="257"/>
            <ac:spMk id="11" creationId="{A75876F6-95D4-48CB-8E3E-4401A96E25A4}"/>
          </ac:spMkLst>
        </pc:spChg>
        <pc:spChg chg="add">
          <ac:chgData name="Ross Phillips" userId="c604230b-847d-4cb1-9e23-f810d4c0fde1" providerId="ADAL" clId="{80F7D7B8-54B7-4AE8-8B50-9F80D420D669}" dt="2024-08-19T12:19:01.944" v="234" actId="26606"/>
          <ac:spMkLst>
            <pc:docMk/>
            <pc:sldMk cId="3636217843" sldId="257"/>
            <ac:spMk id="13" creationId="{D1B84719-90BB-4D0C-92D8-61DC5512B34B}"/>
          </ac:spMkLst>
        </pc:spChg>
        <pc:spChg chg="add">
          <ac:chgData name="Ross Phillips" userId="c604230b-847d-4cb1-9e23-f810d4c0fde1" providerId="ADAL" clId="{80F7D7B8-54B7-4AE8-8B50-9F80D420D669}" dt="2024-08-19T12:19:01.944" v="234" actId="26606"/>
          <ac:spMkLst>
            <pc:docMk/>
            <pc:sldMk cId="3636217843" sldId="257"/>
            <ac:spMk id="15" creationId="{7B407EC4-5D16-4845-9840-4E28622B6568}"/>
          </ac:spMkLst>
        </pc:spChg>
        <pc:graphicFrameChg chg="add del">
          <ac:chgData name="Ross Phillips" userId="c604230b-847d-4cb1-9e23-f810d4c0fde1" providerId="ADAL" clId="{80F7D7B8-54B7-4AE8-8B50-9F80D420D669}" dt="2024-08-19T12:18:58.446" v="231" actId="26606"/>
          <ac:graphicFrameMkLst>
            <pc:docMk/>
            <pc:sldMk cId="3636217843" sldId="257"/>
            <ac:graphicFrameMk id="5" creationId="{EEF6B662-F8F4-973E-EA95-077A4AE85D38}"/>
          </ac:graphicFrameMkLst>
        </pc:graphicFrameChg>
        <pc:graphicFrameChg chg="add del">
          <ac:chgData name="Ross Phillips" userId="c604230b-847d-4cb1-9e23-f810d4c0fde1" providerId="ADAL" clId="{80F7D7B8-54B7-4AE8-8B50-9F80D420D669}" dt="2024-08-19T12:19:01.912" v="233" actId="26606"/>
          <ac:graphicFrameMkLst>
            <pc:docMk/>
            <pc:sldMk cId="3636217843" sldId="257"/>
            <ac:graphicFrameMk id="7" creationId="{070D929D-FCB5-18E1-4033-4A1CC97BCC30}"/>
          </ac:graphicFrameMkLst>
        </pc:graphicFrameChg>
        <pc:graphicFrameChg chg="add">
          <ac:chgData name="Ross Phillips" userId="c604230b-847d-4cb1-9e23-f810d4c0fde1" providerId="ADAL" clId="{80F7D7B8-54B7-4AE8-8B50-9F80D420D669}" dt="2024-08-19T12:19:01.944" v="234" actId="26606"/>
          <ac:graphicFrameMkLst>
            <pc:docMk/>
            <pc:sldMk cId="3636217843" sldId="257"/>
            <ac:graphicFrameMk id="10" creationId="{02DE8410-8B60-95E0-E9B1-17214D04A631}"/>
          </ac:graphicFrameMkLst>
        </pc:graphicFrameChg>
      </pc:sldChg>
      <pc:sldChg chg="modSp mod setBg">
        <pc:chgData name="Ross Phillips" userId="c604230b-847d-4cb1-9e23-f810d4c0fde1" providerId="ADAL" clId="{80F7D7B8-54B7-4AE8-8B50-9F80D420D669}" dt="2024-08-19T12:18:39.178" v="229" actId="26606"/>
        <pc:sldMkLst>
          <pc:docMk/>
          <pc:sldMk cId="349313876" sldId="258"/>
        </pc:sldMkLst>
        <pc:spChg chg="mod">
          <ac:chgData name="Ross Phillips" userId="c604230b-847d-4cb1-9e23-f810d4c0fde1" providerId="ADAL" clId="{80F7D7B8-54B7-4AE8-8B50-9F80D420D669}" dt="2024-08-19T12:18:39.178" v="229" actId="26606"/>
          <ac:spMkLst>
            <pc:docMk/>
            <pc:sldMk cId="349313876" sldId="258"/>
            <ac:spMk id="2" creationId="{00000000-0000-0000-0000-000000000000}"/>
          </ac:spMkLst>
        </pc:spChg>
        <pc:graphicFrameChg chg="mod modGraphic">
          <ac:chgData name="Ross Phillips" userId="c604230b-847d-4cb1-9e23-f810d4c0fde1" providerId="ADAL" clId="{80F7D7B8-54B7-4AE8-8B50-9F80D420D669}" dt="2024-08-19T12:18:39.178" v="229" actId="26606"/>
          <ac:graphicFrameMkLst>
            <pc:docMk/>
            <pc:sldMk cId="349313876" sldId="258"/>
            <ac:graphicFrameMk id="4" creationId="{00000000-0000-0000-0000-000000000000}"/>
          </ac:graphicFrameMkLst>
        </pc:graphicFrameChg>
      </pc:sldChg>
      <pc:sldChg chg="delSp modSp mod setBg modClrScheme chgLayout">
        <pc:chgData name="Ross Phillips" userId="c604230b-847d-4cb1-9e23-f810d4c0fde1" providerId="ADAL" clId="{80F7D7B8-54B7-4AE8-8B50-9F80D420D669}" dt="2024-08-19T10:17:36.406" v="46" actId="26606"/>
        <pc:sldMkLst>
          <pc:docMk/>
          <pc:sldMk cId="3110810616" sldId="260"/>
        </pc:sldMkLst>
        <pc:spChg chg="mod ord">
          <ac:chgData name="Ross Phillips" userId="c604230b-847d-4cb1-9e23-f810d4c0fde1" providerId="ADAL" clId="{80F7D7B8-54B7-4AE8-8B50-9F80D420D669}" dt="2024-08-19T10:17:36.406" v="46" actId="26606"/>
          <ac:spMkLst>
            <pc:docMk/>
            <pc:sldMk cId="3110810616" sldId="260"/>
            <ac:spMk id="4" creationId="{00000000-0000-0000-0000-000000000000}"/>
          </ac:spMkLst>
        </pc:spChg>
        <pc:spChg chg="del mod ord">
          <ac:chgData name="Ross Phillips" userId="c604230b-847d-4cb1-9e23-f810d4c0fde1" providerId="ADAL" clId="{80F7D7B8-54B7-4AE8-8B50-9F80D420D669}" dt="2024-08-19T10:17:29.871" v="44" actId="700"/>
          <ac:spMkLst>
            <pc:docMk/>
            <pc:sldMk cId="3110810616" sldId="260"/>
            <ac:spMk id="5" creationId="{00000000-0000-0000-0000-000000000000}"/>
          </ac:spMkLst>
        </pc:spChg>
        <pc:spChg chg="mod ord">
          <ac:chgData name="Ross Phillips" userId="c604230b-847d-4cb1-9e23-f810d4c0fde1" providerId="ADAL" clId="{80F7D7B8-54B7-4AE8-8B50-9F80D420D669}" dt="2024-08-19T10:17:36.406" v="46" actId="26606"/>
          <ac:spMkLst>
            <pc:docMk/>
            <pc:sldMk cId="3110810616" sldId="260"/>
            <ac:spMk id="6" creationId="{00000000-0000-0000-0000-000000000000}"/>
          </ac:spMkLst>
        </pc:spChg>
        <pc:picChg chg="mod">
          <ac:chgData name="Ross Phillips" userId="c604230b-847d-4cb1-9e23-f810d4c0fde1" providerId="ADAL" clId="{80F7D7B8-54B7-4AE8-8B50-9F80D420D669}" dt="2024-08-19T10:17:36.406" v="46" actId="26606"/>
          <ac:picMkLst>
            <pc:docMk/>
            <pc:sldMk cId="3110810616" sldId="260"/>
            <ac:picMk id="7" creationId="{00000000-0000-0000-0000-000000000000}"/>
          </ac:picMkLst>
        </pc:picChg>
      </pc:sldChg>
      <pc:sldChg chg="addSp delSp modSp mod setBg modClrScheme chgLayout">
        <pc:chgData name="Ross Phillips" userId="c604230b-847d-4cb1-9e23-f810d4c0fde1" providerId="ADAL" clId="{80F7D7B8-54B7-4AE8-8B50-9F80D420D669}" dt="2024-08-19T10:17:59.038" v="52" actId="26606"/>
        <pc:sldMkLst>
          <pc:docMk/>
          <pc:sldMk cId="3603854822" sldId="261"/>
        </pc:sldMkLst>
        <pc:spChg chg="mod ord">
          <ac:chgData name="Ross Phillips" userId="c604230b-847d-4cb1-9e23-f810d4c0fde1" providerId="ADAL" clId="{80F7D7B8-54B7-4AE8-8B50-9F80D420D669}" dt="2024-08-19T10:17:59.038" v="52" actId="26606"/>
          <ac:spMkLst>
            <pc:docMk/>
            <pc:sldMk cId="3603854822" sldId="261"/>
            <ac:spMk id="4" creationId="{00000000-0000-0000-0000-000000000000}"/>
          </ac:spMkLst>
        </pc:spChg>
        <pc:spChg chg="del mod ord">
          <ac:chgData name="Ross Phillips" userId="c604230b-847d-4cb1-9e23-f810d4c0fde1" providerId="ADAL" clId="{80F7D7B8-54B7-4AE8-8B50-9F80D420D669}" dt="2024-08-19T10:17:49.775" v="49" actId="700"/>
          <ac:spMkLst>
            <pc:docMk/>
            <pc:sldMk cId="3603854822" sldId="261"/>
            <ac:spMk id="5" creationId="{00000000-0000-0000-0000-000000000000}"/>
          </ac:spMkLst>
        </pc:spChg>
        <pc:spChg chg="mod ord">
          <ac:chgData name="Ross Phillips" userId="c604230b-847d-4cb1-9e23-f810d4c0fde1" providerId="ADAL" clId="{80F7D7B8-54B7-4AE8-8B50-9F80D420D669}" dt="2024-08-19T10:17:59.038" v="52" actId="26606"/>
          <ac:spMkLst>
            <pc:docMk/>
            <pc:sldMk cId="3603854822" sldId="261"/>
            <ac:spMk id="6" creationId="{00000000-0000-0000-0000-000000000000}"/>
          </ac:spMkLst>
        </pc:spChg>
        <pc:spChg chg="add">
          <ac:chgData name="Ross Phillips" userId="c604230b-847d-4cb1-9e23-f810d4c0fde1" providerId="ADAL" clId="{80F7D7B8-54B7-4AE8-8B50-9F80D420D669}" dt="2024-08-19T10:17:59.038" v="52" actId="26606"/>
          <ac:spMkLst>
            <pc:docMk/>
            <pc:sldMk cId="3603854822" sldId="261"/>
            <ac:spMk id="12" creationId="{333F0879-3DA0-4CB8-B35E-A0AD42558191}"/>
          </ac:spMkLst>
        </pc:spChg>
        <pc:spChg chg="add">
          <ac:chgData name="Ross Phillips" userId="c604230b-847d-4cb1-9e23-f810d4c0fde1" providerId="ADAL" clId="{80F7D7B8-54B7-4AE8-8B50-9F80D420D669}" dt="2024-08-19T10:17:59.038" v="52" actId="26606"/>
          <ac:spMkLst>
            <pc:docMk/>
            <pc:sldMk cId="3603854822" sldId="261"/>
            <ac:spMk id="14" creationId="{324D2183-F388-476E-92A9-D6639D698580}"/>
          </ac:spMkLst>
        </pc:spChg>
        <pc:spChg chg="add">
          <ac:chgData name="Ross Phillips" userId="c604230b-847d-4cb1-9e23-f810d4c0fde1" providerId="ADAL" clId="{80F7D7B8-54B7-4AE8-8B50-9F80D420D669}" dt="2024-08-19T10:17:59.038" v="52" actId="26606"/>
          <ac:spMkLst>
            <pc:docMk/>
            <pc:sldMk cId="3603854822" sldId="261"/>
            <ac:spMk id="16" creationId="{243462E7-1698-4B21-BE89-AEFAC7C2FEFA}"/>
          </ac:spMkLst>
        </pc:spChg>
        <pc:spChg chg="add">
          <ac:chgData name="Ross Phillips" userId="c604230b-847d-4cb1-9e23-f810d4c0fde1" providerId="ADAL" clId="{80F7D7B8-54B7-4AE8-8B50-9F80D420D669}" dt="2024-08-19T10:17:59.038" v="52" actId="26606"/>
          <ac:spMkLst>
            <pc:docMk/>
            <pc:sldMk cId="3603854822" sldId="261"/>
            <ac:spMk id="18" creationId="{6C22FCAC-D7EC-4A52-B153-FF761E2235B3}"/>
          </ac:spMkLst>
        </pc:spChg>
        <pc:picChg chg="mod">
          <ac:chgData name="Ross Phillips" userId="c604230b-847d-4cb1-9e23-f810d4c0fde1" providerId="ADAL" clId="{80F7D7B8-54B7-4AE8-8B50-9F80D420D669}" dt="2024-08-19T10:17:59.038" v="52" actId="26606"/>
          <ac:picMkLst>
            <pc:docMk/>
            <pc:sldMk cId="3603854822" sldId="261"/>
            <ac:picMk id="7" creationId="{00000000-0000-0000-0000-000000000000}"/>
          </ac:picMkLst>
        </pc:picChg>
      </pc:sldChg>
      <pc:sldChg chg="addSp modSp mod setBg setClrOvrMap">
        <pc:chgData name="Ross Phillips" userId="c604230b-847d-4cb1-9e23-f810d4c0fde1" providerId="ADAL" clId="{80F7D7B8-54B7-4AE8-8B50-9F80D420D669}" dt="2024-08-19T10:18:13.588" v="54" actId="26606"/>
        <pc:sldMkLst>
          <pc:docMk/>
          <pc:sldMk cId="1857460934" sldId="262"/>
        </pc:sldMkLst>
        <pc:spChg chg="mod">
          <ac:chgData name="Ross Phillips" userId="c604230b-847d-4cb1-9e23-f810d4c0fde1" providerId="ADAL" clId="{80F7D7B8-54B7-4AE8-8B50-9F80D420D669}" dt="2024-08-19T10:18:13.588" v="54" actId="26606"/>
          <ac:spMkLst>
            <pc:docMk/>
            <pc:sldMk cId="1857460934" sldId="262"/>
            <ac:spMk id="4" creationId="{00000000-0000-0000-0000-000000000000}"/>
          </ac:spMkLst>
        </pc:spChg>
        <pc:spChg chg="mod">
          <ac:chgData name="Ross Phillips" userId="c604230b-847d-4cb1-9e23-f810d4c0fde1" providerId="ADAL" clId="{80F7D7B8-54B7-4AE8-8B50-9F80D420D669}" dt="2024-08-19T10:18:13.588" v="54" actId="26606"/>
          <ac:spMkLst>
            <pc:docMk/>
            <pc:sldMk cId="1857460934" sldId="262"/>
            <ac:spMk id="5" creationId="{00000000-0000-0000-0000-000000000000}"/>
          </ac:spMkLst>
        </pc:spChg>
        <pc:spChg chg="add">
          <ac:chgData name="Ross Phillips" userId="c604230b-847d-4cb1-9e23-f810d4c0fde1" providerId="ADAL" clId="{80F7D7B8-54B7-4AE8-8B50-9F80D420D669}" dt="2024-08-19T10:18:13.588" v="54" actId="26606"/>
          <ac:spMkLst>
            <pc:docMk/>
            <pc:sldMk cId="1857460934" sldId="262"/>
            <ac:spMk id="19" creationId="{FDF8837B-BAE2-489A-8F93-69216307D5A5}"/>
          </ac:spMkLst>
        </pc:spChg>
        <pc:grpChg chg="add">
          <ac:chgData name="Ross Phillips" userId="c604230b-847d-4cb1-9e23-f810d4c0fde1" providerId="ADAL" clId="{80F7D7B8-54B7-4AE8-8B50-9F80D420D669}" dt="2024-08-19T10:18:13.588" v="54" actId="26606"/>
          <ac:grpSpMkLst>
            <pc:docMk/>
            <pc:sldMk cId="1857460934" sldId="262"/>
            <ac:grpSpMk id="11" creationId="{03E8C8A2-D2DA-42F8-84AA-AC5AB4251D29}"/>
          </ac:grpSpMkLst>
        </pc:grpChg>
        <pc:picChg chg="add">
          <ac:chgData name="Ross Phillips" userId="c604230b-847d-4cb1-9e23-f810d4c0fde1" providerId="ADAL" clId="{80F7D7B8-54B7-4AE8-8B50-9F80D420D669}" dt="2024-08-19T10:18:13.588" v="54" actId="26606"/>
          <ac:picMkLst>
            <pc:docMk/>
            <pc:sldMk cId="1857460934" sldId="262"/>
            <ac:picMk id="7" creationId="{20729DE2-D995-CB2D-4B30-23943FBEFD8E}"/>
          </ac:picMkLst>
        </pc:picChg>
        <pc:cxnChg chg="add">
          <ac:chgData name="Ross Phillips" userId="c604230b-847d-4cb1-9e23-f810d4c0fde1" providerId="ADAL" clId="{80F7D7B8-54B7-4AE8-8B50-9F80D420D669}" dt="2024-08-19T10:18:13.588" v="54" actId="26606"/>
          <ac:cxnSpMkLst>
            <pc:docMk/>
            <pc:sldMk cId="1857460934" sldId="262"/>
            <ac:cxnSpMk id="17" creationId="{0DFD28A6-39F3-425F-8050-E5BF1B4523B2}"/>
          </ac:cxnSpMkLst>
        </pc:cxnChg>
        <pc:cxnChg chg="add">
          <ac:chgData name="Ross Phillips" userId="c604230b-847d-4cb1-9e23-f810d4c0fde1" providerId="ADAL" clId="{80F7D7B8-54B7-4AE8-8B50-9F80D420D669}" dt="2024-08-19T10:18:13.588" v="54" actId="26606"/>
          <ac:cxnSpMkLst>
            <pc:docMk/>
            <pc:sldMk cId="1857460934" sldId="262"/>
            <ac:cxnSpMk id="21" creationId="{B48BEE9B-A2F4-4BF3-9EAD-16E1A7FC2DC6}"/>
          </ac:cxnSpMkLst>
        </pc:cxnChg>
      </pc:sldChg>
      <pc:sldChg chg="modSp mod">
        <pc:chgData name="Ross Phillips" userId="c604230b-847d-4cb1-9e23-f810d4c0fde1" providerId="ADAL" clId="{80F7D7B8-54B7-4AE8-8B50-9F80D420D669}" dt="2024-08-19T10:25:50.523" v="75" actId="6549"/>
        <pc:sldMkLst>
          <pc:docMk/>
          <pc:sldMk cId="2505955927" sldId="263"/>
        </pc:sldMkLst>
        <pc:spChg chg="mod">
          <ac:chgData name="Ross Phillips" userId="c604230b-847d-4cb1-9e23-f810d4c0fde1" providerId="ADAL" clId="{80F7D7B8-54B7-4AE8-8B50-9F80D420D669}" dt="2024-08-19T10:25:50.523" v="75" actId="6549"/>
          <ac:spMkLst>
            <pc:docMk/>
            <pc:sldMk cId="2505955927" sldId="263"/>
            <ac:spMk id="5" creationId="{00000000-0000-0000-0000-000000000000}"/>
          </ac:spMkLst>
        </pc:spChg>
      </pc:sldChg>
      <pc:sldChg chg="addSp delSp modSp mod setBg modClrScheme chgLayout">
        <pc:chgData name="Ross Phillips" userId="c604230b-847d-4cb1-9e23-f810d4c0fde1" providerId="ADAL" clId="{80F7D7B8-54B7-4AE8-8B50-9F80D420D669}" dt="2024-08-19T10:14:58.223" v="1" actId="26606"/>
        <pc:sldMkLst>
          <pc:docMk/>
          <pc:sldMk cId="4222008514" sldId="264"/>
        </pc:sldMkLst>
        <pc:spChg chg="mod ord">
          <ac:chgData name="Ross Phillips" userId="c604230b-847d-4cb1-9e23-f810d4c0fde1" providerId="ADAL" clId="{80F7D7B8-54B7-4AE8-8B50-9F80D420D669}" dt="2024-08-19T10:14:58.223" v="1" actId="26606"/>
          <ac:spMkLst>
            <pc:docMk/>
            <pc:sldMk cId="4222008514" sldId="264"/>
            <ac:spMk id="2" creationId="{00000000-0000-0000-0000-000000000000}"/>
          </ac:spMkLst>
        </pc:spChg>
        <pc:spChg chg="del mod ord">
          <ac:chgData name="Ross Phillips" userId="c604230b-847d-4cb1-9e23-f810d4c0fde1" providerId="ADAL" clId="{80F7D7B8-54B7-4AE8-8B50-9F80D420D669}" dt="2024-08-19T10:14:54.541" v="0" actId="700"/>
          <ac:spMkLst>
            <pc:docMk/>
            <pc:sldMk cId="4222008514" sldId="264"/>
            <ac:spMk id="4" creationId="{00000000-0000-0000-0000-000000000000}"/>
          </ac:spMkLst>
        </pc:spChg>
        <pc:spChg chg="del mod ord">
          <ac:chgData name="Ross Phillips" userId="c604230b-847d-4cb1-9e23-f810d4c0fde1" providerId="ADAL" clId="{80F7D7B8-54B7-4AE8-8B50-9F80D420D669}" dt="2024-08-19T10:14:58.223" v="1" actId="26606"/>
          <ac:spMkLst>
            <pc:docMk/>
            <pc:sldMk cId="4222008514" sldId="264"/>
            <ac:spMk id="5" creationId="{00000000-0000-0000-0000-000000000000}"/>
          </ac:spMkLst>
        </pc:spChg>
        <pc:graphicFrameChg chg="add">
          <ac:chgData name="Ross Phillips" userId="c604230b-847d-4cb1-9e23-f810d4c0fde1" providerId="ADAL" clId="{80F7D7B8-54B7-4AE8-8B50-9F80D420D669}" dt="2024-08-19T10:14:58.223" v="1" actId="26606"/>
          <ac:graphicFrameMkLst>
            <pc:docMk/>
            <pc:sldMk cId="4222008514" sldId="264"/>
            <ac:graphicFrameMk id="7" creationId="{9025B126-8BE1-B7E3-1379-08A31DC5DAD0}"/>
          </ac:graphicFrameMkLst>
        </pc:graphicFrameChg>
      </pc:sldChg>
      <pc:sldChg chg="addSp delSp modSp mod setBg modClrScheme chgLayout">
        <pc:chgData name="Ross Phillips" userId="c604230b-847d-4cb1-9e23-f810d4c0fde1" providerId="ADAL" clId="{80F7D7B8-54B7-4AE8-8B50-9F80D420D669}" dt="2024-08-19T11:55:12.433" v="225" actId="26606"/>
        <pc:sldMkLst>
          <pc:docMk/>
          <pc:sldMk cId="1765089561" sldId="265"/>
        </pc:sldMkLst>
        <pc:spChg chg="mod ord">
          <ac:chgData name="Ross Phillips" userId="c604230b-847d-4cb1-9e23-f810d4c0fde1" providerId="ADAL" clId="{80F7D7B8-54B7-4AE8-8B50-9F80D420D669}" dt="2024-08-19T11:55:12.433" v="225" actId="26606"/>
          <ac:spMkLst>
            <pc:docMk/>
            <pc:sldMk cId="1765089561" sldId="265"/>
            <ac:spMk id="2" creationId="{00000000-0000-0000-0000-000000000000}"/>
          </ac:spMkLst>
        </pc:spChg>
        <pc:spChg chg="add del mod">
          <ac:chgData name="Ross Phillips" userId="c604230b-847d-4cb1-9e23-f810d4c0fde1" providerId="ADAL" clId="{80F7D7B8-54B7-4AE8-8B50-9F80D420D669}" dt="2024-08-19T10:15:27.297" v="12" actId="6264"/>
          <ac:spMkLst>
            <pc:docMk/>
            <pc:sldMk cId="1765089561" sldId="265"/>
            <ac:spMk id="3" creationId="{E19B2046-2F89-266B-E3B5-C2206CF11C78}"/>
          </ac:spMkLst>
        </pc:spChg>
        <pc:spChg chg="del mod ord">
          <ac:chgData name="Ross Phillips" userId="c604230b-847d-4cb1-9e23-f810d4c0fde1" providerId="ADAL" clId="{80F7D7B8-54B7-4AE8-8B50-9F80D420D669}" dt="2024-08-19T10:15:14.012" v="7" actId="700"/>
          <ac:spMkLst>
            <pc:docMk/>
            <pc:sldMk cId="1765089561" sldId="265"/>
            <ac:spMk id="4" creationId="{00000000-0000-0000-0000-000000000000}"/>
          </ac:spMkLst>
        </pc:spChg>
        <pc:spChg chg="add del mod ord">
          <ac:chgData name="Ross Phillips" userId="c604230b-847d-4cb1-9e23-f810d4c0fde1" providerId="ADAL" clId="{80F7D7B8-54B7-4AE8-8B50-9F80D420D669}" dt="2024-08-19T11:55:12.433" v="225" actId="26606"/>
          <ac:spMkLst>
            <pc:docMk/>
            <pc:sldMk cId="1765089561" sldId="265"/>
            <ac:spMk id="5" creationId="{00000000-0000-0000-0000-000000000000}"/>
          </ac:spMkLst>
        </pc:spChg>
        <pc:spChg chg="add del mod">
          <ac:chgData name="Ross Phillips" userId="c604230b-847d-4cb1-9e23-f810d4c0fde1" providerId="ADAL" clId="{80F7D7B8-54B7-4AE8-8B50-9F80D420D669}" dt="2024-08-19T10:15:27.297" v="12" actId="6264"/>
          <ac:spMkLst>
            <pc:docMk/>
            <pc:sldMk cId="1765089561" sldId="265"/>
            <ac:spMk id="6" creationId="{758FB404-E294-A409-CDF0-89D9B7B1B128}"/>
          </ac:spMkLst>
        </pc:spChg>
        <pc:spChg chg="add">
          <ac:chgData name="Ross Phillips" userId="c604230b-847d-4cb1-9e23-f810d4c0fde1" providerId="ADAL" clId="{80F7D7B8-54B7-4AE8-8B50-9F80D420D669}" dt="2024-08-19T11:55:12.433" v="225" actId="26606"/>
          <ac:spMkLst>
            <pc:docMk/>
            <pc:sldMk cId="1765089561" sldId="265"/>
            <ac:spMk id="11" creationId="{52BE4420-3B5F-4549-8B4A-77855B8215EC}"/>
          </ac:spMkLst>
        </pc:spChg>
        <pc:spChg chg="add">
          <ac:chgData name="Ross Phillips" userId="c604230b-847d-4cb1-9e23-f810d4c0fde1" providerId="ADAL" clId="{80F7D7B8-54B7-4AE8-8B50-9F80D420D669}" dt="2024-08-19T11:55:12.433" v="225" actId="26606"/>
          <ac:spMkLst>
            <pc:docMk/>
            <pc:sldMk cId="1765089561" sldId="265"/>
            <ac:spMk id="13" creationId="{A75876F6-95D4-48CB-8E3E-4401A96E25A4}"/>
          </ac:spMkLst>
        </pc:spChg>
        <pc:spChg chg="add">
          <ac:chgData name="Ross Phillips" userId="c604230b-847d-4cb1-9e23-f810d4c0fde1" providerId="ADAL" clId="{80F7D7B8-54B7-4AE8-8B50-9F80D420D669}" dt="2024-08-19T11:55:12.433" v="225" actId="26606"/>
          <ac:spMkLst>
            <pc:docMk/>
            <pc:sldMk cId="1765089561" sldId="265"/>
            <ac:spMk id="15" creationId="{D1B84719-90BB-4D0C-92D8-61DC5512B34B}"/>
          </ac:spMkLst>
        </pc:spChg>
        <pc:spChg chg="add">
          <ac:chgData name="Ross Phillips" userId="c604230b-847d-4cb1-9e23-f810d4c0fde1" providerId="ADAL" clId="{80F7D7B8-54B7-4AE8-8B50-9F80D420D669}" dt="2024-08-19T11:55:12.433" v="225" actId="26606"/>
          <ac:spMkLst>
            <pc:docMk/>
            <pc:sldMk cId="1765089561" sldId="265"/>
            <ac:spMk id="17" creationId="{7B407EC4-5D16-4845-9840-4E28622B6568}"/>
          </ac:spMkLst>
        </pc:spChg>
        <pc:graphicFrameChg chg="add del">
          <ac:chgData name="Ross Phillips" userId="c604230b-847d-4cb1-9e23-f810d4c0fde1" providerId="ADAL" clId="{80F7D7B8-54B7-4AE8-8B50-9F80D420D669}" dt="2024-08-19T11:55:12.402" v="224" actId="26606"/>
          <ac:graphicFrameMkLst>
            <pc:docMk/>
            <pc:sldMk cId="1765089561" sldId="265"/>
            <ac:graphicFrameMk id="7" creationId="{0E848692-6CC2-FEA7-8BB1-A8CBC9926B02}"/>
          </ac:graphicFrameMkLst>
        </pc:graphicFrameChg>
        <pc:graphicFrameChg chg="add">
          <ac:chgData name="Ross Phillips" userId="c604230b-847d-4cb1-9e23-f810d4c0fde1" providerId="ADAL" clId="{80F7D7B8-54B7-4AE8-8B50-9F80D420D669}" dt="2024-08-19T11:55:12.433" v="225" actId="26606"/>
          <ac:graphicFrameMkLst>
            <pc:docMk/>
            <pc:sldMk cId="1765089561" sldId="265"/>
            <ac:graphicFrameMk id="9" creationId="{AB1968B8-C98E-BA91-6390-CC2B6925F33B}"/>
          </ac:graphicFrameMkLst>
        </pc:graphicFrameChg>
      </pc:sldChg>
      <pc:sldChg chg="addSp delSp modSp mod setBg modClrScheme chgLayout">
        <pc:chgData name="Ross Phillips" userId="c604230b-847d-4cb1-9e23-f810d4c0fde1" providerId="ADAL" clId="{80F7D7B8-54B7-4AE8-8B50-9F80D420D669}" dt="2024-08-19T11:55:21.092" v="226" actId="26606"/>
        <pc:sldMkLst>
          <pc:docMk/>
          <pc:sldMk cId="2324293940" sldId="266"/>
        </pc:sldMkLst>
        <pc:spChg chg="add del mod">
          <ac:chgData name="Ross Phillips" userId="c604230b-847d-4cb1-9e23-f810d4c0fde1" providerId="ADAL" clId="{80F7D7B8-54B7-4AE8-8B50-9F80D420D669}" dt="2024-08-19T10:15:42.039" v="15" actId="6264"/>
          <ac:spMkLst>
            <pc:docMk/>
            <pc:sldMk cId="2324293940" sldId="266"/>
            <ac:spMk id="2" creationId="{83CE9C5E-226D-87CC-26F4-F7AEA8B511CB}"/>
          </ac:spMkLst>
        </pc:spChg>
        <pc:spChg chg="add del mod">
          <ac:chgData name="Ross Phillips" userId="c604230b-847d-4cb1-9e23-f810d4c0fde1" providerId="ADAL" clId="{80F7D7B8-54B7-4AE8-8B50-9F80D420D669}" dt="2024-08-19T10:15:42.039" v="15" actId="6264"/>
          <ac:spMkLst>
            <pc:docMk/>
            <pc:sldMk cId="2324293940" sldId="266"/>
            <ac:spMk id="3" creationId="{EE17FE38-EB22-4C03-7ED2-5AE5C9372540}"/>
          </ac:spMkLst>
        </pc:spChg>
        <pc:spChg chg="mod ord">
          <ac:chgData name="Ross Phillips" userId="c604230b-847d-4cb1-9e23-f810d4c0fde1" providerId="ADAL" clId="{80F7D7B8-54B7-4AE8-8B50-9F80D420D669}" dt="2024-08-19T11:55:21.092" v="226" actId="26606"/>
          <ac:spMkLst>
            <pc:docMk/>
            <pc:sldMk cId="2324293940" sldId="266"/>
            <ac:spMk id="4" creationId="{00000000-0000-0000-0000-000000000000}"/>
          </ac:spMkLst>
        </pc:spChg>
        <pc:spChg chg="del mod ord">
          <ac:chgData name="Ross Phillips" userId="c604230b-847d-4cb1-9e23-f810d4c0fde1" providerId="ADAL" clId="{80F7D7B8-54B7-4AE8-8B50-9F80D420D669}" dt="2024-08-19T11:55:21.092" v="226" actId="26606"/>
          <ac:spMkLst>
            <pc:docMk/>
            <pc:sldMk cId="2324293940" sldId="266"/>
            <ac:spMk id="5" creationId="{00000000-0000-0000-0000-000000000000}"/>
          </ac:spMkLst>
        </pc:spChg>
        <pc:spChg chg="del mod ord">
          <ac:chgData name="Ross Phillips" userId="c604230b-847d-4cb1-9e23-f810d4c0fde1" providerId="ADAL" clId="{80F7D7B8-54B7-4AE8-8B50-9F80D420D669}" dt="2024-08-19T10:15:51.578" v="17" actId="478"/>
          <ac:spMkLst>
            <pc:docMk/>
            <pc:sldMk cId="2324293940" sldId="266"/>
            <ac:spMk id="6" creationId="{00000000-0000-0000-0000-000000000000}"/>
          </ac:spMkLst>
        </pc:spChg>
        <pc:graphicFrameChg chg="add">
          <ac:chgData name="Ross Phillips" userId="c604230b-847d-4cb1-9e23-f810d4c0fde1" providerId="ADAL" clId="{80F7D7B8-54B7-4AE8-8B50-9F80D420D669}" dt="2024-08-19T11:55:21.092" v="226" actId="26606"/>
          <ac:graphicFrameMkLst>
            <pc:docMk/>
            <pc:sldMk cId="2324293940" sldId="266"/>
            <ac:graphicFrameMk id="7" creationId="{2DE813D5-8C0F-D6D0-251D-ABB7288A892F}"/>
          </ac:graphicFrameMkLst>
        </pc:graphicFrameChg>
      </pc:sldChg>
      <pc:sldChg chg="modSp del mod">
        <pc:chgData name="Ross Phillips" userId="c604230b-847d-4cb1-9e23-f810d4c0fde1" providerId="ADAL" clId="{80F7D7B8-54B7-4AE8-8B50-9F80D420D669}" dt="2024-08-19T10:16:28.364" v="25" actId="47"/>
        <pc:sldMkLst>
          <pc:docMk/>
          <pc:sldMk cId="3814254270" sldId="267"/>
        </pc:sldMkLst>
        <pc:spChg chg="mod">
          <ac:chgData name="Ross Phillips" userId="c604230b-847d-4cb1-9e23-f810d4c0fde1" providerId="ADAL" clId="{80F7D7B8-54B7-4AE8-8B50-9F80D420D669}" dt="2024-08-19T10:16:18.122" v="22" actId="20577"/>
          <ac:spMkLst>
            <pc:docMk/>
            <pc:sldMk cId="3814254270" sldId="267"/>
            <ac:spMk id="5" creationId="{00000000-0000-0000-0000-000000000000}"/>
          </ac:spMkLst>
        </pc:spChg>
        <pc:spChg chg="mod">
          <ac:chgData name="Ross Phillips" userId="c604230b-847d-4cb1-9e23-f810d4c0fde1" providerId="ADAL" clId="{80F7D7B8-54B7-4AE8-8B50-9F80D420D669}" dt="2024-08-19T10:16:21.427" v="23" actId="21"/>
          <ac:spMkLst>
            <pc:docMk/>
            <pc:sldMk cId="3814254270" sldId="267"/>
            <ac:spMk id="6" creationId="{00000000-0000-0000-0000-000000000000}"/>
          </ac:spMkLst>
        </pc:spChg>
      </pc:sldChg>
      <pc:sldChg chg="modSp del mod">
        <pc:chgData name="Ross Phillips" userId="c604230b-847d-4cb1-9e23-f810d4c0fde1" providerId="ADAL" clId="{80F7D7B8-54B7-4AE8-8B50-9F80D420D669}" dt="2024-08-19T10:16:40.646" v="29" actId="47"/>
        <pc:sldMkLst>
          <pc:docMk/>
          <pc:sldMk cId="2750728834" sldId="268"/>
        </pc:sldMkLst>
        <pc:spChg chg="mod">
          <ac:chgData name="Ross Phillips" userId="c604230b-847d-4cb1-9e23-f810d4c0fde1" providerId="ADAL" clId="{80F7D7B8-54B7-4AE8-8B50-9F80D420D669}" dt="2024-08-19T10:16:33.394" v="26" actId="21"/>
          <ac:spMkLst>
            <pc:docMk/>
            <pc:sldMk cId="2750728834" sldId="268"/>
            <ac:spMk id="6" creationId="{00000000-0000-0000-0000-000000000000}"/>
          </ac:spMkLst>
        </pc:spChg>
      </pc:sldChg>
      <pc:sldChg chg="modSp del mod">
        <pc:chgData name="Ross Phillips" userId="c604230b-847d-4cb1-9e23-f810d4c0fde1" providerId="ADAL" clId="{80F7D7B8-54B7-4AE8-8B50-9F80D420D669}" dt="2024-08-19T10:16:52.375" v="36" actId="47"/>
        <pc:sldMkLst>
          <pc:docMk/>
          <pc:sldMk cId="2673158169" sldId="269"/>
        </pc:sldMkLst>
        <pc:spChg chg="mod">
          <ac:chgData name="Ross Phillips" userId="c604230b-847d-4cb1-9e23-f810d4c0fde1" providerId="ADAL" clId="{80F7D7B8-54B7-4AE8-8B50-9F80D420D669}" dt="2024-08-19T10:16:44.972" v="31" actId="27636"/>
          <ac:spMkLst>
            <pc:docMk/>
            <pc:sldMk cId="2673158169" sldId="269"/>
            <ac:spMk id="5" creationId="{00000000-0000-0000-0000-000000000000}"/>
          </ac:spMkLst>
        </pc:spChg>
        <pc:spChg chg="mod">
          <ac:chgData name="Ross Phillips" userId="c604230b-847d-4cb1-9e23-f810d4c0fde1" providerId="ADAL" clId="{80F7D7B8-54B7-4AE8-8B50-9F80D420D669}" dt="2024-08-19T10:16:44.988" v="32" actId="27636"/>
          <ac:spMkLst>
            <pc:docMk/>
            <pc:sldMk cId="2673158169" sldId="269"/>
            <ac:spMk id="6" creationId="{00000000-0000-0000-0000-000000000000}"/>
          </ac:spMkLst>
        </pc:spChg>
      </pc:sldChg>
      <pc:sldChg chg="delSp modSp mod setBg modClrScheme chgLayout">
        <pc:chgData name="Ross Phillips" userId="c604230b-847d-4cb1-9e23-f810d4c0fde1" providerId="ADAL" clId="{80F7D7B8-54B7-4AE8-8B50-9F80D420D669}" dt="2024-08-19T10:43:25.335" v="184" actId="26606"/>
        <pc:sldMkLst>
          <pc:docMk/>
          <pc:sldMk cId="240262072" sldId="270"/>
        </pc:sldMkLst>
        <pc:spChg chg="del mod ord">
          <ac:chgData name="Ross Phillips" userId="c604230b-847d-4cb1-9e23-f810d4c0fde1" providerId="ADAL" clId="{80F7D7B8-54B7-4AE8-8B50-9F80D420D669}" dt="2024-08-19T10:26:55.442" v="96" actId="478"/>
          <ac:spMkLst>
            <pc:docMk/>
            <pc:sldMk cId="240262072" sldId="270"/>
            <ac:spMk id="2" creationId="{200EC710-8908-9780-C28D-D767FB95499D}"/>
          </ac:spMkLst>
        </pc:spChg>
        <pc:spChg chg="mod ord">
          <ac:chgData name="Ross Phillips" userId="c604230b-847d-4cb1-9e23-f810d4c0fde1" providerId="ADAL" clId="{80F7D7B8-54B7-4AE8-8B50-9F80D420D669}" dt="2024-08-19T10:43:25.335" v="184" actId="26606"/>
          <ac:spMkLst>
            <pc:docMk/>
            <pc:sldMk cId="240262072" sldId="270"/>
            <ac:spMk id="10242" creationId="{00000000-0000-0000-0000-000000000000}"/>
          </ac:spMkLst>
        </pc:spChg>
        <pc:spChg chg="mod ord">
          <ac:chgData name="Ross Phillips" userId="c604230b-847d-4cb1-9e23-f810d4c0fde1" providerId="ADAL" clId="{80F7D7B8-54B7-4AE8-8B50-9F80D420D669}" dt="2024-08-19T10:43:25.335" v="184" actId="26606"/>
          <ac:spMkLst>
            <pc:docMk/>
            <pc:sldMk cId="240262072" sldId="270"/>
            <ac:spMk id="47106" creationId="{00000000-0000-0000-0000-000000000000}"/>
          </ac:spMkLst>
        </pc:spChg>
        <pc:picChg chg="mod">
          <ac:chgData name="Ross Phillips" userId="c604230b-847d-4cb1-9e23-f810d4c0fde1" providerId="ADAL" clId="{80F7D7B8-54B7-4AE8-8B50-9F80D420D669}" dt="2024-08-19T10:43:25.335" v="184" actId="26606"/>
          <ac:picMkLst>
            <pc:docMk/>
            <pc:sldMk cId="240262072" sldId="270"/>
            <ac:picMk id="10246" creationId="{00000000-0000-0000-0000-000000000000}"/>
          </ac:picMkLst>
        </pc:picChg>
      </pc:sldChg>
      <pc:sldChg chg="delSp modSp mod setBg modClrScheme chgLayout">
        <pc:chgData name="Ross Phillips" userId="c604230b-847d-4cb1-9e23-f810d4c0fde1" providerId="ADAL" clId="{80F7D7B8-54B7-4AE8-8B50-9F80D420D669}" dt="2024-08-19T10:43:29.891" v="185" actId="26606"/>
        <pc:sldMkLst>
          <pc:docMk/>
          <pc:sldMk cId="1753755328" sldId="271"/>
        </pc:sldMkLst>
        <pc:spChg chg="mod ord">
          <ac:chgData name="Ross Phillips" userId="c604230b-847d-4cb1-9e23-f810d4c0fde1" providerId="ADAL" clId="{80F7D7B8-54B7-4AE8-8B50-9F80D420D669}" dt="2024-08-19T10:43:29.891" v="185" actId="26606"/>
          <ac:spMkLst>
            <pc:docMk/>
            <pc:sldMk cId="1753755328" sldId="271"/>
            <ac:spMk id="2" creationId="{00000000-0000-0000-0000-000000000000}"/>
          </ac:spMkLst>
        </pc:spChg>
        <pc:spChg chg="del mod ord">
          <ac:chgData name="Ross Phillips" userId="c604230b-847d-4cb1-9e23-f810d4c0fde1" providerId="ADAL" clId="{80F7D7B8-54B7-4AE8-8B50-9F80D420D669}" dt="2024-08-19T10:27:26.956" v="108" actId="478"/>
          <ac:spMkLst>
            <pc:docMk/>
            <pc:sldMk cId="1753755328" sldId="271"/>
            <ac:spMk id="3" creationId="{00000000-0000-0000-0000-000000000000}"/>
          </ac:spMkLst>
        </pc:spChg>
        <pc:spChg chg="mod ord">
          <ac:chgData name="Ross Phillips" userId="c604230b-847d-4cb1-9e23-f810d4c0fde1" providerId="ADAL" clId="{80F7D7B8-54B7-4AE8-8B50-9F80D420D669}" dt="2024-08-19T10:43:29.891" v="185" actId="26606"/>
          <ac:spMkLst>
            <pc:docMk/>
            <pc:sldMk cId="1753755328" sldId="271"/>
            <ac:spMk id="11266" creationId="{00000000-0000-0000-0000-000000000000}"/>
          </ac:spMkLst>
        </pc:spChg>
        <pc:picChg chg="mod">
          <ac:chgData name="Ross Phillips" userId="c604230b-847d-4cb1-9e23-f810d4c0fde1" providerId="ADAL" clId="{80F7D7B8-54B7-4AE8-8B50-9F80D420D669}" dt="2024-08-19T10:43:29.891" v="185" actId="26606"/>
          <ac:picMkLst>
            <pc:docMk/>
            <pc:sldMk cId="1753755328" sldId="271"/>
            <ac:picMk id="4" creationId="{00000000-0000-0000-0000-000000000000}"/>
          </ac:picMkLst>
        </pc:picChg>
      </pc:sldChg>
      <pc:sldChg chg="addSp delSp modSp mod setBg modClrScheme chgLayout">
        <pc:chgData name="Ross Phillips" userId="c604230b-847d-4cb1-9e23-f810d4c0fde1" providerId="ADAL" clId="{80F7D7B8-54B7-4AE8-8B50-9F80D420D669}" dt="2024-08-19T10:41:03.684" v="176" actId="26606"/>
        <pc:sldMkLst>
          <pc:docMk/>
          <pc:sldMk cId="1957907569" sldId="273"/>
        </pc:sldMkLst>
        <pc:spChg chg="mod ord">
          <ac:chgData name="Ross Phillips" userId="c604230b-847d-4cb1-9e23-f810d4c0fde1" providerId="ADAL" clId="{80F7D7B8-54B7-4AE8-8B50-9F80D420D669}" dt="2024-08-19T10:41:03.684" v="176" actId="26606"/>
          <ac:spMkLst>
            <pc:docMk/>
            <pc:sldMk cId="1957907569" sldId="273"/>
            <ac:spMk id="2" creationId="{00000000-0000-0000-0000-000000000000}"/>
          </ac:spMkLst>
        </pc:spChg>
        <pc:spChg chg="del mod ord">
          <ac:chgData name="Ross Phillips" userId="c604230b-847d-4cb1-9e23-f810d4c0fde1" providerId="ADAL" clId="{80F7D7B8-54B7-4AE8-8B50-9F80D420D669}" dt="2024-08-19T10:41:03.684" v="176" actId="26606"/>
          <ac:spMkLst>
            <pc:docMk/>
            <pc:sldMk cId="1957907569" sldId="273"/>
            <ac:spMk id="3" creationId="{00000000-0000-0000-0000-000000000000}"/>
          </ac:spMkLst>
        </pc:spChg>
        <pc:spChg chg="del mod">
          <ac:chgData name="Ross Phillips" userId="c604230b-847d-4cb1-9e23-f810d4c0fde1" providerId="ADAL" clId="{80F7D7B8-54B7-4AE8-8B50-9F80D420D669}" dt="2024-08-19T10:26:04.326" v="81" actId="700"/>
          <ac:spMkLst>
            <pc:docMk/>
            <pc:sldMk cId="1957907569" sldId="273"/>
            <ac:spMk id="4" creationId="{35B897F9-9987-46A6-8406-68045E1FD626}"/>
          </ac:spMkLst>
        </pc:spChg>
        <pc:graphicFrameChg chg="add">
          <ac:chgData name="Ross Phillips" userId="c604230b-847d-4cb1-9e23-f810d4c0fde1" providerId="ADAL" clId="{80F7D7B8-54B7-4AE8-8B50-9F80D420D669}" dt="2024-08-19T10:41:03.684" v="176" actId="26606"/>
          <ac:graphicFrameMkLst>
            <pc:docMk/>
            <pc:sldMk cId="1957907569" sldId="273"/>
            <ac:graphicFrameMk id="9" creationId="{7381CB45-5299-F40A-7283-AF44FA68BB6D}"/>
          </ac:graphicFrameMkLst>
        </pc:graphicFrameChg>
      </pc:sldChg>
      <pc:sldChg chg="addSp modSp mod setBg">
        <pc:chgData name="Ross Phillips" userId="c604230b-847d-4cb1-9e23-f810d4c0fde1" providerId="ADAL" clId="{80F7D7B8-54B7-4AE8-8B50-9F80D420D669}" dt="2024-08-19T10:42:53.569" v="182" actId="20577"/>
        <pc:sldMkLst>
          <pc:docMk/>
          <pc:sldMk cId="1500239442" sldId="274"/>
        </pc:sldMkLst>
        <pc:spChg chg="mod">
          <ac:chgData name="Ross Phillips" userId="c604230b-847d-4cb1-9e23-f810d4c0fde1" providerId="ADAL" clId="{80F7D7B8-54B7-4AE8-8B50-9F80D420D669}" dt="2024-08-19T10:42:47.731" v="181" actId="26606"/>
          <ac:spMkLst>
            <pc:docMk/>
            <pc:sldMk cId="1500239442" sldId="274"/>
            <ac:spMk id="2" creationId="{00000000-0000-0000-0000-000000000000}"/>
          </ac:spMkLst>
        </pc:spChg>
        <pc:spChg chg="mod">
          <ac:chgData name="Ross Phillips" userId="c604230b-847d-4cb1-9e23-f810d4c0fde1" providerId="ADAL" clId="{80F7D7B8-54B7-4AE8-8B50-9F80D420D669}" dt="2024-08-19T10:42:53.569" v="182" actId="20577"/>
          <ac:spMkLst>
            <pc:docMk/>
            <pc:sldMk cId="1500239442" sldId="274"/>
            <ac:spMk id="3" creationId="{00000000-0000-0000-0000-000000000000}"/>
          </ac:spMkLst>
        </pc:spChg>
        <pc:spChg chg="add">
          <ac:chgData name="Ross Phillips" userId="c604230b-847d-4cb1-9e23-f810d4c0fde1" providerId="ADAL" clId="{80F7D7B8-54B7-4AE8-8B50-9F80D420D669}" dt="2024-08-19T10:42:47.731" v="181" actId="26606"/>
          <ac:spMkLst>
            <pc:docMk/>
            <pc:sldMk cId="1500239442" sldId="274"/>
            <ac:spMk id="10" creationId="{333F0879-3DA0-4CB8-B35E-A0AD42558191}"/>
          </ac:spMkLst>
        </pc:spChg>
        <pc:spChg chg="add">
          <ac:chgData name="Ross Phillips" userId="c604230b-847d-4cb1-9e23-f810d4c0fde1" providerId="ADAL" clId="{80F7D7B8-54B7-4AE8-8B50-9F80D420D669}" dt="2024-08-19T10:42:47.731" v="181" actId="26606"/>
          <ac:spMkLst>
            <pc:docMk/>
            <pc:sldMk cId="1500239442" sldId="274"/>
            <ac:spMk id="12" creationId="{324D2183-F388-476E-92A9-D6639D698580}"/>
          </ac:spMkLst>
        </pc:spChg>
        <pc:spChg chg="add">
          <ac:chgData name="Ross Phillips" userId="c604230b-847d-4cb1-9e23-f810d4c0fde1" providerId="ADAL" clId="{80F7D7B8-54B7-4AE8-8B50-9F80D420D669}" dt="2024-08-19T10:42:47.731" v="181" actId="26606"/>
          <ac:spMkLst>
            <pc:docMk/>
            <pc:sldMk cId="1500239442" sldId="274"/>
            <ac:spMk id="14" creationId="{243462E7-1698-4B21-BE89-AEFAC7C2FEFA}"/>
          </ac:spMkLst>
        </pc:spChg>
        <pc:spChg chg="add">
          <ac:chgData name="Ross Phillips" userId="c604230b-847d-4cb1-9e23-f810d4c0fde1" providerId="ADAL" clId="{80F7D7B8-54B7-4AE8-8B50-9F80D420D669}" dt="2024-08-19T10:42:47.731" v="181" actId="26606"/>
          <ac:spMkLst>
            <pc:docMk/>
            <pc:sldMk cId="1500239442" sldId="274"/>
            <ac:spMk id="16" creationId="{6C22FCAC-D7EC-4A52-B153-FF761E2235B3}"/>
          </ac:spMkLst>
        </pc:spChg>
        <pc:picChg chg="add mod">
          <ac:chgData name="Ross Phillips" userId="c604230b-847d-4cb1-9e23-f810d4c0fde1" providerId="ADAL" clId="{80F7D7B8-54B7-4AE8-8B50-9F80D420D669}" dt="2024-08-19T10:42:47.731" v="181" actId="26606"/>
          <ac:picMkLst>
            <pc:docMk/>
            <pc:sldMk cId="1500239442" sldId="274"/>
            <ac:picMk id="5" creationId="{C6E2BE5F-CD0B-EB07-A2C9-322C7E15A56B}"/>
          </ac:picMkLst>
        </pc:picChg>
      </pc:sldChg>
      <pc:sldChg chg="addSp delSp modSp mod setBg modClrScheme chgLayout">
        <pc:chgData name="Ross Phillips" userId="c604230b-847d-4cb1-9e23-f810d4c0fde1" providerId="ADAL" clId="{80F7D7B8-54B7-4AE8-8B50-9F80D420D669}" dt="2024-08-19T10:43:16.296" v="183" actId="26606"/>
        <pc:sldMkLst>
          <pc:docMk/>
          <pc:sldMk cId="135709280" sldId="275"/>
        </pc:sldMkLst>
        <pc:spChg chg="mod ord">
          <ac:chgData name="Ross Phillips" userId="c604230b-847d-4cb1-9e23-f810d4c0fde1" providerId="ADAL" clId="{80F7D7B8-54B7-4AE8-8B50-9F80D420D669}" dt="2024-08-19T10:43:16.296" v="183" actId="26606"/>
          <ac:spMkLst>
            <pc:docMk/>
            <pc:sldMk cId="135709280" sldId="275"/>
            <ac:spMk id="2" creationId="{00000000-0000-0000-0000-000000000000}"/>
          </ac:spMkLst>
        </pc:spChg>
        <pc:spChg chg="mod ord">
          <ac:chgData name="Ross Phillips" userId="c604230b-847d-4cb1-9e23-f810d4c0fde1" providerId="ADAL" clId="{80F7D7B8-54B7-4AE8-8B50-9F80D420D669}" dt="2024-08-19T10:43:16.296" v="183" actId="26606"/>
          <ac:spMkLst>
            <pc:docMk/>
            <pc:sldMk cId="135709280" sldId="275"/>
            <ac:spMk id="3" creationId="{00000000-0000-0000-0000-000000000000}"/>
          </ac:spMkLst>
        </pc:spChg>
        <pc:spChg chg="del mod">
          <ac:chgData name="Ross Phillips" userId="c604230b-847d-4cb1-9e23-f810d4c0fde1" providerId="ADAL" clId="{80F7D7B8-54B7-4AE8-8B50-9F80D420D669}" dt="2024-08-19T10:26:32.503" v="89" actId="700"/>
          <ac:spMkLst>
            <pc:docMk/>
            <pc:sldMk cId="135709280" sldId="275"/>
            <ac:spMk id="4" creationId="{465B4451-452E-4F48-8BC0-26380136BD4F}"/>
          </ac:spMkLst>
        </pc:spChg>
        <pc:spChg chg="add">
          <ac:chgData name="Ross Phillips" userId="c604230b-847d-4cb1-9e23-f810d4c0fde1" providerId="ADAL" clId="{80F7D7B8-54B7-4AE8-8B50-9F80D420D669}" dt="2024-08-19T10:43:16.296" v="183" actId="26606"/>
          <ac:spMkLst>
            <pc:docMk/>
            <pc:sldMk cId="135709280" sldId="275"/>
            <ac:spMk id="8" creationId="{DC878D9A-77BE-4701-AE3D-EEFC53CD50BC}"/>
          </ac:spMkLst>
        </pc:spChg>
        <pc:spChg chg="add">
          <ac:chgData name="Ross Phillips" userId="c604230b-847d-4cb1-9e23-f810d4c0fde1" providerId="ADAL" clId="{80F7D7B8-54B7-4AE8-8B50-9F80D420D669}" dt="2024-08-19T10:43:16.296" v="183" actId="26606"/>
          <ac:spMkLst>
            <pc:docMk/>
            <pc:sldMk cId="135709280" sldId="275"/>
            <ac:spMk id="10" creationId="{F643BE08-0ED1-4B73-AC6D-B7E26A59CDAA}"/>
          </ac:spMkLst>
        </pc:spChg>
        <pc:spChg chg="add">
          <ac:chgData name="Ross Phillips" userId="c604230b-847d-4cb1-9e23-f810d4c0fde1" providerId="ADAL" clId="{80F7D7B8-54B7-4AE8-8B50-9F80D420D669}" dt="2024-08-19T10:43:16.296" v="183" actId="26606"/>
          <ac:spMkLst>
            <pc:docMk/>
            <pc:sldMk cId="135709280" sldId="275"/>
            <ac:spMk id="12" creationId="{956B2094-7FC0-45FC-BFED-3CB88CEE63F5}"/>
          </ac:spMkLst>
        </pc:spChg>
        <pc:spChg chg="add">
          <ac:chgData name="Ross Phillips" userId="c604230b-847d-4cb1-9e23-f810d4c0fde1" providerId="ADAL" clId="{80F7D7B8-54B7-4AE8-8B50-9F80D420D669}" dt="2024-08-19T10:43:16.296" v="183" actId="26606"/>
          <ac:spMkLst>
            <pc:docMk/>
            <pc:sldMk cId="135709280" sldId="275"/>
            <ac:spMk id="14" creationId="{07A4B640-BB7F-4272-A710-068DBA9F9A6E}"/>
          </ac:spMkLst>
        </pc:spChg>
      </pc:sldChg>
      <pc:sldChg chg="modSp mod">
        <pc:chgData name="Ross Phillips" userId="c604230b-847d-4cb1-9e23-f810d4c0fde1" providerId="ADAL" clId="{80F7D7B8-54B7-4AE8-8B50-9F80D420D669}" dt="2024-08-19T10:38:30.397" v="142" actId="6549"/>
        <pc:sldMkLst>
          <pc:docMk/>
          <pc:sldMk cId="1720560273" sldId="276"/>
        </pc:sldMkLst>
        <pc:spChg chg="mod">
          <ac:chgData name="Ross Phillips" userId="c604230b-847d-4cb1-9e23-f810d4c0fde1" providerId="ADAL" clId="{80F7D7B8-54B7-4AE8-8B50-9F80D420D669}" dt="2024-08-19T10:38:30.397" v="142" actId="6549"/>
          <ac:spMkLst>
            <pc:docMk/>
            <pc:sldMk cId="1720560273" sldId="276"/>
            <ac:spMk id="3" creationId="{00000000-0000-0000-0000-000000000000}"/>
          </ac:spMkLst>
        </pc:spChg>
      </pc:sldChg>
      <pc:sldChg chg="delSp modSp mod setBg modClrScheme chgLayout">
        <pc:chgData name="Ross Phillips" userId="c604230b-847d-4cb1-9e23-f810d4c0fde1" providerId="ADAL" clId="{80F7D7B8-54B7-4AE8-8B50-9F80D420D669}" dt="2024-08-19T10:44:24.856" v="191" actId="26606"/>
        <pc:sldMkLst>
          <pc:docMk/>
          <pc:sldMk cId="4176552166" sldId="277"/>
        </pc:sldMkLst>
        <pc:spChg chg="mod ord">
          <ac:chgData name="Ross Phillips" userId="c604230b-847d-4cb1-9e23-f810d4c0fde1" providerId="ADAL" clId="{80F7D7B8-54B7-4AE8-8B50-9F80D420D669}" dt="2024-08-19T10:44:24.856" v="191" actId="26606"/>
          <ac:spMkLst>
            <pc:docMk/>
            <pc:sldMk cId="4176552166" sldId="277"/>
            <ac:spMk id="2" creationId="{00000000-0000-0000-0000-000000000000}"/>
          </ac:spMkLst>
        </pc:spChg>
        <pc:spChg chg="mod ord">
          <ac:chgData name="Ross Phillips" userId="c604230b-847d-4cb1-9e23-f810d4c0fde1" providerId="ADAL" clId="{80F7D7B8-54B7-4AE8-8B50-9F80D420D669}" dt="2024-08-19T10:44:24.856" v="191" actId="26606"/>
          <ac:spMkLst>
            <pc:docMk/>
            <pc:sldMk cId="4176552166" sldId="277"/>
            <ac:spMk id="3" creationId="{00000000-0000-0000-0000-000000000000}"/>
          </ac:spMkLst>
        </pc:spChg>
        <pc:spChg chg="del mod">
          <ac:chgData name="Ross Phillips" userId="c604230b-847d-4cb1-9e23-f810d4c0fde1" providerId="ADAL" clId="{80F7D7B8-54B7-4AE8-8B50-9F80D420D669}" dt="2024-08-19T10:38:53.513" v="144" actId="700"/>
          <ac:spMkLst>
            <pc:docMk/>
            <pc:sldMk cId="4176552166" sldId="277"/>
            <ac:spMk id="4" creationId="{B06150E8-DFD1-43E9-BCC4-A5453599B488}"/>
          </ac:spMkLst>
        </pc:spChg>
        <pc:picChg chg="mod">
          <ac:chgData name="Ross Phillips" userId="c604230b-847d-4cb1-9e23-f810d4c0fde1" providerId="ADAL" clId="{80F7D7B8-54B7-4AE8-8B50-9F80D420D669}" dt="2024-08-19T10:44:24.856" v="191" actId="26606"/>
          <ac:picMkLst>
            <pc:docMk/>
            <pc:sldMk cId="4176552166" sldId="277"/>
            <ac:picMk id="2050" creationId="{00000000-0000-0000-0000-000000000000}"/>
          </ac:picMkLst>
        </pc:picChg>
      </pc:sldChg>
      <pc:sldChg chg="addSp delSp modSp mod setBg modClrScheme chgLayout">
        <pc:chgData name="Ross Phillips" userId="c604230b-847d-4cb1-9e23-f810d4c0fde1" providerId="ADAL" clId="{80F7D7B8-54B7-4AE8-8B50-9F80D420D669}" dt="2024-08-19T11:54:06.862" v="218" actId="26606"/>
        <pc:sldMkLst>
          <pc:docMk/>
          <pc:sldMk cId="1541331259" sldId="278"/>
        </pc:sldMkLst>
        <pc:spChg chg="mod ord">
          <ac:chgData name="Ross Phillips" userId="c604230b-847d-4cb1-9e23-f810d4c0fde1" providerId="ADAL" clId="{80F7D7B8-54B7-4AE8-8B50-9F80D420D669}" dt="2024-08-19T11:54:06.862" v="218" actId="26606"/>
          <ac:spMkLst>
            <pc:docMk/>
            <pc:sldMk cId="1541331259" sldId="278"/>
            <ac:spMk id="2" creationId="{00000000-0000-0000-0000-000000000000}"/>
          </ac:spMkLst>
        </pc:spChg>
        <pc:spChg chg="del mod ord">
          <ac:chgData name="Ross Phillips" userId="c604230b-847d-4cb1-9e23-f810d4c0fde1" providerId="ADAL" clId="{80F7D7B8-54B7-4AE8-8B50-9F80D420D669}" dt="2024-08-19T11:54:06.862" v="218" actId="26606"/>
          <ac:spMkLst>
            <pc:docMk/>
            <pc:sldMk cId="1541331259" sldId="278"/>
            <ac:spMk id="3" creationId="{00000000-0000-0000-0000-000000000000}"/>
          </ac:spMkLst>
        </pc:spChg>
        <pc:spChg chg="del mod">
          <ac:chgData name="Ross Phillips" userId="c604230b-847d-4cb1-9e23-f810d4c0fde1" providerId="ADAL" clId="{80F7D7B8-54B7-4AE8-8B50-9F80D420D669}" dt="2024-08-19T10:39:52.330" v="159" actId="700"/>
          <ac:spMkLst>
            <pc:docMk/>
            <pc:sldMk cId="1541331259" sldId="278"/>
            <ac:spMk id="4" creationId="{0C268890-AF5B-43AE-BDB4-E2268A7940EE}"/>
          </ac:spMkLst>
        </pc:spChg>
        <pc:graphicFrameChg chg="add">
          <ac:chgData name="Ross Phillips" userId="c604230b-847d-4cb1-9e23-f810d4c0fde1" providerId="ADAL" clId="{80F7D7B8-54B7-4AE8-8B50-9F80D420D669}" dt="2024-08-19T11:54:06.862" v="218" actId="26606"/>
          <ac:graphicFrameMkLst>
            <pc:docMk/>
            <pc:sldMk cId="1541331259" sldId="278"/>
            <ac:graphicFrameMk id="6" creationId="{5A80ED44-1C0E-350B-8989-3926D89F30C9}"/>
          </ac:graphicFrameMkLst>
        </pc:graphicFrameChg>
      </pc:sldChg>
      <pc:sldChg chg="addSp delSp modSp mod setBg modClrScheme chgLayout">
        <pc:chgData name="Ross Phillips" userId="c604230b-847d-4cb1-9e23-f810d4c0fde1" providerId="ADAL" clId="{80F7D7B8-54B7-4AE8-8B50-9F80D420D669}" dt="2024-08-19T11:54:17.668" v="219" actId="26606"/>
        <pc:sldMkLst>
          <pc:docMk/>
          <pc:sldMk cId="2872721668" sldId="279"/>
        </pc:sldMkLst>
        <pc:spChg chg="mod ord">
          <ac:chgData name="Ross Phillips" userId="c604230b-847d-4cb1-9e23-f810d4c0fde1" providerId="ADAL" clId="{80F7D7B8-54B7-4AE8-8B50-9F80D420D669}" dt="2024-08-19T11:54:17.668" v="219" actId="26606"/>
          <ac:spMkLst>
            <pc:docMk/>
            <pc:sldMk cId="2872721668" sldId="279"/>
            <ac:spMk id="2" creationId="{00000000-0000-0000-0000-000000000000}"/>
          </ac:spMkLst>
        </pc:spChg>
        <pc:spChg chg="mod ord">
          <ac:chgData name="Ross Phillips" userId="c604230b-847d-4cb1-9e23-f810d4c0fde1" providerId="ADAL" clId="{80F7D7B8-54B7-4AE8-8B50-9F80D420D669}" dt="2024-08-19T11:54:17.668" v="219" actId="26606"/>
          <ac:spMkLst>
            <pc:docMk/>
            <pc:sldMk cId="2872721668" sldId="279"/>
            <ac:spMk id="3" creationId="{00000000-0000-0000-0000-000000000000}"/>
          </ac:spMkLst>
        </pc:spChg>
        <pc:spChg chg="del mod">
          <ac:chgData name="Ross Phillips" userId="c604230b-847d-4cb1-9e23-f810d4c0fde1" providerId="ADAL" clId="{80F7D7B8-54B7-4AE8-8B50-9F80D420D669}" dt="2024-08-19T10:40:01.169" v="164" actId="700"/>
          <ac:spMkLst>
            <pc:docMk/>
            <pc:sldMk cId="2872721668" sldId="279"/>
            <ac:spMk id="4" creationId="{056C8AF3-6DD0-4037-82AC-CBA7CFDAD6FB}"/>
          </ac:spMkLst>
        </pc:spChg>
        <pc:spChg chg="add">
          <ac:chgData name="Ross Phillips" userId="c604230b-847d-4cb1-9e23-f810d4c0fde1" providerId="ADAL" clId="{80F7D7B8-54B7-4AE8-8B50-9F80D420D669}" dt="2024-08-19T11:54:17.668" v="219" actId="26606"/>
          <ac:spMkLst>
            <pc:docMk/>
            <pc:sldMk cId="2872721668" sldId="279"/>
            <ac:spMk id="1031" creationId="{11C7711F-3983-4AB1-AFDE-96F7C06514D3}"/>
          </ac:spMkLst>
        </pc:spChg>
        <pc:spChg chg="add">
          <ac:chgData name="Ross Phillips" userId="c604230b-847d-4cb1-9e23-f810d4c0fde1" providerId="ADAL" clId="{80F7D7B8-54B7-4AE8-8B50-9F80D420D669}" dt="2024-08-19T11:54:17.668" v="219" actId="26606"/>
          <ac:spMkLst>
            <pc:docMk/>
            <pc:sldMk cId="2872721668" sldId="279"/>
            <ac:spMk id="1039" creationId="{B3085476-B49E-49ED-87D2-1165E69D2605}"/>
          </ac:spMkLst>
        </pc:spChg>
        <pc:grpChg chg="add">
          <ac:chgData name="Ross Phillips" userId="c604230b-847d-4cb1-9e23-f810d4c0fde1" providerId="ADAL" clId="{80F7D7B8-54B7-4AE8-8B50-9F80D420D669}" dt="2024-08-19T11:54:17.668" v="219" actId="26606"/>
          <ac:grpSpMkLst>
            <pc:docMk/>
            <pc:sldMk cId="2872721668" sldId="279"/>
            <ac:grpSpMk id="1033" creationId="{89BC9D38-9241-4F71-9B45-73827299E4C5}"/>
          </ac:grpSpMkLst>
        </pc:grpChg>
        <pc:picChg chg="mod">
          <ac:chgData name="Ross Phillips" userId="c604230b-847d-4cb1-9e23-f810d4c0fde1" providerId="ADAL" clId="{80F7D7B8-54B7-4AE8-8B50-9F80D420D669}" dt="2024-08-19T11:54:17.668" v="219" actId="26606"/>
          <ac:picMkLst>
            <pc:docMk/>
            <pc:sldMk cId="2872721668" sldId="279"/>
            <ac:picMk id="1026" creationId="{00000000-0000-0000-0000-000000000000}"/>
          </ac:picMkLst>
        </pc:picChg>
        <pc:cxnChg chg="add">
          <ac:chgData name="Ross Phillips" userId="c604230b-847d-4cb1-9e23-f810d4c0fde1" providerId="ADAL" clId="{80F7D7B8-54B7-4AE8-8B50-9F80D420D669}" dt="2024-08-19T11:54:17.668" v="219" actId="26606"/>
          <ac:cxnSpMkLst>
            <pc:docMk/>
            <pc:sldMk cId="2872721668" sldId="279"/>
            <ac:cxnSpMk id="1041" creationId="{59BA5C68-DFCC-4101-8403-F96781CDDD7A}"/>
          </ac:cxnSpMkLst>
        </pc:cxnChg>
      </pc:sldChg>
      <pc:sldChg chg="addSp delSp modSp mod setBg modClrScheme chgLayout">
        <pc:chgData name="Ross Phillips" userId="c604230b-847d-4cb1-9e23-f810d4c0fde1" providerId="ADAL" clId="{80F7D7B8-54B7-4AE8-8B50-9F80D420D669}" dt="2024-08-19T11:54:21.549" v="220" actId="26606"/>
        <pc:sldMkLst>
          <pc:docMk/>
          <pc:sldMk cId="2051785587" sldId="280"/>
        </pc:sldMkLst>
        <pc:spChg chg="mod ord">
          <ac:chgData name="Ross Phillips" userId="c604230b-847d-4cb1-9e23-f810d4c0fde1" providerId="ADAL" clId="{80F7D7B8-54B7-4AE8-8B50-9F80D420D669}" dt="2024-08-19T11:54:21.549" v="220" actId="26606"/>
          <ac:spMkLst>
            <pc:docMk/>
            <pc:sldMk cId="2051785587" sldId="280"/>
            <ac:spMk id="2" creationId="{00000000-0000-0000-0000-000000000000}"/>
          </ac:spMkLst>
        </pc:spChg>
        <pc:spChg chg="mod ord">
          <ac:chgData name="Ross Phillips" userId="c604230b-847d-4cb1-9e23-f810d4c0fde1" providerId="ADAL" clId="{80F7D7B8-54B7-4AE8-8B50-9F80D420D669}" dt="2024-08-19T11:54:21.549" v="220" actId="26606"/>
          <ac:spMkLst>
            <pc:docMk/>
            <pc:sldMk cId="2051785587" sldId="280"/>
            <ac:spMk id="3" creationId="{00000000-0000-0000-0000-000000000000}"/>
          </ac:spMkLst>
        </pc:spChg>
        <pc:spChg chg="del mod">
          <ac:chgData name="Ross Phillips" userId="c604230b-847d-4cb1-9e23-f810d4c0fde1" providerId="ADAL" clId="{80F7D7B8-54B7-4AE8-8B50-9F80D420D669}" dt="2024-08-19T10:40:11.440" v="167" actId="700"/>
          <ac:spMkLst>
            <pc:docMk/>
            <pc:sldMk cId="2051785587" sldId="280"/>
            <ac:spMk id="4" creationId="{1596D85C-26AE-4116-AC87-6CFA49072CB2}"/>
          </ac:spMkLst>
        </pc:spChg>
        <pc:spChg chg="add">
          <ac:chgData name="Ross Phillips" userId="c604230b-847d-4cb1-9e23-f810d4c0fde1" providerId="ADAL" clId="{80F7D7B8-54B7-4AE8-8B50-9F80D420D669}" dt="2024-08-19T11:54:21.549" v="220" actId="26606"/>
          <ac:spMkLst>
            <pc:docMk/>
            <pc:sldMk cId="2051785587" sldId="280"/>
            <ac:spMk id="4103" creationId="{11C7711F-3983-4AB1-AFDE-96F7C06514D3}"/>
          </ac:spMkLst>
        </pc:spChg>
        <pc:spChg chg="add">
          <ac:chgData name="Ross Phillips" userId="c604230b-847d-4cb1-9e23-f810d4c0fde1" providerId="ADAL" clId="{80F7D7B8-54B7-4AE8-8B50-9F80D420D669}" dt="2024-08-19T11:54:21.549" v="220" actId="26606"/>
          <ac:spMkLst>
            <pc:docMk/>
            <pc:sldMk cId="2051785587" sldId="280"/>
            <ac:spMk id="4111" creationId="{B3085476-B49E-49ED-87D2-1165E69D2605}"/>
          </ac:spMkLst>
        </pc:spChg>
        <pc:grpChg chg="add">
          <ac:chgData name="Ross Phillips" userId="c604230b-847d-4cb1-9e23-f810d4c0fde1" providerId="ADAL" clId="{80F7D7B8-54B7-4AE8-8B50-9F80D420D669}" dt="2024-08-19T11:54:21.549" v="220" actId="26606"/>
          <ac:grpSpMkLst>
            <pc:docMk/>
            <pc:sldMk cId="2051785587" sldId="280"/>
            <ac:grpSpMk id="4105" creationId="{89BC9D38-9241-4F71-9B45-73827299E4C5}"/>
          </ac:grpSpMkLst>
        </pc:grpChg>
        <pc:picChg chg="mod">
          <ac:chgData name="Ross Phillips" userId="c604230b-847d-4cb1-9e23-f810d4c0fde1" providerId="ADAL" clId="{80F7D7B8-54B7-4AE8-8B50-9F80D420D669}" dt="2024-08-19T11:54:21.549" v="220" actId="26606"/>
          <ac:picMkLst>
            <pc:docMk/>
            <pc:sldMk cId="2051785587" sldId="280"/>
            <ac:picMk id="4098" creationId="{00000000-0000-0000-0000-000000000000}"/>
          </ac:picMkLst>
        </pc:picChg>
        <pc:cxnChg chg="add">
          <ac:chgData name="Ross Phillips" userId="c604230b-847d-4cb1-9e23-f810d4c0fde1" providerId="ADAL" clId="{80F7D7B8-54B7-4AE8-8B50-9F80D420D669}" dt="2024-08-19T11:54:21.549" v="220" actId="26606"/>
          <ac:cxnSpMkLst>
            <pc:docMk/>
            <pc:sldMk cId="2051785587" sldId="280"/>
            <ac:cxnSpMk id="4113" creationId="{59BA5C68-DFCC-4101-8403-F96781CDDD7A}"/>
          </ac:cxnSpMkLst>
        </pc:cxnChg>
      </pc:sldChg>
      <pc:sldChg chg="addSp delSp modSp mod setBg modClrScheme chgLayout">
        <pc:chgData name="Ross Phillips" userId="c604230b-847d-4cb1-9e23-f810d4c0fde1" providerId="ADAL" clId="{80F7D7B8-54B7-4AE8-8B50-9F80D420D669}" dt="2024-08-19T11:54:29.462" v="221" actId="26606"/>
        <pc:sldMkLst>
          <pc:docMk/>
          <pc:sldMk cId="678587931" sldId="281"/>
        </pc:sldMkLst>
        <pc:spChg chg="mod ord">
          <ac:chgData name="Ross Phillips" userId="c604230b-847d-4cb1-9e23-f810d4c0fde1" providerId="ADAL" clId="{80F7D7B8-54B7-4AE8-8B50-9F80D420D669}" dt="2024-08-19T11:54:29.462" v="221" actId="26606"/>
          <ac:spMkLst>
            <pc:docMk/>
            <pc:sldMk cId="678587931" sldId="281"/>
            <ac:spMk id="2" creationId="{00000000-0000-0000-0000-000000000000}"/>
          </ac:spMkLst>
        </pc:spChg>
        <pc:spChg chg="del mod ord">
          <ac:chgData name="Ross Phillips" userId="c604230b-847d-4cb1-9e23-f810d4c0fde1" providerId="ADAL" clId="{80F7D7B8-54B7-4AE8-8B50-9F80D420D669}" dt="2024-08-19T11:54:29.462" v="221" actId="26606"/>
          <ac:spMkLst>
            <pc:docMk/>
            <pc:sldMk cId="678587931" sldId="281"/>
            <ac:spMk id="3" creationId="{00000000-0000-0000-0000-000000000000}"/>
          </ac:spMkLst>
        </pc:spChg>
        <pc:spChg chg="del mod">
          <ac:chgData name="Ross Phillips" userId="c604230b-847d-4cb1-9e23-f810d4c0fde1" providerId="ADAL" clId="{80F7D7B8-54B7-4AE8-8B50-9F80D420D669}" dt="2024-08-19T10:40:20.799" v="170" actId="700"/>
          <ac:spMkLst>
            <pc:docMk/>
            <pc:sldMk cId="678587931" sldId="281"/>
            <ac:spMk id="6" creationId="{00000000-0000-0000-0000-000000000000}"/>
          </ac:spMkLst>
        </pc:spChg>
        <pc:graphicFrameChg chg="add">
          <ac:chgData name="Ross Phillips" userId="c604230b-847d-4cb1-9e23-f810d4c0fde1" providerId="ADAL" clId="{80F7D7B8-54B7-4AE8-8B50-9F80D420D669}" dt="2024-08-19T11:54:29.462" v="221" actId="26606"/>
          <ac:graphicFrameMkLst>
            <pc:docMk/>
            <pc:sldMk cId="678587931" sldId="281"/>
            <ac:graphicFrameMk id="5" creationId="{CB6F0786-1B2B-F6F4-0911-0E4CCBD45624}"/>
          </ac:graphicFrameMkLst>
        </pc:graphicFrameChg>
      </pc:sldChg>
      <pc:sldChg chg="addSp delSp modSp mod setBg modClrScheme chgLayout modNotesTx">
        <pc:chgData name="Ross Phillips" userId="c604230b-847d-4cb1-9e23-f810d4c0fde1" providerId="ADAL" clId="{80F7D7B8-54B7-4AE8-8B50-9F80D420D669}" dt="2024-08-19T11:53:52.183" v="216" actId="20577"/>
        <pc:sldMkLst>
          <pc:docMk/>
          <pc:sldMk cId="1536547284" sldId="282"/>
        </pc:sldMkLst>
        <pc:spChg chg="mod ord">
          <ac:chgData name="Ross Phillips" userId="c604230b-847d-4cb1-9e23-f810d4c0fde1" providerId="ADAL" clId="{80F7D7B8-54B7-4AE8-8B50-9F80D420D669}" dt="2024-08-19T10:44:36.029" v="192" actId="26606"/>
          <ac:spMkLst>
            <pc:docMk/>
            <pc:sldMk cId="1536547284" sldId="282"/>
            <ac:spMk id="2" creationId="{00000000-0000-0000-0000-000000000000}"/>
          </ac:spMkLst>
        </pc:spChg>
        <pc:spChg chg="del mod ord">
          <ac:chgData name="Ross Phillips" userId="c604230b-847d-4cb1-9e23-f810d4c0fde1" providerId="ADAL" clId="{80F7D7B8-54B7-4AE8-8B50-9F80D420D669}" dt="2024-08-19T10:44:36.029" v="192" actId="26606"/>
          <ac:spMkLst>
            <pc:docMk/>
            <pc:sldMk cId="1536547284" sldId="282"/>
            <ac:spMk id="3" creationId="{00000000-0000-0000-0000-000000000000}"/>
          </ac:spMkLst>
        </pc:spChg>
        <pc:spChg chg="del mod">
          <ac:chgData name="Ross Phillips" userId="c604230b-847d-4cb1-9e23-f810d4c0fde1" providerId="ADAL" clId="{80F7D7B8-54B7-4AE8-8B50-9F80D420D669}" dt="2024-08-19T10:39:03.923" v="148" actId="700"/>
          <ac:spMkLst>
            <pc:docMk/>
            <pc:sldMk cId="1536547284" sldId="282"/>
            <ac:spMk id="4" creationId="{5055A219-E9E7-491D-B6FD-4ADAB51C6A22}"/>
          </ac:spMkLst>
        </pc:spChg>
        <pc:graphicFrameChg chg="add mod modGraphic">
          <ac:chgData name="Ross Phillips" userId="c604230b-847d-4cb1-9e23-f810d4c0fde1" providerId="ADAL" clId="{80F7D7B8-54B7-4AE8-8B50-9F80D420D669}" dt="2024-08-19T10:45:07.757" v="193" actId="26606"/>
          <ac:graphicFrameMkLst>
            <pc:docMk/>
            <pc:sldMk cId="1536547284" sldId="282"/>
            <ac:graphicFrameMk id="7" creationId="{CC5E6EAF-29E4-DC58-799D-BAF85AB16A6D}"/>
          </ac:graphicFrameMkLst>
        </pc:graphicFrameChg>
      </pc:sldChg>
      <pc:sldChg chg="modSp del mod modClrScheme modShow chgLayout">
        <pc:chgData name="Ross Phillips" userId="c604230b-847d-4cb1-9e23-f810d4c0fde1" providerId="ADAL" clId="{80F7D7B8-54B7-4AE8-8B50-9F80D420D669}" dt="2024-08-19T10:45:40.723" v="197" actId="47"/>
        <pc:sldMkLst>
          <pc:docMk/>
          <pc:sldMk cId="3591010932" sldId="283"/>
        </pc:sldMkLst>
        <pc:spChg chg="mod ord">
          <ac:chgData name="Ross Phillips" userId="c604230b-847d-4cb1-9e23-f810d4c0fde1" providerId="ADAL" clId="{80F7D7B8-54B7-4AE8-8B50-9F80D420D669}" dt="2024-08-19T10:45:28.897" v="196" actId="700"/>
          <ac:spMkLst>
            <pc:docMk/>
            <pc:sldMk cId="3591010932" sldId="283"/>
            <ac:spMk id="2" creationId="{00000000-0000-0000-0000-000000000000}"/>
          </ac:spMkLst>
        </pc:spChg>
        <pc:spChg chg="mod ord">
          <ac:chgData name="Ross Phillips" userId="c604230b-847d-4cb1-9e23-f810d4c0fde1" providerId="ADAL" clId="{80F7D7B8-54B7-4AE8-8B50-9F80D420D669}" dt="2024-08-19T10:45:28.897" v="196" actId="700"/>
          <ac:spMkLst>
            <pc:docMk/>
            <pc:sldMk cId="3591010932" sldId="283"/>
            <ac:spMk id="3" creationId="{00000000-0000-0000-0000-000000000000}"/>
          </ac:spMkLst>
        </pc:spChg>
      </pc:sldChg>
      <pc:sldChg chg="modSp mod">
        <pc:chgData name="Ross Phillips" userId="c604230b-847d-4cb1-9e23-f810d4c0fde1" providerId="ADAL" clId="{80F7D7B8-54B7-4AE8-8B50-9F80D420D669}" dt="2024-08-19T10:39:26.037" v="153" actId="6549"/>
        <pc:sldMkLst>
          <pc:docMk/>
          <pc:sldMk cId="658298815" sldId="284"/>
        </pc:sldMkLst>
        <pc:spChg chg="mod">
          <ac:chgData name="Ross Phillips" userId="c604230b-847d-4cb1-9e23-f810d4c0fde1" providerId="ADAL" clId="{80F7D7B8-54B7-4AE8-8B50-9F80D420D669}" dt="2024-08-19T10:39:26.037" v="153" actId="6549"/>
          <ac:spMkLst>
            <pc:docMk/>
            <pc:sldMk cId="658298815" sldId="284"/>
            <ac:spMk id="4" creationId="{00000000-0000-0000-0000-000000000000}"/>
          </ac:spMkLst>
        </pc:spChg>
      </pc:sldChg>
      <pc:sldChg chg="modSp mod">
        <pc:chgData name="Ross Phillips" userId="c604230b-847d-4cb1-9e23-f810d4c0fde1" providerId="ADAL" clId="{80F7D7B8-54B7-4AE8-8B50-9F80D420D669}" dt="2024-08-19T10:40:35.291" v="175" actId="6549"/>
        <pc:sldMkLst>
          <pc:docMk/>
          <pc:sldMk cId="1956327829" sldId="286"/>
        </pc:sldMkLst>
        <pc:spChg chg="mod">
          <ac:chgData name="Ross Phillips" userId="c604230b-847d-4cb1-9e23-f810d4c0fde1" providerId="ADAL" clId="{80F7D7B8-54B7-4AE8-8B50-9F80D420D669}" dt="2024-08-19T10:40:35.291" v="175" actId="6549"/>
          <ac:spMkLst>
            <pc:docMk/>
            <pc:sldMk cId="1956327829" sldId="286"/>
            <ac:spMk id="3" creationId="{00000000-0000-0000-0000-000000000000}"/>
          </ac:spMkLst>
        </pc:spChg>
      </pc:sldChg>
      <pc:sldChg chg="addSp delSp modSp mod setBg modClrScheme chgLayout">
        <pc:chgData name="Ross Phillips" userId="c604230b-847d-4cb1-9e23-f810d4c0fde1" providerId="ADAL" clId="{80F7D7B8-54B7-4AE8-8B50-9F80D420D669}" dt="2024-08-19T10:18:37.567" v="63" actId="26606"/>
        <pc:sldMkLst>
          <pc:docMk/>
          <pc:sldMk cId="1776277475" sldId="287"/>
        </pc:sldMkLst>
        <pc:spChg chg="mod ord">
          <ac:chgData name="Ross Phillips" userId="c604230b-847d-4cb1-9e23-f810d4c0fde1" providerId="ADAL" clId="{80F7D7B8-54B7-4AE8-8B50-9F80D420D669}" dt="2024-08-19T10:18:37.567" v="63" actId="26606"/>
          <ac:spMkLst>
            <pc:docMk/>
            <pc:sldMk cId="1776277475" sldId="287"/>
            <ac:spMk id="2" creationId="{00000000-0000-0000-0000-000000000000}"/>
          </ac:spMkLst>
        </pc:spChg>
        <pc:spChg chg="del mod ord">
          <ac:chgData name="Ross Phillips" userId="c604230b-847d-4cb1-9e23-f810d4c0fde1" providerId="ADAL" clId="{80F7D7B8-54B7-4AE8-8B50-9F80D420D669}" dt="2024-08-19T10:18:26.448" v="61" actId="700"/>
          <ac:spMkLst>
            <pc:docMk/>
            <pc:sldMk cId="1776277475" sldId="287"/>
            <ac:spMk id="3" creationId="{00000000-0000-0000-0000-000000000000}"/>
          </ac:spMkLst>
        </pc:spChg>
        <pc:spChg chg="mod ord">
          <ac:chgData name="Ross Phillips" userId="c604230b-847d-4cb1-9e23-f810d4c0fde1" providerId="ADAL" clId="{80F7D7B8-54B7-4AE8-8B50-9F80D420D669}" dt="2024-08-19T10:18:37.567" v="63" actId="26606"/>
          <ac:spMkLst>
            <pc:docMk/>
            <pc:sldMk cId="1776277475" sldId="287"/>
            <ac:spMk id="4" creationId="{00000000-0000-0000-0000-000000000000}"/>
          </ac:spMkLst>
        </pc:spChg>
        <pc:spChg chg="add">
          <ac:chgData name="Ross Phillips" userId="c604230b-847d-4cb1-9e23-f810d4c0fde1" providerId="ADAL" clId="{80F7D7B8-54B7-4AE8-8B50-9F80D420D669}" dt="2024-08-19T10:18:37.567" v="63" actId="26606"/>
          <ac:spMkLst>
            <pc:docMk/>
            <pc:sldMk cId="1776277475" sldId="287"/>
            <ac:spMk id="4103" creationId="{4A2AAA7B-DD5A-486B-B28F-F19588315309}"/>
          </ac:spMkLst>
        </pc:spChg>
        <pc:grpChg chg="add">
          <ac:chgData name="Ross Phillips" userId="c604230b-847d-4cb1-9e23-f810d4c0fde1" providerId="ADAL" clId="{80F7D7B8-54B7-4AE8-8B50-9F80D420D669}" dt="2024-08-19T10:18:37.567" v="63" actId="26606"/>
          <ac:grpSpMkLst>
            <pc:docMk/>
            <pc:sldMk cId="1776277475" sldId="287"/>
            <ac:grpSpMk id="4105" creationId="{3DB99B21-A649-42D2-BB86-486C2E73A089}"/>
          </ac:grpSpMkLst>
        </pc:grpChg>
        <pc:picChg chg="mod">
          <ac:chgData name="Ross Phillips" userId="c604230b-847d-4cb1-9e23-f810d4c0fde1" providerId="ADAL" clId="{80F7D7B8-54B7-4AE8-8B50-9F80D420D669}" dt="2024-08-19T10:18:37.567" v="63" actId="26606"/>
          <ac:picMkLst>
            <pc:docMk/>
            <pc:sldMk cId="1776277475" sldId="287"/>
            <ac:picMk id="5" creationId="{00000000-0000-0000-0000-000000000000}"/>
          </ac:picMkLst>
        </pc:picChg>
        <pc:picChg chg="mod ord">
          <ac:chgData name="Ross Phillips" userId="c604230b-847d-4cb1-9e23-f810d4c0fde1" providerId="ADAL" clId="{80F7D7B8-54B7-4AE8-8B50-9F80D420D669}" dt="2024-08-19T10:18:37.567" v="63" actId="26606"/>
          <ac:picMkLst>
            <pc:docMk/>
            <pc:sldMk cId="1776277475" sldId="287"/>
            <ac:picMk id="4098" creationId="{00000000-0000-0000-0000-000000000000}"/>
          </ac:picMkLst>
        </pc:picChg>
        <pc:cxnChg chg="add">
          <ac:chgData name="Ross Phillips" userId="c604230b-847d-4cb1-9e23-f810d4c0fde1" providerId="ADAL" clId="{80F7D7B8-54B7-4AE8-8B50-9F80D420D669}" dt="2024-08-19T10:18:37.567" v="63" actId="26606"/>
          <ac:cxnSpMkLst>
            <pc:docMk/>
            <pc:sldMk cId="1776277475" sldId="287"/>
            <ac:cxnSpMk id="4111" creationId="{496D98D9-A8AD-432E-BD4E-FF80012442F0}"/>
          </ac:cxnSpMkLst>
        </pc:cxnChg>
      </pc:sldChg>
      <pc:sldChg chg="delSp modSp mod modClrScheme chgLayout">
        <pc:chgData name="Ross Phillips" userId="c604230b-847d-4cb1-9e23-f810d4c0fde1" providerId="ADAL" clId="{80F7D7B8-54B7-4AE8-8B50-9F80D420D669}" dt="2024-08-19T10:19:15.564" v="70" actId="1076"/>
        <pc:sldMkLst>
          <pc:docMk/>
          <pc:sldMk cId="387223958" sldId="288"/>
        </pc:sldMkLst>
        <pc:spChg chg="mod ord">
          <ac:chgData name="Ross Phillips" userId="c604230b-847d-4cb1-9e23-f810d4c0fde1" providerId="ADAL" clId="{80F7D7B8-54B7-4AE8-8B50-9F80D420D669}" dt="2024-08-19T10:18:56.326" v="66" actId="700"/>
          <ac:spMkLst>
            <pc:docMk/>
            <pc:sldMk cId="387223958" sldId="288"/>
            <ac:spMk id="2" creationId="{00000000-0000-0000-0000-000000000000}"/>
          </ac:spMkLst>
        </pc:spChg>
        <pc:spChg chg="del mod ord">
          <ac:chgData name="Ross Phillips" userId="c604230b-847d-4cb1-9e23-f810d4c0fde1" providerId="ADAL" clId="{80F7D7B8-54B7-4AE8-8B50-9F80D420D669}" dt="2024-08-19T10:18:56.326" v="66" actId="700"/>
          <ac:spMkLst>
            <pc:docMk/>
            <pc:sldMk cId="387223958" sldId="288"/>
            <ac:spMk id="3" creationId="{00000000-0000-0000-0000-000000000000}"/>
          </ac:spMkLst>
        </pc:spChg>
        <pc:spChg chg="mod ord">
          <ac:chgData name="Ross Phillips" userId="c604230b-847d-4cb1-9e23-f810d4c0fde1" providerId="ADAL" clId="{80F7D7B8-54B7-4AE8-8B50-9F80D420D669}" dt="2024-08-19T10:18:56.326" v="66" actId="700"/>
          <ac:spMkLst>
            <pc:docMk/>
            <pc:sldMk cId="387223958" sldId="288"/>
            <ac:spMk id="4" creationId="{00000000-0000-0000-0000-000000000000}"/>
          </ac:spMkLst>
        </pc:spChg>
        <pc:picChg chg="mod">
          <ac:chgData name="Ross Phillips" userId="c604230b-847d-4cb1-9e23-f810d4c0fde1" providerId="ADAL" clId="{80F7D7B8-54B7-4AE8-8B50-9F80D420D669}" dt="2024-08-19T10:19:15.564" v="70" actId="1076"/>
          <ac:picMkLst>
            <pc:docMk/>
            <pc:sldMk cId="387223958" sldId="288"/>
            <ac:picMk id="1026" creationId="{00000000-0000-0000-0000-000000000000}"/>
          </ac:picMkLst>
        </pc:picChg>
      </pc:sldChg>
      <pc:sldChg chg="delSp modSp mod setBg modClrScheme chgLayout">
        <pc:chgData name="Ross Phillips" userId="c604230b-847d-4cb1-9e23-f810d4c0fde1" providerId="ADAL" clId="{80F7D7B8-54B7-4AE8-8B50-9F80D420D669}" dt="2024-08-19T10:43:39.656" v="186" actId="26606"/>
        <pc:sldMkLst>
          <pc:docMk/>
          <pc:sldMk cId="4071553140" sldId="298"/>
        </pc:sldMkLst>
        <pc:spChg chg="mod ord">
          <ac:chgData name="Ross Phillips" userId="c604230b-847d-4cb1-9e23-f810d4c0fde1" providerId="ADAL" clId="{80F7D7B8-54B7-4AE8-8B50-9F80D420D669}" dt="2024-08-19T10:43:39.656" v="186" actId="26606"/>
          <ac:spMkLst>
            <pc:docMk/>
            <pc:sldMk cId="4071553140" sldId="298"/>
            <ac:spMk id="4" creationId="{00000000-0000-0000-0000-000000000000}"/>
          </ac:spMkLst>
        </pc:spChg>
        <pc:spChg chg="mod ord">
          <ac:chgData name="Ross Phillips" userId="c604230b-847d-4cb1-9e23-f810d4c0fde1" providerId="ADAL" clId="{80F7D7B8-54B7-4AE8-8B50-9F80D420D669}" dt="2024-08-19T10:43:39.656" v="186" actId="26606"/>
          <ac:spMkLst>
            <pc:docMk/>
            <pc:sldMk cId="4071553140" sldId="298"/>
            <ac:spMk id="5" creationId="{00000000-0000-0000-0000-000000000000}"/>
          </ac:spMkLst>
        </pc:spChg>
        <pc:spChg chg="del mod">
          <ac:chgData name="Ross Phillips" userId="c604230b-847d-4cb1-9e23-f810d4c0fde1" providerId="ADAL" clId="{80F7D7B8-54B7-4AE8-8B50-9F80D420D669}" dt="2024-08-19T10:27:52.144" v="116" actId="700"/>
          <ac:spMkLst>
            <pc:docMk/>
            <pc:sldMk cId="4071553140" sldId="298"/>
            <ac:spMk id="6" creationId="{00000000-0000-0000-0000-000000000000}"/>
          </ac:spMkLst>
        </pc:spChg>
        <pc:picChg chg="mod">
          <ac:chgData name="Ross Phillips" userId="c604230b-847d-4cb1-9e23-f810d4c0fde1" providerId="ADAL" clId="{80F7D7B8-54B7-4AE8-8B50-9F80D420D669}" dt="2024-08-19T10:43:39.656" v="186" actId="26606"/>
          <ac:picMkLst>
            <pc:docMk/>
            <pc:sldMk cId="4071553140" sldId="298"/>
            <ac:picMk id="7" creationId="{00000000-0000-0000-0000-000000000000}"/>
          </ac:picMkLst>
        </pc:picChg>
      </pc:sldChg>
      <pc:sldChg chg="delSp modSp mod setBg modClrScheme chgLayout">
        <pc:chgData name="Ross Phillips" userId="c604230b-847d-4cb1-9e23-f810d4c0fde1" providerId="ADAL" clId="{80F7D7B8-54B7-4AE8-8B50-9F80D420D669}" dt="2024-08-19T10:43:46.778" v="187" actId="26606"/>
        <pc:sldMkLst>
          <pc:docMk/>
          <pc:sldMk cId="1818527103" sldId="299"/>
        </pc:sldMkLst>
        <pc:spChg chg="mod ord">
          <ac:chgData name="Ross Phillips" userId="c604230b-847d-4cb1-9e23-f810d4c0fde1" providerId="ADAL" clId="{80F7D7B8-54B7-4AE8-8B50-9F80D420D669}" dt="2024-08-19T10:43:46.778" v="187" actId="26606"/>
          <ac:spMkLst>
            <pc:docMk/>
            <pc:sldMk cId="1818527103" sldId="299"/>
            <ac:spMk id="4" creationId="{00000000-0000-0000-0000-000000000000}"/>
          </ac:spMkLst>
        </pc:spChg>
        <pc:spChg chg="mod ord">
          <ac:chgData name="Ross Phillips" userId="c604230b-847d-4cb1-9e23-f810d4c0fde1" providerId="ADAL" clId="{80F7D7B8-54B7-4AE8-8B50-9F80D420D669}" dt="2024-08-19T10:43:46.778" v="187" actId="26606"/>
          <ac:spMkLst>
            <pc:docMk/>
            <pc:sldMk cId="1818527103" sldId="299"/>
            <ac:spMk id="5" creationId="{00000000-0000-0000-0000-000000000000}"/>
          </ac:spMkLst>
        </pc:spChg>
        <pc:spChg chg="del mod">
          <ac:chgData name="Ross Phillips" userId="c604230b-847d-4cb1-9e23-f810d4c0fde1" providerId="ADAL" clId="{80F7D7B8-54B7-4AE8-8B50-9F80D420D669}" dt="2024-08-19T10:37:38.761" v="124" actId="700"/>
          <ac:spMkLst>
            <pc:docMk/>
            <pc:sldMk cId="1818527103" sldId="299"/>
            <ac:spMk id="6" creationId="{00000000-0000-0000-0000-000000000000}"/>
          </ac:spMkLst>
        </pc:spChg>
        <pc:picChg chg="mod">
          <ac:chgData name="Ross Phillips" userId="c604230b-847d-4cb1-9e23-f810d4c0fde1" providerId="ADAL" clId="{80F7D7B8-54B7-4AE8-8B50-9F80D420D669}" dt="2024-08-19T10:43:46.778" v="187" actId="26606"/>
          <ac:picMkLst>
            <pc:docMk/>
            <pc:sldMk cId="1818527103" sldId="299"/>
            <ac:picMk id="7" creationId="{00000000-0000-0000-0000-000000000000}"/>
          </ac:picMkLst>
        </pc:picChg>
      </pc:sldChg>
      <pc:sldChg chg="delSp modSp mod setBg modClrScheme chgLayout">
        <pc:chgData name="Ross Phillips" userId="c604230b-847d-4cb1-9e23-f810d4c0fde1" providerId="ADAL" clId="{80F7D7B8-54B7-4AE8-8B50-9F80D420D669}" dt="2024-08-19T10:43:52.355" v="188" actId="26606"/>
        <pc:sldMkLst>
          <pc:docMk/>
          <pc:sldMk cId="2763491150" sldId="300"/>
        </pc:sldMkLst>
        <pc:spChg chg="mod ord">
          <ac:chgData name="Ross Phillips" userId="c604230b-847d-4cb1-9e23-f810d4c0fde1" providerId="ADAL" clId="{80F7D7B8-54B7-4AE8-8B50-9F80D420D669}" dt="2024-08-19T10:43:52.355" v="188" actId="26606"/>
          <ac:spMkLst>
            <pc:docMk/>
            <pc:sldMk cId="2763491150" sldId="300"/>
            <ac:spMk id="4" creationId="{00000000-0000-0000-0000-000000000000}"/>
          </ac:spMkLst>
        </pc:spChg>
        <pc:spChg chg="mod ord">
          <ac:chgData name="Ross Phillips" userId="c604230b-847d-4cb1-9e23-f810d4c0fde1" providerId="ADAL" clId="{80F7D7B8-54B7-4AE8-8B50-9F80D420D669}" dt="2024-08-19T10:43:52.355" v="188" actId="26606"/>
          <ac:spMkLst>
            <pc:docMk/>
            <pc:sldMk cId="2763491150" sldId="300"/>
            <ac:spMk id="5" creationId="{00000000-0000-0000-0000-000000000000}"/>
          </ac:spMkLst>
        </pc:spChg>
        <pc:spChg chg="del mod">
          <ac:chgData name="Ross Phillips" userId="c604230b-847d-4cb1-9e23-f810d4c0fde1" providerId="ADAL" clId="{80F7D7B8-54B7-4AE8-8B50-9F80D420D669}" dt="2024-08-19T10:37:58.789" v="131" actId="700"/>
          <ac:spMkLst>
            <pc:docMk/>
            <pc:sldMk cId="2763491150" sldId="300"/>
            <ac:spMk id="6" creationId="{00000000-0000-0000-0000-000000000000}"/>
          </ac:spMkLst>
        </pc:spChg>
        <pc:picChg chg="mod ord">
          <ac:chgData name="Ross Phillips" userId="c604230b-847d-4cb1-9e23-f810d4c0fde1" providerId="ADAL" clId="{80F7D7B8-54B7-4AE8-8B50-9F80D420D669}" dt="2024-08-19T10:43:52.355" v="188" actId="26606"/>
          <ac:picMkLst>
            <pc:docMk/>
            <pc:sldMk cId="2763491150" sldId="300"/>
            <ac:picMk id="7" creationId="{00000000-0000-0000-0000-000000000000}"/>
          </ac:picMkLst>
        </pc:picChg>
      </pc:sldChg>
      <pc:sldChg chg="delSp modSp mod setBg modClrScheme chgLayout">
        <pc:chgData name="Ross Phillips" userId="c604230b-847d-4cb1-9e23-f810d4c0fde1" providerId="ADAL" clId="{80F7D7B8-54B7-4AE8-8B50-9F80D420D669}" dt="2024-08-19T10:44:09.061" v="190" actId="26606"/>
        <pc:sldMkLst>
          <pc:docMk/>
          <pc:sldMk cId="2032175153" sldId="301"/>
        </pc:sldMkLst>
        <pc:spChg chg="mod ord">
          <ac:chgData name="Ross Phillips" userId="c604230b-847d-4cb1-9e23-f810d4c0fde1" providerId="ADAL" clId="{80F7D7B8-54B7-4AE8-8B50-9F80D420D669}" dt="2024-08-19T10:44:09.061" v="190" actId="26606"/>
          <ac:spMkLst>
            <pc:docMk/>
            <pc:sldMk cId="2032175153" sldId="301"/>
            <ac:spMk id="2" creationId="{00000000-0000-0000-0000-000000000000}"/>
          </ac:spMkLst>
        </pc:spChg>
        <pc:spChg chg="mod ord">
          <ac:chgData name="Ross Phillips" userId="c604230b-847d-4cb1-9e23-f810d4c0fde1" providerId="ADAL" clId="{80F7D7B8-54B7-4AE8-8B50-9F80D420D669}" dt="2024-08-19T10:44:09.061" v="190" actId="26606"/>
          <ac:spMkLst>
            <pc:docMk/>
            <pc:sldMk cId="2032175153" sldId="301"/>
            <ac:spMk id="3" creationId="{00000000-0000-0000-0000-000000000000}"/>
          </ac:spMkLst>
        </pc:spChg>
        <pc:spChg chg="del mod">
          <ac:chgData name="Ross Phillips" userId="c604230b-847d-4cb1-9e23-f810d4c0fde1" providerId="ADAL" clId="{80F7D7B8-54B7-4AE8-8B50-9F80D420D669}" dt="2024-08-19T10:38:24.874" v="141" actId="700"/>
          <ac:spMkLst>
            <pc:docMk/>
            <pc:sldMk cId="2032175153" sldId="301"/>
            <ac:spMk id="4" creationId="{00000000-0000-0000-0000-000000000000}"/>
          </ac:spMkLst>
        </pc:spChg>
        <pc:picChg chg="mod">
          <ac:chgData name="Ross Phillips" userId="c604230b-847d-4cb1-9e23-f810d4c0fde1" providerId="ADAL" clId="{80F7D7B8-54B7-4AE8-8B50-9F80D420D669}" dt="2024-08-19T10:44:09.061" v="190" actId="26606"/>
          <ac:picMkLst>
            <pc:docMk/>
            <pc:sldMk cId="2032175153" sldId="301"/>
            <ac:picMk id="5" creationId="{00000000-0000-0000-0000-000000000000}"/>
          </ac:picMkLst>
        </pc:picChg>
      </pc:sldChg>
      <pc:sldChg chg="modSp mod setBg">
        <pc:chgData name="Ross Phillips" userId="c604230b-847d-4cb1-9e23-f810d4c0fde1" providerId="ADAL" clId="{80F7D7B8-54B7-4AE8-8B50-9F80D420D669}" dt="2024-08-19T10:44:03.744" v="189" actId="26606"/>
        <pc:sldMkLst>
          <pc:docMk/>
          <pc:sldMk cId="1040579164" sldId="302"/>
        </pc:sldMkLst>
        <pc:spChg chg="mod">
          <ac:chgData name="Ross Phillips" userId="c604230b-847d-4cb1-9e23-f810d4c0fde1" providerId="ADAL" clId="{80F7D7B8-54B7-4AE8-8B50-9F80D420D669}" dt="2024-08-19T10:44:03.744" v="189" actId="26606"/>
          <ac:spMkLst>
            <pc:docMk/>
            <pc:sldMk cId="1040579164" sldId="302"/>
            <ac:spMk id="7" creationId="{00000000-0000-0000-0000-000000000000}"/>
          </ac:spMkLst>
        </pc:spChg>
        <pc:spChg chg="mod">
          <ac:chgData name="Ross Phillips" userId="c604230b-847d-4cb1-9e23-f810d4c0fde1" providerId="ADAL" clId="{80F7D7B8-54B7-4AE8-8B50-9F80D420D669}" dt="2024-08-19T10:44:03.744" v="189" actId="26606"/>
          <ac:spMkLst>
            <pc:docMk/>
            <pc:sldMk cId="1040579164" sldId="302"/>
            <ac:spMk id="8" creationId="{00000000-0000-0000-0000-000000000000}"/>
          </ac:spMkLst>
        </pc:spChg>
        <pc:picChg chg="mod">
          <ac:chgData name="Ross Phillips" userId="c604230b-847d-4cb1-9e23-f810d4c0fde1" providerId="ADAL" clId="{80F7D7B8-54B7-4AE8-8B50-9F80D420D669}" dt="2024-08-19T10:44:03.744" v="189" actId="26606"/>
          <ac:picMkLst>
            <pc:docMk/>
            <pc:sldMk cId="1040579164" sldId="302"/>
            <ac:picMk id="2" creationId="{70539DFC-3DCE-DF78-79C4-1DE273AD04E3}"/>
          </ac:picMkLst>
        </pc:picChg>
      </pc:sldChg>
      <pc:sldChg chg="addSp delSp modSp mod setBg modClrScheme chgLayout">
        <pc:chgData name="Ross Phillips" userId="c604230b-847d-4cb1-9e23-f810d4c0fde1" providerId="ADAL" clId="{80F7D7B8-54B7-4AE8-8B50-9F80D420D669}" dt="2024-08-19T11:53:59.504" v="217" actId="26606"/>
        <pc:sldMkLst>
          <pc:docMk/>
          <pc:sldMk cId="3220726953" sldId="303"/>
        </pc:sldMkLst>
        <pc:spChg chg="mod ord">
          <ac:chgData name="Ross Phillips" userId="c604230b-847d-4cb1-9e23-f810d4c0fde1" providerId="ADAL" clId="{80F7D7B8-54B7-4AE8-8B50-9F80D420D669}" dt="2024-08-19T11:53:59.504" v="217" actId="26606"/>
          <ac:spMkLst>
            <pc:docMk/>
            <pc:sldMk cId="3220726953" sldId="303"/>
            <ac:spMk id="2" creationId="{00000000-0000-0000-0000-000000000000}"/>
          </ac:spMkLst>
        </pc:spChg>
        <pc:spChg chg="del mod ord">
          <ac:chgData name="Ross Phillips" userId="c604230b-847d-4cb1-9e23-f810d4c0fde1" providerId="ADAL" clId="{80F7D7B8-54B7-4AE8-8B50-9F80D420D669}" dt="2024-08-19T10:39:41.465" v="157" actId="700"/>
          <ac:spMkLst>
            <pc:docMk/>
            <pc:sldMk cId="3220726953" sldId="303"/>
            <ac:spMk id="3" creationId="{00000000-0000-0000-0000-000000000000}"/>
          </ac:spMkLst>
        </pc:spChg>
        <pc:spChg chg="mod ord">
          <ac:chgData name="Ross Phillips" userId="c604230b-847d-4cb1-9e23-f810d4c0fde1" providerId="ADAL" clId="{80F7D7B8-54B7-4AE8-8B50-9F80D420D669}" dt="2024-08-19T11:53:59.504" v="217" actId="26606"/>
          <ac:spMkLst>
            <pc:docMk/>
            <pc:sldMk cId="3220726953" sldId="303"/>
            <ac:spMk id="4" creationId="{00000000-0000-0000-0000-000000000000}"/>
          </ac:spMkLst>
        </pc:spChg>
        <pc:spChg chg="add">
          <ac:chgData name="Ross Phillips" userId="c604230b-847d-4cb1-9e23-f810d4c0fde1" providerId="ADAL" clId="{80F7D7B8-54B7-4AE8-8B50-9F80D420D669}" dt="2024-08-19T11:53:59.504" v="217" actId="26606"/>
          <ac:spMkLst>
            <pc:docMk/>
            <pc:sldMk cId="3220726953" sldId="303"/>
            <ac:spMk id="10" creationId="{75E66D3F-14EA-4BCD-819B-EEF581746B88}"/>
          </ac:spMkLst>
        </pc:spChg>
        <pc:spChg chg="add">
          <ac:chgData name="Ross Phillips" userId="c604230b-847d-4cb1-9e23-f810d4c0fde1" providerId="ADAL" clId="{80F7D7B8-54B7-4AE8-8B50-9F80D420D669}" dt="2024-08-19T11:53:59.504" v="217" actId="26606"/>
          <ac:spMkLst>
            <pc:docMk/>
            <pc:sldMk cId="3220726953" sldId="303"/>
            <ac:spMk id="18" creationId="{DD5289D1-D3B7-4C53-823E-280A79C02EBF}"/>
          </ac:spMkLst>
        </pc:spChg>
        <pc:grpChg chg="add">
          <ac:chgData name="Ross Phillips" userId="c604230b-847d-4cb1-9e23-f810d4c0fde1" providerId="ADAL" clId="{80F7D7B8-54B7-4AE8-8B50-9F80D420D669}" dt="2024-08-19T11:53:59.504" v="217" actId="26606"/>
          <ac:grpSpMkLst>
            <pc:docMk/>
            <pc:sldMk cId="3220726953" sldId="303"/>
            <ac:grpSpMk id="12" creationId="{D49D3EDE-CC3B-4573-A04B-26F32F1B2E7C}"/>
          </ac:grpSpMkLst>
        </pc:grpChg>
        <pc:picChg chg="mod">
          <ac:chgData name="Ross Phillips" userId="c604230b-847d-4cb1-9e23-f810d4c0fde1" providerId="ADAL" clId="{80F7D7B8-54B7-4AE8-8B50-9F80D420D669}" dt="2024-08-19T11:53:59.504" v="217" actId="26606"/>
          <ac:picMkLst>
            <pc:docMk/>
            <pc:sldMk cId="3220726953" sldId="303"/>
            <ac:picMk id="5" creationId="{00000000-0000-0000-0000-000000000000}"/>
          </ac:picMkLst>
        </pc:picChg>
        <pc:cxnChg chg="add">
          <ac:chgData name="Ross Phillips" userId="c604230b-847d-4cb1-9e23-f810d4c0fde1" providerId="ADAL" clId="{80F7D7B8-54B7-4AE8-8B50-9F80D420D669}" dt="2024-08-19T11:53:59.504" v="217" actId="26606"/>
          <ac:cxnSpMkLst>
            <pc:docMk/>
            <pc:sldMk cId="3220726953" sldId="303"/>
            <ac:cxnSpMk id="20" creationId="{A456CE10-0EE3-4503-ACF3-1D53A6FDBBBF}"/>
          </ac:cxnSpMkLst>
        </pc:cxnChg>
      </pc:sldChg>
      <pc:sldChg chg="del">
        <pc:chgData name="Ross Phillips" userId="c604230b-847d-4cb1-9e23-f810d4c0fde1" providerId="ADAL" clId="{80F7D7B8-54B7-4AE8-8B50-9F80D420D669}" dt="2024-08-19T10:17:00.318" v="37" actId="47"/>
        <pc:sldMkLst>
          <pc:docMk/>
          <pc:sldMk cId="4124417275" sldId="306"/>
        </pc:sldMkLst>
      </pc:sldChg>
      <pc:sldChg chg="addSp delSp modSp mod setBg modClrScheme chgLayout">
        <pc:chgData name="Ross Phillips" userId="c604230b-847d-4cb1-9e23-f810d4c0fde1" providerId="ADAL" clId="{80F7D7B8-54B7-4AE8-8B50-9F80D420D669}" dt="2024-08-19T11:54:35.124" v="222" actId="26606"/>
        <pc:sldMkLst>
          <pc:docMk/>
          <pc:sldMk cId="1102711623" sldId="307"/>
        </pc:sldMkLst>
        <pc:spChg chg="mod ord">
          <ac:chgData name="Ross Phillips" userId="c604230b-847d-4cb1-9e23-f810d4c0fde1" providerId="ADAL" clId="{80F7D7B8-54B7-4AE8-8B50-9F80D420D669}" dt="2024-08-19T11:54:35.124" v="222" actId="26606"/>
          <ac:spMkLst>
            <pc:docMk/>
            <pc:sldMk cId="1102711623" sldId="307"/>
            <ac:spMk id="2" creationId="{4541A922-DF97-444E-866C-9F755C7F2472}"/>
          </ac:spMkLst>
        </pc:spChg>
        <pc:spChg chg="del mod ord">
          <ac:chgData name="Ross Phillips" userId="c604230b-847d-4cb1-9e23-f810d4c0fde1" providerId="ADAL" clId="{80F7D7B8-54B7-4AE8-8B50-9F80D420D669}" dt="2024-08-19T11:54:35.124" v="222" actId="26606"/>
          <ac:spMkLst>
            <pc:docMk/>
            <pc:sldMk cId="1102711623" sldId="307"/>
            <ac:spMk id="3" creationId="{B8DF5B9E-B755-4787-8149-0D55ADDF8992}"/>
          </ac:spMkLst>
        </pc:spChg>
        <pc:spChg chg="del mod">
          <ac:chgData name="Ross Phillips" userId="c604230b-847d-4cb1-9e23-f810d4c0fde1" providerId="ADAL" clId="{80F7D7B8-54B7-4AE8-8B50-9F80D420D669}" dt="2024-08-19T10:40:29.776" v="172" actId="700"/>
          <ac:spMkLst>
            <pc:docMk/>
            <pc:sldMk cId="1102711623" sldId="307"/>
            <ac:spMk id="4" creationId="{1514004E-38B0-440D-B5E5-9D8B5CC1226C}"/>
          </ac:spMkLst>
        </pc:spChg>
        <pc:graphicFrameChg chg="add">
          <ac:chgData name="Ross Phillips" userId="c604230b-847d-4cb1-9e23-f810d4c0fde1" providerId="ADAL" clId="{80F7D7B8-54B7-4AE8-8B50-9F80D420D669}" dt="2024-08-19T11:54:35.124" v="222" actId="26606"/>
          <ac:graphicFrameMkLst>
            <pc:docMk/>
            <pc:sldMk cId="1102711623" sldId="307"/>
            <ac:graphicFrameMk id="6" creationId="{FD3CEEEE-D531-3C43-DBAC-9569DBC2BAA4}"/>
          </ac:graphicFrameMkLst>
        </pc:graphicFrameChg>
      </pc:sldChg>
      <pc:sldChg chg="addSp delSp modSp new mod setBg">
        <pc:chgData name="Ross Phillips" userId="c604230b-847d-4cb1-9e23-f810d4c0fde1" providerId="ADAL" clId="{80F7D7B8-54B7-4AE8-8B50-9F80D420D669}" dt="2024-08-19T10:25:37.079" v="74" actId="26606"/>
        <pc:sldMkLst>
          <pc:docMk/>
          <pc:sldMk cId="2974501502" sldId="309"/>
        </pc:sldMkLst>
        <pc:spChg chg="add del">
          <ac:chgData name="Ross Phillips" userId="c604230b-847d-4cb1-9e23-f810d4c0fde1" providerId="ADAL" clId="{80F7D7B8-54B7-4AE8-8B50-9F80D420D669}" dt="2024-08-19T10:25:37.079" v="74" actId="26606"/>
          <ac:spMkLst>
            <pc:docMk/>
            <pc:sldMk cId="2974501502" sldId="309"/>
            <ac:spMk id="1031" creationId="{544958B8-57B6-4B37-8A18-D54A32EC2D37}"/>
          </ac:spMkLst>
        </pc:spChg>
        <pc:spChg chg="add del">
          <ac:chgData name="Ross Phillips" userId="c604230b-847d-4cb1-9e23-f810d4c0fde1" providerId="ADAL" clId="{80F7D7B8-54B7-4AE8-8B50-9F80D420D669}" dt="2024-08-19T10:25:37.079" v="74" actId="26606"/>
          <ac:spMkLst>
            <pc:docMk/>
            <pc:sldMk cId="2974501502" sldId="309"/>
            <ac:spMk id="1033" creationId="{B7E4A740-3A69-42A5-8AC0-3905D518F419}"/>
          </ac:spMkLst>
        </pc:spChg>
        <pc:spChg chg="add">
          <ac:chgData name="Ross Phillips" userId="c604230b-847d-4cb1-9e23-f810d4c0fde1" providerId="ADAL" clId="{80F7D7B8-54B7-4AE8-8B50-9F80D420D669}" dt="2024-08-19T10:25:37.079" v="74" actId="26606"/>
          <ac:spMkLst>
            <pc:docMk/>
            <pc:sldMk cId="2974501502" sldId="309"/>
            <ac:spMk id="1044" creationId="{DC1875E5-3E3D-49D0-A84D-62C1DE8DE71B}"/>
          </ac:spMkLst>
        </pc:spChg>
        <pc:spChg chg="add">
          <ac:chgData name="Ross Phillips" userId="c604230b-847d-4cb1-9e23-f810d4c0fde1" providerId="ADAL" clId="{80F7D7B8-54B7-4AE8-8B50-9F80D420D669}" dt="2024-08-19T10:25:37.079" v="74" actId="26606"/>
          <ac:spMkLst>
            <pc:docMk/>
            <pc:sldMk cId="2974501502" sldId="309"/>
            <ac:spMk id="1046" creationId="{72E3803C-85E6-4CB3-8361-219B2398D9F3}"/>
          </ac:spMkLst>
        </pc:spChg>
        <pc:grpChg chg="add del">
          <ac:chgData name="Ross Phillips" userId="c604230b-847d-4cb1-9e23-f810d4c0fde1" providerId="ADAL" clId="{80F7D7B8-54B7-4AE8-8B50-9F80D420D669}" dt="2024-08-19T10:25:37.079" v="74" actId="26606"/>
          <ac:grpSpMkLst>
            <pc:docMk/>
            <pc:sldMk cId="2974501502" sldId="309"/>
            <ac:grpSpMk id="1035" creationId="{8283C010-53D7-404B-9300-DB1BAE1EAE91}"/>
          </ac:grpSpMkLst>
        </pc:grpChg>
        <pc:picChg chg="add mod">
          <ac:chgData name="Ross Phillips" userId="c604230b-847d-4cb1-9e23-f810d4c0fde1" providerId="ADAL" clId="{80F7D7B8-54B7-4AE8-8B50-9F80D420D669}" dt="2024-08-19T10:25:37.079" v="74" actId="26606"/>
          <ac:picMkLst>
            <pc:docMk/>
            <pc:sldMk cId="2974501502" sldId="309"/>
            <ac:picMk id="1026" creationId="{278A89F0-0F2D-6E4D-BA0B-FBBAFE3DA187}"/>
          </ac:picMkLst>
        </pc:picChg>
      </pc:sldChg>
    </pc:docChg>
  </pc:docChgLst>
  <pc:docChgLst>
    <pc:chgData name="Ross Phillips" userId="S::r.phillips@uwtsd.ac.uk::c604230b-847d-4cb1-9e23-f810d4c0fde1" providerId="AD" clId="Web-{45E5B74C-BE05-3A8E-A9BF-0D1DAB33B6BB}"/>
    <pc:docChg chg="modSld">
      <pc:chgData name="Ross Phillips" userId="S::r.phillips@uwtsd.ac.uk::c604230b-847d-4cb1-9e23-f810d4c0fde1" providerId="AD" clId="Web-{45E5B74C-BE05-3A8E-A9BF-0D1DAB33B6BB}" dt="2023-09-14T08:36:20.746" v="14" actId="1076"/>
      <pc:docMkLst>
        <pc:docMk/>
      </pc:docMkLst>
      <pc:sldChg chg="addSp delSp modSp mod modClrScheme chgLayout">
        <pc:chgData name="Ross Phillips" userId="S::r.phillips@uwtsd.ac.uk::c604230b-847d-4cb1-9e23-f810d4c0fde1" providerId="AD" clId="Web-{45E5B74C-BE05-3A8E-A9BF-0D1DAB33B6BB}" dt="2023-09-14T08:36:20.746" v="14" actId="1076"/>
        <pc:sldMkLst>
          <pc:docMk/>
          <pc:sldMk cId="240262072" sldId="270"/>
        </pc:sldMkLst>
        <pc:spChg chg="add mod ord">
          <ac:chgData name="Ross Phillips" userId="S::r.phillips@uwtsd.ac.uk::c604230b-847d-4cb1-9e23-f810d4c0fde1" providerId="AD" clId="Web-{45E5B74C-BE05-3A8E-A9BF-0D1DAB33B6BB}" dt="2023-09-14T08:36:10.886" v="9" actId="20577"/>
          <ac:spMkLst>
            <pc:docMk/>
            <pc:sldMk cId="240262072" sldId="270"/>
            <ac:spMk id="2" creationId="{200EC710-8908-9780-C28D-D767FB95499D}"/>
          </ac:spMkLst>
        </pc:spChg>
        <pc:spChg chg="del mod">
          <ac:chgData name="Ross Phillips" userId="S::r.phillips@uwtsd.ac.uk::c604230b-847d-4cb1-9e23-f810d4c0fde1" providerId="AD" clId="Web-{45E5B74C-BE05-3A8E-A9BF-0D1DAB33B6BB}" dt="2023-09-14T08:36:08.355" v="7"/>
          <ac:spMkLst>
            <pc:docMk/>
            <pc:sldMk cId="240262072" sldId="270"/>
            <ac:spMk id="5" creationId="{00000000-0000-0000-0000-000000000000}"/>
          </ac:spMkLst>
        </pc:spChg>
        <pc:spChg chg="mod ord">
          <ac:chgData name="Ross Phillips" userId="S::r.phillips@uwtsd.ac.uk::c604230b-847d-4cb1-9e23-f810d4c0fde1" providerId="AD" clId="Web-{45E5B74C-BE05-3A8E-A9BF-0D1DAB33B6BB}" dt="2023-09-14T08:36:11.933" v="10" actId="20577"/>
          <ac:spMkLst>
            <pc:docMk/>
            <pc:sldMk cId="240262072" sldId="270"/>
            <ac:spMk id="10242" creationId="{00000000-0000-0000-0000-000000000000}"/>
          </ac:spMkLst>
        </pc:spChg>
        <pc:spChg chg="mod ord">
          <ac:chgData name="Ross Phillips" userId="S::r.phillips@uwtsd.ac.uk::c604230b-847d-4cb1-9e23-f810d4c0fde1" providerId="AD" clId="Web-{45E5B74C-BE05-3A8E-A9BF-0D1DAB33B6BB}" dt="2023-09-14T08:35:27.649" v="0"/>
          <ac:spMkLst>
            <pc:docMk/>
            <pc:sldMk cId="240262072" sldId="270"/>
            <ac:spMk id="47106" creationId="{00000000-0000-0000-0000-000000000000}"/>
          </ac:spMkLst>
        </pc:spChg>
        <pc:picChg chg="mod">
          <ac:chgData name="Ross Phillips" userId="S::r.phillips@uwtsd.ac.uk::c604230b-847d-4cb1-9e23-f810d4c0fde1" providerId="AD" clId="Web-{45E5B74C-BE05-3A8E-A9BF-0D1DAB33B6BB}" dt="2023-09-14T08:36:20.746" v="14" actId="1076"/>
          <ac:picMkLst>
            <pc:docMk/>
            <pc:sldMk cId="240262072" sldId="270"/>
            <ac:picMk id="10246" creationId="{00000000-0000-0000-0000-000000000000}"/>
          </ac:picMkLst>
        </pc:picChg>
      </pc:sldChg>
    </pc:docChg>
  </pc:docChgLst>
  <pc:docChgLst>
    <pc:chgData name="Ross Phillips" userId="S::r.phillips@uwtsd.ac.uk::c604230b-847d-4cb1-9e23-f810d4c0fde1" providerId="AD" clId="Web-{B2E2172C-7790-4EB8-A0CF-E88EB247B898}"/>
    <pc:docChg chg="modSld">
      <pc:chgData name="Ross Phillips" userId="S::r.phillips@uwtsd.ac.uk::c604230b-847d-4cb1-9e23-f810d4c0fde1" providerId="AD" clId="Web-{B2E2172C-7790-4EB8-A0CF-E88EB247B898}" dt="2021-09-08T13:32:25.671" v="1" actId="20577"/>
      <pc:docMkLst>
        <pc:docMk/>
      </pc:docMkLst>
      <pc:sldChg chg="modSp">
        <pc:chgData name="Ross Phillips" userId="S::r.phillips@uwtsd.ac.uk::c604230b-847d-4cb1-9e23-f810d4c0fde1" providerId="AD" clId="Web-{B2E2172C-7790-4EB8-A0CF-E88EB247B898}" dt="2021-09-08T13:32:25.671" v="1" actId="20577"/>
        <pc:sldMkLst>
          <pc:docMk/>
          <pc:sldMk cId="3636217843" sldId="257"/>
        </pc:sldMkLst>
        <pc:spChg chg="mod">
          <ac:chgData name="Ross Phillips" userId="S::r.phillips@uwtsd.ac.uk::c604230b-847d-4cb1-9e23-f810d4c0fde1" providerId="AD" clId="Web-{B2E2172C-7790-4EB8-A0CF-E88EB247B898}" dt="2021-09-08T13:32:25.671" v="1" actId="20577"/>
          <ac:spMkLst>
            <pc:docMk/>
            <pc:sldMk cId="3636217843" sldId="257"/>
            <ac:spMk id="3" creationId="{00000000-0000-0000-0000-000000000000}"/>
          </ac:spMkLst>
        </pc:spChg>
      </pc:sldChg>
    </pc:docChg>
  </pc:docChgLst>
  <pc:docChgLst>
    <pc:chgData name="Ross Phillips" userId="c604230b-847d-4cb1-9e23-f810d4c0fde1" providerId="ADAL" clId="{33AD8708-E51D-49DA-B75C-3BAAF5335B19}"/>
    <pc:docChg chg="undo redo custSel addSld delSld modSld sldOrd">
      <pc:chgData name="Ross Phillips" userId="c604230b-847d-4cb1-9e23-f810d4c0fde1" providerId="ADAL" clId="{33AD8708-E51D-49DA-B75C-3BAAF5335B19}" dt="2021-09-22T14:22:09.743" v="866" actId="15"/>
      <pc:docMkLst>
        <pc:docMk/>
      </pc:docMkLst>
      <pc:sldChg chg="modSp mod">
        <pc:chgData name="Ross Phillips" userId="c604230b-847d-4cb1-9e23-f810d4c0fde1" providerId="ADAL" clId="{33AD8708-E51D-49DA-B75C-3BAAF5335B19}" dt="2021-09-20T12:57:46.333" v="18" actId="114"/>
        <pc:sldMkLst>
          <pc:docMk/>
          <pc:sldMk cId="1857460934" sldId="262"/>
        </pc:sldMkLst>
        <pc:spChg chg="mod">
          <ac:chgData name="Ross Phillips" userId="c604230b-847d-4cb1-9e23-f810d4c0fde1" providerId="ADAL" clId="{33AD8708-E51D-49DA-B75C-3BAAF5335B19}" dt="2021-09-20T12:57:46.333" v="18" actId="114"/>
          <ac:spMkLst>
            <pc:docMk/>
            <pc:sldMk cId="1857460934" sldId="262"/>
            <ac:spMk id="5" creationId="{00000000-0000-0000-0000-000000000000}"/>
          </ac:spMkLst>
        </pc:spChg>
      </pc:sldChg>
      <pc:sldChg chg="addSp delSp modSp mod">
        <pc:chgData name="Ross Phillips" userId="c604230b-847d-4cb1-9e23-f810d4c0fde1" providerId="ADAL" clId="{33AD8708-E51D-49DA-B75C-3BAAF5335B19}" dt="2021-09-20T12:58:39.905" v="25" actId="114"/>
        <pc:sldMkLst>
          <pc:docMk/>
          <pc:sldMk cId="2505955927" sldId="263"/>
        </pc:sldMkLst>
        <pc:spChg chg="add del mod">
          <ac:chgData name="Ross Phillips" userId="c604230b-847d-4cb1-9e23-f810d4c0fde1" providerId="ADAL" clId="{33AD8708-E51D-49DA-B75C-3BAAF5335B19}" dt="2021-09-20T12:58:35.239" v="22"/>
          <ac:spMkLst>
            <pc:docMk/>
            <pc:sldMk cId="2505955927" sldId="263"/>
            <ac:spMk id="2" creationId="{E8882E55-E4EC-43EE-B23E-2FBF31D46787}"/>
          </ac:spMkLst>
        </pc:spChg>
        <pc:spChg chg="add del mod">
          <ac:chgData name="Ross Phillips" userId="c604230b-847d-4cb1-9e23-f810d4c0fde1" providerId="ADAL" clId="{33AD8708-E51D-49DA-B75C-3BAAF5335B19}" dt="2021-09-20T12:58:39.905" v="25" actId="114"/>
          <ac:spMkLst>
            <pc:docMk/>
            <pc:sldMk cId="2505955927" sldId="263"/>
            <ac:spMk id="5" creationId="{00000000-0000-0000-0000-000000000000}"/>
          </ac:spMkLst>
        </pc:spChg>
      </pc:sldChg>
      <pc:sldChg chg="addSp delSp modSp mod modClrScheme chgLayout">
        <pc:chgData name="Ross Phillips" userId="c604230b-847d-4cb1-9e23-f810d4c0fde1" providerId="ADAL" clId="{33AD8708-E51D-49DA-B75C-3BAAF5335B19}" dt="2021-09-20T13:02:36.184" v="82" actId="27636"/>
        <pc:sldMkLst>
          <pc:docMk/>
          <pc:sldMk cId="1957907569" sldId="273"/>
        </pc:sldMkLst>
        <pc:spChg chg="mod ord">
          <ac:chgData name="Ross Phillips" userId="c604230b-847d-4cb1-9e23-f810d4c0fde1" providerId="ADAL" clId="{33AD8708-E51D-49DA-B75C-3BAAF5335B19}" dt="2021-09-20T12:59:02.397" v="26" actId="700"/>
          <ac:spMkLst>
            <pc:docMk/>
            <pc:sldMk cId="1957907569" sldId="273"/>
            <ac:spMk id="2" creationId="{00000000-0000-0000-0000-000000000000}"/>
          </ac:spMkLst>
        </pc:spChg>
        <pc:spChg chg="mod ord">
          <ac:chgData name="Ross Phillips" userId="c604230b-847d-4cb1-9e23-f810d4c0fde1" providerId="ADAL" clId="{33AD8708-E51D-49DA-B75C-3BAAF5335B19}" dt="2021-09-20T13:02:36.175" v="81" actId="27636"/>
          <ac:spMkLst>
            <pc:docMk/>
            <pc:sldMk cId="1957907569" sldId="273"/>
            <ac:spMk id="3" creationId="{00000000-0000-0000-0000-000000000000}"/>
          </ac:spMkLst>
        </pc:spChg>
        <pc:spChg chg="add del mod ord">
          <ac:chgData name="Ross Phillips" userId="c604230b-847d-4cb1-9e23-f810d4c0fde1" providerId="ADAL" clId="{33AD8708-E51D-49DA-B75C-3BAAF5335B19}" dt="2021-09-20T13:02:36.184" v="82" actId="27636"/>
          <ac:spMkLst>
            <pc:docMk/>
            <pc:sldMk cId="1957907569" sldId="273"/>
            <ac:spMk id="4" creationId="{35B897F9-9987-46A6-8406-68045E1FD626}"/>
          </ac:spMkLst>
        </pc:spChg>
        <pc:spChg chg="add del mod">
          <ac:chgData name="Ross Phillips" userId="c604230b-847d-4cb1-9e23-f810d4c0fde1" providerId="ADAL" clId="{33AD8708-E51D-49DA-B75C-3BAAF5335B19}" dt="2021-09-20T12:59:52.535" v="30"/>
          <ac:spMkLst>
            <pc:docMk/>
            <pc:sldMk cId="1957907569" sldId="273"/>
            <ac:spMk id="5" creationId="{8AC1B293-283F-40BD-A5D8-543307ED555F}"/>
          </ac:spMkLst>
        </pc:spChg>
        <pc:spChg chg="add del">
          <ac:chgData name="Ross Phillips" userId="c604230b-847d-4cb1-9e23-f810d4c0fde1" providerId="ADAL" clId="{33AD8708-E51D-49DA-B75C-3BAAF5335B19}" dt="2021-09-20T13:00:38.707" v="55"/>
          <ac:spMkLst>
            <pc:docMk/>
            <pc:sldMk cId="1957907569" sldId="273"/>
            <ac:spMk id="6" creationId="{32414A56-12B0-494E-97C9-69319D81B2E6}"/>
          </ac:spMkLst>
        </pc:spChg>
        <pc:spChg chg="add del">
          <ac:chgData name="Ross Phillips" userId="c604230b-847d-4cb1-9e23-f810d4c0fde1" providerId="ADAL" clId="{33AD8708-E51D-49DA-B75C-3BAAF5335B19}" dt="2021-09-20T13:00:42.406" v="57"/>
          <ac:spMkLst>
            <pc:docMk/>
            <pc:sldMk cId="1957907569" sldId="273"/>
            <ac:spMk id="7" creationId="{8F1C9591-8179-4468-BEE1-531C4E5FFC28}"/>
          </ac:spMkLst>
        </pc:spChg>
        <pc:spChg chg="add del">
          <ac:chgData name="Ross Phillips" userId="c604230b-847d-4cb1-9e23-f810d4c0fde1" providerId="ADAL" clId="{33AD8708-E51D-49DA-B75C-3BAAF5335B19}" dt="2021-09-20T13:00:46.683" v="60"/>
          <ac:spMkLst>
            <pc:docMk/>
            <pc:sldMk cId="1957907569" sldId="273"/>
            <ac:spMk id="8" creationId="{2B9BBBB4-79A3-4A9A-82AB-F8122897F16E}"/>
          </ac:spMkLst>
        </pc:spChg>
      </pc:sldChg>
      <pc:sldChg chg="modSp mod">
        <pc:chgData name="Ross Phillips" userId="c604230b-847d-4cb1-9e23-f810d4c0fde1" providerId="ADAL" clId="{33AD8708-E51D-49DA-B75C-3BAAF5335B19}" dt="2021-09-20T13:03:26.932" v="86" actId="27636"/>
        <pc:sldMkLst>
          <pc:docMk/>
          <pc:sldMk cId="1500239442" sldId="274"/>
        </pc:sldMkLst>
        <pc:spChg chg="mod">
          <ac:chgData name="Ross Phillips" userId="c604230b-847d-4cb1-9e23-f810d4c0fde1" providerId="ADAL" clId="{33AD8708-E51D-49DA-B75C-3BAAF5335B19}" dt="2021-09-20T13:03:26.932" v="86" actId="27636"/>
          <ac:spMkLst>
            <pc:docMk/>
            <pc:sldMk cId="1500239442" sldId="274"/>
            <ac:spMk id="3" creationId="{00000000-0000-0000-0000-000000000000}"/>
          </ac:spMkLst>
        </pc:spChg>
      </pc:sldChg>
      <pc:sldChg chg="addSp delSp modSp mod modClrScheme chgLayout">
        <pc:chgData name="Ross Phillips" userId="c604230b-847d-4cb1-9e23-f810d4c0fde1" providerId="ADAL" clId="{33AD8708-E51D-49DA-B75C-3BAAF5335B19}" dt="2021-09-20T13:04:37.378" v="97" actId="15"/>
        <pc:sldMkLst>
          <pc:docMk/>
          <pc:sldMk cId="135709280" sldId="275"/>
        </pc:sldMkLst>
        <pc:spChg chg="mod ord">
          <ac:chgData name="Ross Phillips" userId="c604230b-847d-4cb1-9e23-f810d4c0fde1" providerId="ADAL" clId="{33AD8708-E51D-49DA-B75C-3BAAF5335B19}" dt="2021-09-20T13:04:09.218" v="87" actId="700"/>
          <ac:spMkLst>
            <pc:docMk/>
            <pc:sldMk cId="135709280" sldId="275"/>
            <ac:spMk id="2" creationId="{00000000-0000-0000-0000-000000000000}"/>
          </ac:spMkLst>
        </pc:spChg>
        <pc:spChg chg="mod ord">
          <ac:chgData name="Ross Phillips" userId="c604230b-847d-4cb1-9e23-f810d4c0fde1" providerId="ADAL" clId="{33AD8708-E51D-49DA-B75C-3BAAF5335B19}" dt="2021-09-20T13:04:09.218" v="87" actId="700"/>
          <ac:spMkLst>
            <pc:docMk/>
            <pc:sldMk cId="135709280" sldId="275"/>
            <ac:spMk id="3" creationId="{00000000-0000-0000-0000-000000000000}"/>
          </ac:spMkLst>
        </pc:spChg>
        <pc:spChg chg="add del mod ord">
          <ac:chgData name="Ross Phillips" userId="c604230b-847d-4cb1-9e23-f810d4c0fde1" providerId="ADAL" clId="{33AD8708-E51D-49DA-B75C-3BAAF5335B19}" dt="2021-09-20T13:04:37.378" v="97" actId="15"/>
          <ac:spMkLst>
            <pc:docMk/>
            <pc:sldMk cId="135709280" sldId="275"/>
            <ac:spMk id="4" creationId="{465B4451-452E-4F48-8BC0-26380136BD4F}"/>
          </ac:spMkLst>
        </pc:spChg>
        <pc:spChg chg="add del mod">
          <ac:chgData name="Ross Phillips" userId="c604230b-847d-4cb1-9e23-f810d4c0fde1" providerId="ADAL" clId="{33AD8708-E51D-49DA-B75C-3BAAF5335B19}" dt="2021-09-20T13:04:26.528" v="91"/>
          <ac:spMkLst>
            <pc:docMk/>
            <pc:sldMk cId="135709280" sldId="275"/>
            <ac:spMk id="5" creationId="{B4981ABD-9F4C-46B8-9EBC-5896CDAC3977}"/>
          </ac:spMkLst>
        </pc:spChg>
      </pc:sldChg>
      <pc:sldChg chg="addSp delSp modSp mod">
        <pc:chgData name="Ross Phillips" userId="c604230b-847d-4cb1-9e23-f810d4c0fde1" providerId="ADAL" clId="{33AD8708-E51D-49DA-B75C-3BAAF5335B19}" dt="2021-09-20T13:05:20.924" v="103"/>
        <pc:sldMkLst>
          <pc:docMk/>
          <pc:sldMk cId="1720560273" sldId="276"/>
        </pc:sldMkLst>
        <pc:spChg chg="add del mod">
          <ac:chgData name="Ross Phillips" userId="c604230b-847d-4cb1-9e23-f810d4c0fde1" providerId="ADAL" clId="{33AD8708-E51D-49DA-B75C-3BAAF5335B19}" dt="2021-09-20T13:05:20.924" v="103"/>
          <ac:spMkLst>
            <pc:docMk/>
            <pc:sldMk cId="1720560273" sldId="276"/>
            <ac:spMk id="3" creationId="{00000000-0000-0000-0000-000000000000}"/>
          </ac:spMkLst>
        </pc:spChg>
        <pc:spChg chg="add del mod">
          <ac:chgData name="Ross Phillips" userId="c604230b-847d-4cb1-9e23-f810d4c0fde1" providerId="ADAL" clId="{33AD8708-E51D-49DA-B75C-3BAAF5335B19}" dt="2021-09-20T13:05:20.920" v="101"/>
          <ac:spMkLst>
            <pc:docMk/>
            <pc:sldMk cId="1720560273" sldId="276"/>
            <ac:spMk id="4" creationId="{716557BC-C17E-4A6C-8550-20181D95020E}"/>
          </ac:spMkLst>
        </pc:spChg>
      </pc:sldChg>
      <pc:sldChg chg="addSp delSp modSp mod modClrScheme chgLayout">
        <pc:chgData name="Ross Phillips" userId="c604230b-847d-4cb1-9e23-f810d4c0fde1" providerId="ADAL" clId="{33AD8708-E51D-49DA-B75C-3BAAF5335B19}" dt="2021-09-22T13:08:51.091" v="236" actId="20577"/>
        <pc:sldMkLst>
          <pc:docMk/>
          <pc:sldMk cId="4176552166" sldId="277"/>
        </pc:sldMkLst>
        <pc:spChg chg="mod ord">
          <ac:chgData name="Ross Phillips" userId="c604230b-847d-4cb1-9e23-f810d4c0fde1" providerId="ADAL" clId="{33AD8708-E51D-49DA-B75C-3BAAF5335B19}" dt="2021-09-22T13:06:08.620" v="142" actId="700"/>
          <ac:spMkLst>
            <pc:docMk/>
            <pc:sldMk cId="4176552166" sldId="277"/>
            <ac:spMk id="2" creationId="{00000000-0000-0000-0000-000000000000}"/>
          </ac:spMkLst>
        </pc:spChg>
        <pc:spChg chg="mod ord">
          <ac:chgData name="Ross Phillips" userId="c604230b-847d-4cb1-9e23-f810d4c0fde1" providerId="ADAL" clId="{33AD8708-E51D-49DA-B75C-3BAAF5335B19}" dt="2021-09-22T13:06:08.620" v="142" actId="700"/>
          <ac:spMkLst>
            <pc:docMk/>
            <pc:sldMk cId="4176552166" sldId="277"/>
            <ac:spMk id="3" creationId="{00000000-0000-0000-0000-000000000000}"/>
          </ac:spMkLst>
        </pc:spChg>
        <pc:spChg chg="add mod ord">
          <ac:chgData name="Ross Phillips" userId="c604230b-847d-4cb1-9e23-f810d4c0fde1" providerId="ADAL" clId="{33AD8708-E51D-49DA-B75C-3BAAF5335B19}" dt="2021-09-22T13:08:51.091" v="236" actId="20577"/>
          <ac:spMkLst>
            <pc:docMk/>
            <pc:sldMk cId="4176552166" sldId="277"/>
            <ac:spMk id="4" creationId="{B06150E8-DFD1-43E9-BCC4-A5453599B488}"/>
          </ac:spMkLst>
        </pc:spChg>
        <pc:spChg chg="add del">
          <ac:chgData name="Ross Phillips" userId="c604230b-847d-4cb1-9e23-f810d4c0fde1" providerId="ADAL" clId="{33AD8708-E51D-49DA-B75C-3BAAF5335B19}" dt="2021-09-22T13:07:27.461" v="173"/>
          <ac:spMkLst>
            <pc:docMk/>
            <pc:sldMk cId="4176552166" sldId="277"/>
            <ac:spMk id="5" creationId="{00EE147C-DB87-4A57-8B60-2B0F614B5998}"/>
          </ac:spMkLst>
        </pc:spChg>
        <pc:spChg chg="add del">
          <ac:chgData name="Ross Phillips" userId="c604230b-847d-4cb1-9e23-f810d4c0fde1" providerId="ADAL" clId="{33AD8708-E51D-49DA-B75C-3BAAF5335B19}" dt="2021-09-22T13:08:24.300" v="215"/>
          <ac:spMkLst>
            <pc:docMk/>
            <pc:sldMk cId="4176552166" sldId="277"/>
            <ac:spMk id="6" creationId="{AD6E4021-BF32-4E6F-82FF-10561A8A9AA3}"/>
          </ac:spMkLst>
        </pc:spChg>
        <pc:picChg chg="mod">
          <ac:chgData name="Ross Phillips" userId="c604230b-847d-4cb1-9e23-f810d4c0fde1" providerId="ADAL" clId="{33AD8708-E51D-49DA-B75C-3BAAF5335B19}" dt="2021-09-22T13:06:17.868" v="144" actId="1076"/>
          <ac:picMkLst>
            <pc:docMk/>
            <pc:sldMk cId="4176552166" sldId="277"/>
            <ac:picMk id="2050" creationId="{00000000-0000-0000-0000-000000000000}"/>
          </ac:picMkLst>
        </pc:picChg>
      </pc:sldChg>
      <pc:sldChg chg="addSp delSp modSp mod modClrScheme chgLayout">
        <pc:chgData name="Ross Phillips" userId="c604230b-847d-4cb1-9e23-f810d4c0fde1" providerId="ADAL" clId="{33AD8708-E51D-49DA-B75C-3BAAF5335B19}" dt="2021-09-22T13:19:35.975" v="363"/>
        <pc:sldMkLst>
          <pc:docMk/>
          <pc:sldMk cId="1541331259" sldId="278"/>
        </pc:sldMkLst>
        <pc:spChg chg="mod ord">
          <ac:chgData name="Ross Phillips" userId="c604230b-847d-4cb1-9e23-f810d4c0fde1" providerId="ADAL" clId="{33AD8708-E51D-49DA-B75C-3BAAF5335B19}" dt="2021-09-22T13:18:24.296" v="317" actId="700"/>
          <ac:spMkLst>
            <pc:docMk/>
            <pc:sldMk cId="1541331259" sldId="278"/>
            <ac:spMk id="2" creationId="{00000000-0000-0000-0000-000000000000}"/>
          </ac:spMkLst>
        </pc:spChg>
        <pc:spChg chg="mod ord">
          <ac:chgData name="Ross Phillips" userId="c604230b-847d-4cb1-9e23-f810d4c0fde1" providerId="ADAL" clId="{33AD8708-E51D-49DA-B75C-3BAAF5335B19}" dt="2021-09-22T13:18:24.296" v="317" actId="700"/>
          <ac:spMkLst>
            <pc:docMk/>
            <pc:sldMk cId="1541331259" sldId="278"/>
            <ac:spMk id="3" creationId="{00000000-0000-0000-0000-000000000000}"/>
          </ac:spMkLst>
        </pc:spChg>
        <pc:spChg chg="add mod ord">
          <ac:chgData name="Ross Phillips" userId="c604230b-847d-4cb1-9e23-f810d4c0fde1" providerId="ADAL" clId="{33AD8708-E51D-49DA-B75C-3BAAF5335B19}" dt="2021-09-22T13:19:35.975" v="363"/>
          <ac:spMkLst>
            <pc:docMk/>
            <pc:sldMk cId="1541331259" sldId="278"/>
            <ac:spMk id="4" creationId="{0C268890-AF5B-43AE-BDB4-E2268A7940EE}"/>
          </ac:spMkLst>
        </pc:spChg>
        <pc:spChg chg="add del">
          <ac:chgData name="Ross Phillips" userId="c604230b-847d-4cb1-9e23-f810d4c0fde1" providerId="ADAL" clId="{33AD8708-E51D-49DA-B75C-3BAAF5335B19}" dt="2021-09-22T13:19:35.939" v="361"/>
          <ac:spMkLst>
            <pc:docMk/>
            <pc:sldMk cId="1541331259" sldId="278"/>
            <ac:spMk id="5" creationId="{BFB80995-6FBE-4D2E-B54C-6A2311E3C3A1}"/>
          </ac:spMkLst>
        </pc:spChg>
      </pc:sldChg>
      <pc:sldChg chg="addSp delSp modSp mod modClrScheme chgLayout">
        <pc:chgData name="Ross Phillips" userId="c604230b-847d-4cb1-9e23-f810d4c0fde1" providerId="ADAL" clId="{33AD8708-E51D-49DA-B75C-3BAAF5335B19}" dt="2021-09-22T13:25:43.926" v="518"/>
        <pc:sldMkLst>
          <pc:docMk/>
          <pc:sldMk cId="2872721668" sldId="279"/>
        </pc:sldMkLst>
        <pc:spChg chg="mod ord">
          <ac:chgData name="Ross Phillips" userId="c604230b-847d-4cb1-9e23-f810d4c0fde1" providerId="ADAL" clId="{33AD8708-E51D-49DA-B75C-3BAAF5335B19}" dt="2021-09-22T13:20:30.806" v="366" actId="700"/>
          <ac:spMkLst>
            <pc:docMk/>
            <pc:sldMk cId="2872721668" sldId="279"/>
            <ac:spMk id="2" creationId="{00000000-0000-0000-0000-000000000000}"/>
          </ac:spMkLst>
        </pc:spChg>
        <pc:spChg chg="mod ord">
          <ac:chgData name="Ross Phillips" userId="c604230b-847d-4cb1-9e23-f810d4c0fde1" providerId="ADAL" clId="{33AD8708-E51D-49DA-B75C-3BAAF5335B19}" dt="2021-09-22T13:20:30.806" v="366" actId="700"/>
          <ac:spMkLst>
            <pc:docMk/>
            <pc:sldMk cId="2872721668" sldId="279"/>
            <ac:spMk id="3" creationId="{00000000-0000-0000-0000-000000000000}"/>
          </ac:spMkLst>
        </pc:spChg>
        <pc:spChg chg="add mod ord">
          <ac:chgData name="Ross Phillips" userId="c604230b-847d-4cb1-9e23-f810d4c0fde1" providerId="ADAL" clId="{33AD8708-E51D-49DA-B75C-3BAAF5335B19}" dt="2021-09-22T13:25:43.926" v="518"/>
          <ac:spMkLst>
            <pc:docMk/>
            <pc:sldMk cId="2872721668" sldId="279"/>
            <ac:spMk id="4" creationId="{056C8AF3-6DD0-4037-82AC-CBA7CFDAD6FB}"/>
          </ac:spMkLst>
        </pc:spChg>
        <pc:spChg chg="add del">
          <ac:chgData name="Ross Phillips" userId="c604230b-847d-4cb1-9e23-f810d4c0fde1" providerId="ADAL" clId="{33AD8708-E51D-49DA-B75C-3BAAF5335B19}" dt="2021-09-22T13:21:28.599" v="410"/>
          <ac:spMkLst>
            <pc:docMk/>
            <pc:sldMk cId="2872721668" sldId="279"/>
            <ac:spMk id="5" creationId="{6AD6C05A-2717-4751-A55F-EFB4BE368922}"/>
          </ac:spMkLst>
        </pc:spChg>
        <pc:spChg chg="add del">
          <ac:chgData name="Ross Phillips" userId="c604230b-847d-4cb1-9e23-f810d4c0fde1" providerId="ADAL" clId="{33AD8708-E51D-49DA-B75C-3BAAF5335B19}" dt="2021-09-22T13:21:58.922" v="422"/>
          <ac:spMkLst>
            <pc:docMk/>
            <pc:sldMk cId="2872721668" sldId="279"/>
            <ac:spMk id="6" creationId="{CF0EA50E-2D16-4FB9-ABF6-2C617E867638}"/>
          </ac:spMkLst>
        </pc:spChg>
        <pc:spChg chg="add del">
          <ac:chgData name="Ross Phillips" userId="c604230b-847d-4cb1-9e23-f810d4c0fde1" providerId="ADAL" clId="{33AD8708-E51D-49DA-B75C-3BAAF5335B19}" dt="2021-09-22T13:24:55.780" v="485"/>
          <ac:spMkLst>
            <pc:docMk/>
            <pc:sldMk cId="2872721668" sldId="279"/>
            <ac:spMk id="7" creationId="{548579AF-8CB1-47E7-AC53-51A22D357BDD}"/>
          </ac:spMkLst>
        </pc:spChg>
        <pc:picChg chg="mod">
          <ac:chgData name="Ross Phillips" userId="c604230b-847d-4cb1-9e23-f810d4c0fde1" providerId="ADAL" clId="{33AD8708-E51D-49DA-B75C-3BAAF5335B19}" dt="2021-09-22T13:20:30.927" v="368" actId="27636"/>
          <ac:picMkLst>
            <pc:docMk/>
            <pc:sldMk cId="2872721668" sldId="279"/>
            <ac:picMk id="1026" creationId="{00000000-0000-0000-0000-000000000000}"/>
          </ac:picMkLst>
        </pc:picChg>
      </pc:sldChg>
      <pc:sldChg chg="addSp delSp modSp mod modClrScheme chgLayout">
        <pc:chgData name="Ross Phillips" userId="c604230b-847d-4cb1-9e23-f810d4c0fde1" providerId="ADAL" clId="{33AD8708-E51D-49DA-B75C-3BAAF5335B19}" dt="2021-09-22T13:29:57.439" v="666" actId="20577"/>
        <pc:sldMkLst>
          <pc:docMk/>
          <pc:sldMk cId="2051785587" sldId="280"/>
        </pc:sldMkLst>
        <pc:spChg chg="mod ord">
          <ac:chgData name="Ross Phillips" userId="c604230b-847d-4cb1-9e23-f810d4c0fde1" providerId="ADAL" clId="{33AD8708-E51D-49DA-B75C-3BAAF5335B19}" dt="2021-09-22T13:26:14.131" v="523" actId="700"/>
          <ac:spMkLst>
            <pc:docMk/>
            <pc:sldMk cId="2051785587" sldId="280"/>
            <ac:spMk id="2" creationId="{00000000-0000-0000-0000-000000000000}"/>
          </ac:spMkLst>
        </pc:spChg>
        <pc:spChg chg="mod ord">
          <ac:chgData name="Ross Phillips" userId="c604230b-847d-4cb1-9e23-f810d4c0fde1" providerId="ADAL" clId="{33AD8708-E51D-49DA-B75C-3BAAF5335B19}" dt="2021-09-22T13:29:54.726" v="661" actId="27636"/>
          <ac:spMkLst>
            <pc:docMk/>
            <pc:sldMk cId="2051785587" sldId="280"/>
            <ac:spMk id="3" creationId="{00000000-0000-0000-0000-000000000000}"/>
          </ac:spMkLst>
        </pc:spChg>
        <pc:spChg chg="add mod ord">
          <ac:chgData name="Ross Phillips" userId="c604230b-847d-4cb1-9e23-f810d4c0fde1" providerId="ADAL" clId="{33AD8708-E51D-49DA-B75C-3BAAF5335B19}" dt="2021-09-22T13:29:57.439" v="666" actId="20577"/>
          <ac:spMkLst>
            <pc:docMk/>
            <pc:sldMk cId="2051785587" sldId="280"/>
            <ac:spMk id="4" creationId="{1596D85C-26AE-4116-AC87-6CFA49072CB2}"/>
          </ac:spMkLst>
        </pc:spChg>
        <pc:spChg chg="add del">
          <ac:chgData name="Ross Phillips" userId="c604230b-847d-4cb1-9e23-f810d4c0fde1" providerId="ADAL" clId="{33AD8708-E51D-49DA-B75C-3BAAF5335B19}" dt="2021-09-22T13:27:00.320" v="551"/>
          <ac:spMkLst>
            <pc:docMk/>
            <pc:sldMk cId="2051785587" sldId="280"/>
            <ac:spMk id="5" creationId="{7CEEAD88-3DD7-459D-87B4-D944C5A72E3D}"/>
          </ac:spMkLst>
        </pc:spChg>
        <pc:spChg chg="add del">
          <ac:chgData name="Ross Phillips" userId="c604230b-847d-4cb1-9e23-f810d4c0fde1" providerId="ADAL" clId="{33AD8708-E51D-49DA-B75C-3BAAF5335B19}" dt="2021-09-22T13:27:45.623" v="582"/>
          <ac:spMkLst>
            <pc:docMk/>
            <pc:sldMk cId="2051785587" sldId="280"/>
            <ac:spMk id="6" creationId="{00DA3B8C-2593-4E93-9B0B-F52C50999534}"/>
          </ac:spMkLst>
        </pc:spChg>
        <pc:spChg chg="add del">
          <ac:chgData name="Ross Phillips" userId="c604230b-847d-4cb1-9e23-f810d4c0fde1" providerId="ADAL" clId="{33AD8708-E51D-49DA-B75C-3BAAF5335B19}" dt="2021-09-22T13:28:23.279" v="591"/>
          <ac:spMkLst>
            <pc:docMk/>
            <pc:sldMk cId="2051785587" sldId="280"/>
            <ac:spMk id="7" creationId="{5F230FA4-4F8C-4A54-A6A6-2A3D09CC41BE}"/>
          </ac:spMkLst>
        </pc:spChg>
        <pc:spChg chg="add del">
          <ac:chgData name="Ross Phillips" userId="c604230b-847d-4cb1-9e23-f810d4c0fde1" providerId="ADAL" clId="{33AD8708-E51D-49DA-B75C-3BAAF5335B19}" dt="2021-09-22T13:29:49.044" v="657"/>
          <ac:spMkLst>
            <pc:docMk/>
            <pc:sldMk cId="2051785587" sldId="280"/>
            <ac:spMk id="8" creationId="{C83A5330-815E-4868-AF1D-41046499821D}"/>
          </ac:spMkLst>
        </pc:spChg>
        <pc:picChg chg="mod">
          <ac:chgData name="Ross Phillips" userId="c604230b-847d-4cb1-9e23-f810d4c0fde1" providerId="ADAL" clId="{33AD8708-E51D-49DA-B75C-3BAAF5335B19}" dt="2021-09-22T13:26:07.187" v="522" actId="1076"/>
          <ac:picMkLst>
            <pc:docMk/>
            <pc:sldMk cId="2051785587" sldId="280"/>
            <ac:picMk id="4098" creationId="{00000000-0000-0000-0000-000000000000}"/>
          </ac:picMkLst>
        </pc:picChg>
      </pc:sldChg>
      <pc:sldChg chg="addSp delSp modSp mod">
        <pc:chgData name="Ross Phillips" userId="c604230b-847d-4cb1-9e23-f810d4c0fde1" providerId="ADAL" clId="{33AD8708-E51D-49DA-B75C-3BAAF5335B19}" dt="2021-09-22T14:19:26.138" v="761" actId="20577"/>
        <pc:sldMkLst>
          <pc:docMk/>
          <pc:sldMk cId="678587931" sldId="281"/>
        </pc:sldMkLst>
        <pc:spChg chg="mod">
          <ac:chgData name="Ross Phillips" userId="c604230b-847d-4cb1-9e23-f810d4c0fde1" providerId="ADAL" clId="{33AD8708-E51D-49DA-B75C-3BAAF5335B19}" dt="2021-09-22T13:30:46.311" v="673" actId="20577"/>
          <ac:spMkLst>
            <pc:docMk/>
            <pc:sldMk cId="678587931" sldId="281"/>
            <ac:spMk id="2" creationId="{00000000-0000-0000-0000-000000000000}"/>
          </ac:spMkLst>
        </pc:spChg>
        <pc:spChg chg="add del">
          <ac:chgData name="Ross Phillips" userId="c604230b-847d-4cb1-9e23-f810d4c0fde1" providerId="ADAL" clId="{33AD8708-E51D-49DA-B75C-3BAAF5335B19}" dt="2021-09-22T14:19:07.208" v="742"/>
          <ac:spMkLst>
            <pc:docMk/>
            <pc:sldMk cId="678587931" sldId="281"/>
            <ac:spMk id="4" creationId="{261EF59A-DADF-4953-BB3B-2E9156425F95}"/>
          </ac:spMkLst>
        </pc:spChg>
        <pc:spChg chg="mod">
          <ac:chgData name="Ross Phillips" userId="c604230b-847d-4cb1-9e23-f810d4c0fde1" providerId="ADAL" clId="{33AD8708-E51D-49DA-B75C-3BAAF5335B19}" dt="2021-09-22T14:19:26.138" v="761" actId="20577"/>
          <ac:spMkLst>
            <pc:docMk/>
            <pc:sldMk cId="678587931" sldId="281"/>
            <ac:spMk id="6" creationId="{00000000-0000-0000-0000-000000000000}"/>
          </ac:spMkLst>
        </pc:spChg>
      </pc:sldChg>
      <pc:sldChg chg="addSp delSp modSp mod modClrScheme chgLayout">
        <pc:chgData name="Ross Phillips" userId="c604230b-847d-4cb1-9e23-f810d4c0fde1" providerId="ADAL" clId="{33AD8708-E51D-49DA-B75C-3BAAF5335B19}" dt="2021-09-22T13:17:22.720" v="308"/>
        <pc:sldMkLst>
          <pc:docMk/>
          <pc:sldMk cId="1536547284" sldId="282"/>
        </pc:sldMkLst>
        <pc:spChg chg="mod ord">
          <ac:chgData name="Ross Phillips" userId="c604230b-847d-4cb1-9e23-f810d4c0fde1" providerId="ADAL" clId="{33AD8708-E51D-49DA-B75C-3BAAF5335B19}" dt="2021-09-22T13:17:12.685" v="299" actId="700"/>
          <ac:spMkLst>
            <pc:docMk/>
            <pc:sldMk cId="1536547284" sldId="282"/>
            <ac:spMk id="2" creationId="{00000000-0000-0000-0000-000000000000}"/>
          </ac:spMkLst>
        </pc:spChg>
        <pc:spChg chg="mod ord">
          <ac:chgData name="Ross Phillips" userId="c604230b-847d-4cb1-9e23-f810d4c0fde1" providerId="ADAL" clId="{33AD8708-E51D-49DA-B75C-3BAAF5335B19}" dt="2021-09-22T13:17:16.728" v="302" actId="6549"/>
          <ac:spMkLst>
            <pc:docMk/>
            <pc:sldMk cId="1536547284" sldId="282"/>
            <ac:spMk id="3" creationId="{00000000-0000-0000-0000-000000000000}"/>
          </ac:spMkLst>
        </pc:spChg>
        <pc:spChg chg="add del mod ord">
          <ac:chgData name="Ross Phillips" userId="c604230b-847d-4cb1-9e23-f810d4c0fde1" providerId="ADAL" clId="{33AD8708-E51D-49DA-B75C-3BAAF5335B19}" dt="2021-09-22T13:17:22.720" v="308"/>
          <ac:spMkLst>
            <pc:docMk/>
            <pc:sldMk cId="1536547284" sldId="282"/>
            <ac:spMk id="4" creationId="{5055A219-E9E7-491D-B6FD-4ADAB51C6A22}"/>
          </ac:spMkLst>
        </pc:spChg>
        <pc:spChg chg="add del mod">
          <ac:chgData name="Ross Phillips" userId="c604230b-847d-4cb1-9e23-f810d4c0fde1" providerId="ADAL" clId="{33AD8708-E51D-49DA-B75C-3BAAF5335B19}" dt="2021-09-22T13:15:40.190" v="282"/>
          <ac:spMkLst>
            <pc:docMk/>
            <pc:sldMk cId="1536547284" sldId="282"/>
            <ac:spMk id="5" creationId="{1EE146B0-40DF-4CA9-85C2-8FA52D4BE671}"/>
          </ac:spMkLst>
        </pc:spChg>
        <pc:spChg chg="add del mod">
          <ac:chgData name="Ross Phillips" userId="c604230b-847d-4cb1-9e23-f810d4c0fde1" providerId="ADAL" clId="{33AD8708-E51D-49DA-B75C-3BAAF5335B19}" dt="2021-09-22T13:17:22.699" v="306"/>
          <ac:spMkLst>
            <pc:docMk/>
            <pc:sldMk cId="1536547284" sldId="282"/>
            <ac:spMk id="6" creationId="{90C6DEF4-74F8-4243-B0C2-BD568EDF5B4E}"/>
          </ac:spMkLst>
        </pc:spChg>
      </pc:sldChg>
      <pc:sldChg chg="addSp delSp modSp mod ord">
        <pc:chgData name="Ross Phillips" userId="c604230b-847d-4cb1-9e23-f810d4c0fde1" providerId="ADAL" clId="{33AD8708-E51D-49DA-B75C-3BAAF5335B19}" dt="2021-09-22T13:17:27.722" v="310"/>
        <pc:sldMkLst>
          <pc:docMk/>
          <pc:sldMk cId="3591010932" sldId="283"/>
        </pc:sldMkLst>
        <pc:spChg chg="mod">
          <ac:chgData name="Ross Phillips" userId="c604230b-847d-4cb1-9e23-f810d4c0fde1" providerId="ADAL" clId="{33AD8708-E51D-49DA-B75C-3BAAF5335B19}" dt="2021-09-22T13:14:09.237" v="244"/>
          <ac:spMkLst>
            <pc:docMk/>
            <pc:sldMk cId="3591010932" sldId="283"/>
            <ac:spMk id="2" creationId="{00000000-0000-0000-0000-000000000000}"/>
          </ac:spMkLst>
        </pc:spChg>
        <pc:spChg chg="mod">
          <ac:chgData name="Ross Phillips" userId="c604230b-847d-4cb1-9e23-f810d4c0fde1" providerId="ADAL" clId="{33AD8708-E51D-49DA-B75C-3BAAF5335B19}" dt="2021-09-22T13:15:00.700" v="275"/>
          <ac:spMkLst>
            <pc:docMk/>
            <pc:sldMk cId="3591010932" sldId="283"/>
            <ac:spMk id="3" creationId="{00000000-0000-0000-0000-000000000000}"/>
          </ac:spMkLst>
        </pc:spChg>
        <pc:spChg chg="add del">
          <ac:chgData name="Ross Phillips" userId="c604230b-847d-4cb1-9e23-f810d4c0fde1" providerId="ADAL" clId="{33AD8708-E51D-49DA-B75C-3BAAF5335B19}" dt="2021-09-22T13:14:09.228" v="242"/>
          <ac:spMkLst>
            <pc:docMk/>
            <pc:sldMk cId="3591010932" sldId="283"/>
            <ac:spMk id="4" creationId="{C9408D3C-7CC3-4C0E-B36D-B41345C08707}"/>
          </ac:spMkLst>
        </pc:spChg>
      </pc:sldChg>
      <pc:sldChg chg="addSp delSp modSp mod">
        <pc:chgData name="Ross Phillips" userId="c604230b-847d-4cb1-9e23-f810d4c0fde1" providerId="ADAL" clId="{33AD8708-E51D-49DA-B75C-3BAAF5335B19}" dt="2021-09-22T13:17:59.951" v="316"/>
        <pc:sldMkLst>
          <pc:docMk/>
          <pc:sldMk cId="658298815" sldId="284"/>
        </pc:sldMkLst>
        <pc:spChg chg="add del mod">
          <ac:chgData name="Ross Phillips" userId="c604230b-847d-4cb1-9e23-f810d4c0fde1" providerId="ADAL" clId="{33AD8708-E51D-49DA-B75C-3BAAF5335B19}" dt="2021-09-22T13:17:59.925" v="314"/>
          <ac:spMkLst>
            <pc:docMk/>
            <pc:sldMk cId="658298815" sldId="284"/>
            <ac:spMk id="3" creationId="{8D6317EE-6534-4942-A776-B37A30DB289E}"/>
          </ac:spMkLst>
        </pc:spChg>
        <pc:spChg chg="add del mod">
          <ac:chgData name="Ross Phillips" userId="c604230b-847d-4cb1-9e23-f810d4c0fde1" providerId="ADAL" clId="{33AD8708-E51D-49DA-B75C-3BAAF5335B19}" dt="2021-09-22T13:17:59.951" v="316"/>
          <ac:spMkLst>
            <pc:docMk/>
            <pc:sldMk cId="658298815" sldId="284"/>
            <ac:spMk id="4" creationId="{00000000-0000-0000-0000-000000000000}"/>
          </ac:spMkLst>
        </pc:spChg>
      </pc:sldChg>
      <pc:sldChg chg="addSp delSp modSp mod">
        <pc:chgData name="Ross Phillips" userId="c604230b-847d-4cb1-9e23-f810d4c0fde1" providerId="ADAL" clId="{33AD8708-E51D-49DA-B75C-3BAAF5335B19}" dt="2021-09-22T14:21:37.609" v="856" actId="20577"/>
        <pc:sldMkLst>
          <pc:docMk/>
          <pc:sldMk cId="1092319553" sldId="285"/>
        </pc:sldMkLst>
        <pc:spChg chg="add del mod">
          <ac:chgData name="Ross Phillips" userId="c604230b-847d-4cb1-9e23-f810d4c0fde1" providerId="ADAL" clId="{33AD8708-E51D-49DA-B75C-3BAAF5335B19}" dt="2021-09-22T14:21:37.609" v="856" actId="20577"/>
          <ac:spMkLst>
            <pc:docMk/>
            <pc:sldMk cId="1092319553" sldId="285"/>
            <ac:spMk id="3" creationId="{00000000-0000-0000-0000-000000000000}"/>
          </ac:spMkLst>
        </pc:spChg>
        <pc:spChg chg="add del mod">
          <ac:chgData name="Ross Phillips" userId="c604230b-847d-4cb1-9e23-f810d4c0fde1" providerId="ADAL" clId="{33AD8708-E51D-49DA-B75C-3BAAF5335B19}" dt="2021-09-22T14:21:36.164" v="853"/>
          <ac:spMkLst>
            <pc:docMk/>
            <pc:sldMk cId="1092319553" sldId="285"/>
            <ac:spMk id="4" creationId="{DB95E386-DBD6-47B3-ACD0-68F54DCCB8BC}"/>
          </ac:spMkLst>
        </pc:spChg>
      </pc:sldChg>
      <pc:sldChg chg="addSp delSp modSp mod">
        <pc:chgData name="Ross Phillips" userId="c604230b-847d-4cb1-9e23-f810d4c0fde1" providerId="ADAL" clId="{33AD8708-E51D-49DA-B75C-3BAAF5335B19}" dt="2021-09-22T14:22:09.743" v="866" actId="15"/>
        <pc:sldMkLst>
          <pc:docMk/>
          <pc:sldMk cId="1956327829" sldId="286"/>
        </pc:sldMkLst>
        <pc:spChg chg="mod">
          <ac:chgData name="Ross Phillips" userId="c604230b-847d-4cb1-9e23-f810d4c0fde1" providerId="ADAL" clId="{33AD8708-E51D-49DA-B75C-3BAAF5335B19}" dt="2021-09-22T14:22:09.743" v="866" actId="15"/>
          <ac:spMkLst>
            <pc:docMk/>
            <pc:sldMk cId="1956327829" sldId="286"/>
            <ac:spMk id="3" creationId="{00000000-0000-0000-0000-000000000000}"/>
          </ac:spMkLst>
        </pc:spChg>
        <pc:spChg chg="add del">
          <ac:chgData name="Ross Phillips" userId="c604230b-847d-4cb1-9e23-f810d4c0fde1" providerId="ADAL" clId="{33AD8708-E51D-49DA-B75C-3BAAF5335B19}" dt="2021-09-22T14:21:59.179" v="860"/>
          <ac:spMkLst>
            <pc:docMk/>
            <pc:sldMk cId="1956327829" sldId="286"/>
            <ac:spMk id="4" creationId="{8A11E6CD-7121-42FF-AE5E-F821F26FB311}"/>
          </ac:spMkLst>
        </pc:spChg>
      </pc:sldChg>
      <pc:sldChg chg="modSp add del mod">
        <pc:chgData name="Ross Phillips" userId="c604230b-847d-4cb1-9e23-f810d4c0fde1" providerId="ADAL" clId="{33AD8708-E51D-49DA-B75C-3BAAF5335B19}" dt="2021-09-22T12:59:08.373" v="113" actId="47"/>
        <pc:sldMkLst>
          <pc:docMk/>
          <pc:sldMk cId="2590500640" sldId="304"/>
        </pc:sldMkLst>
        <pc:graphicFrameChg chg="modGraphic">
          <ac:chgData name="Ross Phillips" userId="c604230b-847d-4cb1-9e23-f810d4c0fde1" providerId="ADAL" clId="{33AD8708-E51D-49DA-B75C-3BAAF5335B19}" dt="2021-09-22T12:58:43.963" v="109" actId="6549"/>
          <ac:graphicFrameMkLst>
            <pc:docMk/>
            <pc:sldMk cId="2590500640" sldId="304"/>
            <ac:graphicFrameMk id="4" creationId="{00000000-0000-0000-0000-000000000000}"/>
          </ac:graphicFrameMkLst>
        </pc:graphicFrameChg>
      </pc:sldChg>
      <pc:sldChg chg="addSp delSp modSp new mod modClrScheme chgLayout">
        <pc:chgData name="Ross Phillips" userId="c604230b-847d-4cb1-9e23-f810d4c0fde1" providerId="ADAL" clId="{33AD8708-E51D-49DA-B75C-3BAAF5335B19}" dt="2021-09-22T13:00:35.565" v="124"/>
        <pc:sldMkLst>
          <pc:docMk/>
          <pc:sldMk cId="2557282660" sldId="305"/>
        </pc:sldMkLst>
        <pc:spChg chg="del mod ord">
          <ac:chgData name="Ross Phillips" userId="c604230b-847d-4cb1-9e23-f810d4c0fde1" providerId="ADAL" clId="{33AD8708-E51D-49DA-B75C-3BAAF5335B19}" dt="2021-09-22T12:58:59.987" v="111" actId="700"/>
          <ac:spMkLst>
            <pc:docMk/>
            <pc:sldMk cId="2557282660" sldId="305"/>
            <ac:spMk id="2" creationId="{B899479A-46E2-4D63-BA60-A3D898F7BCA4}"/>
          </ac:spMkLst>
        </pc:spChg>
        <pc:spChg chg="del">
          <ac:chgData name="Ross Phillips" userId="c604230b-847d-4cb1-9e23-f810d4c0fde1" providerId="ADAL" clId="{33AD8708-E51D-49DA-B75C-3BAAF5335B19}" dt="2021-09-22T12:58:59.987" v="111" actId="700"/>
          <ac:spMkLst>
            <pc:docMk/>
            <pc:sldMk cId="2557282660" sldId="305"/>
            <ac:spMk id="3" creationId="{DB9EDDC6-A364-42A7-A1B4-06BC8943EE24}"/>
          </ac:spMkLst>
        </pc:spChg>
        <pc:spChg chg="add del mod ord">
          <ac:chgData name="Ross Phillips" userId="c604230b-847d-4cb1-9e23-f810d4c0fde1" providerId="ADAL" clId="{33AD8708-E51D-49DA-B75C-3BAAF5335B19}" dt="2021-09-22T13:00:35.565" v="124"/>
          <ac:spMkLst>
            <pc:docMk/>
            <pc:sldMk cId="2557282660" sldId="305"/>
            <ac:spMk id="4" creationId="{C2E4A1A9-81F7-40DE-A3DC-42DF07ABF6ED}"/>
          </ac:spMkLst>
        </pc:spChg>
        <pc:spChg chg="add del mod">
          <ac:chgData name="Ross Phillips" userId="c604230b-847d-4cb1-9e23-f810d4c0fde1" providerId="ADAL" clId="{33AD8708-E51D-49DA-B75C-3BAAF5335B19}" dt="2021-09-22T13:00:35.554" v="122"/>
          <ac:spMkLst>
            <pc:docMk/>
            <pc:sldMk cId="2557282660" sldId="305"/>
            <ac:spMk id="6" creationId="{5369A68B-24C3-401D-9DBE-4515627ED9F8}"/>
          </ac:spMkLst>
        </pc:spChg>
        <pc:graphicFrameChg chg="add mod modGraphic">
          <ac:chgData name="Ross Phillips" userId="c604230b-847d-4cb1-9e23-f810d4c0fde1" providerId="ADAL" clId="{33AD8708-E51D-49DA-B75C-3BAAF5335B19}" dt="2021-09-22T12:59:59.082" v="118" actId="255"/>
          <ac:graphicFrameMkLst>
            <pc:docMk/>
            <pc:sldMk cId="2557282660" sldId="305"/>
            <ac:graphicFrameMk id="5" creationId="{A2ACD3E0-D083-4916-A72F-5E389B3D9EAE}"/>
          </ac:graphicFrameMkLst>
        </pc:graphicFrameChg>
      </pc:sldChg>
      <pc:sldChg chg="addSp delSp modSp new mod">
        <pc:chgData name="Ross Phillips" userId="c604230b-847d-4cb1-9e23-f810d4c0fde1" providerId="ADAL" clId="{33AD8708-E51D-49DA-B75C-3BAAF5335B19}" dt="2021-09-22T13:04:36.366" v="141"/>
        <pc:sldMkLst>
          <pc:docMk/>
          <pc:sldMk cId="4124417275" sldId="306"/>
        </pc:sldMkLst>
        <pc:spChg chg="add del mod">
          <ac:chgData name="Ross Phillips" userId="c604230b-847d-4cb1-9e23-f810d4c0fde1" providerId="ADAL" clId="{33AD8708-E51D-49DA-B75C-3BAAF5335B19}" dt="2021-09-22T13:04:36.366" v="141"/>
          <ac:spMkLst>
            <pc:docMk/>
            <pc:sldMk cId="4124417275" sldId="306"/>
            <ac:spMk id="2" creationId="{F120CAF8-95E3-42BA-AC84-912598171DCB}"/>
          </ac:spMkLst>
        </pc:spChg>
        <pc:spChg chg="mod">
          <ac:chgData name="Ross Phillips" userId="c604230b-847d-4cb1-9e23-f810d4c0fde1" providerId="ADAL" clId="{33AD8708-E51D-49DA-B75C-3BAAF5335B19}" dt="2021-09-22T13:04:07.656" v="135" actId="255"/>
          <ac:spMkLst>
            <pc:docMk/>
            <pc:sldMk cId="4124417275" sldId="306"/>
            <ac:spMk id="3" creationId="{11E6746D-3BF4-479D-AEF8-C8200255159D}"/>
          </ac:spMkLst>
        </pc:spChg>
        <pc:spChg chg="add del mod">
          <ac:chgData name="Ross Phillips" userId="c604230b-847d-4cb1-9e23-f810d4c0fde1" providerId="ADAL" clId="{33AD8708-E51D-49DA-B75C-3BAAF5335B19}" dt="2021-09-22T13:04:36.342" v="139"/>
          <ac:spMkLst>
            <pc:docMk/>
            <pc:sldMk cId="4124417275" sldId="306"/>
            <ac:spMk id="4" creationId="{F954531E-FA1B-47F4-8350-8256F1F8EF46}"/>
          </ac:spMkLst>
        </pc:spChg>
      </pc:sldChg>
      <pc:sldChg chg="addSp delSp modSp new mod">
        <pc:chgData name="Ross Phillips" userId="c604230b-847d-4cb1-9e23-f810d4c0fde1" providerId="ADAL" clId="{33AD8708-E51D-49DA-B75C-3BAAF5335B19}" dt="2021-09-22T14:21:07.590" v="851" actId="20577"/>
        <pc:sldMkLst>
          <pc:docMk/>
          <pc:sldMk cId="1102711623" sldId="307"/>
        </pc:sldMkLst>
        <pc:spChg chg="mod">
          <ac:chgData name="Ross Phillips" userId="c604230b-847d-4cb1-9e23-f810d4c0fde1" providerId="ADAL" clId="{33AD8708-E51D-49DA-B75C-3BAAF5335B19}" dt="2021-09-22T13:30:58.780" v="684" actId="20577"/>
          <ac:spMkLst>
            <pc:docMk/>
            <pc:sldMk cId="1102711623" sldId="307"/>
            <ac:spMk id="2" creationId="{4541A922-DF97-444E-866C-9F755C7F2472}"/>
          </ac:spMkLst>
        </pc:spChg>
        <pc:spChg chg="mod">
          <ac:chgData name="Ross Phillips" userId="c604230b-847d-4cb1-9e23-f810d4c0fde1" providerId="ADAL" clId="{33AD8708-E51D-49DA-B75C-3BAAF5335B19}" dt="2021-09-22T13:30:37.630" v="669"/>
          <ac:spMkLst>
            <pc:docMk/>
            <pc:sldMk cId="1102711623" sldId="307"/>
            <ac:spMk id="3" creationId="{B8DF5B9E-B755-4787-8149-0D55ADDF8992}"/>
          </ac:spMkLst>
        </pc:spChg>
        <pc:spChg chg="mod">
          <ac:chgData name="Ross Phillips" userId="c604230b-847d-4cb1-9e23-f810d4c0fde1" providerId="ADAL" clId="{33AD8708-E51D-49DA-B75C-3BAAF5335B19}" dt="2021-09-22T14:21:07.590" v="851" actId="20577"/>
          <ac:spMkLst>
            <pc:docMk/>
            <pc:sldMk cId="1102711623" sldId="307"/>
            <ac:spMk id="4" creationId="{1514004E-38B0-440D-B5E5-9D8B5CC1226C}"/>
          </ac:spMkLst>
        </pc:spChg>
        <pc:spChg chg="add del">
          <ac:chgData name="Ross Phillips" userId="c604230b-847d-4cb1-9e23-f810d4c0fde1" providerId="ADAL" clId="{33AD8708-E51D-49DA-B75C-3BAAF5335B19}" dt="2021-09-22T14:21:01.682" v="844"/>
          <ac:spMkLst>
            <pc:docMk/>
            <pc:sldMk cId="1102711623" sldId="307"/>
            <ac:spMk id="5" creationId="{C3DCC858-DC62-4391-83D2-4BDCDD3B88A2}"/>
          </ac:spMkLst>
        </pc:spChg>
      </pc:sldChg>
    </pc:docChg>
  </pc:docChgLst>
  <pc:docChgLst>
    <pc:chgData name="Helen A Griffiths" userId="S::helen.a.griffiths@uwtsd.ac.uk::970ac652-efaf-451a-9e9c-3191bf6940a9" providerId="AD" clId="Web-{06476AA6-C8C1-6600-E715-BE74FE73AF92}"/>
    <pc:docChg chg="modSld">
      <pc:chgData name="Helen A Griffiths" userId="S::helen.a.griffiths@uwtsd.ac.uk::970ac652-efaf-451a-9e9c-3191bf6940a9" providerId="AD" clId="Web-{06476AA6-C8C1-6600-E715-BE74FE73AF92}" dt="2021-09-23T09:53:50.439" v="352" actId="20577"/>
      <pc:docMkLst>
        <pc:docMk/>
      </pc:docMkLst>
      <pc:sldChg chg="modSp">
        <pc:chgData name="Helen A Griffiths" userId="S::helen.a.griffiths@uwtsd.ac.uk::970ac652-efaf-451a-9e9c-3191bf6940a9" providerId="AD" clId="Web-{06476AA6-C8C1-6600-E715-BE74FE73AF92}" dt="2021-09-23T09:53:50.439" v="352" actId="20577"/>
        <pc:sldMkLst>
          <pc:docMk/>
          <pc:sldMk cId="109857222" sldId="256"/>
        </pc:sldMkLst>
        <pc:spChg chg="mod">
          <ac:chgData name="Helen A Griffiths" userId="S::helen.a.griffiths@uwtsd.ac.uk::970ac652-efaf-451a-9e9c-3191bf6940a9" providerId="AD" clId="Web-{06476AA6-C8C1-6600-E715-BE74FE73AF92}" dt="2021-09-23T09:52:49.156" v="302" actId="20577"/>
          <ac:spMkLst>
            <pc:docMk/>
            <pc:sldMk cId="109857222" sldId="256"/>
            <ac:spMk id="2" creationId="{00000000-0000-0000-0000-000000000000}"/>
          </ac:spMkLst>
        </pc:spChg>
        <pc:spChg chg="mod">
          <ac:chgData name="Helen A Griffiths" userId="S::helen.a.griffiths@uwtsd.ac.uk::970ac652-efaf-451a-9e9c-3191bf6940a9" providerId="AD" clId="Web-{06476AA6-C8C1-6600-E715-BE74FE73AF92}" dt="2021-09-23T09:53:50.439" v="352" actId="20577"/>
          <ac:spMkLst>
            <pc:docMk/>
            <pc:sldMk cId="109857222" sldId="256"/>
            <ac:spMk id="3" creationId="{00000000-0000-0000-0000-000000000000}"/>
          </ac:spMkLst>
        </pc:spChg>
      </pc:sldChg>
      <pc:sldChg chg="modSp">
        <pc:chgData name="Helen A Griffiths" userId="S::helen.a.griffiths@uwtsd.ac.uk::970ac652-efaf-451a-9e9c-3191bf6940a9" providerId="AD" clId="Web-{06476AA6-C8C1-6600-E715-BE74FE73AF92}" dt="2021-09-23T09:35:31.661" v="2" actId="20577"/>
        <pc:sldMkLst>
          <pc:docMk/>
          <pc:sldMk cId="1765089561" sldId="265"/>
        </pc:sldMkLst>
        <pc:spChg chg="mod">
          <ac:chgData name="Helen A Griffiths" userId="S::helen.a.griffiths@uwtsd.ac.uk::970ac652-efaf-451a-9e9c-3191bf6940a9" providerId="AD" clId="Web-{06476AA6-C8C1-6600-E715-BE74FE73AF92}" dt="2021-09-23T09:35:31.661" v="2" actId="20577"/>
          <ac:spMkLst>
            <pc:docMk/>
            <pc:sldMk cId="1765089561" sldId="265"/>
            <ac:spMk id="2" creationId="{00000000-0000-0000-0000-000000000000}"/>
          </ac:spMkLst>
        </pc:spChg>
      </pc:sldChg>
      <pc:sldChg chg="modSp">
        <pc:chgData name="Helen A Griffiths" userId="S::helen.a.griffiths@uwtsd.ac.uk::970ac652-efaf-451a-9e9c-3191bf6940a9" providerId="AD" clId="Web-{06476AA6-C8C1-6600-E715-BE74FE73AF92}" dt="2021-09-23T09:42:32.922" v="68" actId="20577"/>
        <pc:sldMkLst>
          <pc:docMk/>
          <pc:sldMk cId="1957907569" sldId="273"/>
        </pc:sldMkLst>
        <pc:spChg chg="mod">
          <ac:chgData name="Helen A Griffiths" userId="S::helen.a.griffiths@uwtsd.ac.uk::970ac652-efaf-451a-9e9c-3191bf6940a9" providerId="AD" clId="Web-{06476AA6-C8C1-6600-E715-BE74FE73AF92}" dt="2021-09-23T09:42:32.922" v="68" actId="20577"/>
          <ac:spMkLst>
            <pc:docMk/>
            <pc:sldMk cId="1957907569" sldId="273"/>
            <ac:spMk id="2" creationId="{00000000-0000-0000-0000-000000000000}"/>
          </ac:spMkLst>
        </pc:spChg>
        <pc:spChg chg="mod">
          <ac:chgData name="Helen A Griffiths" userId="S::helen.a.griffiths@uwtsd.ac.uk::970ac652-efaf-451a-9e9c-3191bf6940a9" providerId="AD" clId="Web-{06476AA6-C8C1-6600-E715-BE74FE73AF92}" dt="2021-09-23T09:42:10.734" v="60" actId="20577"/>
          <ac:spMkLst>
            <pc:docMk/>
            <pc:sldMk cId="1957907569" sldId="273"/>
            <ac:spMk id="4" creationId="{35B897F9-9987-46A6-8406-68045E1FD626}"/>
          </ac:spMkLst>
        </pc:spChg>
      </pc:sldChg>
      <pc:sldChg chg="modSp">
        <pc:chgData name="Helen A Griffiths" userId="S::helen.a.griffiths@uwtsd.ac.uk::970ac652-efaf-451a-9e9c-3191bf6940a9" providerId="AD" clId="Web-{06476AA6-C8C1-6600-E715-BE74FE73AF92}" dt="2021-09-23T09:44:07.690" v="136" actId="20577"/>
        <pc:sldMkLst>
          <pc:docMk/>
          <pc:sldMk cId="1500239442" sldId="274"/>
        </pc:sldMkLst>
        <pc:spChg chg="mod">
          <ac:chgData name="Helen A Griffiths" userId="S::helen.a.griffiths@uwtsd.ac.uk::970ac652-efaf-451a-9e9c-3191bf6940a9" providerId="AD" clId="Web-{06476AA6-C8C1-6600-E715-BE74FE73AF92}" dt="2021-09-23T09:43:57.424" v="132" actId="20577"/>
          <ac:spMkLst>
            <pc:docMk/>
            <pc:sldMk cId="1500239442" sldId="274"/>
            <ac:spMk id="2" creationId="{00000000-0000-0000-0000-000000000000}"/>
          </ac:spMkLst>
        </pc:spChg>
        <pc:spChg chg="mod">
          <ac:chgData name="Helen A Griffiths" userId="S::helen.a.griffiths@uwtsd.ac.uk::970ac652-efaf-451a-9e9c-3191bf6940a9" providerId="AD" clId="Web-{06476AA6-C8C1-6600-E715-BE74FE73AF92}" dt="2021-09-23T09:44:07.690" v="136" actId="20577"/>
          <ac:spMkLst>
            <pc:docMk/>
            <pc:sldMk cId="1500239442" sldId="274"/>
            <ac:spMk id="3" creationId="{00000000-0000-0000-0000-000000000000}"/>
          </ac:spMkLst>
        </pc:spChg>
      </pc:sldChg>
      <pc:sldChg chg="modSp">
        <pc:chgData name="Helen A Griffiths" userId="S::helen.a.griffiths@uwtsd.ac.uk::970ac652-efaf-451a-9e9c-3191bf6940a9" providerId="AD" clId="Web-{06476AA6-C8C1-6600-E715-BE74FE73AF92}" dt="2021-09-23T09:44:52.926" v="158" actId="20577"/>
        <pc:sldMkLst>
          <pc:docMk/>
          <pc:sldMk cId="135709280" sldId="275"/>
        </pc:sldMkLst>
        <pc:spChg chg="mod">
          <ac:chgData name="Helen A Griffiths" userId="S::helen.a.griffiths@uwtsd.ac.uk::970ac652-efaf-451a-9e9c-3191bf6940a9" providerId="AD" clId="Web-{06476AA6-C8C1-6600-E715-BE74FE73AF92}" dt="2021-09-23T09:44:52.926" v="158" actId="20577"/>
          <ac:spMkLst>
            <pc:docMk/>
            <pc:sldMk cId="135709280" sldId="275"/>
            <ac:spMk id="2" creationId="{00000000-0000-0000-0000-000000000000}"/>
          </ac:spMkLst>
        </pc:spChg>
      </pc:sldChg>
      <pc:sldChg chg="modSp">
        <pc:chgData name="Helen A Griffiths" userId="S::helen.a.griffiths@uwtsd.ac.uk::970ac652-efaf-451a-9e9c-3191bf6940a9" providerId="AD" clId="Web-{06476AA6-C8C1-6600-E715-BE74FE73AF92}" dt="2021-09-23T09:46:09.896" v="161" actId="20577"/>
        <pc:sldMkLst>
          <pc:docMk/>
          <pc:sldMk cId="4176552166" sldId="277"/>
        </pc:sldMkLst>
        <pc:spChg chg="mod">
          <ac:chgData name="Helen A Griffiths" userId="S::helen.a.griffiths@uwtsd.ac.uk::970ac652-efaf-451a-9e9c-3191bf6940a9" providerId="AD" clId="Web-{06476AA6-C8C1-6600-E715-BE74FE73AF92}" dt="2021-09-23T09:46:09.896" v="161" actId="20577"/>
          <ac:spMkLst>
            <pc:docMk/>
            <pc:sldMk cId="4176552166" sldId="277"/>
            <ac:spMk id="4" creationId="{B06150E8-DFD1-43E9-BCC4-A5453599B488}"/>
          </ac:spMkLst>
        </pc:spChg>
      </pc:sldChg>
      <pc:sldChg chg="modSp">
        <pc:chgData name="Helen A Griffiths" userId="S::helen.a.griffiths@uwtsd.ac.uk::970ac652-efaf-451a-9e9c-3191bf6940a9" providerId="AD" clId="Web-{06476AA6-C8C1-6600-E715-BE74FE73AF92}" dt="2021-09-23T09:48:38.681" v="250" actId="20577"/>
        <pc:sldMkLst>
          <pc:docMk/>
          <pc:sldMk cId="1541331259" sldId="278"/>
        </pc:sldMkLst>
        <pc:spChg chg="mod">
          <ac:chgData name="Helen A Griffiths" userId="S::helen.a.griffiths@uwtsd.ac.uk::970ac652-efaf-451a-9e9c-3191bf6940a9" providerId="AD" clId="Web-{06476AA6-C8C1-6600-E715-BE74FE73AF92}" dt="2021-09-23T09:48:38.681" v="250" actId="20577"/>
          <ac:spMkLst>
            <pc:docMk/>
            <pc:sldMk cId="1541331259" sldId="278"/>
            <ac:spMk id="4" creationId="{0C268890-AF5B-43AE-BDB4-E2268A7940EE}"/>
          </ac:spMkLst>
        </pc:spChg>
      </pc:sldChg>
      <pc:sldChg chg="modSp">
        <pc:chgData name="Helen A Griffiths" userId="S::helen.a.griffiths@uwtsd.ac.uk::970ac652-efaf-451a-9e9c-3191bf6940a9" providerId="AD" clId="Web-{06476AA6-C8C1-6600-E715-BE74FE73AF92}" dt="2021-09-23T09:50:22.278" v="266" actId="20577"/>
        <pc:sldMkLst>
          <pc:docMk/>
          <pc:sldMk cId="2872721668" sldId="279"/>
        </pc:sldMkLst>
        <pc:spChg chg="mod">
          <ac:chgData name="Helen A Griffiths" userId="S::helen.a.griffiths@uwtsd.ac.uk::970ac652-efaf-451a-9e9c-3191bf6940a9" providerId="AD" clId="Web-{06476AA6-C8C1-6600-E715-BE74FE73AF92}" dt="2021-09-23T09:50:22.278" v="266" actId="20577"/>
          <ac:spMkLst>
            <pc:docMk/>
            <pc:sldMk cId="2872721668" sldId="279"/>
            <ac:spMk id="4" creationId="{056C8AF3-6DD0-4037-82AC-CBA7CFDAD6FB}"/>
          </ac:spMkLst>
        </pc:spChg>
      </pc:sldChg>
      <pc:sldChg chg="modSp">
        <pc:chgData name="Helen A Griffiths" userId="S::helen.a.griffiths@uwtsd.ac.uk::970ac652-efaf-451a-9e9c-3191bf6940a9" providerId="AD" clId="Web-{06476AA6-C8C1-6600-E715-BE74FE73AF92}" dt="2021-09-23T09:51:07.654" v="269" actId="20577"/>
        <pc:sldMkLst>
          <pc:docMk/>
          <pc:sldMk cId="2051785587" sldId="280"/>
        </pc:sldMkLst>
        <pc:spChg chg="mod">
          <ac:chgData name="Helen A Griffiths" userId="S::helen.a.griffiths@uwtsd.ac.uk::970ac652-efaf-451a-9e9c-3191bf6940a9" providerId="AD" clId="Web-{06476AA6-C8C1-6600-E715-BE74FE73AF92}" dt="2021-09-23T09:51:07.654" v="269" actId="20577"/>
          <ac:spMkLst>
            <pc:docMk/>
            <pc:sldMk cId="2051785587" sldId="280"/>
            <ac:spMk id="4" creationId="{1596D85C-26AE-4116-AC87-6CFA49072CB2}"/>
          </ac:spMkLst>
        </pc:spChg>
      </pc:sldChg>
      <pc:sldChg chg="modSp">
        <pc:chgData name="Helen A Griffiths" userId="S::helen.a.griffiths@uwtsd.ac.uk::970ac652-efaf-451a-9e9c-3191bf6940a9" providerId="AD" clId="Web-{06476AA6-C8C1-6600-E715-BE74FE73AF92}" dt="2021-09-23T09:51:37.186" v="272" actId="20577"/>
        <pc:sldMkLst>
          <pc:docMk/>
          <pc:sldMk cId="678587931" sldId="281"/>
        </pc:sldMkLst>
        <pc:spChg chg="mod">
          <ac:chgData name="Helen A Griffiths" userId="S::helen.a.griffiths@uwtsd.ac.uk::970ac652-efaf-451a-9e9c-3191bf6940a9" providerId="AD" clId="Web-{06476AA6-C8C1-6600-E715-BE74FE73AF92}" dt="2021-09-23T09:51:37.186" v="272" actId="20577"/>
          <ac:spMkLst>
            <pc:docMk/>
            <pc:sldMk cId="678587931" sldId="281"/>
            <ac:spMk id="6" creationId="{00000000-0000-0000-0000-000000000000}"/>
          </ac:spMkLst>
        </pc:spChg>
      </pc:sldChg>
      <pc:sldChg chg="modSp">
        <pc:chgData name="Helen A Griffiths" userId="S::helen.a.griffiths@uwtsd.ac.uk::970ac652-efaf-451a-9e9c-3191bf6940a9" providerId="AD" clId="Web-{06476AA6-C8C1-6600-E715-BE74FE73AF92}" dt="2021-09-23T09:47:20.461" v="236" actId="20577"/>
        <pc:sldMkLst>
          <pc:docMk/>
          <pc:sldMk cId="1536547284" sldId="282"/>
        </pc:sldMkLst>
        <pc:spChg chg="mod">
          <ac:chgData name="Helen A Griffiths" userId="S::helen.a.griffiths@uwtsd.ac.uk::970ac652-efaf-451a-9e9c-3191bf6940a9" providerId="AD" clId="Web-{06476AA6-C8C1-6600-E715-BE74FE73AF92}" dt="2021-09-23T09:46:24.647" v="168" actId="20577"/>
          <ac:spMkLst>
            <pc:docMk/>
            <pc:sldMk cId="1536547284" sldId="282"/>
            <ac:spMk id="2" creationId="{00000000-0000-0000-0000-000000000000}"/>
          </ac:spMkLst>
        </pc:spChg>
        <pc:spChg chg="mod">
          <ac:chgData name="Helen A Griffiths" userId="S::helen.a.griffiths@uwtsd.ac.uk::970ac652-efaf-451a-9e9c-3191bf6940a9" providerId="AD" clId="Web-{06476AA6-C8C1-6600-E715-BE74FE73AF92}" dt="2021-09-23T09:47:09.320" v="228" actId="20577"/>
          <ac:spMkLst>
            <pc:docMk/>
            <pc:sldMk cId="1536547284" sldId="282"/>
            <ac:spMk id="3" creationId="{00000000-0000-0000-0000-000000000000}"/>
          </ac:spMkLst>
        </pc:spChg>
        <pc:spChg chg="mod">
          <ac:chgData name="Helen A Griffiths" userId="S::helen.a.griffiths@uwtsd.ac.uk::970ac652-efaf-451a-9e9c-3191bf6940a9" providerId="AD" clId="Web-{06476AA6-C8C1-6600-E715-BE74FE73AF92}" dt="2021-09-23T09:47:20.461" v="236" actId="20577"/>
          <ac:spMkLst>
            <pc:docMk/>
            <pc:sldMk cId="1536547284" sldId="282"/>
            <ac:spMk id="4" creationId="{5055A219-E9E7-491D-B6FD-4ADAB51C6A22}"/>
          </ac:spMkLst>
        </pc:spChg>
      </pc:sldChg>
      <pc:sldChg chg="modSp">
        <pc:chgData name="Helen A Griffiths" userId="S::helen.a.griffiths@uwtsd.ac.uk::970ac652-efaf-451a-9e9c-3191bf6940a9" providerId="AD" clId="Web-{06476AA6-C8C1-6600-E715-BE74FE73AF92}" dt="2021-09-23T09:47:46.305" v="242" actId="20577"/>
        <pc:sldMkLst>
          <pc:docMk/>
          <pc:sldMk cId="3591010932" sldId="283"/>
        </pc:sldMkLst>
        <pc:spChg chg="mod">
          <ac:chgData name="Helen A Griffiths" userId="S::helen.a.griffiths@uwtsd.ac.uk::970ac652-efaf-451a-9e9c-3191bf6940a9" providerId="AD" clId="Web-{06476AA6-C8C1-6600-E715-BE74FE73AF92}" dt="2021-09-23T09:47:46.305" v="242" actId="20577"/>
          <ac:spMkLst>
            <pc:docMk/>
            <pc:sldMk cId="3591010932" sldId="283"/>
            <ac:spMk id="3" creationId="{00000000-0000-0000-0000-000000000000}"/>
          </ac:spMkLst>
        </pc:spChg>
      </pc:sldChg>
      <pc:sldChg chg="modSp">
        <pc:chgData name="Helen A Griffiths" userId="S::helen.a.griffiths@uwtsd.ac.uk::970ac652-efaf-451a-9e9c-3191bf6940a9" providerId="AD" clId="Web-{06476AA6-C8C1-6600-E715-BE74FE73AF92}" dt="2021-09-23T09:38:00.649" v="21" actId="20577"/>
        <pc:sldMkLst>
          <pc:docMk/>
          <pc:sldMk cId="4124417275" sldId="306"/>
        </pc:sldMkLst>
        <pc:spChg chg="mod">
          <ac:chgData name="Helen A Griffiths" userId="S::helen.a.griffiths@uwtsd.ac.uk::970ac652-efaf-451a-9e9c-3191bf6940a9" providerId="AD" clId="Web-{06476AA6-C8C1-6600-E715-BE74FE73AF92}" dt="2021-09-23T09:38:00.649" v="21" actId="20577"/>
          <ac:spMkLst>
            <pc:docMk/>
            <pc:sldMk cId="4124417275" sldId="306"/>
            <ac:spMk id="3" creationId="{11E6746D-3BF4-479D-AEF8-C8200255159D}"/>
          </ac:spMkLst>
        </pc:spChg>
      </pc:sldChg>
      <pc:sldChg chg="modSp">
        <pc:chgData name="Helen A Griffiths" userId="S::helen.a.griffiths@uwtsd.ac.uk::970ac652-efaf-451a-9e9c-3191bf6940a9" providerId="AD" clId="Web-{06476AA6-C8C1-6600-E715-BE74FE73AF92}" dt="2021-09-23T09:52:19.171" v="283" actId="20577"/>
        <pc:sldMkLst>
          <pc:docMk/>
          <pc:sldMk cId="1102711623" sldId="307"/>
        </pc:sldMkLst>
        <pc:spChg chg="mod">
          <ac:chgData name="Helen A Griffiths" userId="S::helen.a.griffiths@uwtsd.ac.uk::970ac652-efaf-451a-9e9c-3191bf6940a9" providerId="AD" clId="Web-{06476AA6-C8C1-6600-E715-BE74FE73AF92}" dt="2021-09-23T09:52:19.171" v="283" actId="20577"/>
          <ac:spMkLst>
            <pc:docMk/>
            <pc:sldMk cId="1102711623" sldId="307"/>
            <ac:spMk id="4" creationId="{1514004E-38B0-440D-B5E5-9D8B5CC1226C}"/>
          </ac:spMkLst>
        </pc:spChg>
      </pc:sldChg>
    </pc:docChg>
  </pc:docChgLst>
  <pc:docChgLst>
    <pc:chgData name="Ross Phillips" userId="S::r.phillips@uwtsd.ac.uk::c604230b-847d-4cb1-9e23-f810d4c0fde1" providerId="AD" clId="Web-{C217AC12-90FF-EB9A-53BE-EEB7C199FAB5}"/>
    <pc:docChg chg="modSld sldOrd">
      <pc:chgData name="Ross Phillips" userId="S::r.phillips@uwtsd.ac.uk::c604230b-847d-4cb1-9e23-f810d4c0fde1" providerId="AD" clId="Web-{C217AC12-90FF-EB9A-53BE-EEB7C199FAB5}" dt="2021-09-23T11:11:19.329" v="104" actId="20577"/>
      <pc:docMkLst>
        <pc:docMk/>
      </pc:docMkLst>
      <pc:sldChg chg="modSp">
        <pc:chgData name="Ross Phillips" userId="S::r.phillips@uwtsd.ac.uk::c604230b-847d-4cb1-9e23-f810d4c0fde1" providerId="AD" clId="Web-{C217AC12-90FF-EB9A-53BE-EEB7C199FAB5}" dt="2021-09-23T11:11:19.329" v="104" actId="20577"/>
        <pc:sldMkLst>
          <pc:docMk/>
          <pc:sldMk cId="109857222" sldId="256"/>
        </pc:sldMkLst>
        <pc:spChg chg="mod">
          <ac:chgData name="Ross Phillips" userId="S::r.phillips@uwtsd.ac.uk::c604230b-847d-4cb1-9e23-f810d4c0fde1" providerId="AD" clId="Web-{C217AC12-90FF-EB9A-53BE-EEB7C199FAB5}" dt="2021-09-23T11:11:19.329" v="104" actId="20577"/>
          <ac:spMkLst>
            <pc:docMk/>
            <pc:sldMk cId="109857222" sldId="256"/>
            <ac:spMk id="2" creationId="{00000000-0000-0000-0000-000000000000}"/>
          </ac:spMkLst>
        </pc:spChg>
        <pc:spChg chg="mod">
          <ac:chgData name="Ross Phillips" userId="S::r.phillips@uwtsd.ac.uk::c604230b-847d-4cb1-9e23-f810d4c0fde1" providerId="AD" clId="Web-{C217AC12-90FF-EB9A-53BE-EEB7C199FAB5}" dt="2021-09-23T11:11:00.579" v="101" actId="20577"/>
          <ac:spMkLst>
            <pc:docMk/>
            <pc:sldMk cId="109857222" sldId="256"/>
            <ac:spMk id="3" creationId="{00000000-0000-0000-0000-000000000000}"/>
          </ac:spMkLst>
        </pc:spChg>
      </pc:sldChg>
      <pc:sldChg chg="modSp">
        <pc:chgData name="Ross Phillips" userId="S::r.phillips@uwtsd.ac.uk::c604230b-847d-4cb1-9e23-f810d4c0fde1" providerId="AD" clId="Web-{C217AC12-90FF-EB9A-53BE-EEB7C199FAB5}" dt="2021-09-23T11:02:22.350" v="3"/>
        <pc:sldMkLst>
          <pc:docMk/>
          <pc:sldMk cId="349313876" sldId="258"/>
        </pc:sldMkLst>
        <pc:graphicFrameChg chg="mod modGraphic">
          <ac:chgData name="Ross Phillips" userId="S::r.phillips@uwtsd.ac.uk::c604230b-847d-4cb1-9e23-f810d4c0fde1" providerId="AD" clId="Web-{C217AC12-90FF-EB9A-53BE-EEB7C199FAB5}" dt="2021-09-23T11:02:22.350" v="3"/>
          <ac:graphicFrameMkLst>
            <pc:docMk/>
            <pc:sldMk cId="349313876" sldId="258"/>
            <ac:graphicFrameMk id="4" creationId="{00000000-0000-0000-0000-000000000000}"/>
          </ac:graphicFrameMkLst>
        </pc:graphicFrameChg>
      </pc:sldChg>
      <pc:sldChg chg="modSp">
        <pc:chgData name="Ross Phillips" userId="S::r.phillips@uwtsd.ac.uk::c604230b-847d-4cb1-9e23-f810d4c0fde1" providerId="AD" clId="Web-{C217AC12-90FF-EB9A-53BE-EEB7C199FAB5}" dt="2021-09-23T11:04:45.697" v="37" actId="20577"/>
        <pc:sldMkLst>
          <pc:docMk/>
          <pc:sldMk cId="1957907569" sldId="273"/>
        </pc:sldMkLst>
        <pc:spChg chg="mod">
          <ac:chgData name="Ross Phillips" userId="S::r.phillips@uwtsd.ac.uk::c604230b-847d-4cb1-9e23-f810d4c0fde1" providerId="AD" clId="Web-{C217AC12-90FF-EB9A-53BE-EEB7C199FAB5}" dt="2021-09-23T11:04:45.697" v="37" actId="20577"/>
          <ac:spMkLst>
            <pc:docMk/>
            <pc:sldMk cId="1957907569" sldId="273"/>
            <ac:spMk id="2" creationId="{00000000-0000-0000-0000-000000000000}"/>
          </ac:spMkLst>
        </pc:spChg>
        <pc:spChg chg="mod">
          <ac:chgData name="Ross Phillips" userId="S::r.phillips@uwtsd.ac.uk::c604230b-847d-4cb1-9e23-f810d4c0fde1" providerId="AD" clId="Web-{C217AC12-90FF-EB9A-53BE-EEB7C199FAB5}" dt="2021-09-23T11:04:15.243" v="18" actId="1076"/>
          <ac:spMkLst>
            <pc:docMk/>
            <pc:sldMk cId="1957907569" sldId="273"/>
            <ac:spMk id="3" creationId="{00000000-0000-0000-0000-000000000000}"/>
          </ac:spMkLst>
        </pc:spChg>
        <pc:spChg chg="mod">
          <ac:chgData name="Ross Phillips" userId="S::r.phillips@uwtsd.ac.uk::c604230b-847d-4cb1-9e23-f810d4c0fde1" providerId="AD" clId="Web-{C217AC12-90FF-EB9A-53BE-EEB7C199FAB5}" dt="2021-09-23T11:04:20.852" v="19" actId="1076"/>
          <ac:spMkLst>
            <pc:docMk/>
            <pc:sldMk cId="1957907569" sldId="273"/>
            <ac:spMk id="4" creationId="{35B897F9-9987-46A6-8406-68045E1FD626}"/>
          </ac:spMkLst>
        </pc:spChg>
      </pc:sldChg>
      <pc:sldChg chg="modSp">
        <pc:chgData name="Ross Phillips" userId="S::r.phillips@uwtsd.ac.uk::c604230b-847d-4cb1-9e23-f810d4c0fde1" providerId="AD" clId="Web-{C217AC12-90FF-EB9A-53BE-EEB7C199FAB5}" dt="2021-09-23T11:05:45.542" v="45" actId="20577"/>
        <pc:sldMkLst>
          <pc:docMk/>
          <pc:sldMk cId="1500239442" sldId="274"/>
        </pc:sldMkLst>
        <pc:spChg chg="mod">
          <ac:chgData name="Ross Phillips" userId="S::r.phillips@uwtsd.ac.uk::c604230b-847d-4cb1-9e23-f810d4c0fde1" providerId="AD" clId="Web-{C217AC12-90FF-EB9A-53BE-EEB7C199FAB5}" dt="2021-09-23T11:05:10.041" v="38" actId="20577"/>
          <ac:spMkLst>
            <pc:docMk/>
            <pc:sldMk cId="1500239442" sldId="274"/>
            <ac:spMk id="2" creationId="{00000000-0000-0000-0000-000000000000}"/>
          </ac:spMkLst>
        </pc:spChg>
        <pc:spChg chg="mod">
          <ac:chgData name="Ross Phillips" userId="S::r.phillips@uwtsd.ac.uk::c604230b-847d-4cb1-9e23-f810d4c0fde1" providerId="AD" clId="Web-{C217AC12-90FF-EB9A-53BE-EEB7C199FAB5}" dt="2021-09-23T11:05:45.542" v="45" actId="20577"/>
          <ac:spMkLst>
            <pc:docMk/>
            <pc:sldMk cId="1500239442" sldId="274"/>
            <ac:spMk id="3" creationId="{00000000-0000-0000-0000-000000000000}"/>
          </ac:spMkLst>
        </pc:spChg>
      </pc:sldChg>
      <pc:sldChg chg="modSp">
        <pc:chgData name="Ross Phillips" userId="S::r.phillips@uwtsd.ac.uk::c604230b-847d-4cb1-9e23-f810d4c0fde1" providerId="AD" clId="Web-{C217AC12-90FF-EB9A-53BE-EEB7C199FAB5}" dt="2021-09-23T11:06:14.792" v="49" actId="20577"/>
        <pc:sldMkLst>
          <pc:docMk/>
          <pc:sldMk cId="135709280" sldId="275"/>
        </pc:sldMkLst>
        <pc:spChg chg="mod">
          <ac:chgData name="Ross Phillips" userId="S::r.phillips@uwtsd.ac.uk::c604230b-847d-4cb1-9e23-f810d4c0fde1" providerId="AD" clId="Web-{C217AC12-90FF-EB9A-53BE-EEB7C199FAB5}" dt="2021-09-23T11:06:14.792" v="49" actId="20577"/>
          <ac:spMkLst>
            <pc:docMk/>
            <pc:sldMk cId="135709280" sldId="275"/>
            <ac:spMk id="2" creationId="{00000000-0000-0000-0000-000000000000}"/>
          </ac:spMkLst>
        </pc:spChg>
        <pc:spChg chg="mod">
          <ac:chgData name="Ross Phillips" userId="S::r.phillips@uwtsd.ac.uk::c604230b-847d-4cb1-9e23-f810d4c0fde1" providerId="AD" clId="Web-{C217AC12-90FF-EB9A-53BE-EEB7C199FAB5}" dt="2021-09-23T11:05:59.245" v="47" actId="1076"/>
          <ac:spMkLst>
            <pc:docMk/>
            <pc:sldMk cId="135709280" sldId="275"/>
            <ac:spMk id="3" creationId="{00000000-0000-0000-0000-000000000000}"/>
          </ac:spMkLst>
        </pc:spChg>
        <pc:spChg chg="mod">
          <ac:chgData name="Ross Phillips" userId="S::r.phillips@uwtsd.ac.uk::c604230b-847d-4cb1-9e23-f810d4c0fde1" providerId="AD" clId="Web-{C217AC12-90FF-EB9A-53BE-EEB7C199FAB5}" dt="2021-09-23T11:06:05.339" v="48" actId="1076"/>
          <ac:spMkLst>
            <pc:docMk/>
            <pc:sldMk cId="135709280" sldId="275"/>
            <ac:spMk id="4" creationId="{465B4451-452E-4F48-8BC0-26380136BD4F}"/>
          </ac:spMkLst>
        </pc:spChg>
      </pc:sldChg>
      <pc:sldChg chg="modSp">
        <pc:chgData name="Ross Phillips" userId="S::r.phillips@uwtsd.ac.uk::c604230b-847d-4cb1-9e23-f810d4c0fde1" providerId="AD" clId="Web-{C217AC12-90FF-EB9A-53BE-EEB7C199FAB5}" dt="2021-09-23T11:07:01.840" v="53" actId="1076"/>
        <pc:sldMkLst>
          <pc:docMk/>
          <pc:sldMk cId="4176552166" sldId="277"/>
        </pc:sldMkLst>
        <pc:spChg chg="mod">
          <ac:chgData name="Ross Phillips" userId="S::r.phillips@uwtsd.ac.uk::c604230b-847d-4cb1-9e23-f810d4c0fde1" providerId="AD" clId="Web-{C217AC12-90FF-EB9A-53BE-EEB7C199FAB5}" dt="2021-09-23T11:06:57.558" v="52" actId="1076"/>
          <ac:spMkLst>
            <pc:docMk/>
            <pc:sldMk cId="4176552166" sldId="277"/>
            <ac:spMk id="3" creationId="{00000000-0000-0000-0000-000000000000}"/>
          </ac:spMkLst>
        </pc:spChg>
        <pc:spChg chg="mod">
          <ac:chgData name="Ross Phillips" userId="S::r.phillips@uwtsd.ac.uk::c604230b-847d-4cb1-9e23-f810d4c0fde1" providerId="AD" clId="Web-{C217AC12-90FF-EB9A-53BE-EEB7C199FAB5}" dt="2021-09-23T11:07:01.840" v="53" actId="1076"/>
          <ac:spMkLst>
            <pc:docMk/>
            <pc:sldMk cId="4176552166" sldId="277"/>
            <ac:spMk id="4" creationId="{B06150E8-DFD1-43E9-BCC4-A5453599B488}"/>
          </ac:spMkLst>
        </pc:spChg>
      </pc:sldChg>
      <pc:sldChg chg="modSp">
        <pc:chgData name="Ross Phillips" userId="S::r.phillips@uwtsd.ac.uk::c604230b-847d-4cb1-9e23-f810d4c0fde1" providerId="AD" clId="Web-{C217AC12-90FF-EB9A-53BE-EEB7C199FAB5}" dt="2021-09-23T11:09:25.514" v="80" actId="1076"/>
        <pc:sldMkLst>
          <pc:docMk/>
          <pc:sldMk cId="1541331259" sldId="278"/>
        </pc:sldMkLst>
        <pc:spChg chg="mod">
          <ac:chgData name="Ross Phillips" userId="S::r.phillips@uwtsd.ac.uk::c604230b-847d-4cb1-9e23-f810d4c0fde1" providerId="AD" clId="Web-{C217AC12-90FF-EB9A-53BE-EEB7C199FAB5}" dt="2021-09-23T11:09:20.811" v="79" actId="1076"/>
          <ac:spMkLst>
            <pc:docMk/>
            <pc:sldMk cId="1541331259" sldId="278"/>
            <ac:spMk id="3" creationId="{00000000-0000-0000-0000-000000000000}"/>
          </ac:spMkLst>
        </pc:spChg>
        <pc:spChg chg="mod">
          <ac:chgData name="Ross Phillips" userId="S::r.phillips@uwtsd.ac.uk::c604230b-847d-4cb1-9e23-f810d4c0fde1" providerId="AD" clId="Web-{C217AC12-90FF-EB9A-53BE-EEB7C199FAB5}" dt="2021-09-23T11:09:25.514" v="80" actId="1076"/>
          <ac:spMkLst>
            <pc:docMk/>
            <pc:sldMk cId="1541331259" sldId="278"/>
            <ac:spMk id="4" creationId="{0C268890-AF5B-43AE-BDB4-E2268A7940EE}"/>
          </ac:spMkLst>
        </pc:spChg>
      </pc:sldChg>
      <pc:sldChg chg="modSp">
        <pc:chgData name="Ross Phillips" userId="S::r.phillips@uwtsd.ac.uk::c604230b-847d-4cb1-9e23-f810d4c0fde1" providerId="AD" clId="Web-{C217AC12-90FF-EB9A-53BE-EEB7C199FAB5}" dt="2021-09-23T11:09:07.045" v="77" actId="1076"/>
        <pc:sldMkLst>
          <pc:docMk/>
          <pc:sldMk cId="2872721668" sldId="279"/>
        </pc:sldMkLst>
        <pc:spChg chg="mod">
          <ac:chgData name="Ross Phillips" userId="S::r.phillips@uwtsd.ac.uk::c604230b-847d-4cb1-9e23-f810d4c0fde1" providerId="AD" clId="Web-{C217AC12-90FF-EB9A-53BE-EEB7C199FAB5}" dt="2021-09-23T11:08:56.967" v="75" actId="1076"/>
          <ac:spMkLst>
            <pc:docMk/>
            <pc:sldMk cId="2872721668" sldId="279"/>
            <ac:spMk id="3" creationId="{00000000-0000-0000-0000-000000000000}"/>
          </ac:spMkLst>
        </pc:spChg>
        <pc:spChg chg="mod">
          <ac:chgData name="Ross Phillips" userId="S::r.phillips@uwtsd.ac.uk::c604230b-847d-4cb1-9e23-f810d4c0fde1" providerId="AD" clId="Web-{C217AC12-90FF-EB9A-53BE-EEB7C199FAB5}" dt="2021-09-23T11:09:07.045" v="77" actId="1076"/>
          <ac:spMkLst>
            <pc:docMk/>
            <pc:sldMk cId="2872721668" sldId="279"/>
            <ac:spMk id="4" creationId="{056C8AF3-6DD0-4037-82AC-CBA7CFDAD6FB}"/>
          </ac:spMkLst>
        </pc:spChg>
      </pc:sldChg>
      <pc:sldChg chg="modSp">
        <pc:chgData name="Ross Phillips" userId="S::r.phillips@uwtsd.ac.uk::c604230b-847d-4cb1-9e23-f810d4c0fde1" providerId="AD" clId="Web-{C217AC12-90FF-EB9A-53BE-EEB7C199FAB5}" dt="2021-09-23T11:09:49.593" v="85" actId="1076"/>
        <pc:sldMkLst>
          <pc:docMk/>
          <pc:sldMk cId="2051785587" sldId="280"/>
        </pc:sldMkLst>
        <pc:spChg chg="mod">
          <ac:chgData name="Ross Phillips" userId="S::r.phillips@uwtsd.ac.uk::c604230b-847d-4cb1-9e23-f810d4c0fde1" providerId="AD" clId="Web-{C217AC12-90FF-EB9A-53BE-EEB7C199FAB5}" dt="2021-09-23T11:09:45.702" v="84" actId="1076"/>
          <ac:spMkLst>
            <pc:docMk/>
            <pc:sldMk cId="2051785587" sldId="280"/>
            <ac:spMk id="3" creationId="{00000000-0000-0000-0000-000000000000}"/>
          </ac:spMkLst>
        </pc:spChg>
        <pc:spChg chg="mod">
          <ac:chgData name="Ross Phillips" userId="S::r.phillips@uwtsd.ac.uk::c604230b-847d-4cb1-9e23-f810d4c0fde1" providerId="AD" clId="Web-{C217AC12-90FF-EB9A-53BE-EEB7C199FAB5}" dt="2021-09-23T11:09:49.593" v="85" actId="1076"/>
          <ac:spMkLst>
            <pc:docMk/>
            <pc:sldMk cId="2051785587" sldId="280"/>
            <ac:spMk id="4" creationId="{1596D85C-26AE-4116-AC87-6CFA49072CB2}"/>
          </ac:spMkLst>
        </pc:spChg>
      </pc:sldChg>
      <pc:sldChg chg="modSp">
        <pc:chgData name="Ross Phillips" userId="S::r.phillips@uwtsd.ac.uk::c604230b-847d-4cb1-9e23-f810d4c0fde1" providerId="AD" clId="Web-{C217AC12-90FF-EB9A-53BE-EEB7C199FAB5}" dt="2021-09-23T11:10:16" v="90" actId="1076"/>
        <pc:sldMkLst>
          <pc:docMk/>
          <pc:sldMk cId="678587931" sldId="281"/>
        </pc:sldMkLst>
        <pc:spChg chg="mod">
          <ac:chgData name="Ross Phillips" userId="S::r.phillips@uwtsd.ac.uk::c604230b-847d-4cb1-9e23-f810d4c0fde1" providerId="AD" clId="Web-{C217AC12-90FF-EB9A-53BE-EEB7C199FAB5}" dt="2021-09-23T11:10:08.750" v="88" actId="1076"/>
          <ac:spMkLst>
            <pc:docMk/>
            <pc:sldMk cId="678587931" sldId="281"/>
            <ac:spMk id="3" creationId="{00000000-0000-0000-0000-000000000000}"/>
          </ac:spMkLst>
        </pc:spChg>
        <pc:spChg chg="mod">
          <ac:chgData name="Ross Phillips" userId="S::r.phillips@uwtsd.ac.uk::c604230b-847d-4cb1-9e23-f810d4c0fde1" providerId="AD" clId="Web-{C217AC12-90FF-EB9A-53BE-EEB7C199FAB5}" dt="2021-09-23T11:10:16" v="90" actId="1076"/>
          <ac:spMkLst>
            <pc:docMk/>
            <pc:sldMk cId="678587931" sldId="281"/>
            <ac:spMk id="6" creationId="{00000000-0000-0000-0000-000000000000}"/>
          </ac:spMkLst>
        </pc:spChg>
      </pc:sldChg>
      <pc:sldChg chg="modSp">
        <pc:chgData name="Ross Phillips" userId="S::r.phillips@uwtsd.ac.uk::c604230b-847d-4cb1-9e23-f810d4c0fde1" providerId="AD" clId="Web-{C217AC12-90FF-EB9A-53BE-EEB7C199FAB5}" dt="2021-09-23T11:07:55.294" v="65" actId="20577"/>
        <pc:sldMkLst>
          <pc:docMk/>
          <pc:sldMk cId="1536547284" sldId="282"/>
        </pc:sldMkLst>
        <pc:spChg chg="mod">
          <ac:chgData name="Ross Phillips" userId="S::r.phillips@uwtsd.ac.uk::c604230b-847d-4cb1-9e23-f810d4c0fde1" providerId="AD" clId="Web-{C217AC12-90FF-EB9A-53BE-EEB7C199FAB5}" dt="2021-09-23T11:07:12.012" v="54" actId="20577"/>
          <ac:spMkLst>
            <pc:docMk/>
            <pc:sldMk cId="1536547284" sldId="282"/>
            <ac:spMk id="2" creationId="{00000000-0000-0000-0000-000000000000}"/>
          </ac:spMkLst>
        </pc:spChg>
        <pc:spChg chg="mod">
          <ac:chgData name="Ross Phillips" userId="S::r.phillips@uwtsd.ac.uk::c604230b-847d-4cb1-9e23-f810d4c0fde1" providerId="AD" clId="Web-{C217AC12-90FF-EB9A-53BE-EEB7C199FAB5}" dt="2021-09-23T11:07:51.622" v="63" actId="20577"/>
          <ac:spMkLst>
            <pc:docMk/>
            <pc:sldMk cId="1536547284" sldId="282"/>
            <ac:spMk id="3" creationId="{00000000-0000-0000-0000-000000000000}"/>
          </ac:spMkLst>
        </pc:spChg>
        <pc:spChg chg="mod">
          <ac:chgData name="Ross Phillips" userId="S::r.phillips@uwtsd.ac.uk::c604230b-847d-4cb1-9e23-f810d4c0fde1" providerId="AD" clId="Web-{C217AC12-90FF-EB9A-53BE-EEB7C199FAB5}" dt="2021-09-23T11:07:55.294" v="65" actId="20577"/>
          <ac:spMkLst>
            <pc:docMk/>
            <pc:sldMk cId="1536547284" sldId="282"/>
            <ac:spMk id="4" creationId="{5055A219-E9E7-491D-B6FD-4ADAB51C6A22}"/>
          </ac:spMkLst>
        </pc:spChg>
      </pc:sldChg>
      <pc:sldChg chg="modSp">
        <pc:chgData name="Ross Phillips" userId="S::r.phillips@uwtsd.ac.uk::c604230b-847d-4cb1-9e23-f810d4c0fde1" providerId="AD" clId="Web-{C217AC12-90FF-EB9A-53BE-EEB7C199FAB5}" dt="2021-09-23T11:08:18.232" v="70" actId="20577"/>
        <pc:sldMkLst>
          <pc:docMk/>
          <pc:sldMk cId="3591010932" sldId="283"/>
        </pc:sldMkLst>
        <pc:spChg chg="mod">
          <ac:chgData name="Ross Phillips" userId="S::r.phillips@uwtsd.ac.uk::c604230b-847d-4cb1-9e23-f810d4c0fde1" providerId="AD" clId="Web-{C217AC12-90FF-EB9A-53BE-EEB7C199FAB5}" dt="2021-09-23T11:08:18.232" v="70" actId="20577"/>
          <ac:spMkLst>
            <pc:docMk/>
            <pc:sldMk cId="3591010932" sldId="283"/>
            <ac:spMk id="3" creationId="{00000000-0000-0000-0000-000000000000}"/>
          </ac:spMkLst>
        </pc:spChg>
      </pc:sldChg>
      <pc:sldChg chg="modSp">
        <pc:chgData name="Ross Phillips" userId="S::r.phillips@uwtsd.ac.uk::c604230b-847d-4cb1-9e23-f810d4c0fde1" providerId="AD" clId="Web-{C217AC12-90FF-EB9A-53BE-EEB7C199FAB5}" dt="2021-09-23T11:10:55.141" v="100" actId="20577"/>
        <pc:sldMkLst>
          <pc:docMk/>
          <pc:sldMk cId="1956327829" sldId="286"/>
        </pc:sldMkLst>
        <pc:spChg chg="mod">
          <ac:chgData name="Ross Phillips" userId="S::r.phillips@uwtsd.ac.uk::c604230b-847d-4cb1-9e23-f810d4c0fde1" providerId="AD" clId="Web-{C217AC12-90FF-EB9A-53BE-EEB7C199FAB5}" dt="2021-09-23T11:10:55.141" v="100" actId="20577"/>
          <ac:spMkLst>
            <pc:docMk/>
            <pc:sldMk cId="1956327829" sldId="286"/>
            <ac:spMk id="3" creationId="{00000000-0000-0000-0000-000000000000}"/>
          </ac:spMkLst>
        </pc:spChg>
      </pc:sldChg>
      <pc:sldChg chg="modSp">
        <pc:chgData name="Ross Phillips" userId="S::r.phillips@uwtsd.ac.uk::c604230b-847d-4cb1-9e23-f810d4c0fde1" providerId="AD" clId="Web-{C217AC12-90FF-EB9A-53BE-EEB7C199FAB5}" dt="2021-09-23T11:03:42.242" v="15" actId="1076"/>
        <pc:sldMkLst>
          <pc:docMk/>
          <pc:sldMk cId="387223958" sldId="288"/>
        </pc:sldMkLst>
        <pc:picChg chg="mod">
          <ac:chgData name="Ross Phillips" userId="S::r.phillips@uwtsd.ac.uk::c604230b-847d-4cb1-9e23-f810d4c0fde1" providerId="AD" clId="Web-{C217AC12-90FF-EB9A-53BE-EEB7C199FAB5}" dt="2021-09-23T11:03:42.242" v="15" actId="1076"/>
          <ac:picMkLst>
            <pc:docMk/>
            <pc:sldMk cId="387223958" sldId="288"/>
            <ac:picMk id="1026" creationId="{00000000-0000-0000-0000-000000000000}"/>
          </ac:picMkLst>
        </pc:picChg>
      </pc:sldChg>
      <pc:sldChg chg="modSp ord">
        <pc:chgData name="Ross Phillips" userId="S::r.phillips@uwtsd.ac.uk::c604230b-847d-4cb1-9e23-f810d4c0fde1" providerId="AD" clId="Web-{C217AC12-90FF-EB9A-53BE-EEB7C199FAB5}" dt="2021-09-23T11:02:40.538" v="10"/>
        <pc:sldMkLst>
          <pc:docMk/>
          <pc:sldMk cId="2557282660" sldId="305"/>
        </pc:sldMkLst>
        <pc:graphicFrameChg chg="mod modGraphic">
          <ac:chgData name="Ross Phillips" userId="S::r.phillips@uwtsd.ac.uk::c604230b-847d-4cb1-9e23-f810d4c0fde1" providerId="AD" clId="Web-{C217AC12-90FF-EB9A-53BE-EEB7C199FAB5}" dt="2021-09-23T11:02:40.538" v="10"/>
          <ac:graphicFrameMkLst>
            <pc:docMk/>
            <pc:sldMk cId="2557282660" sldId="305"/>
            <ac:graphicFrameMk id="5" creationId="{A2ACD3E0-D083-4916-A72F-5E389B3D9EAE}"/>
          </ac:graphicFrameMkLst>
        </pc:graphicFrameChg>
      </pc:sldChg>
      <pc:sldChg chg="modSp ord">
        <pc:chgData name="Ross Phillips" userId="S::r.phillips@uwtsd.ac.uk::c604230b-847d-4cb1-9e23-f810d4c0fde1" providerId="AD" clId="Web-{C217AC12-90FF-EB9A-53BE-EEB7C199FAB5}" dt="2021-09-23T11:03:02.757" v="12" actId="20577"/>
        <pc:sldMkLst>
          <pc:docMk/>
          <pc:sldMk cId="4124417275" sldId="306"/>
        </pc:sldMkLst>
        <pc:spChg chg="mod">
          <ac:chgData name="Ross Phillips" userId="S::r.phillips@uwtsd.ac.uk::c604230b-847d-4cb1-9e23-f810d4c0fde1" providerId="AD" clId="Web-{C217AC12-90FF-EB9A-53BE-EEB7C199FAB5}" dt="2021-09-23T11:03:02.757" v="12" actId="20577"/>
          <ac:spMkLst>
            <pc:docMk/>
            <pc:sldMk cId="4124417275" sldId="306"/>
            <ac:spMk id="3" creationId="{11E6746D-3BF4-479D-AEF8-C8200255159D}"/>
          </ac:spMkLst>
        </pc:spChg>
      </pc:sldChg>
      <pc:sldChg chg="modSp">
        <pc:chgData name="Ross Phillips" userId="S::r.phillips@uwtsd.ac.uk::c604230b-847d-4cb1-9e23-f810d4c0fde1" providerId="AD" clId="Web-{C217AC12-90FF-EB9A-53BE-EEB7C199FAB5}" dt="2021-09-23T11:10:35.359" v="94" actId="1076"/>
        <pc:sldMkLst>
          <pc:docMk/>
          <pc:sldMk cId="1102711623" sldId="307"/>
        </pc:sldMkLst>
        <pc:spChg chg="mod">
          <ac:chgData name="Ross Phillips" userId="S::r.phillips@uwtsd.ac.uk::c604230b-847d-4cb1-9e23-f810d4c0fde1" providerId="AD" clId="Web-{C217AC12-90FF-EB9A-53BE-EEB7C199FAB5}" dt="2021-09-23T11:10:31.297" v="93" actId="1076"/>
          <ac:spMkLst>
            <pc:docMk/>
            <pc:sldMk cId="1102711623" sldId="307"/>
            <ac:spMk id="3" creationId="{B8DF5B9E-B755-4787-8149-0D55ADDF8992}"/>
          </ac:spMkLst>
        </pc:spChg>
        <pc:spChg chg="mod">
          <ac:chgData name="Ross Phillips" userId="S::r.phillips@uwtsd.ac.uk::c604230b-847d-4cb1-9e23-f810d4c0fde1" providerId="AD" clId="Web-{C217AC12-90FF-EB9A-53BE-EEB7C199FAB5}" dt="2021-09-23T11:10:35.359" v="94" actId="1076"/>
          <ac:spMkLst>
            <pc:docMk/>
            <pc:sldMk cId="1102711623" sldId="307"/>
            <ac:spMk id="4" creationId="{1514004E-38B0-440D-B5E5-9D8B5CC1226C}"/>
          </ac:spMkLst>
        </pc:spChg>
      </pc:sldChg>
    </pc:docChg>
  </pc:docChgLst>
  <pc:docChgLst>
    <pc:chgData name="Ross Phillips" userId="c604230b-847d-4cb1-9e23-f810d4c0fde1" providerId="ADAL" clId="{3A124204-A1B6-41F0-94A8-36798BD0759B}"/>
    <pc:docChg chg="custSel addSld modSld sldOrd">
      <pc:chgData name="Ross Phillips" userId="c604230b-847d-4cb1-9e23-f810d4c0fde1" providerId="ADAL" clId="{3A124204-A1B6-41F0-94A8-36798BD0759B}" dt="2023-07-14T07:55:37.056" v="77" actId="14100"/>
      <pc:docMkLst>
        <pc:docMk/>
      </pc:docMkLst>
      <pc:sldChg chg="modSp mod">
        <pc:chgData name="Ross Phillips" userId="c604230b-847d-4cb1-9e23-f810d4c0fde1" providerId="ADAL" clId="{3A124204-A1B6-41F0-94A8-36798BD0759B}" dt="2023-07-14T07:41:15.620" v="1" actId="27636"/>
        <pc:sldMkLst>
          <pc:docMk/>
          <pc:sldMk cId="109857222" sldId="256"/>
        </pc:sldMkLst>
        <pc:spChg chg="mod">
          <ac:chgData name="Ross Phillips" userId="c604230b-847d-4cb1-9e23-f810d4c0fde1" providerId="ADAL" clId="{3A124204-A1B6-41F0-94A8-36798BD0759B}" dt="2023-07-14T07:39:39.849" v="0"/>
          <ac:spMkLst>
            <pc:docMk/>
            <pc:sldMk cId="109857222" sldId="256"/>
            <ac:spMk id="2" creationId="{00000000-0000-0000-0000-000000000000}"/>
          </ac:spMkLst>
        </pc:spChg>
        <pc:spChg chg="mod">
          <ac:chgData name="Ross Phillips" userId="c604230b-847d-4cb1-9e23-f810d4c0fde1" providerId="ADAL" clId="{3A124204-A1B6-41F0-94A8-36798BD0759B}" dt="2023-07-14T07:41:15.620" v="1" actId="27636"/>
          <ac:spMkLst>
            <pc:docMk/>
            <pc:sldMk cId="109857222" sldId="256"/>
            <ac:spMk id="3" creationId="{00000000-0000-0000-0000-000000000000}"/>
          </ac:spMkLst>
        </pc:spChg>
      </pc:sldChg>
      <pc:sldChg chg="modSp">
        <pc:chgData name="Ross Phillips" userId="c604230b-847d-4cb1-9e23-f810d4c0fde1" providerId="ADAL" clId="{3A124204-A1B6-41F0-94A8-36798BD0759B}" dt="2023-07-14T07:39:39.849" v="0"/>
        <pc:sldMkLst>
          <pc:docMk/>
          <pc:sldMk cId="3636217843" sldId="257"/>
        </pc:sldMkLst>
        <pc:spChg chg="mod">
          <ac:chgData name="Ross Phillips" userId="c604230b-847d-4cb1-9e23-f810d4c0fde1" providerId="ADAL" clId="{3A124204-A1B6-41F0-94A8-36798BD0759B}" dt="2023-07-14T07:39:39.849" v="0"/>
          <ac:spMkLst>
            <pc:docMk/>
            <pc:sldMk cId="3636217843" sldId="257"/>
            <ac:spMk id="2" creationId="{00000000-0000-0000-0000-000000000000}"/>
          </ac:spMkLst>
        </pc:spChg>
        <pc:spChg chg="mod">
          <ac:chgData name="Ross Phillips" userId="c604230b-847d-4cb1-9e23-f810d4c0fde1" providerId="ADAL" clId="{3A124204-A1B6-41F0-94A8-36798BD0759B}" dt="2023-07-14T07:39:39.849" v="0"/>
          <ac:spMkLst>
            <pc:docMk/>
            <pc:sldMk cId="3636217843" sldId="257"/>
            <ac:spMk id="3" creationId="{00000000-0000-0000-0000-000000000000}"/>
          </ac:spMkLst>
        </pc:spChg>
      </pc:sldChg>
      <pc:sldChg chg="modSp">
        <pc:chgData name="Ross Phillips" userId="c604230b-847d-4cb1-9e23-f810d4c0fde1" providerId="ADAL" clId="{3A124204-A1B6-41F0-94A8-36798BD0759B}" dt="2023-07-14T07:39:39.849" v="0"/>
        <pc:sldMkLst>
          <pc:docMk/>
          <pc:sldMk cId="349313876" sldId="258"/>
        </pc:sldMkLst>
        <pc:spChg chg="mod">
          <ac:chgData name="Ross Phillips" userId="c604230b-847d-4cb1-9e23-f810d4c0fde1" providerId="ADAL" clId="{3A124204-A1B6-41F0-94A8-36798BD0759B}" dt="2023-07-14T07:39:39.849" v="0"/>
          <ac:spMkLst>
            <pc:docMk/>
            <pc:sldMk cId="349313876" sldId="258"/>
            <ac:spMk id="2" creationId="{00000000-0000-0000-0000-000000000000}"/>
          </ac:spMkLst>
        </pc:spChg>
      </pc:sldChg>
      <pc:sldChg chg="modSp">
        <pc:chgData name="Ross Phillips" userId="c604230b-847d-4cb1-9e23-f810d4c0fde1" providerId="ADAL" clId="{3A124204-A1B6-41F0-94A8-36798BD0759B}" dt="2023-07-14T07:39:39.849" v="0"/>
        <pc:sldMkLst>
          <pc:docMk/>
          <pc:sldMk cId="1250249379" sldId="259"/>
        </pc:sldMkLst>
        <pc:spChg chg="mod">
          <ac:chgData name="Ross Phillips" userId="c604230b-847d-4cb1-9e23-f810d4c0fde1" providerId="ADAL" clId="{3A124204-A1B6-41F0-94A8-36798BD0759B}" dt="2023-07-14T07:39:39.849" v="0"/>
          <ac:spMkLst>
            <pc:docMk/>
            <pc:sldMk cId="1250249379" sldId="259"/>
            <ac:spMk id="4" creationId="{00000000-0000-0000-0000-000000000000}"/>
          </ac:spMkLst>
        </pc:spChg>
        <pc:spChg chg="mod">
          <ac:chgData name="Ross Phillips" userId="c604230b-847d-4cb1-9e23-f810d4c0fde1" providerId="ADAL" clId="{3A124204-A1B6-41F0-94A8-36798BD0759B}" dt="2023-07-14T07:39:39.849" v="0"/>
          <ac:spMkLst>
            <pc:docMk/>
            <pc:sldMk cId="1250249379" sldId="259"/>
            <ac:spMk id="5" creationId="{00000000-0000-0000-0000-000000000000}"/>
          </ac:spMkLst>
        </pc:spChg>
        <pc:spChg chg="mod">
          <ac:chgData name="Ross Phillips" userId="c604230b-847d-4cb1-9e23-f810d4c0fde1" providerId="ADAL" clId="{3A124204-A1B6-41F0-94A8-36798BD0759B}" dt="2023-07-14T07:39:39.849" v="0"/>
          <ac:spMkLst>
            <pc:docMk/>
            <pc:sldMk cId="1250249379" sldId="259"/>
            <ac:spMk id="6" creationId="{00000000-0000-0000-0000-000000000000}"/>
          </ac:spMkLst>
        </pc:spChg>
      </pc:sldChg>
      <pc:sldChg chg="modSp mod">
        <pc:chgData name="Ross Phillips" userId="c604230b-847d-4cb1-9e23-f810d4c0fde1" providerId="ADAL" clId="{3A124204-A1B6-41F0-94A8-36798BD0759B}" dt="2023-07-14T07:41:15.798" v="7" actId="27636"/>
        <pc:sldMkLst>
          <pc:docMk/>
          <pc:sldMk cId="3110810616" sldId="260"/>
        </pc:sldMkLst>
        <pc:spChg chg="mod">
          <ac:chgData name="Ross Phillips" userId="c604230b-847d-4cb1-9e23-f810d4c0fde1" providerId="ADAL" clId="{3A124204-A1B6-41F0-94A8-36798BD0759B}" dt="2023-07-14T07:39:39.849" v="0"/>
          <ac:spMkLst>
            <pc:docMk/>
            <pc:sldMk cId="3110810616" sldId="260"/>
            <ac:spMk id="4" creationId="{00000000-0000-0000-0000-000000000000}"/>
          </ac:spMkLst>
        </pc:spChg>
        <pc:spChg chg="mod">
          <ac:chgData name="Ross Phillips" userId="c604230b-847d-4cb1-9e23-f810d4c0fde1" providerId="ADAL" clId="{3A124204-A1B6-41F0-94A8-36798BD0759B}" dt="2023-07-14T07:41:15.798" v="7" actId="27636"/>
          <ac:spMkLst>
            <pc:docMk/>
            <pc:sldMk cId="3110810616" sldId="260"/>
            <ac:spMk id="5" creationId="{00000000-0000-0000-0000-000000000000}"/>
          </ac:spMkLst>
        </pc:spChg>
        <pc:spChg chg="mod">
          <ac:chgData name="Ross Phillips" userId="c604230b-847d-4cb1-9e23-f810d4c0fde1" providerId="ADAL" clId="{3A124204-A1B6-41F0-94A8-36798BD0759B}" dt="2023-07-14T07:41:15.798" v="6" actId="27636"/>
          <ac:spMkLst>
            <pc:docMk/>
            <pc:sldMk cId="3110810616" sldId="260"/>
            <ac:spMk id="6" creationId="{00000000-0000-0000-0000-000000000000}"/>
          </ac:spMkLst>
        </pc:spChg>
      </pc:sldChg>
      <pc:sldChg chg="modSp">
        <pc:chgData name="Ross Phillips" userId="c604230b-847d-4cb1-9e23-f810d4c0fde1" providerId="ADAL" clId="{3A124204-A1B6-41F0-94A8-36798BD0759B}" dt="2023-07-14T07:39:39.849" v="0"/>
        <pc:sldMkLst>
          <pc:docMk/>
          <pc:sldMk cId="3603854822" sldId="261"/>
        </pc:sldMkLst>
        <pc:spChg chg="mod">
          <ac:chgData name="Ross Phillips" userId="c604230b-847d-4cb1-9e23-f810d4c0fde1" providerId="ADAL" clId="{3A124204-A1B6-41F0-94A8-36798BD0759B}" dt="2023-07-14T07:39:39.849" v="0"/>
          <ac:spMkLst>
            <pc:docMk/>
            <pc:sldMk cId="3603854822" sldId="261"/>
            <ac:spMk id="4" creationId="{00000000-0000-0000-0000-000000000000}"/>
          </ac:spMkLst>
        </pc:spChg>
        <pc:spChg chg="mod">
          <ac:chgData name="Ross Phillips" userId="c604230b-847d-4cb1-9e23-f810d4c0fde1" providerId="ADAL" clId="{3A124204-A1B6-41F0-94A8-36798BD0759B}" dt="2023-07-14T07:39:39.849" v="0"/>
          <ac:spMkLst>
            <pc:docMk/>
            <pc:sldMk cId="3603854822" sldId="261"/>
            <ac:spMk id="5" creationId="{00000000-0000-0000-0000-000000000000}"/>
          </ac:spMkLst>
        </pc:spChg>
        <pc:spChg chg="mod">
          <ac:chgData name="Ross Phillips" userId="c604230b-847d-4cb1-9e23-f810d4c0fde1" providerId="ADAL" clId="{3A124204-A1B6-41F0-94A8-36798BD0759B}" dt="2023-07-14T07:39:39.849" v="0"/>
          <ac:spMkLst>
            <pc:docMk/>
            <pc:sldMk cId="3603854822" sldId="261"/>
            <ac:spMk id="6" creationId="{00000000-0000-0000-0000-000000000000}"/>
          </ac:spMkLst>
        </pc:spChg>
      </pc:sldChg>
      <pc:sldChg chg="modSp">
        <pc:chgData name="Ross Phillips" userId="c604230b-847d-4cb1-9e23-f810d4c0fde1" providerId="ADAL" clId="{3A124204-A1B6-41F0-94A8-36798BD0759B}" dt="2023-07-14T07:39:39.849" v="0"/>
        <pc:sldMkLst>
          <pc:docMk/>
          <pc:sldMk cId="1857460934" sldId="262"/>
        </pc:sldMkLst>
        <pc:spChg chg="mod">
          <ac:chgData name="Ross Phillips" userId="c604230b-847d-4cb1-9e23-f810d4c0fde1" providerId="ADAL" clId="{3A124204-A1B6-41F0-94A8-36798BD0759B}" dt="2023-07-14T07:39:39.849" v="0"/>
          <ac:spMkLst>
            <pc:docMk/>
            <pc:sldMk cId="1857460934" sldId="262"/>
            <ac:spMk id="4" creationId="{00000000-0000-0000-0000-000000000000}"/>
          </ac:spMkLst>
        </pc:spChg>
        <pc:spChg chg="mod">
          <ac:chgData name="Ross Phillips" userId="c604230b-847d-4cb1-9e23-f810d4c0fde1" providerId="ADAL" clId="{3A124204-A1B6-41F0-94A8-36798BD0759B}" dt="2023-07-14T07:39:39.849" v="0"/>
          <ac:spMkLst>
            <pc:docMk/>
            <pc:sldMk cId="1857460934" sldId="262"/>
            <ac:spMk id="5" creationId="{00000000-0000-0000-0000-000000000000}"/>
          </ac:spMkLst>
        </pc:spChg>
      </pc:sldChg>
      <pc:sldChg chg="modSp">
        <pc:chgData name="Ross Phillips" userId="c604230b-847d-4cb1-9e23-f810d4c0fde1" providerId="ADAL" clId="{3A124204-A1B6-41F0-94A8-36798BD0759B}" dt="2023-07-14T07:39:39.849" v="0"/>
        <pc:sldMkLst>
          <pc:docMk/>
          <pc:sldMk cId="2505955927" sldId="263"/>
        </pc:sldMkLst>
        <pc:spChg chg="mod">
          <ac:chgData name="Ross Phillips" userId="c604230b-847d-4cb1-9e23-f810d4c0fde1" providerId="ADAL" clId="{3A124204-A1B6-41F0-94A8-36798BD0759B}" dt="2023-07-14T07:39:39.849" v="0"/>
          <ac:spMkLst>
            <pc:docMk/>
            <pc:sldMk cId="2505955927" sldId="263"/>
            <ac:spMk id="4" creationId="{00000000-0000-0000-0000-000000000000}"/>
          </ac:spMkLst>
        </pc:spChg>
        <pc:spChg chg="mod">
          <ac:chgData name="Ross Phillips" userId="c604230b-847d-4cb1-9e23-f810d4c0fde1" providerId="ADAL" clId="{3A124204-A1B6-41F0-94A8-36798BD0759B}" dt="2023-07-14T07:39:39.849" v="0"/>
          <ac:spMkLst>
            <pc:docMk/>
            <pc:sldMk cId="2505955927" sldId="263"/>
            <ac:spMk id="5" creationId="{00000000-0000-0000-0000-000000000000}"/>
          </ac:spMkLst>
        </pc:spChg>
      </pc:sldChg>
      <pc:sldChg chg="modSp">
        <pc:chgData name="Ross Phillips" userId="c604230b-847d-4cb1-9e23-f810d4c0fde1" providerId="ADAL" clId="{3A124204-A1B6-41F0-94A8-36798BD0759B}" dt="2023-07-14T07:39:39.849" v="0"/>
        <pc:sldMkLst>
          <pc:docMk/>
          <pc:sldMk cId="4222008514" sldId="264"/>
        </pc:sldMkLst>
        <pc:spChg chg="mod">
          <ac:chgData name="Ross Phillips" userId="c604230b-847d-4cb1-9e23-f810d4c0fde1" providerId="ADAL" clId="{3A124204-A1B6-41F0-94A8-36798BD0759B}" dt="2023-07-14T07:39:39.849" v="0"/>
          <ac:spMkLst>
            <pc:docMk/>
            <pc:sldMk cId="4222008514" sldId="264"/>
            <ac:spMk id="2" creationId="{00000000-0000-0000-0000-000000000000}"/>
          </ac:spMkLst>
        </pc:spChg>
        <pc:spChg chg="mod">
          <ac:chgData name="Ross Phillips" userId="c604230b-847d-4cb1-9e23-f810d4c0fde1" providerId="ADAL" clId="{3A124204-A1B6-41F0-94A8-36798BD0759B}" dt="2023-07-14T07:39:39.849" v="0"/>
          <ac:spMkLst>
            <pc:docMk/>
            <pc:sldMk cId="4222008514" sldId="264"/>
            <ac:spMk id="4" creationId="{00000000-0000-0000-0000-000000000000}"/>
          </ac:spMkLst>
        </pc:spChg>
        <pc:spChg chg="mod">
          <ac:chgData name="Ross Phillips" userId="c604230b-847d-4cb1-9e23-f810d4c0fde1" providerId="ADAL" clId="{3A124204-A1B6-41F0-94A8-36798BD0759B}" dt="2023-07-14T07:39:39.849" v="0"/>
          <ac:spMkLst>
            <pc:docMk/>
            <pc:sldMk cId="4222008514" sldId="264"/>
            <ac:spMk id="5" creationId="{00000000-0000-0000-0000-000000000000}"/>
          </ac:spMkLst>
        </pc:spChg>
      </pc:sldChg>
      <pc:sldChg chg="modSp mod">
        <pc:chgData name="Ross Phillips" userId="c604230b-847d-4cb1-9e23-f810d4c0fde1" providerId="ADAL" clId="{3A124204-A1B6-41F0-94A8-36798BD0759B}" dt="2023-07-14T07:41:15.751" v="3" actId="27636"/>
        <pc:sldMkLst>
          <pc:docMk/>
          <pc:sldMk cId="1765089561" sldId="265"/>
        </pc:sldMkLst>
        <pc:spChg chg="mod">
          <ac:chgData name="Ross Phillips" userId="c604230b-847d-4cb1-9e23-f810d4c0fde1" providerId="ADAL" clId="{3A124204-A1B6-41F0-94A8-36798BD0759B}" dt="2023-07-14T07:39:39.849" v="0"/>
          <ac:spMkLst>
            <pc:docMk/>
            <pc:sldMk cId="1765089561" sldId="265"/>
            <ac:spMk id="2" creationId="{00000000-0000-0000-0000-000000000000}"/>
          </ac:spMkLst>
        </pc:spChg>
        <pc:spChg chg="mod">
          <ac:chgData name="Ross Phillips" userId="c604230b-847d-4cb1-9e23-f810d4c0fde1" providerId="ADAL" clId="{3A124204-A1B6-41F0-94A8-36798BD0759B}" dt="2023-07-14T07:41:15.751" v="3" actId="27636"/>
          <ac:spMkLst>
            <pc:docMk/>
            <pc:sldMk cId="1765089561" sldId="265"/>
            <ac:spMk id="4" creationId="{00000000-0000-0000-0000-000000000000}"/>
          </ac:spMkLst>
        </pc:spChg>
        <pc:spChg chg="mod">
          <ac:chgData name="Ross Phillips" userId="c604230b-847d-4cb1-9e23-f810d4c0fde1" providerId="ADAL" clId="{3A124204-A1B6-41F0-94A8-36798BD0759B}" dt="2023-07-14T07:41:15.735" v="2" actId="27636"/>
          <ac:spMkLst>
            <pc:docMk/>
            <pc:sldMk cId="1765089561" sldId="265"/>
            <ac:spMk id="5" creationId="{00000000-0000-0000-0000-000000000000}"/>
          </ac:spMkLst>
        </pc:spChg>
      </pc:sldChg>
      <pc:sldChg chg="modSp">
        <pc:chgData name="Ross Phillips" userId="c604230b-847d-4cb1-9e23-f810d4c0fde1" providerId="ADAL" clId="{3A124204-A1B6-41F0-94A8-36798BD0759B}" dt="2023-07-14T07:39:39.849" v="0"/>
        <pc:sldMkLst>
          <pc:docMk/>
          <pc:sldMk cId="2324293940" sldId="266"/>
        </pc:sldMkLst>
        <pc:spChg chg="mod">
          <ac:chgData name="Ross Phillips" userId="c604230b-847d-4cb1-9e23-f810d4c0fde1" providerId="ADAL" clId="{3A124204-A1B6-41F0-94A8-36798BD0759B}" dt="2023-07-14T07:39:39.849" v="0"/>
          <ac:spMkLst>
            <pc:docMk/>
            <pc:sldMk cId="2324293940" sldId="266"/>
            <ac:spMk id="4" creationId="{00000000-0000-0000-0000-000000000000}"/>
          </ac:spMkLst>
        </pc:spChg>
        <pc:spChg chg="mod">
          <ac:chgData name="Ross Phillips" userId="c604230b-847d-4cb1-9e23-f810d4c0fde1" providerId="ADAL" clId="{3A124204-A1B6-41F0-94A8-36798BD0759B}" dt="2023-07-14T07:39:39.849" v="0"/>
          <ac:spMkLst>
            <pc:docMk/>
            <pc:sldMk cId="2324293940" sldId="266"/>
            <ac:spMk id="5" creationId="{00000000-0000-0000-0000-000000000000}"/>
          </ac:spMkLst>
        </pc:spChg>
        <pc:spChg chg="mod">
          <ac:chgData name="Ross Phillips" userId="c604230b-847d-4cb1-9e23-f810d4c0fde1" providerId="ADAL" clId="{3A124204-A1B6-41F0-94A8-36798BD0759B}" dt="2023-07-14T07:39:39.849" v="0"/>
          <ac:spMkLst>
            <pc:docMk/>
            <pc:sldMk cId="2324293940" sldId="266"/>
            <ac:spMk id="6" creationId="{00000000-0000-0000-0000-000000000000}"/>
          </ac:spMkLst>
        </pc:spChg>
      </pc:sldChg>
      <pc:sldChg chg="modSp">
        <pc:chgData name="Ross Phillips" userId="c604230b-847d-4cb1-9e23-f810d4c0fde1" providerId="ADAL" clId="{3A124204-A1B6-41F0-94A8-36798BD0759B}" dt="2023-07-14T07:39:39.849" v="0"/>
        <pc:sldMkLst>
          <pc:docMk/>
          <pc:sldMk cId="3814254270" sldId="267"/>
        </pc:sldMkLst>
        <pc:spChg chg="mod">
          <ac:chgData name="Ross Phillips" userId="c604230b-847d-4cb1-9e23-f810d4c0fde1" providerId="ADAL" clId="{3A124204-A1B6-41F0-94A8-36798BD0759B}" dt="2023-07-14T07:39:39.849" v="0"/>
          <ac:spMkLst>
            <pc:docMk/>
            <pc:sldMk cId="3814254270" sldId="267"/>
            <ac:spMk id="4" creationId="{00000000-0000-0000-0000-000000000000}"/>
          </ac:spMkLst>
        </pc:spChg>
        <pc:spChg chg="mod">
          <ac:chgData name="Ross Phillips" userId="c604230b-847d-4cb1-9e23-f810d4c0fde1" providerId="ADAL" clId="{3A124204-A1B6-41F0-94A8-36798BD0759B}" dt="2023-07-14T07:39:39.849" v="0"/>
          <ac:spMkLst>
            <pc:docMk/>
            <pc:sldMk cId="3814254270" sldId="267"/>
            <ac:spMk id="5" creationId="{00000000-0000-0000-0000-000000000000}"/>
          </ac:spMkLst>
        </pc:spChg>
        <pc:spChg chg="mod">
          <ac:chgData name="Ross Phillips" userId="c604230b-847d-4cb1-9e23-f810d4c0fde1" providerId="ADAL" clId="{3A124204-A1B6-41F0-94A8-36798BD0759B}" dt="2023-07-14T07:39:39.849" v="0"/>
          <ac:spMkLst>
            <pc:docMk/>
            <pc:sldMk cId="3814254270" sldId="267"/>
            <ac:spMk id="6" creationId="{00000000-0000-0000-0000-000000000000}"/>
          </ac:spMkLst>
        </pc:spChg>
      </pc:sldChg>
      <pc:sldChg chg="modSp">
        <pc:chgData name="Ross Phillips" userId="c604230b-847d-4cb1-9e23-f810d4c0fde1" providerId="ADAL" clId="{3A124204-A1B6-41F0-94A8-36798BD0759B}" dt="2023-07-14T07:39:39.849" v="0"/>
        <pc:sldMkLst>
          <pc:docMk/>
          <pc:sldMk cId="2750728834" sldId="268"/>
        </pc:sldMkLst>
        <pc:spChg chg="mod">
          <ac:chgData name="Ross Phillips" userId="c604230b-847d-4cb1-9e23-f810d4c0fde1" providerId="ADAL" clId="{3A124204-A1B6-41F0-94A8-36798BD0759B}" dt="2023-07-14T07:39:39.849" v="0"/>
          <ac:spMkLst>
            <pc:docMk/>
            <pc:sldMk cId="2750728834" sldId="268"/>
            <ac:spMk id="4" creationId="{00000000-0000-0000-0000-000000000000}"/>
          </ac:spMkLst>
        </pc:spChg>
        <pc:spChg chg="mod">
          <ac:chgData name="Ross Phillips" userId="c604230b-847d-4cb1-9e23-f810d4c0fde1" providerId="ADAL" clId="{3A124204-A1B6-41F0-94A8-36798BD0759B}" dt="2023-07-14T07:39:39.849" v="0"/>
          <ac:spMkLst>
            <pc:docMk/>
            <pc:sldMk cId="2750728834" sldId="268"/>
            <ac:spMk id="5" creationId="{00000000-0000-0000-0000-000000000000}"/>
          </ac:spMkLst>
        </pc:spChg>
        <pc:spChg chg="mod">
          <ac:chgData name="Ross Phillips" userId="c604230b-847d-4cb1-9e23-f810d4c0fde1" providerId="ADAL" clId="{3A124204-A1B6-41F0-94A8-36798BD0759B}" dt="2023-07-14T07:39:39.849" v="0"/>
          <ac:spMkLst>
            <pc:docMk/>
            <pc:sldMk cId="2750728834" sldId="268"/>
            <ac:spMk id="6" creationId="{00000000-0000-0000-0000-000000000000}"/>
          </ac:spMkLst>
        </pc:spChg>
      </pc:sldChg>
      <pc:sldChg chg="modSp mod">
        <pc:chgData name="Ross Phillips" userId="c604230b-847d-4cb1-9e23-f810d4c0fde1" providerId="ADAL" clId="{3A124204-A1B6-41F0-94A8-36798BD0759B}" dt="2023-07-14T07:41:15.767" v="5" actId="27636"/>
        <pc:sldMkLst>
          <pc:docMk/>
          <pc:sldMk cId="2673158169" sldId="269"/>
        </pc:sldMkLst>
        <pc:spChg chg="mod">
          <ac:chgData name="Ross Phillips" userId="c604230b-847d-4cb1-9e23-f810d4c0fde1" providerId="ADAL" clId="{3A124204-A1B6-41F0-94A8-36798BD0759B}" dt="2023-07-14T07:39:39.849" v="0"/>
          <ac:spMkLst>
            <pc:docMk/>
            <pc:sldMk cId="2673158169" sldId="269"/>
            <ac:spMk id="4" creationId="{00000000-0000-0000-0000-000000000000}"/>
          </ac:spMkLst>
        </pc:spChg>
        <pc:spChg chg="mod">
          <ac:chgData name="Ross Phillips" userId="c604230b-847d-4cb1-9e23-f810d4c0fde1" providerId="ADAL" clId="{3A124204-A1B6-41F0-94A8-36798BD0759B}" dt="2023-07-14T07:41:15.751" v="4" actId="27636"/>
          <ac:spMkLst>
            <pc:docMk/>
            <pc:sldMk cId="2673158169" sldId="269"/>
            <ac:spMk id="5" creationId="{00000000-0000-0000-0000-000000000000}"/>
          </ac:spMkLst>
        </pc:spChg>
        <pc:spChg chg="mod">
          <ac:chgData name="Ross Phillips" userId="c604230b-847d-4cb1-9e23-f810d4c0fde1" providerId="ADAL" clId="{3A124204-A1B6-41F0-94A8-36798BD0759B}" dt="2023-07-14T07:41:15.767" v="5" actId="27636"/>
          <ac:spMkLst>
            <pc:docMk/>
            <pc:sldMk cId="2673158169" sldId="269"/>
            <ac:spMk id="6" creationId="{00000000-0000-0000-0000-000000000000}"/>
          </ac:spMkLst>
        </pc:spChg>
      </pc:sldChg>
      <pc:sldChg chg="add ord">
        <pc:chgData name="Ross Phillips" userId="c604230b-847d-4cb1-9e23-f810d4c0fde1" providerId="ADAL" clId="{3A124204-A1B6-41F0-94A8-36798BD0759B}" dt="2023-07-14T07:52:14.673" v="51"/>
        <pc:sldMkLst>
          <pc:docMk/>
          <pc:sldMk cId="240262072" sldId="270"/>
        </pc:sldMkLst>
      </pc:sldChg>
      <pc:sldChg chg="addSp delSp modSp add mod">
        <pc:chgData name="Ross Phillips" userId="c604230b-847d-4cb1-9e23-f810d4c0fde1" providerId="ADAL" clId="{3A124204-A1B6-41F0-94A8-36798BD0759B}" dt="2023-07-14T07:53:36.929" v="63" actId="1076"/>
        <pc:sldMkLst>
          <pc:docMk/>
          <pc:sldMk cId="1753755328" sldId="271"/>
        </pc:sldMkLst>
        <pc:spChg chg="mod">
          <ac:chgData name="Ross Phillips" userId="c604230b-847d-4cb1-9e23-f810d4c0fde1" providerId="ADAL" clId="{3A124204-A1B6-41F0-94A8-36798BD0759B}" dt="2023-07-14T07:53:25.839" v="61" actId="14100"/>
          <ac:spMkLst>
            <pc:docMk/>
            <pc:sldMk cId="1753755328" sldId="271"/>
            <ac:spMk id="2" creationId="{00000000-0000-0000-0000-000000000000}"/>
          </ac:spMkLst>
        </pc:spChg>
        <pc:spChg chg="mod">
          <ac:chgData name="Ross Phillips" userId="c604230b-847d-4cb1-9e23-f810d4c0fde1" providerId="ADAL" clId="{3A124204-A1B6-41F0-94A8-36798BD0759B}" dt="2023-07-14T07:53:01.861" v="58" actId="1076"/>
          <ac:spMkLst>
            <pc:docMk/>
            <pc:sldMk cId="1753755328" sldId="271"/>
            <ac:spMk id="3" creationId="{00000000-0000-0000-0000-000000000000}"/>
          </ac:spMkLst>
        </pc:spChg>
        <pc:spChg chg="mod">
          <ac:chgData name="Ross Phillips" userId="c604230b-847d-4cb1-9e23-f810d4c0fde1" providerId="ADAL" clId="{3A124204-A1B6-41F0-94A8-36798BD0759B}" dt="2023-07-14T07:52:55.542" v="57" actId="1076"/>
          <ac:spMkLst>
            <pc:docMk/>
            <pc:sldMk cId="1753755328" sldId="271"/>
            <ac:spMk id="6" creationId="{00000000-0000-0000-0000-000000000000}"/>
          </ac:spMkLst>
        </pc:spChg>
        <pc:spChg chg="add del mod">
          <ac:chgData name="Ross Phillips" userId="c604230b-847d-4cb1-9e23-f810d4c0fde1" providerId="ADAL" clId="{3A124204-A1B6-41F0-94A8-36798BD0759B}" dt="2023-07-14T07:52:28.982" v="52"/>
          <ac:spMkLst>
            <pc:docMk/>
            <pc:sldMk cId="1753755328" sldId="271"/>
            <ac:spMk id="7" creationId="{F97DF9B7-17D3-064E-205E-331B1F1CCB06}"/>
          </ac:spMkLst>
        </pc:spChg>
        <pc:spChg chg="add del mod">
          <ac:chgData name="Ross Phillips" userId="c604230b-847d-4cb1-9e23-f810d4c0fde1" providerId="ADAL" clId="{3A124204-A1B6-41F0-94A8-36798BD0759B}" dt="2023-07-14T07:52:28.982" v="52"/>
          <ac:spMkLst>
            <pc:docMk/>
            <pc:sldMk cId="1753755328" sldId="271"/>
            <ac:spMk id="8" creationId="{5BAC001E-47E1-3CD9-E648-F8FA160CDC4B}"/>
          </ac:spMkLst>
        </pc:spChg>
        <pc:spChg chg="add del mod">
          <ac:chgData name="Ross Phillips" userId="c604230b-847d-4cb1-9e23-f810d4c0fde1" providerId="ADAL" clId="{3A124204-A1B6-41F0-94A8-36798BD0759B}" dt="2023-07-14T07:52:28.982" v="52"/>
          <ac:spMkLst>
            <pc:docMk/>
            <pc:sldMk cId="1753755328" sldId="271"/>
            <ac:spMk id="9" creationId="{93A874F7-C1D9-18E6-1067-CFAC1FACFEDB}"/>
          </ac:spMkLst>
        </pc:spChg>
        <pc:spChg chg="mod">
          <ac:chgData name="Ross Phillips" userId="c604230b-847d-4cb1-9e23-f810d4c0fde1" providerId="ADAL" clId="{3A124204-A1B6-41F0-94A8-36798BD0759B}" dt="2023-07-14T07:52:28.982" v="52"/>
          <ac:spMkLst>
            <pc:docMk/>
            <pc:sldMk cId="1753755328" sldId="271"/>
            <ac:spMk id="11266" creationId="{00000000-0000-0000-0000-000000000000}"/>
          </ac:spMkLst>
        </pc:spChg>
        <pc:picChg chg="mod">
          <ac:chgData name="Ross Phillips" userId="c604230b-847d-4cb1-9e23-f810d4c0fde1" providerId="ADAL" clId="{3A124204-A1B6-41F0-94A8-36798BD0759B}" dt="2023-07-14T07:53:36.929" v="63" actId="1076"/>
          <ac:picMkLst>
            <pc:docMk/>
            <pc:sldMk cId="1753755328" sldId="271"/>
            <ac:picMk id="4" creationId="{00000000-0000-0000-0000-000000000000}"/>
          </ac:picMkLst>
        </pc:picChg>
      </pc:sldChg>
      <pc:sldChg chg="addSp delSp modSp add mod">
        <pc:chgData name="Ross Phillips" userId="c604230b-847d-4cb1-9e23-f810d4c0fde1" providerId="ADAL" clId="{3A124204-A1B6-41F0-94A8-36798BD0759B}" dt="2023-07-14T07:55:37.056" v="77" actId="14100"/>
        <pc:sldMkLst>
          <pc:docMk/>
          <pc:sldMk cId="3280041728" sldId="272"/>
        </pc:sldMkLst>
        <pc:spChg chg="mod">
          <ac:chgData name="Ross Phillips" userId="c604230b-847d-4cb1-9e23-f810d4c0fde1" providerId="ADAL" clId="{3A124204-A1B6-41F0-94A8-36798BD0759B}" dt="2023-07-14T07:55:26.798" v="74" actId="14100"/>
          <ac:spMkLst>
            <pc:docMk/>
            <pc:sldMk cId="3280041728" sldId="272"/>
            <ac:spMk id="2" creationId="{00000000-0000-0000-0000-000000000000}"/>
          </ac:spMkLst>
        </pc:spChg>
        <pc:spChg chg="add del mod">
          <ac:chgData name="Ross Phillips" userId="c604230b-847d-4cb1-9e23-f810d4c0fde1" providerId="ADAL" clId="{3A124204-A1B6-41F0-94A8-36798BD0759B}" dt="2023-07-14T07:54:32.534" v="64"/>
          <ac:spMkLst>
            <pc:docMk/>
            <pc:sldMk cId="3280041728" sldId="272"/>
            <ac:spMk id="4" creationId="{0AFBDE64-AE67-67CE-28B0-4A89E5E6FAC3}"/>
          </ac:spMkLst>
        </pc:spChg>
        <pc:spChg chg="mod">
          <ac:chgData name="Ross Phillips" userId="c604230b-847d-4cb1-9e23-f810d4c0fde1" providerId="ADAL" clId="{3A124204-A1B6-41F0-94A8-36798BD0759B}" dt="2023-07-14T07:55:37.056" v="77" actId="14100"/>
          <ac:spMkLst>
            <pc:docMk/>
            <pc:sldMk cId="3280041728" sldId="272"/>
            <ac:spMk id="6" creationId="{00000000-0000-0000-0000-000000000000}"/>
          </ac:spMkLst>
        </pc:spChg>
        <pc:spChg chg="add del mod">
          <ac:chgData name="Ross Phillips" userId="c604230b-847d-4cb1-9e23-f810d4c0fde1" providerId="ADAL" clId="{3A124204-A1B6-41F0-94A8-36798BD0759B}" dt="2023-07-14T07:54:32.534" v="64"/>
          <ac:spMkLst>
            <pc:docMk/>
            <pc:sldMk cId="3280041728" sldId="272"/>
            <ac:spMk id="7" creationId="{019BBB2F-2BCD-E1F5-99FE-C61C9421BBE4}"/>
          </ac:spMkLst>
        </pc:spChg>
        <pc:spChg chg="add del mod">
          <ac:chgData name="Ross Phillips" userId="c604230b-847d-4cb1-9e23-f810d4c0fde1" providerId="ADAL" clId="{3A124204-A1B6-41F0-94A8-36798BD0759B}" dt="2023-07-14T07:54:32.534" v="64"/>
          <ac:spMkLst>
            <pc:docMk/>
            <pc:sldMk cId="3280041728" sldId="272"/>
            <ac:spMk id="9" creationId="{2BED677B-C4A1-D6EC-205E-0DD4139EFF9B}"/>
          </ac:spMkLst>
        </pc:spChg>
        <pc:spChg chg="mod">
          <ac:chgData name="Ross Phillips" userId="c604230b-847d-4cb1-9e23-f810d4c0fde1" providerId="ADAL" clId="{3A124204-A1B6-41F0-94A8-36798BD0759B}" dt="2023-07-14T07:54:32.534" v="64"/>
          <ac:spMkLst>
            <pc:docMk/>
            <pc:sldMk cId="3280041728" sldId="272"/>
            <ac:spMk id="12290" creationId="{00000000-0000-0000-0000-000000000000}"/>
          </ac:spMkLst>
        </pc:spChg>
        <pc:spChg chg="mod">
          <ac:chgData name="Ross Phillips" userId="c604230b-847d-4cb1-9e23-f810d4c0fde1" providerId="ADAL" clId="{3A124204-A1B6-41F0-94A8-36798BD0759B}" dt="2023-07-14T07:54:58.014" v="66" actId="255"/>
          <ac:spMkLst>
            <pc:docMk/>
            <pc:sldMk cId="3280041728" sldId="272"/>
            <ac:spMk id="47106" creationId="{00000000-0000-0000-0000-000000000000}"/>
          </ac:spMkLst>
        </pc:spChg>
        <pc:picChg chg="mod">
          <ac:chgData name="Ross Phillips" userId="c604230b-847d-4cb1-9e23-f810d4c0fde1" providerId="ADAL" clId="{3A124204-A1B6-41F0-94A8-36798BD0759B}" dt="2023-07-14T07:55:07.855" v="69" actId="1076"/>
          <ac:picMkLst>
            <pc:docMk/>
            <pc:sldMk cId="3280041728" sldId="272"/>
            <ac:picMk id="3" creationId="{00000000-0000-0000-0000-000000000000}"/>
          </ac:picMkLst>
        </pc:picChg>
        <pc:picChg chg="mod">
          <ac:chgData name="Ross Phillips" userId="c604230b-847d-4cb1-9e23-f810d4c0fde1" providerId="ADAL" clId="{3A124204-A1B6-41F0-94A8-36798BD0759B}" dt="2023-07-14T07:55:29.273" v="75" actId="1076"/>
          <ac:picMkLst>
            <pc:docMk/>
            <pc:sldMk cId="3280041728" sldId="272"/>
            <ac:picMk id="8" creationId="{00000000-0000-0000-0000-000000000000}"/>
          </ac:picMkLst>
        </pc:picChg>
      </pc:sldChg>
      <pc:sldChg chg="modSp mod">
        <pc:chgData name="Ross Phillips" userId="c604230b-847d-4cb1-9e23-f810d4c0fde1" providerId="ADAL" clId="{3A124204-A1B6-41F0-94A8-36798BD0759B}" dt="2023-07-14T07:41:15.836" v="12" actId="27636"/>
        <pc:sldMkLst>
          <pc:docMk/>
          <pc:sldMk cId="1957907569" sldId="273"/>
        </pc:sldMkLst>
        <pc:spChg chg="mod">
          <ac:chgData name="Ross Phillips" userId="c604230b-847d-4cb1-9e23-f810d4c0fde1" providerId="ADAL" clId="{3A124204-A1B6-41F0-94A8-36798BD0759B}" dt="2023-07-14T07:39:39.849" v="0"/>
          <ac:spMkLst>
            <pc:docMk/>
            <pc:sldMk cId="1957907569" sldId="273"/>
            <ac:spMk id="2" creationId="{00000000-0000-0000-0000-000000000000}"/>
          </ac:spMkLst>
        </pc:spChg>
        <pc:spChg chg="mod">
          <ac:chgData name="Ross Phillips" userId="c604230b-847d-4cb1-9e23-f810d4c0fde1" providerId="ADAL" clId="{3A124204-A1B6-41F0-94A8-36798BD0759B}" dt="2023-07-14T07:41:15.836" v="11" actId="27636"/>
          <ac:spMkLst>
            <pc:docMk/>
            <pc:sldMk cId="1957907569" sldId="273"/>
            <ac:spMk id="3" creationId="{00000000-0000-0000-0000-000000000000}"/>
          </ac:spMkLst>
        </pc:spChg>
        <pc:spChg chg="mod">
          <ac:chgData name="Ross Phillips" userId="c604230b-847d-4cb1-9e23-f810d4c0fde1" providerId="ADAL" clId="{3A124204-A1B6-41F0-94A8-36798BD0759B}" dt="2023-07-14T07:41:15.836" v="12" actId="27636"/>
          <ac:spMkLst>
            <pc:docMk/>
            <pc:sldMk cId="1957907569" sldId="273"/>
            <ac:spMk id="4" creationId="{35B897F9-9987-46A6-8406-68045E1FD626}"/>
          </ac:spMkLst>
        </pc:spChg>
      </pc:sldChg>
      <pc:sldChg chg="modSp mod">
        <pc:chgData name="Ross Phillips" userId="c604230b-847d-4cb1-9e23-f810d4c0fde1" providerId="ADAL" clId="{3A124204-A1B6-41F0-94A8-36798BD0759B}" dt="2023-07-14T07:44:45.243" v="23" actId="255"/>
        <pc:sldMkLst>
          <pc:docMk/>
          <pc:sldMk cId="1500239442" sldId="274"/>
        </pc:sldMkLst>
        <pc:spChg chg="mod">
          <ac:chgData name="Ross Phillips" userId="c604230b-847d-4cb1-9e23-f810d4c0fde1" providerId="ADAL" clId="{3A124204-A1B6-41F0-94A8-36798BD0759B}" dt="2023-07-14T07:44:45.243" v="23" actId="255"/>
          <ac:spMkLst>
            <pc:docMk/>
            <pc:sldMk cId="1500239442" sldId="274"/>
            <ac:spMk id="2" creationId="{00000000-0000-0000-0000-000000000000}"/>
          </ac:spMkLst>
        </pc:spChg>
        <pc:spChg chg="mod">
          <ac:chgData name="Ross Phillips" userId="c604230b-847d-4cb1-9e23-f810d4c0fde1" providerId="ADAL" clId="{3A124204-A1B6-41F0-94A8-36798BD0759B}" dt="2023-07-14T07:41:15.851" v="13" actId="27636"/>
          <ac:spMkLst>
            <pc:docMk/>
            <pc:sldMk cId="1500239442" sldId="274"/>
            <ac:spMk id="3" creationId="{00000000-0000-0000-0000-000000000000}"/>
          </ac:spMkLst>
        </pc:spChg>
      </pc:sldChg>
      <pc:sldChg chg="modSp">
        <pc:chgData name="Ross Phillips" userId="c604230b-847d-4cb1-9e23-f810d4c0fde1" providerId="ADAL" clId="{3A124204-A1B6-41F0-94A8-36798BD0759B}" dt="2023-07-14T07:39:39.849" v="0"/>
        <pc:sldMkLst>
          <pc:docMk/>
          <pc:sldMk cId="135709280" sldId="275"/>
        </pc:sldMkLst>
        <pc:spChg chg="mod">
          <ac:chgData name="Ross Phillips" userId="c604230b-847d-4cb1-9e23-f810d4c0fde1" providerId="ADAL" clId="{3A124204-A1B6-41F0-94A8-36798BD0759B}" dt="2023-07-14T07:39:39.849" v="0"/>
          <ac:spMkLst>
            <pc:docMk/>
            <pc:sldMk cId="135709280" sldId="275"/>
            <ac:spMk id="2" creationId="{00000000-0000-0000-0000-000000000000}"/>
          </ac:spMkLst>
        </pc:spChg>
      </pc:sldChg>
      <pc:sldChg chg="modSp">
        <pc:chgData name="Ross Phillips" userId="c604230b-847d-4cb1-9e23-f810d4c0fde1" providerId="ADAL" clId="{3A124204-A1B6-41F0-94A8-36798BD0759B}" dt="2023-07-14T07:39:39.849" v="0"/>
        <pc:sldMkLst>
          <pc:docMk/>
          <pc:sldMk cId="1720560273" sldId="276"/>
        </pc:sldMkLst>
        <pc:spChg chg="mod">
          <ac:chgData name="Ross Phillips" userId="c604230b-847d-4cb1-9e23-f810d4c0fde1" providerId="ADAL" clId="{3A124204-A1B6-41F0-94A8-36798BD0759B}" dt="2023-07-14T07:39:39.849" v="0"/>
          <ac:spMkLst>
            <pc:docMk/>
            <pc:sldMk cId="1720560273" sldId="276"/>
            <ac:spMk id="2" creationId="{00000000-0000-0000-0000-000000000000}"/>
          </ac:spMkLst>
        </pc:spChg>
        <pc:spChg chg="mod">
          <ac:chgData name="Ross Phillips" userId="c604230b-847d-4cb1-9e23-f810d4c0fde1" providerId="ADAL" clId="{3A124204-A1B6-41F0-94A8-36798BD0759B}" dt="2023-07-14T07:39:39.849" v="0"/>
          <ac:spMkLst>
            <pc:docMk/>
            <pc:sldMk cId="1720560273" sldId="276"/>
            <ac:spMk id="3" creationId="{00000000-0000-0000-0000-000000000000}"/>
          </ac:spMkLst>
        </pc:spChg>
      </pc:sldChg>
      <pc:sldChg chg="modSp mod">
        <pc:chgData name="Ross Phillips" userId="c604230b-847d-4cb1-9e23-f810d4c0fde1" providerId="ADAL" clId="{3A124204-A1B6-41F0-94A8-36798BD0759B}" dt="2023-07-14T07:41:15.882" v="15" actId="27636"/>
        <pc:sldMkLst>
          <pc:docMk/>
          <pc:sldMk cId="4176552166" sldId="277"/>
        </pc:sldMkLst>
        <pc:spChg chg="mod">
          <ac:chgData name="Ross Phillips" userId="c604230b-847d-4cb1-9e23-f810d4c0fde1" providerId="ADAL" clId="{3A124204-A1B6-41F0-94A8-36798BD0759B}" dt="2023-07-14T07:39:39.849" v="0"/>
          <ac:spMkLst>
            <pc:docMk/>
            <pc:sldMk cId="4176552166" sldId="277"/>
            <ac:spMk id="2" creationId="{00000000-0000-0000-0000-000000000000}"/>
          </ac:spMkLst>
        </pc:spChg>
        <pc:spChg chg="mod">
          <ac:chgData name="Ross Phillips" userId="c604230b-847d-4cb1-9e23-f810d4c0fde1" providerId="ADAL" clId="{3A124204-A1B6-41F0-94A8-36798BD0759B}" dt="2023-07-14T07:41:15.882" v="15" actId="27636"/>
          <ac:spMkLst>
            <pc:docMk/>
            <pc:sldMk cId="4176552166" sldId="277"/>
            <ac:spMk id="3" creationId="{00000000-0000-0000-0000-000000000000}"/>
          </ac:spMkLst>
        </pc:spChg>
        <pc:spChg chg="mod">
          <ac:chgData name="Ross Phillips" userId="c604230b-847d-4cb1-9e23-f810d4c0fde1" providerId="ADAL" clId="{3A124204-A1B6-41F0-94A8-36798BD0759B}" dt="2023-07-14T07:41:15.882" v="14" actId="27636"/>
          <ac:spMkLst>
            <pc:docMk/>
            <pc:sldMk cId="4176552166" sldId="277"/>
            <ac:spMk id="4" creationId="{B06150E8-DFD1-43E9-BCC4-A5453599B488}"/>
          </ac:spMkLst>
        </pc:spChg>
      </pc:sldChg>
      <pc:sldChg chg="modSp">
        <pc:chgData name="Ross Phillips" userId="c604230b-847d-4cb1-9e23-f810d4c0fde1" providerId="ADAL" clId="{3A124204-A1B6-41F0-94A8-36798BD0759B}" dt="2023-07-14T07:39:39.849" v="0"/>
        <pc:sldMkLst>
          <pc:docMk/>
          <pc:sldMk cId="1541331259" sldId="278"/>
        </pc:sldMkLst>
        <pc:spChg chg="mod">
          <ac:chgData name="Ross Phillips" userId="c604230b-847d-4cb1-9e23-f810d4c0fde1" providerId="ADAL" clId="{3A124204-A1B6-41F0-94A8-36798BD0759B}" dt="2023-07-14T07:39:39.849" v="0"/>
          <ac:spMkLst>
            <pc:docMk/>
            <pc:sldMk cId="1541331259" sldId="278"/>
            <ac:spMk id="2" creationId="{00000000-0000-0000-0000-000000000000}"/>
          </ac:spMkLst>
        </pc:spChg>
      </pc:sldChg>
      <pc:sldChg chg="modSp mod">
        <pc:chgData name="Ross Phillips" userId="c604230b-847d-4cb1-9e23-f810d4c0fde1" providerId="ADAL" clId="{3A124204-A1B6-41F0-94A8-36798BD0759B}" dt="2023-07-14T07:41:15.920" v="17" actId="27636"/>
        <pc:sldMkLst>
          <pc:docMk/>
          <pc:sldMk cId="2872721668" sldId="279"/>
        </pc:sldMkLst>
        <pc:spChg chg="mod">
          <ac:chgData name="Ross Phillips" userId="c604230b-847d-4cb1-9e23-f810d4c0fde1" providerId="ADAL" clId="{3A124204-A1B6-41F0-94A8-36798BD0759B}" dt="2023-07-14T07:39:39.849" v="0"/>
          <ac:spMkLst>
            <pc:docMk/>
            <pc:sldMk cId="2872721668" sldId="279"/>
            <ac:spMk id="2" creationId="{00000000-0000-0000-0000-000000000000}"/>
          </ac:spMkLst>
        </pc:spChg>
        <pc:spChg chg="mod">
          <ac:chgData name="Ross Phillips" userId="c604230b-847d-4cb1-9e23-f810d4c0fde1" providerId="ADAL" clId="{3A124204-A1B6-41F0-94A8-36798BD0759B}" dt="2023-07-14T07:41:15.920" v="16" actId="27636"/>
          <ac:spMkLst>
            <pc:docMk/>
            <pc:sldMk cId="2872721668" sldId="279"/>
            <ac:spMk id="3" creationId="{00000000-0000-0000-0000-000000000000}"/>
          </ac:spMkLst>
        </pc:spChg>
        <pc:spChg chg="mod">
          <ac:chgData name="Ross Phillips" userId="c604230b-847d-4cb1-9e23-f810d4c0fde1" providerId="ADAL" clId="{3A124204-A1B6-41F0-94A8-36798BD0759B}" dt="2023-07-14T07:41:15.920" v="17" actId="27636"/>
          <ac:spMkLst>
            <pc:docMk/>
            <pc:sldMk cId="2872721668" sldId="279"/>
            <ac:spMk id="4" creationId="{056C8AF3-6DD0-4037-82AC-CBA7CFDAD6FB}"/>
          </ac:spMkLst>
        </pc:spChg>
      </pc:sldChg>
      <pc:sldChg chg="modSp mod">
        <pc:chgData name="Ross Phillips" userId="c604230b-847d-4cb1-9e23-f810d4c0fde1" providerId="ADAL" clId="{3A124204-A1B6-41F0-94A8-36798BD0759B}" dt="2023-07-14T07:41:15.936" v="19" actId="27636"/>
        <pc:sldMkLst>
          <pc:docMk/>
          <pc:sldMk cId="2051785587" sldId="280"/>
        </pc:sldMkLst>
        <pc:spChg chg="mod">
          <ac:chgData name="Ross Phillips" userId="c604230b-847d-4cb1-9e23-f810d4c0fde1" providerId="ADAL" clId="{3A124204-A1B6-41F0-94A8-36798BD0759B}" dt="2023-07-14T07:39:39.849" v="0"/>
          <ac:spMkLst>
            <pc:docMk/>
            <pc:sldMk cId="2051785587" sldId="280"/>
            <ac:spMk id="2" creationId="{00000000-0000-0000-0000-000000000000}"/>
          </ac:spMkLst>
        </pc:spChg>
        <pc:spChg chg="mod">
          <ac:chgData name="Ross Phillips" userId="c604230b-847d-4cb1-9e23-f810d4c0fde1" providerId="ADAL" clId="{3A124204-A1B6-41F0-94A8-36798BD0759B}" dt="2023-07-14T07:41:15.936" v="19" actId="27636"/>
          <ac:spMkLst>
            <pc:docMk/>
            <pc:sldMk cId="2051785587" sldId="280"/>
            <ac:spMk id="3" creationId="{00000000-0000-0000-0000-000000000000}"/>
          </ac:spMkLst>
        </pc:spChg>
        <pc:spChg chg="mod">
          <ac:chgData name="Ross Phillips" userId="c604230b-847d-4cb1-9e23-f810d4c0fde1" providerId="ADAL" clId="{3A124204-A1B6-41F0-94A8-36798BD0759B}" dt="2023-07-14T07:41:15.936" v="18" actId="27636"/>
          <ac:spMkLst>
            <pc:docMk/>
            <pc:sldMk cId="2051785587" sldId="280"/>
            <ac:spMk id="4" creationId="{1596D85C-26AE-4116-AC87-6CFA49072CB2}"/>
          </ac:spMkLst>
        </pc:spChg>
      </pc:sldChg>
      <pc:sldChg chg="modSp">
        <pc:chgData name="Ross Phillips" userId="c604230b-847d-4cb1-9e23-f810d4c0fde1" providerId="ADAL" clId="{3A124204-A1B6-41F0-94A8-36798BD0759B}" dt="2023-07-14T07:39:39.849" v="0"/>
        <pc:sldMkLst>
          <pc:docMk/>
          <pc:sldMk cId="678587931" sldId="281"/>
        </pc:sldMkLst>
        <pc:spChg chg="mod">
          <ac:chgData name="Ross Phillips" userId="c604230b-847d-4cb1-9e23-f810d4c0fde1" providerId="ADAL" clId="{3A124204-A1B6-41F0-94A8-36798BD0759B}" dt="2023-07-14T07:39:39.849" v="0"/>
          <ac:spMkLst>
            <pc:docMk/>
            <pc:sldMk cId="678587931" sldId="281"/>
            <ac:spMk id="2" creationId="{00000000-0000-0000-0000-000000000000}"/>
          </ac:spMkLst>
        </pc:spChg>
      </pc:sldChg>
      <pc:sldChg chg="modSp">
        <pc:chgData name="Ross Phillips" userId="c604230b-847d-4cb1-9e23-f810d4c0fde1" providerId="ADAL" clId="{3A124204-A1B6-41F0-94A8-36798BD0759B}" dt="2023-07-14T07:39:39.849" v="0"/>
        <pc:sldMkLst>
          <pc:docMk/>
          <pc:sldMk cId="1536547284" sldId="282"/>
        </pc:sldMkLst>
        <pc:spChg chg="mod">
          <ac:chgData name="Ross Phillips" userId="c604230b-847d-4cb1-9e23-f810d4c0fde1" providerId="ADAL" clId="{3A124204-A1B6-41F0-94A8-36798BD0759B}" dt="2023-07-14T07:39:39.849" v="0"/>
          <ac:spMkLst>
            <pc:docMk/>
            <pc:sldMk cId="1536547284" sldId="282"/>
            <ac:spMk id="2" creationId="{00000000-0000-0000-0000-000000000000}"/>
          </ac:spMkLst>
        </pc:spChg>
      </pc:sldChg>
      <pc:sldChg chg="modSp">
        <pc:chgData name="Ross Phillips" userId="c604230b-847d-4cb1-9e23-f810d4c0fde1" providerId="ADAL" clId="{3A124204-A1B6-41F0-94A8-36798BD0759B}" dt="2023-07-14T07:39:39.849" v="0"/>
        <pc:sldMkLst>
          <pc:docMk/>
          <pc:sldMk cId="3591010932" sldId="283"/>
        </pc:sldMkLst>
        <pc:spChg chg="mod">
          <ac:chgData name="Ross Phillips" userId="c604230b-847d-4cb1-9e23-f810d4c0fde1" providerId="ADAL" clId="{3A124204-A1B6-41F0-94A8-36798BD0759B}" dt="2023-07-14T07:39:39.849" v="0"/>
          <ac:spMkLst>
            <pc:docMk/>
            <pc:sldMk cId="3591010932" sldId="283"/>
            <ac:spMk id="2" creationId="{00000000-0000-0000-0000-000000000000}"/>
          </ac:spMkLst>
        </pc:spChg>
        <pc:spChg chg="mod">
          <ac:chgData name="Ross Phillips" userId="c604230b-847d-4cb1-9e23-f810d4c0fde1" providerId="ADAL" clId="{3A124204-A1B6-41F0-94A8-36798BD0759B}" dt="2023-07-14T07:39:39.849" v="0"/>
          <ac:spMkLst>
            <pc:docMk/>
            <pc:sldMk cId="3591010932" sldId="283"/>
            <ac:spMk id="3" creationId="{00000000-0000-0000-0000-000000000000}"/>
          </ac:spMkLst>
        </pc:spChg>
      </pc:sldChg>
      <pc:sldChg chg="modSp">
        <pc:chgData name="Ross Phillips" userId="c604230b-847d-4cb1-9e23-f810d4c0fde1" providerId="ADAL" clId="{3A124204-A1B6-41F0-94A8-36798BD0759B}" dt="2023-07-14T07:39:39.849" v="0"/>
        <pc:sldMkLst>
          <pc:docMk/>
          <pc:sldMk cId="658298815" sldId="284"/>
        </pc:sldMkLst>
        <pc:spChg chg="mod">
          <ac:chgData name="Ross Phillips" userId="c604230b-847d-4cb1-9e23-f810d4c0fde1" providerId="ADAL" clId="{3A124204-A1B6-41F0-94A8-36798BD0759B}" dt="2023-07-14T07:39:39.849" v="0"/>
          <ac:spMkLst>
            <pc:docMk/>
            <pc:sldMk cId="658298815" sldId="284"/>
            <ac:spMk id="2" creationId="{00000000-0000-0000-0000-000000000000}"/>
          </ac:spMkLst>
        </pc:spChg>
        <pc:spChg chg="mod">
          <ac:chgData name="Ross Phillips" userId="c604230b-847d-4cb1-9e23-f810d4c0fde1" providerId="ADAL" clId="{3A124204-A1B6-41F0-94A8-36798BD0759B}" dt="2023-07-14T07:39:39.849" v="0"/>
          <ac:spMkLst>
            <pc:docMk/>
            <pc:sldMk cId="658298815" sldId="284"/>
            <ac:spMk id="4" creationId="{00000000-0000-0000-0000-000000000000}"/>
          </ac:spMkLst>
        </pc:spChg>
      </pc:sldChg>
      <pc:sldChg chg="modSp">
        <pc:chgData name="Ross Phillips" userId="c604230b-847d-4cb1-9e23-f810d4c0fde1" providerId="ADAL" clId="{3A124204-A1B6-41F0-94A8-36798BD0759B}" dt="2023-07-14T07:39:39.849" v="0"/>
        <pc:sldMkLst>
          <pc:docMk/>
          <pc:sldMk cId="1092319553" sldId="285"/>
        </pc:sldMkLst>
        <pc:spChg chg="mod">
          <ac:chgData name="Ross Phillips" userId="c604230b-847d-4cb1-9e23-f810d4c0fde1" providerId="ADAL" clId="{3A124204-A1B6-41F0-94A8-36798BD0759B}" dt="2023-07-14T07:39:39.849" v="0"/>
          <ac:spMkLst>
            <pc:docMk/>
            <pc:sldMk cId="1092319553" sldId="285"/>
            <ac:spMk id="2" creationId="{00000000-0000-0000-0000-000000000000}"/>
          </ac:spMkLst>
        </pc:spChg>
        <pc:spChg chg="mod">
          <ac:chgData name="Ross Phillips" userId="c604230b-847d-4cb1-9e23-f810d4c0fde1" providerId="ADAL" clId="{3A124204-A1B6-41F0-94A8-36798BD0759B}" dt="2023-07-14T07:39:39.849" v="0"/>
          <ac:spMkLst>
            <pc:docMk/>
            <pc:sldMk cId="1092319553" sldId="285"/>
            <ac:spMk id="3" creationId="{00000000-0000-0000-0000-000000000000}"/>
          </ac:spMkLst>
        </pc:spChg>
      </pc:sldChg>
      <pc:sldChg chg="modSp mod">
        <pc:chgData name="Ross Phillips" userId="c604230b-847d-4cb1-9e23-f810d4c0fde1" providerId="ADAL" clId="{3A124204-A1B6-41F0-94A8-36798BD0759B}" dt="2023-07-14T07:41:15.951" v="20" actId="27636"/>
        <pc:sldMkLst>
          <pc:docMk/>
          <pc:sldMk cId="1956327829" sldId="286"/>
        </pc:sldMkLst>
        <pc:spChg chg="mod">
          <ac:chgData name="Ross Phillips" userId="c604230b-847d-4cb1-9e23-f810d4c0fde1" providerId="ADAL" clId="{3A124204-A1B6-41F0-94A8-36798BD0759B}" dt="2023-07-14T07:39:39.849" v="0"/>
          <ac:spMkLst>
            <pc:docMk/>
            <pc:sldMk cId="1956327829" sldId="286"/>
            <ac:spMk id="2" creationId="{00000000-0000-0000-0000-000000000000}"/>
          </ac:spMkLst>
        </pc:spChg>
        <pc:spChg chg="mod">
          <ac:chgData name="Ross Phillips" userId="c604230b-847d-4cb1-9e23-f810d4c0fde1" providerId="ADAL" clId="{3A124204-A1B6-41F0-94A8-36798BD0759B}" dt="2023-07-14T07:41:15.951" v="20" actId="27636"/>
          <ac:spMkLst>
            <pc:docMk/>
            <pc:sldMk cId="1956327829" sldId="286"/>
            <ac:spMk id="3" creationId="{00000000-0000-0000-0000-000000000000}"/>
          </ac:spMkLst>
        </pc:spChg>
      </pc:sldChg>
      <pc:sldChg chg="modSp mod">
        <pc:chgData name="Ross Phillips" userId="c604230b-847d-4cb1-9e23-f810d4c0fde1" providerId="ADAL" clId="{3A124204-A1B6-41F0-94A8-36798BD0759B}" dt="2023-07-14T07:41:15.820" v="10" actId="27636"/>
        <pc:sldMkLst>
          <pc:docMk/>
          <pc:sldMk cId="1776277475" sldId="287"/>
        </pc:sldMkLst>
        <pc:spChg chg="mod">
          <ac:chgData name="Ross Phillips" userId="c604230b-847d-4cb1-9e23-f810d4c0fde1" providerId="ADAL" clId="{3A124204-A1B6-41F0-94A8-36798BD0759B}" dt="2023-07-14T07:39:39.849" v="0"/>
          <ac:spMkLst>
            <pc:docMk/>
            <pc:sldMk cId="1776277475" sldId="287"/>
            <ac:spMk id="2" creationId="{00000000-0000-0000-0000-000000000000}"/>
          </ac:spMkLst>
        </pc:spChg>
        <pc:spChg chg="mod">
          <ac:chgData name="Ross Phillips" userId="c604230b-847d-4cb1-9e23-f810d4c0fde1" providerId="ADAL" clId="{3A124204-A1B6-41F0-94A8-36798BD0759B}" dt="2023-07-14T07:41:15.820" v="9" actId="27636"/>
          <ac:spMkLst>
            <pc:docMk/>
            <pc:sldMk cId="1776277475" sldId="287"/>
            <ac:spMk id="3" creationId="{00000000-0000-0000-0000-000000000000}"/>
          </ac:spMkLst>
        </pc:spChg>
        <pc:spChg chg="mod">
          <ac:chgData name="Ross Phillips" userId="c604230b-847d-4cb1-9e23-f810d4c0fde1" providerId="ADAL" clId="{3A124204-A1B6-41F0-94A8-36798BD0759B}" dt="2023-07-14T07:41:15.820" v="10" actId="27636"/>
          <ac:spMkLst>
            <pc:docMk/>
            <pc:sldMk cId="1776277475" sldId="287"/>
            <ac:spMk id="4" creationId="{00000000-0000-0000-0000-000000000000}"/>
          </ac:spMkLst>
        </pc:spChg>
      </pc:sldChg>
      <pc:sldChg chg="modSp">
        <pc:chgData name="Ross Phillips" userId="c604230b-847d-4cb1-9e23-f810d4c0fde1" providerId="ADAL" clId="{3A124204-A1B6-41F0-94A8-36798BD0759B}" dt="2023-07-14T07:39:39.849" v="0"/>
        <pc:sldMkLst>
          <pc:docMk/>
          <pc:sldMk cId="387223958" sldId="288"/>
        </pc:sldMkLst>
        <pc:spChg chg="mod">
          <ac:chgData name="Ross Phillips" userId="c604230b-847d-4cb1-9e23-f810d4c0fde1" providerId="ADAL" clId="{3A124204-A1B6-41F0-94A8-36798BD0759B}" dt="2023-07-14T07:39:39.849" v="0"/>
          <ac:spMkLst>
            <pc:docMk/>
            <pc:sldMk cId="387223958" sldId="288"/>
            <ac:spMk id="2" creationId="{00000000-0000-0000-0000-000000000000}"/>
          </ac:spMkLst>
        </pc:spChg>
        <pc:spChg chg="mod">
          <ac:chgData name="Ross Phillips" userId="c604230b-847d-4cb1-9e23-f810d4c0fde1" providerId="ADAL" clId="{3A124204-A1B6-41F0-94A8-36798BD0759B}" dt="2023-07-14T07:39:39.849" v="0"/>
          <ac:spMkLst>
            <pc:docMk/>
            <pc:sldMk cId="387223958" sldId="288"/>
            <ac:spMk id="3" creationId="{00000000-0000-0000-0000-000000000000}"/>
          </ac:spMkLst>
        </pc:spChg>
        <pc:spChg chg="mod">
          <ac:chgData name="Ross Phillips" userId="c604230b-847d-4cb1-9e23-f810d4c0fde1" providerId="ADAL" clId="{3A124204-A1B6-41F0-94A8-36798BD0759B}" dt="2023-07-14T07:39:39.849" v="0"/>
          <ac:spMkLst>
            <pc:docMk/>
            <pc:sldMk cId="387223958" sldId="288"/>
            <ac:spMk id="4" creationId="{00000000-0000-0000-0000-000000000000}"/>
          </ac:spMkLst>
        </pc:spChg>
      </pc:sldChg>
      <pc:sldChg chg="modSp">
        <pc:chgData name="Ross Phillips" userId="c604230b-847d-4cb1-9e23-f810d4c0fde1" providerId="ADAL" clId="{3A124204-A1B6-41F0-94A8-36798BD0759B}" dt="2023-07-14T07:39:39.849" v="0"/>
        <pc:sldMkLst>
          <pc:docMk/>
          <pc:sldMk cId="4071553140" sldId="298"/>
        </pc:sldMkLst>
        <pc:spChg chg="mod">
          <ac:chgData name="Ross Phillips" userId="c604230b-847d-4cb1-9e23-f810d4c0fde1" providerId="ADAL" clId="{3A124204-A1B6-41F0-94A8-36798BD0759B}" dt="2023-07-14T07:39:39.849" v="0"/>
          <ac:spMkLst>
            <pc:docMk/>
            <pc:sldMk cId="4071553140" sldId="298"/>
            <ac:spMk id="4" creationId="{00000000-0000-0000-0000-000000000000}"/>
          </ac:spMkLst>
        </pc:spChg>
        <pc:spChg chg="mod">
          <ac:chgData name="Ross Phillips" userId="c604230b-847d-4cb1-9e23-f810d4c0fde1" providerId="ADAL" clId="{3A124204-A1B6-41F0-94A8-36798BD0759B}" dt="2023-07-14T07:39:39.849" v="0"/>
          <ac:spMkLst>
            <pc:docMk/>
            <pc:sldMk cId="4071553140" sldId="298"/>
            <ac:spMk id="5" creationId="{00000000-0000-0000-0000-000000000000}"/>
          </ac:spMkLst>
        </pc:spChg>
        <pc:spChg chg="mod">
          <ac:chgData name="Ross Phillips" userId="c604230b-847d-4cb1-9e23-f810d4c0fde1" providerId="ADAL" clId="{3A124204-A1B6-41F0-94A8-36798BD0759B}" dt="2023-07-14T07:39:39.849" v="0"/>
          <ac:spMkLst>
            <pc:docMk/>
            <pc:sldMk cId="4071553140" sldId="298"/>
            <ac:spMk id="6" creationId="{00000000-0000-0000-0000-000000000000}"/>
          </ac:spMkLst>
        </pc:spChg>
      </pc:sldChg>
      <pc:sldChg chg="modSp">
        <pc:chgData name="Ross Phillips" userId="c604230b-847d-4cb1-9e23-f810d4c0fde1" providerId="ADAL" clId="{3A124204-A1B6-41F0-94A8-36798BD0759B}" dt="2023-07-14T07:39:39.849" v="0"/>
        <pc:sldMkLst>
          <pc:docMk/>
          <pc:sldMk cId="1818527103" sldId="299"/>
        </pc:sldMkLst>
        <pc:spChg chg="mod">
          <ac:chgData name="Ross Phillips" userId="c604230b-847d-4cb1-9e23-f810d4c0fde1" providerId="ADAL" clId="{3A124204-A1B6-41F0-94A8-36798BD0759B}" dt="2023-07-14T07:39:39.849" v="0"/>
          <ac:spMkLst>
            <pc:docMk/>
            <pc:sldMk cId="1818527103" sldId="299"/>
            <ac:spMk id="4" creationId="{00000000-0000-0000-0000-000000000000}"/>
          </ac:spMkLst>
        </pc:spChg>
        <pc:spChg chg="mod">
          <ac:chgData name="Ross Phillips" userId="c604230b-847d-4cb1-9e23-f810d4c0fde1" providerId="ADAL" clId="{3A124204-A1B6-41F0-94A8-36798BD0759B}" dt="2023-07-14T07:39:39.849" v="0"/>
          <ac:spMkLst>
            <pc:docMk/>
            <pc:sldMk cId="1818527103" sldId="299"/>
            <ac:spMk id="5" creationId="{00000000-0000-0000-0000-000000000000}"/>
          </ac:spMkLst>
        </pc:spChg>
        <pc:spChg chg="mod">
          <ac:chgData name="Ross Phillips" userId="c604230b-847d-4cb1-9e23-f810d4c0fde1" providerId="ADAL" clId="{3A124204-A1B6-41F0-94A8-36798BD0759B}" dt="2023-07-14T07:39:39.849" v="0"/>
          <ac:spMkLst>
            <pc:docMk/>
            <pc:sldMk cId="1818527103" sldId="299"/>
            <ac:spMk id="6" creationId="{00000000-0000-0000-0000-000000000000}"/>
          </ac:spMkLst>
        </pc:spChg>
      </pc:sldChg>
      <pc:sldChg chg="modSp">
        <pc:chgData name="Ross Phillips" userId="c604230b-847d-4cb1-9e23-f810d4c0fde1" providerId="ADAL" clId="{3A124204-A1B6-41F0-94A8-36798BD0759B}" dt="2023-07-14T07:45:56.276" v="26" actId="14100"/>
        <pc:sldMkLst>
          <pc:docMk/>
          <pc:sldMk cId="2763491150" sldId="300"/>
        </pc:sldMkLst>
        <pc:spChg chg="mod">
          <ac:chgData name="Ross Phillips" userId="c604230b-847d-4cb1-9e23-f810d4c0fde1" providerId="ADAL" clId="{3A124204-A1B6-41F0-94A8-36798BD0759B}" dt="2023-07-14T07:39:39.849" v="0"/>
          <ac:spMkLst>
            <pc:docMk/>
            <pc:sldMk cId="2763491150" sldId="300"/>
            <ac:spMk id="4" creationId="{00000000-0000-0000-0000-000000000000}"/>
          </ac:spMkLst>
        </pc:spChg>
        <pc:spChg chg="mod">
          <ac:chgData name="Ross Phillips" userId="c604230b-847d-4cb1-9e23-f810d4c0fde1" providerId="ADAL" clId="{3A124204-A1B6-41F0-94A8-36798BD0759B}" dt="2023-07-14T07:39:39.849" v="0"/>
          <ac:spMkLst>
            <pc:docMk/>
            <pc:sldMk cId="2763491150" sldId="300"/>
            <ac:spMk id="5" creationId="{00000000-0000-0000-0000-000000000000}"/>
          </ac:spMkLst>
        </pc:spChg>
        <pc:spChg chg="mod">
          <ac:chgData name="Ross Phillips" userId="c604230b-847d-4cb1-9e23-f810d4c0fde1" providerId="ADAL" clId="{3A124204-A1B6-41F0-94A8-36798BD0759B}" dt="2023-07-14T07:39:39.849" v="0"/>
          <ac:spMkLst>
            <pc:docMk/>
            <pc:sldMk cId="2763491150" sldId="300"/>
            <ac:spMk id="6" creationId="{00000000-0000-0000-0000-000000000000}"/>
          </ac:spMkLst>
        </pc:spChg>
        <pc:picChg chg="mod">
          <ac:chgData name="Ross Phillips" userId="c604230b-847d-4cb1-9e23-f810d4c0fde1" providerId="ADAL" clId="{3A124204-A1B6-41F0-94A8-36798BD0759B}" dt="2023-07-14T07:45:56.276" v="26" actId="14100"/>
          <ac:picMkLst>
            <pc:docMk/>
            <pc:sldMk cId="2763491150" sldId="300"/>
            <ac:picMk id="7" creationId="{00000000-0000-0000-0000-000000000000}"/>
          </ac:picMkLst>
        </pc:picChg>
      </pc:sldChg>
      <pc:sldChg chg="modSp">
        <pc:chgData name="Ross Phillips" userId="c604230b-847d-4cb1-9e23-f810d4c0fde1" providerId="ADAL" clId="{3A124204-A1B6-41F0-94A8-36798BD0759B}" dt="2023-07-14T07:45:49.388" v="25" actId="1076"/>
        <pc:sldMkLst>
          <pc:docMk/>
          <pc:sldMk cId="2032175153" sldId="301"/>
        </pc:sldMkLst>
        <pc:spChg chg="mod">
          <ac:chgData name="Ross Phillips" userId="c604230b-847d-4cb1-9e23-f810d4c0fde1" providerId="ADAL" clId="{3A124204-A1B6-41F0-94A8-36798BD0759B}" dt="2023-07-14T07:39:39.849" v="0"/>
          <ac:spMkLst>
            <pc:docMk/>
            <pc:sldMk cId="2032175153" sldId="301"/>
            <ac:spMk id="2" creationId="{00000000-0000-0000-0000-000000000000}"/>
          </ac:spMkLst>
        </pc:spChg>
        <pc:spChg chg="mod">
          <ac:chgData name="Ross Phillips" userId="c604230b-847d-4cb1-9e23-f810d4c0fde1" providerId="ADAL" clId="{3A124204-A1B6-41F0-94A8-36798BD0759B}" dt="2023-07-14T07:39:39.849" v="0"/>
          <ac:spMkLst>
            <pc:docMk/>
            <pc:sldMk cId="2032175153" sldId="301"/>
            <ac:spMk id="3" creationId="{00000000-0000-0000-0000-000000000000}"/>
          </ac:spMkLst>
        </pc:spChg>
        <pc:spChg chg="mod">
          <ac:chgData name="Ross Phillips" userId="c604230b-847d-4cb1-9e23-f810d4c0fde1" providerId="ADAL" clId="{3A124204-A1B6-41F0-94A8-36798BD0759B}" dt="2023-07-14T07:39:39.849" v="0"/>
          <ac:spMkLst>
            <pc:docMk/>
            <pc:sldMk cId="2032175153" sldId="301"/>
            <ac:spMk id="4" creationId="{00000000-0000-0000-0000-000000000000}"/>
          </ac:spMkLst>
        </pc:spChg>
        <pc:picChg chg="mod">
          <ac:chgData name="Ross Phillips" userId="c604230b-847d-4cb1-9e23-f810d4c0fde1" providerId="ADAL" clId="{3A124204-A1B6-41F0-94A8-36798BD0759B}" dt="2023-07-14T07:45:49.388" v="25" actId="1076"/>
          <ac:picMkLst>
            <pc:docMk/>
            <pc:sldMk cId="2032175153" sldId="301"/>
            <ac:picMk id="5" creationId="{00000000-0000-0000-0000-000000000000}"/>
          </ac:picMkLst>
        </pc:picChg>
      </pc:sldChg>
      <pc:sldChg chg="addSp modSp">
        <pc:chgData name="Ross Phillips" userId="c604230b-847d-4cb1-9e23-f810d4c0fde1" providerId="ADAL" clId="{3A124204-A1B6-41F0-94A8-36798BD0759B}" dt="2023-07-14T07:46:06.649" v="27"/>
        <pc:sldMkLst>
          <pc:docMk/>
          <pc:sldMk cId="1040579164" sldId="302"/>
        </pc:sldMkLst>
        <pc:spChg chg="mod">
          <ac:chgData name="Ross Phillips" userId="c604230b-847d-4cb1-9e23-f810d4c0fde1" providerId="ADAL" clId="{3A124204-A1B6-41F0-94A8-36798BD0759B}" dt="2023-07-14T07:39:39.849" v="0"/>
          <ac:spMkLst>
            <pc:docMk/>
            <pc:sldMk cId="1040579164" sldId="302"/>
            <ac:spMk id="7" creationId="{00000000-0000-0000-0000-000000000000}"/>
          </ac:spMkLst>
        </pc:spChg>
        <pc:spChg chg="mod">
          <ac:chgData name="Ross Phillips" userId="c604230b-847d-4cb1-9e23-f810d4c0fde1" providerId="ADAL" clId="{3A124204-A1B6-41F0-94A8-36798BD0759B}" dt="2023-07-14T07:39:39.849" v="0"/>
          <ac:spMkLst>
            <pc:docMk/>
            <pc:sldMk cId="1040579164" sldId="302"/>
            <ac:spMk id="8" creationId="{00000000-0000-0000-0000-000000000000}"/>
          </ac:spMkLst>
        </pc:spChg>
        <pc:picChg chg="add mod">
          <ac:chgData name="Ross Phillips" userId="c604230b-847d-4cb1-9e23-f810d4c0fde1" providerId="ADAL" clId="{3A124204-A1B6-41F0-94A8-36798BD0759B}" dt="2023-07-14T07:46:06.649" v="27"/>
          <ac:picMkLst>
            <pc:docMk/>
            <pc:sldMk cId="1040579164" sldId="302"/>
            <ac:picMk id="2" creationId="{70539DFC-3DCE-DF78-79C4-1DE273AD04E3}"/>
          </ac:picMkLst>
        </pc:picChg>
      </pc:sldChg>
      <pc:sldChg chg="modSp">
        <pc:chgData name="Ross Phillips" userId="c604230b-847d-4cb1-9e23-f810d4c0fde1" providerId="ADAL" clId="{3A124204-A1B6-41F0-94A8-36798BD0759B}" dt="2023-07-14T07:39:39.849" v="0"/>
        <pc:sldMkLst>
          <pc:docMk/>
          <pc:sldMk cId="3220726953" sldId="303"/>
        </pc:sldMkLst>
        <pc:spChg chg="mod">
          <ac:chgData name="Ross Phillips" userId="c604230b-847d-4cb1-9e23-f810d4c0fde1" providerId="ADAL" clId="{3A124204-A1B6-41F0-94A8-36798BD0759B}" dt="2023-07-14T07:39:39.849" v="0"/>
          <ac:spMkLst>
            <pc:docMk/>
            <pc:sldMk cId="3220726953" sldId="303"/>
            <ac:spMk id="2" creationId="{00000000-0000-0000-0000-000000000000}"/>
          </ac:spMkLst>
        </pc:spChg>
        <pc:spChg chg="mod">
          <ac:chgData name="Ross Phillips" userId="c604230b-847d-4cb1-9e23-f810d4c0fde1" providerId="ADAL" clId="{3A124204-A1B6-41F0-94A8-36798BD0759B}" dt="2023-07-14T07:39:39.849" v="0"/>
          <ac:spMkLst>
            <pc:docMk/>
            <pc:sldMk cId="3220726953" sldId="303"/>
            <ac:spMk id="3" creationId="{00000000-0000-0000-0000-000000000000}"/>
          </ac:spMkLst>
        </pc:spChg>
        <pc:spChg chg="mod">
          <ac:chgData name="Ross Phillips" userId="c604230b-847d-4cb1-9e23-f810d4c0fde1" providerId="ADAL" clId="{3A124204-A1B6-41F0-94A8-36798BD0759B}" dt="2023-07-14T07:39:39.849" v="0"/>
          <ac:spMkLst>
            <pc:docMk/>
            <pc:sldMk cId="3220726953" sldId="303"/>
            <ac:spMk id="4" creationId="{00000000-0000-0000-0000-000000000000}"/>
          </ac:spMkLst>
        </pc:spChg>
      </pc:sldChg>
      <pc:sldChg chg="modSp">
        <pc:chgData name="Ross Phillips" userId="c604230b-847d-4cb1-9e23-f810d4c0fde1" providerId="ADAL" clId="{3A124204-A1B6-41F0-94A8-36798BD0759B}" dt="2023-07-14T07:39:39.849" v="0"/>
        <pc:sldMkLst>
          <pc:docMk/>
          <pc:sldMk cId="2557282660" sldId="305"/>
        </pc:sldMkLst>
        <pc:spChg chg="mod">
          <ac:chgData name="Ross Phillips" userId="c604230b-847d-4cb1-9e23-f810d4c0fde1" providerId="ADAL" clId="{3A124204-A1B6-41F0-94A8-36798BD0759B}" dt="2023-07-14T07:39:39.849" v="0"/>
          <ac:spMkLst>
            <pc:docMk/>
            <pc:sldMk cId="2557282660" sldId="305"/>
            <ac:spMk id="4" creationId="{C2E4A1A9-81F7-40DE-A3DC-42DF07ABF6ED}"/>
          </ac:spMkLst>
        </pc:spChg>
      </pc:sldChg>
      <pc:sldChg chg="modSp">
        <pc:chgData name="Ross Phillips" userId="c604230b-847d-4cb1-9e23-f810d4c0fde1" providerId="ADAL" clId="{3A124204-A1B6-41F0-94A8-36798BD0759B}" dt="2023-07-14T07:39:39.849" v="0"/>
        <pc:sldMkLst>
          <pc:docMk/>
          <pc:sldMk cId="4124417275" sldId="306"/>
        </pc:sldMkLst>
        <pc:spChg chg="mod">
          <ac:chgData name="Ross Phillips" userId="c604230b-847d-4cb1-9e23-f810d4c0fde1" providerId="ADAL" clId="{3A124204-A1B6-41F0-94A8-36798BD0759B}" dt="2023-07-14T07:39:39.849" v="0"/>
          <ac:spMkLst>
            <pc:docMk/>
            <pc:sldMk cId="4124417275" sldId="306"/>
            <ac:spMk id="2" creationId="{F120CAF8-95E3-42BA-AC84-912598171DCB}"/>
          </ac:spMkLst>
        </pc:spChg>
      </pc:sldChg>
      <pc:sldChg chg="modSp">
        <pc:chgData name="Ross Phillips" userId="c604230b-847d-4cb1-9e23-f810d4c0fde1" providerId="ADAL" clId="{3A124204-A1B6-41F0-94A8-36798BD0759B}" dt="2023-07-14T07:39:39.849" v="0"/>
        <pc:sldMkLst>
          <pc:docMk/>
          <pc:sldMk cId="1102711623" sldId="307"/>
        </pc:sldMkLst>
        <pc:spChg chg="mod">
          <ac:chgData name="Ross Phillips" userId="c604230b-847d-4cb1-9e23-f810d4c0fde1" providerId="ADAL" clId="{3A124204-A1B6-41F0-94A8-36798BD0759B}" dt="2023-07-14T07:39:39.849" v="0"/>
          <ac:spMkLst>
            <pc:docMk/>
            <pc:sldMk cId="1102711623" sldId="307"/>
            <ac:spMk id="2" creationId="{4541A922-DF97-444E-866C-9F755C7F2472}"/>
          </ac:spMkLst>
        </pc:spChg>
      </pc:sldChg>
      <pc:sldChg chg="modSp new mod">
        <pc:chgData name="Ross Phillips" userId="c604230b-847d-4cb1-9e23-f810d4c0fde1" providerId="ADAL" clId="{3A124204-A1B6-41F0-94A8-36798BD0759B}" dt="2023-07-14T07:52:10.372" v="49" actId="20577"/>
        <pc:sldMkLst>
          <pc:docMk/>
          <pc:sldMk cId="2230210297" sldId="308"/>
        </pc:sldMkLst>
        <pc:spChg chg="mod">
          <ac:chgData name="Ross Phillips" userId="c604230b-847d-4cb1-9e23-f810d4c0fde1" providerId="ADAL" clId="{3A124204-A1B6-41F0-94A8-36798BD0759B}" dt="2023-07-14T07:52:10.372" v="49" actId="20577"/>
          <ac:spMkLst>
            <pc:docMk/>
            <pc:sldMk cId="2230210297" sldId="308"/>
            <ac:spMk id="2" creationId="{ADAAEB54-33F4-158A-AEEF-B18C24C5C9CC}"/>
          </ac:spMkLst>
        </pc:spChg>
      </pc:sldChg>
    </pc:docChg>
  </pc:docChgLst>
  <pc:docChgLst>
    <pc:chgData name="Ross Phillips" userId="S::r.phillips@uwtsd.ac.uk::c604230b-847d-4cb1-9e23-f810d4c0fde1" providerId="AD" clId="Web-{27D23243-2AFA-EA40-8018-4E12CA315F19}"/>
    <pc:docChg chg="modSld">
      <pc:chgData name="Ross Phillips" userId="S::r.phillips@uwtsd.ac.uk::c604230b-847d-4cb1-9e23-f810d4c0fde1" providerId="AD" clId="Web-{27D23243-2AFA-EA40-8018-4E12CA315F19}" dt="2021-06-21T16:13:36.519" v="67"/>
      <pc:docMkLst>
        <pc:docMk/>
      </pc:docMkLst>
      <pc:sldChg chg="modSp">
        <pc:chgData name="Ross Phillips" userId="S::r.phillips@uwtsd.ac.uk::c604230b-847d-4cb1-9e23-f810d4c0fde1" providerId="AD" clId="Web-{27D23243-2AFA-EA40-8018-4E12CA315F19}" dt="2021-06-21T16:13:36.519" v="67"/>
        <pc:sldMkLst>
          <pc:docMk/>
          <pc:sldMk cId="349313876" sldId="258"/>
        </pc:sldMkLst>
        <pc:graphicFrameChg chg="mod modGraphic">
          <ac:chgData name="Ross Phillips" userId="S::r.phillips@uwtsd.ac.uk::c604230b-847d-4cb1-9e23-f810d4c0fde1" providerId="AD" clId="Web-{27D23243-2AFA-EA40-8018-4E12CA315F19}" dt="2021-06-21T16:13:36.519" v="67"/>
          <ac:graphicFrameMkLst>
            <pc:docMk/>
            <pc:sldMk cId="349313876" sldId="258"/>
            <ac:graphicFrameMk id="4" creationId="{00000000-0000-0000-0000-000000000000}"/>
          </ac:graphicFrameMkLst>
        </pc:graphicFrameChg>
      </pc:sldChg>
    </pc:docChg>
  </pc:docChgLst>
  <pc:docChgLst>
    <pc:chgData name="Ross Phillips" userId="c604230b-847d-4cb1-9e23-f810d4c0fde1" providerId="ADAL" clId="{6C1DF88C-498B-4C42-AA15-5633E4639EA2}"/>
    <pc:docChg chg="modSld sldOrd">
      <pc:chgData name="Ross Phillips" userId="c604230b-847d-4cb1-9e23-f810d4c0fde1" providerId="ADAL" clId="{6C1DF88C-498B-4C42-AA15-5633E4639EA2}" dt="2024-07-08T10:41:27.960" v="1"/>
      <pc:docMkLst>
        <pc:docMk/>
      </pc:docMkLst>
      <pc:sldChg chg="ord">
        <pc:chgData name="Ross Phillips" userId="c604230b-847d-4cb1-9e23-f810d4c0fde1" providerId="ADAL" clId="{6C1DF88C-498B-4C42-AA15-5633E4639EA2}" dt="2024-07-08T10:41:27.960" v="1"/>
        <pc:sldMkLst>
          <pc:docMk/>
          <pc:sldMk cId="1956327829" sldId="286"/>
        </pc:sldMkLst>
      </pc:sldChg>
    </pc:docChg>
  </pc:docChgLst>
  <pc:docChgLst>
    <pc:chgData name="Ross Phillips" userId="c604230b-847d-4cb1-9e23-f810d4c0fde1" providerId="ADAL" clId="{9EEE08A5-AD19-4188-A369-BBD4771515A4}"/>
    <pc:docChg chg="undo custSel modSld">
      <pc:chgData name="Ross Phillips" userId="c604230b-847d-4cb1-9e23-f810d4c0fde1" providerId="ADAL" clId="{9EEE08A5-AD19-4188-A369-BBD4771515A4}" dt="2023-09-14T08:55:10.413" v="513"/>
      <pc:docMkLst>
        <pc:docMk/>
      </pc:docMkLst>
      <pc:sldChg chg="modSp">
        <pc:chgData name="Ross Phillips" userId="c604230b-847d-4cb1-9e23-f810d4c0fde1" providerId="ADAL" clId="{9EEE08A5-AD19-4188-A369-BBD4771515A4}" dt="2023-09-14T08:42:53.487" v="0" actId="962"/>
        <pc:sldMkLst>
          <pc:docMk/>
          <pc:sldMk cId="1250249379" sldId="259"/>
        </pc:sldMkLst>
        <pc:picChg chg="mod">
          <ac:chgData name="Ross Phillips" userId="c604230b-847d-4cb1-9e23-f810d4c0fde1" providerId="ADAL" clId="{9EEE08A5-AD19-4188-A369-BBD4771515A4}" dt="2023-09-14T08:42:53.487" v="0" actId="962"/>
          <ac:picMkLst>
            <pc:docMk/>
            <pc:sldMk cId="1250249379" sldId="259"/>
            <ac:picMk id="7" creationId="{00000000-0000-0000-0000-000000000000}"/>
          </ac:picMkLst>
        </pc:picChg>
      </pc:sldChg>
      <pc:sldChg chg="modSp">
        <pc:chgData name="Ross Phillips" userId="c604230b-847d-4cb1-9e23-f810d4c0fde1" providerId="ADAL" clId="{9EEE08A5-AD19-4188-A369-BBD4771515A4}" dt="2023-09-14T08:42:58.006" v="1" actId="962"/>
        <pc:sldMkLst>
          <pc:docMk/>
          <pc:sldMk cId="3110810616" sldId="260"/>
        </pc:sldMkLst>
        <pc:picChg chg="mod">
          <ac:chgData name="Ross Phillips" userId="c604230b-847d-4cb1-9e23-f810d4c0fde1" providerId="ADAL" clId="{9EEE08A5-AD19-4188-A369-BBD4771515A4}" dt="2023-09-14T08:42:58.006" v="1" actId="962"/>
          <ac:picMkLst>
            <pc:docMk/>
            <pc:sldMk cId="3110810616" sldId="260"/>
            <ac:picMk id="7" creationId="{00000000-0000-0000-0000-000000000000}"/>
          </ac:picMkLst>
        </pc:picChg>
      </pc:sldChg>
      <pc:sldChg chg="modSp">
        <pc:chgData name="Ross Phillips" userId="c604230b-847d-4cb1-9e23-f810d4c0fde1" providerId="ADAL" clId="{9EEE08A5-AD19-4188-A369-BBD4771515A4}" dt="2023-09-14T08:43:02.294" v="2" actId="962"/>
        <pc:sldMkLst>
          <pc:docMk/>
          <pc:sldMk cId="3603854822" sldId="261"/>
        </pc:sldMkLst>
        <pc:picChg chg="mod">
          <ac:chgData name="Ross Phillips" userId="c604230b-847d-4cb1-9e23-f810d4c0fde1" providerId="ADAL" clId="{9EEE08A5-AD19-4188-A369-BBD4771515A4}" dt="2023-09-14T08:43:02.294" v="2" actId="962"/>
          <ac:picMkLst>
            <pc:docMk/>
            <pc:sldMk cId="3603854822" sldId="261"/>
            <ac:picMk id="7" creationId="{00000000-0000-0000-0000-000000000000}"/>
          </ac:picMkLst>
        </pc:picChg>
      </pc:sldChg>
      <pc:sldChg chg="delSp modSp mod">
        <pc:chgData name="Ross Phillips" userId="c604230b-847d-4cb1-9e23-f810d4c0fde1" providerId="ADAL" clId="{9EEE08A5-AD19-4188-A369-BBD4771515A4}" dt="2023-09-14T08:45:15.460" v="281" actId="962"/>
        <pc:sldMkLst>
          <pc:docMk/>
          <pc:sldMk cId="240262072" sldId="270"/>
        </pc:sldMkLst>
        <pc:spChg chg="del">
          <ac:chgData name="Ross Phillips" userId="c604230b-847d-4cb1-9e23-f810d4c0fde1" providerId="ADAL" clId="{9EEE08A5-AD19-4188-A369-BBD4771515A4}" dt="2023-09-14T08:45:10.743" v="280" actId="478"/>
          <ac:spMkLst>
            <pc:docMk/>
            <pc:sldMk cId="240262072" sldId="270"/>
            <ac:spMk id="4" creationId="{00000000-0000-0000-0000-000000000000}"/>
          </ac:spMkLst>
        </pc:spChg>
        <pc:picChg chg="mod">
          <ac:chgData name="Ross Phillips" userId="c604230b-847d-4cb1-9e23-f810d4c0fde1" providerId="ADAL" clId="{9EEE08A5-AD19-4188-A369-BBD4771515A4}" dt="2023-09-14T08:45:15.460" v="281" actId="962"/>
          <ac:picMkLst>
            <pc:docMk/>
            <pc:sldMk cId="240262072" sldId="270"/>
            <ac:picMk id="10246" creationId="{00000000-0000-0000-0000-000000000000}"/>
          </ac:picMkLst>
        </pc:picChg>
      </pc:sldChg>
      <pc:sldChg chg="delSp modSp mod chgLayout">
        <pc:chgData name="Ross Phillips" userId="c604230b-847d-4cb1-9e23-f810d4c0fde1" providerId="ADAL" clId="{9EEE08A5-AD19-4188-A369-BBD4771515A4}" dt="2023-09-14T08:53:25.671" v="503" actId="962"/>
        <pc:sldMkLst>
          <pc:docMk/>
          <pc:sldMk cId="1753755328" sldId="271"/>
        </pc:sldMkLst>
        <pc:spChg chg="mod ord">
          <ac:chgData name="Ross Phillips" userId="c604230b-847d-4cb1-9e23-f810d4c0fde1" providerId="ADAL" clId="{9EEE08A5-AD19-4188-A369-BBD4771515A4}" dt="2023-09-14T08:52:45.820" v="493" actId="700"/>
          <ac:spMkLst>
            <pc:docMk/>
            <pc:sldMk cId="1753755328" sldId="271"/>
            <ac:spMk id="2" creationId="{00000000-0000-0000-0000-000000000000}"/>
          </ac:spMkLst>
        </pc:spChg>
        <pc:spChg chg="mod ord">
          <ac:chgData name="Ross Phillips" userId="c604230b-847d-4cb1-9e23-f810d4c0fde1" providerId="ADAL" clId="{9EEE08A5-AD19-4188-A369-BBD4771515A4}" dt="2023-09-14T08:53:07.793" v="500" actId="27636"/>
          <ac:spMkLst>
            <pc:docMk/>
            <pc:sldMk cId="1753755328" sldId="271"/>
            <ac:spMk id="3" creationId="{00000000-0000-0000-0000-000000000000}"/>
          </ac:spMkLst>
        </pc:spChg>
        <pc:spChg chg="del">
          <ac:chgData name="Ross Phillips" userId="c604230b-847d-4cb1-9e23-f810d4c0fde1" providerId="ADAL" clId="{9EEE08A5-AD19-4188-A369-BBD4771515A4}" dt="2023-09-14T08:45:37.957" v="282" actId="478"/>
          <ac:spMkLst>
            <pc:docMk/>
            <pc:sldMk cId="1753755328" sldId="271"/>
            <ac:spMk id="5" creationId="{00000000-0000-0000-0000-000000000000}"/>
          </ac:spMkLst>
        </pc:spChg>
        <pc:spChg chg="del mod">
          <ac:chgData name="Ross Phillips" userId="c604230b-847d-4cb1-9e23-f810d4c0fde1" providerId="ADAL" clId="{9EEE08A5-AD19-4188-A369-BBD4771515A4}" dt="2023-09-14T08:53:11.177" v="501" actId="478"/>
          <ac:spMkLst>
            <pc:docMk/>
            <pc:sldMk cId="1753755328" sldId="271"/>
            <ac:spMk id="6" creationId="{00000000-0000-0000-0000-000000000000}"/>
          </ac:spMkLst>
        </pc:spChg>
        <pc:spChg chg="mod ord">
          <ac:chgData name="Ross Phillips" userId="c604230b-847d-4cb1-9e23-f810d4c0fde1" providerId="ADAL" clId="{9EEE08A5-AD19-4188-A369-BBD4771515A4}" dt="2023-09-14T08:53:07.793" v="499" actId="27636"/>
          <ac:spMkLst>
            <pc:docMk/>
            <pc:sldMk cId="1753755328" sldId="271"/>
            <ac:spMk id="11266" creationId="{00000000-0000-0000-0000-000000000000}"/>
          </ac:spMkLst>
        </pc:spChg>
        <pc:picChg chg="mod">
          <ac:chgData name="Ross Phillips" userId="c604230b-847d-4cb1-9e23-f810d4c0fde1" providerId="ADAL" clId="{9EEE08A5-AD19-4188-A369-BBD4771515A4}" dt="2023-09-14T08:53:25.671" v="503" actId="962"/>
          <ac:picMkLst>
            <pc:docMk/>
            <pc:sldMk cId="1753755328" sldId="271"/>
            <ac:picMk id="4" creationId="{00000000-0000-0000-0000-000000000000}"/>
          </ac:picMkLst>
        </pc:picChg>
      </pc:sldChg>
      <pc:sldChg chg="modSp mod">
        <pc:chgData name="Ross Phillips" userId="c604230b-847d-4cb1-9e23-f810d4c0fde1" providerId="ADAL" clId="{9EEE08A5-AD19-4188-A369-BBD4771515A4}" dt="2023-09-14T08:52:05.181" v="491"/>
        <pc:sldMkLst>
          <pc:docMk/>
          <pc:sldMk cId="1957907569" sldId="273"/>
        </pc:sldMkLst>
        <pc:spChg chg="ord">
          <ac:chgData name="Ross Phillips" userId="c604230b-847d-4cb1-9e23-f810d4c0fde1" providerId="ADAL" clId="{9EEE08A5-AD19-4188-A369-BBD4771515A4}" dt="2023-09-14T08:52:05.181" v="491"/>
          <ac:spMkLst>
            <pc:docMk/>
            <pc:sldMk cId="1957907569" sldId="273"/>
            <ac:spMk id="4" creationId="{35B897F9-9987-46A6-8406-68045E1FD626}"/>
          </ac:spMkLst>
        </pc:spChg>
      </pc:sldChg>
      <pc:sldChg chg="modSp mod">
        <pc:chgData name="Ross Phillips" userId="c604230b-847d-4cb1-9e23-f810d4c0fde1" providerId="ADAL" clId="{9EEE08A5-AD19-4188-A369-BBD4771515A4}" dt="2023-09-14T08:52:23.379" v="492"/>
        <pc:sldMkLst>
          <pc:docMk/>
          <pc:sldMk cId="135709280" sldId="275"/>
        </pc:sldMkLst>
        <pc:spChg chg="ord">
          <ac:chgData name="Ross Phillips" userId="c604230b-847d-4cb1-9e23-f810d4c0fde1" providerId="ADAL" clId="{9EEE08A5-AD19-4188-A369-BBD4771515A4}" dt="2023-09-14T08:52:23.379" v="492"/>
          <ac:spMkLst>
            <pc:docMk/>
            <pc:sldMk cId="135709280" sldId="275"/>
            <ac:spMk id="4" creationId="{465B4451-452E-4F48-8BC0-26380136BD4F}"/>
          </ac:spMkLst>
        </pc:spChg>
      </pc:sldChg>
      <pc:sldChg chg="modSp mod">
        <pc:chgData name="Ross Phillips" userId="c604230b-847d-4cb1-9e23-f810d4c0fde1" providerId="ADAL" clId="{9EEE08A5-AD19-4188-A369-BBD4771515A4}" dt="2023-09-14T08:54:08.753" v="507"/>
        <pc:sldMkLst>
          <pc:docMk/>
          <pc:sldMk cId="4176552166" sldId="277"/>
        </pc:sldMkLst>
        <pc:spChg chg="ord">
          <ac:chgData name="Ross Phillips" userId="c604230b-847d-4cb1-9e23-f810d4c0fde1" providerId="ADAL" clId="{9EEE08A5-AD19-4188-A369-BBD4771515A4}" dt="2023-09-14T08:54:08.753" v="507"/>
          <ac:spMkLst>
            <pc:docMk/>
            <pc:sldMk cId="4176552166" sldId="277"/>
            <ac:spMk id="3" creationId="{00000000-0000-0000-0000-000000000000}"/>
          </ac:spMkLst>
        </pc:spChg>
      </pc:sldChg>
      <pc:sldChg chg="modSp mod">
        <pc:chgData name="Ross Phillips" userId="c604230b-847d-4cb1-9e23-f810d4c0fde1" providerId="ADAL" clId="{9EEE08A5-AD19-4188-A369-BBD4771515A4}" dt="2023-09-14T08:54:35.467" v="509"/>
        <pc:sldMkLst>
          <pc:docMk/>
          <pc:sldMk cId="1541331259" sldId="278"/>
        </pc:sldMkLst>
        <pc:spChg chg="ord">
          <ac:chgData name="Ross Phillips" userId="c604230b-847d-4cb1-9e23-f810d4c0fde1" providerId="ADAL" clId="{9EEE08A5-AD19-4188-A369-BBD4771515A4}" dt="2023-09-14T08:54:35.467" v="509"/>
          <ac:spMkLst>
            <pc:docMk/>
            <pc:sldMk cId="1541331259" sldId="278"/>
            <ac:spMk id="4" creationId="{0C268890-AF5B-43AE-BDB4-E2268A7940EE}"/>
          </ac:spMkLst>
        </pc:spChg>
      </pc:sldChg>
      <pc:sldChg chg="modSp mod">
        <pc:chgData name="Ross Phillips" userId="c604230b-847d-4cb1-9e23-f810d4c0fde1" providerId="ADAL" clId="{9EEE08A5-AD19-4188-A369-BBD4771515A4}" dt="2023-09-14T08:54:47.735" v="510"/>
        <pc:sldMkLst>
          <pc:docMk/>
          <pc:sldMk cId="2872721668" sldId="279"/>
        </pc:sldMkLst>
        <pc:spChg chg="ord">
          <ac:chgData name="Ross Phillips" userId="c604230b-847d-4cb1-9e23-f810d4c0fde1" providerId="ADAL" clId="{9EEE08A5-AD19-4188-A369-BBD4771515A4}" dt="2023-09-14T08:54:47.735" v="510"/>
          <ac:spMkLst>
            <pc:docMk/>
            <pc:sldMk cId="2872721668" sldId="279"/>
            <ac:spMk id="4" creationId="{056C8AF3-6DD0-4037-82AC-CBA7CFDAD6FB}"/>
          </ac:spMkLst>
        </pc:spChg>
        <pc:picChg chg="mod">
          <ac:chgData name="Ross Phillips" userId="c604230b-847d-4cb1-9e23-f810d4c0fde1" providerId="ADAL" clId="{9EEE08A5-AD19-4188-A369-BBD4771515A4}" dt="2023-09-14T08:47:22.882" v="346" actId="962"/>
          <ac:picMkLst>
            <pc:docMk/>
            <pc:sldMk cId="2872721668" sldId="279"/>
            <ac:picMk id="1026" creationId="{00000000-0000-0000-0000-000000000000}"/>
          </ac:picMkLst>
        </pc:picChg>
      </pc:sldChg>
      <pc:sldChg chg="modSp mod">
        <pc:chgData name="Ross Phillips" userId="c604230b-847d-4cb1-9e23-f810d4c0fde1" providerId="ADAL" clId="{9EEE08A5-AD19-4188-A369-BBD4771515A4}" dt="2023-09-14T08:54:58.100" v="511"/>
        <pc:sldMkLst>
          <pc:docMk/>
          <pc:sldMk cId="2051785587" sldId="280"/>
        </pc:sldMkLst>
        <pc:spChg chg="ord">
          <ac:chgData name="Ross Phillips" userId="c604230b-847d-4cb1-9e23-f810d4c0fde1" providerId="ADAL" clId="{9EEE08A5-AD19-4188-A369-BBD4771515A4}" dt="2023-09-14T08:54:58.100" v="511"/>
          <ac:spMkLst>
            <pc:docMk/>
            <pc:sldMk cId="2051785587" sldId="280"/>
            <ac:spMk id="4" creationId="{1596D85C-26AE-4116-AC87-6CFA49072CB2}"/>
          </ac:spMkLst>
        </pc:spChg>
        <pc:picChg chg="mod">
          <ac:chgData name="Ross Phillips" userId="c604230b-847d-4cb1-9e23-f810d4c0fde1" providerId="ADAL" clId="{9EEE08A5-AD19-4188-A369-BBD4771515A4}" dt="2023-09-14T08:48:58.126" v="488" actId="962"/>
          <ac:picMkLst>
            <pc:docMk/>
            <pc:sldMk cId="2051785587" sldId="280"/>
            <ac:picMk id="4098" creationId="{00000000-0000-0000-0000-000000000000}"/>
          </ac:picMkLst>
        </pc:picChg>
      </pc:sldChg>
      <pc:sldChg chg="modSp mod">
        <pc:chgData name="Ross Phillips" userId="c604230b-847d-4cb1-9e23-f810d4c0fde1" providerId="ADAL" clId="{9EEE08A5-AD19-4188-A369-BBD4771515A4}" dt="2023-09-14T08:55:04.278" v="512"/>
        <pc:sldMkLst>
          <pc:docMk/>
          <pc:sldMk cId="678587931" sldId="281"/>
        </pc:sldMkLst>
        <pc:spChg chg="ord">
          <ac:chgData name="Ross Phillips" userId="c604230b-847d-4cb1-9e23-f810d4c0fde1" providerId="ADAL" clId="{9EEE08A5-AD19-4188-A369-BBD4771515A4}" dt="2023-09-14T08:55:04.278" v="512"/>
          <ac:spMkLst>
            <pc:docMk/>
            <pc:sldMk cId="678587931" sldId="281"/>
            <ac:spMk id="6" creationId="{00000000-0000-0000-0000-000000000000}"/>
          </ac:spMkLst>
        </pc:spChg>
      </pc:sldChg>
      <pc:sldChg chg="modSp mod">
        <pc:chgData name="Ross Phillips" userId="c604230b-847d-4cb1-9e23-f810d4c0fde1" providerId="ADAL" clId="{9EEE08A5-AD19-4188-A369-BBD4771515A4}" dt="2023-09-14T08:54:26.744" v="508"/>
        <pc:sldMkLst>
          <pc:docMk/>
          <pc:sldMk cId="1536547284" sldId="282"/>
        </pc:sldMkLst>
        <pc:spChg chg="ord">
          <ac:chgData name="Ross Phillips" userId="c604230b-847d-4cb1-9e23-f810d4c0fde1" providerId="ADAL" clId="{9EEE08A5-AD19-4188-A369-BBD4771515A4}" dt="2023-09-14T08:54:26.744" v="508"/>
          <ac:spMkLst>
            <pc:docMk/>
            <pc:sldMk cId="1536547284" sldId="282"/>
            <ac:spMk id="4" creationId="{5055A219-E9E7-491D-B6FD-4ADAB51C6A22}"/>
          </ac:spMkLst>
        </pc:spChg>
      </pc:sldChg>
      <pc:sldChg chg="modSp mod">
        <pc:chgData name="Ross Phillips" userId="c604230b-847d-4cb1-9e23-f810d4c0fde1" providerId="ADAL" clId="{9EEE08A5-AD19-4188-A369-BBD4771515A4}" dt="2023-09-14T08:51:19.037" v="490" actId="962"/>
        <pc:sldMkLst>
          <pc:docMk/>
          <pc:sldMk cId="1776277475" sldId="287"/>
        </pc:sldMkLst>
        <pc:picChg chg="mod">
          <ac:chgData name="Ross Phillips" userId="c604230b-847d-4cb1-9e23-f810d4c0fde1" providerId="ADAL" clId="{9EEE08A5-AD19-4188-A369-BBD4771515A4}" dt="2023-09-14T08:51:19.037" v="490" actId="962"/>
          <ac:picMkLst>
            <pc:docMk/>
            <pc:sldMk cId="1776277475" sldId="287"/>
            <ac:picMk id="5" creationId="{00000000-0000-0000-0000-000000000000}"/>
          </ac:picMkLst>
        </pc:picChg>
        <pc:picChg chg="mod">
          <ac:chgData name="Ross Phillips" userId="c604230b-847d-4cb1-9e23-f810d4c0fde1" providerId="ADAL" clId="{9EEE08A5-AD19-4188-A369-BBD4771515A4}" dt="2023-09-14T08:43:05.857" v="3" actId="962"/>
          <ac:picMkLst>
            <pc:docMk/>
            <pc:sldMk cId="1776277475" sldId="287"/>
            <ac:picMk id="4098" creationId="{00000000-0000-0000-0000-000000000000}"/>
          </ac:picMkLst>
        </pc:picChg>
      </pc:sldChg>
      <pc:sldChg chg="modSp">
        <pc:chgData name="Ross Phillips" userId="c604230b-847d-4cb1-9e23-f810d4c0fde1" providerId="ADAL" clId="{9EEE08A5-AD19-4188-A369-BBD4771515A4}" dt="2023-09-14T08:44:41.689" v="279" actId="962"/>
        <pc:sldMkLst>
          <pc:docMk/>
          <pc:sldMk cId="387223958" sldId="288"/>
        </pc:sldMkLst>
        <pc:picChg chg="mod">
          <ac:chgData name="Ross Phillips" userId="c604230b-847d-4cb1-9e23-f810d4c0fde1" providerId="ADAL" clId="{9EEE08A5-AD19-4188-A369-BBD4771515A4}" dt="2023-09-14T08:44:41.689" v="279" actId="962"/>
          <ac:picMkLst>
            <pc:docMk/>
            <pc:sldMk cId="387223958" sldId="288"/>
            <ac:picMk id="1026" creationId="{00000000-0000-0000-0000-000000000000}"/>
          </ac:picMkLst>
        </pc:picChg>
      </pc:sldChg>
      <pc:sldChg chg="modSp">
        <pc:chgData name="Ross Phillips" userId="c604230b-847d-4cb1-9e23-f810d4c0fde1" providerId="ADAL" clId="{9EEE08A5-AD19-4188-A369-BBD4771515A4}" dt="2023-09-14T08:45:40.868" v="283" actId="962"/>
        <pc:sldMkLst>
          <pc:docMk/>
          <pc:sldMk cId="4071553140" sldId="298"/>
        </pc:sldMkLst>
        <pc:picChg chg="mod">
          <ac:chgData name="Ross Phillips" userId="c604230b-847d-4cb1-9e23-f810d4c0fde1" providerId="ADAL" clId="{9EEE08A5-AD19-4188-A369-BBD4771515A4}" dt="2023-09-14T08:45:40.868" v="283" actId="962"/>
          <ac:picMkLst>
            <pc:docMk/>
            <pc:sldMk cId="4071553140" sldId="298"/>
            <ac:picMk id="7" creationId="{00000000-0000-0000-0000-000000000000}"/>
          </ac:picMkLst>
        </pc:picChg>
      </pc:sldChg>
      <pc:sldChg chg="modSp">
        <pc:chgData name="Ross Phillips" userId="c604230b-847d-4cb1-9e23-f810d4c0fde1" providerId="ADAL" clId="{9EEE08A5-AD19-4188-A369-BBD4771515A4}" dt="2023-09-14T08:45:43.878" v="284" actId="962"/>
        <pc:sldMkLst>
          <pc:docMk/>
          <pc:sldMk cId="1818527103" sldId="299"/>
        </pc:sldMkLst>
        <pc:picChg chg="mod">
          <ac:chgData name="Ross Phillips" userId="c604230b-847d-4cb1-9e23-f810d4c0fde1" providerId="ADAL" clId="{9EEE08A5-AD19-4188-A369-BBD4771515A4}" dt="2023-09-14T08:45:43.878" v="284" actId="962"/>
          <ac:picMkLst>
            <pc:docMk/>
            <pc:sldMk cId="1818527103" sldId="299"/>
            <ac:picMk id="7" creationId="{00000000-0000-0000-0000-000000000000}"/>
          </ac:picMkLst>
        </pc:picChg>
      </pc:sldChg>
      <pc:sldChg chg="modSp">
        <pc:chgData name="Ross Phillips" userId="c604230b-847d-4cb1-9e23-f810d4c0fde1" providerId="ADAL" clId="{9EEE08A5-AD19-4188-A369-BBD4771515A4}" dt="2023-09-14T08:45:48.340" v="285" actId="962"/>
        <pc:sldMkLst>
          <pc:docMk/>
          <pc:sldMk cId="2763491150" sldId="300"/>
        </pc:sldMkLst>
        <pc:picChg chg="mod">
          <ac:chgData name="Ross Phillips" userId="c604230b-847d-4cb1-9e23-f810d4c0fde1" providerId="ADAL" clId="{9EEE08A5-AD19-4188-A369-BBD4771515A4}" dt="2023-09-14T08:45:48.340" v="285" actId="962"/>
          <ac:picMkLst>
            <pc:docMk/>
            <pc:sldMk cId="2763491150" sldId="300"/>
            <ac:picMk id="7" creationId="{00000000-0000-0000-0000-000000000000}"/>
          </ac:picMkLst>
        </pc:picChg>
      </pc:sldChg>
      <pc:sldChg chg="modSp">
        <pc:chgData name="Ross Phillips" userId="c604230b-847d-4cb1-9e23-f810d4c0fde1" providerId="ADAL" clId="{9EEE08A5-AD19-4188-A369-BBD4771515A4}" dt="2023-09-14T08:45:57.955" v="287" actId="962"/>
        <pc:sldMkLst>
          <pc:docMk/>
          <pc:sldMk cId="2032175153" sldId="301"/>
        </pc:sldMkLst>
        <pc:picChg chg="mod">
          <ac:chgData name="Ross Phillips" userId="c604230b-847d-4cb1-9e23-f810d4c0fde1" providerId="ADAL" clId="{9EEE08A5-AD19-4188-A369-BBD4771515A4}" dt="2023-09-14T08:45:57.955" v="287" actId="962"/>
          <ac:picMkLst>
            <pc:docMk/>
            <pc:sldMk cId="2032175153" sldId="301"/>
            <ac:picMk id="5" creationId="{00000000-0000-0000-0000-000000000000}"/>
          </ac:picMkLst>
        </pc:picChg>
      </pc:sldChg>
      <pc:sldChg chg="modSp">
        <pc:chgData name="Ross Phillips" userId="c604230b-847d-4cb1-9e23-f810d4c0fde1" providerId="ADAL" clId="{9EEE08A5-AD19-4188-A369-BBD4771515A4}" dt="2023-09-14T08:45:51.844" v="286" actId="962"/>
        <pc:sldMkLst>
          <pc:docMk/>
          <pc:sldMk cId="1040579164" sldId="302"/>
        </pc:sldMkLst>
        <pc:picChg chg="mod">
          <ac:chgData name="Ross Phillips" userId="c604230b-847d-4cb1-9e23-f810d4c0fde1" providerId="ADAL" clId="{9EEE08A5-AD19-4188-A369-BBD4771515A4}" dt="2023-09-14T08:45:51.844" v="286" actId="962"/>
          <ac:picMkLst>
            <pc:docMk/>
            <pc:sldMk cId="1040579164" sldId="302"/>
            <ac:picMk id="2" creationId="{70539DFC-3DCE-DF78-79C4-1DE273AD04E3}"/>
          </ac:picMkLst>
        </pc:picChg>
      </pc:sldChg>
      <pc:sldChg chg="modSp mod">
        <pc:chgData name="Ross Phillips" userId="c604230b-847d-4cb1-9e23-f810d4c0fde1" providerId="ADAL" clId="{9EEE08A5-AD19-4188-A369-BBD4771515A4}" dt="2023-09-14T08:46:11.620" v="288" actId="962"/>
        <pc:sldMkLst>
          <pc:docMk/>
          <pc:sldMk cId="3220726953" sldId="303"/>
        </pc:sldMkLst>
        <pc:picChg chg="mod">
          <ac:chgData name="Ross Phillips" userId="c604230b-847d-4cb1-9e23-f810d4c0fde1" providerId="ADAL" clId="{9EEE08A5-AD19-4188-A369-BBD4771515A4}" dt="2023-09-14T08:46:11.620" v="288" actId="962"/>
          <ac:picMkLst>
            <pc:docMk/>
            <pc:sldMk cId="3220726953" sldId="303"/>
            <ac:picMk id="5" creationId="{00000000-0000-0000-0000-000000000000}"/>
          </ac:picMkLst>
        </pc:picChg>
      </pc:sldChg>
      <pc:sldChg chg="modSp mod">
        <pc:chgData name="Ross Phillips" userId="c604230b-847d-4cb1-9e23-f810d4c0fde1" providerId="ADAL" clId="{9EEE08A5-AD19-4188-A369-BBD4771515A4}" dt="2023-09-14T08:53:53.486" v="506" actId="14734"/>
        <pc:sldMkLst>
          <pc:docMk/>
          <pc:sldMk cId="2557282660" sldId="305"/>
        </pc:sldMkLst>
        <pc:graphicFrameChg chg="modGraphic">
          <ac:chgData name="Ross Phillips" userId="c604230b-847d-4cb1-9e23-f810d4c0fde1" providerId="ADAL" clId="{9EEE08A5-AD19-4188-A369-BBD4771515A4}" dt="2023-09-14T08:53:53.486" v="506" actId="14734"/>
          <ac:graphicFrameMkLst>
            <pc:docMk/>
            <pc:sldMk cId="2557282660" sldId="305"/>
            <ac:graphicFrameMk id="5" creationId="{A2ACD3E0-D083-4916-A72F-5E389B3D9EAE}"/>
          </ac:graphicFrameMkLst>
        </pc:graphicFrameChg>
      </pc:sldChg>
      <pc:sldChg chg="modSp mod">
        <pc:chgData name="Ross Phillips" userId="c604230b-847d-4cb1-9e23-f810d4c0fde1" providerId="ADAL" clId="{9EEE08A5-AD19-4188-A369-BBD4771515A4}" dt="2023-09-14T08:55:10.413" v="513"/>
        <pc:sldMkLst>
          <pc:docMk/>
          <pc:sldMk cId="1102711623" sldId="307"/>
        </pc:sldMkLst>
        <pc:spChg chg="ord">
          <ac:chgData name="Ross Phillips" userId="c604230b-847d-4cb1-9e23-f810d4c0fde1" providerId="ADAL" clId="{9EEE08A5-AD19-4188-A369-BBD4771515A4}" dt="2023-09-14T08:55:10.413" v="513"/>
          <ac:spMkLst>
            <pc:docMk/>
            <pc:sldMk cId="1102711623" sldId="307"/>
            <ac:spMk id="4" creationId="{1514004E-38B0-440D-B5E5-9D8B5CC1226C}"/>
          </ac:spMkLst>
        </pc:spChg>
      </pc:sldChg>
    </pc:docChg>
  </pc:docChgLst>
  <pc:docChgLst>
    <pc:chgData name="Sue Ainsworth" userId="S::s.ainsworth@uwtsd.ac.uk::888be70d-2e4c-4f55-baa0-638ca1ed17b4" providerId="AD" clId="Web-{DBC56B0F-1332-0B8C-536D-6188FAF35431}"/>
    <pc:docChg chg="delSld modSld">
      <pc:chgData name="Sue Ainsworth" userId="S::s.ainsworth@uwtsd.ac.uk::888be70d-2e4c-4f55-baa0-638ca1ed17b4" providerId="AD" clId="Web-{DBC56B0F-1332-0B8C-536D-6188FAF35431}" dt="2023-09-02T09:01:44.711" v="18"/>
      <pc:docMkLst>
        <pc:docMk/>
      </pc:docMkLst>
      <pc:sldChg chg="modSp">
        <pc:chgData name="Sue Ainsworth" userId="S::s.ainsworth@uwtsd.ac.uk::888be70d-2e4c-4f55-baa0-638ca1ed17b4" providerId="AD" clId="Web-{DBC56B0F-1332-0B8C-536D-6188FAF35431}" dt="2023-09-02T07:22:27.383" v="11" actId="20577"/>
        <pc:sldMkLst>
          <pc:docMk/>
          <pc:sldMk cId="3636217843" sldId="257"/>
        </pc:sldMkLst>
        <pc:spChg chg="mod">
          <ac:chgData name="Sue Ainsworth" userId="S::s.ainsworth@uwtsd.ac.uk::888be70d-2e4c-4f55-baa0-638ca1ed17b4" providerId="AD" clId="Web-{DBC56B0F-1332-0B8C-536D-6188FAF35431}" dt="2023-09-02T07:22:27.383" v="11" actId="20577"/>
          <ac:spMkLst>
            <pc:docMk/>
            <pc:sldMk cId="3636217843" sldId="257"/>
            <ac:spMk id="3" creationId="{00000000-0000-0000-0000-000000000000}"/>
          </ac:spMkLst>
        </pc:spChg>
      </pc:sldChg>
      <pc:sldChg chg="del">
        <pc:chgData name="Sue Ainsworth" userId="S::s.ainsworth@uwtsd.ac.uk::888be70d-2e4c-4f55-baa0-638ca1ed17b4" providerId="AD" clId="Web-{DBC56B0F-1332-0B8C-536D-6188FAF35431}" dt="2023-09-02T09:01:44.711" v="18"/>
        <pc:sldMkLst>
          <pc:docMk/>
          <pc:sldMk cId="3280041728" sldId="272"/>
        </pc:sldMkLst>
      </pc:sldChg>
      <pc:sldChg chg="modSp">
        <pc:chgData name="Sue Ainsworth" userId="S::s.ainsworth@uwtsd.ac.uk::888be70d-2e4c-4f55-baa0-638ca1ed17b4" providerId="AD" clId="Web-{DBC56B0F-1332-0B8C-536D-6188FAF35431}" dt="2023-09-02T08:33:32.605" v="17" actId="20577"/>
        <pc:sldMkLst>
          <pc:docMk/>
          <pc:sldMk cId="1500239442" sldId="274"/>
        </pc:sldMkLst>
        <pc:spChg chg="mod">
          <ac:chgData name="Sue Ainsworth" userId="S::s.ainsworth@uwtsd.ac.uk::888be70d-2e4c-4f55-baa0-638ca1ed17b4" providerId="AD" clId="Web-{DBC56B0F-1332-0B8C-536D-6188FAF35431}" dt="2023-09-02T08:33:32.605" v="17" actId="20577"/>
          <ac:spMkLst>
            <pc:docMk/>
            <pc:sldMk cId="1500239442" sldId="274"/>
            <ac:spMk id="3" creationId="{00000000-0000-0000-0000-000000000000}"/>
          </ac:spMkLst>
        </pc:spChg>
      </pc:sldChg>
    </pc:docChg>
  </pc:docChgLst>
  <pc:docChgLst>
    <pc:chgData name="Ross Phillips" userId="S::r.phillips@uwtsd.ac.uk::c604230b-847d-4cb1-9e23-f810d4c0fde1" providerId="AD" clId="Web-{166C7447-2DFA-A675-67D4-5B991C42E8BD}"/>
    <pc:docChg chg="modSld addMainMaster delMainMaster">
      <pc:chgData name="Ross Phillips" userId="S::r.phillips@uwtsd.ac.uk::c604230b-847d-4cb1-9e23-f810d4c0fde1" providerId="AD" clId="Web-{166C7447-2DFA-A675-67D4-5B991C42E8BD}" dt="2023-07-14T07:32:08.911" v="0"/>
      <pc:docMkLst>
        <pc:docMk/>
      </pc:docMkLst>
      <pc:sldChg chg="modSp mod modClrScheme chgLayout">
        <pc:chgData name="Ross Phillips" userId="S::r.phillips@uwtsd.ac.uk::c604230b-847d-4cb1-9e23-f810d4c0fde1" providerId="AD" clId="Web-{166C7447-2DFA-A675-67D4-5B991C42E8BD}" dt="2023-07-14T07:32:08.911" v="0"/>
        <pc:sldMkLst>
          <pc:docMk/>
          <pc:sldMk cId="109857222" sldId="256"/>
        </pc:sldMkLst>
        <pc:spChg chg="mod ord">
          <ac:chgData name="Ross Phillips" userId="S::r.phillips@uwtsd.ac.uk::c604230b-847d-4cb1-9e23-f810d4c0fde1" providerId="AD" clId="Web-{166C7447-2DFA-A675-67D4-5B991C42E8BD}" dt="2023-07-14T07:32:08.911" v="0"/>
          <ac:spMkLst>
            <pc:docMk/>
            <pc:sldMk cId="109857222" sldId="256"/>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09857222" sldId="256"/>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636217843" sldId="257"/>
        </pc:sldMkLst>
        <pc:spChg chg="mod ord">
          <ac:chgData name="Ross Phillips" userId="S::r.phillips@uwtsd.ac.uk::c604230b-847d-4cb1-9e23-f810d4c0fde1" providerId="AD" clId="Web-{166C7447-2DFA-A675-67D4-5B991C42E8BD}" dt="2023-07-14T07:32:08.911" v="0"/>
          <ac:spMkLst>
            <pc:docMk/>
            <pc:sldMk cId="3636217843" sldId="257"/>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3636217843" sldId="257"/>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49313876" sldId="258"/>
        </pc:sldMkLst>
        <pc:spChg chg="mod ord">
          <ac:chgData name="Ross Phillips" userId="S::r.phillips@uwtsd.ac.uk::c604230b-847d-4cb1-9e23-f810d4c0fde1" providerId="AD" clId="Web-{166C7447-2DFA-A675-67D4-5B991C42E8BD}" dt="2023-07-14T07:32:08.911" v="0"/>
          <ac:spMkLst>
            <pc:docMk/>
            <pc:sldMk cId="349313876" sldId="258"/>
            <ac:spMk id="2" creationId="{00000000-0000-0000-0000-000000000000}"/>
          </ac:spMkLst>
        </pc:spChg>
        <pc:graphicFrameChg chg="mod ord">
          <ac:chgData name="Ross Phillips" userId="S::r.phillips@uwtsd.ac.uk::c604230b-847d-4cb1-9e23-f810d4c0fde1" providerId="AD" clId="Web-{166C7447-2DFA-A675-67D4-5B991C42E8BD}" dt="2023-07-14T07:32:08.911" v="0"/>
          <ac:graphicFrameMkLst>
            <pc:docMk/>
            <pc:sldMk cId="349313876" sldId="258"/>
            <ac:graphicFrameMk id="4" creationId="{00000000-0000-0000-0000-000000000000}"/>
          </ac:graphicFrameMkLst>
        </pc:graphicFrameChg>
      </pc:sldChg>
      <pc:sldChg chg="modSp mod modClrScheme chgLayout">
        <pc:chgData name="Ross Phillips" userId="S::r.phillips@uwtsd.ac.uk::c604230b-847d-4cb1-9e23-f810d4c0fde1" providerId="AD" clId="Web-{166C7447-2DFA-A675-67D4-5B991C42E8BD}" dt="2023-07-14T07:32:08.911" v="0"/>
        <pc:sldMkLst>
          <pc:docMk/>
          <pc:sldMk cId="1250249379" sldId="259"/>
        </pc:sldMkLst>
        <pc:spChg chg="mod ord">
          <ac:chgData name="Ross Phillips" userId="S::r.phillips@uwtsd.ac.uk::c604230b-847d-4cb1-9e23-f810d4c0fde1" providerId="AD" clId="Web-{166C7447-2DFA-A675-67D4-5B991C42E8BD}" dt="2023-07-14T07:32:08.911" v="0"/>
          <ac:spMkLst>
            <pc:docMk/>
            <pc:sldMk cId="1250249379" sldId="259"/>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1250249379" sldId="259"/>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1250249379" sldId="259"/>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110810616" sldId="260"/>
        </pc:sldMkLst>
        <pc:spChg chg="mod ord">
          <ac:chgData name="Ross Phillips" userId="S::r.phillips@uwtsd.ac.uk::c604230b-847d-4cb1-9e23-f810d4c0fde1" providerId="AD" clId="Web-{166C7447-2DFA-A675-67D4-5B991C42E8BD}" dt="2023-07-14T07:32:08.911" v="0"/>
          <ac:spMkLst>
            <pc:docMk/>
            <pc:sldMk cId="3110810616" sldId="260"/>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3110810616" sldId="260"/>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3110810616" sldId="260"/>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603854822" sldId="261"/>
        </pc:sldMkLst>
        <pc:spChg chg="mod ord">
          <ac:chgData name="Ross Phillips" userId="S::r.phillips@uwtsd.ac.uk::c604230b-847d-4cb1-9e23-f810d4c0fde1" providerId="AD" clId="Web-{166C7447-2DFA-A675-67D4-5B991C42E8BD}" dt="2023-07-14T07:32:08.911" v="0"/>
          <ac:spMkLst>
            <pc:docMk/>
            <pc:sldMk cId="3603854822" sldId="261"/>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3603854822" sldId="261"/>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3603854822" sldId="261"/>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857460934" sldId="262"/>
        </pc:sldMkLst>
        <pc:spChg chg="mod ord">
          <ac:chgData name="Ross Phillips" userId="S::r.phillips@uwtsd.ac.uk::c604230b-847d-4cb1-9e23-f810d4c0fde1" providerId="AD" clId="Web-{166C7447-2DFA-A675-67D4-5B991C42E8BD}" dt="2023-07-14T07:32:08.911" v="0"/>
          <ac:spMkLst>
            <pc:docMk/>
            <pc:sldMk cId="1857460934" sldId="262"/>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1857460934" sldId="262"/>
            <ac:spMk id="5"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505955927" sldId="263"/>
        </pc:sldMkLst>
        <pc:spChg chg="mod ord">
          <ac:chgData name="Ross Phillips" userId="S::r.phillips@uwtsd.ac.uk::c604230b-847d-4cb1-9e23-f810d4c0fde1" providerId="AD" clId="Web-{166C7447-2DFA-A675-67D4-5B991C42E8BD}" dt="2023-07-14T07:32:08.911" v="0"/>
          <ac:spMkLst>
            <pc:docMk/>
            <pc:sldMk cId="2505955927" sldId="263"/>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2505955927" sldId="263"/>
            <ac:spMk id="5"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4222008514" sldId="264"/>
        </pc:sldMkLst>
        <pc:spChg chg="mod ord">
          <ac:chgData name="Ross Phillips" userId="S::r.phillips@uwtsd.ac.uk::c604230b-847d-4cb1-9e23-f810d4c0fde1" providerId="AD" clId="Web-{166C7447-2DFA-A675-67D4-5B991C42E8BD}" dt="2023-07-14T07:32:08.911" v="0"/>
          <ac:spMkLst>
            <pc:docMk/>
            <pc:sldMk cId="4222008514" sldId="264"/>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4222008514" sldId="264"/>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4222008514" sldId="264"/>
            <ac:spMk id="5"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765089561" sldId="265"/>
        </pc:sldMkLst>
        <pc:spChg chg="mod ord">
          <ac:chgData name="Ross Phillips" userId="S::r.phillips@uwtsd.ac.uk::c604230b-847d-4cb1-9e23-f810d4c0fde1" providerId="AD" clId="Web-{166C7447-2DFA-A675-67D4-5B991C42E8BD}" dt="2023-07-14T07:32:08.911" v="0"/>
          <ac:spMkLst>
            <pc:docMk/>
            <pc:sldMk cId="1765089561" sldId="265"/>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765089561" sldId="265"/>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1765089561" sldId="265"/>
            <ac:spMk id="5"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324293940" sldId="266"/>
        </pc:sldMkLst>
        <pc:spChg chg="mod ord">
          <ac:chgData name="Ross Phillips" userId="S::r.phillips@uwtsd.ac.uk::c604230b-847d-4cb1-9e23-f810d4c0fde1" providerId="AD" clId="Web-{166C7447-2DFA-A675-67D4-5B991C42E8BD}" dt="2023-07-14T07:32:08.911" v="0"/>
          <ac:spMkLst>
            <pc:docMk/>
            <pc:sldMk cId="2324293940" sldId="266"/>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2324293940" sldId="266"/>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2324293940" sldId="266"/>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814254270" sldId="267"/>
        </pc:sldMkLst>
        <pc:spChg chg="mod ord">
          <ac:chgData name="Ross Phillips" userId="S::r.phillips@uwtsd.ac.uk::c604230b-847d-4cb1-9e23-f810d4c0fde1" providerId="AD" clId="Web-{166C7447-2DFA-A675-67D4-5B991C42E8BD}" dt="2023-07-14T07:32:08.911" v="0"/>
          <ac:spMkLst>
            <pc:docMk/>
            <pc:sldMk cId="3814254270" sldId="267"/>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3814254270" sldId="267"/>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3814254270" sldId="267"/>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750728834" sldId="268"/>
        </pc:sldMkLst>
        <pc:spChg chg="mod ord">
          <ac:chgData name="Ross Phillips" userId="S::r.phillips@uwtsd.ac.uk::c604230b-847d-4cb1-9e23-f810d4c0fde1" providerId="AD" clId="Web-{166C7447-2DFA-A675-67D4-5B991C42E8BD}" dt="2023-07-14T07:32:08.911" v="0"/>
          <ac:spMkLst>
            <pc:docMk/>
            <pc:sldMk cId="2750728834" sldId="268"/>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2750728834" sldId="268"/>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2750728834" sldId="268"/>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673158169" sldId="269"/>
        </pc:sldMkLst>
        <pc:spChg chg="mod ord">
          <ac:chgData name="Ross Phillips" userId="S::r.phillips@uwtsd.ac.uk::c604230b-847d-4cb1-9e23-f810d4c0fde1" providerId="AD" clId="Web-{166C7447-2DFA-A675-67D4-5B991C42E8BD}" dt="2023-07-14T07:32:08.911" v="0"/>
          <ac:spMkLst>
            <pc:docMk/>
            <pc:sldMk cId="2673158169" sldId="269"/>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2673158169" sldId="269"/>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2673158169" sldId="269"/>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957907569" sldId="273"/>
        </pc:sldMkLst>
        <pc:spChg chg="mod ord">
          <ac:chgData name="Ross Phillips" userId="S::r.phillips@uwtsd.ac.uk::c604230b-847d-4cb1-9e23-f810d4c0fde1" providerId="AD" clId="Web-{166C7447-2DFA-A675-67D4-5B991C42E8BD}" dt="2023-07-14T07:32:08.911" v="0"/>
          <ac:spMkLst>
            <pc:docMk/>
            <pc:sldMk cId="1957907569" sldId="273"/>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957907569" sldId="273"/>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1957907569" sldId="273"/>
            <ac:spMk id="4" creationId="{35B897F9-9987-46A6-8406-68045E1FD626}"/>
          </ac:spMkLst>
        </pc:spChg>
      </pc:sldChg>
      <pc:sldChg chg="modSp mod modClrScheme chgLayout">
        <pc:chgData name="Ross Phillips" userId="S::r.phillips@uwtsd.ac.uk::c604230b-847d-4cb1-9e23-f810d4c0fde1" providerId="AD" clId="Web-{166C7447-2DFA-A675-67D4-5B991C42E8BD}" dt="2023-07-14T07:32:08.911" v="0"/>
        <pc:sldMkLst>
          <pc:docMk/>
          <pc:sldMk cId="1500239442" sldId="274"/>
        </pc:sldMkLst>
        <pc:spChg chg="mod ord">
          <ac:chgData name="Ross Phillips" userId="S::r.phillips@uwtsd.ac.uk::c604230b-847d-4cb1-9e23-f810d4c0fde1" providerId="AD" clId="Web-{166C7447-2DFA-A675-67D4-5B991C42E8BD}" dt="2023-07-14T07:32:08.911" v="0"/>
          <ac:spMkLst>
            <pc:docMk/>
            <pc:sldMk cId="1500239442" sldId="274"/>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500239442" sldId="274"/>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35709280" sldId="275"/>
        </pc:sldMkLst>
        <pc:spChg chg="mod ord">
          <ac:chgData name="Ross Phillips" userId="S::r.phillips@uwtsd.ac.uk::c604230b-847d-4cb1-9e23-f810d4c0fde1" providerId="AD" clId="Web-{166C7447-2DFA-A675-67D4-5B991C42E8BD}" dt="2023-07-14T07:32:08.911" v="0"/>
          <ac:spMkLst>
            <pc:docMk/>
            <pc:sldMk cId="135709280" sldId="275"/>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35709280" sldId="275"/>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135709280" sldId="275"/>
            <ac:spMk id="4" creationId="{465B4451-452E-4F48-8BC0-26380136BD4F}"/>
          </ac:spMkLst>
        </pc:spChg>
      </pc:sldChg>
      <pc:sldChg chg="modSp mod modClrScheme chgLayout">
        <pc:chgData name="Ross Phillips" userId="S::r.phillips@uwtsd.ac.uk::c604230b-847d-4cb1-9e23-f810d4c0fde1" providerId="AD" clId="Web-{166C7447-2DFA-A675-67D4-5B991C42E8BD}" dt="2023-07-14T07:32:08.911" v="0"/>
        <pc:sldMkLst>
          <pc:docMk/>
          <pc:sldMk cId="1720560273" sldId="276"/>
        </pc:sldMkLst>
        <pc:spChg chg="mod ord">
          <ac:chgData name="Ross Phillips" userId="S::r.phillips@uwtsd.ac.uk::c604230b-847d-4cb1-9e23-f810d4c0fde1" providerId="AD" clId="Web-{166C7447-2DFA-A675-67D4-5B991C42E8BD}" dt="2023-07-14T07:32:08.911" v="0"/>
          <ac:spMkLst>
            <pc:docMk/>
            <pc:sldMk cId="1720560273" sldId="276"/>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720560273" sldId="276"/>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4176552166" sldId="277"/>
        </pc:sldMkLst>
        <pc:spChg chg="mod ord">
          <ac:chgData name="Ross Phillips" userId="S::r.phillips@uwtsd.ac.uk::c604230b-847d-4cb1-9e23-f810d4c0fde1" providerId="AD" clId="Web-{166C7447-2DFA-A675-67D4-5B991C42E8BD}" dt="2023-07-14T07:32:08.911" v="0"/>
          <ac:spMkLst>
            <pc:docMk/>
            <pc:sldMk cId="4176552166" sldId="277"/>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4176552166" sldId="277"/>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4176552166" sldId="277"/>
            <ac:spMk id="4" creationId="{B06150E8-DFD1-43E9-BCC4-A5453599B488}"/>
          </ac:spMkLst>
        </pc:spChg>
      </pc:sldChg>
      <pc:sldChg chg="modSp mod modClrScheme chgLayout">
        <pc:chgData name="Ross Phillips" userId="S::r.phillips@uwtsd.ac.uk::c604230b-847d-4cb1-9e23-f810d4c0fde1" providerId="AD" clId="Web-{166C7447-2DFA-A675-67D4-5B991C42E8BD}" dt="2023-07-14T07:32:08.911" v="0"/>
        <pc:sldMkLst>
          <pc:docMk/>
          <pc:sldMk cId="1541331259" sldId="278"/>
        </pc:sldMkLst>
        <pc:spChg chg="mod ord">
          <ac:chgData name="Ross Phillips" userId="S::r.phillips@uwtsd.ac.uk::c604230b-847d-4cb1-9e23-f810d4c0fde1" providerId="AD" clId="Web-{166C7447-2DFA-A675-67D4-5B991C42E8BD}" dt="2023-07-14T07:32:08.911" v="0"/>
          <ac:spMkLst>
            <pc:docMk/>
            <pc:sldMk cId="1541331259" sldId="278"/>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541331259" sldId="278"/>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1541331259" sldId="278"/>
            <ac:spMk id="4" creationId="{0C268890-AF5B-43AE-BDB4-E2268A7940EE}"/>
          </ac:spMkLst>
        </pc:spChg>
      </pc:sldChg>
      <pc:sldChg chg="modSp mod modClrScheme chgLayout">
        <pc:chgData name="Ross Phillips" userId="S::r.phillips@uwtsd.ac.uk::c604230b-847d-4cb1-9e23-f810d4c0fde1" providerId="AD" clId="Web-{166C7447-2DFA-A675-67D4-5B991C42E8BD}" dt="2023-07-14T07:32:08.911" v="0"/>
        <pc:sldMkLst>
          <pc:docMk/>
          <pc:sldMk cId="2872721668" sldId="279"/>
        </pc:sldMkLst>
        <pc:spChg chg="mod ord">
          <ac:chgData name="Ross Phillips" userId="S::r.phillips@uwtsd.ac.uk::c604230b-847d-4cb1-9e23-f810d4c0fde1" providerId="AD" clId="Web-{166C7447-2DFA-A675-67D4-5B991C42E8BD}" dt="2023-07-14T07:32:08.911" v="0"/>
          <ac:spMkLst>
            <pc:docMk/>
            <pc:sldMk cId="2872721668" sldId="279"/>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2872721668" sldId="279"/>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2872721668" sldId="279"/>
            <ac:spMk id="4" creationId="{056C8AF3-6DD0-4037-82AC-CBA7CFDAD6FB}"/>
          </ac:spMkLst>
        </pc:spChg>
      </pc:sldChg>
      <pc:sldChg chg="modSp mod modClrScheme chgLayout">
        <pc:chgData name="Ross Phillips" userId="S::r.phillips@uwtsd.ac.uk::c604230b-847d-4cb1-9e23-f810d4c0fde1" providerId="AD" clId="Web-{166C7447-2DFA-A675-67D4-5B991C42E8BD}" dt="2023-07-14T07:32:08.911" v="0"/>
        <pc:sldMkLst>
          <pc:docMk/>
          <pc:sldMk cId="2051785587" sldId="280"/>
        </pc:sldMkLst>
        <pc:spChg chg="mod ord">
          <ac:chgData name="Ross Phillips" userId="S::r.phillips@uwtsd.ac.uk::c604230b-847d-4cb1-9e23-f810d4c0fde1" providerId="AD" clId="Web-{166C7447-2DFA-A675-67D4-5B991C42E8BD}" dt="2023-07-14T07:32:08.911" v="0"/>
          <ac:spMkLst>
            <pc:docMk/>
            <pc:sldMk cId="2051785587" sldId="280"/>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2051785587" sldId="280"/>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2051785587" sldId="280"/>
            <ac:spMk id="4" creationId="{1596D85C-26AE-4116-AC87-6CFA49072CB2}"/>
          </ac:spMkLst>
        </pc:spChg>
      </pc:sldChg>
      <pc:sldChg chg="modSp mod modClrScheme chgLayout">
        <pc:chgData name="Ross Phillips" userId="S::r.phillips@uwtsd.ac.uk::c604230b-847d-4cb1-9e23-f810d4c0fde1" providerId="AD" clId="Web-{166C7447-2DFA-A675-67D4-5B991C42E8BD}" dt="2023-07-14T07:32:08.911" v="0"/>
        <pc:sldMkLst>
          <pc:docMk/>
          <pc:sldMk cId="678587931" sldId="281"/>
        </pc:sldMkLst>
        <pc:spChg chg="mod ord">
          <ac:chgData name="Ross Phillips" userId="S::r.phillips@uwtsd.ac.uk::c604230b-847d-4cb1-9e23-f810d4c0fde1" providerId="AD" clId="Web-{166C7447-2DFA-A675-67D4-5B991C42E8BD}" dt="2023-07-14T07:32:08.911" v="0"/>
          <ac:spMkLst>
            <pc:docMk/>
            <pc:sldMk cId="678587931" sldId="281"/>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678587931" sldId="281"/>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678587931" sldId="281"/>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536547284" sldId="282"/>
        </pc:sldMkLst>
        <pc:spChg chg="mod ord">
          <ac:chgData name="Ross Phillips" userId="S::r.phillips@uwtsd.ac.uk::c604230b-847d-4cb1-9e23-f810d4c0fde1" providerId="AD" clId="Web-{166C7447-2DFA-A675-67D4-5B991C42E8BD}" dt="2023-07-14T07:32:08.911" v="0"/>
          <ac:spMkLst>
            <pc:docMk/>
            <pc:sldMk cId="1536547284" sldId="282"/>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536547284" sldId="282"/>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1536547284" sldId="282"/>
            <ac:spMk id="4" creationId="{5055A219-E9E7-491D-B6FD-4ADAB51C6A22}"/>
          </ac:spMkLst>
        </pc:spChg>
      </pc:sldChg>
      <pc:sldChg chg="modSp mod modClrScheme chgLayout">
        <pc:chgData name="Ross Phillips" userId="S::r.phillips@uwtsd.ac.uk::c604230b-847d-4cb1-9e23-f810d4c0fde1" providerId="AD" clId="Web-{166C7447-2DFA-A675-67D4-5B991C42E8BD}" dt="2023-07-14T07:32:08.911" v="0"/>
        <pc:sldMkLst>
          <pc:docMk/>
          <pc:sldMk cId="3591010932" sldId="283"/>
        </pc:sldMkLst>
        <pc:spChg chg="mod ord">
          <ac:chgData name="Ross Phillips" userId="S::r.phillips@uwtsd.ac.uk::c604230b-847d-4cb1-9e23-f810d4c0fde1" providerId="AD" clId="Web-{166C7447-2DFA-A675-67D4-5B991C42E8BD}" dt="2023-07-14T07:32:08.911" v="0"/>
          <ac:spMkLst>
            <pc:docMk/>
            <pc:sldMk cId="3591010932" sldId="283"/>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3591010932" sldId="283"/>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658298815" sldId="284"/>
        </pc:sldMkLst>
        <pc:spChg chg="mod ord">
          <ac:chgData name="Ross Phillips" userId="S::r.phillips@uwtsd.ac.uk::c604230b-847d-4cb1-9e23-f810d4c0fde1" providerId="AD" clId="Web-{166C7447-2DFA-A675-67D4-5B991C42E8BD}" dt="2023-07-14T07:32:08.911" v="0"/>
          <ac:spMkLst>
            <pc:docMk/>
            <pc:sldMk cId="658298815" sldId="284"/>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658298815" sldId="284"/>
            <ac:spMk id="4"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092319553" sldId="285"/>
        </pc:sldMkLst>
        <pc:spChg chg="mod ord">
          <ac:chgData name="Ross Phillips" userId="S::r.phillips@uwtsd.ac.uk::c604230b-847d-4cb1-9e23-f810d4c0fde1" providerId="AD" clId="Web-{166C7447-2DFA-A675-67D4-5B991C42E8BD}" dt="2023-07-14T07:32:08.911" v="0"/>
          <ac:spMkLst>
            <pc:docMk/>
            <pc:sldMk cId="1092319553" sldId="285"/>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092319553" sldId="285"/>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956327829" sldId="286"/>
        </pc:sldMkLst>
        <pc:spChg chg="mod ord">
          <ac:chgData name="Ross Phillips" userId="S::r.phillips@uwtsd.ac.uk::c604230b-847d-4cb1-9e23-f810d4c0fde1" providerId="AD" clId="Web-{166C7447-2DFA-A675-67D4-5B991C42E8BD}" dt="2023-07-14T07:32:08.911" v="0"/>
          <ac:spMkLst>
            <pc:docMk/>
            <pc:sldMk cId="1956327829" sldId="286"/>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956327829" sldId="286"/>
            <ac:spMk id="3"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776277475" sldId="287"/>
        </pc:sldMkLst>
        <pc:spChg chg="mod ord">
          <ac:chgData name="Ross Phillips" userId="S::r.phillips@uwtsd.ac.uk::c604230b-847d-4cb1-9e23-f810d4c0fde1" providerId="AD" clId="Web-{166C7447-2DFA-A675-67D4-5B991C42E8BD}" dt="2023-07-14T07:32:08.911" v="0"/>
          <ac:spMkLst>
            <pc:docMk/>
            <pc:sldMk cId="1776277475" sldId="287"/>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1776277475" sldId="287"/>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1776277475" sldId="287"/>
            <ac:spMk id="4"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87223958" sldId="288"/>
        </pc:sldMkLst>
        <pc:spChg chg="mod ord">
          <ac:chgData name="Ross Phillips" userId="S::r.phillips@uwtsd.ac.uk::c604230b-847d-4cb1-9e23-f810d4c0fde1" providerId="AD" clId="Web-{166C7447-2DFA-A675-67D4-5B991C42E8BD}" dt="2023-07-14T07:32:08.911" v="0"/>
          <ac:spMkLst>
            <pc:docMk/>
            <pc:sldMk cId="387223958" sldId="288"/>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387223958" sldId="288"/>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387223958" sldId="288"/>
            <ac:spMk id="4"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4071553140" sldId="298"/>
        </pc:sldMkLst>
        <pc:spChg chg="mod ord">
          <ac:chgData name="Ross Phillips" userId="S::r.phillips@uwtsd.ac.uk::c604230b-847d-4cb1-9e23-f810d4c0fde1" providerId="AD" clId="Web-{166C7447-2DFA-A675-67D4-5B991C42E8BD}" dt="2023-07-14T07:32:08.911" v="0"/>
          <ac:spMkLst>
            <pc:docMk/>
            <pc:sldMk cId="4071553140" sldId="298"/>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4071553140" sldId="298"/>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4071553140" sldId="298"/>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818527103" sldId="299"/>
        </pc:sldMkLst>
        <pc:spChg chg="mod ord">
          <ac:chgData name="Ross Phillips" userId="S::r.phillips@uwtsd.ac.uk::c604230b-847d-4cb1-9e23-f810d4c0fde1" providerId="AD" clId="Web-{166C7447-2DFA-A675-67D4-5B991C42E8BD}" dt="2023-07-14T07:32:08.911" v="0"/>
          <ac:spMkLst>
            <pc:docMk/>
            <pc:sldMk cId="1818527103" sldId="299"/>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1818527103" sldId="299"/>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1818527103" sldId="299"/>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763491150" sldId="300"/>
        </pc:sldMkLst>
        <pc:spChg chg="mod ord">
          <ac:chgData name="Ross Phillips" userId="S::r.phillips@uwtsd.ac.uk::c604230b-847d-4cb1-9e23-f810d4c0fde1" providerId="AD" clId="Web-{166C7447-2DFA-A675-67D4-5B991C42E8BD}" dt="2023-07-14T07:32:08.911" v="0"/>
          <ac:spMkLst>
            <pc:docMk/>
            <pc:sldMk cId="2763491150" sldId="300"/>
            <ac:spMk id="4" creationId="{00000000-0000-0000-0000-000000000000}"/>
          </ac:spMkLst>
        </pc:spChg>
        <pc:spChg chg="mod ord">
          <ac:chgData name="Ross Phillips" userId="S::r.phillips@uwtsd.ac.uk::c604230b-847d-4cb1-9e23-f810d4c0fde1" providerId="AD" clId="Web-{166C7447-2DFA-A675-67D4-5B991C42E8BD}" dt="2023-07-14T07:32:08.911" v="0"/>
          <ac:spMkLst>
            <pc:docMk/>
            <pc:sldMk cId="2763491150" sldId="300"/>
            <ac:spMk id="5" creationId="{00000000-0000-0000-0000-000000000000}"/>
          </ac:spMkLst>
        </pc:spChg>
        <pc:spChg chg="mod ord">
          <ac:chgData name="Ross Phillips" userId="S::r.phillips@uwtsd.ac.uk::c604230b-847d-4cb1-9e23-f810d4c0fde1" providerId="AD" clId="Web-{166C7447-2DFA-A675-67D4-5B991C42E8BD}" dt="2023-07-14T07:32:08.911" v="0"/>
          <ac:spMkLst>
            <pc:docMk/>
            <pc:sldMk cId="2763491150" sldId="300"/>
            <ac:spMk id="6"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032175153" sldId="301"/>
        </pc:sldMkLst>
        <pc:spChg chg="mod ord">
          <ac:chgData name="Ross Phillips" userId="S::r.phillips@uwtsd.ac.uk::c604230b-847d-4cb1-9e23-f810d4c0fde1" providerId="AD" clId="Web-{166C7447-2DFA-A675-67D4-5B991C42E8BD}" dt="2023-07-14T07:32:08.911" v="0"/>
          <ac:spMkLst>
            <pc:docMk/>
            <pc:sldMk cId="2032175153" sldId="301"/>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2032175153" sldId="301"/>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2032175153" sldId="301"/>
            <ac:spMk id="4"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1040579164" sldId="302"/>
        </pc:sldMkLst>
        <pc:spChg chg="mod ord">
          <ac:chgData name="Ross Phillips" userId="S::r.phillips@uwtsd.ac.uk::c604230b-847d-4cb1-9e23-f810d4c0fde1" providerId="AD" clId="Web-{166C7447-2DFA-A675-67D4-5B991C42E8BD}" dt="2023-07-14T07:32:08.911" v="0"/>
          <ac:spMkLst>
            <pc:docMk/>
            <pc:sldMk cId="1040579164" sldId="302"/>
            <ac:spMk id="7" creationId="{00000000-0000-0000-0000-000000000000}"/>
          </ac:spMkLst>
        </pc:spChg>
        <pc:spChg chg="mod ord">
          <ac:chgData name="Ross Phillips" userId="S::r.phillips@uwtsd.ac.uk::c604230b-847d-4cb1-9e23-f810d4c0fde1" providerId="AD" clId="Web-{166C7447-2DFA-A675-67D4-5B991C42E8BD}" dt="2023-07-14T07:32:08.911" v="0"/>
          <ac:spMkLst>
            <pc:docMk/>
            <pc:sldMk cId="1040579164" sldId="302"/>
            <ac:spMk id="8"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3220726953" sldId="303"/>
        </pc:sldMkLst>
        <pc:spChg chg="mod ord">
          <ac:chgData name="Ross Phillips" userId="S::r.phillips@uwtsd.ac.uk::c604230b-847d-4cb1-9e23-f810d4c0fde1" providerId="AD" clId="Web-{166C7447-2DFA-A675-67D4-5B991C42E8BD}" dt="2023-07-14T07:32:08.911" v="0"/>
          <ac:spMkLst>
            <pc:docMk/>
            <pc:sldMk cId="3220726953" sldId="303"/>
            <ac:spMk id="2" creationId="{00000000-0000-0000-0000-000000000000}"/>
          </ac:spMkLst>
        </pc:spChg>
        <pc:spChg chg="mod ord">
          <ac:chgData name="Ross Phillips" userId="S::r.phillips@uwtsd.ac.uk::c604230b-847d-4cb1-9e23-f810d4c0fde1" providerId="AD" clId="Web-{166C7447-2DFA-A675-67D4-5B991C42E8BD}" dt="2023-07-14T07:32:08.911" v="0"/>
          <ac:spMkLst>
            <pc:docMk/>
            <pc:sldMk cId="3220726953" sldId="303"/>
            <ac:spMk id="3" creationId="{00000000-0000-0000-0000-000000000000}"/>
          </ac:spMkLst>
        </pc:spChg>
        <pc:spChg chg="mod ord">
          <ac:chgData name="Ross Phillips" userId="S::r.phillips@uwtsd.ac.uk::c604230b-847d-4cb1-9e23-f810d4c0fde1" providerId="AD" clId="Web-{166C7447-2DFA-A675-67D4-5B991C42E8BD}" dt="2023-07-14T07:32:08.911" v="0"/>
          <ac:spMkLst>
            <pc:docMk/>
            <pc:sldMk cId="3220726953" sldId="303"/>
            <ac:spMk id="4" creationId="{00000000-0000-0000-0000-000000000000}"/>
          </ac:spMkLst>
        </pc:spChg>
      </pc:sldChg>
      <pc:sldChg chg="modSp mod modClrScheme chgLayout">
        <pc:chgData name="Ross Phillips" userId="S::r.phillips@uwtsd.ac.uk::c604230b-847d-4cb1-9e23-f810d4c0fde1" providerId="AD" clId="Web-{166C7447-2DFA-A675-67D4-5B991C42E8BD}" dt="2023-07-14T07:32:08.911" v="0"/>
        <pc:sldMkLst>
          <pc:docMk/>
          <pc:sldMk cId="2557282660" sldId="305"/>
        </pc:sldMkLst>
        <pc:spChg chg="mod ord">
          <ac:chgData name="Ross Phillips" userId="S::r.phillips@uwtsd.ac.uk::c604230b-847d-4cb1-9e23-f810d4c0fde1" providerId="AD" clId="Web-{166C7447-2DFA-A675-67D4-5B991C42E8BD}" dt="2023-07-14T07:32:08.911" v="0"/>
          <ac:spMkLst>
            <pc:docMk/>
            <pc:sldMk cId="2557282660" sldId="305"/>
            <ac:spMk id="4" creationId="{C2E4A1A9-81F7-40DE-A3DC-42DF07ABF6ED}"/>
          </ac:spMkLst>
        </pc:spChg>
      </pc:sldChg>
      <pc:sldChg chg="modSp mod modClrScheme chgLayout">
        <pc:chgData name="Ross Phillips" userId="S::r.phillips@uwtsd.ac.uk::c604230b-847d-4cb1-9e23-f810d4c0fde1" providerId="AD" clId="Web-{166C7447-2DFA-A675-67D4-5B991C42E8BD}" dt="2023-07-14T07:32:08.911" v="0"/>
        <pc:sldMkLst>
          <pc:docMk/>
          <pc:sldMk cId="4124417275" sldId="306"/>
        </pc:sldMkLst>
        <pc:spChg chg="mod ord">
          <ac:chgData name="Ross Phillips" userId="S::r.phillips@uwtsd.ac.uk::c604230b-847d-4cb1-9e23-f810d4c0fde1" providerId="AD" clId="Web-{166C7447-2DFA-A675-67D4-5B991C42E8BD}" dt="2023-07-14T07:32:08.911" v="0"/>
          <ac:spMkLst>
            <pc:docMk/>
            <pc:sldMk cId="4124417275" sldId="306"/>
            <ac:spMk id="2" creationId="{F120CAF8-95E3-42BA-AC84-912598171DCB}"/>
          </ac:spMkLst>
        </pc:spChg>
        <pc:spChg chg="mod ord">
          <ac:chgData name="Ross Phillips" userId="S::r.phillips@uwtsd.ac.uk::c604230b-847d-4cb1-9e23-f810d4c0fde1" providerId="AD" clId="Web-{166C7447-2DFA-A675-67D4-5B991C42E8BD}" dt="2023-07-14T07:32:08.911" v="0"/>
          <ac:spMkLst>
            <pc:docMk/>
            <pc:sldMk cId="4124417275" sldId="306"/>
            <ac:spMk id="3" creationId="{11E6746D-3BF4-479D-AEF8-C8200255159D}"/>
          </ac:spMkLst>
        </pc:spChg>
      </pc:sldChg>
      <pc:sldChg chg="modSp mod modClrScheme chgLayout">
        <pc:chgData name="Ross Phillips" userId="S::r.phillips@uwtsd.ac.uk::c604230b-847d-4cb1-9e23-f810d4c0fde1" providerId="AD" clId="Web-{166C7447-2DFA-A675-67D4-5B991C42E8BD}" dt="2023-07-14T07:32:08.911" v="0"/>
        <pc:sldMkLst>
          <pc:docMk/>
          <pc:sldMk cId="1102711623" sldId="307"/>
        </pc:sldMkLst>
        <pc:spChg chg="mod ord">
          <ac:chgData name="Ross Phillips" userId="S::r.phillips@uwtsd.ac.uk::c604230b-847d-4cb1-9e23-f810d4c0fde1" providerId="AD" clId="Web-{166C7447-2DFA-A675-67D4-5B991C42E8BD}" dt="2023-07-14T07:32:08.911" v="0"/>
          <ac:spMkLst>
            <pc:docMk/>
            <pc:sldMk cId="1102711623" sldId="307"/>
            <ac:spMk id="2" creationId="{4541A922-DF97-444E-866C-9F755C7F2472}"/>
          </ac:spMkLst>
        </pc:spChg>
        <pc:spChg chg="mod ord">
          <ac:chgData name="Ross Phillips" userId="S::r.phillips@uwtsd.ac.uk::c604230b-847d-4cb1-9e23-f810d4c0fde1" providerId="AD" clId="Web-{166C7447-2DFA-A675-67D4-5B991C42E8BD}" dt="2023-07-14T07:32:08.911" v="0"/>
          <ac:spMkLst>
            <pc:docMk/>
            <pc:sldMk cId="1102711623" sldId="307"/>
            <ac:spMk id="3" creationId="{B8DF5B9E-B755-4787-8149-0D55ADDF8992}"/>
          </ac:spMkLst>
        </pc:spChg>
        <pc:spChg chg="mod ord">
          <ac:chgData name="Ross Phillips" userId="S::r.phillips@uwtsd.ac.uk::c604230b-847d-4cb1-9e23-f810d4c0fde1" providerId="AD" clId="Web-{166C7447-2DFA-A675-67D4-5B991C42E8BD}" dt="2023-07-14T07:32:08.911" v="0"/>
          <ac:spMkLst>
            <pc:docMk/>
            <pc:sldMk cId="1102711623" sldId="307"/>
            <ac:spMk id="4" creationId="{1514004E-38B0-440D-B5E5-9D8B5CC1226C}"/>
          </ac:spMkLst>
        </pc:spChg>
      </pc:sldChg>
      <pc:sldMasterChg chg="del delSldLayout">
        <pc:chgData name="Ross Phillips" userId="S::r.phillips@uwtsd.ac.uk::c604230b-847d-4cb1-9e23-f810d4c0fde1" providerId="AD" clId="Web-{166C7447-2DFA-A675-67D4-5B991C42E8BD}" dt="2023-07-14T07:32:08.911" v="0"/>
        <pc:sldMasterMkLst>
          <pc:docMk/>
          <pc:sldMasterMk cId="4018049048" sldId="2147483690"/>
        </pc:sldMasterMkLst>
        <pc:sldLayoutChg chg="del">
          <pc:chgData name="Ross Phillips" userId="S::r.phillips@uwtsd.ac.uk::c604230b-847d-4cb1-9e23-f810d4c0fde1" providerId="AD" clId="Web-{166C7447-2DFA-A675-67D4-5B991C42E8BD}" dt="2023-07-14T07:32:08.911" v="0"/>
          <pc:sldLayoutMkLst>
            <pc:docMk/>
            <pc:sldMasterMk cId="4018049048" sldId="2147483690"/>
            <pc:sldLayoutMk cId="3633423428" sldId="2147483691"/>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3590757270" sldId="2147483692"/>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861404063" sldId="2147483693"/>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2825029198" sldId="2147483694"/>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417683984" sldId="2147483695"/>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2409574869" sldId="2147483696"/>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377070649" sldId="2147483697"/>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637125579" sldId="2147483698"/>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943313260" sldId="2147483699"/>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3890752379" sldId="2147483700"/>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467455576" sldId="2147483701"/>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40451780" sldId="2147483702"/>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1965033523" sldId="2147483703"/>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3990136561" sldId="2147483704"/>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800081582" sldId="2147483705"/>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3072339240" sldId="2147483706"/>
          </pc:sldLayoutMkLst>
        </pc:sldLayoutChg>
        <pc:sldLayoutChg chg="del">
          <pc:chgData name="Ross Phillips" userId="S::r.phillips@uwtsd.ac.uk::c604230b-847d-4cb1-9e23-f810d4c0fde1" providerId="AD" clId="Web-{166C7447-2DFA-A675-67D4-5B991C42E8BD}" dt="2023-07-14T07:32:08.911" v="0"/>
          <pc:sldLayoutMkLst>
            <pc:docMk/>
            <pc:sldMasterMk cId="4018049048" sldId="2147483690"/>
            <pc:sldLayoutMk cId="2003650835" sldId="2147483707"/>
          </pc:sldLayoutMkLst>
        </pc:sldLayoutChg>
      </pc:sldMasterChg>
      <pc:sldMasterChg chg="add addSldLayout modSldLayout">
        <pc:chgData name="Ross Phillips" userId="S::r.phillips@uwtsd.ac.uk::c604230b-847d-4cb1-9e23-f810d4c0fde1" providerId="AD" clId="Web-{166C7447-2DFA-A675-67D4-5B991C42E8BD}" dt="2023-07-14T07:32:08.911" v="0"/>
        <pc:sldMasterMkLst>
          <pc:docMk/>
          <pc:sldMasterMk cId="3787466314" sldId="2147483708"/>
        </pc:sldMasterMkLst>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825822713" sldId="2147483709"/>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4140976187" sldId="2147483710"/>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3109677836" sldId="2147483711"/>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17582755" sldId="2147483712"/>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2458059169" sldId="2147483713"/>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2715004638" sldId="2147483714"/>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777281880" sldId="2147483715"/>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202935547" sldId="2147483716"/>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704299038" sldId="2147483717"/>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2520702036" sldId="2147483718"/>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639903518" sldId="2147483719"/>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3483290668" sldId="2147483720"/>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586466506" sldId="2147483721"/>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934621870" sldId="2147483722"/>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246232363" sldId="2147483723"/>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3190630104" sldId="2147483724"/>
          </pc:sldLayoutMkLst>
        </pc:sldLayoutChg>
        <pc:sldLayoutChg chg="add mod replId">
          <pc:chgData name="Ross Phillips" userId="S::r.phillips@uwtsd.ac.uk::c604230b-847d-4cb1-9e23-f810d4c0fde1" providerId="AD" clId="Web-{166C7447-2DFA-A675-67D4-5B991C42E8BD}" dt="2023-07-14T07:32:08.911" v="0"/>
          <pc:sldLayoutMkLst>
            <pc:docMk/>
            <pc:sldMasterMk cId="3787466314" sldId="2147483708"/>
            <pc:sldLayoutMk cId="1075307510" sldId="2147483725"/>
          </pc:sldLayoutMkLst>
        </pc:sldLayoutChg>
      </pc:sldMasterChg>
    </pc:docChg>
  </pc:docChgLst>
  <pc:docChgLst>
    <pc:chgData name="Ross Phillips" userId="S::r.phillips@uwtsd.ac.uk::c604230b-847d-4cb1-9e23-f810d4c0fde1" providerId="AD" clId="Web-{E0C5B85A-640C-60EA-2B21-61FCA3513020}"/>
    <pc:docChg chg="modSld">
      <pc:chgData name="Ross Phillips" userId="S::r.phillips@uwtsd.ac.uk::c604230b-847d-4cb1-9e23-f810d4c0fde1" providerId="AD" clId="Web-{E0C5B85A-640C-60EA-2B21-61FCA3513020}" dt="2021-09-24T13:21:04.703" v="3" actId="20577"/>
      <pc:docMkLst>
        <pc:docMk/>
      </pc:docMkLst>
      <pc:sldChg chg="modSp">
        <pc:chgData name="Ross Phillips" userId="S::r.phillips@uwtsd.ac.uk::c604230b-847d-4cb1-9e23-f810d4c0fde1" providerId="AD" clId="Web-{E0C5B85A-640C-60EA-2B21-61FCA3513020}" dt="2021-09-24T13:21:04.703" v="3" actId="20577"/>
        <pc:sldMkLst>
          <pc:docMk/>
          <pc:sldMk cId="1765089561" sldId="265"/>
        </pc:sldMkLst>
        <pc:spChg chg="mod">
          <ac:chgData name="Ross Phillips" userId="S::r.phillips@uwtsd.ac.uk::c604230b-847d-4cb1-9e23-f810d4c0fde1" providerId="AD" clId="Web-{E0C5B85A-640C-60EA-2B21-61FCA3513020}" dt="2021-09-24T13:21:04.703" v="3" actId="20577"/>
          <ac:spMkLst>
            <pc:docMk/>
            <pc:sldMk cId="1765089561" sldId="265"/>
            <ac:spMk id="2" creationId="{00000000-0000-0000-0000-000000000000}"/>
          </ac:spMkLst>
        </pc:spChg>
      </pc:sldChg>
    </pc:docChg>
  </pc:docChgLst>
  <pc:docChgLst>
    <pc:chgData name="Ross Phillips" userId="S::r.phillips@uwtsd.ac.uk::c604230b-847d-4cb1-9e23-f810d4c0fde1" providerId="AD" clId="Web-{F0F32961-3543-BC03-2533-2493D4E69D2A}"/>
    <pc:docChg chg="addSld delSld modSld">
      <pc:chgData name="Ross Phillips" userId="S::r.phillips@uwtsd.ac.uk::c604230b-847d-4cb1-9e23-f810d4c0fde1" providerId="AD" clId="Web-{F0F32961-3543-BC03-2533-2493D4E69D2A}" dt="2024-08-19T10:14:33.780" v="6"/>
      <pc:docMkLst>
        <pc:docMk/>
      </pc:docMkLst>
      <pc:sldChg chg="modSp">
        <pc:chgData name="Ross Phillips" userId="S::r.phillips@uwtsd.ac.uk::c604230b-847d-4cb1-9e23-f810d4c0fde1" providerId="AD" clId="Web-{F0F32961-3543-BC03-2533-2493D4E69D2A}" dt="2024-08-19T10:14:29.374" v="4" actId="20577"/>
        <pc:sldMkLst>
          <pc:docMk/>
          <pc:sldMk cId="4222008514" sldId="264"/>
        </pc:sldMkLst>
        <pc:spChg chg="mod">
          <ac:chgData name="Ross Phillips" userId="S::r.phillips@uwtsd.ac.uk::c604230b-847d-4cb1-9e23-f810d4c0fde1" providerId="AD" clId="Web-{F0F32961-3543-BC03-2533-2493D4E69D2A}" dt="2024-08-19T10:14:29.374" v="4" actId="20577"/>
          <ac:spMkLst>
            <pc:docMk/>
            <pc:sldMk cId="4222008514" sldId="264"/>
            <ac:spMk id="2" creationId="{00000000-0000-0000-0000-000000000000}"/>
          </ac:spMkLst>
        </pc:spChg>
        <pc:spChg chg="mod">
          <ac:chgData name="Ross Phillips" userId="S::r.phillips@uwtsd.ac.uk::c604230b-847d-4cb1-9e23-f810d4c0fde1" providerId="AD" clId="Web-{F0F32961-3543-BC03-2533-2493D4E69D2A}" dt="2024-08-19T10:14:18.358" v="1" actId="20577"/>
          <ac:spMkLst>
            <pc:docMk/>
            <pc:sldMk cId="4222008514" sldId="264"/>
            <ac:spMk id="4" creationId="{00000000-0000-0000-0000-000000000000}"/>
          </ac:spMkLst>
        </pc:spChg>
      </pc:sldChg>
      <pc:sldChg chg="del">
        <pc:chgData name="Ross Phillips" userId="S::r.phillips@uwtsd.ac.uk::c604230b-847d-4cb1-9e23-f810d4c0fde1" providerId="AD" clId="Web-{F0F32961-3543-BC03-2533-2493D4E69D2A}" dt="2024-08-19T10:13:58.732" v="0"/>
        <pc:sldMkLst>
          <pc:docMk/>
          <pc:sldMk cId="2557282660" sldId="305"/>
        </pc:sldMkLst>
      </pc:sldChg>
      <pc:sldChg chg="new del">
        <pc:chgData name="Ross Phillips" userId="S::r.phillips@uwtsd.ac.uk::c604230b-847d-4cb1-9e23-f810d4c0fde1" providerId="AD" clId="Web-{F0F32961-3543-BC03-2533-2493D4E69D2A}" dt="2024-08-19T10:14:33.780" v="6"/>
        <pc:sldMkLst>
          <pc:docMk/>
          <pc:sldMk cId="560009613" sldId="309"/>
        </pc:sldMkLst>
      </pc:sldChg>
    </pc:docChg>
  </pc:docChgLst>
  <pc:docChgLst>
    <pc:chgData name="Sue Ainsworth" userId="S::s.ainsworth@uwtsd.ac.uk::888be70d-2e4c-4f55-baa0-638ca1ed17b4" providerId="AD" clId="Web-{73D95FFB-EB8B-3CEB-867A-828299E9C7E8}"/>
    <pc:docChg chg="modSld">
      <pc:chgData name="Sue Ainsworth" userId="S::s.ainsworth@uwtsd.ac.uk::888be70d-2e4c-4f55-baa0-638ca1ed17b4" providerId="AD" clId="Web-{73D95FFB-EB8B-3CEB-867A-828299E9C7E8}" dt="2023-08-02T07:11:41.872" v="6" actId="20577"/>
      <pc:docMkLst>
        <pc:docMk/>
      </pc:docMkLst>
      <pc:sldChg chg="modSp">
        <pc:chgData name="Sue Ainsworth" userId="S::s.ainsworth@uwtsd.ac.uk::888be70d-2e4c-4f55-baa0-638ca1ed17b4" providerId="AD" clId="Web-{73D95FFB-EB8B-3CEB-867A-828299E9C7E8}" dt="2023-08-02T07:11:41.872" v="6" actId="20577"/>
        <pc:sldMkLst>
          <pc:docMk/>
          <pc:sldMk cId="3636217843" sldId="257"/>
        </pc:sldMkLst>
        <pc:spChg chg="mod">
          <ac:chgData name="Sue Ainsworth" userId="S::s.ainsworth@uwtsd.ac.uk::888be70d-2e4c-4f55-baa0-638ca1ed17b4" providerId="AD" clId="Web-{73D95FFB-EB8B-3CEB-867A-828299E9C7E8}" dt="2023-08-02T07:11:41.872" v="6" actId="20577"/>
          <ac:spMkLst>
            <pc:docMk/>
            <pc:sldMk cId="3636217843" sldId="257"/>
            <ac:spMk id="3" creationId="{00000000-0000-0000-0000-000000000000}"/>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ata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19.svg"/></Relationships>
</file>

<file path=ppt/diagrams/_rels/data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8.png"/><Relationship Id="rId7" Type="http://schemas.openxmlformats.org/officeDocument/2006/relationships/image" Target="../media/image37.png"/><Relationship Id="rId12" Type="http://schemas.openxmlformats.org/officeDocument/2006/relationships/image" Target="../media/image42.sv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19.svg"/><Relationship Id="rId9" Type="http://schemas.openxmlformats.org/officeDocument/2006/relationships/image" Target="../media/image39.png"/></Relationships>
</file>

<file path=ppt/diagrams/_rels/data7.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18.png"/><Relationship Id="rId7" Type="http://schemas.openxmlformats.org/officeDocument/2006/relationships/image" Target="../media/image50.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1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18.png"/><Relationship Id="rId7" Type="http://schemas.openxmlformats.org/officeDocument/2006/relationships/image" Target="../media/image37.png"/><Relationship Id="rId12" Type="http://schemas.openxmlformats.org/officeDocument/2006/relationships/image" Target="../media/image42.sv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6.sv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19.svg"/><Relationship Id="rId9" Type="http://schemas.openxmlformats.org/officeDocument/2006/relationships/image" Target="../media/image39.png"/></Relationships>
</file>

<file path=ppt/diagrams/_rels/drawing7.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18.png"/><Relationship Id="rId7" Type="http://schemas.openxmlformats.org/officeDocument/2006/relationships/image" Target="../media/image50.png"/><Relationship Id="rId2" Type="http://schemas.openxmlformats.org/officeDocument/2006/relationships/image" Target="../media/image38.svg"/><Relationship Id="rId1" Type="http://schemas.openxmlformats.org/officeDocument/2006/relationships/image" Target="../media/image37.png"/><Relationship Id="rId6" Type="http://schemas.openxmlformats.org/officeDocument/2006/relationships/image" Target="../media/image42.svg"/><Relationship Id="rId5" Type="http://schemas.openxmlformats.org/officeDocument/2006/relationships/image" Target="../media/image41.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2F6586-3C90-4E95-A329-95FACC8A8746}"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833DD71-F383-4589-B18F-D4599685F562}">
      <dgm:prSet/>
      <dgm:spPr/>
      <dgm:t>
        <a:bodyPr/>
        <a:lstStyle/>
        <a:p>
          <a:pPr>
            <a:defRPr cap="all"/>
          </a:pPr>
          <a:r>
            <a:rPr lang="en-GB"/>
            <a:t>Module overview</a:t>
          </a:r>
          <a:endParaRPr lang="en-US"/>
        </a:p>
      </dgm:t>
    </dgm:pt>
    <dgm:pt modelId="{648FAE3D-6FD6-4168-80D5-015F48E77358}" type="parTrans" cxnId="{DE0CFB96-C79C-47A3-A43B-8A8C5F4080AE}">
      <dgm:prSet/>
      <dgm:spPr/>
      <dgm:t>
        <a:bodyPr/>
        <a:lstStyle/>
        <a:p>
          <a:endParaRPr lang="en-US"/>
        </a:p>
      </dgm:t>
    </dgm:pt>
    <dgm:pt modelId="{AA5556F2-FB39-4379-8039-CD464FE71956}" type="sibTrans" cxnId="{DE0CFB96-C79C-47A3-A43B-8A8C5F4080AE}">
      <dgm:prSet/>
      <dgm:spPr/>
      <dgm:t>
        <a:bodyPr/>
        <a:lstStyle/>
        <a:p>
          <a:endParaRPr lang="en-US"/>
        </a:p>
      </dgm:t>
    </dgm:pt>
    <dgm:pt modelId="{3B6AA6A4-5D97-4AB2-8583-F3742CF29AFF}">
      <dgm:prSet/>
      <dgm:spPr/>
      <dgm:t>
        <a:bodyPr/>
        <a:lstStyle/>
        <a:p>
          <a:pPr>
            <a:defRPr cap="all"/>
          </a:pPr>
          <a:r>
            <a:rPr lang="en-GB"/>
            <a:t>Important information</a:t>
          </a:r>
          <a:endParaRPr lang="en-US"/>
        </a:p>
      </dgm:t>
    </dgm:pt>
    <dgm:pt modelId="{30DA4C66-FCF4-4020-8781-12A58CB016A6}" type="parTrans" cxnId="{AFBEE256-8BA4-4EDF-84A0-8C6DFFC76FAC}">
      <dgm:prSet/>
      <dgm:spPr/>
      <dgm:t>
        <a:bodyPr/>
        <a:lstStyle/>
        <a:p>
          <a:endParaRPr lang="en-US"/>
        </a:p>
      </dgm:t>
    </dgm:pt>
    <dgm:pt modelId="{98D8873D-2A63-4865-94B0-1343B6D0B28C}" type="sibTrans" cxnId="{AFBEE256-8BA4-4EDF-84A0-8C6DFFC76FAC}">
      <dgm:prSet/>
      <dgm:spPr/>
      <dgm:t>
        <a:bodyPr/>
        <a:lstStyle/>
        <a:p>
          <a:endParaRPr lang="en-US"/>
        </a:p>
      </dgm:t>
    </dgm:pt>
    <dgm:pt modelId="{27521E8C-CEC9-49FC-8024-95A526E4D55A}">
      <dgm:prSet/>
      <dgm:spPr/>
      <dgm:t>
        <a:bodyPr/>
        <a:lstStyle/>
        <a:p>
          <a:pPr>
            <a:defRPr cap="all"/>
          </a:pPr>
          <a:r>
            <a:rPr lang="en-GB"/>
            <a:t>Module timetable</a:t>
          </a:r>
          <a:endParaRPr lang="en-US"/>
        </a:p>
      </dgm:t>
    </dgm:pt>
    <dgm:pt modelId="{1876DB86-B099-4B2D-BF8B-396C523B113A}" type="parTrans" cxnId="{8AAB56F7-EBE7-4E98-A17E-19DBAD3F49D8}">
      <dgm:prSet/>
      <dgm:spPr/>
      <dgm:t>
        <a:bodyPr/>
        <a:lstStyle/>
        <a:p>
          <a:endParaRPr lang="en-US"/>
        </a:p>
      </dgm:t>
    </dgm:pt>
    <dgm:pt modelId="{9F5329C7-8C90-4403-BA70-66AF3D27C18B}" type="sibTrans" cxnId="{8AAB56F7-EBE7-4E98-A17E-19DBAD3F49D8}">
      <dgm:prSet/>
      <dgm:spPr/>
      <dgm:t>
        <a:bodyPr/>
        <a:lstStyle/>
        <a:p>
          <a:endParaRPr lang="en-US"/>
        </a:p>
      </dgm:t>
    </dgm:pt>
    <dgm:pt modelId="{E20768B4-3239-4E9B-8F52-5D7DA9297ABE}">
      <dgm:prSet/>
      <dgm:spPr/>
      <dgm:t>
        <a:bodyPr/>
        <a:lstStyle/>
        <a:p>
          <a:pPr>
            <a:defRPr cap="all"/>
          </a:pPr>
          <a:r>
            <a:rPr lang="en-GB"/>
            <a:t>Learning outcomes</a:t>
          </a:r>
          <a:endParaRPr lang="en-US"/>
        </a:p>
      </dgm:t>
    </dgm:pt>
    <dgm:pt modelId="{5CAA0E9A-E880-498B-91A8-72EAC9910563}" type="parTrans" cxnId="{C71D3821-8667-48AC-A6B5-64231CA431B8}">
      <dgm:prSet/>
      <dgm:spPr/>
      <dgm:t>
        <a:bodyPr/>
        <a:lstStyle/>
        <a:p>
          <a:endParaRPr lang="en-US"/>
        </a:p>
      </dgm:t>
    </dgm:pt>
    <dgm:pt modelId="{509F1598-6BB7-447D-9E19-C362B8A23716}" type="sibTrans" cxnId="{C71D3821-8667-48AC-A6B5-64231CA431B8}">
      <dgm:prSet/>
      <dgm:spPr/>
      <dgm:t>
        <a:bodyPr/>
        <a:lstStyle/>
        <a:p>
          <a:endParaRPr lang="en-US"/>
        </a:p>
      </dgm:t>
    </dgm:pt>
    <dgm:pt modelId="{924BA58B-8216-4F65-A4A5-ED731E2CE300}">
      <dgm:prSet/>
      <dgm:spPr/>
      <dgm:t>
        <a:bodyPr/>
        <a:lstStyle/>
        <a:p>
          <a:pPr>
            <a:defRPr cap="all"/>
          </a:pPr>
          <a:r>
            <a:rPr lang="en-GB"/>
            <a:t>Module assignments</a:t>
          </a:r>
          <a:endParaRPr lang="en-US"/>
        </a:p>
      </dgm:t>
    </dgm:pt>
    <dgm:pt modelId="{44849735-316E-47C8-9977-1261E6552264}" type="parTrans" cxnId="{559716DC-5F8F-4D0B-AF95-7E29A9F1520E}">
      <dgm:prSet/>
      <dgm:spPr/>
      <dgm:t>
        <a:bodyPr/>
        <a:lstStyle/>
        <a:p>
          <a:endParaRPr lang="en-US"/>
        </a:p>
      </dgm:t>
    </dgm:pt>
    <dgm:pt modelId="{6900328F-75E3-4EA9-8088-111EA752560F}" type="sibTrans" cxnId="{559716DC-5F8F-4D0B-AF95-7E29A9F1520E}">
      <dgm:prSet/>
      <dgm:spPr/>
      <dgm:t>
        <a:bodyPr/>
        <a:lstStyle/>
        <a:p>
          <a:endParaRPr lang="en-US"/>
        </a:p>
      </dgm:t>
    </dgm:pt>
    <dgm:pt modelId="{2424D4A5-335F-415B-AE7D-7FC0B4244DB6}" type="pres">
      <dgm:prSet presAssocID="{F22F6586-3C90-4E95-A329-95FACC8A8746}" presName="root" presStyleCnt="0">
        <dgm:presLayoutVars>
          <dgm:dir/>
          <dgm:resizeHandles val="exact"/>
        </dgm:presLayoutVars>
      </dgm:prSet>
      <dgm:spPr/>
    </dgm:pt>
    <dgm:pt modelId="{718C3465-60B1-44FD-B572-81BB5446938C}" type="pres">
      <dgm:prSet presAssocID="{7833DD71-F383-4589-B18F-D4599685F562}" presName="compNode" presStyleCnt="0"/>
      <dgm:spPr/>
    </dgm:pt>
    <dgm:pt modelId="{7A33A1F4-554F-46C8-9D11-51D42F436BF1}" type="pres">
      <dgm:prSet presAssocID="{7833DD71-F383-4589-B18F-D4599685F562}" presName="iconBgRect" presStyleLbl="bgShp" presStyleIdx="0" presStyleCnt="5"/>
      <dgm:spPr>
        <a:prstGeom prst="round2DiagRect">
          <a:avLst>
            <a:gd name="adj1" fmla="val 29727"/>
            <a:gd name="adj2" fmla="val 0"/>
          </a:avLst>
        </a:prstGeom>
      </dgm:spPr>
    </dgm:pt>
    <dgm:pt modelId="{15815A5B-00EE-43C0-B117-CCA809B161B3}" type="pres">
      <dgm:prSet presAssocID="{7833DD71-F383-4589-B18F-D4599685F562}"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olarPanels"/>
        </a:ext>
      </dgm:extLst>
    </dgm:pt>
    <dgm:pt modelId="{AA4BDF5D-BA92-4800-ACAF-2A0F82FD2F9F}" type="pres">
      <dgm:prSet presAssocID="{7833DD71-F383-4589-B18F-D4599685F562}" presName="spaceRect" presStyleCnt="0"/>
      <dgm:spPr/>
    </dgm:pt>
    <dgm:pt modelId="{0BA6CEE8-B8C6-47F5-885B-57354085634A}" type="pres">
      <dgm:prSet presAssocID="{7833DD71-F383-4589-B18F-D4599685F562}" presName="textRect" presStyleLbl="revTx" presStyleIdx="0" presStyleCnt="5">
        <dgm:presLayoutVars>
          <dgm:chMax val="1"/>
          <dgm:chPref val="1"/>
        </dgm:presLayoutVars>
      </dgm:prSet>
      <dgm:spPr/>
    </dgm:pt>
    <dgm:pt modelId="{3E67E7BF-D58E-44B2-800B-9E8E6909F508}" type="pres">
      <dgm:prSet presAssocID="{AA5556F2-FB39-4379-8039-CD464FE71956}" presName="sibTrans" presStyleCnt="0"/>
      <dgm:spPr/>
    </dgm:pt>
    <dgm:pt modelId="{EF4B8DDD-D97A-48A8-B484-BE815CE4F7C2}" type="pres">
      <dgm:prSet presAssocID="{3B6AA6A4-5D97-4AB2-8583-F3742CF29AFF}" presName="compNode" presStyleCnt="0"/>
      <dgm:spPr/>
    </dgm:pt>
    <dgm:pt modelId="{F8400A67-D7E7-46C5-AE4F-C9745F1B7EED}" type="pres">
      <dgm:prSet presAssocID="{3B6AA6A4-5D97-4AB2-8583-F3742CF29AFF}" presName="iconBgRect" presStyleLbl="bgShp" presStyleIdx="1" presStyleCnt="5"/>
      <dgm:spPr>
        <a:prstGeom prst="round2DiagRect">
          <a:avLst>
            <a:gd name="adj1" fmla="val 29727"/>
            <a:gd name="adj2" fmla="val 0"/>
          </a:avLst>
        </a:prstGeom>
      </dgm:spPr>
    </dgm:pt>
    <dgm:pt modelId="{009DA0A0-CE58-44F7-BFF9-4726DD6A1037}" type="pres">
      <dgm:prSet presAssocID="{3B6AA6A4-5D97-4AB2-8583-F3742CF29AFF}"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Information"/>
        </a:ext>
      </dgm:extLst>
    </dgm:pt>
    <dgm:pt modelId="{9E8B7B75-C524-40DB-BDA1-FE6DD89C2443}" type="pres">
      <dgm:prSet presAssocID="{3B6AA6A4-5D97-4AB2-8583-F3742CF29AFF}" presName="spaceRect" presStyleCnt="0"/>
      <dgm:spPr/>
    </dgm:pt>
    <dgm:pt modelId="{B6AC4F77-4FAB-443A-AB01-B983ED5E095B}" type="pres">
      <dgm:prSet presAssocID="{3B6AA6A4-5D97-4AB2-8583-F3742CF29AFF}" presName="textRect" presStyleLbl="revTx" presStyleIdx="1" presStyleCnt="5">
        <dgm:presLayoutVars>
          <dgm:chMax val="1"/>
          <dgm:chPref val="1"/>
        </dgm:presLayoutVars>
      </dgm:prSet>
      <dgm:spPr/>
    </dgm:pt>
    <dgm:pt modelId="{E8186DE3-2D54-41CC-8C83-936C0D443E8B}" type="pres">
      <dgm:prSet presAssocID="{98D8873D-2A63-4865-94B0-1343B6D0B28C}" presName="sibTrans" presStyleCnt="0"/>
      <dgm:spPr/>
    </dgm:pt>
    <dgm:pt modelId="{F60A56FC-3F2A-4666-AE80-B41F85B80B23}" type="pres">
      <dgm:prSet presAssocID="{27521E8C-CEC9-49FC-8024-95A526E4D55A}" presName="compNode" presStyleCnt="0"/>
      <dgm:spPr/>
    </dgm:pt>
    <dgm:pt modelId="{FE49AFC0-76F6-4114-88FE-B082C95B0AB1}" type="pres">
      <dgm:prSet presAssocID="{27521E8C-CEC9-49FC-8024-95A526E4D55A}" presName="iconBgRect" presStyleLbl="bgShp" presStyleIdx="2" presStyleCnt="5"/>
      <dgm:spPr>
        <a:prstGeom prst="round2DiagRect">
          <a:avLst>
            <a:gd name="adj1" fmla="val 29727"/>
            <a:gd name="adj2" fmla="val 0"/>
          </a:avLst>
        </a:prstGeom>
      </dgm:spPr>
    </dgm:pt>
    <dgm:pt modelId="{F7BF6778-08AA-401F-B6BE-BEFA61CBCB0F}" type="pres">
      <dgm:prSet presAssocID="{27521E8C-CEC9-49FC-8024-95A526E4D55A}"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aily Calendar"/>
        </a:ext>
      </dgm:extLst>
    </dgm:pt>
    <dgm:pt modelId="{93706F58-D3FC-4805-935B-749B2416C897}" type="pres">
      <dgm:prSet presAssocID="{27521E8C-CEC9-49FC-8024-95A526E4D55A}" presName="spaceRect" presStyleCnt="0"/>
      <dgm:spPr/>
    </dgm:pt>
    <dgm:pt modelId="{5421FF9F-EE70-40B6-ADD2-AA6B411EC658}" type="pres">
      <dgm:prSet presAssocID="{27521E8C-CEC9-49FC-8024-95A526E4D55A}" presName="textRect" presStyleLbl="revTx" presStyleIdx="2" presStyleCnt="5">
        <dgm:presLayoutVars>
          <dgm:chMax val="1"/>
          <dgm:chPref val="1"/>
        </dgm:presLayoutVars>
      </dgm:prSet>
      <dgm:spPr/>
    </dgm:pt>
    <dgm:pt modelId="{47AB8D78-0E31-4F10-A0B2-A15923F83A01}" type="pres">
      <dgm:prSet presAssocID="{9F5329C7-8C90-4403-BA70-66AF3D27C18B}" presName="sibTrans" presStyleCnt="0"/>
      <dgm:spPr/>
    </dgm:pt>
    <dgm:pt modelId="{1DD9DAFF-5B59-4F4A-A804-48398F24AAE9}" type="pres">
      <dgm:prSet presAssocID="{E20768B4-3239-4E9B-8F52-5D7DA9297ABE}" presName="compNode" presStyleCnt="0"/>
      <dgm:spPr/>
    </dgm:pt>
    <dgm:pt modelId="{89D2D5E8-3B98-495F-B2DE-65D6C2C28503}" type="pres">
      <dgm:prSet presAssocID="{E20768B4-3239-4E9B-8F52-5D7DA9297ABE}" presName="iconBgRect" presStyleLbl="bgShp" presStyleIdx="3" presStyleCnt="5"/>
      <dgm:spPr>
        <a:prstGeom prst="round2DiagRect">
          <a:avLst>
            <a:gd name="adj1" fmla="val 29727"/>
            <a:gd name="adj2" fmla="val 0"/>
          </a:avLst>
        </a:prstGeom>
      </dgm:spPr>
    </dgm:pt>
    <dgm:pt modelId="{930CDA6C-9434-4C2F-8BA6-56EA41D855EE}" type="pres">
      <dgm:prSet presAssocID="{E20768B4-3239-4E9B-8F52-5D7DA9297ABE}"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4D8AFA92-56A3-425C-866B-48C40C6A09D5}" type="pres">
      <dgm:prSet presAssocID="{E20768B4-3239-4E9B-8F52-5D7DA9297ABE}" presName="spaceRect" presStyleCnt="0"/>
      <dgm:spPr/>
    </dgm:pt>
    <dgm:pt modelId="{856AA626-D7D2-4399-A036-2A6F0FDEBF97}" type="pres">
      <dgm:prSet presAssocID="{E20768B4-3239-4E9B-8F52-5D7DA9297ABE}" presName="textRect" presStyleLbl="revTx" presStyleIdx="3" presStyleCnt="5">
        <dgm:presLayoutVars>
          <dgm:chMax val="1"/>
          <dgm:chPref val="1"/>
        </dgm:presLayoutVars>
      </dgm:prSet>
      <dgm:spPr/>
    </dgm:pt>
    <dgm:pt modelId="{F67623A8-3269-45AC-9F48-E98010506D71}" type="pres">
      <dgm:prSet presAssocID="{509F1598-6BB7-447D-9E19-C362B8A23716}" presName="sibTrans" presStyleCnt="0"/>
      <dgm:spPr/>
    </dgm:pt>
    <dgm:pt modelId="{242B5C77-6DA4-4774-BDB5-0D2F289C2B72}" type="pres">
      <dgm:prSet presAssocID="{924BA58B-8216-4F65-A4A5-ED731E2CE300}" presName="compNode" presStyleCnt="0"/>
      <dgm:spPr/>
    </dgm:pt>
    <dgm:pt modelId="{6E86463A-321E-4DC7-B2B0-793ECF4C01A5}" type="pres">
      <dgm:prSet presAssocID="{924BA58B-8216-4F65-A4A5-ED731E2CE300}" presName="iconBgRect" presStyleLbl="bgShp" presStyleIdx="4" presStyleCnt="5"/>
      <dgm:spPr>
        <a:prstGeom prst="round2DiagRect">
          <a:avLst>
            <a:gd name="adj1" fmla="val 29727"/>
            <a:gd name="adj2" fmla="val 0"/>
          </a:avLst>
        </a:prstGeom>
      </dgm:spPr>
    </dgm:pt>
    <dgm:pt modelId="{5DD9EC5D-CA8C-4596-AC86-500598AB6D96}" type="pres">
      <dgm:prSet presAssocID="{924BA58B-8216-4F65-A4A5-ED731E2CE30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ocument"/>
        </a:ext>
      </dgm:extLst>
    </dgm:pt>
    <dgm:pt modelId="{981D1ED3-E348-4AD0-8DE9-5832F8676730}" type="pres">
      <dgm:prSet presAssocID="{924BA58B-8216-4F65-A4A5-ED731E2CE300}" presName="spaceRect" presStyleCnt="0"/>
      <dgm:spPr/>
    </dgm:pt>
    <dgm:pt modelId="{7FC6745C-C948-45D2-9CA7-74388081E13C}" type="pres">
      <dgm:prSet presAssocID="{924BA58B-8216-4F65-A4A5-ED731E2CE300}" presName="textRect" presStyleLbl="revTx" presStyleIdx="4" presStyleCnt="5">
        <dgm:presLayoutVars>
          <dgm:chMax val="1"/>
          <dgm:chPref val="1"/>
        </dgm:presLayoutVars>
      </dgm:prSet>
      <dgm:spPr/>
    </dgm:pt>
  </dgm:ptLst>
  <dgm:cxnLst>
    <dgm:cxn modelId="{96040D04-F9C8-4DDD-B30A-C3A4E9C4EB71}" type="presOf" srcId="{F22F6586-3C90-4E95-A329-95FACC8A8746}" destId="{2424D4A5-335F-415B-AE7D-7FC0B4244DB6}" srcOrd="0" destOrd="0" presId="urn:microsoft.com/office/officeart/2018/5/layout/IconLeafLabelList"/>
    <dgm:cxn modelId="{C71D3821-8667-48AC-A6B5-64231CA431B8}" srcId="{F22F6586-3C90-4E95-A329-95FACC8A8746}" destId="{E20768B4-3239-4E9B-8F52-5D7DA9297ABE}" srcOrd="3" destOrd="0" parTransId="{5CAA0E9A-E880-498B-91A8-72EAC9910563}" sibTransId="{509F1598-6BB7-447D-9E19-C362B8A23716}"/>
    <dgm:cxn modelId="{3692F32A-82A7-4253-B81A-6B6D0821B76D}" type="presOf" srcId="{E20768B4-3239-4E9B-8F52-5D7DA9297ABE}" destId="{856AA626-D7D2-4399-A036-2A6F0FDEBF97}" srcOrd="0" destOrd="0" presId="urn:microsoft.com/office/officeart/2018/5/layout/IconLeafLabelList"/>
    <dgm:cxn modelId="{AFBEE256-8BA4-4EDF-84A0-8C6DFFC76FAC}" srcId="{F22F6586-3C90-4E95-A329-95FACC8A8746}" destId="{3B6AA6A4-5D97-4AB2-8583-F3742CF29AFF}" srcOrd="1" destOrd="0" parTransId="{30DA4C66-FCF4-4020-8781-12A58CB016A6}" sibTransId="{98D8873D-2A63-4865-94B0-1343B6D0B28C}"/>
    <dgm:cxn modelId="{A9EBE183-16BA-499D-AAAA-C433DE5A22AB}" type="presOf" srcId="{27521E8C-CEC9-49FC-8024-95A526E4D55A}" destId="{5421FF9F-EE70-40B6-ADD2-AA6B411EC658}" srcOrd="0" destOrd="0" presId="urn:microsoft.com/office/officeart/2018/5/layout/IconLeafLabelList"/>
    <dgm:cxn modelId="{5211E88F-56A0-4B6D-8AA1-5BBB5E097AB6}" type="presOf" srcId="{924BA58B-8216-4F65-A4A5-ED731E2CE300}" destId="{7FC6745C-C948-45D2-9CA7-74388081E13C}" srcOrd="0" destOrd="0" presId="urn:microsoft.com/office/officeart/2018/5/layout/IconLeafLabelList"/>
    <dgm:cxn modelId="{DE0CFB96-C79C-47A3-A43B-8A8C5F4080AE}" srcId="{F22F6586-3C90-4E95-A329-95FACC8A8746}" destId="{7833DD71-F383-4589-B18F-D4599685F562}" srcOrd="0" destOrd="0" parTransId="{648FAE3D-6FD6-4168-80D5-015F48E77358}" sibTransId="{AA5556F2-FB39-4379-8039-CD464FE71956}"/>
    <dgm:cxn modelId="{0DAEFCAF-68F6-4D29-ADB4-CC6D46EB59DF}" type="presOf" srcId="{3B6AA6A4-5D97-4AB2-8583-F3742CF29AFF}" destId="{B6AC4F77-4FAB-443A-AB01-B983ED5E095B}" srcOrd="0" destOrd="0" presId="urn:microsoft.com/office/officeart/2018/5/layout/IconLeafLabelList"/>
    <dgm:cxn modelId="{BC009CCE-1771-4F5C-B8C7-3A089EC9895E}" type="presOf" srcId="{7833DD71-F383-4589-B18F-D4599685F562}" destId="{0BA6CEE8-B8C6-47F5-885B-57354085634A}" srcOrd="0" destOrd="0" presId="urn:microsoft.com/office/officeart/2018/5/layout/IconLeafLabelList"/>
    <dgm:cxn modelId="{559716DC-5F8F-4D0B-AF95-7E29A9F1520E}" srcId="{F22F6586-3C90-4E95-A329-95FACC8A8746}" destId="{924BA58B-8216-4F65-A4A5-ED731E2CE300}" srcOrd="4" destOrd="0" parTransId="{44849735-316E-47C8-9977-1261E6552264}" sibTransId="{6900328F-75E3-4EA9-8088-111EA752560F}"/>
    <dgm:cxn modelId="{8AAB56F7-EBE7-4E98-A17E-19DBAD3F49D8}" srcId="{F22F6586-3C90-4E95-A329-95FACC8A8746}" destId="{27521E8C-CEC9-49FC-8024-95A526E4D55A}" srcOrd="2" destOrd="0" parTransId="{1876DB86-B099-4B2D-BF8B-396C523B113A}" sibTransId="{9F5329C7-8C90-4403-BA70-66AF3D27C18B}"/>
    <dgm:cxn modelId="{FE81C3B3-43DE-4172-8BF8-737086469D57}" type="presParOf" srcId="{2424D4A5-335F-415B-AE7D-7FC0B4244DB6}" destId="{718C3465-60B1-44FD-B572-81BB5446938C}" srcOrd="0" destOrd="0" presId="urn:microsoft.com/office/officeart/2018/5/layout/IconLeafLabelList"/>
    <dgm:cxn modelId="{11966E4A-2ECC-4E76-8C74-711ABFBB5A15}" type="presParOf" srcId="{718C3465-60B1-44FD-B572-81BB5446938C}" destId="{7A33A1F4-554F-46C8-9D11-51D42F436BF1}" srcOrd="0" destOrd="0" presId="urn:microsoft.com/office/officeart/2018/5/layout/IconLeafLabelList"/>
    <dgm:cxn modelId="{A6FDBDE8-35F1-438E-A699-79E1F8B49572}" type="presParOf" srcId="{718C3465-60B1-44FD-B572-81BB5446938C}" destId="{15815A5B-00EE-43C0-B117-CCA809B161B3}" srcOrd="1" destOrd="0" presId="urn:microsoft.com/office/officeart/2018/5/layout/IconLeafLabelList"/>
    <dgm:cxn modelId="{E3CECF3A-E402-41AB-BF64-C7E3285C0CFE}" type="presParOf" srcId="{718C3465-60B1-44FD-B572-81BB5446938C}" destId="{AA4BDF5D-BA92-4800-ACAF-2A0F82FD2F9F}" srcOrd="2" destOrd="0" presId="urn:microsoft.com/office/officeart/2018/5/layout/IconLeafLabelList"/>
    <dgm:cxn modelId="{02BC4402-2881-4EDA-A3F2-BF38B498215A}" type="presParOf" srcId="{718C3465-60B1-44FD-B572-81BB5446938C}" destId="{0BA6CEE8-B8C6-47F5-885B-57354085634A}" srcOrd="3" destOrd="0" presId="urn:microsoft.com/office/officeart/2018/5/layout/IconLeafLabelList"/>
    <dgm:cxn modelId="{6DECB257-512E-4C26-9ACD-B6538CA8CCB0}" type="presParOf" srcId="{2424D4A5-335F-415B-AE7D-7FC0B4244DB6}" destId="{3E67E7BF-D58E-44B2-800B-9E8E6909F508}" srcOrd="1" destOrd="0" presId="urn:microsoft.com/office/officeart/2018/5/layout/IconLeafLabelList"/>
    <dgm:cxn modelId="{3464BBB3-1D8E-45AE-91EF-47373170590C}" type="presParOf" srcId="{2424D4A5-335F-415B-AE7D-7FC0B4244DB6}" destId="{EF4B8DDD-D97A-48A8-B484-BE815CE4F7C2}" srcOrd="2" destOrd="0" presId="urn:microsoft.com/office/officeart/2018/5/layout/IconLeafLabelList"/>
    <dgm:cxn modelId="{AC488B6A-28E1-49D4-91A7-D93E789AD987}" type="presParOf" srcId="{EF4B8DDD-D97A-48A8-B484-BE815CE4F7C2}" destId="{F8400A67-D7E7-46C5-AE4F-C9745F1B7EED}" srcOrd="0" destOrd="0" presId="urn:microsoft.com/office/officeart/2018/5/layout/IconLeafLabelList"/>
    <dgm:cxn modelId="{4BA3E9A0-4E60-4B15-9739-588BF1E3B14C}" type="presParOf" srcId="{EF4B8DDD-D97A-48A8-B484-BE815CE4F7C2}" destId="{009DA0A0-CE58-44F7-BFF9-4726DD6A1037}" srcOrd="1" destOrd="0" presId="urn:microsoft.com/office/officeart/2018/5/layout/IconLeafLabelList"/>
    <dgm:cxn modelId="{319E2719-FE9C-436C-96FE-5D1A674AFEDE}" type="presParOf" srcId="{EF4B8DDD-D97A-48A8-B484-BE815CE4F7C2}" destId="{9E8B7B75-C524-40DB-BDA1-FE6DD89C2443}" srcOrd="2" destOrd="0" presId="urn:microsoft.com/office/officeart/2018/5/layout/IconLeafLabelList"/>
    <dgm:cxn modelId="{AFEF8ACB-70E8-49B9-81C6-BF94CD6E7737}" type="presParOf" srcId="{EF4B8DDD-D97A-48A8-B484-BE815CE4F7C2}" destId="{B6AC4F77-4FAB-443A-AB01-B983ED5E095B}" srcOrd="3" destOrd="0" presId="urn:microsoft.com/office/officeart/2018/5/layout/IconLeafLabelList"/>
    <dgm:cxn modelId="{24CB7730-F67B-4DB5-A919-38B42D4982A6}" type="presParOf" srcId="{2424D4A5-335F-415B-AE7D-7FC0B4244DB6}" destId="{E8186DE3-2D54-41CC-8C83-936C0D443E8B}" srcOrd="3" destOrd="0" presId="urn:microsoft.com/office/officeart/2018/5/layout/IconLeafLabelList"/>
    <dgm:cxn modelId="{D1F0DEAE-7E26-49BA-8AC3-BC0C27DA4082}" type="presParOf" srcId="{2424D4A5-335F-415B-AE7D-7FC0B4244DB6}" destId="{F60A56FC-3F2A-4666-AE80-B41F85B80B23}" srcOrd="4" destOrd="0" presId="urn:microsoft.com/office/officeart/2018/5/layout/IconLeafLabelList"/>
    <dgm:cxn modelId="{B5D617B3-6EC2-4AD2-BD3E-8B920FCC6520}" type="presParOf" srcId="{F60A56FC-3F2A-4666-AE80-B41F85B80B23}" destId="{FE49AFC0-76F6-4114-88FE-B082C95B0AB1}" srcOrd="0" destOrd="0" presId="urn:microsoft.com/office/officeart/2018/5/layout/IconLeafLabelList"/>
    <dgm:cxn modelId="{7D7C4E81-BACA-423C-88A2-FAD9E9521006}" type="presParOf" srcId="{F60A56FC-3F2A-4666-AE80-B41F85B80B23}" destId="{F7BF6778-08AA-401F-B6BE-BEFA61CBCB0F}" srcOrd="1" destOrd="0" presId="urn:microsoft.com/office/officeart/2018/5/layout/IconLeafLabelList"/>
    <dgm:cxn modelId="{15B93949-3EF8-4B79-8FAA-BA0152CF80D6}" type="presParOf" srcId="{F60A56FC-3F2A-4666-AE80-B41F85B80B23}" destId="{93706F58-D3FC-4805-935B-749B2416C897}" srcOrd="2" destOrd="0" presId="urn:microsoft.com/office/officeart/2018/5/layout/IconLeafLabelList"/>
    <dgm:cxn modelId="{DE2E1984-1CAF-405E-B3E9-9B23661BD15A}" type="presParOf" srcId="{F60A56FC-3F2A-4666-AE80-B41F85B80B23}" destId="{5421FF9F-EE70-40B6-ADD2-AA6B411EC658}" srcOrd="3" destOrd="0" presId="urn:microsoft.com/office/officeart/2018/5/layout/IconLeafLabelList"/>
    <dgm:cxn modelId="{4FC2EB57-494D-4458-ADAB-1F5C0D43F054}" type="presParOf" srcId="{2424D4A5-335F-415B-AE7D-7FC0B4244DB6}" destId="{47AB8D78-0E31-4F10-A0B2-A15923F83A01}" srcOrd="5" destOrd="0" presId="urn:microsoft.com/office/officeart/2018/5/layout/IconLeafLabelList"/>
    <dgm:cxn modelId="{2C90997A-CE6E-432E-AB24-C31247DFC87D}" type="presParOf" srcId="{2424D4A5-335F-415B-AE7D-7FC0B4244DB6}" destId="{1DD9DAFF-5B59-4F4A-A804-48398F24AAE9}" srcOrd="6" destOrd="0" presId="urn:microsoft.com/office/officeart/2018/5/layout/IconLeafLabelList"/>
    <dgm:cxn modelId="{64BAB457-EA3B-49A2-A0D6-CC7A9CA29F71}" type="presParOf" srcId="{1DD9DAFF-5B59-4F4A-A804-48398F24AAE9}" destId="{89D2D5E8-3B98-495F-B2DE-65D6C2C28503}" srcOrd="0" destOrd="0" presId="urn:microsoft.com/office/officeart/2018/5/layout/IconLeafLabelList"/>
    <dgm:cxn modelId="{AC5B7F19-6630-475D-B9E9-B8B3B79B529A}" type="presParOf" srcId="{1DD9DAFF-5B59-4F4A-A804-48398F24AAE9}" destId="{930CDA6C-9434-4C2F-8BA6-56EA41D855EE}" srcOrd="1" destOrd="0" presId="urn:microsoft.com/office/officeart/2018/5/layout/IconLeafLabelList"/>
    <dgm:cxn modelId="{C0FA8714-5A3A-41AC-87F5-3F2764D41A22}" type="presParOf" srcId="{1DD9DAFF-5B59-4F4A-A804-48398F24AAE9}" destId="{4D8AFA92-56A3-425C-866B-48C40C6A09D5}" srcOrd="2" destOrd="0" presId="urn:microsoft.com/office/officeart/2018/5/layout/IconLeafLabelList"/>
    <dgm:cxn modelId="{CAFF7C09-6C74-4736-8F9E-40FA753BF5AC}" type="presParOf" srcId="{1DD9DAFF-5B59-4F4A-A804-48398F24AAE9}" destId="{856AA626-D7D2-4399-A036-2A6F0FDEBF97}" srcOrd="3" destOrd="0" presId="urn:microsoft.com/office/officeart/2018/5/layout/IconLeafLabelList"/>
    <dgm:cxn modelId="{55A52118-7F5E-49BB-8C28-4583F59BF7DF}" type="presParOf" srcId="{2424D4A5-335F-415B-AE7D-7FC0B4244DB6}" destId="{F67623A8-3269-45AC-9F48-E98010506D71}" srcOrd="7" destOrd="0" presId="urn:microsoft.com/office/officeart/2018/5/layout/IconLeafLabelList"/>
    <dgm:cxn modelId="{65BFD3E7-53B8-4F11-8E0B-5E9F586CDEA1}" type="presParOf" srcId="{2424D4A5-335F-415B-AE7D-7FC0B4244DB6}" destId="{242B5C77-6DA4-4774-BDB5-0D2F289C2B72}" srcOrd="8" destOrd="0" presId="urn:microsoft.com/office/officeart/2018/5/layout/IconLeafLabelList"/>
    <dgm:cxn modelId="{3735FBEB-D8E2-435B-BC19-D3A9DC680219}" type="presParOf" srcId="{242B5C77-6DA4-4774-BDB5-0D2F289C2B72}" destId="{6E86463A-321E-4DC7-B2B0-793ECF4C01A5}" srcOrd="0" destOrd="0" presId="urn:microsoft.com/office/officeart/2018/5/layout/IconLeafLabelList"/>
    <dgm:cxn modelId="{77140EDF-F511-41F2-B4D9-6F97A15EF9DB}" type="presParOf" srcId="{242B5C77-6DA4-4774-BDB5-0D2F289C2B72}" destId="{5DD9EC5D-CA8C-4596-AC86-500598AB6D96}" srcOrd="1" destOrd="0" presId="urn:microsoft.com/office/officeart/2018/5/layout/IconLeafLabelList"/>
    <dgm:cxn modelId="{557CD362-E84A-4452-83D4-1F448BFD55F7}" type="presParOf" srcId="{242B5C77-6DA4-4774-BDB5-0D2F289C2B72}" destId="{981D1ED3-E348-4AD0-8DE9-5832F8676730}" srcOrd="2" destOrd="0" presId="urn:microsoft.com/office/officeart/2018/5/layout/IconLeafLabelList"/>
    <dgm:cxn modelId="{CF9D291A-982D-40E8-8048-FD176BB0A2E6}" type="presParOf" srcId="{242B5C77-6DA4-4774-BDB5-0D2F289C2B72}" destId="{7FC6745C-C948-45D2-9CA7-74388081E13C}"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587935-A8AC-477E-9DCE-DA06E2B28D5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B0D10E72-A468-4ED6-B43B-9656DD8F3B5D}">
      <dgm:prSet/>
      <dgm:spPr/>
      <dgm:t>
        <a:bodyPr/>
        <a:lstStyle/>
        <a:p>
          <a:r>
            <a:rPr lang="en-GB"/>
            <a:t>Provide a background historical context to many of the major aspects of modern education from the 18thcentury to the present time.</a:t>
          </a:r>
          <a:endParaRPr lang="en-US"/>
        </a:p>
      </dgm:t>
    </dgm:pt>
    <dgm:pt modelId="{A152606A-F2D5-4DB0-B84E-9F917009E30E}" type="parTrans" cxnId="{A6294D01-4990-4153-8AA4-B7C651C41125}">
      <dgm:prSet/>
      <dgm:spPr/>
      <dgm:t>
        <a:bodyPr/>
        <a:lstStyle/>
        <a:p>
          <a:endParaRPr lang="en-US"/>
        </a:p>
      </dgm:t>
    </dgm:pt>
    <dgm:pt modelId="{D02086F0-50E1-4153-8108-73F54E963299}" type="sibTrans" cxnId="{A6294D01-4990-4153-8AA4-B7C651C41125}">
      <dgm:prSet/>
      <dgm:spPr/>
      <dgm:t>
        <a:bodyPr/>
        <a:lstStyle/>
        <a:p>
          <a:endParaRPr lang="en-US"/>
        </a:p>
      </dgm:t>
    </dgm:pt>
    <dgm:pt modelId="{00AF191D-D526-4920-B502-601092778BEF}">
      <dgm:prSet/>
      <dgm:spPr/>
      <dgm:t>
        <a:bodyPr/>
        <a:lstStyle/>
        <a:p>
          <a:r>
            <a:rPr lang="en-GB"/>
            <a:t>Illustrate how progress has been fought for and opposed by various interest groups with different policy agendas, at the school, local and national level. </a:t>
          </a:r>
          <a:endParaRPr lang="en-US"/>
        </a:p>
      </dgm:t>
    </dgm:pt>
    <dgm:pt modelId="{36B1629E-BAA0-49BF-9CD6-8733872F3C75}" type="parTrans" cxnId="{612E7532-AD9A-4FFA-BA1E-86DFCE31F9BB}">
      <dgm:prSet/>
      <dgm:spPr/>
      <dgm:t>
        <a:bodyPr/>
        <a:lstStyle/>
        <a:p>
          <a:endParaRPr lang="en-US"/>
        </a:p>
      </dgm:t>
    </dgm:pt>
    <dgm:pt modelId="{4EDE896F-E021-4902-8E91-6176194BFEFA}" type="sibTrans" cxnId="{612E7532-AD9A-4FFA-BA1E-86DFCE31F9BB}">
      <dgm:prSet/>
      <dgm:spPr/>
      <dgm:t>
        <a:bodyPr/>
        <a:lstStyle/>
        <a:p>
          <a:endParaRPr lang="en-US"/>
        </a:p>
      </dgm:t>
    </dgm:pt>
    <dgm:pt modelId="{BF304267-7EE8-4F21-BCBF-9D308138DBDA}" type="pres">
      <dgm:prSet presAssocID="{CA587935-A8AC-477E-9DCE-DA06E2B28D52}" presName="root" presStyleCnt="0">
        <dgm:presLayoutVars>
          <dgm:dir/>
          <dgm:resizeHandles val="exact"/>
        </dgm:presLayoutVars>
      </dgm:prSet>
      <dgm:spPr/>
    </dgm:pt>
    <dgm:pt modelId="{6FC4982B-BFB6-479E-BE2B-71A4475DB2DA}" type="pres">
      <dgm:prSet presAssocID="{B0D10E72-A468-4ED6-B43B-9656DD8F3B5D}" presName="compNode" presStyleCnt="0"/>
      <dgm:spPr/>
    </dgm:pt>
    <dgm:pt modelId="{ABA96474-5D10-422C-AAB4-C83C804FA999}" type="pres">
      <dgm:prSet presAssocID="{B0D10E72-A468-4ED6-B43B-9656DD8F3B5D}" presName="bgRect" presStyleLbl="bgShp" presStyleIdx="0" presStyleCnt="2"/>
      <dgm:spPr/>
    </dgm:pt>
    <dgm:pt modelId="{9FFE0194-A628-446D-A836-276CE481C627}" type="pres">
      <dgm:prSet presAssocID="{B0D10E72-A468-4ED6-B43B-9656DD8F3B5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AAA90AFE-4D30-4964-BE0B-3314A54D812A}" type="pres">
      <dgm:prSet presAssocID="{B0D10E72-A468-4ED6-B43B-9656DD8F3B5D}" presName="spaceRect" presStyleCnt="0"/>
      <dgm:spPr/>
    </dgm:pt>
    <dgm:pt modelId="{DAAF69D7-A587-405A-A4F2-26438BD40941}" type="pres">
      <dgm:prSet presAssocID="{B0D10E72-A468-4ED6-B43B-9656DD8F3B5D}" presName="parTx" presStyleLbl="revTx" presStyleIdx="0" presStyleCnt="2">
        <dgm:presLayoutVars>
          <dgm:chMax val="0"/>
          <dgm:chPref val="0"/>
        </dgm:presLayoutVars>
      </dgm:prSet>
      <dgm:spPr/>
    </dgm:pt>
    <dgm:pt modelId="{2B5CDA9A-5350-4E3E-A4BD-376BABD5E511}" type="pres">
      <dgm:prSet presAssocID="{D02086F0-50E1-4153-8108-73F54E963299}" presName="sibTrans" presStyleCnt="0"/>
      <dgm:spPr/>
    </dgm:pt>
    <dgm:pt modelId="{B41A0DA5-579B-4F2D-84A0-EF1C29D97CD8}" type="pres">
      <dgm:prSet presAssocID="{00AF191D-D526-4920-B502-601092778BEF}" presName="compNode" presStyleCnt="0"/>
      <dgm:spPr/>
    </dgm:pt>
    <dgm:pt modelId="{54495626-3034-4943-802F-06B4B5137C83}" type="pres">
      <dgm:prSet presAssocID="{00AF191D-D526-4920-B502-601092778BEF}" presName="bgRect" presStyleLbl="bgShp" presStyleIdx="1" presStyleCnt="2"/>
      <dgm:spPr/>
    </dgm:pt>
    <dgm:pt modelId="{DEBB8439-A342-4612-A31B-91C0635BB102}" type="pres">
      <dgm:prSet presAssocID="{00AF191D-D526-4920-B502-601092778BE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812BC160-2672-42AF-947E-BD06096AA95C}" type="pres">
      <dgm:prSet presAssocID="{00AF191D-D526-4920-B502-601092778BEF}" presName="spaceRect" presStyleCnt="0"/>
      <dgm:spPr/>
    </dgm:pt>
    <dgm:pt modelId="{C4A91280-680F-4E6A-8631-16E44DD6234B}" type="pres">
      <dgm:prSet presAssocID="{00AF191D-D526-4920-B502-601092778BEF}" presName="parTx" presStyleLbl="revTx" presStyleIdx="1" presStyleCnt="2">
        <dgm:presLayoutVars>
          <dgm:chMax val="0"/>
          <dgm:chPref val="0"/>
        </dgm:presLayoutVars>
      </dgm:prSet>
      <dgm:spPr/>
    </dgm:pt>
  </dgm:ptLst>
  <dgm:cxnLst>
    <dgm:cxn modelId="{A6294D01-4990-4153-8AA4-B7C651C41125}" srcId="{CA587935-A8AC-477E-9DCE-DA06E2B28D52}" destId="{B0D10E72-A468-4ED6-B43B-9656DD8F3B5D}" srcOrd="0" destOrd="0" parTransId="{A152606A-F2D5-4DB0-B84E-9F917009E30E}" sibTransId="{D02086F0-50E1-4153-8108-73F54E963299}"/>
    <dgm:cxn modelId="{6A24531B-0C30-4FF3-B848-31CE70CA496B}" type="presOf" srcId="{00AF191D-D526-4920-B502-601092778BEF}" destId="{C4A91280-680F-4E6A-8631-16E44DD6234B}" srcOrd="0" destOrd="0" presId="urn:microsoft.com/office/officeart/2018/2/layout/IconVerticalSolidList"/>
    <dgm:cxn modelId="{612E7532-AD9A-4FFA-BA1E-86DFCE31F9BB}" srcId="{CA587935-A8AC-477E-9DCE-DA06E2B28D52}" destId="{00AF191D-D526-4920-B502-601092778BEF}" srcOrd="1" destOrd="0" parTransId="{36B1629E-BAA0-49BF-9CD6-8733872F3C75}" sibTransId="{4EDE896F-E021-4902-8E91-6176194BFEFA}"/>
    <dgm:cxn modelId="{685C4D3A-ED05-4FBE-B5A2-DDABE0AE2B2F}" type="presOf" srcId="{CA587935-A8AC-477E-9DCE-DA06E2B28D52}" destId="{BF304267-7EE8-4F21-BCBF-9D308138DBDA}" srcOrd="0" destOrd="0" presId="urn:microsoft.com/office/officeart/2018/2/layout/IconVerticalSolidList"/>
    <dgm:cxn modelId="{DF7B083F-1A4C-4A99-BC71-76DAAD4DDEA2}" type="presOf" srcId="{B0D10E72-A468-4ED6-B43B-9656DD8F3B5D}" destId="{DAAF69D7-A587-405A-A4F2-26438BD40941}" srcOrd="0" destOrd="0" presId="urn:microsoft.com/office/officeart/2018/2/layout/IconVerticalSolidList"/>
    <dgm:cxn modelId="{F7B5E59A-5034-4121-BAC9-A31D0C07C3A2}" type="presParOf" srcId="{BF304267-7EE8-4F21-BCBF-9D308138DBDA}" destId="{6FC4982B-BFB6-479E-BE2B-71A4475DB2DA}" srcOrd="0" destOrd="0" presId="urn:microsoft.com/office/officeart/2018/2/layout/IconVerticalSolidList"/>
    <dgm:cxn modelId="{2AEA2906-8375-4830-BBA8-0EF1B5C02FD5}" type="presParOf" srcId="{6FC4982B-BFB6-479E-BE2B-71A4475DB2DA}" destId="{ABA96474-5D10-422C-AAB4-C83C804FA999}" srcOrd="0" destOrd="0" presId="urn:microsoft.com/office/officeart/2018/2/layout/IconVerticalSolidList"/>
    <dgm:cxn modelId="{D8A84A12-1F6F-417B-94DD-62765127A438}" type="presParOf" srcId="{6FC4982B-BFB6-479E-BE2B-71A4475DB2DA}" destId="{9FFE0194-A628-446D-A836-276CE481C627}" srcOrd="1" destOrd="0" presId="urn:microsoft.com/office/officeart/2018/2/layout/IconVerticalSolidList"/>
    <dgm:cxn modelId="{D5718B98-3B1B-462A-9747-9281F1DB42FD}" type="presParOf" srcId="{6FC4982B-BFB6-479E-BE2B-71A4475DB2DA}" destId="{AAA90AFE-4D30-4964-BE0B-3314A54D812A}" srcOrd="2" destOrd="0" presId="urn:microsoft.com/office/officeart/2018/2/layout/IconVerticalSolidList"/>
    <dgm:cxn modelId="{905F9887-8D6B-43A2-B927-D129441E84F1}" type="presParOf" srcId="{6FC4982B-BFB6-479E-BE2B-71A4475DB2DA}" destId="{DAAF69D7-A587-405A-A4F2-26438BD40941}" srcOrd="3" destOrd="0" presId="urn:microsoft.com/office/officeart/2018/2/layout/IconVerticalSolidList"/>
    <dgm:cxn modelId="{33E85B9C-762E-41E4-874D-072709969945}" type="presParOf" srcId="{BF304267-7EE8-4F21-BCBF-9D308138DBDA}" destId="{2B5CDA9A-5350-4E3E-A4BD-376BABD5E511}" srcOrd="1" destOrd="0" presId="urn:microsoft.com/office/officeart/2018/2/layout/IconVerticalSolidList"/>
    <dgm:cxn modelId="{D6A78C4D-A007-4EA3-A75B-E403F744A5DD}" type="presParOf" srcId="{BF304267-7EE8-4F21-BCBF-9D308138DBDA}" destId="{B41A0DA5-579B-4F2D-84A0-EF1C29D97CD8}" srcOrd="2" destOrd="0" presId="urn:microsoft.com/office/officeart/2018/2/layout/IconVerticalSolidList"/>
    <dgm:cxn modelId="{D758B130-65DF-4E27-A906-8E56D08A85C6}" type="presParOf" srcId="{B41A0DA5-579B-4F2D-84A0-EF1C29D97CD8}" destId="{54495626-3034-4943-802F-06B4B5137C83}" srcOrd="0" destOrd="0" presId="urn:microsoft.com/office/officeart/2018/2/layout/IconVerticalSolidList"/>
    <dgm:cxn modelId="{95090E1E-CF53-4324-B8C6-77E78E09C133}" type="presParOf" srcId="{B41A0DA5-579B-4F2D-84A0-EF1C29D97CD8}" destId="{DEBB8439-A342-4612-A31B-91C0635BB102}" srcOrd="1" destOrd="0" presId="urn:microsoft.com/office/officeart/2018/2/layout/IconVerticalSolidList"/>
    <dgm:cxn modelId="{6480960A-33A7-4CFD-9B2E-C80E980C996A}" type="presParOf" srcId="{B41A0DA5-579B-4F2D-84A0-EF1C29D97CD8}" destId="{812BC160-2672-42AF-947E-BD06096AA95C}" srcOrd="2" destOrd="0" presId="urn:microsoft.com/office/officeart/2018/2/layout/IconVerticalSolidList"/>
    <dgm:cxn modelId="{F3DD26FC-457C-40BD-A8A3-11404E8679F0}" type="presParOf" srcId="{B41A0DA5-579B-4F2D-84A0-EF1C29D97CD8}" destId="{C4A91280-680F-4E6A-8631-16E44DD6234B}"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2EE52F4-D6A6-42DD-B679-D955CCD1A20D}" type="doc">
      <dgm:prSet loTypeId="urn:microsoft.com/office/officeart/2016/7/layout/RepeatingBendingProcessNew" loCatId="process" qsTypeId="urn:microsoft.com/office/officeart/2005/8/quickstyle/simple1" qsCatId="simple" csTypeId="urn:microsoft.com/office/officeart/2005/8/colors/colorful5" csCatId="colorful"/>
      <dgm:spPr/>
      <dgm:t>
        <a:bodyPr/>
        <a:lstStyle/>
        <a:p>
          <a:endParaRPr lang="en-US"/>
        </a:p>
      </dgm:t>
    </dgm:pt>
    <dgm:pt modelId="{791250C3-DC4A-4F6D-96AC-8F9FC3B52456}">
      <dgm:prSet/>
      <dgm:spPr/>
      <dgm:t>
        <a:bodyPr/>
        <a:lstStyle/>
        <a:p>
          <a:r>
            <a:rPr lang="en-GB" i="1"/>
            <a:t>Understand key periods and reforms in the history of education in Wales and the UK. </a:t>
          </a:r>
          <a:endParaRPr lang="en-US"/>
        </a:p>
      </dgm:t>
    </dgm:pt>
    <dgm:pt modelId="{481A87F5-4AEF-4D17-B415-661BDAF5C677}" type="parTrans" cxnId="{665AC123-212F-40AA-B299-5C58743D116E}">
      <dgm:prSet/>
      <dgm:spPr/>
      <dgm:t>
        <a:bodyPr/>
        <a:lstStyle/>
        <a:p>
          <a:endParaRPr lang="en-US"/>
        </a:p>
      </dgm:t>
    </dgm:pt>
    <dgm:pt modelId="{52D81AAE-93AF-464F-8BB6-CCA48BE0D1A6}" type="sibTrans" cxnId="{665AC123-212F-40AA-B299-5C58743D116E}">
      <dgm:prSet/>
      <dgm:spPr/>
      <dgm:t>
        <a:bodyPr/>
        <a:lstStyle/>
        <a:p>
          <a:endParaRPr lang="en-US"/>
        </a:p>
      </dgm:t>
    </dgm:pt>
    <dgm:pt modelId="{37E42B14-00E9-477E-8EF1-0D4AC63A16EE}">
      <dgm:prSet/>
      <dgm:spPr/>
      <dgm:t>
        <a:bodyPr/>
        <a:lstStyle/>
        <a:p>
          <a:r>
            <a:rPr lang="en-GB" i="1"/>
            <a:t>Analyse the contested nature of educational perspectives.  </a:t>
          </a:r>
          <a:endParaRPr lang="en-US"/>
        </a:p>
      </dgm:t>
    </dgm:pt>
    <dgm:pt modelId="{0C7BE35B-2763-4EAA-8C5C-B05EE71B8F2B}" type="parTrans" cxnId="{E19FFA6E-7076-4B47-8187-9D4332E7F785}">
      <dgm:prSet/>
      <dgm:spPr/>
      <dgm:t>
        <a:bodyPr/>
        <a:lstStyle/>
        <a:p>
          <a:endParaRPr lang="en-US"/>
        </a:p>
      </dgm:t>
    </dgm:pt>
    <dgm:pt modelId="{BD744213-9C64-4796-9F28-9353A3C8A28B}" type="sibTrans" cxnId="{E19FFA6E-7076-4B47-8187-9D4332E7F785}">
      <dgm:prSet/>
      <dgm:spPr/>
      <dgm:t>
        <a:bodyPr/>
        <a:lstStyle/>
        <a:p>
          <a:endParaRPr lang="en-US"/>
        </a:p>
      </dgm:t>
    </dgm:pt>
    <dgm:pt modelId="{B3F22121-8DC3-405E-B2B9-2A5C49740EF3}">
      <dgm:prSet/>
      <dgm:spPr/>
      <dgm:t>
        <a:bodyPr/>
        <a:lstStyle/>
        <a:p>
          <a:r>
            <a:rPr lang="en-GB" i="1"/>
            <a:t>Identify values which underpin education, teaching and learning in Wales, UK and the world.  </a:t>
          </a:r>
          <a:endParaRPr lang="en-US"/>
        </a:p>
      </dgm:t>
    </dgm:pt>
    <dgm:pt modelId="{C407F837-5CE9-4055-B658-772A38B3DC30}" type="parTrans" cxnId="{15934F4E-D30F-46E8-B94C-8646E65B736A}">
      <dgm:prSet/>
      <dgm:spPr/>
      <dgm:t>
        <a:bodyPr/>
        <a:lstStyle/>
        <a:p>
          <a:endParaRPr lang="en-US"/>
        </a:p>
      </dgm:t>
    </dgm:pt>
    <dgm:pt modelId="{2B7416B8-616E-4FE2-B352-0FC1EA429BF0}" type="sibTrans" cxnId="{15934F4E-D30F-46E8-B94C-8646E65B736A}">
      <dgm:prSet/>
      <dgm:spPr/>
      <dgm:t>
        <a:bodyPr/>
        <a:lstStyle/>
        <a:p>
          <a:endParaRPr lang="en-US"/>
        </a:p>
      </dgm:t>
    </dgm:pt>
    <dgm:pt modelId="{3F15C816-6E19-40D1-BFC8-4B9E7308FF72}">
      <dgm:prSet/>
      <dgm:spPr/>
      <dgm:t>
        <a:bodyPr/>
        <a:lstStyle/>
        <a:p>
          <a:r>
            <a:rPr lang="en-GB" i="1"/>
            <a:t>Organise their knowledge and learning through the use of a range of information sources, including ICT and present their work at the appropriate level.</a:t>
          </a:r>
          <a:endParaRPr lang="en-US"/>
        </a:p>
      </dgm:t>
    </dgm:pt>
    <dgm:pt modelId="{C790A45C-6D1F-4E32-9426-AC98B12CCF3D}" type="parTrans" cxnId="{E9EA6F13-74A0-47EC-BF3C-B82B7F3F9840}">
      <dgm:prSet/>
      <dgm:spPr/>
      <dgm:t>
        <a:bodyPr/>
        <a:lstStyle/>
        <a:p>
          <a:endParaRPr lang="en-US"/>
        </a:p>
      </dgm:t>
    </dgm:pt>
    <dgm:pt modelId="{BCAA457A-F744-495E-8108-255AD399C4C7}" type="sibTrans" cxnId="{E9EA6F13-74A0-47EC-BF3C-B82B7F3F9840}">
      <dgm:prSet/>
      <dgm:spPr/>
      <dgm:t>
        <a:bodyPr/>
        <a:lstStyle/>
        <a:p>
          <a:endParaRPr lang="en-US"/>
        </a:p>
      </dgm:t>
    </dgm:pt>
    <dgm:pt modelId="{49FEC84F-5DB4-45B4-A587-EA60A794BDDE}" type="pres">
      <dgm:prSet presAssocID="{E2EE52F4-D6A6-42DD-B679-D955CCD1A20D}" presName="Name0" presStyleCnt="0">
        <dgm:presLayoutVars>
          <dgm:dir/>
          <dgm:resizeHandles val="exact"/>
        </dgm:presLayoutVars>
      </dgm:prSet>
      <dgm:spPr/>
    </dgm:pt>
    <dgm:pt modelId="{DC9915D9-CD10-4890-85DE-99441A1609AD}" type="pres">
      <dgm:prSet presAssocID="{791250C3-DC4A-4F6D-96AC-8F9FC3B52456}" presName="node" presStyleLbl="node1" presStyleIdx="0" presStyleCnt="4">
        <dgm:presLayoutVars>
          <dgm:bulletEnabled val="1"/>
        </dgm:presLayoutVars>
      </dgm:prSet>
      <dgm:spPr/>
    </dgm:pt>
    <dgm:pt modelId="{C50D2B06-0155-4EB3-868A-F132C8D9276C}" type="pres">
      <dgm:prSet presAssocID="{52D81AAE-93AF-464F-8BB6-CCA48BE0D1A6}" presName="sibTrans" presStyleLbl="sibTrans1D1" presStyleIdx="0" presStyleCnt="3"/>
      <dgm:spPr/>
    </dgm:pt>
    <dgm:pt modelId="{0DD2F6C5-921F-43CA-9892-B6E6251C16E5}" type="pres">
      <dgm:prSet presAssocID="{52D81AAE-93AF-464F-8BB6-CCA48BE0D1A6}" presName="connectorText" presStyleLbl="sibTrans1D1" presStyleIdx="0" presStyleCnt="3"/>
      <dgm:spPr/>
    </dgm:pt>
    <dgm:pt modelId="{DB6CDA90-62D8-4540-B8DA-60693DED4440}" type="pres">
      <dgm:prSet presAssocID="{37E42B14-00E9-477E-8EF1-0D4AC63A16EE}" presName="node" presStyleLbl="node1" presStyleIdx="1" presStyleCnt="4">
        <dgm:presLayoutVars>
          <dgm:bulletEnabled val="1"/>
        </dgm:presLayoutVars>
      </dgm:prSet>
      <dgm:spPr/>
    </dgm:pt>
    <dgm:pt modelId="{F99F3E78-9F1F-4D80-973B-592566A3613B}" type="pres">
      <dgm:prSet presAssocID="{BD744213-9C64-4796-9F28-9353A3C8A28B}" presName="sibTrans" presStyleLbl="sibTrans1D1" presStyleIdx="1" presStyleCnt="3"/>
      <dgm:spPr/>
    </dgm:pt>
    <dgm:pt modelId="{3E2322F9-A341-48D1-9D3A-CCD859522FF4}" type="pres">
      <dgm:prSet presAssocID="{BD744213-9C64-4796-9F28-9353A3C8A28B}" presName="connectorText" presStyleLbl="sibTrans1D1" presStyleIdx="1" presStyleCnt="3"/>
      <dgm:spPr/>
    </dgm:pt>
    <dgm:pt modelId="{7BF21DA9-1968-46D6-95BB-0568B681DC06}" type="pres">
      <dgm:prSet presAssocID="{B3F22121-8DC3-405E-B2B9-2A5C49740EF3}" presName="node" presStyleLbl="node1" presStyleIdx="2" presStyleCnt="4">
        <dgm:presLayoutVars>
          <dgm:bulletEnabled val="1"/>
        </dgm:presLayoutVars>
      </dgm:prSet>
      <dgm:spPr/>
    </dgm:pt>
    <dgm:pt modelId="{8D3C42F1-5041-4780-ADA6-B0EDF9F900E6}" type="pres">
      <dgm:prSet presAssocID="{2B7416B8-616E-4FE2-B352-0FC1EA429BF0}" presName="sibTrans" presStyleLbl="sibTrans1D1" presStyleIdx="2" presStyleCnt="3"/>
      <dgm:spPr/>
    </dgm:pt>
    <dgm:pt modelId="{026EA2F8-DE6F-4E74-ACA0-AAD0E28F17E7}" type="pres">
      <dgm:prSet presAssocID="{2B7416B8-616E-4FE2-B352-0FC1EA429BF0}" presName="connectorText" presStyleLbl="sibTrans1D1" presStyleIdx="2" presStyleCnt="3"/>
      <dgm:spPr/>
    </dgm:pt>
    <dgm:pt modelId="{59A3323D-D706-4CB5-AF3E-51DCB485A890}" type="pres">
      <dgm:prSet presAssocID="{3F15C816-6E19-40D1-BFC8-4B9E7308FF72}" presName="node" presStyleLbl="node1" presStyleIdx="3" presStyleCnt="4">
        <dgm:presLayoutVars>
          <dgm:bulletEnabled val="1"/>
        </dgm:presLayoutVars>
      </dgm:prSet>
      <dgm:spPr/>
    </dgm:pt>
  </dgm:ptLst>
  <dgm:cxnLst>
    <dgm:cxn modelId="{C98AD501-815F-4362-B6A3-9ABC40287BD4}" type="presOf" srcId="{E2EE52F4-D6A6-42DD-B679-D955CCD1A20D}" destId="{49FEC84F-5DB4-45B4-A587-EA60A794BDDE}" srcOrd="0" destOrd="0" presId="urn:microsoft.com/office/officeart/2016/7/layout/RepeatingBendingProcessNew"/>
    <dgm:cxn modelId="{44536B0D-68A5-4A68-949C-E8E3801AD7D4}" type="presOf" srcId="{52D81AAE-93AF-464F-8BB6-CCA48BE0D1A6}" destId="{0DD2F6C5-921F-43CA-9892-B6E6251C16E5}" srcOrd="1" destOrd="0" presId="urn:microsoft.com/office/officeart/2016/7/layout/RepeatingBendingProcessNew"/>
    <dgm:cxn modelId="{E9EA6F13-74A0-47EC-BF3C-B82B7F3F9840}" srcId="{E2EE52F4-D6A6-42DD-B679-D955CCD1A20D}" destId="{3F15C816-6E19-40D1-BFC8-4B9E7308FF72}" srcOrd="3" destOrd="0" parTransId="{C790A45C-6D1F-4E32-9426-AC98B12CCF3D}" sibTransId="{BCAA457A-F744-495E-8108-255AD399C4C7}"/>
    <dgm:cxn modelId="{665AC123-212F-40AA-B299-5C58743D116E}" srcId="{E2EE52F4-D6A6-42DD-B679-D955CCD1A20D}" destId="{791250C3-DC4A-4F6D-96AC-8F9FC3B52456}" srcOrd="0" destOrd="0" parTransId="{481A87F5-4AEF-4D17-B415-661BDAF5C677}" sibTransId="{52D81AAE-93AF-464F-8BB6-CCA48BE0D1A6}"/>
    <dgm:cxn modelId="{715FA845-AD86-4338-B5E5-5D78D186ADA9}" type="presOf" srcId="{37E42B14-00E9-477E-8EF1-0D4AC63A16EE}" destId="{DB6CDA90-62D8-4540-B8DA-60693DED4440}" srcOrd="0" destOrd="0" presId="urn:microsoft.com/office/officeart/2016/7/layout/RepeatingBendingProcessNew"/>
    <dgm:cxn modelId="{5C5C0A4B-EEFC-4CC1-AEDF-CD348F930CA2}" type="presOf" srcId="{B3F22121-8DC3-405E-B2B9-2A5C49740EF3}" destId="{7BF21DA9-1968-46D6-95BB-0568B681DC06}" srcOrd="0" destOrd="0" presId="urn:microsoft.com/office/officeart/2016/7/layout/RepeatingBendingProcessNew"/>
    <dgm:cxn modelId="{15934F4E-D30F-46E8-B94C-8646E65B736A}" srcId="{E2EE52F4-D6A6-42DD-B679-D955CCD1A20D}" destId="{B3F22121-8DC3-405E-B2B9-2A5C49740EF3}" srcOrd="2" destOrd="0" parTransId="{C407F837-5CE9-4055-B658-772A38B3DC30}" sibTransId="{2B7416B8-616E-4FE2-B352-0FC1EA429BF0}"/>
    <dgm:cxn modelId="{E19FFA6E-7076-4B47-8187-9D4332E7F785}" srcId="{E2EE52F4-D6A6-42DD-B679-D955CCD1A20D}" destId="{37E42B14-00E9-477E-8EF1-0D4AC63A16EE}" srcOrd="1" destOrd="0" parTransId="{0C7BE35B-2763-4EAA-8C5C-B05EE71B8F2B}" sibTransId="{BD744213-9C64-4796-9F28-9353A3C8A28B}"/>
    <dgm:cxn modelId="{B7B4EB51-03F4-477B-BF42-18917DB50A3B}" type="presOf" srcId="{52D81AAE-93AF-464F-8BB6-CCA48BE0D1A6}" destId="{C50D2B06-0155-4EB3-868A-F132C8D9276C}" srcOrd="0" destOrd="0" presId="urn:microsoft.com/office/officeart/2016/7/layout/RepeatingBendingProcessNew"/>
    <dgm:cxn modelId="{82D8F681-4879-4775-A8AF-7F0EFBAB29F7}" type="presOf" srcId="{3F15C816-6E19-40D1-BFC8-4B9E7308FF72}" destId="{59A3323D-D706-4CB5-AF3E-51DCB485A890}" srcOrd="0" destOrd="0" presId="urn:microsoft.com/office/officeart/2016/7/layout/RepeatingBendingProcessNew"/>
    <dgm:cxn modelId="{251FA9B4-1493-4DEB-B530-3F40FC739FA6}" type="presOf" srcId="{791250C3-DC4A-4F6D-96AC-8F9FC3B52456}" destId="{DC9915D9-CD10-4890-85DE-99441A1609AD}" srcOrd="0" destOrd="0" presId="urn:microsoft.com/office/officeart/2016/7/layout/RepeatingBendingProcessNew"/>
    <dgm:cxn modelId="{7817A2D2-ABE3-4407-99F3-00C8584B6D0E}" type="presOf" srcId="{2B7416B8-616E-4FE2-B352-0FC1EA429BF0}" destId="{026EA2F8-DE6F-4E74-ACA0-AAD0E28F17E7}" srcOrd="1" destOrd="0" presId="urn:microsoft.com/office/officeart/2016/7/layout/RepeatingBendingProcessNew"/>
    <dgm:cxn modelId="{E17511E3-6949-4326-8BB6-CEC5B5429429}" type="presOf" srcId="{2B7416B8-616E-4FE2-B352-0FC1EA429BF0}" destId="{8D3C42F1-5041-4780-ADA6-B0EDF9F900E6}" srcOrd="0" destOrd="0" presId="urn:microsoft.com/office/officeart/2016/7/layout/RepeatingBendingProcessNew"/>
    <dgm:cxn modelId="{BCF94DEF-04C3-4432-A825-86F84DBB2657}" type="presOf" srcId="{BD744213-9C64-4796-9F28-9353A3C8A28B}" destId="{3E2322F9-A341-48D1-9D3A-CCD859522FF4}" srcOrd="1" destOrd="0" presId="urn:microsoft.com/office/officeart/2016/7/layout/RepeatingBendingProcessNew"/>
    <dgm:cxn modelId="{8A2390F2-1D79-4DCD-9BE2-DED171BFBE9A}" type="presOf" srcId="{BD744213-9C64-4796-9F28-9353A3C8A28B}" destId="{F99F3E78-9F1F-4D80-973B-592566A3613B}" srcOrd="0" destOrd="0" presId="urn:microsoft.com/office/officeart/2016/7/layout/RepeatingBendingProcessNew"/>
    <dgm:cxn modelId="{B543C2C8-F560-4307-853C-D5A520B7F28B}" type="presParOf" srcId="{49FEC84F-5DB4-45B4-A587-EA60A794BDDE}" destId="{DC9915D9-CD10-4890-85DE-99441A1609AD}" srcOrd="0" destOrd="0" presId="urn:microsoft.com/office/officeart/2016/7/layout/RepeatingBendingProcessNew"/>
    <dgm:cxn modelId="{A61A97CD-5266-4012-8EED-60E63DD2A228}" type="presParOf" srcId="{49FEC84F-5DB4-45B4-A587-EA60A794BDDE}" destId="{C50D2B06-0155-4EB3-868A-F132C8D9276C}" srcOrd="1" destOrd="0" presId="urn:microsoft.com/office/officeart/2016/7/layout/RepeatingBendingProcessNew"/>
    <dgm:cxn modelId="{0F58C8F2-BA68-42E1-8292-2D3856595A45}" type="presParOf" srcId="{C50D2B06-0155-4EB3-868A-F132C8D9276C}" destId="{0DD2F6C5-921F-43CA-9892-B6E6251C16E5}" srcOrd="0" destOrd="0" presId="urn:microsoft.com/office/officeart/2016/7/layout/RepeatingBendingProcessNew"/>
    <dgm:cxn modelId="{1F8BCED9-605E-4286-A399-A9FB907708B0}" type="presParOf" srcId="{49FEC84F-5DB4-45B4-A587-EA60A794BDDE}" destId="{DB6CDA90-62D8-4540-B8DA-60693DED4440}" srcOrd="2" destOrd="0" presId="urn:microsoft.com/office/officeart/2016/7/layout/RepeatingBendingProcessNew"/>
    <dgm:cxn modelId="{5EC68B3C-F1F1-497E-873C-B00F43AB2F57}" type="presParOf" srcId="{49FEC84F-5DB4-45B4-A587-EA60A794BDDE}" destId="{F99F3E78-9F1F-4D80-973B-592566A3613B}" srcOrd="3" destOrd="0" presId="urn:microsoft.com/office/officeart/2016/7/layout/RepeatingBendingProcessNew"/>
    <dgm:cxn modelId="{57749D74-9ACF-4390-8BA4-28561FC2ED5B}" type="presParOf" srcId="{F99F3E78-9F1F-4D80-973B-592566A3613B}" destId="{3E2322F9-A341-48D1-9D3A-CCD859522FF4}" srcOrd="0" destOrd="0" presId="urn:microsoft.com/office/officeart/2016/7/layout/RepeatingBendingProcessNew"/>
    <dgm:cxn modelId="{1FE7D0B7-B569-4EDE-8C05-39BA63096201}" type="presParOf" srcId="{49FEC84F-5DB4-45B4-A587-EA60A794BDDE}" destId="{7BF21DA9-1968-46D6-95BB-0568B681DC06}" srcOrd="4" destOrd="0" presId="urn:microsoft.com/office/officeart/2016/7/layout/RepeatingBendingProcessNew"/>
    <dgm:cxn modelId="{DFB664B9-361C-422D-81AF-E1B65EDC5649}" type="presParOf" srcId="{49FEC84F-5DB4-45B4-A587-EA60A794BDDE}" destId="{8D3C42F1-5041-4780-ADA6-B0EDF9F900E6}" srcOrd="5" destOrd="0" presId="urn:microsoft.com/office/officeart/2016/7/layout/RepeatingBendingProcessNew"/>
    <dgm:cxn modelId="{655564F5-3D3B-41F0-A429-06EF11E3E7C7}" type="presParOf" srcId="{8D3C42F1-5041-4780-ADA6-B0EDF9F900E6}" destId="{026EA2F8-DE6F-4E74-ACA0-AAD0E28F17E7}" srcOrd="0" destOrd="0" presId="urn:microsoft.com/office/officeart/2016/7/layout/RepeatingBendingProcessNew"/>
    <dgm:cxn modelId="{B64D984D-9665-46FE-A1F6-A89B190F8837}" type="presParOf" srcId="{49FEC84F-5DB4-45B4-A587-EA60A794BDDE}" destId="{59A3323D-D706-4CB5-AF3E-51DCB485A890}" srcOrd="6"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DE6DC37-534F-4D5A-B82B-4DCB1F1049F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84E5C88-0AE1-4216-A265-CDEB2F1225A2}">
      <dgm:prSet/>
      <dgm:spPr/>
      <dgm:t>
        <a:bodyPr/>
        <a:lstStyle/>
        <a:p>
          <a:r>
            <a:rPr lang="en-GB"/>
            <a:t>Changes in education policy are never universally welcomed.</a:t>
          </a:r>
          <a:endParaRPr lang="en-US"/>
        </a:p>
      </dgm:t>
    </dgm:pt>
    <dgm:pt modelId="{83040F24-49AB-4B8E-AD6D-51DBF8F81DDF}" type="parTrans" cxnId="{C7AE4D60-D495-457F-B478-8BF6FCC6115B}">
      <dgm:prSet/>
      <dgm:spPr/>
      <dgm:t>
        <a:bodyPr/>
        <a:lstStyle/>
        <a:p>
          <a:endParaRPr lang="en-US"/>
        </a:p>
      </dgm:t>
    </dgm:pt>
    <dgm:pt modelId="{7B44A2F9-FD22-4DFF-A527-FE4FBB8655A0}" type="sibTrans" cxnId="{C7AE4D60-D495-457F-B478-8BF6FCC6115B}">
      <dgm:prSet/>
      <dgm:spPr/>
      <dgm:t>
        <a:bodyPr/>
        <a:lstStyle/>
        <a:p>
          <a:endParaRPr lang="en-US"/>
        </a:p>
      </dgm:t>
    </dgm:pt>
    <dgm:pt modelId="{F8B805B0-383D-4422-8C29-C90F149ADAE9}">
      <dgm:prSet/>
      <dgm:spPr/>
      <dgm:t>
        <a:bodyPr/>
        <a:lstStyle/>
        <a:p>
          <a:r>
            <a:rPr lang="en-GB"/>
            <a:t>Write an academic Scrapbook reflecting on two key contested issues in education in Wales or the UK since 1840. </a:t>
          </a:r>
          <a:endParaRPr lang="en-US"/>
        </a:p>
      </dgm:t>
    </dgm:pt>
    <dgm:pt modelId="{81652DE0-DED6-440A-8C94-F473582AA5C1}" type="parTrans" cxnId="{14037535-7C53-45EC-ABA4-8F6BE87CCD7C}">
      <dgm:prSet/>
      <dgm:spPr/>
      <dgm:t>
        <a:bodyPr/>
        <a:lstStyle/>
        <a:p>
          <a:endParaRPr lang="en-US"/>
        </a:p>
      </dgm:t>
    </dgm:pt>
    <dgm:pt modelId="{8084DA64-7C22-4CD6-B39C-58DAC1A50D6D}" type="sibTrans" cxnId="{14037535-7C53-45EC-ABA4-8F6BE87CCD7C}">
      <dgm:prSet/>
      <dgm:spPr/>
      <dgm:t>
        <a:bodyPr/>
        <a:lstStyle/>
        <a:p>
          <a:endParaRPr lang="en-US"/>
        </a:p>
      </dgm:t>
    </dgm:pt>
    <dgm:pt modelId="{BE5385C1-F9A0-47EB-A307-189B7C0F300C}">
      <dgm:prSet/>
      <dgm:spPr/>
      <dgm:t>
        <a:bodyPr/>
        <a:lstStyle/>
        <a:p>
          <a:r>
            <a:rPr lang="en-GB"/>
            <a:t>Your Scrapbook must include two contested issues of your own choice. </a:t>
          </a:r>
          <a:endParaRPr lang="en-US"/>
        </a:p>
      </dgm:t>
    </dgm:pt>
    <dgm:pt modelId="{D22AE721-2D7E-411E-B58E-7FC0722BF2BA}" type="parTrans" cxnId="{6303ADD4-FCA5-4970-A590-EB4972A5EA79}">
      <dgm:prSet/>
      <dgm:spPr/>
      <dgm:t>
        <a:bodyPr/>
        <a:lstStyle/>
        <a:p>
          <a:endParaRPr lang="en-US"/>
        </a:p>
      </dgm:t>
    </dgm:pt>
    <dgm:pt modelId="{B72997C5-7023-4467-AC28-71955B4DE34F}" type="sibTrans" cxnId="{6303ADD4-FCA5-4970-A590-EB4972A5EA79}">
      <dgm:prSet/>
      <dgm:spPr/>
      <dgm:t>
        <a:bodyPr/>
        <a:lstStyle/>
        <a:p>
          <a:endParaRPr lang="en-US"/>
        </a:p>
      </dgm:t>
    </dgm:pt>
    <dgm:pt modelId="{0E18328E-A466-498F-9B91-78B83BB1B3D0}" type="pres">
      <dgm:prSet presAssocID="{EDE6DC37-534F-4D5A-B82B-4DCB1F1049FE}" presName="root" presStyleCnt="0">
        <dgm:presLayoutVars>
          <dgm:dir/>
          <dgm:resizeHandles val="exact"/>
        </dgm:presLayoutVars>
      </dgm:prSet>
      <dgm:spPr/>
    </dgm:pt>
    <dgm:pt modelId="{67295BC5-F80B-4D10-B3AD-76AF9B415298}" type="pres">
      <dgm:prSet presAssocID="{E84E5C88-0AE1-4216-A265-CDEB2F1225A2}" presName="compNode" presStyleCnt="0"/>
      <dgm:spPr/>
    </dgm:pt>
    <dgm:pt modelId="{A5DA15D0-9DAD-41BF-943D-0FCE5A48036B}" type="pres">
      <dgm:prSet presAssocID="{E84E5C88-0AE1-4216-A265-CDEB2F1225A2}" presName="bgRect" presStyleLbl="bgShp" presStyleIdx="0" presStyleCnt="3"/>
      <dgm:spPr/>
    </dgm:pt>
    <dgm:pt modelId="{0F59551E-5E9B-4A18-8B64-2CC0056C150E}" type="pres">
      <dgm:prSet presAssocID="{E84E5C88-0AE1-4216-A265-CDEB2F1225A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aduation Cap"/>
        </a:ext>
      </dgm:extLst>
    </dgm:pt>
    <dgm:pt modelId="{704AEB50-1136-47ED-B600-84DC5D137495}" type="pres">
      <dgm:prSet presAssocID="{E84E5C88-0AE1-4216-A265-CDEB2F1225A2}" presName="spaceRect" presStyleCnt="0"/>
      <dgm:spPr/>
    </dgm:pt>
    <dgm:pt modelId="{CB5771F2-9D0D-40F8-922B-48E001B9D1D2}" type="pres">
      <dgm:prSet presAssocID="{E84E5C88-0AE1-4216-A265-CDEB2F1225A2}" presName="parTx" presStyleLbl="revTx" presStyleIdx="0" presStyleCnt="3">
        <dgm:presLayoutVars>
          <dgm:chMax val="0"/>
          <dgm:chPref val="0"/>
        </dgm:presLayoutVars>
      </dgm:prSet>
      <dgm:spPr/>
    </dgm:pt>
    <dgm:pt modelId="{D1AA5228-2382-4D21-A32C-BD40F31C92F3}" type="pres">
      <dgm:prSet presAssocID="{7B44A2F9-FD22-4DFF-A527-FE4FBB8655A0}" presName="sibTrans" presStyleCnt="0"/>
      <dgm:spPr/>
    </dgm:pt>
    <dgm:pt modelId="{781ED2C9-E618-434D-ACF3-C23550053908}" type="pres">
      <dgm:prSet presAssocID="{F8B805B0-383D-4422-8C29-C90F149ADAE9}" presName="compNode" presStyleCnt="0"/>
      <dgm:spPr/>
    </dgm:pt>
    <dgm:pt modelId="{B744864C-E7E1-4981-8020-33218FA0FCF2}" type="pres">
      <dgm:prSet presAssocID="{F8B805B0-383D-4422-8C29-C90F149ADAE9}" presName="bgRect" presStyleLbl="bgShp" presStyleIdx="1" presStyleCnt="3"/>
      <dgm:spPr/>
    </dgm:pt>
    <dgm:pt modelId="{D0B0DB5B-DBB5-492F-B1E7-EF4993E764B0}" type="pres">
      <dgm:prSet presAssocID="{F8B805B0-383D-4422-8C29-C90F149ADAE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7E9C3895-C4CA-4A29-8E1A-39F2C4A856BE}" type="pres">
      <dgm:prSet presAssocID="{F8B805B0-383D-4422-8C29-C90F149ADAE9}" presName="spaceRect" presStyleCnt="0"/>
      <dgm:spPr/>
    </dgm:pt>
    <dgm:pt modelId="{DE523AA4-2589-4DE0-9949-FD0229410463}" type="pres">
      <dgm:prSet presAssocID="{F8B805B0-383D-4422-8C29-C90F149ADAE9}" presName="parTx" presStyleLbl="revTx" presStyleIdx="1" presStyleCnt="3">
        <dgm:presLayoutVars>
          <dgm:chMax val="0"/>
          <dgm:chPref val="0"/>
        </dgm:presLayoutVars>
      </dgm:prSet>
      <dgm:spPr/>
    </dgm:pt>
    <dgm:pt modelId="{1EF76CA2-E9CB-440F-9202-86C43FC366AA}" type="pres">
      <dgm:prSet presAssocID="{8084DA64-7C22-4CD6-B39C-58DAC1A50D6D}" presName="sibTrans" presStyleCnt="0"/>
      <dgm:spPr/>
    </dgm:pt>
    <dgm:pt modelId="{E8A1C7AE-C429-4ED3-AEDA-9ABDDDCAF898}" type="pres">
      <dgm:prSet presAssocID="{BE5385C1-F9A0-47EB-A307-189B7C0F300C}" presName="compNode" presStyleCnt="0"/>
      <dgm:spPr/>
    </dgm:pt>
    <dgm:pt modelId="{E6E76B70-11A7-41FD-AD14-038B01C4F464}" type="pres">
      <dgm:prSet presAssocID="{BE5385C1-F9A0-47EB-A307-189B7C0F300C}" presName="bgRect" presStyleLbl="bgShp" presStyleIdx="2" presStyleCnt="3"/>
      <dgm:spPr/>
    </dgm:pt>
    <dgm:pt modelId="{D173FCE5-2E1E-4DB2-B371-F11D3E4D3E34}" type="pres">
      <dgm:prSet presAssocID="{BE5385C1-F9A0-47EB-A307-189B7C0F300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osed Book"/>
        </a:ext>
      </dgm:extLst>
    </dgm:pt>
    <dgm:pt modelId="{1ED5B920-C8C2-40A5-A7D9-0C7A44807211}" type="pres">
      <dgm:prSet presAssocID="{BE5385C1-F9A0-47EB-A307-189B7C0F300C}" presName="spaceRect" presStyleCnt="0"/>
      <dgm:spPr/>
    </dgm:pt>
    <dgm:pt modelId="{6AC9BEC9-DE50-41B8-84CA-09115A07A0E5}" type="pres">
      <dgm:prSet presAssocID="{BE5385C1-F9A0-47EB-A307-189B7C0F300C}" presName="parTx" presStyleLbl="revTx" presStyleIdx="2" presStyleCnt="3">
        <dgm:presLayoutVars>
          <dgm:chMax val="0"/>
          <dgm:chPref val="0"/>
        </dgm:presLayoutVars>
      </dgm:prSet>
      <dgm:spPr/>
    </dgm:pt>
  </dgm:ptLst>
  <dgm:cxnLst>
    <dgm:cxn modelId="{2696DA2C-62BC-4A72-BBEB-F94B6A893C26}" type="presOf" srcId="{F8B805B0-383D-4422-8C29-C90F149ADAE9}" destId="{DE523AA4-2589-4DE0-9949-FD0229410463}" srcOrd="0" destOrd="0" presId="urn:microsoft.com/office/officeart/2018/2/layout/IconVerticalSolidList"/>
    <dgm:cxn modelId="{14037535-7C53-45EC-ABA4-8F6BE87CCD7C}" srcId="{EDE6DC37-534F-4D5A-B82B-4DCB1F1049FE}" destId="{F8B805B0-383D-4422-8C29-C90F149ADAE9}" srcOrd="1" destOrd="0" parTransId="{81652DE0-DED6-440A-8C94-F473582AA5C1}" sibTransId="{8084DA64-7C22-4CD6-B39C-58DAC1A50D6D}"/>
    <dgm:cxn modelId="{A7BDD23B-48FD-45AE-BB5D-A3A74F9D349F}" type="presOf" srcId="{E84E5C88-0AE1-4216-A265-CDEB2F1225A2}" destId="{CB5771F2-9D0D-40F8-922B-48E001B9D1D2}" srcOrd="0" destOrd="0" presId="urn:microsoft.com/office/officeart/2018/2/layout/IconVerticalSolidList"/>
    <dgm:cxn modelId="{C7AE4D60-D495-457F-B478-8BF6FCC6115B}" srcId="{EDE6DC37-534F-4D5A-B82B-4DCB1F1049FE}" destId="{E84E5C88-0AE1-4216-A265-CDEB2F1225A2}" srcOrd="0" destOrd="0" parTransId="{83040F24-49AB-4B8E-AD6D-51DBF8F81DDF}" sibTransId="{7B44A2F9-FD22-4DFF-A527-FE4FBB8655A0}"/>
    <dgm:cxn modelId="{6303ADD4-FCA5-4970-A590-EB4972A5EA79}" srcId="{EDE6DC37-534F-4D5A-B82B-4DCB1F1049FE}" destId="{BE5385C1-F9A0-47EB-A307-189B7C0F300C}" srcOrd="2" destOrd="0" parTransId="{D22AE721-2D7E-411E-B58E-7FC0722BF2BA}" sibTransId="{B72997C5-7023-4467-AC28-71955B4DE34F}"/>
    <dgm:cxn modelId="{7943ABD5-5852-48B2-BEDA-2A997517332E}" type="presOf" srcId="{EDE6DC37-534F-4D5A-B82B-4DCB1F1049FE}" destId="{0E18328E-A466-498F-9B91-78B83BB1B3D0}" srcOrd="0" destOrd="0" presId="urn:microsoft.com/office/officeart/2018/2/layout/IconVerticalSolidList"/>
    <dgm:cxn modelId="{B05941D9-D355-44B7-8530-9B5E8BC72936}" type="presOf" srcId="{BE5385C1-F9A0-47EB-A307-189B7C0F300C}" destId="{6AC9BEC9-DE50-41B8-84CA-09115A07A0E5}" srcOrd="0" destOrd="0" presId="urn:microsoft.com/office/officeart/2018/2/layout/IconVerticalSolidList"/>
    <dgm:cxn modelId="{2FF7AC4B-F6BF-4E23-9A5A-38D0C844B808}" type="presParOf" srcId="{0E18328E-A466-498F-9B91-78B83BB1B3D0}" destId="{67295BC5-F80B-4D10-B3AD-76AF9B415298}" srcOrd="0" destOrd="0" presId="urn:microsoft.com/office/officeart/2018/2/layout/IconVerticalSolidList"/>
    <dgm:cxn modelId="{1A1CB442-65CF-4256-AF49-E9A21EAF913E}" type="presParOf" srcId="{67295BC5-F80B-4D10-B3AD-76AF9B415298}" destId="{A5DA15D0-9DAD-41BF-943D-0FCE5A48036B}" srcOrd="0" destOrd="0" presId="urn:microsoft.com/office/officeart/2018/2/layout/IconVerticalSolidList"/>
    <dgm:cxn modelId="{ABED3FA0-D000-47D7-9820-8EF51D320BA9}" type="presParOf" srcId="{67295BC5-F80B-4D10-B3AD-76AF9B415298}" destId="{0F59551E-5E9B-4A18-8B64-2CC0056C150E}" srcOrd="1" destOrd="0" presId="urn:microsoft.com/office/officeart/2018/2/layout/IconVerticalSolidList"/>
    <dgm:cxn modelId="{A8A2C739-048B-48E5-945C-C080D48C3F56}" type="presParOf" srcId="{67295BC5-F80B-4D10-B3AD-76AF9B415298}" destId="{704AEB50-1136-47ED-B600-84DC5D137495}" srcOrd="2" destOrd="0" presId="urn:microsoft.com/office/officeart/2018/2/layout/IconVerticalSolidList"/>
    <dgm:cxn modelId="{6101CD9C-104E-4F11-B810-5C8A29426600}" type="presParOf" srcId="{67295BC5-F80B-4D10-B3AD-76AF9B415298}" destId="{CB5771F2-9D0D-40F8-922B-48E001B9D1D2}" srcOrd="3" destOrd="0" presId="urn:microsoft.com/office/officeart/2018/2/layout/IconVerticalSolidList"/>
    <dgm:cxn modelId="{111067A6-DB68-47BE-9542-699E343E3DFC}" type="presParOf" srcId="{0E18328E-A466-498F-9B91-78B83BB1B3D0}" destId="{D1AA5228-2382-4D21-A32C-BD40F31C92F3}" srcOrd="1" destOrd="0" presId="urn:microsoft.com/office/officeart/2018/2/layout/IconVerticalSolidList"/>
    <dgm:cxn modelId="{47417783-6A8F-4029-9675-1A69A801E03A}" type="presParOf" srcId="{0E18328E-A466-498F-9B91-78B83BB1B3D0}" destId="{781ED2C9-E618-434D-ACF3-C23550053908}" srcOrd="2" destOrd="0" presId="urn:microsoft.com/office/officeart/2018/2/layout/IconVerticalSolidList"/>
    <dgm:cxn modelId="{55C10D14-8E0C-4466-86E7-01807D26A564}" type="presParOf" srcId="{781ED2C9-E618-434D-ACF3-C23550053908}" destId="{B744864C-E7E1-4981-8020-33218FA0FCF2}" srcOrd="0" destOrd="0" presId="urn:microsoft.com/office/officeart/2018/2/layout/IconVerticalSolidList"/>
    <dgm:cxn modelId="{5DEAAB75-3A24-4EA8-A401-6F199235B768}" type="presParOf" srcId="{781ED2C9-E618-434D-ACF3-C23550053908}" destId="{D0B0DB5B-DBB5-492F-B1E7-EF4993E764B0}" srcOrd="1" destOrd="0" presId="urn:microsoft.com/office/officeart/2018/2/layout/IconVerticalSolidList"/>
    <dgm:cxn modelId="{B4007444-E17F-48A4-862D-116368ED11C8}" type="presParOf" srcId="{781ED2C9-E618-434D-ACF3-C23550053908}" destId="{7E9C3895-C4CA-4A29-8E1A-39F2C4A856BE}" srcOrd="2" destOrd="0" presId="urn:microsoft.com/office/officeart/2018/2/layout/IconVerticalSolidList"/>
    <dgm:cxn modelId="{3E6811EB-F279-4B25-A018-1AE8B8CFD193}" type="presParOf" srcId="{781ED2C9-E618-434D-ACF3-C23550053908}" destId="{DE523AA4-2589-4DE0-9949-FD0229410463}" srcOrd="3" destOrd="0" presId="urn:microsoft.com/office/officeart/2018/2/layout/IconVerticalSolidList"/>
    <dgm:cxn modelId="{8D86860D-2A21-40F9-A711-BF6558D0F601}" type="presParOf" srcId="{0E18328E-A466-498F-9B91-78B83BB1B3D0}" destId="{1EF76CA2-E9CB-440F-9202-86C43FC366AA}" srcOrd="3" destOrd="0" presId="urn:microsoft.com/office/officeart/2018/2/layout/IconVerticalSolidList"/>
    <dgm:cxn modelId="{2D3B0125-0838-44F3-907C-019FAAADF618}" type="presParOf" srcId="{0E18328E-A466-498F-9B91-78B83BB1B3D0}" destId="{E8A1C7AE-C429-4ED3-AEDA-9ABDDDCAF898}" srcOrd="4" destOrd="0" presId="urn:microsoft.com/office/officeart/2018/2/layout/IconVerticalSolidList"/>
    <dgm:cxn modelId="{DB5C2883-2C3C-40AE-8432-A6FDC11057ED}" type="presParOf" srcId="{E8A1C7AE-C429-4ED3-AEDA-9ABDDDCAF898}" destId="{E6E76B70-11A7-41FD-AD14-038B01C4F464}" srcOrd="0" destOrd="0" presId="urn:microsoft.com/office/officeart/2018/2/layout/IconVerticalSolidList"/>
    <dgm:cxn modelId="{0A0A7164-2561-4B41-9744-DE8F746CF7D1}" type="presParOf" srcId="{E8A1C7AE-C429-4ED3-AEDA-9ABDDDCAF898}" destId="{D173FCE5-2E1E-4DB2-B371-F11D3E4D3E34}" srcOrd="1" destOrd="0" presId="urn:microsoft.com/office/officeart/2018/2/layout/IconVerticalSolidList"/>
    <dgm:cxn modelId="{DB56B6EF-913D-4B6C-9F4D-E88CCFEB9F70}" type="presParOf" srcId="{E8A1C7AE-C429-4ED3-AEDA-9ABDDDCAF898}" destId="{1ED5B920-C8C2-40A5-A7D9-0C7A44807211}" srcOrd="2" destOrd="0" presId="urn:microsoft.com/office/officeart/2018/2/layout/IconVerticalSolidList"/>
    <dgm:cxn modelId="{5FA0341A-9FAD-422C-8DE7-5AC5C2D3DBC7}" type="presParOf" srcId="{E8A1C7AE-C429-4ED3-AEDA-9ABDDDCAF898}" destId="{6AC9BEC9-DE50-41B8-84CA-09115A07A0E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CF37E29-2FCF-4997-9622-E67C71836D91}"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54AB831-CC4E-4A20-B870-A64D2B033557}">
      <dgm:prSet/>
      <dgm:spPr/>
      <dgm:t>
        <a:bodyPr/>
        <a:lstStyle/>
        <a:p>
          <a:r>
            <a:rPr lang="en-GB"/>
            <a:t>1802 Factory Act (Peel)</a:t>
          </a:r>
          <a:endParaRPr lang="en-US"/>
        </a:p>
      </dgm:t>
    </dgm:pt>
    <dgm:pt modelId="{99951176-38BA-493F-9774-AACB25CE0C8D}" type="parTrans" cxnId="{50CE118F-0EE9-41A2-89F0-DBD437ACD852}">
      <dgm:prSet/>
      <dgm:spPr/>
      <dgm:t>
        <a:bodyPr/>
        <a:lstStyle/>
        <a:p>
          <a:endParaRPr lang="en-US"/>
        </a:p>
      </dgm:t>
    </dgm:pt>
    <dgm:pt modelId="{83B662F5-A43D-4C76-AC64-6A34DA90A2D9}" type="sibTrans" cxnId="{50CE118F-0EE9-41A2-89F0-DBD437ACD852}">
      <dgm:prSet/>
      <dgm:spPr/>
      <dgm:t>
        <a:bodyPr/>
        <a:lstStyle/>
        <a:p>
          <a:endParaRPr lang="en-US"/>
        </a:p>
      </dgm:t>
    </dgm:pt>
    <dgm:pt modelId="{4F76F0C1-E44A-448D-9815-1FB26E8B3E8A}">
      <dgm:prSet/>
      <dgm:spPr/>
      <dgm:t>
        <a:bodyPr/>
        <a:lstStyle/>
        <a:p>
          <a:r>
            <a:rPr lang="en-GB"/>
            <a:t>1807 Parochial Schools Act</a:t>
          </a:r>
          <a:endParaRPr lang="en-US"/>
        </a:p>
      </dgm:t>
    </dgm:pt>
    <dgm:pt modelId="{5A5EEF62-E7FB-4205-A095-9F28A1B405C8}" type="parTrans" cxnId="{294E41E8-D0DF-46D3-B047-C65EE63BCE3A}">
      <dgm:prSet/>
      <dgm:spPr/>
      <dgm:t>
        <a:bodyPr/>
        <a:lstStyle/>
        <a:p>
          <a:endParaRPr lang="en-US"/>
        </a:p>
      </dgm:t>
    </dgm:pt>
    <dgm:pt modelId="{5D1BE832-CD46-4230-96E0-05401B8447F2}" type="sibTrans" cxnId="{294E41E8-D0DF-46D3-B047-C65EE63BCE3A}">
      <dgm:prSet/>
      <dgm:spPr/>
      <dgm:t>
        <a:bodyPr/>
        <a:lstStyle/>
        <a:p>
          <a:endParaRPr lang="en-US"/>
        </a:p>
      </dgm:t>
    </dgm:pt>
    <dgm:pt modelId="{4575A371-5EFF-4A90-A31A-8A624FA22678}">
      <dgm:prSet/>
      <dgm:spPr/>
      <dgm:t>
        <a:bodyPr/>
        <a:lstStyle/>
        <a:p>
          <a:r>
            <a:rPr lang="en-GB"/>
            <a:t>National Society</a:t>
          </a:r>
          <a:endParaRPr lang="en-US"/>
        </a:p>
      </dgm:t>
    </dgm:pt>
    <dgm:pt modelId="{EB1C6674-CF82-4841-A177-362C1120A637}" type="parTrans" cxnId="{F551A550-5EA8-4B7C-8416-37720978DF06}">
      <dgm:prSet/>
      <dgm:spPr/>
      <dgm:t>
        <a:bodyPr/>
        <a:lstStyle/>
        <a:p>
          <a:endParaRPr lang="en-US"/>
        </a:p>
      </dgm:t>
    </dgm:pt>
    <dgm:pt modelId="{AB3F6D4E-6D14-4661-A162-C3AA2909EF41}" type="sibTrans" cxnId="{F551A550-5EA8-4B7C-8416-37720978DF06}">
      <dgm:prSet/>
      <dgm:spPr/>
      <dgm:t>
        <a:bodyPr/>
        <a:lstStyle/>
        <a:p>
          <a:endParaRPr lang="en-US"/>
        </a:p>
      </dgm:t>
    </dgm:pt>
    <dgm:pt modelId="{3EA8417C-AEC3-455D-8E55-B2977B4352D5}">
      <dgm:prSet/>
      <dgm:spPr/>
      <dgm:t>
        <a:bodyPr/>
        <a:lstStyle/>
        <a:p>
          <a:r>
            <a:rPr lang="en-GB"/>
            <a:t>British and Foreign School society</a:t>
          </a:r>
          <a:endParaRPr lang="en-US"/>
        </a:p>
      </dgm:t>
    </dgm:pt>
    <dgm:pt modelId="{80D41A0D-4D90-4B81-A45C-A507EBEE4F97}" type="parTrans" cxnId="{BA07A80C-BA36-4892-8A76-A6646EC19108}">
      <dgm:prSet/>
      <dgm:spPr/>
      <dgm:t>
        <a:bodyPr/>
        <a:lstStyle/>
        <a:p>
          <a:endParaRPr lang="en-US"/>
        </a:p>
      </dgm:t>
    </dgm:pt>
    <dgm:pt modelId="{EC02AC19-3A93-45E0-88A9-FAD1DCAD6A5E}" type="sibTrans" cxnId="{BA07A80C-BA36-4892-8A76-A6646EC19108}">
      <dgm:prSet/>
      <dgm:spPr/>
      <dgm:t>
        <a:bodyPr/>
        <a:lstStyle/>
        <a:p>
          <a:endParaRPr lang="en-US"/>
        </a:p>
      </dgm:t>
    </dgm:pt>
    <dgm:pt modelId="{FC44E5A1-6670-4E9B-88CF-DBD09216AAC9}">
      <dgm:prSet/>
      <dgm:spPr/>
      <dgm:t>
        <a:bodyPr/>
        <a:lstStyle/>
        <a:p>
          <a:r>
            <a:rPr lang="en-GB"/>
            <a:t>Home and Colonial Institution</a:t>
          </a:r>
          <a:endParaRPr lang="en-US"/>
        </a:p>
      </dgm:t>
    </dgm:pt>
    <dgm:pt modelId="{EFCFEB70-7E2B-4C2B-9BBA-2704409E4117}" type="parTrans" cxnId="{6FB52499-1DCE-485E-9173-8DFE17662E01}">
      <dgm:prSet/>
      <dgm:spPr/>
      <dgm:t>
        <a:bodyPr/>
        <a:lstStyle/>
        <a:p>
          <a:endParaRPr lang="en-US"/>
        </a:p>
      </dgm:t>
    </dgm:pt>
    <dgm:pt modelId="{541E20C4-8E4A-4F1A-AA0E-874A7E1AD881}" type="sibTrans" cxnId="{6FB52499-1DCE-485E-9173-8DFE17662E01}">
      <dgm:prSet/>
      <dgm:spPr/>
      <dgm:t>
        <a:bodyPr/>
        <a:lstStyle/>
        <a:p>
          <a:endParaRPr lang="en-US"/>
        </a:p>
      </dgm:t>
    </dgm:pt>
    <dgm:pt modelId="{CC580EF6-9C33-4A2B-9F48-6CE95DF72E5D}">
      <dgm:prSet/>
      <dgm:spPr/>
      <dgm:t>
        <a:bodyPr/>
        <a:lstStyle/>
        <a:p>
          <a:r>
            <a:rPr lang="en-GB"/>
            <a:t>Central Society of Education</a:t>
          </a:r>
          <a:endParaRPr lang="en-US"/>
        </a:p>
      </dgm:t>
    </dgm:pt>
    <dgm:pt modelId="{B38B7739-EECC-45C7-9568-0821FDC340F3}" type="parTrans" cxnId="{1396FEB7-4F56-40C1-BC39-212CEE36DF55}">
      <dgm:prSet/>
      <dgm:spPr/>
      <dgm:t>
        <a:bodyPr/>
        <a:lstStyle/>
        <a:p>
          <a:endParaRPr lang="en-US"/>
        </a:p>
      </dgm:t>
    </dgm:pt>
    <dgm:pt modelId="{E63926CA-29E5-4566-BE4F-A360DB5CF525}" type="sibTrans" cxnId="{1396FEB7-4F56-40C1-BC39-212CEE36DF55}">
      <dgm:prSet/>
      <dgm:spPr/>
      <dgm:t>
        <a:bodyPr/>
        <a:lstStyle/>
        <a:p>
          <a:endParaRPr lang="en-US"/>
        </a:p>
      </dgm:t>
    </dgm:pt>
    <dgm:pt modelId="{49992CED-BDEE-45A7-9B1F-118F93CDDFB1}" type="pres">
      <dgm:prSet presAssocID="{2CF37E29-2FCF-4997-9622-E67C71836D91}" presName="root" presStyleCnt="0">
        <dgm:presLayoutVars>
          <dgm:dir/>
          <dgm:resizeHandles val="exact"/>
        </dgm:presLayoutVars>
      </dgm:prSet>
      <dgm:spPr/>
    </dgm:pt>
    <dgm:pt modelId="{53ED461D-D0AC-4B7A-BD90-533040A12071}" type="pres">
      <dgm:prSet presAssocID="{2CF37E29-2FCF-4997-9622-E67C71836D91}" presName="container" presStyleCnt="0">
        <dgm:presLayoutVars>
          <dgm:dir/>
          <dgm:resizeHandles val="exact"/>
        </dgm:presLayoutVars>
      </dgm:prSet>
      <dgm:spPr/>
    </dgm:pt>
    <dgm:pt modelId="{AA7A98E1-8D4E-422B-A6AD-C70ECD62C353}" type="pres">
      <dgm:prSet presAssocID="{954AB831-CC4E-4A20-B870-A64D2B033557}" presName="compNode" presStyleCnt="0"/>
      <dgm:spPr/>
    </dgm:pt>
    <dgm:pt modelId="{03A4BD4C-1698-47B9-809C-084895239F60}" type="pres">
      <dgm:prSet presAssocID="{954AB831-CC4E-4A20-B870-A64D2B033557}" presName="iconBgRect" presStyleLbl="bgShp" presStyleIdx="0" presStyleCnt="6"/>
      <dgm:spPr/>
    </dgm:pt>
    <dgm:pt modelId="{F5DAAA44-0E49-4D0B-8E9A-52B8DC80B63F}" type="pres">
      <dgm:prSet presAssocID="{954AB831-CC4E-4A20-B870-A64D2B033557}"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actory"/>
        </a:ext>
      </dgm:extLst>
    </dgm:pt>
    <dgm:pt modelId="{11AA2E45-F27B-4C63-BADB-678267D917F3}" type="pres">
      <dgm:prSet presAssocID="{954AB831-CC4E-4A20-B870-A64D2B033557}" presName="spaceRect" presStyleCnt="0"/>
      <dgm:spPr/>
    </dgm:pt>
    <dgm:pt modelId="{3C7B33DF-1227-4F71-A449-5B5721C67100}" type="pres">
      <dgm:prSet presAssocID="{954AB831-CC4E-4A20-B870-A64D2B033557}" presName="textRect" presStyleLbl="revTx" presStyleIdx="0" presStyleCnt="6">
        <dgm:presLayoutVars>
          <dgm:chMax val="1"/>
          <dgm:chPref val="1"/>
        </dgm:presLayoutVars>
      </dgm:prSet>
      <dgm:spPr/>
    </dgm:pt>
    <dgm:pt modelId="{2B24DA89-B7A7-4FA5-8B7B-9ED7B4674E58}" type="pres">
      <dgm:prSet presAssocID="{83B662F5-A43D-4C76-AC64-6A34DA90A2D9}" presName="sibTrans" presStyleLbl="sibTrans2D1" presStyleIdx="0" presStyleCnt="0"/>
      <dgm:spPr/>
    </dgm:pt>
    <dgm:pt modelId="{E88E8479-7E0D-4B6D-A93B-D9D3F716EB85}" type="pres">
      <dgm:prSet presAssocID="{4F76F0C1-E44A-448D-9815-1FB26E8B3E8A}" presName="compNode" presStyleCnt="0"/>
      <dgm:spPr/>
    </dgm:pt>
    <dgm:pt modelId="{BEB4BCE6-BC82-46A7-AB9F-7C6BB5682D48}" type="pres">
      <dgm:prSet presAssocID="{4F76F0C1-E44A-448D-9815-1FB26E8B3E8A}" presName="iconBgRect" presStyleLbl="bgShp" presStyleIdx="1" presStyleCnt="6"/>
      <dgm:spPr/>
    </dgm:pt>
    <dgm:pt modelId="{0F275409-BF49-4C91-914A-32F17562C28B}" type="pres">
      <dgm:prSet presAssocID="{4F76F0C1-E44A-448D-9815-1FB26E8B3E8A}"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0B727516-805E-46AE-9ACA-D247A341FC44}" type="pres">
      <dgm:prSet presAssocID="{4F76F0C1-E44A-448D-9815-1FB26E8B3E8A}" presName="spaceRect" presStyleCnt="0"/>
      <dgm:spPr/>
    </dgm:pt>
    <dgm:pt modelId="{4622FCEF-C265-41EE-BBA8-85EF4657045D}" type="pres">
      <dgm:prSet presAssocID="{4F76F0C1-E44A-448D-9815-1FB26E8B3E8A}" presName="textRect" presStyleLbl="revTx" presStyleIdx="1" presStyleCnt="6">
        <dgm:presLayoutVars>
          <dgm:chMax val="1"/>
          <dgm:chPref val="1"/>
        </dgm:presLayoutVars>
      </dgm:prSet>
      <dgm:spPr/>
    </dgm:pt>
    <dgm:pt modelId="{A4510CD9-C2F7-420D-8E5B-47757CA8A095}" type="pres">
      <dgm:prSet presAssocID="{5D1BE832-CD46-4230-96E0-05401B8447F2}" presName="sibTrans" presStyleLbl="sibTrans2D1" presStyleIdx="0" presStyleCnt="0"/>
      <dgm:spPr/>
    </dgm:pt>
    <dgm:pt modelId="{561074AB-8E8D-4A3A-9EC5-F1F39EFB7E8E}" type="pres">
      <dgm:prSet presAssocID="{4575A371-5EFF-4A90-A31A-8A624FA22678}" presName="compNode" presStyleCnt="0"/>
      <dgm:spPr/>
    </dgm:pt>
    <dgm:pt modelId="{5A1BD8B5-1640-4663-913B-F9B4CDA11C28}" type="pres">
      <dgm:prSet presAssocID="{4575A371-5EFF-4A90-A31A-8A624FA22678}" presName="iconBgRect" presStyleLbl="bgShp" presStyleIdx="2" presStyleCnt="6"/>
      <dgm:spPr/>
    </dgm:pt>
    <dgm:pt modelId="{71E989BC-B771-412D-8B78-136824019B2C}" type="pres">
      <dgm:prSet presAssocID="{4575A371-5EFF-4A90-A31A-8A624FA22678}"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87931851-990A-4FD2-9B1F-22612860DF82}" type="pres">
      <dgm:prSet presAssocID="{4575A371-5EFF-4A90-A31A-8A624FA22678}" presName="spaceRect" presStyleCnt="0"/>
      <dgm:spPr/>
    </dgm:pt>
    <dgm:pt modelId="{9C7B7517-D00F-4602-8AC5-C4E254542C37}" type="pres">
      <dgm:prSet presAssocID="{4575A371-5EFF-4A90-A31A-8A624FA22678}" presName="textRect" presStyleLbl="revTx" presStyleIdx="2" presStyleCnt="6">
        <dgm:presLayoutVars>
          <dgm:chMax val="1"/>
          <dgm:chPref val="1"/>
        </dgm:presLayoutVars>
      </dgm:prSet>
      <dgm:spPr/>
    </dgm:pt>
    <dgm:pt modelId="{062574D8-D664-4FB2-A92B-9C4196C3F766}" type="pres">
      <dgm:prSet presAssocID="{AB3F6D4E-6D14-4661-A162-C3AA2909EF41}" presName="sibTrans" presStyleLbl="sibTrans2D1" presStyleIdx="0" presStyleCnt="0"/>
      <dgm:spPr/>
    </dgm:pt>
    <dgm:pt modelId="{5588385B-88C9-4112-90C2-02EBB4C99F82}" type="pres">
      <dgm:prSet presAssocID="{3EA8417C-AEC3-455D-8E55-B2977B4352D5}" presName="compNode" presStyleCnt="0"/>
      <dgm:spPr/>
    </dgm:pt>
    <dgm:pt modelId="{4CF37513-0157-49C0-93F6-81356A9A265D}" type="pres">
      <dgm:prSet presAssocID="{3EA8417C-AEC3-455D-8E55-B2977B4352D5}" presName="iconBgRect" presStyleLbl="bgShp" presStyleIdx="3" presStyleCnt="6"/>
      <dgm:spPr/>
    </dgm:pt>
    <dgm:pt modelId="{23C0D4B5-256A-4CF9-A895-C1FF3DD07669}" type="pres">
      <dgm:prSet presAssocID="{3EA8417C-AEC3-455D-8E55-B2977B4352D5}"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choolhouse"/>
        </a:ext>
      </dgm:extLst>
    </dgm:pt>
    <dgm:pt modelId="{8E593C51-6479-4AB8-B2B5-1C8FF2202347}" type="pres">
      <dgm:prSet presAssocID="{3EA8417C-AEC3-455D-8E55-B2977B4352D5}" presName="spaceRect" presStyleCnt="0"/>
      <dgm:spPr/>
    </dgm:pt>
    <dgm:pt modelId="{AD786777-7EA4-4FC5-8119-B71D95D632FC}" type="pres">
      <dgm:prSet presAssocID="{3EA8417C-AEC3-455D-8E55-B2977B4352D5}" presName="textRect" presStyleLbl="revTx" presStyleIdx="3" presStyleCnt="6">
        <dgm:presLayoutVars>
          <dgm:chMax val="1"/>
          <dgm:chPref val="1"/>
        </dgm:presLayoutVars>
      </dgm:prSet>
      <dgm:spPr/>
    </dgm:pt>
    <dgm:pt modelId="{187E3B78-4CD5-4792-9678-B2091C10E8F7}" type="pres">
      <dgm:prSet presAssocID="{EC02AC19-3A93-45E0-88A9-FAD1DCAD6A5E}" presName="sibTrans" presStyleLbl="sibTrans2D1" presStyleIdx="0" presStyleCnt="0"/>
      <dgm:spPr/>
    </dgm:pt>
    <dgm:pt modelId="{B185FD08-396E-44ED-A379-992B462A1BA3}" type="pres">
      <dgm:prSet presAssocID="{FC44E5A1-6670-4E9B-88CF-DBD09216AAC9}" presName="compNode" presStyleCnt="0"/>
      <dgm:spPr/>
    </dgm:pt>
    <dgm:pt modelId="{333B2071-2D2F-4E17-9479-B48DE4FCE2E8}" type="pres">
      <dgm:prSet presAssocID="{FC44E5A1-6670-4E9B-88CF-DBD09216AAC9}" presName="iconBgRect" presStyleLbl="bgShp" presStyleIdx="4" presStyleCnt="6"/>
      <dgm:spPr/>
    </dgm:pt>
    <dgm:pt modelId="{1497AA42-C58F-4E15-B4B1-D5E175C650BA}" type="pres">
      <dgm:prSet presAssocID="{FC44E5A1-6670-4E9B-88CF-DBD09216AAC9}"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ouse"/>
        </a:ext>
      </dgm:extLst>
    </dgm:pt>
    <dgm:pt modelId="{6085AF53-53F6-483A-AC12-E8C409ECACF3}" type="pres">
      <dgm:prSet presAssocID="{FC44E5A1-6670-4E9B-88CF-DBD09216AAC9}" presName="spaceRect" presStyleCnt="0"/>
      <dgm:spPr/>
    </dgm:pt>
    <dgm:pt modelId="{38AE8D8F-212E-4792-AFF7-436A95281A66}" type="pres">
      <dgm:prSet presAssocID="{FC44E5A1-6670-4E9B-88CF-DBD09216AAC9}" presName="textRect" presStyleLbl="revTx" presStyleIdx="4" presStyleCnt="6">
        <dgm:presLayoutVars>
          <dgm:chMax val="1"/>
          <dgm:chPref val="1"/>
        </dgm:presLayoutVars>
      </dgm:prSet>
      <dgm:spPr/>
    </dgm:pt>
    <dgm:pt modelId="{2556B736-9524-464E-ACB7-D037B37E55F7}" type="pres">
      <dgm:prSet presAssocID="{541E20C4-8E4A-4F1A-AA0E-874A7E1AD881}" presName="sibTrans" presStyleLbl="sibTrans2D1" presStyleIdx="0" presStyleCnt="0"/>
      <dgm:spPr/>
    </dgm:pt>
    <dgm:pt modelId="{40679A23-734D-4E4F-B0A8-D12D1ACC5715}" type="pres">
      <dgm:prSet presAssocID="{CC580EF6-9C33-4A2B-9F48-6CE95DF72E5D}" presName="compNode" presStyleCnt="0"/>
      <dgm:spPr/>
    </dgm:pt>
    <dgm:pt modelId="{2105119C-BA06-4A97-BF0D-3B827A28D69B}" type="pres">
      <dgm:prSet presAssocID="{CC580EF6-9C33-4A2B-9F48-6CE95DF72E5D}" presName="iconBgRect" presStyleLbl="bgShp" presStyleIdx="5" presStyleCnt="6"/>
      <dgm:spPr/>
    </dgm:pt>
    <dgm:pt modelId="{F6476366-B7A8-4442-ADE3-F90261726481}" type="pres">
      <dgm:prSet presAssocID="{CC580EF6-9C33-4A2B-9F48-6CE95DF72E5D}"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Open Book"/>
        </a:ext>
      </dgm:extLst>
    </dgm:pt>
    <dgm:pt modelId="{AFFB50DE-CCA4-4594-83FA-5FABF9E86833}" type="pres">
      <dgm:prSet presAssocID="{CC580EF6-9C33-4A2B-9F48-6CE95DF72E5D}" presName="spaceRect" presStyleCnt="0"/>
      <dgm:spPr/>
    </dgm:pt>
    <dgm:pt modelId="{EB3E3EA5-3EE8-48AE-9EB8-3547F77F79DF}" type="pres">
      <dgm:prSet presAssocID="{CC580EF6-9C33-4A2B-9F48-6CE95DF72E5D}" presName="textRect" presStyleLbl="revTx" presStyleIdx="5" presStyleCnt="6">
        <dgm:presLayoutVars>
          <dgm:chMax val="1"/>
          <dgm:chPref val="1"/>
        </dgm:presLayoutVars>
      </dgm:prSet>
      <dgm:spPr/>
    </dgm:pt>
  </dgm:ptLst>
  <dgm:cxnLst>
    <dgm:cxn modelId="{954D9E05-6C8B-467A-A77E-F8427ABA8795}" type="presOf" srcId="{954AB831-CC4E-4A20-B870-A64D2B033557}" destId="{3C7B33DF-1227-4F71-A449-5B5721C67100}" srcOrd="0" destOrd="0" presId="urn:microsoft.com/office/officeart/2018/2/layout/IconCircleList"/>
    <dgm:cxn modelId="{BA07A80C-BA36-4892-8A76-A6646EC19108}" srcId="{2CF37E29-2FCF-4997-9622-E67C71836D91}" destId="{3EA8417C-AEC3-455D-8E55-B2977B4352D5}" srcOrd="3" destOrd="0" parTransId="{80D41A0D-4D90-4B81-A45C-A507EBEE4F97}" sibTransId="{EC02AC19-3A93-45E0-88A9-FAD1DCAD6A5E}"/>
    <dgm:cxn modelId="{51840C23-9C04-4C4C-8653-309EC3BF1A77}" type="presOf" srcId="{5D1BE832-CD46-4230-96E0-05401B8447F2}" destId="{A4510CD9-C2F7-420D-8E5B-47757CA8A095}" srcOrd="0" destOrd="0" presId="urn:microsoft.com/office/officeart/2018/2/layout/IconCircleList"/>
    <dgm:cxn modelId="{004F2B24-844B-498C-AFCC-D087111A24CE}" type="presOf" srcId="{2CF37E29-2FCF-4997-9622-E67C71836D91}" destId="{49992CED-BDEE-45A7-9B1F-118F93CDDFB1}" srcOrd="0" destOrd="0" presId="urn:microsoft.com/office/officeart/2018/2/layout/IconCircleList"/>
    <dgm:cxn modelId="{E8B86B5F-0A5C-4DE6-9B6A-3DE51B7D397F}" type="presOf" srcId="{3EA8417C-AEC3-455D-8E55-B2977B4352D5}" destId="{AD786777-7EA4-4FC5-8119-B71D95D632FC}" srcOrd="0" destOrd="0" presId="urn:microsoft.com/office/officeart/2018/2/layout/IconCircleList"/>
    <dgm:cxn modelId="{8512E74B-40DE-4A44-A840-968505F5F1CA}" type="presOf" srcId="{AB3F6D4E-6D14-4661-A162-C3AA2909EF41}" destId="{062574D8-D664-4FB2-A92B-9C4196C3F766}" srcOrd="0" destOrd="0" presId="urn:microsoft.com/office/officeart/2018/2/layout/IconCircleList"/>
    <dgm:cxn modelId="{F551A550-5EA8-4B7C-8416-37720978DF06}" srcId="{2CF37E29-2FCF-4997-9622-E67C71836D91}" destId="{4575A371-5EFF-4A90-A31A-8A624FA22678}" srcOrd="2" destOrd="0" parTransId="{EB1C6674-CF82-4841-A177-362C1120A637}" sibTransId="{AB3F6D4E-6D14-4661-A162-C3AA2909EF41}"/>
    <dgm:cxn modelId="{50CE118F-0EE9-41A2-89F0-DBD437ACD852}" srcId="{2CF37E29-2FCF-4997-9622-E67C71836D91}" destId="{954AB831-CC4E-4A20-B870-A64D2B033557}" srcOrd="0" destOrd="0" parTransId="{99951176-38BA-493F-9774-AACB25CE0C8D}" sibTransId="{83B662F5-A43D-4C76-AC64-6A34DA90A2D9}"/>
    <dgm:cxn modelId="{6FB52499-1DCE-485E-9173-8DFE17662E01}" srcId="{2CF37E29-2FCF-4997-9622-E67C71836D91}" destId="{FC44E5A1-6670-4E9B-88CF-DBD09216AAC9}" srcOrd="4" destOrd="0" parTransId="{EFCFEB70-7E2B-4C2B-9BBA-2704409E4117}" sibTransId="{541E20C4-8E4A-4F1A-AA0E-874A7E1AD881}"/>
    <dgm:cxn modelId="{4A91F39A-E0FE-47C2-B3C0-0E21508A6B85}" type="presOf" srcId="{FC44E5A1-6670-4E9B-88CF-DBD09216AAC9}" destId="{38AE8D8F-212E-4792-AFF7-436A95281A66}" srcOrd="0" destOrd="0" presId="urn:microsoft.com/office/officeart/2018/2/layout/IconCircleList"/>
    <dgm:cxn modelId="{C56BAFA5-31BE-489E-A7F0-E93F7D2309C7}" type="presOf" srcId="{4575A371-5EFF-4A90-A31A-8A624FA22678}" destId="{9C7B7517-D00F-4602-8AC5-C4E254542C37}" srcOrd="0" destOrd="0" presId="urn:microsoft.com/office/officeart/2018/2/layout/IconCircleList"/>
    <dgm:cxn modelId="{F1EB47AF-5FEF-4332-9F51-2570B5DF111D}" type="presOf" srcId="{4F76F0C1-E44A-448D-9815-1FB26E8B3E8A}" destId="{4622FCEF-C265-41EE-BBA8-85EF4657045D}" srcOrd="0" destOrd="0" presId="urn:microsoft.com/office/officeart/2018/2/layout/IconCircleList"/>
    <dgm:cxn modelId="{1396FEB7-4F56-40C1-BC39-212CEE36DF55}" srcId="{2CF37E29-2FCF-4997-9622-E67C71836D91}" destId="{CC580EF6-9C33-4A2B-9F48-6CE95DF72E5D}" srcOrd="5" destOrd="0" parTransId="{B38B7739-EECC-45C7-9568-0821FDC340F3}" sibTransId="{E63926CA-29E5-4566-BE4F-A360DB5CF525}"/>
    <dgm:cxn modelId="{3C0D50D5-AEAA-42AC-BF78-C70033BC298B}" type="presOf" srcId="{541E20C4-8E4A-4F1A-AA0E-874A7E1AD881}" destId="{2556B736-9524-464E-ACB7-D037B37E55F7}" srcOrd="0" destOrd="0" presId="urn:microsoft.com/office/officeart/2018/2/layout/IconCircleList"/>
    <dgm:cxn modelId="{294E41E8-D0DF-46D3-B047-C65EE63BCE3A}" srcId="{2CF37E29-2FCF-4997-9622-E67C71836D91}" destId="{4F76F0C1-E44A-448D-9815-1FB26E8B3E8A}" srcOrd="1" destOrd="0" parTransId="{5A5EEF62-E7FB-4205-A095-9F28A1B405C8}" sibTransId="{5D1BE832-CD46-4230-96E0-05401B8447F2}"/>
    <dgm:cxn modelId="{073299EB-A8AD-493B-BD42-ECD73A31642C}" type="presOf" srcId="{83B662F5-A43D-4C76-AC64-6A34DA90A2D9}" destId="{2B24DA89-B7A7-4FA5-8B7B-9ED7B4674E58}" srcOrd="0" destOrd="0" presId="urn:microsoft.com/office/officeart/2018/2/layout/IconCircleList"/>
    <dgm:cxn modelId="{01C310F8-C263-4A06-90B6-CC7ACF1853A3}" type="presOf" srcId="{CC580EF6-9C33-4A2B-9F48-6CE95DF72E5D}" destId="{EB3E3EA5-3EE8-48AE-9EB8-3547F77F79DF}" srcOrd="0" destOrd="0" presId="urn:microsoft.com/office/officeart/2018/2/layout/IconCircleList"/>
    <dgm:cxn modelId="{28A9CAFF-C11E-49BC-9F58-8012875C2984}" type="presOf" srcId="{EC02AC19-3A93-45E0-88A9-FAD1DCAD6A5E}" destId="{187E3B78-4CD5-4792-9678-B2091C10E8F7}" srcOrd="0" destOrd="0" presId="urn:microsoft.com/office/officeart/2018/2/layout/IconCircleList"/>
    <dgm:cxn modelId="{0FA4510F-855D-4D18-9D76-EFD0739F5646}" type="presParOf" srcId="{49992CED-BDEE-45A7-9B1F-118F93CDDFB1}" destId="{53ED461D-D0AC-4B7A-BD90-533040A12071}" srcOrd="0" destOrd="0" presId="urn:microsoft.com/office/officeart/2018/2/layout/IconCircleList"/>
    <dgm:cxn modelId="{AA6B82B6-27CE-4C5B-9404-63766D2F877B}" type="presParOf" srcId="{53ED461D-D0AC-4B7A-BD90-533040A12071}" destId="{AA7A98E1-8D4E-422B-A6AD-C70ECD62C353}" srcOrd="0" destOrd="0" presId="urn:microsoft.com/office/officeart/2018/2/layout/IconCircleList"/>
    <dgm:cxn modelId="{C519FE18-9A93-4F40-9CA0-78EB8DE4B2D1}" type="presParOf" srcId="{AA7A98E1-8D4E-422B-A6AD-C70ECD62C353}" destId="{03A4BD4C-1698-47B9-809C-084895239F60}" srcOrd="0" destOrd="0" presId="urn:microsoft.com/office/officeart/2018/2/layout/IconCircleList"/>
    <dgm:cxn modelId="{BABFCFBB-E43A-431A-BCE2-AC01952F6ED8}" type="presParOf" srcId="{AA7A98E1-8D4E-422B-A6AD-C70ECD62C353}" destId="{F5DAAA44-0E49-4D0B-8E9A-52B8DC80B63F}" srcOrd="1" destOrd="0" presId="urn:microsoft.com/office/officeart/2018/2/layout/IconCircleList"/>
    <dgm:cxn modelId="{9BF84411-975F-4773-B25E-5EF783C7572F}" type="presParOf" srcId="{AA7A98E1-8D4E-422B-A6AD-C70ECD62C353}" destId="{11AA2E45-F27B-4C63-BADB-678267D917F3}" srcOrd="2" destOrd="0" presId="urn:microsoft.com/office/officeart/2018/2/layout/IconCircleList"/>
    <dgm:cxn modelId="{BBC0F321-6819-4317-9D03-C877A63EBDE5}" type="presParOf" srcId="{AA7A98E1-8D4E-422B-A6AD-C70ECD62C353}" destId="{3C7B33DF-1227-4F71-A449-5B5721C67100}" srcOrd="3" destOrd="0" presId="urn:microsoft.com/office/officeart/2018/2/layout/IconCircleList"/>
    <dgm:cxn modelId="{6773E758-DCA9-4CAE-979D-F3C28FA2F50B}" type="presParOf" srcId="{53ED461D-D0AC-4B7A-BD90-533040A12071}" destId="{2B24DA89-B7A7-4FA5-8B7B-9ED7B4674E58}" srcOrd="1" destOrd="0" presId="urn:microsoft.com/office/officeart/2018/2/layout/IconCircleList"/>
    <dgm:cxn modelId="{63BF613F-91AE-4051-8947-96EE18F4688E}" type="presParOf" srcId="{53ED461D-D0AC-4B7A-BD90-533040A12071}" destId="{E88E8479-7E0D-4B6D-A93B-D9D3F716EB85}" srcOrd="2" destOrd="0" presId="urn:microsoft.com/office/officeart/2018/2/layout/IconCircleList"/>
    <dgm:cxn modelId="{D7856E08-8DA1-46F7-B475-5B80D81264E9}" type="presParOf" srcId="{E88E8479-7E0D-4B6D-A93B-D9D3F716EB85}" destId="{BEB4BCE6-BC82-46A7-AB9F-7C6BB5682D48}" srcOrd="0" destOrd="0" presId="urn:microsoft.com/office/officeart/2018/2/layout/IconCircleList"/>
    <dgm:cxn modelId="{D11D6A0C-6EB5-4DF7-8936-6B9A00B20FDE}" type="presParOf" srcId="{E88E8479-7E0D-4B6D-A93B-D9D3F716EB85}" destId="{0F275409-BF49-4C91-914A-32F17562C28B}" srcOrd="1" destOrd="0" presId="urn:microsoft.com/office/officeart/2018/2/layout/IconCircleList"/>
    <dgm:cxn modelId="{55B7E5C8-4BEC-429F-A444-827C8071AD2F}" type="presParOf" srcId="{E88E8479-7E0D-4B6D-A93B-D9D3F716EB85}" destId="{0B727516-805E-46AE-9ACA-D247A341FC44}" srcOrd="2" destOrd="0" presId="urn:microsoft.com/office/officeart/2018/2/layout/IconCircleList"/>
    <dgm:cxn modelId="{D3E7A753-2E77-4BE4-837D-438D2DA99C1D}" type="presParOf" srcId="{E88E8479-7E0D-4B6D-A93B-D9D3F716EB85}" destId="{4622FCEF-C265-41EE-BBA8-85EF4657045D}" srcOrd="3" destOrd="0" presId="urn:microsoft.com/office/officeart/2018/2/layout/IconCircleList"/>
    <dgm:cxn modelId="{2A842DA8-24F1-409B-A1ED-C87459C8E8BF}" type="presParOf" srcId="{53ED461D-D0AC-4B7A-BD90-533040A12071}" destId="{A4510CD9-C2F7-420D-8E5B-47757CA8A095}" srcOrd="3" destOrd="0" presId="urn:microsoft.com/office/officeart/2018/2/layout/IconCircleList"/>
    <dgm:cxn modelId="{3D390088-E92C-4551-BE7B-F1D620AF2238}" type="presParOf" srcId="{53ED461D-D0AC-4B7A-BD90-533040A12071}" destId="{561074AB-8E8D-4A3A-9EC5-F1F39EFB7E8E}" srcOrd="4" destOrd="0" presId="urn:microsoft.com/office/officeart/2018/2/layout/IconCircleList"/>
    <dgm:cxn modelId="{AF252EC6-E32C-43F3-AD52-1B6D0E62D14A}" type="presParOf" srcId="{561074AB-8E8D-4A3A-9EC5-F1F39EFB7E8E}" destId="{5A1BD8B5-1640-4663-913B-F9B4CDA11C28}" srcOrd="0" destOrd="0" presId="urn:microsoft.com/office/officeart/2018/2/layout/IconCircleList"/>
    <dgm:cxn modelId="{56750974-0BC9-4C1E-BD14-A3C23AD662AB}" type="presParOf" srcId="{561074AB-8E8D-4A3A-9EC5-F1F39EFB7E8E}" destId="{71E989BC-B771-412D-8B78-136824019B2C}" srcOrd="1" destOrd="0" presId="urn:microsoft.com/office/officeart/2018/2/layout/IconCircleList"/>
    <dgm:cxn modelId="{A0B7F71B-4562-4191-A59E-27C5E60BB916}" type="presParOf" srcId="{561074AB-8E8D-4A3A-9EC5-F1F39EFB7E8E}" destId="{87931851-990A-4FD2-9B1F-22612860DF82}" srcOrd="2" destOrd="0" presId="urn:microsoft.com/office/officeart/2018/2/layout/IconCircleList"/>
    <dgm:cxn modelId="{0DE4A064-C753-40DA-8E62-DBE15F29F400}" type="presParOf" srcId="{561074AB-8E8D-4A3A-9EC5-F1F39EFB7E8E}" destId="{9C7B7517-D00F-4602-8AC5-C4E254542C37}" srcOrd="3" destOrd="0" presId="urn:microsoft.com/office/officeart/2018/2/layout/IconCircleList"/>
    <dgm:cxn modelId="{A72A2450-A96A-4FBC-A0F7-995DB774EE26}" type="presParOf" srcId="{53ED461D-D0AC-4B7A-BD90-533040A12071}" destId="{062574D8-D664-4FB2-A92B-9C4196C3F766}" srcOrd="5" destOrd="0" presId="urn:microsoft.com/office/officeart/2018/2/layout/IconCircleList"/>
    <dgm:cxn modelId="{FA918398-1282-4FC5-9CBD-C273AE945D3F}" type="presParOf" srcId="{53ED461D-D0AC-4B7A-BD90-533040A12071}" destId="{5588385B-88C9-4112-90C2-02EBB4C99F82}" srcOrd="6" destOrd="0" presId="urn:microsoft.com/office/officeart/2018/2/layout/IconCircleList"/>
    <dgm:cxn modelId="{F165A15D-7E13-461A-9C6E-48B6764D77B1}" type="presParOf" srcId="{5588385B-88C9-4112-90C2-02EBB4C99F82}" destId="{4CF37513-0157-49C0-93F6-81356A9A265D}" srcOrd="0" destOrd="0" presId="urn:microsoft.com/office/officeart/2018/2/layout/IconCircleList"/>
    <dgm:cxn modelId="{32D1E861-55D4-4FFD-9D97-FACA5BA6F573}" type="presParOf" srcId="{5588385B-88C9-4112-90C2-02EBB4C99F82}" destId="{23C0D4B5-256A-4CF9-A895-C1FF3DD07669}" srcOrd="1" destOrd="0" presId="urn:microsoft.com/office/officeart/2018/2/layout/IconCircleList"/>
    <dgm:cxn modelId="{2237EE53-339C-4BB7-B207-F9670A5BFE6E}" type="presParOf" srcId="{5588385B-88C9-4112-90C2-02EBB4C99F82}" destId="{8E593C51-6479-4AB8-B2B5-1C8FF2202347}" srcOrd="2" destOrd="0" presId="urn:microsoft.com/office/officeart/2018/2/layout/IconCircleList"/>
    <dgm:cxn modelId="{B4AA7ABC-1E58-4D57-9E92-9A975094F912}" type="presParOf" srcId="{5588385B-88C9-4112-90C2-02EBB4C99F82}" destId="{AD786777-7EA4-4FC5-8119-B71D95D632FC}" srcOrd="3" destOrd="0" presId="urn:microsoft.com/office/officeart/2018/2/layout/IconCircleList"/>
    <dgm:cxn modelId="{F2A024D6-259D-406E-BA5F-D49DFFFE8115}" type="presParOf" srcId="{53ED461D-D0AC-4B7A-BD90-533040A12071}" destId="{187E3B78-4CD5-4792-9678-B2091C10E8F7}" srcOrd="7" destOrd="0" presId="urn:microsoft.com/office/officeart/2018/2/layout/IconCircleList"/>
    <dgm:cxn modelId="{60E4FBE0-E1A2-421E-B364-429F5683F59E}" type="presParOf" srcId="{53ED461D-D0AC-4B7A-BD90-533040A12071}" destId="{B185FD08-396E-44ED-A379-992B462A1BA3}" srcOrd="8" destOrd="0" presId="urn:microsoft.com/office/officeart/2018/2/layout/IconCircleList"/>
    <dgm:cxn modelId="{1F6BD624-6F62-4F94-ADF4-BE93791C9F1A}" type="presParOf" srcId="{B185FD08-396E-44ED-A379-992B462A1BA3}" destId="{333B2071-2D2F-4E17-9479-B48DE4FCE2E8}" srcOrd="0" destOrd="0" presId="urn:microsoft.com/office/officeart/2018/2/layout/IconCircleList"/>
    <dgm:cxn modelId="{BF6316F5-C93F-442A-B083-00C8CE6789AC}" type="presParOf" srcId="{B185FD08-396E-44ED-A379-992B462A1BA3}" destId="{1497AA42-C58F-4E15-B4B1-D5E175C650BA}" srcOrd="1" destOrd="0" presId="urn:microsoft.com/office/officeart/2018/2/layout/IconCircleList"/>
    <dgm:cxn modelId="{145AE823-A660-4DC7-ACBE-560BB7C1B933}" type="presParOf" srcId="{B185FD08-396E-44ED-A379-992B462A1BA3}" destId="{6085AF53-53F6-483A-AC12-E8C409ECACF3}" srcOrd="2" destOrd="0" presId="urn:microsoft.com/office/officeart/2018/2/layout/IconCircleList"/>
    <dgm:cxn modelId="{9028C954-A4DE-4584-8333-7EF3ADBCC268}" type="presParOf" srcId="{B185FD08-396E-44ED-A379-992B462A1BA3}" destId="{38AE8D8F-212E-4792-AFF7-436A95281A66}" srcOrd="3" destOrd="0" presId="urn:microsoft.com/office/officeart/2018/2/layout/IconCircleList"/>
    <dgm:cxn modelId="{F4A7176A-CA76-4352-B265-F83D40CF17F6}" type="presParOf" srcId="{53ED461D-D0AC-4B7A-BD90-533040A12071}" destId="{2556B736-9524-464E-ACB7-D037B37E55F7}" srcOrd="9" destOrd="0" presId="urn:microsoft.com/office/officeart/2018/2/layout/IconCircleList"/>
    <dgm:cxn modelId="{C0C155CD-3991-4970-B159-17586C63ADB4}" type="presParOf" srcId="{53ED461D-D0AC-4B7A-BD90-533040A12071}" destId="{40679A23-734D-4E4F-B0A8-D12D1ACC5715}" srcOrd="10" destOrd="0" presId="urn:microsoft.com/office/officeart/2018/2/layout/IconCircleList"/>
    <dgm:cxn modelId="{A4E20E1B-EF63-46E8-971F-D48D62DCF347}" type="presParOf" srcId="{40679A23-734D-4E4F-B0A8-D12D1ACC5715}" destId="{2105119C-BA06-4A97-BF0D-3B827A28D69B}" srcOrd="0" destOrd="0" presId="urn:microsoft.com/office/officeart/2018/2/layout/IconCircleList"/>
    <dgm:cxn modelId="{517E1402-807F-4B29-AABE-A2AB70E3513F}" type="presParOf" srcId="{40679A23-734D-4E4F-B0A8-D12D1ACC5715}" destId="{F6476366-B7A8-4442-ADE3-F90261726481}" srcOrd="1" destOrd="0" presId="urn:microsoft.com/office/officeart/2018/2/layout/IconCircleList"/>
    <dgm:cxn modelId="{6E67889B-0B68-46EE-AC24-CE0FBFDBADCF}" type="presParOf" srcId="{40679A23-734D-4E4F-B0A8-D12D1ACC5715}" destId="{AFFB50DE-CCA4-4594-83FA-5FABF9E86833}" srcOrd="2" destOrd="0" presId="urn:microsoft.com/office/officeart/2018/2/layout/IconCircleList"/>
    <dgm:cxn modelId="{E2B6B532-5475-4373-9DCC-EB5F153BCBB1}" type="presParOf" srcId="{40679A23-734D-4E4F-B0A8-D12D1ACC5715}" destId="{EB3E3EA5-3EE8-48AE-9EB8-3547F77F79DF}"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AB14511-30F8-4AA7-8FBC-273F22AA1FDF}" type="doc">
      <dgm:prSet loTypeId="urn:microsoft.com/office/officeart/2005/8/layout/hChevron3" loCatId="process" qsTypeId="urn:microsoft.com/office/officeart/2005/8/quickstyle/simple1" qsCatId="simple" csTypeId="urn:microsoft.com/office/officeart/2005/8/colors/colorful2" csCatId="colorful" phldr="1"/>
      <dgm:spPr/>
      <dgm:t>
        <a:bodyPr/>
        <a:lstStyle/>
        <a:p>
          <a:endParaRPr lang="en-US"/>
        </a:p>
      </dgm:t>
    </dgm:pt>
    <dgm:pt modelId="{97298D64-759C-4449-B17C-E57BBDF1A637}">
      <dgm:prSet/>
      <dgm:spPr/>
      <dgm:t>
        <a:bodyPr/>
        <a:lstStyle/>
        <a:p>
          <a:pPr>
            <a:defRPr b="1"/>
          </a:pPr>
          <a:r>
            <a:rPr lang="en-GB"/>
            <a:t>In pairs. Consider the compromises that were made between the report's recommendations and the final legislation as passed.</a:t>
          </a:r>
          <a:endParaRPr lang="en-US"/>
        </a:p>
      </dgm:t>
    </dgm:pt>
    <dgm:pt modelId="{6465D2B1-CCCB-4ADE-B24C-513931784C3B}" type="parTrans" cxnId="{3E4C221D-8BE6-476D-ACC6-41405C2CFEC7}">
      <dgm:prSet/>
      <dgm:spPr/>
      <dgm:t>
        <a:bodyPr/>
        <a:lstStyle/>
        <a:p>
          <a:endParaRPr lang="en-US"/>
        </a:p>
      </dgm:t>
    </dgm:pt>
    <dgm:pt modelId="{87D4C113-1621-4B8D-A5C0-6E74B427CF0B}" type="sibTrans" cxnId="{3E4C221D-8BE6-476D-ACC6-41405C2CFEC7}">
      <dgm:prSet/>
      <dgm:spPr/>
      <dgm:t>
        <a:bodyPr/>
        <a:lstStyle/>
        <a:p>
          <a:endParaRPr lang="en-US"/>
        </a:p>
      </dgm:t>
    </dgm:pt>
    <dgm:pt modelId="{413D8874-B346-4F73-851E-AD65155C6855}">
      <dgm:prSet/>
      <dgm:spPr/>
      <dgm:t>
        <a:bodyPr/>
        <a:lstStyle/>
        <a:p>
          <a:pPr>
            <a:defRPr b="1"/>
          </a:pPr>
          <a:r>
            <a:rPr lang="en-GB"/>
            <a:t>Use a PESTLE analysis to consider the reasons for the compromises:</a:t>
          </a:r>
          <a:endParaRPr lang="en-US"/>
        </a:p>
      </dgm:t>
    </dgm:pt>
    <dgm:pt modelId="{D0DA9DBB-3915-4789-9B7F-A6785F65289F}" type="parTrans" cxnId="{D6FC80FB-86C5-4DAD-99ED-384DC771547E}">
      <dgm:prSet/>
      <dgm:spPr/>
      <dgm:t>
        <a:bodyPr/>
        <a:lstStyle/>
        <a:p>
          <a:endParaRPr lang="en-US"/>
        </a:p>
      </dgm:t>
    </dgm:pt>
    <dgm:pt modelId="{FB2FC9A7-3B23-4ED8-A7D9-4998C4670097}" type="sibTrans" cxnId="{D6FC80FB-86C5-4DAD-99ED-384DC771547E}">
      <dgm:prSet/>
      <dgm:spPr/>
      <dgm:t>
        <a:bodyPr/>
        <a:lstStyle/>
        <a:p>
          <a:endParaRPr lang="en-US"/>
        </a:p>
      </dgm:t>
    </dgm:pt>
    <dgm:pt modelId="{E1C60FF8-18EB-4DD0-868A-DEE07831BCAC}">
      <dgm:prSet/>
      <dgm:spPr/>
      <dgm:t>
        <a:bodyPr/>
        <a:lstStyle/>
        <a:p>
          <a:r>
            <a:rPr lang="en-GB"/>
            <a:t>Political</a:t>
          </a:r>
          <a:endParaRPr lang="en-US"/>
        </a:p>
      </dgm:t>
    </dgm:pt>
    <dgm:pt modelId="{0CFA6D53-909E-4E0C-A6EB-C3FC9205EF09}" type="parTrans" cxnId="{9DB464EB-2139-4D37-8650-0125B321471E}">
      <dgm:prSet/>
      <dgm:spPr/>
      <dgm:t>
        <a:bodyPr/>
        <a:lstStyle/>
        <a:p>
          <a:endParaRPr lang="en-US"/>
        </a:p>
      </dgm:t>
    </dgm:pt>
    <dgm:pt modelId="{609638CF-E776-4E35-9F03-072248EF4212}" type="sibTrans" cxnId="{9DB464EB-2139-4D37-8650-0125B321471E}">
      <dgm:prSet/>
      <dgm:spPr/>
      <dgm:t>
        <a:bodyPr/>
        <a:lstStyle/>
        <a:p>
          <a:endParaRPr lang="en-US"/>
        </a:p>
      </dgm:t>
    </dgm:pt>
    <dgm:pt modelId="{0E62A846-B85F-4EE9-A643-7D7269ED47E0}">
      <dgm:prSet/>
      <dgm:spPr/>
      <dgm:t>
        <a:bodyPr/>
        <a:lstStyle/>
        <a:p>
          <a:r>
            <a:rPr lang="en-GB"/>
            <a:t>Economic</a:t>
          </a:r>
          <a:endParaRPr lang="en-US"/>
        </a:p>
      </dgm:t>
    </dgm:pt>
    <dgm:pt modelId="{B28F8DAC-1E54-4E89-836F-54E41097B1E4}" type="parTrans" cxnId="{3E170E17-2303-4313-B879-E7BB28548EF9}">
      <dgm:prSet/>
      <dgm:spPr/>
      <dgm:t>
        <a:bodyPr/>
        <a:lstStyle/>
        <a:p>
          <a:endParaRPr lang="en-US"/>
        </a:p>
      </dgm:t>
    </dgm:pt>
    <dgm:pt modelId="{3F9172FC-804C-4AA0-B1FE-1390668E3116}" type="sibTrans" cxnId="{3E170E17-2303-4313-B879-E7BB28548EF9}">
      <dgm:prSet/>
      <dgm:spPr/>
      <dgm:t>
        <a:bodyPr/>
        <a:lstStyle/>
        <a:p>
          <a:endParaRPr lang="en-US"/>
        </a:p>
      </dgm:t>
    </dgm:pt>
    <dgm:pt modelId="{AE67D969-2960-485B-BEA0-C8624D461630}">
      <dgm:prSet/>
      <dgm:spPr/>
      <dgm:t>
        <a:bodyPr/>
        <a:lstStyle/>
        <a:p>
          <a:r>
            <a:rPr lang="en-GB"/>
            <a:t>Social</a:t>
          </a:r>
          <a:endParaRPr lang="en-US"/>
        </a:p>
      </dgm:t>
    </dgm:pt>
    <dgm:pt modelId="{66933E06-BF0C-4FEF-900B-AC7D8631CA6B}" type="parTrans" cxnId="{77F565F9-E19B-43E6-B963-25EE72D5949F}">
      <dgm:prSet/>
      <dgm:spPr/>
      <dgm:t>
        <a:bodyPr/>
        <a:lstStyle/>
        <a:p>
          <a:endParaRPr lang="en-US"/>
        </a:p>
      </dgm:t>
    </dgm:pt>
    <dgm:pt modelId="{F0950D9E-B932-4355-A3E1-DC6DEB445758}" type="sibTrans" cxnId="{77F565F9-E19B-43E6-B963-25EE72D5949F}">
      <dgm:prSet/>
      <dgm:spPr/>
      <dgm:t>
        <a:bodyPr/>
        <a:lstStyle/>
        <a:p>
          <a:endParaRPr lang="en-US"/>
        </a:p>
      </dgm:t>
    </dgm:pt>
    <dgm:pt modelId="{C6E744D0-A9BF-4865-BA78-83B03AA9560F}">
      <dgm:prSet/>
      <dgm:spPr/>
      <dgm:t>
        <a:bodyPr/>
        <a:lstStyle/>
        <a:p>
          <a:r>
            <a:rPr lang="en-GB"/>
            <a:t>Technological</a:t>
          </a:r>
          <a:endParaRPr lang="en-US"/>
        </a:p>
      </dgm:t>
    </dgm:pt>
    <dgm:pt modelId="{7BDA6284-3609-4118-869B-83FF63E08251}" type="parTrans" cxnId="{6FF26C0E-B574-4024-8956-1B68C4F3FDE2}">
      <dgm:prSet/>
      <dgm:spPr/>
      <dgm:t>
        <a:bodyPr/>
        <a:lstStyle/>
        <a:p>
          <a:endParaRPr lang="en-US"/>
        </a:p>
      </dgm:t>
    </dgm:pt>
    <dgm:pt modelId="{593AE2B5-294C-42DE-A2C2-40924D07A5A4}" type="sibTrans" cxnId="{6FF26C0E-B574-4024-8956-1B68C4F3FDE2}">
      <dgm:prSet/>
      <dgm:spPr/>
      <dgm:t>
        <a:bodyPr/>
        <a:lstStyle/>
        <a:p>
          <a:endParaRPr lang="en-US"/>
        </a:p>
      </dgm:t>
    </dgm:pt>
    <dgm:pt modelId="{2122B140-0408-4598-A56B-975149CE661D}">
      <dgm:prSet/>
      <dgm:spPr/>
      <dgm:t>
        <a:bodyPr/>
        <a:lstStyle/>
        <a:p>
          <a:r>
            <a:rPr lang="en-GB"/>
            <a:t>Legal</a:t>
          </a:r>
          <a:endParaRPr lang="en-US"/>
        </a:p>
      </dgm:t>
    </dgm:pt>
    <dgm:pt modelId="{2AAA113F-CBAF-419D-B1FA-5BF0933A8691}" type="parTrans" cxnId="{AC0EEEE2-FAC5-4E3D-8154-F0E09E4946E1}">
      <dgm:prSet/>
      <dgm:spPr/>
      <dgm:t>
        <a:bodyPr/>
        <a:lstStyle/>
        <a:p>
          <a:endParaRPr lang="en-US"/>
        </a:p>
      </dgm:t>
    </dgm:pt>
    <dgm:pt modelId="{9E12BD78-D067-43F1-BF4A-5B792AC675A9}" type="sibTrans" cxnId="{AC0EEEE2-FAC5-4E3D-8154-F0E09E4946E1}">
      <dgm:prSet/>
      <dgm:spPr/>
      <dgm:t>
        <a:bodyPr/>
        <a:lstStyle/>
        <a:p>
          <a:endParaRPr lang="en-US"/>
        </a:p>
      </dgm:t>
    </dgm:pt>
    <dgm:pt modelId="{01BDC563-78A0-4913-81E2-835518621BFE}">
      <dgm:prSet/>
      <dgm:spPr/>
      <dgm:t>
        <a:bodyPr/>
        <a:lstStyle/>
        <a:p>
          <a:r>
            <a:rPr lang="en-GB"/>
            <a:t>Environmental</a:t>
          </a:r>
          <a:endParaRPr lang="en-US"/>
        </a:p>
      </dgm:t>
    </dgm:pt>
    <dgm:pt modelId="{8061A6B5-01BC-4ECF-8B3A-73DE61F3DC87}" type="parTrans" cxnId="{44782B3B-076B-49C0-89FE-04CB4DD43473}">
      <dgm:prSet/>
      <dgm:spPr/>
      <dgm:t>
        <a:bodyPr/>
        <a:lstStyle/>
        <a:p>
          <a:endParaRPr lang="en-US"/>
        </a:p>
      </dgm:t>
    </dgm:pt>
    <dgm:pt modelId="{85AB8871-1859-4F51-BF9D-8771669C3BFA}" type="sibTrans" cxnId="{44782B3B-076B-49C0-89FE-04CB4DD43473}">
      <dgm:prSet/>
      <dgm:spPr/>
      <dgm:t>
        <a:bodyPr/>
        <a:lstStyle/>
        <a:p>
          <a:endParaRPr lang="en-US"/>
        </a:p>
      </dgm:t>
    </dgm:pt>
    <dgm:pt modelId="{8DCB4429-A1EE-4AB7-BC47-3F684FF7D23F}" type="pres">
      <dgm:prSet presAssocID="{8AB14511-30F8-4AA7-8FBC-273F22AA1FDF}" presName="Name0" presStyleCnt="0">
        <dgm:presLayoutVars>
          <dgm:dir/>
          <dgm:resizeHandles val="exact"/>
        </dgm:presLayoutVars>
      </dgm:prSet>
      <dgm:spPr/>
    </dgm:pt>
    <dgm:pt modelId="{8AEA8ECA-9932-4641-9890-1A594AB66957}" type="pres">
      <dgm:prSet presAssocID="{97298D64-759C-4449-B17C-E57BBDF1A637}" presName="parAndChTx" presStyleLbl="node1" presStyleIdx="0" presStyleCnt="2">
        <dgm:presLayoutVars>
          <dgm:bulletEnabled val="1"/>
        </dgm:presLayoutVars>
      </dgm:prSet>
      <dgm:spPr/>
    </dgm:pt>
    <dgm:pt modelId="{41BBDB8F-670F-4086-83A8-0ABE93DFEF38}" type="pres">
      <dgm:prSet presAssocID="{87D4C113-1621-4B8D-A5C0-6E74B427CF0B}" presName="parAndChSpace" presStyleCnt="0"/>
      <dgm:spPr/>
    </dgm:pt>
    <dgm:pt modelId="{522ECA42-A33C-4D6C-9A78-C608A98ECE97}" type="pres">
      <dgm:prSet presAssocID="{413D8874-B346-4F73-851E-AD65155C6855}" presName="parAndChTx" presStyleLbl="node1" presStyleIdx="1" presStyleCnt="2">
        <dgm:presLayoutVars>
          <dgm:bulletEnabled val="1"/>
        </dgm:presLayoutVars>
      </dgm:prSet>
      <dgm:spPr/>
    </dgm:pt>
  </dgm:ptLst>
  <dgm:cxnLst>
    <dgm:cxn modelId="{8DAB3E04-2C3B-49F5-B3A6-415524D79E0F}" type="presOf" srcId="{01BDC563-78A0-4913-81E2-835518621BFE}" destId="{522ECA42-A33C-4D6C-9A78-C608A98ECE97}" srcOrd="0" destOrd="6" presId="urn:microsoft.com/office/officeart/2005/8/layout/hChevron3"/>
    <dgm:cxn modelId="{6FF26C0E-B574-4024-8956-1B68C4F3FDE2}" srcId="{413D8874-B346-4F73-851E-AD65155C6855}" destId="{C6E744D0-A9BF-4865-BA78-83B03AA9560F}" srcOrd="3" destOrd="0" parTransId="{7BDA6284-3609-4118-869B-83FF63E08251}" sibTransId="{593AE2B5-294C-42DE-A2C2-40924D07A5A4}"/>
    <dgm:cxn modelId="{3E170E17-2303-4313-B879-E7BB28548EF9}" srcId="{413D8874-B346-4F73-851E-AD65155C6855}" destId="{0E62A846-B85F-4EE9-A643-7D7269ED47E0}" srcOrd="1" destOrd="0" parTransId="{B28F8DAC-1E54-4E89-836F-54E41097B1E4}" sibTransId="{3F9172FC-804C-4AA0-B1FE-1390668E3116}"/>
    <dgm:cxn modelId="{FBEB8B18-0B96-4B34-A8F6-7D457C3CE41F}" type="presOf" srcId="{2122B140-0408-4598-A56B-975149CE661D}" destId="{522ECA42-A33C-4D6C-9A78-C608A98ECE97}" srcOrd="0" destOrd="5" presId="urn:microsoft.com/office/officeart/2005/8/layout/hChevron3"/>
    <dgm:cxn modelId="{3E4C221D-8BE6-476D-ACC6-41405C2CFEC7}" srcId="{8AB14511-30F8-4AA7-8FBC-273F22AA1FDF}" destId="{97298D64-759C-4449-B17C-E57BBDF1A637}" srcOrd="0" destOrd="0" parTransId="{6465D2B1-CCCB-4ADE-B24C-513931784C3B}" sibTransId="{87D4C113-1621-4B8D-A5C0-6E74B427CF0B}"/>
    <dgm:cxn modelId="{BE69952E-C029-49AE-8461-23B9917EEDCC}" type="presOf" srcId="{0E62A846-B85F-4EE9-A643-7D7269ED47E0}" destId="{522ECA42-A33C-4D6C-9A78-C608A98ECE97}" srcOrd="0" destOrd="2" presId="urn:microsoft.com/office/officeart/2005/8/layout/hChevron3"/>
    <dgm:cxn modelId="{44782B3B-076B-49C0-89FE-04CB4DD43473}" srcId="{413D8874-B346-4F73-851E-AD65155C6855}" destId="{01BDC563-78A0-4913-81E2-835518621BFE}" srcOrd="5" destOrd="0" parTransId="{8061A6B5-01BC-4ECF-8B3A-73DE61F3DC87}" sibTransId="{85AB8871-1859-4F51-BF9D-8771669C3BFA}"/>
    <dgm:cxn modelId="{785C6760-795F-4737-88B3-709774D10143}" type="presOf" srcId="{C6E744D0-A9BF-4865-BA78-83B03AA9560F}" destId="{522ECA42-A33C-4D6C-9A78-C608A98ECE97}" srcOrd="0" destOrd="4" presId="urn:microsoft.com/office/officeart/2005/8/layout/hChevron3"/>
    <dgm:cxn modelId="{60064663-1A91-4185-9159-3B674A1BACFC}" type="presOf" srcId="{8AB14511-30F8-4AA7-8FBC-273F22AA1FDF}" destId="{8DCB4429-A1EE-4AB7-BC47-3F684FF7D23F}" srcOrd="0" destOrd="0" presId="urn:microsoft.com/office/officeart/2005/8/layout/hChevron3"/>
    <dgm:cxn modelId="{3CC28453-E18D-4C5B-9A9E-661F474CD3BF}" type="presOf" srcId="{97298D64-759C-4449-B17C-E57BBDF1A637}" destId="{8AEA8ECA-9932-4641-9890-1A594AB66957}" srcOrd="0" destOrd="0" presId="urn:microsoft.com/office/officeart/2005/8/layout/hChevron3"/>
    <dgm:cxn modelId="{C2434D9A-5828-4E7F-8EAA-900C17E084AB}" type="presOf" srcId="{E1C60FF8-18EB-4DD0-868A-DEE07831BCAC}" destId="{522ECA42-A33C-4D6C-9A78-C608A98ECE97}" srcOrd="0" destOrd="1" presId="urn:microsoft.com/office/officeart/2005/8/layout/hChevron3"/>
    <dgm:cxn modelId="{31AFBCC3-99FF-48A9-85ED-5C91D14ABA16}" type="presOf" srcId="{413D8874-B346-4F73-851E-AD65155C6855}" destId="{522ECA42-A33C-4D6C-9A78-C608A98ECE97}" srcOrd="0" destOrd="0" presId="urn:microsoft.com/office/officeart/2005/8/layout/hChevron3"/>
    <dgm:cxn modelId="{AC0EEEE2-FAC5-4E3D-8154-F0E09E4946E1}" srcId="{413D8874-B346-4F73-851E-AD65155C6855}" destId="{2122B140-0408-4598-A56B-975149CE661D}" srcOrd="4" destOrd="0" parTransId="{2AAA113F-CBAF-419D-B1FA-5BF0933A8691}" sibTransId="{9E12BD78-D067-43F1-BF4A-5B792AC675A9}"/>
    <dgm:cxn modelId="{9DB464EB-2139-4D37-8650-0125B321471E}" srcId="{413D8874-B346-4F73-851E-AD65155C6855}" destId="{E1C60FF8-18EB-4DD0-868A-DEE07831BCAC}" srcOrd="0" destOrd="0" parTransId="{0CFA6D53-909E-4E0C-A6EB-C3FC9205EF09}" sibTransId="{609638CF-E776-4E35-9F03-072248EF4212}"/>
    <dgm:cxn modelId="{77F565F9-E19B-43E6-B963-25EE72D5949F}" srcId="{413D8874-B346-4F73-851E-AD65155C6855}" destId="{AE67D969-2960-485B-BEA0-C8624D461630}" srcOrd="2" destOrd="0" parTransId="{66933E06-BF0C-4FEF-900B-AC7D8631CA6B}" sibTransId="{F0950D9E-B932-4355-A3E1-DC6DEB445758}"/>
    <dgm:cxn modelId="{89AB55F9-0B6C-4F14-8C89-87066CB182D7}" type="presOf" srcId="{AE67D969-2960-485B-BEA0-C8624D461630}" destId="{522ECA42-A33C-4D6C-9A78-C608A98ECE97}" srcOrd="0" destOrd="3" presId="urn:microsoft.com/office/officeart/2005/8/layout/hChevron3"/>
    <dgm:cxn modelId="{D6FC80FB-86C5-4DAD-99ED-384DC771547E}" srcId="{8AB14511-30F8-4AA7-8FBC-273F22AA1FDF}" destId="{413D8874-B346-4F73-851E-AD65155C6855}" srcOrd="1" destOrd="0" parTransId="{D0DA9DBB-3915-4789-9B7F-A6785F65289F}" sibTransId="{FB2FC9A7-3B23-4ED8-A7D9-4998C4670097}"/>
    <dgm:cxn modelId="{1C94CCE0-F4AD-4F91-88E3-0CC89B0A5382}" type="presParOf" srcId="{8DCB4429-A1EE-4AB7-BC47-3F684FF7D23F}" destId="{8AEA8ECA-9932-4641-9890-1A594AB66957}" srcOrd="0" destOrd="0" presId="urn:microsoft.com/office/officeart/2005/8/layout/hChevron3"/>
    <dgm:cxn modelId="{3477371C-4E99-4943-9174-BF4ADD769206}" type="presParOf" srcId="{8DCB4429-A1EE-4AB7-BC47-3F684FF7D23F}" destId="{41BBDB8F-670F-4086-83A8-0ABE93DFEF38}" srcOrd="1" destOrd="0" presId="urn:microsoft.com/office/officeart/2005/8/layout/hChevron3"/>
    <dgm:cxn modelId="{B899ECE2-558D-49BE-891A-92695C140BD4}" type="presParOf" srcId="{8DCB4429-A1EE-4AB7-BC47-3F684FF7D23F}" destId="{522ECA42-A33C-4D6C-9A78-C608A98ECE97}" srcOrd="2" destOrd="0" presId="urn:microsoft.com/office/officeart/2005/8/layout/hChevro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2889A57-21AE-48C2-AB26-1CDD78CBFFD9}"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7FBB406-BE9E-439A-A3F7-BC7C0CD345C2}">
      <dgm:prSet/>
      <dgm:spPr/>
      <dgm:t>
        <a:bodyPr/>
        <a:lstStyle/>
        <a:p>
          <a:pPr>
            <a:defRPr cap="all"/>
          </a:pPr>
          <a:r>
            <a:rPr lang="en-GB"/>
            <a:t>1880 Elementary Education Act (Mundella Act)</a:t>
          </a:r>
          <a:endParaRPr lang="en-US"/>
        </a:p>
      </dgm:t>
    </dgm:pt>
    <dgm:pt modelId="{E2E36E23-B4CA-4614-B627-24738413E560}" type="parTrans" cxnId="{B463BB7C-AE10-44A2-AF00-2FF0F38C15F4}">
      <dgm:prSet/>
      <dgm:spPr/>
      <dgm:t>
        <a:bodyPr/>
        <a:lstStyle/>
        <a:p>
          <a:endParaRPr lang="en-US"/>
        </a:p>
      </dgm:t>
    </dgm:pt>
    <dgm:pt modelId="{693F05A5-21C5-497D-B2F2-50F888A56459}" type="sibTrans" cxnId="{B463BB7C-AE10-44A2-AF00-2FF0F38C15F4}">
      <dgm:prSet/>
      <dgm:spPr/>
      <dgm:t>
        <a:bodyPr/>
        <a:lstStyle/>
        <a:p>
          <a:endParaRPr lang="en-US"/>
        </a:p>
      </dgm:t>
    </dgm:pt>
    <dgm:pt modelId="{4DE97EA6-9581-49C7-A9FA-3339E61084E7}">
      <dgm:prSet/>
      <dgm:spPr/>
      <dgm:t>
        <a:bodyPr/>
        <a:lstStyle/>
        <a:p>
          <a:pPr>
            <a:defRPr cap="all"/>
          </a:pPr>
          <a:r>
            <a:rPr lang="en-GB"/>
            <a:t>1891 Elementary Education Act</a:t>
          </a:r>
          <a:endParaRPr lang="en-US"/>
        </a:p>
      </dgm:t>
    </dgm:pt>
    <dgm:pt modelId="{80BCD897-435B-4106-BACF-66236A475968}" type="parTrans" cxnId="{7CABB64E-C565-4AD4-93CB-6B4115BF520C}">
      <dgm:prSet/>
      <dgm:spPr/>
      <dgm:t>
        <a:bodyPr/>
        <a:lstStyle/>
        <a:p>
          <a:endParaRPr lang="en-US"/>
        </a:p>
      </dgm:t>
    </dgm:pt>
    <dgm:pt modelId="{2321809E-BDAA-47D0-A3A2-81E2BB25C082}" type="sibTrans" cxnId="{7CABB64E-C565-4AD4-93CB-6B4115BF520C}">
      <dgm:prSet/>
      <dgm:spPr/>
      <dgm:t>
        <a:bodyPr/>
        <a:lstStyle/>
        <a:p>
          <a:endParaRPr lang="en-US"/>
        </a:p>
      </dgm:t>
    </dgm:pt>
    <dgm:pt modelId="{A1B85196-FFF2-48C7-B4CC-F78EE0E04B06}">
      <dgm:prSet/>
      <dgm:spPr/>
      <dgm:t>
        <a:bodyPr/>
        <a:lstStyle/>
        <a:p>
          <a:pPr>
            <a:defRPr cap="all"/>
          </a:pPr>
          <a:r>
            <a:rPr lang="en-GB"/>
            <a:t>1899 Board of Education Act</a:t>
          </a:r>
          <a:endParaRPr lang="en-US"/>
        </a:p>
      </dgm:t>
    </dgm:pt>
    <dgm:pt modelId="{311CB262-F2E1-4FF0-8BC8-0544F312BEC3}" type="parTrans" cxnId="{9685BB16-780E-4035-AA1C-6D6378E01C67}">
      <dgm:prSet/>
      <dgm:spPr/>
      <dgm:t>
        <a:bodyPr/>
        <a:lstStyle/>
        <a:p>
          <a:endParaRPr lang="en-US"/>
        </a:p>
      </dgm:t>
    </dgm:pt>
    <dgm:pt modelId="{8BEEADDC-0498-419C-A0F2-8DE5F5911959}" type="sibTrans" cxnId="{9685BB16-780E-4035-AA1C-6D6378E01C67}">
      <dgm:prSet/>
      <dgm:spPr/>
      <dgm:t>
        <a:bodyPr/>
        <a:lstStyle/>
        <a:p>
          <a:endParaRPr lang="en-US"/>
        </a:p>
      </dgm:t>
    </dgm:pt>
    <dgm:pt modelId="{A519BA76-B4A6-4101-A763-D2231BACA749}">
      <dgm:prSet/>
      <dgm:spPr/>
      <dgm:t>
        <a:bodyPr/>
        <a:lstStyle/>
        <a:p>
          <a:pPr>
            <a:defRPr cap="all"/>
          </a:pPr>
          <a:r>
            <a:rPr lang="en-GB"/>
            <a:t>1900 Elementary Education Act</a:t>
          </a:r>
          <a:endParaRPr lang="en-US"/>
        </a:p>
      </dgm:t>
    </dgm:pt>
    <dgm:pt modelId="{6E1D7C61-6640-4558-B3DE-91C98651301C}" type="parTrans" cxnId="{8370986E-48A0-4E15-B35A-C4AB736F1916}">
      <dgm:prSet/>
      <dgm:spPr/>
      <dgm:t>
        <a:bodyPr/>
        <a:lstStyle/>
        <a:p>
          <a:endParaRPr lang="en-US"/>
        </a:p>
      </dgm:t>
    </dgm:pt>
    <dgm:pt modelId="{943B9EDE-6E0E-43D8-9DEB-F0123CE2FFF2}" type="sibTrans" cxnId="{8370986E-48A0-4E15-B35A-C4AB736F1916}">
      <dgm:prSet/>
      <dgm:spPr/>
      <dgm:t>
        <a:bodyPr/>
        <a:lstStyle/>
        <a:p>
          <a:endParaRPr lang="en-US"/>
        </a:p>
      </dgm:t>
    </dgm:pt>
    <dgm:pt modelId="{69B8BF9D-D0AD-4946-9894-E5B7D885873A}" type="pres">
      <dgm:prSet presAssocID="{D2889A57-21AE-48C2-AB26-1CDD78CBFFD9}" presName="root" presStyleCnt="0">
        <dgm:presLayoutVars>
          <dgm:dir/>
          <dgm:resizeHandles val="exact"/>
        </dgm:presLayoutVars>
      </dgm:prSet>
      <dgm:spPr/>
    </dgm:pt>
    <dgm:pt modelId="{A469A1E4-19A4-45EE-9B9D-EA9E9244134A}" type="pres">
      <dgm:prSet presAssocID="{87FBB406-BE9E-439A-A3F7-BC7C0CD345C2}" presName="compNode" presStyleCnt="0"/>
      <dgm:spPr/>
    </dgm:pt>
    <dgm:pt modelId="{E7A603C4-BF90-42BB-9BDA-929D04F46937}" type="pres">
      <dgm:prSet presAssocID="{87FBB406-BE9E-439A-A3F7-BC7C0CD345C2}" presName="iconBgRect" presStyleLbl="bgShp" presStyleIdx="0" presStyleCnt="4"/>
      <dgm:spPr>
        <a:prstGeom prst="round2DiagRect">
          <a:avLst>
            <a:gd name="adj1" fmla="val 29727"/>
            <a:gd name="adj2" fmla="val 0"/>
          </a:avLst>
        </a:prstGeom>
      </dgm:spPr>
    </dgm:pt>
    <dgm:pt modelId="{DCA9B6FC-0274-47F2-83EF-F3FCA08C7620}" type="pres">
      <dgm:prSet presAssocID="{87FBB406-BE9E-439A-A3F7-BC7C0CD345C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hoolhouse"/>
        </a:ext>
      </dgm:extLst>
    </dgm:pt>
    <dgm:pt modelId="{BDF7BA47-6D70-4730-9604-7946385C7CF7}" type="pres">
      <dgm:prSet presAssocID="{87FBB406-BE9E-439A-A3F7-BC7C0CD345C2}" presName="spaceRect" presStyleCnt="0"/>
      <dgm:spPr/>
    </dgm:pt>
    <dgm:pt modelId="{8E047F1D-728D-4951-A2E4-07EBC93FF9A0}" type="pres">
      <dgm:prSet presAssocID="{87FBB406-BE9E-439A-A3F7-BC7C0CD345C2}" presName="textRect" presStyleLbl="revTx" presStyleIdx="0" presStyleCnt="4">
        <dgm:presLayoutVars>
          <dgm:chMax val="1"/>
          <dgm:chPref val="1"/>
        </dgm:presLayoutVars>
      </dgm:prSet>
      <dgm:spPr/>
    </dgm:pt>
    <dgm:pt modelId="{F3034A1A-5811-4157-9DC4-568DAA27B431}" type="pres">
      <dgm:prSet presAssocID="{693F05A5-21C5-497D-B2F2-50F888A56459}" presName="sibTrans" presStyleCnt="0"/>
      <dgm:spPr/>
    </dgm:pt>
    <dgm:pt modelId="{9C57D1BC-C188-4028-AD76-D679F0C59249}" type="pres">
      <dgm:prSet presAssocID="{4DE97EA6-9581-49C7-A9FA-3339E61084E7}" presName="compNode" presStyleCnt="0"/>
      <dgm:spPr/>
    </dgm:pt>
    <dgm:pt modelId="{82213C20-1E62-46DB-A2DD-C695C8E1F826}" type="pres">
      <dgm:prSet presAssocID="{4DE97EA6-9581-49C7-A9FA-3339E61084E7}" presName="iconBgRect" presStyleLbl="bgShp" presStyleIdx="1" presStyleCnt="4"/>
      <dgm:spPr>
        <a:prstGeom prst="round2DiagRect">
          <a:avLst>
            <a:gd name="adj1" fmla="val 29727"/>
            <a:gd name="adj2" fmla="val 0"/>
          </a:avLst>
        </a:prstGeom>
      </dgm:spPr>
    </dgm:pt>
    <dgm:pt modelId="{767F2350-B9ED-4D7D-9F24-24462B583AD8}" type="pres">
      <dgm:prSet presAssocID="{4DE97EA6-9581-49C7-A9FA-3339E61084E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8EAE958A-1894-46C3-A6E3-0E5872A53FA3}" type="pres">
      <dgm:prSet presAssocID="{4DE97EA6-9581-49C7-A9FA-3339E61084E7}" presName="spaceRect" presStyleCnt="0"/>
      <dgm:spPr/>
    </dgm:pt>
    <dgm:pt modelId="{45BC911A-07E3-4B35-B52D-BD956B45E2AE}" type="pres">
      <dgm:prSet presAssocID="{4DE97EA6-9581-49C7-A9FA-3339E61084E7}" presName="textRect" presStyleLbl="revTx" presStyleIdx="1" presStyleCnt="4">
        <dgm:presLayoutVars>
          <dgm:chMax val="1"/>
          <dgm:chPref val="1"/>
        </dgm:presLayoutVars>
      </dgm:prSet>
      <dgm:spPr/>
    </dgm:pt>
    <dgm:pt modelId="{FC2E75CA-36C7-4F73-BE58-D00E9967122A}" type="pres">
      <dgm:prSet presAssocID="{2321809E-BDAA-47D0-A3A2-81E2BB25C082}" presName="sibTrans" presStyleCnt="0"/>
      <dgm:spPr/>
    </dgm:pt>
    <dgm:pt modelId="{ADD52FE1-6D12-48FC-87A2-6C9A2B1A90EC}" type="pres">
      <dgm:prSet presAssocID="{A1B85196-FFF2-48C7-B4CC-F78EE0E04B06}" presName="compNode" presStyleCnt="0"/>
      <dgm:spPr/>
    </dgm:pt>
    <dgm:pt modelId="{383F1911-A797-45F8-B9BF-27F0560982B6}" type="pres">
      <dgm:prSet presAssocID="{A1B85196-FFF2-48C7-B4CC-F78EE0E04B06}" presName="iconBgRect" presStyleLbl="bgShp" presStyleIdx="2" presStyleCnt="4"/>
      <dgm:spPr>
        <a:prstGeom prst="round2DiagRect">
          <a:avLst>
            <a:gd name="adj1" fmla="val 29727"/>
            <a:gd name="adj2" fmla="val 0"/>
          </a:avLst>
        </a:prstGeom>
      </dgm:spPr>
    </dgm:pt>
    <dgm:pt modelId="{12C84DA7-81F3-405F-8E4C-FF7FD998D751}" type="pres">
      <dgm:prSet presAssocID="{A1B85196-FFF2-48C7-B4CC-F78EE0E04B0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pen Book"/>
        </a:ext>
      </dgm:extLst>
    </dgm:pt>
    <dgm:pt modelId="{FC1B0FE1-15E7-443A-9D19-38ADBDBECC74}" type="pres">
      <dgm:prSet presAssocID="{A1B85196-FFF2-48C7-B4CC-F78EE0E04B06}" presName="spaceRect" presStyleCnt="0"/>
      <dgm:spPr/>
    </dgm:pt>
    <dgm:pt modelId="{0C3C4FA2-98F6-4B7C-8964-914B0E396555}" type="pres">
      <dgm:prSet presAssocID="{A1B85196-FFF2-48C7-B4CC-F78EE0E04B06}" presName="textRect" presStyleLbl="revTx" presStyleIdx="2" presStyleCnt="4">
        <dgm:presLayoutVars>
          <dgm:chMax val="1"/>
          <dgm:chPref val="1"/>
        </dgm:presLayoutVars>
      </dgm:prSet>
      <dgm:spPr/>
    </dgm:pt>
    <dgm:pt modelId="{3B23751A-7CDB-4E3D-B55C-4EBD7EF05673}" type="pres">
      <dgm:prSet presAssocID="{8BEEADDC-0498-419C-A0F2-8DE5F5911959}" presName="sibTrans" presStyleCnt="0"/>
      <dgm:spPr/>
    </dgm:pt>
    <dgm:pt modelId="{12194964-148F-4B78-8ACF-4C4C5717F053}" type="pres">
      <dgm:prSet presAssocID="{A519BA76-B4A6-4101-A763-D2231BACA749}" presName="compNode" presStyleCnt="0"/>
      <dgm:spPr/>
    </dgm:pt>
    <dgm:pt modelId="{F568F2C5-0335-4AFE-AEDF-AFA806F2DF92}" type="pres">
      <dgm:prSet presAssocID="{A519BA76-B4A6-4101-A763-D2231BACA749}" presName="iconBgRect" presStyleLbl="bgShp" presStyleIdx="3" presStyleCnt="4"/>
      <dgm:spPr>
        <a:prstGeom prst="round2DiagRect">
          <a:avLst>
            <a:gd name="adj1" fmla="val 29727"/>
            <a:gd name="adj2" fmla="val 0"/>
          </a:avLst>
        </a:prstGeom>
      </dgm:spPr>
    </dgm:pt>
    <dgm:pt modelId="{70CE27A8-C325-4CEB-898F-83E74ED160F0}" type="pres">
      <dgm:prSet presAssocID="{A519BA76-B4A6-4101-A763-D2231BACA74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ncil"/>
        </a:ext>
      </dgm:extLst>
    </dgm:pt>
    <dgm:pt modelId="{8C8B4D13-1ED0-434A-BE74-676A2D8E45B7}" type="pres">
      <dgm:prSet presAssocID="{A519BA76-B4A6-4101-A763-D2231BACA749}" presName="spaceRect" presStyleCnt="0"/>
      <dgm:spPr/>
    </dgm:pt>
    <dgm:pt modelId="{F60C7083-06D0-40B3-9919-383C82097F9B}" type="pres">
      <dgm:prSet presAssocID="{A519BA76-B4A6-4101-A763-D2231BACA749}" presName="textRect" presStyleLbl="revTx" presStyleIdx="3" presStyleCnt="4">
        <dgm:presLayoutVars>
          <dgm:chMax val="1"/>
          <dgm:chPref val="1"/>
        </dgm:presLayoutVars>
      </dgm:prSet>
      <dgm:spPr/>
    </dgm:pt>
  </dgm:ptLst>
  <dgm:cxnLst>
    <dgm:cxn modelId="{6D403B14-E3B1-4216-8362-015119FD5060}" type="presOf" srcId="{87FBB406-BE9E-439A-A3F7-BC7C0CD345C2}" destId="{8E047F1D-728D-4951-A2E4-07EBC93FF9A0}" srcOrd="0" destOrd="0" presId="urn:microsoft.com/office/officeart/2018/5/layout/IconLeafLabelList"/>
    <dgm:cxn modelId="{9685BB16-780E-4035-AA1C-6D6378E01C67}" srcId="{D2889A57-21AE-48C2-AB26-1CDD78CBFFD9}" destId="{A1B85196-FFF2-48C7-B4CC-F78EE0E04B06}" srcOrd="2" destOrd="0" parTransId="{311CB262-F2E1-4FF0-8BC8-0544F312BEC3}" sibTransId="{8BEEADDC-0498-419C-A0F2-8DE5F5911959}"/>
    <dgm:cxn modelId="{3B3A321A-2973-4909-ACB3-7CAD35D820B3}" type="presOf" srcId="{4DE97EA6-9581-49C7-A9FA-3339E61084E7}" destId="{45BC911A-07E3-4B35-B52D-BD956B45E2AE}" srcOrd="0" destOrd="0" presId="urn:microsoft.com/office/officeart/2018/5/layout/IconLeafLabelList"/>
    <dgm:cxn modelId="{8370986E-48A0-4E15-B35A-C4AB736F1916}" srcId="{D2889A57-21AE-48C2-AB26-1CDD78CBFFD9}" destId="{A519BA76-B4A6-4101-A763-D2231BACA749}" srcOrd="3" destOrd="0" parTransId="{6E1D7C61-6640-4558-B3DE-91C98651301C}" sibTransId="{943B9EDE-6E0E-43D8-9DEB-F0123CE2FFF2}"/>
    <dgm:cxn modelId="{7CABB64E-C565-4AD4-93CB-6B4115BF520C}" srcId="{D2889A57-21AE-48C2-AB26-1CDD78CBFFD9}" destId="{4DE97EA6-9581-49C7-A9FA-3339E61084E7}" srcOrd="1" destOrd="0" parTransId="{80BCD897-435B-4106-BACF-66236A475968}" sibTransId="{2321809E-BDAA-47D0-A3A2-81E2BB25C082}"/>
    <dgm:cxn modelId="{0DB02873-A8DA-43A2-92B0-7717CC88BEEB}" type="presOf" srcId="{A1B85196-FFF2-48C7-B4CC-F78EE0E04B06}" destId="{0C3C4FA2-98F6-4B7C-8964-914B0E396555}" srcOrd="0" destOrd="0" presId="urn:microsoft.com/office/officeart/2018/5/layout/IconLeafLabelList"/>
    <dgm:cxn modelId="{B463BB7C-AE10-44A2-AF00-2FF0F38C15F4}" srcId="{D2889A57-21AE-48C2-AB26-1CDD78CBFFD9}" destId="{87FBB406-BE9E-439A-A3F7-BC7C0CD345C2}" srcOrd="0" destOrd="0" parTransId="{E2E36E23-B4CA-4614-B627-24738413E560}" sibTransId="{693F05A5-21C5-497D-B2F2-50F888A56459}"/>
    <dgm:cxn modelId="{9F95D999-E8F0-4613-B199-30F41F22DFEE}" type="presOf" srcId="{D2889A57-21AE-48C2-AB26-1CDD78CBFFD9}" destId="{69B8BF9D-D0AD-4946-9894-E5B7D885873A}" srcOrd="0" destOrd="0" presId="urn:microsoft.com/office/officeart/2018/5/layout/IconLeafLabelList"/>
    <dgm:cxn modelId="{6E6B979B-1E8F-4123-A8BA-F691C0A2EB48}" type="presOf" srcId="{A519BA76-B4A6-4101-A763-D2231BACA749}" destId="{F60C7083-06D0-40B3-9919-383C82097F9B}" srcOrd="0" destOrd="0" presId="urn:microsoft.com/office/officeart/2018/5/layout/IconLeafLabelList"/>
    <dgm:cxn modelId="{574DB044-C9E5-4E03-8D47-D83C6D1FBEF6}" type="presParOf" srcId="{69B8BF9D-D0AD-4946-9894-E5B7D885873A}" destId="{A469A1E4-19A4-45EE-9B9D-EA9E9244134A}" srcOrd="0" destOrd="0" presId="urn:microsoft.com/office/officeart/2018/5/layout/IconLeafLabelList"/>
    <dgm:cxn modelId="{1D8852A6-C8E4-4571-B38F-C83573E070C5}" type="presParOf" srcId="{A469A1E4-19A4-45EE-9B9D-EA9E9244134A}" destId="{E7A603C4-BF90-42BB-9BDA-929D04F46937}" srcOrd="0" destOrd="0" presId="urn:microsoft.com/office/officeart/2018/5/layout/IconLeafLabelList"/>
    <dgm:cxn modelId="{DF425606-25B7-43E6-80C3-6A8765091073}" type="presParOf" srcId="{A469A1E4-19A4-45EE-9B9D-EA9E9244134A}" destId="{DCA9B6FC-0274-47F2-83EF-F3FCA08C7620}" srcOrd="1" destOrd="0" presId="urn:microsoft.com/office/officeart/2018/5/layout/IconLeafLabelList"/>
    <dgm:cxn modelId="{B0F01F18-8463-45C1-96CD-EF407551B871}" type="presParOf" srcId="{A469A1E4-19A4-45EE-9B9D-EA9E9244134A}" destId="{BDF7BA47-6D70-4730-9604-7946385C7CF7}" srcOrd="2" destOrd="0" presId="urn:microsoft.com/office/officeart/2018/5/layout/IconLeafLabelList"/>
    <dgm:cxn modelId="{2704147D-C31E-43B4-AAD5-A71F4D06510A}" type="presParOf" srcId="{A469A1E4-19A4-45EE-9B9D-EA9E9244134A}" destId="{8E047F1D-728D-4951-A2E4-07EBC93FF9A0}" srcOrd="3" destOrd="0" presId="urn:microsoft.com/office/officeart/2018/5/layout/IconLeafLabelList"/>
    <dgm:cxn modelId="{73588E56-E399-4E55-A8EA-CEBC6802F28C}" type="presParOf" srcId="{69B8BF9D-D0AD-4946-9894-E5B7D885873A}" destId="{F3034A1A-5811-4157-9DC4-568DAA27B431}" srcOrd="1" destOrd="0" presId="urn:microsoft.com/office/officeart/2018/5/layout/IconLeafLabelList"/>
    <dgm:cxn modelId="{7220B8E9-1E75-48C2-8791-9AB9E974A5D3}" type="presParOf" srcId="{69B8BF9D-D0AD-4946-9894-E5B7D885873A}" destId="{9C57D1BC-C188-4028-AD76-D679F0C59249}" srcOrd="2" destOrd="0" presId="urn:microsoft.com/office/officeart/2018/5/layout/IconLeafLabelList"/>
    <dgm:cxn modelId="{D1ABF8C9-B18A-4C97-AB34-371F741367FD}" type="presParOf" srcId="{9C57D1BC-C188-4028-AD76-D679F0C59249}" destId="{82213C20-1E62-46DB-A2DD-C695C8E1F826}" srcOrd="0" destOrd="0" presId="urn:microsoft.com/office/officeart/2018/5/layout/IconLeafLabelList"/>
    <dgm:cxn modelId="{3A374ABD-4E2E-4CDC-810E-58366A7FBA61}" type="presParOf" srcId="{9C57D1BC-C188-4028-AD76-D679F0C59249}" destId="{767F2350-B9ED-4D7D-9F24-24462B583AD8}" srcOrd="1" destOrd="0" presId="urn:microsoft.com/office/officeart/2018/5/layout/IconLeafLabelList"/>
    <dgm:cxn modelId="{15A7E347-A76F-4C3A-93D7-084CF6D6A4BA}" type="presParOf" srcId="{9C57D1BC-C188-4028-AD76-D679F0C59249}" destId="{8EAE958A-1894-46C3-A6E3-0E5872A53FA3}" srcOrd="2" destOrd="0" presId="urn:microsoft.com/office/officeart/2018/5/layout/IconLeafLabelList"/>
    <dgm:cxn modelId="{D3B1296E-D5F4-4AA9-A1CA-6B5086C2404C}" type="presParOf" srcId="{9C57D1BC-C188-4028-AD76-D679F0C59249}" destId="{45BC911A-07E3-4B35-B52D-BD956B45E2AE}" srcOrd="3" destOrd="0" presId="urn:microsoft.com/office/officeart/2018/5/layout/IconLeafLabelList"/>
    <dgm:cxn modelId="{9BC49EE5-E538-42DC-B8C7-15B532FFFF51}" type="presParOf" srcId="{69B8BF9D-D0AD-4946-9894-E5B7D885873A}" destId="{FC2E75CA-36C7-4F73-BE58-D00E9967122A}" srcOrd="3" destOrd="0" presId="urn:microsoft.com/office/officeart/2018/5/layout/IconLeafLabelList"/>
    <dgm:cxn modelId="{F3E66FEF-28BF-4B8E-820F-CF71C0A6800C}" type="presParOf" srcId="{69B8BF9D-D0AD-4946-9894-E5B7D885873A}" destId="{ADD52FE1-6D12-48FC-87A2-6C9A2B1A90EC}" srcOrd="4" destOrd="0" presId="urn:microsoft.com/office/officeart/2018/5/layout/IconLeafLabelList"/>
    <dgm:cxn modelId="{3F94DCB1-4E0B-4B33-993C-93CB989E890D}" type="presParOf" srcId="{ADD52FE1-6D12-48FC-87A2-6C9A2B1A90EC}" destId="{383F1911-A797-45F8-B9BF-27F0560982B6}" srcOrd="0" destOrd="0" presId="urn:microsoft.com/office/officeart/2018/5/layout/IconLeafLabelList"/>
    <dgm:cxn modelId="{296212BD-C7A2-4DD0-AE05-0F7815D8A2AC}" type="presParOf" srcId="{ADD52FE1-6D12-48FC-87A2-6C9A2B1A90EC}" destId="{12C84DA7-81F3-405F-8E4C-FF7FD998D751}" srcOrd="1" destOrd="0" presId="urn:microsoft.com/office/officeart/2018/5/layout/IconLeafLabelList"/>
    <dgm:cxn modelId="{4F70E5D1-7E91-4D48-96BE-14FD759F8B30}" type="presParOf" srcId="{ADD52FE1-6D12-48FC-87A2-6C9A2B1A90EC}" destId="{FC1B0FE1-15E7-443A-9D19-38ADBDBECC74}" srcOrd="2" destOrd="0" presId="urn:microsoft.com/office/officeart/2018/5/layout/IconLeafLabelList"/>
    <dgm:cxn modelId="{CFC9BF45-A24D-43BC-85A8-94B629E35A7B}" type="presParOf" srcId="{ADD52FE1-6D12-48FC-87A2-6C9A2B1A90EC}" destId="{0C3C4FA2-98F6-4B7C-8964-914B0E396555}" srcOrd="3" destOrd="0" presId="urn:microsoft.com/office/officeart/2018/5/layout/IconLeafLabelList"/>
    <dgm:cxn modelId="{9F552411-50BC-4063-8E0D-CB7959A6F8F2}" type="presParOf" srcId="{69B8BF9D-D0AD-4946-9894-E5B7D885873A}" destId="{3B23751A-7CDB-4E3D-B55C-4EBD7EF05673}" srcOrd="5" destOrd="0" presId="urn:microsoft.com/office/officeart/2018/5/layout/IconLeafLabelList"/>
    <dgm:cxn modelId="{2E8FD1E1-A29D-4405-A606-D77CC20A6423}" type="presParOf" srcId="{69B8BF9D-D0AD-4946-9894-E5B7D885873A}" destId="{12194964-148F-4B78-8ACF-4C4C5717F053}" srcOrd="6" destOrd="0" presId="urn:microsoft.com/office/officeart/2018/5/layout/IconLeafLabelList"/>
    <dgm:cxn modelId="{ADA14B73-2B24-482D-9106-CD0C7EA32144}" type="presParOf" srcId="{12194964-148F-4B78-8ACF-4C4C5717F053}" destId="{F568F2C5-0335-4AFE-AEDF-AFA806F2DF92}" srcOrd="0" destOrd="0" presId="urn:microsoft.com/office/officeart/2018/5/layout/IconLeafLabelList"/>
    <dgm:cxn modelId="{4CC29A80-35EF-4FD1-ACC5-8FBA0BB40890}" type="presParOf" srcId="{12194964-148F-4B78-8ACF-4C4C5717F053}" destId="{70CE27A8-C325-4CEB-898F-83E74ED160F0}" srcOrd="1" destOrd="0" presId="urn:microsoft.com/office/officeart/2018/5/layout/IconLeafLabelList"/>
    <dgm:cxn modelId="{0E5800C5-E164-4007-92AF-E96FD89B9B25}" type="presParOf" srcId="{12194964-148F-4B78-8ACF-4C4C5717F053}" destId="{8C8B4D13-1ED0-434A-BE74-676A2D8E45B7}" srcOrd="2" destOrd="0" presId="urn:microsoft.com/office/officeart/2018/5/layout/IconLeafLabelList"/>
    <dgm:cxn modelId="{5195B3DB-DA3D-462F-BC8C-FA6490BD15AA}" type="presParOf" srcId="{12194964-148F-4B78-8ACF-4C4C5717F053}" destId="{F60C7083-06D0-40B3-9919-383C82097F9B}" srcOrd="3" destOrd="0" presId="urn:microsoft.com/office/officeart/2018/5/layout/IconLeaf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6F4B3E62-DEDE-42CC-AEB6-FBEA686E3560}"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991F822E-D7DA-4D9A-A5F5-4762EB5BC224}">
      <dgm:prSet/>
      <dgm:spPr/>
      <dgm:t>
        <a:bodyPr/>
        <a:lstStyle/>
        <a:p>
          <a:pPr>
            <a:defRPr b="1"/>
          </a:pPr>
          <a:r>
            <a:rPr lang="en-US"/>
            <a:t>1921</a:t>
          </a:r>
        </a:p>
      </dgm:t>
    </dgm:pt>
    <dgm:pt modelId="{1CF932D6-D743-4FBE-AA4C-B1AA87F48024}" type="parTrans" cxnId="{4CDA41D7-CA7B-4505-BDD1-AAC24D9E270D}">
      <dgm:prSet/>
      <dgm:spPr/>
      <dgm:t>
        <a:bodyPr/>
        <a:lstStyle/>
        <a:p>
          <a:endParaRPr lang="en-US"/>
        </a:p>
      </dgm:t>
    </dgm:pt>
    <dgm:pt modelId="{B21E7E6A-F961-49DE-952E-4172799B6920}" type="sibTrans" cxnId="{4CDA41D7-CA7B-4505-BDD1-AAC24D9E270D}">
      <dgm:prSet/>
      <dgm:spPr/>
      <dgm:t>
        <a:bodyPr/>
        <a:lstStyle/>
        <a:p>
          <a:endParaRPr lang="en-US"/>
        </a:p>
      </dgm:t>
    </dgm:pt>
    <dgm:pt modelId="{E8E15EF6-3422-48D8-B9F4-FDCD33E76810}">
      <dgm:prSet/>
      <dgm:spPr/>
      <dgm:t>
        <a:bodyPr/>
        <a:lstStyle/>
        <a:p>
          <a:r>
            <a:rPr lang="en-US"/>
            <a:t>Education Act</a:t>
          </a:r>
        </a:p>
      </dgm:t>
    </dgm:pt>
    <dgm:pt modelId="{0A27B947-F61E-436D-BA1C-9816376F9F9E}" type="parTrans" cxnId="{C68140D5-3443-48B9-9A94-B3D40D93AA91}">
      <dgm:prSet/>
      <dgm:spPr/>
      <dgm:t>
        <a:bodyPr/>
        <a:lstStyle/>
        <a:p>
          <a:endParaRPr lang="en-US"/>
        </a:p>
      </dgm:t>
    </dgm:pt>
    <dgm:pt modelId="{62E4AFE6-8320-41FA-89B3-5B3CD61B0D51}" type="sibTrans" cxnId="{C68140D5-3443-48B9-9A94-B3D40D93AA91}">
      <dgm:prSet/>
      <dgm:spPr/>
      <dgm:t>
        <a:bodyPr/>
        <a:lstStyle/>
        <a:p>
          <a:endParaRPr lang="en-US"/>
        </a:p>
      </dgm:t>
    </dgm:pt>
    <dgm:pt modelId="{BED7C5B0-706B-4060-B442-0DC938AA385A}">
      <dgm:prSet/>
      <dgm:spPr/>
      <dgm:t>
        <a:bodyPr/>
        <a:lstStyle/>
        <a:p>
          <a:pPr>
            <a:defRPr b="1"/>
          </a:pPr>
          <a:r>
            <a:rPr lang="en-US"/>
            <a:t>1923</a:t>
          </a:r>
        </a:p>
      </dgm:t>
    </dgm:pt>
    <dgm:pt modelId="{C49C5C53-F3F3-4329-BD26-0FAA29122973}" type="parTrans" cxnId="{E8757EE4-4C1B-44C7-BF27-0CDE7E352F2B}">
      <dgm:prSet/>
      <dgm:spPr/>
      <dgm:t>
        <a:bodyPr/>
        <a:lstStyle/>
        <a:p>
          <a:endParaRPr lang="en-US"/>
        </a:p>
      </dgm:t>
    </dgm:pt>
    <dgm:pt modelId="{AE071903-A5E3-4E8E-B81E-9C87AEA50AB2}" type="sibTrans" cxnId="{E8757EE4-4C1B-44C7-BF27-0CDE7E352F2B}">
      <dgm:prSet/>
      <dgm:spPr/>
      <dgm:t>
        <a:bodyPr/>
        <a:lstStyle/>
        <a:p>
          <a:endParaRPr lang="en-US"/>
        </a:p>
      </dgm:t>
    </dgm:pt>
    <dgm:pt modelId="{20E5E4FF-A030-410A-B039-5BCD93B089C8}">
      <dgm:prSet/>
      <dgm:spPr/>
      <dgm:t>
        <a:bodyPr/>
        <a:lstStyle/>
        <a:p>
          <a:r>
            <a:rPr lang="en-US"/>
            <a:t>Hadow Report</a:t>
          </a:r>
        </a:p>
      </dgm:t>
    </dgm:pt>
    <dgm:pt modelId="{163C599E-B7E3-49A1-8F8E-B2152141ECF5}" type="parTrans" cxnId="{99FAFBD2-F016-4D13-9338-C195C0BA13E5}">
      <dgm:prSet/>
      <dgm:spPr/>
      <dgm:t>
        <a:bodyPr/>
        <a:lstStyle/>
        <a:p>
          <a:endParaRPr lang="en-US"/>
        </a:p>
      </dgm:t>
    </dgm:pt>
    <dgm:pt modelId="{60A168EA-269D-4F53-97A9-655B18F02A1C}" type="sibTrans" cxnId="{99FAFBD2-F016-4D13-9338-C195C0BA13E5}">
      <dgm:prSet/>
      <dgm:spPr/>
      <dgm:t>
        <a:bodyPr/>
        <a:lstStyle/>
        <a:p>
          <a:endParaRPr lang="en-US"/>
        </a:p>
      </dgm:t>
    </dgm:pt>
    <dgm:pt modelId="{17A9F518-C024-46AB-A70E-394EE6239FFB}">
      <dgm:prSet/>
      <dgm:spPr/>
      <dgm:t>
        <a:bodyPr/>
        <a:lstStyle/>
        <a:p>
          <a:pPr>
            <a:defRPr b="1"/>
          </a:pPr>
          <a:r>
            <a:rPr lang="en-US"/>
            <a:t>1923</a:t>
          </a:r>
        </a:p>
      </dgm:t>
    </dgm:pt>
    <dgm:pt modelId="{DED7A755-6BE6-4DC5-ACF9-B694A7290BD7}" type="parTrans" cxnId="{EC4525F5-1D40-40E3-8572-F375E662258A}">
      <dgm:prSet/>
      <dgm:spPr/>
      <dgm:t>
        <a:bodyPr/>
        <a:lstStyle/>
        <a:p>
          <a:endParaRPr lang="en-US"/>
        </a:p>
      </dgm:t>
    </dgm:pt>
    <dgm:pt modelId="{4EB421EA-6020-47DF-AEC3-22119B94B183}" type="sibTrans" cxnId="{EC4525F5-1D40-40E3-8572-F375E662258A}">
      <dgm:prSet/>
      <dgm:spPr/>
      <dgm:t>
        <a:bodyPr/>
        <a:lstStyle/>
        <a:p>
          <a:endParaRPr lang="en-US"/>
        </a:p>
      </dgm:t>
    </dgm:pt>
    <dgm:pt modelId="{7775AF6E-7595-45DF-A3E5-FE5D514F6397}">
      <dgm:prSet/>
      <dgm:spPr/>
      <dgm:t>
        <a:bodyPr/>
        <a:lstStyle/>
        <a:p>
          <a:r>
            <a:rPr lang="en-US"/>
            <a:t>Secondary Education for all became Labour Party policy</a:t>
          </a:r>
        </a:p>
      </dgm:t>
    </dgm:pt>
    <dgm:pt modelId="{85F0400C-A60B-460F-B6CC-DE80B98DA2CA}" type="parTrans" cxnId="{50B4D061-BF0A-446E-B1E0-B66750AF8647}">
      <dgm:prSet/>
      <dgm:spPr/>
      <dgm:t>
        <a:bodyPr/>
        <a:lstStyle/>
        <a:p>
          <a:endParaRPr lang="en-US"/>
        </a:p>
      </dgm:t>
    </dgm:pt>
    <dgm:pt modelId="{6D51068E-222E-43FB-9A72-69B9129667D8}" type="sibTrans" cxnId="{50B4D061-BF0A-446E-B1E0-B66750AF8647}">
      <dgm:prSet/>
      <dgm:spPr/>
      <dgm:t>
        <a:bodyPr/>
        <a:lstStyle/>
        <a:p>
          <a:endParaRPr lang="en-US"/>
        </a:p>
      </dgm:t>
    </dgm:pt>
    <dgm:pt modelId="{CDA24BDB-6D88-4E0A-9A9F-E96C9F21434C}">
      <dgm:prSet/>
      <dgm:spPr/>
      <dgm:t>
        <a:bodyPr/>
        <a:lstStyle/>
        <a:p>
          <a:pPr>
            <a:defRPr b="1"/>
          </a:pPr>
          <a:r>
            <a:rPr lang="en-US"/>
            <a:t>1924</a:t>
          </a:r>
        </a:p>
      </dgm:t>
    </dgm:pt>
    <dgm:pt modelId="{FEE7FAFC-AF41-435E-8B46-B85405AFBB34}" type="parTrans" cxnId="{56DEC1FC-73E9-446C-BEE9-E22E943AF2B9}">
      <dgm:prSet/>
      <dgm:spPr/>
      <dgm:t>
        <a:bodyPr/>
        <a:lstStyle/>
        <a:p>
          <a:endParaRPr lang="en-US"/>
        </a:p>
      </dgm:t>
    </dgm:pt>
    <dgm:pt modelId="{CC3A646C-651A-495D-A6EA-765FFCB77290}" type="sibTrans" cxnId="{56DEC1FC-73E9-446C-BEE9-E22E943AF2B9}">
      <dgm:prSet/>
      <dgm:spPr/>
      <dgm:t>
        <a:bodyPr/>
        <a:lstStyle/>
        <a:p>
          <a:endParaRPr lang="en-US"/>
        </a:p>
      </dgm:t>
    </dgm:pt>
    <dgm:pt modelId="{8ED5AD1C-6C37-4AC3-9C0F-056CC53D8D42}">
      <dgm:prSet/>
      <dgm:spPr/>
      <dgm:t>
        <a:bodyPr/>
        <a:lstStyle/>
        <a:p>
          <a:r>
            <a:rPr lang="en-US"/>
            <a:t>Hadow Report</a:t>
          </a:r>
        </a:p>
      </dgm:t>
    </dgm:pt>
    <dgm:pt modelId="{C54963BC-78E1-45D3-BDF6-6367CDC7CDC0}" type="parTrans" cxnId="{F21EBDC9-839E-4A1A-A35A-53777BD55C93}">
      <dgm:prSet/>
      <dgm:spPr/>
      <dgm:t>
        <a:bodyPr/>
        <a:lstStyle/>
        <a:p>
          <a:endParaRPr lang="en-US"/>
        </a:p>
      </dgm:t>
    </dgm:pt>
    <dgm:pt modelId="{C66040BB-F91F-408D-BC2E-146D849C882E}" type="sibTrans" cxnId="{F21EBDC9-839E-4A1A-A35A-53777BD55C93}">
      <dgm:prSet/>
      <dgm:spPr/>
      <dgm:t>
        <a:bodyPr/>
        <a:lstStyle/>
        <a:p>
          <a:endParaRPr lang="en-US"/>
        </a:p>
      </dgm:t>
    </dgm:pt>
    <dgm:pt modelId="{517FE80A-904A-4AC7-B869-A8A387C2EF5A}">
      <dgm:prSet/>
      <dgm:spPr/>
      <dgm:t>
        <a:bodyPr/>
        <a:lstStyle/>
        <a:p>
          <a:pPr>
            <a:defRPr b="1"/>
          </a:pPr>
          <a:r>
            <a:rPr lang="en-US"/>
            <a:t>1926</a:t>
          </a:r>
        </a:p>
      </dgm:t>
    </dgm:pt>
    <dgm:pt modelId="{EC2D571D-435E-45C3-B202-D088AF73D55F}" type="parTrans" cxnId="{CBA6303B-A437-4D1F-98A6-CB325F102A6B}">
      <dgm:prSet/>
      <dgm:spPr/>
      <dgm:t>
        <a:bodyPr/>
        <a:lstStyle/>
        <a:p>
          <a:endParaRPr lang="en-US"/>
        </a:p>
      </dgm:t>
    </dgm:pt>
    <dgm:pt modelId="{2E5C90DE-119D-4E22-B91F-C4CEB726AED2}" type="sibTrans" cxnId="{CBA6303B-A437-4D1F-98A6-CB325F102A6B}">
      <dgm:prSet/>
      <dgm:spPr/>
      <dgm:t>
        <a:bodyPr/>
        <a:lstStyle/>
        <a:p>
          <a:endParaRPr lang="en-US"/>
        </a:p>
      </dgm:t>
    </dgm:pt>
    <dgm:pt modelId="{F501C99B-B019-41FA-B96B-6A376DAC0B10}">
      <dgm:prSet/>
      <dgm:spPr/>
      <dgm:t>
        <a:bodyPr/>
        <a:lstStyle/>
        <a:p>
          <a:r>
            <a:rPr lang="en-US"/>
            <a:t>Hadow Report</a:t>
          </a:r>
        </a:p>
      </dgm:t>
    </dgm:pt>
    <dgm:pt modelId="{E2FD6D14-1D1F-4B97-AAB4-EE904B5DF90E}" type="parTrans" cxnId="{D5EE75CC-1386-436E-A231-076E798722F2}">
      <dgm:prSet/>
      <dgm:spPr/>
      <dgm:t>
        <a:bodyPr/>
        <a:lstStyle/>
        <a:p>
          <a:endParaRPr lang="en-US"/>
        </a:p>
      </dgm:t>
    </dgm:pt>
    <dgm:pt modelId="{114B253F-21F6-4C48-B351-0D67A098D37A}" type="sibTrans" cxnId="{D5EE75CC-1386-436E-A231-076E798722F2}">
      <dgm:prSet/>
      <dgm:spPr/>
      <dgm:t>
        <a:bodyPr/>
        <a:lstStyle/>
        <a:p>
          <a:endParaRPr lang="en-US"/>
        </a:p>
      </dgm:t>
    </dgm:pt>
    <dgm:pt modelId="{1C119AE9-199A-40AD-B569-6E538F19E6F6}" type="pres">
      <dgm:prSet presAssocID="{6F4B3E62-DEDE-42CC-AEB6-FBEA686E3560}" presName="root" presStyleCnt="0">
        <dgm:presLayoutVars>
          <dgm:chMax/>
          <dgm:chPref/>
          <dgm:animLvl val="lvl"/>
        </dgm:presLayoutVars>
      </dgm:prSet>
      <dgm:spPr/>
    </dgm:pt>
    <dgm:pt modelId="{FB23F030-785F-4934-8606-D42692BC1827}" type="pres">
      <dgm:prSet presAssocID="{6F4B3E62-DEDE-42CC-AEB6-FBEA686E3560}" presName="divider" presStyleLbl="fgAcc1" presStyleIdx="0" presStyleCnt="6"/>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gm:spPr>
    </dgm:pt>
    <dgm:pt modelId="{CBF495B1-3E22-414B-B895-5797A7B9ECB2}" type="pres">
      <dgm:prSet presAssocID="{6F4B3E62-DEDE-42CC-AEB6-FBEA686E3560}" presName="nodes" presStyleCnt="0">
        <dgm:presLayoutVars>
          <dgm:chMax/>
          <dgm:chPref/>
          <dgm:animLvl val="lvl"/>
        </dgm:presLayoutVars>
      </dgm:prSet>
      <dgm:spPr/>
    </dgm:pt>
    <dgm:pt modelId="{AC42249B-7167-4CC9-B2A3-FF8E2DA213C3}" type="pres">
      <dgm:prSet presAssocID="{991F822E-D7DA-4D9A-A5F5-4762EB5BC224}" presName="composite" presStyleCnt="0"/>
      <dgm:spPr/>
    </dgm:pt>
    <dgm:pt modelId="{A6FD36FF-B580-4679-A41E-951BECFF9548}" type="pres">
      <dgm:prSet presAssocID="{991F822E-D7DA-4D9A-A5F5-4762EB5BC224}" presName="ConnectorPoint" presStyleLbl="lnNode1" presStyleIdx="0" presStyleCnt="5"/>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3B211F19-14AA-4736-99E0-11E710455ADB}" type="pres">
      <dgm:prSet presAssocID="{991F822E-D7DA-4D9A-A5F5-4762EB5BC224}" presName="DropPinPlaceHolder" presStyleCnt="0"/>
      <dgm:spPr/>
    </dgm:pt>
    <dgm:pt modelId="{6BBE72E0-70CC-493C-8F38-6EEFF97463C5}" type="pres">
      <dgm:prSet presAssocID="{991F822E-D7DA-4D9A-A5F5-4762EB5BC224}" presName="DropPin" presStyleLbl="alignNode1" presStyleIdx="0" presStyleCnt="5"/>
      <dgm:spPr/>
    </dgm:pt>
    <dgm:pt modelId="{456902FA-CCC2-4FE7-90D4-1F9A13FFF33B}" type="pres">
      <dgm:prSet presAssocID="{991F822E-D7DA-4D9A-A5F5-4762EB5BC224}" presName="Ellipse" presStyleLbl="fgAcc1" presStyleIdx="1" presStyleCnt="6"/>
      <dgm:spPr>
        <a:solidFill>
          <a:schemeClr val="lt1">
            <a:alpha val="90000"/>
            <a:hueOff val="0"/>
            <a:satOff val="0"/>
            <a:lumOff val="0"/>
            <a:alphaOff val="0"/>
          </a:schemeClr>
        </a:solidFill>
        <a:ln w="15875" cap="flat" cmpd="sng" algn="ctr">
          <a:noFill/>
          <a:prstDash val="solid"/>
        </a:ln>
        <a:effectLst/>
      </dgm:spPr>
    </dgm:pt>
    <dgm:pt modelId="{008C0242-2DC5-4B3C-858B-D3739431C580}" type="pres">
      <dgm:prSet presAssocID="{991F822E-D7DA-4D9A-A5F5-4762EB5BC224}" presName="L2TextContainer" presStyleLbl="revTx" presStyleIdx="0" presStyleCnt="10">
        <dgm:presLayoutVars>
          <dgm:bulletEnabled val="1"/>
        </dgm:presLayoutVars>
      </dgm:prSet>
      <dgm:spPr/>
    </dgm:pt>
    <dgm:pt modelId="{1625C1D1-F1CF-480D-8C59-CF0228E26E93}" type="pres">
      <dgm:prSet presAssocID="{991F822E-D7DA-4D9A-A5F5-4762EB5BC224}" presName="L1TextContainer" presStyleLbl="revTx" presStyleIdx="1" presStyleCnt="10">
        <dgm:presLayoutVars>
          <dgm:chMax val="1"/>
          <dgm:chPref val="1"/>
          <dgm:bulletEnabled val="1"/>
        </dgm:presLayoutVars>
      </dgm:prSet>
      <dgm:spPr/>
    </dgm:pt>
    <dgm:pt modelId="{A09EC14A-3224-49CD-B188-6327CBAD44F8}" type="pres">
      <dgm:prSet presAssocID="{991F822E-D7DA-4D9A-A5F5-4762EB5BC224}" presName="ConnectLine" presStyleLbl="sibTrans1D1" presStyleIdx="0" presStyleCnt="5"/>
      <dgm:spPr>
        <a:noFill/>
        <a:ln w="12700" cap="flat" cmpd="sng" algn="ctr">
          <a:solidFill>
            <a:schemeClr val="accent2">
              <a:hueOff val="0"/>
              <a:satOff val="0"/>
              <a:lumOff val="0"/>
              <a:alphaOff val="0"/>
            </a:schemeClr>
          </a:solidFill>
          <a:prstDash val="dash"/>
        </a:ln>
        <a:effectLst/>
      </dgm:spPr>
    </dgm:pt>
    <dgm:pt modelId="{1773E719-B609-4729-8C1C-950846DB31AF}" type="pres">
      <dgm:prSet presAssocID="{991F822E-D7DA-4D9A-A5F5-4762EB5BC224}" presName="EmptyPlaceHolder" presStyleCnt="0"/>
      <dgm:spPr/>
    </dgm:pt>
    <dgm:pt modelId="{49095B34-57D8-43B5-9BBF-E6870977BDC5}" type="pres">
      <dgm:prSet presAssocID="{B21E7E6A-F961-49DE-952E-4172799B6920}" presName="spaceBetweenRectangles" presStyleCnt="0"/>
      <dgm:spPr/>
    </dgm:pt>
    <dgm:pt modelId="{09E274DA-DAFF-4C77-9CEB-85AFDD7F7785}" type="pres">
      <dgm:prSet presAssocID="{BED7C5B0-706B-4060-B442-0DC938AA385A}" presName="composite" presStyleCnt="0"/>
      <dgm:spPr/>
    </dgm:pt>
    <dgm:pt modelId="{EF8BE91E-3898-45B2-BB96-8257EB19070F}" type="pres">
      <dgm:prSet presAssocID="{BED7C5B0-706B-4060-B442-0DC938AA385A}" presName="ConnectorPoint" presStyleLbl="lnNode1" presStyleIdx="1" presStyleCnt="5"/>
      <dgm:spPr>
        <a:solidFill>
          <a:schemeClr val="accent2">
            <a:hueOff val="840789"/>
            <a:satOff val="-893"/>
            <a:lumOff val="686"/>
            <a:alphaOff val="0"/>
          </a:schemeClr>
        </a:solidFill>
        <a:ln w="6350" cap="flat" cmpd="sng" algn="ctr">
          <a:solidFill>
            <a:schemeClr val="lt1">
              <a:hueOff val="0"/>
              <a:satOff val="0"/>
              <a:lumOff val="0"/>
              <a:alphaOff val="0"/>
            </a:schemeClr>
          </a:solidFill>
          <a:prstDash val="solid"/>
        </a:ln>
        <a:effectLst/>
      </dgm:spPr>
    </dgm:pt>
    <dgm:pt modelId="{EF8BAA8F-009B-4159-A461-51408681A9CF}" type="pres">
      <dgm:prSet presAssocID="{BED7C5B0-706B-4060-B442-0DC938AA385A}" presName="DropPinPlaceHolder" presStyleCnt="0"/>
      <dgm:spPr/>
    </dgm:pt>
    <dgm:pt modelId="{A2401BA1-A438-4023-9AFC-01223C3E18CA}" type="pres">
      <dgm:prSet presAssocID="{BED7C5B0-706B-4060-B442-0DC938AA385A}" presName="DropPin" presStyleLbl="alignNode1" presStyleIdx="1" presStyleCnt="5"/>
      <dgm:spPr/>
    </dgm:pt>
    <dgm:pt modelId="{A31873EC-2E9E-4CE7-9107-7579797A748F}" type="pres">
      <dgm:prSet presAssocID="{BED7C5B0-706B-4060-B442-0DC938AA385A}" presName="Ellipse" presStyleLbl="fgAcc1" presStyleIdx="2" presStyleCnt="6"/>
      <dgm:spPr>
        <a:solidFill>
          <a:schemeClr val="lt1">
            <a:alpha val="90000"/>
            <a:hueOff val="0"/>
            <a:satOff val="0"/>
            <a:lumOff val="0"/>
            <a:alphaOff val="0"/>
          </a:schemeClr>
        </a:solidFill>
        <a:ln w="15875" cap="flat" cmpd="sng" algn="ctr">
          <a:noFill/>
          <a:prstDash val="solid"/>
        </a:ln>
        <a:effectLst/>
      </dgm:spPr>
    </dgm:pt>
    <dgm:pt modelId="{9664970F-C97D-4209-B2B3-FB4AD4AEC343}" type="pres">
      <dgm:prSet presAssocID="{BED7C5B0-706B-4060-B442-0DC938AA385A}" presName="L2TextContainer" presStyleLbl="revTx" presStyleIdx="2" presStyleCnt="10">
        <dgm:presLayoutVars>
          <dgm:bulletEnabled val="1"/>
        </dgm:presLayoutVars>
      </dgm:prSet>
      <dgm:spPr/>
    </dgm:pt>
    <dgm:pt modelId="{F9B1C319-73C4-4F4D-A35A-B2DA930B7474}" type="pres">
      <dgm:prSet presAssocID="{BED7C5B0-706B-4060-B442-0DC938AA385A}" presName="L1TextContainer" presStyleLbl="revTx" presStyleIdx="3" presStyleCnt="10">
        <dgm:presLayoutVars>
          <dgm:chMax val="1"/>
          <dgm:chPref val="1"/>
          <dgm:bulletEnabled val="1"/>
        </dgm:presLayoutVars>
      </dgm:prSet>
      <dgm:spPr/>
    </dgm:pt>
    <dgm:pt modelId="{7219E34E-CE87-4640-B65F-EBD7A955F0D3}" type="pres">
      <dgm:prSet presAssocID="{BED7C5B0-706B-4060-B442-0DC938AA385A}" presName="ConnectLine" presStyleLbl="sibTrans1D1" presStyleIdx="1" presStyleCnt="5"/>
      <dgm:spPr>
        <a:noFill/>
        <a:ln w="12700" cap="flat" cmpd="sng" algn="ctr">
          <a:solidFill>
            <a:schemeClr val="accent2">
              <a:hueOff val="840789"/>
              <a:satOff val="-893"/>
              <a:lumOff val="686"/>
              <a:alphaOff val="0"/>
            </a:schemeClr>
          </a:solidFill>
          <a:prstDash val="dash"/>
        </a:ln>
        <a:effectLst/>
      </dgm:spPr>
    </dgm:pt>
    <dgm:pt modelId="{BD2A1582-524B-4B5A-9D15-C06756E283FC}" type="pres">
      <dgm:prSet presAssocID="{BED7C5B0-706B-4060-B442-0DC938AA385A}" presName="EmptyPlaceHolder" presStyleCnt="0"/>
      <dgm:spPr/>
    </dgm:pt>
    <dgm:pt modelId="{6037D8C1-8AE4-46F7-AE15-E0C0F730B41B}" type="pres">
      <dgm:prSet presAssocID="{AE071903-A5E3-4E8E-B81E-9C87AEA50AB2}" presName="spaceBetweenRectangles" presStyleCnt="0"/>
      <dgm:spPr/>
    </dgm:pt>
    <dgm:pt modelId="{A72EF52B-E80C-49AA-8EBF-A9D547C47F7D}" type="pres">
      <dgm:prSet presAssocID="{17A9F518-C024-46AB-A70E-394EE6239FFB}" presName="composite" presStyleCnt="0"/>
      <dgm:spPr/>
    </dgm:pt>
    <dgm:pt modelId="{4C099480-70D4-4CA8-A2F3-C7A2CA12B541}" type="pres">
      <dgm:prSet presAssocID="{17A9F518-C024-46AB-A70E-394EE6239FFB}" presName="ConnectorPoint" presStyleLbl="lnNode1" presStyleIdx="2" presStyleCnt="5"/>
      <dgm:spPr>
        <a:solidFill>
          <a:schemeClr val="accent2">
            <a:hueOff val="1681577"/>
            <a:satOff val="-1786"/>
            <a:lumOff val="1372"/>
            <a:alphaOff val="0"/>
          </a:schemeClr>
        </a:solidFill>
        <a:ln w="6350" cap="flat" cmpd="sng" algn="ctr">
          <a:solidFill>
            <a:schemeClr val="lt1">
              <a:hueOff val="0"/>
              <a:satOff val="0"/>
              <a:lumOff val="0"/>
              <a:alphaOff val="0"/>
            </a:schemeClr>
          </a:solidFill>
          <a:prstDash val="solid"/>
        </a:ln>
        <a:effectLst/>
      </dgm:spPr>
    </dgm:pt>
    <dgm:pt modelId="{20D5C44E-E536-44CE-B3F4-27432CD57BF3}" type="pres">
      <dgm:prSet presAssocID="{17A9F518-C024-46AB-A70E-394EE6239FFB}" presName="DropPinPlaceHolder" presStyleCnt="0"/>
      <dgm:spPr/>
    </dgm:pt>
    <dgm:pt modelId="{AD59661C-A989-4DFB-A903-36A0C1213C61}" type="pres">
      <dgm:prSet presAssocID="{17A9F518-C024-46AB-A70E-394EE6239FFB}" presName="DropPin" presStyleLbl="alignNode1" presStyleIdx="2" presStyleCnt="5"/>
      <dgm:spPr/>
    </dgm:pt>
    <dgm:pt modelId="{8EF2D4F5-3E59-4116-A6AE-8875079F95AA}" type="pres">
      <dgm:prSet presAssocID="{17A9F518-C024-46AB-A70E-394EE6239FFB}" presName="Ellipse" presStyleLbl="fgAcc1" presStyleIdx="3" presStyleCnt="6"/>
      <dgm:spPr>
        <a:solidFill>
          <a:schemeClr val="lt1">
            <a:alpha val="90000"/>
            <a:hueOff val="0"/>
            <a:satOff val="0"/>
            <a:lumOff val="0"/>
            <a:alphaOff val="0"/>
          </a:schemeClr>
        </a:solidFill>
        <a:ln w="15875" cap="flat" cmpd="sng" algn="ctr">
          <a:noFill/>
          <a:prstDash val="solid"/>
        </a:ln>
        <a:effectLst/>
      </dgm:spPr>
    </dgm:pt>
    <dgm:pt modelId="{9213345D-8B80-44C5-B353-928BFC92A2C0}" type="pres">
      <dgm:prSet presAssocID="{17A9F518-C024-46AB-A70E-394EE6239FFB}" presName="L2TextContainer" presStyleLbl="revTx" presStyleIdx="4" presStyleCnt="10">
        <dgm:presLayoutVars>
          <dgm:bulletEnabled val="1"/>
        </dgm:presLayoutVars>
      </dgm:prSet>
      <dgm:spPr/>
    </dgm:pt>
    <dgm:pt modelId="{1E0A3702-D970-4196-9A44-805B7D4AEB69}" type="pres">
      <dgm:prSet presAssocID="{17A9F518-C024-46AB-A70E-394EE6239FFB}" presName="L1TextContainer" presStyleLbl="revTx" presStyleIdx="5" presStyleCnt="10">
        <dgm:presLayoutVars>
          <dgm:chMax val="1"/>
          <dgm:chPref val="1"/>
          <dgm:bulletEnabled val="1"/>
        </dgm:presLayoutVars>
      </dgm:prSet>
      <dgm:spPr/>
    </dgm:pt>
    <dgm:pt modelId="{13B78537-6DC0-4516-919D-F3B1C211A54A}" type="pres">
      <dgm:prSet presAssocID="{17A9F518-C024-46AB-A70E-394EE6239FFB}" presName="ConnectLine" presStyleLbl="sibTrans1D1" presStyleIdx="2" presStyleCnt="5"/>
      <dgm:spPr>
        <a:noFill/>
        <a:ln w="12700" cap="flat" cmpd="sng" algn="ctr">
          <a:solidFill>
            <a:schemeClr val="accent2">
              <a:hueOff val="1681577"/>
              <a:satOff val="-1786"/>
              <a:lumOff val="1372"/>
              <a:alphaOff val="0"/>
            </a:schemeClr>
          </a:solidFill>
          <a:prstDash val="dash"/>
        </a:ln>
        <a:effectLst/>
      </dgm:spPr>
    </dgm:pt>
    <dgm:pt modelId="{B3C4FDB4-1C78-4E60-B710-07CF34AE24A9}" type="pres">
      <dgm:prSet presAssocID="{17A9F518-C024-46AB-A70E-394EE6239FFB}" presName="EmptyPlaceHolder" presStyleCnt="0"/>
      <dgm:spPr/>
    </dgm:pt>
    <dgm:pt modelId="{B687C076-8FF6-4558-A4EB-DC2A3B305B9D}" type="pres">
      <dgm:prSet presAssocID="{4EB421EA-6020-47DF-AEC3-22119B94B183}" presName="spaceBetweenRectangles" presStyleCnt="0"/>
      <dgm:spPr/>
    </dgm:pt>
    <dgm:pt modelId="{97526CF4-67A3-4384-A24C-0549331DE950}" type="pres">
      <dgm:prSet presAssocID="{CDA24BDB-6D88-4E0A-9A9F-E96C9F21434C}" presName="composite" presStyleCnt="0"/>
      <dgm:spPr/>
    </dgm:pt>
    <dgm:pt modelId="{C1F77BB8-5A4E-4DAC-814B-39009BFF91D6}" type="pres">
      <dgm:prSet presAssocID="{CDA24BDB-6D88-4E0A-9A9F-E96C9F21434C}" presName="ConnectorPoint" presStyleLbl="lnNode1" presStyleIdx="3" presStyleCnt="5"/>
      <dgm:spPr>
        <a:solidFill>
          <a:schemeClr val="accent2">
            <a:hueOff val="2522366"/>
            <a:satOff val="-2679"/>
            <a:lumOff val="2059"/>
            <a:alphaOff val="0"/>
          </a:schemeClr>
        </a:solidFill>
        <a:ln w="6350" cap="flat" cmpd="sng" algn="ctr">
          <a:solidFill>
            <a:schemeClr val="lt1">
              <a:hueOff val="0"/>
              <a:satOff val="0"/>
              <a:lumOff val="0"/>
              <a:alphaOff val="0"/>
            </a:schemeClr>
          </a:solidFill>
          <a:prstDash val="solid"/>
        </a:ln>
        <a:effectLst/>
      </dgm:spPr>
    </dgm:pt>
    <dgm:pt modelId="{4EFF3632-B2B8-47EB-B223-021292638D6D}" type="pres">
      <dgm:prSet presAssocID="{CDA24BDB-6D88-4E0A-9A9F-E96C9F21434C}" presName="DropPinPlaceHolder" presStyleCnt="0"/>
      <dgm:spPr/>
    </dgm:pt>
    <dgm:pt modelId="{DE802072-7030-46C2-AAC4-A7A0895597FA}" type="pres">
      <dgm:prSet presAssocID="{CDA24BDB-6D88-4E0A-9A9F-E96C9F21434C}" presName="DropPin" presStyleLbl="alignNode1" presStyleIdx="3" presStyleCnt="5"/>
      <dgm:spPr/>
    </dgm:pt>
    <dgm:pt modelId="{F2750153-5369-4FF0-8AB4-BBB61028974D}" type="pres">
      <dgm:prSet presAssocID="{CDA24BDB-6D88-4E0A-9A9F-E96C9F21434C}" presName="Ellipse" presStyleLbl="fgAcc1" presStyleIdx="4" presStyleCnt="6"/>
      <dgm:spPr>
        <a:solidFill>
          <a:schemeClr val="lt1">
            <a:alpha val="90000"/>
            <a:hueOff val="0"/>
            <a:satOff val="0"/>
            <a:lumOff val="0"/>
            <a:alphaOff val="0"/>
          </a:schemeClr>
        </a:solidFill>
        <a:ln w="15875" cap="flat" cmpd="sng" algn="ctr">
          <a:noFill/>
          <a:prstDash val="solid"/>
        </a:ln>
        <a:effectLst/>
      </dgm:spPr>
    </dgm:pt>
    <dgm:pt modelId="{3353D797-66DE-4677-9CDD-690961A8D44C}" type="pres">
      <dgm:prSet presAssocID="{CDA24BDB-6D88-4E0A-9A9F-E96C9F21434C}" presName="L2TextContainer" presStyleLbl="revTx" presStyleIdx="6" presStyleCnt="10">
        <dgm:presLayoutVars>
          <dgm:bulletEnabled val="1"/>
        </dgm:presLayoutVars>
      </dgm:prSet>
      <dgm:spPr/>
    </dgm:pt>
    <dgm:pt modelId="{03839D6E-13EE-48BE-A238-C3A3A3D0CFB1}" type="pres">
      <dgm:prSet presAssocID="{CDA24BDB-6D88-4E0A-9A9F-E96C9F21434C}" presName="L1TextContainer" presStyleLbl="revTx" presStyleIdx="7" presStyleCnt="10">
        <dgm:presLayoutVars>
          <dgm:chMax val="1"/>
          <dgm:chPref val="1"/>
          <dgm:bulletEnabled val="1"/>
        </dgm:presLayoutVars>
      </dgm:prSet>
      <dgm:spPr/>
    </dgm:pt>
    <dgm:pt modelId="{9CF2EB34-F568-4E2F-A3DC-EB8FBB918DC6}" type="pres">
      <dgm:prSet presAssocID="{CDA24BDB-6D88-4E0A-9A9F-E96C9F21434C}" presName="ConnectLine" presStyleLbl="sibTrans1D1" presStyleIdx="3" presStyleCnt="5"/>
      <dgm:spPr>
        <a:noFill/>
        <a:ln w="12700" cap="flat" cmpd="sng" algn="ctr">
          <a:solidFill>
            <a:schemeClr val="accent2">
              <a:hueOff val="2522366"/>
              <a:satOff val="-2679"/>
              <a:lumOff val="2059"/>
              <a:alphaOff val="0"/>
            </a:schemeClr>
          </a:solidFill>
          <a:prstDash val="dash"/>
        </a:ln>
        <a:effectLst/>
      </dgm:spPr>
    </dgm:pt>
    <dgm:pt modelId="{4010006E-7533-4010-BD65-2B58822AD3BE}" type="pres">
      <dgm:prSet presAssocID="{CDA24BDB-6D88-4E0A-9A9F-E96C9F21434C}" presName="EmptyPlaceHolder" presStyleCnt="0"/>
      <dgm:spPr/>
    </dgm:pt>
    <dgm:pt modelId="{45864123-5FC5-4C97-92B1-BFBD71C8EBC7}" type="pres">
      <dgm:prSet presAssocID="{CC3A646C-651A-495D-A6EA-765FFCB77290}" presName="spaceBetweenRectangles" presStyleCnt="0"/>
      <dgm:spPr/>
    </dgm:pt>
    <dgm:pt modelId="{13EA5BC9-1272-4678-8CD4-6A1C6B0ABC9A}" type="pres">
      <dgm:prSet presAssocID="{517FE80A-904A-4AC7-B869-A8A387C2EF5A}" presName="composite" presStyleCnt="0"/>
      <dgm:spPr/>
    </dgm:pt>
    <dgm:pt modelId="{D3032D37-23FC-4C5E-92D2-F9C3B7142C79}" type="pres">
      <dgm:prSet presAssocID="{517FE80A-904A-4AC7-B869-A8A387C2EF5A}" presName="ConnectorPoint" presStyleLbl="lnNode1" presStyleIdx="4" presStyleCnt="5"/>
      <dgm:spPr>
        <a:solidFill>
          <a:schemeClr val="accent2">
            <a:hueOff val="3363155"/>
            <a:satOff val="-3572"/>
            <a:lumOff val="2745"/>
            <a:alphaOff val="0"/>
          </a:schemeClr>
        </a:solidFill>
        <a:ln w="6350" cap="flat" cmpd="sng" algn="ctr">
          <a:solidFill>
            <a:schemeClr val="lt1">
              <a:hueOff val="0"/>
              <a:satOff val="0"/>
              <a:lumOff val="0"/>
              <a:alphaOff val="0"/>
            </a:schemeClr>
          </a:solidFill>
          <a:prstDash val="solid"/>
        </a:ln>
        <a:effectLst/>
      </dgm:spPr>
    </dgm:pt>
    <dgm:pt modelId="{C2CA699E-7B82-40AC-8888-7A7E588B242B}" type="pres">
      <dgm:prSet presAssocID="{517FE80A-904A-4AC7-B869-A8A387C2EF5A}" presName="DropPinPlaceHolder" presStyleCnt="0"/>
      <dgm:spPr/>
    </dgm:pt>
    <dgm:pt modelId="{D14DD3C1-ED67-48C6-917D-9959C99AE743}" type="pres">
      <dgm:prSet presAssocID="{517FE80A-904A-4AC7-B869-A8A387C2EF5A}" presName="DropPin" presStyleLbl="alignNode1" presStyleIdx="4" presStyleCnt="5"/>
      <dgm:spPr/>
    </dgm:pt>
    <dgm:pt modelId="{206DA4A0-A1A0-4298-B12E-6C3A790ED607}" type="pres">
      <dgm:prSet presAssocID="{517FE80A-904A-4AC7-B869-A8A387C2EF5A}" presName="Ellipse" presStyleLbl="fgAcc1" presStyleIdx="5" presStyleCnt="6"/>
      <dgm:spPr>
        <a:solidFill>
          <a:schemeClr val="lt1">
            <a:alpha val="90000"/>
            <a:hueOff val="0"/>
            <a:satOff val="0"/>
            <a:lumOff val="0"/>
            <a:alphaOff val="0"/>
          </a:schemeClr>
        </a:solidFill>
        <a:ln w="15875" cap="flat" cmpd="sng" algn="ctr">
          <a:noFill/>
          <a:prstDash val="solid"/>
        </a:ln>
        <a:effectLst/>
      </dgm:spPr>
    </dgm:pt>
    <dgm:pt modelId="{CEF51D41-0420-422E-BBB2-8C700EDA3A79}" type="pres">
      <dgm:prSet presAssocID="{517FE80A-904A-4AC7-B869-A8A387C2EF5A}" presName="L2TextContainer" presStyleLbl="revTx" presStyleIdx="8" presStyleCnt="10">
        <dgm:presLayoutVars>
          <dgm:bulletEnabled val="1"/>
        </dgm:presLayoutVars>
      </dgm:prSet>
      <dgm:spPr/>
    </dgm:pt>
    <dgm:pt modelId="{B7F723E1-72BD-4D10-BBBD-FE8434B8B02E}" type="pres">
      <dgm:prSet presAssocID="{517FE80A-904A-4AC7-B869-A8A387C2EF5A}" presName="L1TextContainer" presStyleLbl="revTx" presStyleIdx="9" presStyleCnt="10">
        <dgm:presLayoutVars>
          <dgm:chMax val="1"/>
          <dgm:chPref val="1"/>
          <dgm:bulletEnabled val="1"/>
        </dgm:presLayoutVars>
      </dgm:prSet>
      <dgm:spPr/>
    </dgm:pt>
    <dgm:pt modelId="{F3446608-C193-4237-8D75-5F2B8831E270}" type="pres">
      <dgm:prSet presAssocID="{517FE80A-904A-4AC7-B869-A8A387C2EF5A}" presName="ConnectLine" presStyleLbl="sibTrans1D1" presStyleIdx="4" presStyleCnt="5"/>
      <dgm:spPr>
        <a:noFill/>
        <a:ln w="12700" cap="flat" cmpd="sng" algn="ctr">
          <a:solidFill>
            <a:schemeClr val="accent2">
              <a:hueOff val="3363155"/>
              <a:satOff val="-3572"/>
              <a:lumOff val="2745"/>
              <a:alphaOff val="0"/>
            </a:schemeClr>
          </a:solidFill>
          <a:prstDash val="dash"/>
        </a:ln>
        <a:effectLst/>
      </dgm:spPr>
    </dgm:pt>
    <dgm:pt modelId="{277F6522-C590-4B51-B939-084865453395}" type="pres">
      <dgm:prSet presAssocID="{517FE80A-904A-4AC7-B869-A8A387C2EF5A}" presName="EmptyPlaceHolder" presStyleCnt="0"/>
      <dgm:spPr/>
    </dgm:pt>
  </dgm:ptLst>
  <dgm:cxnLst>
    <dgm:cxn modelId="{803AA211-273B-4FBB-98F6-83419CFBB9EB}" type="presOf" srcId="{991F822E-D7DA-4D9A-A5F5-4762EB5BC224}" destId="{1625C1D1-F1CF-480D-8C59-CF0228E26E93}" srcOrd="0" destOrd="0" presId="urn:microsoft.com/office/officeart/2017/3/layout/DropPinTimeline"/>
    <dgm:cxn modelId="{D0F00517-5930-44E5-8D63-252F1B28F6DC}" type="presOf" srcId="{BED7C5B0-706B-4060-B442-0DC938AA385A}" destId="{F9B1C319-73C4-4F4D-A35A-B2DA930B7474}" srcOrd="0" destOrd="0" presId="urn:microsoft.com/office/officeart/2017/3/layout/DropPinTimeline"/>
    <dgm:cxn modelId="{C51EE23A-643E-4E02-8CD9-1ABC2E0C50C1}" type="presOf" srcId="{7775AF6E-7595-45DF-A3E5-FE5D514F6397}" destId="{9213345D-8B80-44C5-B353-928BFC92A2C0}" srcOrd="0" destOrd="0" presId="urn:microsoft.com/office/officeart/2017/3/layout/DropPinTimeline"/>
    <dgm:cxn modelId="{CBA6303B-A437-4D1F-98A6-CB325F102A6B}" srcId="{6F4B3E62-DEDE-42CC-AEB6-FBEA686E3560}" destId="{517FE80A-904A-4AC7-B869-A8A387C2EF5A}" srcOrd="4" destOrd="0" parTransId="{EC2D571D-435E-45C3-B202-D088AF73D55F}" sibTransId="{2E5C90DE-119D-4E22-B91F-C4CEB726AED2}"/>
    <dgm:cxn modelId="{50B4D061-BF0A-446E-B1E0-B66750AF8647}" srcId="{17A9F518-C024-46AB-A70E-394EE6239FFB}" destId="{7775AF6E-7595-45DF-A3E5-FE5D514F6397}" srcOrd="0" destOrd="0" parTransId="{85F0400C-A60B-460F-B6CC-DE80B98DA2CA}" sibTransId="{6D51068E-222E-43FB-9A72-69B9129667D8}"/>
    <dgm:cxn modelId="{4621FF67-1739-427F-A7C3-F545D005E793}" type="presOf" srcId="{8ED5AD1C-6C37-4AC3-9C0F-056CC53D8D42}" destId="{3353D797-66DE-4677-9CDD-690961A8D44C}" srcOrd="0" destOrd="0" presId="urn:microsoft.com/office/officeart/2017/3/layout/DropPinTimeline"/>
    <dgm:cxn modelId="{F938E56E-0D26-4D3A-86FE-70B56A30CCF8}" type="presOf" srcId="{F501C99B-B019-41FA-B96B-6A376DAC0B10}" destId="{CEF51D41-0420-422E-BBB2-8C700EDA3A79}" srcOrd="0" destOrd="0" presId="urn:microsoft.com/office/officeart/2017/3/layout/DropPinTimeline"/>
    <dgm:cxn modelId="{E0F0D173-DEB7-4158-95DB-765FFEB92D7D}" type="presOf" srcId="{17A9F518-C024-46AB-A70E-394EE6239FFB}" destId="{1E0A3702-D970-4196-9A44-805B7D4AEB69}" srcOrd="0" destOrd="0" presId="urn:microsoft.com/office/officeart/2017/3/layout/DropPinTimeline"/>
    <dgm:cxn modelId="{CE75F77D-B365-4CB7-8EFA-80522829E470}" type="presOf" srcId="{517FE80A-904A-4AC7-B869-A8A387C2EF5A}" destId="{B7F723E1-72BD-4D10-BBBD-FE8434B8B02E}" srcOrd="0" destOrd="0" presId="urn:microsoft.com/office/officeart/2017/3/layout/DropPinTimeline"/>
    <dgm:cxn modelId="{638A187E-FEAD-43F6-B570-056C09CB5A08}" type="presOf" srcId="{20E5E4FF-A030-410A-B039-5BCD93B089C8}" destId="{9664970F-C97D-4209-B2B3-FB4AD4AEC343}" srcOrd="0" destOrd="0" presId="urn:microsoft.com/office/officeart/2017/3/layout/DropPinTimeline"/>
    <dgm:cxn modelId="{D774F586-A1AF-48FC-B67B-AFD137987772}" type="presOf" srcId="{6F4B3E62-DEDE-42CC-AEB6-FBEA686E3560}" destId="{1C119AE9-199A-40AD-B569-6E538F19E6F6}" srcOrd="0" destOrd="0" presId="urn:microsoft.com/office/officeart/2017/3/layout/DropPinTimeline"/>
    <dgm:cxn modelId="{450DBB91-FEC0-4885-A822-BB9EE47F2888}" type="presOf" srcId="{CDA24BDB-6D88-4E0A-9A9F-E96C9F21434C}" destId="{03839D6E-13EE-48BE-A238-C3A3A3D0CFB1}" srcOrd="0" destOrd="0" presId="urn:microsoft.com/office/officeart/2017/3/layout/DropPinTimeline"/>
    <dgm:cxn modelId="{DC3E3EC0-1ACB-49C5-AB9E-476CF0ECE905}" type="presOf" srcId="{E8E15EF6-3422-48D8-B9F4-FDCD33E76810}" destId="{008C0242-2DC5-4B3C-858B-D3739431C580}" srcOrd="0" destOrd="0" presId="urn:microsoft.com/office/officeart/2017/3/layout/DropPinTimeline"/>
    <dgm:cxn modelId="{F21EBDC9-839E-4A1A-A35A-53777BD55C93}" srcId="{CDA24BDB-6D88-4E0A-9A9F-E96C9F21434C}" destId="{8ED5AD1C-6C37-4AC3-9C0F-056CC53D8D42}" srcOrd="0" destOrd="0" parTransId="{C54963BC-78E1-45D3-BDF6-6367CDC7CDC0}" sibTransId="{C66040BB-F91F-408D-BC2E-146D849C882E}"/>
    <dgm:cxn modelId="{D5EE75CC-1386-436E-A231-076E798722F2}" srcId="{517FE80A-904A-4AC7-B869-A8A387C2EF5A}" destId="{F501C99B-B019-41FA-B96B-6A376DAC0B10}" srcOrd="0" destOrd="0" parTransId="{E2FD6D14-1D1F-4B97-AAB4-EE904B5DF90E}" sibTransId="{114B253F-21F6-4C48-B351-0D67A098D37A}"/>
    <dgm:cxn modelId="{99FAFBD2-F016-4D13-9338-C195C0BA13E5}" srcId="{BED7C5B0-706B-4060-B442-0DC938AA385A}" destId="{20E5E4FF-A030-410A-B039-5BCD93B089C8}" srcOrd="0" destOrd="0" parTransId="{163C599E-B7E3-49A1-8F8E-B2152141ECF5}" sibTransId="{60A168EA-269D-4F53-97A9-655B18F02A1C}"/>
    <dgm:cxn modelId="{C68140D5-3443-48B9-9A94-B3D40D93AA91}" srcId="{991F822E-D7DA-4D9A-A5F5-4762EB5BC224}" destId="{E8E15EF6-3422-48D8-B9F4-FDCD33E76810}" srcOrd="0" destOrd="0" parTransId="{0A27B947-F61E-436D-BA1C-9816376F9F9E}" sibTransId="{62E4AFE6-8320-41FA-89B3-5B3CD61B0D51}"/>
    <dgm:cxn modelId="{4CDA41D7-CA7B-4505-BDD1-AAC24D9E270D}" srcId="{6F4B3E62-DEDE-42CC-AEB6-FBEA686E3560}" destId="{991F822E-D7DA-4D9A-A5F5-4762EB5BC224}" srcOrd="0" destOrd="0" parTransId="{1CF932D6-D743-4FBE-AA4C-B1AA87F48024}" sibTransId="{B21E7E6A-F961-49DE-952E-4172799B6920}"/>
    <dgm:cxn modelId="{E8757EE4-4C1B-44C7-BF27-0CDE7E352F2B}" srcId="{6F4B3E62-DEDE-42CC-AEB6-FBEA686E3560}" destId="{BED7C5B0-706B-4060-B442-0DC938AA385A}" srcOrd="1" destOrd="0" parTransId="{C49C5C53-F3F3-4329-BD26-0FAA29122973}" sibTransId="{AE071903-A5E3-4E8E-B81E-9C87AEA50AB2}"/>
    <dgm:cxn modelId="{EC4525F5-1D40-40E3-8572-F375E662258A}" srcId="{6F4B3E62-DEDE-42CC-AEB6-FBEA686E3560}" destId="{17A9F518-C024-46AB-A70E-394EE6239FFB}" srcOrd="2" destOrd="0" parTransId="{DED7A755-6BE6-4DC5-ACF9-B694A7290BD7}" sibTransId="{4EB421EA-6020-47DF-AEC3-22119B94B183}"/>
    <dgm:cxn modelId="{56DEC1FC-73E9-446C-BEE9-E22E943AF2B9}" srcId="{6F4B3E62-DEDE-42CC-AEB6-FBEA686E3560}" destId="{CDA24BDB-6D88-4E0A-9A9F-E96C9F21434C}" srcOrd="3" destOrd="0" parTransId="{FEE7FAFC-AF41-435E-8B46-B85405AFBB34}" sibTransId="{CC3A646C-651A-495D-A6EA-765FFCB77290}"/>
    <dgm:cxn modelId="{9376726B-F599-4445-8AA3-45775A3A0D58}" type="presParOf" srcId="{1C119AE9-199A-40AD-B569-6E538F19E6F6}" destId="{FB23F030-785F-4934-8606-D42692BC1827}" srcOrd="0" destOrd="0" presId="urn:microsoft.com/office/officeart/2017/3/layout/DropPinTimeline"/>
    <dgm:cxn modelId="{0249B9FA-4BDB-4C91-8165-ADEED210296F}" type="presParOf" srcId="{1C119AE9-199A-40AD-B569-6E538F19E6F6}" destId="{CBF495B1-3E22-414B-B895-5797A7B9ECB2}" srcOrd="1" destOrd="0" presId="urn:microsoft.com/office/officeart/2017/3/layout/DropPinTimeline"/>
    <dgm:cxn modelId="{65A64741-E62B-4BE0-8633-9A2661E03079}" type="presParOf" srcId="{CBF495B1-3E22-414B-B895-5797A7B9ECB2}" destId="{AC42249B-7167-4CC9-B2A3-FF8E2DA213C3}" srcOrd="0" destOrd="0" presId="urn:microsoft.com/office/officeart/2017/3/layout/DropPinTimeline"/>
    <dgm:cxn modelId="{D7D830E6-CEF9-483D-946B-345FCB234397}" type="presParOf" srcId="{AC42249B-7167-4CC9-B2A3-FF8E2DA213C3}" destId="{A6FD36FF-B580-4679-A41E-951BECFF9548}" srcOrd="0" destOrd="0" presId="urn:microsoft.com/office/officeart/2017/3/layout/DropPinTimeline"/>
    <dgm:cxn modelId="{2C4432A3-5B4B-49B9-A007-DAD6C2966B79}" type="presParOf" srcId="{AC42249B-7167-4CC9-B2A3-FF8E2DA213C3}" destId="{3B211F19-14AA-4736-99E0-11E710455ADB}" srcOrd="1" destOrd="0" presId="urn:microsoft.com/office/officeart/2017/3/layout/DropPinTimeline"/>
    <dgm:cxn modelId="{53D65543-D2C2-405C-A97B-A85A36603D4B}" type="presParOf" srcId="{3B211F19-14AA-4736-99E0-11E710455ADB}" destId="{6BBE72E0-70CC-493C-8F38-6EEFF97463C5}" srcOrd="0" destOrd="0" presId="urn:microsoft.com/office/officeart/2017/3/layout/DropPinTimeline"/>
    <dgm:cxn modelId="{5C03EC3D-657B-4CB5-A25E-DE9F93038C08}" type="presParOf" srcId="{3B211F19-14AA-4736-99E0-11E710455ADB}" destId="{456902FA-CCC2-4FE7-90D4-1F9A13FFF33B}" srcOrd="1" destOrd="0" presId="urn:microsoft.com/office/officeart/2017/3/layout/DropPinTimeline"/>
    <dgm:cxn modelId="{6C417105-0393-4E9E-A68B-9367C1250C22}" type="presParOf" srcId="{AC42249B-7167-4CC9-B2A3-FF8E2DA213C3}" destId="{008C0242-2DC5-4B3C-858B-D3739431C580}" srcOrd="2" destOrd="0" presId="urn:microsoft.com/office/officeart/2017/3/layout/DropPinTimeline"/>
    <dgm:cxn modelId="{DA3DB491-3BEF-494A-AEF3-D8E600E72D71}" type="presParOf" srcId="{AC42249B-7167-4CC9-B2A3-FF8E2DA213C3}" destId="{1625C1D1-F1CF-480D-8C59-CF0228E26E93}" srcOrd="3" destOrd="0" presId="urn:microsoft.com/office/officeart/2017/3/layout/DropPinTimeline"/>
    <dgm:cxn modelId="{49519B31-CA42-44DB-AF13-BADBA074B449}" type="presParOf" srcId="{AC42249B-7167-4CC9-B2A3-FF8E2DA213C3}" destId="{A09EC14A-3224-49CD-B188-6327CBAD44F8}" srcOrd="4" destOrd="0" presId="urn:microsoft.com/office/officeart/2017/3/layout/DropPinTimeline"/>
    <dgm:cxn modelId="{2DE1D223-549F-4D70-A2D7-1999C22BAA1F}" type="presParOf" srcId="{AC42249B-7167-4CC9-B2A3-FF8E2DA213C3}" destId="{1773E719-B609-4729-8C1C-950846DB31AF}" srcOrd="5" destOrd="0" presId="urn:microsoft.com/office/officeart/2017/3/layout/DropPinTimeline"/>
    <dgm:cxn modelId="{CC365A9F-385A-460A-83E7-DF5A98AA0E97}" type="presParOf" srcId="{CBF495B1-3E22-414B-B895-5797A7B9ECB2}" destId="{49095B34-57D8-43B5-9BBF-E6870977BDC5}" srcOrd="1" destOrd="0" presId="urn:microsoft.com/office/officeart/2017/3/layout/DropPinTimeline"/>
    <dgm:cxn modelId="{D0B0C029-F9F8-4F6C-A45A-017EC117F2BC}" type="presParOf" srcId="{CBF495B1-3E22-414B-B895-5797A7B9ECB2}" destId="{09E274DA-DAFF-4C77-9CEB-85AFDD7F7785}" srcOrd="2" destOrd="0" presId="urn:microsoft.com/office/officeart/2017/3/layout/DropPinTimeline"/>
    <dgm:cxn modelId="{A5258C7B-C5E3-4943-A0C7-F8CB80FF63B6}" type="presParOf" srcId="{09E274DA-DAFF-4C77-9CEB-85AFDD7F7785}" destId="{EF8BE91E-3898-45B2-BB96-8257EB19070F}" srcOrd="0" destOrd="0" presId="urn:microsoft.com/office/officeart/2017/3/layout/DropPinTimeline"/>
    <dgm:cxn modelId="{A49D19E9-7AC5-41FF-9E26-91960835E900}" type="presParOf" srcId="{09E274DA-DAFF-4C77-9CEB-85AFDD7F7785}" destId="{EF8BAA8F-009B-4159-A461-51408681A9CF}" srcOrd="1" destOrd="0" presId="urn:microsoft.com/office/officeart/2017/3/layout/DropPinTimeline"/>
    <dgm:cxn modelId="{0D08E1A7-44EE-4702-9034-CB41D6487D13}" type="presParOf" srcId="{EF8BAA8F-009B-4159-A461-51408681A9CF}" destId="{A2401BA1-A438-4023-9AFC-01223C3E18CA}" srcOrd="0" destOrd="0" presId="urn:microsoft.com/office/officeart/2017/3/layout/DropPinTimeline"/>
    <dgm:cxn modelId="{65B372E7-CCF8-43A9-88A6-538B1A0DE7C1}" type="presParOf" srcId="{EF8BAA8F-009B-4159-A461-51408681A9CF}" destId="{A31873EC-2E9E-4CE7-9107-7579797A748F}" srcOrd="1" destOrd="0" presId="urn:microsoft.com/office/officeart/2017/3/layout/DropPinTimeline"/>
    <dgm:cxn modelId="{2C05CE9B-02A6-4AFA-AF0B-22474DB71E8F}" type="presParOf" srcId="{09E274DA-DAFF-4C77-9CEB-85AFDD7F7785}" destId="{9664970F-C97D-4209-B2B3-FB4AD4AEC343}" srcOrd="2" destOrd="0" presId="urn:microsoft.com/office/officeart/2017/3/layout/DropPinTimeline"/>
    <dgm:cxn modelId="{CE465165-E031-4EE0-B98E-8295D12A784C}" type="presParOf" srcId="{09E274DA-DAFF-4C77-9CEB-85AFDD7F7785}" destId="{F9B1C319-73C4-4F4D-A35A-B2DA930B7474}" srcOrd="3" destOrd="0" presId="urn:microsoft.com/office/officeart/2017/3/layout/DropPinTimeline"/>
    <dgm:cxn modelId="{92774AB2-F893-4299-A0AD-AA2563CAB4B0}" type="presParOf" srcId="{09E274DA-DAFF-4C77-9CEB-85AFDD7F7785}" destId="{7219E34E-CE87-4640-B65F-EBD7A955F0D3}" srcOrd="4" destOrd="0" presId="urn:microsoft.com/office/officeart/2017/3/layout/DropPinTimeline"/>
    <dgm:cxn modelId="{FC11B111-BB2A-4040-97C9-35EC886CC6B2}" type="presParOf" srcId="{09E274DA-DAFF-4C77-9CEB-85AFDD7F7785}" destId="{BD2A1582-524B-4B5A-9D15-C06756E283FC}" srcOrd="5" destOrd="0" presId="urn:microsoft.com/office/officeart/2017/3/layout/DropPinTimeline"/>
    <dgm:cxn modelId="{89E52561-4C62-4E85-A083-D34ACD51CF4D}" type="presParOf" srcId="{CBF495B1-3E22-414B-B895-5797A7B9ECB2}" destId="{6037D8C1-8AE4-46F7-AE15-E0C0F730B41B}" srcOrd="3" destOrd="0" presId="urn:microsoft.com/office/officeart/2017/3/layout/DropPinTimeline"/>
    <dgm:cxn modelId="{D05DFB53-C62E-4CBD-9F54-9578946BB0D0}" type="presParOf" srcId="{CBF495B1-3E22-414B-B895-5797A7B9ECB2}" destId="{A72EF52B-E80C-49AA-8EBF-A9D547C47F7D}" srcOrd="4" destOrd="0" presId="urn:microsoft.com/office/officeart/2017/3/layout/DropPinTimeline"/>
    <dgm:cxn modelId="{9418DA10-60C6-4676-9F2C-1CC755EEF733}" type="presParOf" srcId="{A72EF52B-E80C-49AA-8EBF-A9D547C47F7D}" destId="{4C099480-70D4-4CA8-A2F3-C7A2CA12B541}" srcOrd="0" destOrd="0" presId="urn:microsoft.com/office/officeart/2017/3/layout/DropPinTimeline"/>
    <dgm:cxn modelId="{F16E4EE1-0D2C-46C2-B42A-2A7C63D17435}" type="presParOf" srcId="{A72EF52B-E80C-49AA-8EBF-A9D547C47F7D}" destId="{20D5C44E-E536-44CE-B3F4-27432CD57BF3}" srcOrd="1" destOrd="0" presId="urn:microsoft.com/office/officeart/2017/3/layout/DropPinTimeline"/>
    <dgm:cxn modelId="{3BAF3D91-885A-41B7-BB72-BA09DF6609A4}" type="presParOf" srcId="{20D5C44E-E536-44CE-B3F4-27432CD57BF3}" destId="{AD59661C-A989-4DFB-A903-36A0C1213C61}" srcOrd="0" destOrd="0" presId="urn:microsoft.com/office/officeart/2017/3/layout/DropPinTimeline"/>
    <dgm:cxn modelId="{ABF3F412-10C7-4C50-802A-5AED65EAC365}" type="presParOf" srcId="{20D5C44E-E536-44CE-B3F4-27432CD57BF3}" destId="{8EF2D4F5-3E59-4116-A6AE-8875079F95AA}" srcOrd="1" destOrd="0" presId="urn:microsoft.com/office/officeart/2017/3/layout/DropPinTimeline"/>
    <dgm:cxn modelId="{000EBF55-140C-483F-8B70-16A4970AD24C}" type="presParOf" srcId="{A72EF52B-E80C-49AA-8EBF-A9D547C47F7D}" destId="{9213345D-8B80-44C5-B353-928BFC92A2C0}" srcOrd="2" destOrd="0" presId="urn:microsoft.com/office/officeart/2017/3/layout/DropPinTimeline"/>
    <dgm:cxn modelId="{D3C59193-FE1D-4DD2-956E-70CC20B671DD}" type="presParOf" srcId="{A72EF52B-E80C-49AA-8EBF-A9D547C47F7D}" destId="{1E0A3702-D970-4196-9A44-805B7D4AEB69}" srcOrd="3" destOrd="0" presId="urn:microsoft.com/office/officeart/2017/3/layout/DropPinTimeline"/>
    <dgm:cxn modelId="{35908D26-4ACA-42C4-B3D3-5F1D993C623C}" type="presParOf" srcId="{A72EF52B-E80C-49AA-8EBF-A9D547C47F7D}" destId="{13B78537-6DC0-4516-919D-F3B1C211A54A}" srcOrd="4" destOrd="0" presId="urn:microsoft.com/office/officeart/2017/3/layout/DropPinTimeline"/>
    <dgm:cxn modelId="{2AF42EE8-8B72-4015-B656-B301CE9241FA}" type="presParOf" srcId="{A72EF52B-E80C-49AA-8EBF-A9D547C47F7D}" destId="{B3C4FDB4-1C78-4E60-B710-07CF34AE24A9}" srcOrd="5" destOrd="0" presId="urn:microsoft.com/office/officeart/2017/3/layout/DropPinTimeline"/>
    <dgm:cxn modelId="{44F9626F-B6A4-4C4C-82F2-6D0AA4177F8A}" type="presParOf" srcId="{CBF495B1-3E22-414B-B895-5797A7B9ECB2}" destId="{B687C076-8FF6-4558-A4EB-DC2A3B305B9D}" srcOrd="5" destOrd="0" presId="urn:microsoft.com/office/officeart/2017/3/layout/DropPinTimeline"/>
    <dgm:cxn modelId="{C4100267-B39B-4AF6-84CE-6E88318CA812}" type="presParOf" srcId="{CBF495B1-3E22-414B-B895-5797A7B9ECB2}" destId="{97526CF4-67A3-4384-A24C-0549331DE950}" srcOrd="6" destOrd="0" presId="urn:microsoft.com/office/officeart/2017/3/layout/DropPinTimeline"/>
    <dgm:cxn modelId="{5A9AD82B-8D09-4203-9888-A94E7B2B5CA9}" type="presParOf" srcId="{97526CF4-67A3-4384-A24C-0549331DE950}" destId="{C1F77BB8-5A4E-4DAC-814B-39009BFF91D6}" srcOrd="0" destOrd="0" presId="urn:microsoft.com/office/officeart/2017/3/layout/DropPinTimeline"/>
    <dgm:cxn modelId="{18F6ABFD-03CB-4427-8E2F-B6738B4A9A25}" type="presParOf" srcId="{97526CF4-67A3-4384-A24C-0549331DE950}" destId="{4EFF3632-B2B8-47EB-B223-021292638D6D}" srcOrd="1" destOrd="0" presId="urn:microsoft.com/office/officeart/2017/3/layout/DropPinTimeline"/>
    <dgm:cxn modelId="{FC4B3C69-68CE-4CD4-B361-B1040ACB4708}" type="presParOf" srcId="{4EFF3632-B2B8-47EB-B223-021292638D6D}" destId="{DE802072-7030-46C2-AAC4-A7A0895597FA}" srcOrd="0" destOrd="0" presId="urn:microsoft.com/office/officeart/2017/3/layout/DropPinTimeline"/>
    <dgm:cxn modelId="{2655D414-3E51-41B1-B91A-14A4F78B056D}" type="presParOf" srcId="{4EFF3632-B2B8-47EB-B223-021292638D6D}" destId="{F2750153-5369-4FF0-8AB4-BBB61028974D}" srcOrd="1" destOrd="0" presId="urn:microsoft.com/office/officeart/2017/3/layout/DropPinTimeline"/>
    <dgm:cxn modelId="{E6662671-B5F0-4022-BAE1-2531FABF8BFD}" type="presParOf" srcId="{97526CF4-67A3-4384-A24C-0549331DE950}" destId="{3353D797-66DE-4677-9CDD-690961A8D44C}" srcOrd="2" destOrd="0" presId="urn:microsoft.com/office/officeart/2017/3/layout/DropPinTimeline"/>
    <dgm:cxn modelId="{51287D0E-9EF7-47CB-9EA5-3E7F7B7C90D8}" type="presParOf" srcId="{97526CF4-67A3-4384-A24C-0549331DE950}" destId="{03839D6E-13EE-48BE-A238-C3A3A3D0CFB1}" srcOrd="3" destOrd="0" presId="urn:microsoft.com/office/officeart/2017/3/layout/DropPinTimeline"/>
    <dgm:cxn modelId="{D73ED232-1F55-48F3-8AAA-E68621C70B61}" type="presParOf" srcId="{97526CF4-67A3-4384-A24C-0549331DE950}" destId="{9CF2EB34-F568-4E2F-A3DC-EB8FBB918DC6}" srcOrd="4" destOrd="0" presId="urn:microsoft.com/office/officeart/2017/3/layout/DropPinTimeline"/>
    <dgm:cxn modelId="{A87E353E-B372-4AE1-8CE3-1AB7B0799443}" type="presParOf" srcId="{97526CF4-67A3-4384-A24C-0549331DE950}" destId="{4010006E-7533-4010-BD65-2B58822AD3BE}" srcOrd="5" destOrd="0" presId="urn:microsoft.com/office/officeart/2017/3/layout/DropPinTimeline"/>
    <dgm:cxn modelId="{49F0EB8F-DC20-4302-B359-DF2196FC3CEF}" type="presParOf" srcId="{CBF495B1-3E22-414B-B895-5797A7B9ECB2}" destId="{45864123-5FC5-4C97-92B1-BFBD71C8EBC7}" srcOrd="7" destOrd="0" presId="urn:microsoft.com/office/officeart/2017/3/layout/DropPinTimeline"/>
    <dgm:cxn modelId="{D68785BE-7FFE-4FDB-9B6F-798A4DC8D8DE}" type="presParOf" srcId="{CBF495B1-3E22-414B-B895-5797A7B9ECB2}" destId="{13EA5BC9-1272-4678-8CD4-6A1C6B0ABC9A}" srcOrd="8" destOrd="0" presId="urn:microsoft.com/office/officeart/2017/3/layout/DropPinTimeline"/>
    <dgm:cxn modelId="{F58DD5E7-0049-4179-B66D-0D49518DA916}" type="presParOf" srcId="{13EA5BC9-1272-4678-8CD4-6A1C6B0ABC9A}" destId="{D3032D37-23FC-4C5E-92D2-F9C3B7142C79}" srcOrd="0" destOrd="0" presId="urn:microsoft.com/office/officeart/2017/3/layout/DropPinTimeline"/>
    <dgm:cxn modelId="{E6F96C08-958D-495B-999F-F9371643B865}" type="presParOf" srcId="{13EA5BC9-1272-4678-8CD4-6A1C6B0ABC9A}" destId="{C2CA699E-7B82-40AC-8888-7A7E588B242B}" srcOrd="1" destOrd="0" presId="urn:microsoft.com/office/officeart/2017/3/layout/DropPinTimeline"/>
    <dgm:cxn modelId="{63CAB61F-7859-4228-BF78-8AF81BAC8DB7}" type="presParOf" srcId="{C2CA699E-7B82-40AC-8888-7A7E588B242B}" destId="{D14DD3C1-ED67-48C6-917D-9959C99AE743}" srcOrd="0" destOrd="0" presId="urn:microsoft.com/office/officeart/2017/3/layout/DropPinTimeline"/>
    <dgm:cxn modelId="{A809463D-0770-4EC4-B230-1176B5F3A9B6}" type="presParOf" srcId="{C2CA699E-7B82-40AC-8888-7A7E588B242B}" destId="{206DA4A0-A1A0-4298-B12E-6C3A790ED607}" srcOrd="1" destOrd="0" presId="urn:microsoft.com/office/officeart/2017/3/layout/DropPinTimeline"/>
    <dgm:cxn modelId="{BDC0912E-791C-4CDE-8460-0B35A8D41379}" type="presParOf" srcId="{13EA5BC9-1272-4678-8CD4-6A1C6B0ABC9A}" destId="{CEF51D41-0420-422E-BBB2-8C700EDA3A79}" srcOrd="2" destOrd="0" presId="urn:microsoft.com/office/officeart/2017/3/layout/DropPinTimeline"/>
    <dgm:cxn modelId="{A4DDE687-1065-47A5-AB94-1118282CD868}" type="presParOf" srcId="{13EA5BC9-1272-4678-8CD4-6A1C6B0ABC9A}" destId="{B7F723E1-72BD-4D10-BBBD-FE8434B8B02E}" srcOrd="3" destOrd="0" presId="urn:microsoft.com/office/officeart/2017/3/layout/DropPinTimeline"/>
    <dgm:cxn modelId="{ECE6A4CF-0743-4F67-9065-0B01F0947717}" type="presParOf" srcId="{13EA5BC9-1272-4678-8CD4-6A1C6B0ABC9A}" destId="{F3446608-C193-4237-8D75-5F2B8831E270}" srcOrd="4" destOrd="0" presId="urn:microsoft.com/office/officeart/2017/3/layout/DropPinTimeline"/>
    <dgm:cxn modelId="{289060EA-904C-4840-B1FF-A1C029EBD9AA}" type="presParOf" srcId="{13EA5BC9-1272-4678-8CD4-6A1C6B0ABC9A}" destId="{277F6522-C590-4B51-B939-084865453395}" srcOrd="5" destOrd="0" presId="urn:microsoft.com/office/officeart/2017/3/layout/DropPinTimeline"/>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332DE45-3435-4BB8-B256-A381FB1FC7B4}" type="doc">
      <dgm:prSet loTypeId="urn:microsoft.com/office/officeart/2017/3/layout/DropPinTimeline" loCatId="process" qsTypeId="urn:microsoft.com/office/officeart/2005/8/quickstyle/simple1" qsCatId="simple" csTypeId="urn:microsoft.com/office/officeart/2005/8/colors/colorful2" csCatId="colorful" phldr="1"/>
      <dgm:spPr/>
      <dgm:t>
        <a:bodyPr/>
        <a:lstStyle/>
        <a:p>
          <a:endParaRPr lang="en-US"/>
        </a:p>
      </dgm:t>
    </dgm:pt>
    <dgm:pt modelId="{DDF37D72-D1CC-4326-B54C-E96921DD7D02}">
      <dgm:prSet/>
      <dgm:spPr/>
      <dgm:t>
        <a:bodyPr/>
        <a:lstStyle/>
        <a:p>
          <a:pPr>
            <a:defRPr b="1"/>
          </a:pPr>
          <a:r>
            <a:rPr lang="en-US"/>
            <a:t>1928</a:t>
          </a:r>
        </a:p>
      </dgm:t>
    </dgm:pt>
    <dgm:pt modelId="{E9A5F2B4-77E6-49F1-9D57-D24729B96339}" type="parTrans" cxnId="{90F335BE-5901-444E-9619-1B4CDFB22E10}">
      <dgm:prSet/>
      <dgm:spPr/>
      <dgm:t>
        <a:bodyPr/>
        <a:lstStyle/>
        <a:p>
          <a:endParaRPr lang="en-US"/>
        </a:p>
      </dgm:t>
    </dgm:pt>
    <dgm:pt modelId="{70CA49B7-14F1-4B99-AAC3-874017DC45C5}" type="sibTrans" cxnId="{90F335BE-5901-444E-9619-1B4CDFB22E10}">
      <dgm:prSet/>
      <dgm:spPr/>
      <dgm:t>
        <a:bodyPr/>
        <a:lstStyle/>
        <a:p>
          <a:endParaRPr lang="en-US"/>
        </a:p>
      </dgm:t>
    </dgm:pt>
    <dgm:pt modelId="{A5C4D432-2B6A-4F40-AFDB-AB7C186941E6}">
      <dgm:prSet/>
      <dgm:spPr/>
      <dgm:t>
        <a:bodyPr/>
        <a:lstStyle/>
        <a:p>
          <a:r>
            <a:rPr lang="en-US"/>
            <a:t>Hadow Report</a:t>
          </a:r>
        </a:p>
      </dgm:t>
    </dgm:pt>
    <dgm:pt modelId="{FEBC16C5-A899-4C7B-A976-82848E4BEBF3}" type="parTrans" cxnId="{F74C01B5-EA51-42DA-A804-86B88032CB20}">
      <dgm:prSet/>
      <dgm:spPr/>
      <dgm:t>
        <a:bodyPr/>
        <a:lstStyle/>
        <a:p>
          <a:endParaRPr lang="en-US"/>
        </a:p>
      </dgm:t>
    </dgm:pt>
    <dgm:pt modelId="{5086D9BE-1235-43B7-97B6-F29238E2653C}" type="sibTrans" cxnId="{F74C01B5-EA51-42DA-A804-86B88032CB20}">
      <dgm:prSet/>
      <dgm:spPr/>
      <dgm:t>
        <a:bodyPr/>
        <a:lstStyle/>
        <a:p>
          <a:endParaRPr lang="en-US"/>
        </a:p>
      </dgm:t>
    </dgm:pt>
    <dgm:pt modelId="{BB8CB8DC-791A-4EDA-9AAB-A3D8AEE33F42}">
      <dgm:prSet/>
      <dgm:spPr/>
      <dgm:t>
        <a:bodyPr/>
        <a:lstStyle/>
        <a:p>
          <a:pPr>
            <a:defRPr b="1"/>
          </a:pPr>
          <a:r>
            <a:rPr lang="en-US"/>
            <a:t>1928</a:t>
          </a:r>
        </a:p>
      </dgm:t>
    </dgm:pt>
    <dgm:pt modelId="{F33E2F4C-A074-4F12-8690-5585EEFCD859}" type="parTrans" cxnId="{BDFC68C6-5BEB-45E3-8984-C8CFEA13E7BE}">
      <dgm:prSet/>
      <dgm:spPr/>
      <dgm:t>
        <a:bodyPr/>
        <a:lstStyle/>
        <a:p>
          <a:endParaRPr lang="en-US"/>
        </a:p>
      </dgm:t>
    </dgm:pt>
    <dgm:pt modelId="{C95499F5-B3F4-46AE-AF3B-546A919E029C}" type="sibTrans" cxnId="{BDFC68C6-5BEB-45E3-8984-C8CFEA13E7BE}">
      <dgm:prSet/>
      <dgm:spPr/>
      <dgm:t>
        <a:bodyPr/>
        <a:lstStyle/>
        <a:p>
          <a:endParaRPr lang="en-US"/>
        </a:p>
      </dgm:t>
    </dgm:pt>
    <dgm:pt modelId="{7F61A6E6-73A5-421C-B8F6-E6893828E613}">
      <dgm:prSet/>
      <dgm:spPr/>
      <dgm:t>
        <a:bodyPr/>
        <a:lstStyle/>
        <a:p>
          <a:r>
            <a:rPr lang="en-US"/>
            <a:t>The New Prospect in Education</a:t>
          </a:r>
        </a:p>
      </dgm:t>
    </dgm:pt>
    <dgm:pt modelId="{E154EF89-50B0-4898-B6A2-FB11B0F93FDB}" type="parTrans" cxnId="{1A348848-7350-46D9-A6DE-E697433266B5}">
      <dgm:prSet/>
      <dgm:spPr/>
      <dgm:t>
        <a:bodyPr/>
        <a:lstStyle/>
        <a:p>
          <a:endParaRPr lang="en-US"/>
        </a:p>
      </dgm:t>
    </dgm:pt>
    <dgm:pt modelId="{434B1567-AA53-4F30-BC8B-95FEC39E711C}" type="sibTrans" cxnId="{1A348848-7350-46D9-A6DE-E697433266B5}">
      <dgm:prSet/>
      <dgm:spPr/>
      <dgm:t>
        <a:bodyPr/>
        <a:lstStyle/>
        <a:p>
          <a:endParaRPr lang="en-US"/>
        </a:p>
      </dgm:t>
    </dgm:pt>
    <dgm:pt modelId="{1AB2D9FF-CD2D-4B51-8D09-91B524ADEA77}">
      <dgm:prSet/>
      <dgm:spPr/>
      <dgm:t>
        <a:bodyPr/>
        <a:lstStyle/>
        <a:p>
          <a:pPr>
            <a:defRPr b="1"/>
          </a:pPr>
          <a:r>
            <a:rPr lang="en-US"/>
            <a:t>1931</a:t>
          </a:r>
        </a:p>
      </dgm:t>
    </dgm:pt>
    <dgm:pt modelId="{5C1603D6-D1AE-4BB2-A83A-C1308D6CE8CB}" type="parTrans" cxnId="{3DB7E6AB-4F88-41B8-BE1A-E118DDEC0FEC}">
      <dgm:prSet/>
      <dgm:spPr/>
      <dgm:t>
        <a:bodyPr/>
        <a:lstStyle/>
        <a:p>
          <a:endParaRPr lang="en-US"/>
        </a:p>
      </dgm:t>
    </dgm:pt>
    <dgm:pt modelId="{0E343776-BC46-46C2-AF21-FCED3C307A01}" type="sibTrans" cxnId="{3DB7E6AB-4F88-41B8-BE1A-E118DDEC0FEC}">
      <dgm:prSet/>
      <dgm:spPr/>
      <dgm:t>
        <a:bodyPr/>
        <a:lstStyle/>
        <a:p>
          <a:endParaRPr lang="en-US"/>
        </a:p>
      </dgm:t>
    </dgm:pt>
    <dgm:pt modelId="{D4EC48C3-77EA-44DB-BB95-8BF16740E3EE}">
      <dgm:prSet/>
      <dgm:spPr/>
      <dgm:t>
        <a:bodyPr/>
        <a:lstStyle/>
        <a:p>
          <a:r>
            <a:rPr lang="en-US"/>
            <a:t>Hadow Report</a:t>
          </a:r>
        </a:p>
      </dgm:t>
    </dgm:pt>
    <dgm:pt modelId="{CF315121-1347-4B10-A1DD-1AC8E7AE14EC}" type="parTrans" cxnId="{13DD4223-C656-49B1-B5F2-FBC4BA618360}">
      <dgm:prSet/>
      <dgm:spPr/>
      <dgm:t>
        <a:bodyPr/>
        <a:lstStyle/>
        <a:p>
          <a:endParaRPr lang="en-US"/>
        </a:p>
      </dgm:t>
    </dgm:pt>
    <dgm:pt modelId="{950F458F-28BC-4390-955F-D0D42EEC845F}" type="sibTrans" cxnId="{13DD4223-C656-49B1-B5F2-FBC4BA618360}">
      <dgm:prSet/>
      <dgm:spPr/>
      <dgm:t>
        <a:bodyPr/>
        <a:lstStyle/>
        <a:p>
          <a:endParaRPr lang="en-US"/>
        </a:p>
      </dgm:t>
    </dgm:pt>
    <dgm:pt modelId="{17C15EB2-E80B-49DA-A2A8-A962AAA6FD16}">
      <dgm:prSet/>
      <dgm:spPr/>
      <dgm:t>
        <a:bodyPr/>
        <a:lstStyle/>
        <a:p>
          <a:pPr>
            <a:defRPr b="1"/>
          </a:pPr>
          <a:r>
            <a:rPr lang="en-US"/>
            <a:t>1933</a:t>
          </a:r>
        </a:p>
      </dgm:t>
    </dgm:pt>
    <dgm:pt modelId="{8201A49C-C769-4458-85EF-3F8E68B49357}" type="parTrans" cxnId="{C2CA11B3-B690-4E6D-AF1E-0C6903422161}">
      <dgm:prSet/>
      <dgm:spPr/>
      <dgm:t>
        <a:bodyPr/>
        <a:lstStyle/>
        <a:p>
          <a:endParaRPr lang="en-US"/>
        </a:p>
      </dgm:t>
    </dgm:pt>
    <dgm:pt modelId="{0213698C-C83B-470C-ADD5-8ABDC8E12E87}" type="sibTrans" cxnId="{C2CA11B3-B690-4E6D-AF1E-0C6903422161}">
      <dgm:prSet/>
      <dgm:spPr/>
      <dgm:t>
        <a:bodyPr/>
        <a:lstStyle/>
        <a:p>
          <a:endParaRPr lang="en-US"/>
        </a:p>
      </dgm:t>
    </dgm:pt>
    <dgm:pt modelId="{5D5EB75C-5A04-414E-A4AF-BD463858853F}">
      <dgm:prSet/>
      <dgm:spPr/>
      <dgm:t>
        <a:bodyPr/>
        <a:lstStyle/>
        <a:p>
          <a:r>
            <a:rPr lang="en-US"/>
            <a:t>Hadow Report</a:t>
          </a:r>
        </a:p>
      </dgm:t>
    </dgm:pt>
    <dgm:pt modelId="{F2476777-F526-4108-B3E7-F4815D79BA9D}" type="parTrans" cxnId="{D23BB5F5-2BC4-4523-94C8-A21FF950F80B}">
      <dgm:prSet/>
      <dgm:spPr/>
      <dgm:t>
        <a:bodyPr/>
        <a:lstStyle/>
        <a:p>
          <a:endParaRPr lang="en-US"/>
        </a:p>
      </dgm:t>
    </dgm:pt>
    <dgm:pt modelId="{EEF30FE6-8E95-4B59-8443-123009687C9F}" type="sibTrans" cxnId="{D23BB5F5-2BC4-4523-94C8-A21FF950F80B}">
      <dgm:prSet/>
      <dgm:spPr/>
      <dgm:t>
        <a:bodyPr/>
        <a:lstStyle/>
        <a:p>
          <a:endParaRPr lang="en-US"/>
        </a:p>
      </dgm:t>
    </dgm:pt>
    <dgm:pt modelId="{AD76EC9D-91E2-4C0C-A24C-56EB3A715BB2}">
      <dgm:prSet/>
      <dgm:spPr/>
      <dgm:t>
        <a:bodyPr/>
        <a:lstStyle/>
        <a:p>
          <a:pPr>
            <a:defRPr b="1"/>
          </a:pPr>
          <a:r>
            <a:rPr lang="en-US"/>
            <a:t>1936</a:t>
          </a:r>
        </a:p>
      </dgm:t>
    </dgm:pt>
    <dgm:pt modelId="{8FA0539D-D1E3-4338-8BAE-784DDB7F7A11}" type="parTrans" cxnId="{EDAE6A35-E7B4-414C-9F99-9899C9BD4894}">
      <dgm:prSet/>
      <dgm:spPr/>
      <dgm:t>
        <a:bodyPr/>
        <a:lstStyle/>
        <a:p>
          <a:endParaRPr lang="en-US"/>
        </a:p>
      </dgm:t>
    </dgm:pt>
    <dgm:pt modelId="{3DC66B78-9D8A-4905-B9EB-ECEF3370D591}" type="sibTrans" cxnId="{EDAE6A35-E7B4-414C-9F99-9899C9BD4894}">
      <dgm:prSet/>
      <dgm:spPr/>
      <dgm:t>
        <a:bodyPr/>
        <a:lstStyle/>
        <a:p>
          <a:endParaRPr lang="en-US"/>
        </a:p>
      </dgm:t>
    </dgm:pt>
    <dgm:pt modelId="{048DFFDD-7219-4F76-8B51-2E952D111E40}">
      <dgm:prSet/>
      <dgm:spPr/>
      <dgm:t>
        <a:bodyPr/>
        <a:lstStyle/>
        <a:p>
          <a:r>
            <a:rPr lang="en-US"/>
            <a:t>Education Act</a:t>
          </a:r>
        </a:p>
      </dgm:t>
    </dgm:pt>
    <dgm:pt modelId="{6DE7DE35-41C7-4A7F-8ED4-BDFA2A3DE470}" type="parTrans" cxnId="{C1D006D5-7E24-4954-9B65-9AD4801D71C7}">
      <dgm:prSet/>
      <dgm:spPr/>
      <dgm:t>
        <a:bodyPr/>
        <a:lstStyle/>
        <a:p>
          <a:endParaRPr lang="en-US"/>
        </a:p>
      </dgm:t>
    </dgm:pt>
    <dgm:pt modelId="{1124B500-21AD-4EEC-B7D3-8398C91281C7}" type="sibTrans" cxnId="{C1D006D5-7E24-4954-9B65-9AD4801D71C7}">
      <dgm:prSet/>
      <dgm:spPr/>
      <dgm:t>
        <a:bodyPr/>
        <a:lstStyle/>
        <a:p>
          <a:endParaRPr lang="en-US"/>
        </a:p>
      </dgm:t>
    </dgm:pt>
    <dgm:pt modelId="{04F5023E-9915-4A83-8BE6-661967928B0E}" type="pres">
      <dgm:prSet presAssocID="{D332DE45-3435-4BB8-B256-A381FB1FC7B4}" presName="root" presStyleCnt="0">
        <dgm:presLayoutVars>
          <dgm:chMax/>
          <dgm:chPref/>
          <dgm:animLvl val="lvl"/>
        </dgm:presLayoutVars>
      </dgm:prSet>
      <dgm:spPr/>
    </dgm:pt>
    <dgm:pt modelId="{2EF2C655-29A6-41FF-85E6-870DE9DF2E0C}" type="pres">
      <dgm:prSet presAssocID="{D332DE45-3435-4BB8-B256-A381FB1FC7B4}" presName="divider" presStyleLbl="fgAcc1" presStyleIdx="0" presStyleCnt="6"/>
      <dgm:spPr>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gm:spPr>
    </dgm:pt>
    <dgm:pt modelId="{588F0E0C-3FA8-496E-AFAA-88A7C4A15A8A}" type="pres">
      <dgm:prSet presAssocID="{D332DE45-3435-4BB8-B256-A381FB1FC7B4}" presName="nodes" presStyleCnt="0">
        <dgm:presLayoutVars>
          <dgm:chMax/>
          <dgm:chPref/>
          <dgm:animLvl val="lvl"/>
        </dgm:presLayoutVars>
      </dgm:prSet>
      <dgm:spPr/>
    </dgm:pt>
    <dgm:pt modelId="{C2E5DFFF-55CC-4B56-8BFE-DE7D6DD8CE7B}" type="pres">
      <dgm:prSet presAssocID="{DDF37D72-D1CC-4326-B54C-E96921DD7D02}" presName="composite" presStyleCnt="0"/>
      <dgm:spPr/>
    </dgm:pt>
    <dgm:pt modelId="{5D5DFA08-8C72-416E-AD26-3FE3FFC1CDC7}" type="pres">
      <dgm:prSet presAssocID="{DDF37D72-D1CC-4326-B54C-E96921DD7D02}" presName="ConnectorPoint" presStyleLbl="lnNode1" presStyleIdx="0" presStyleCnt="5"/>
      <dgm:spPr>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gm:spPr>
    </dgm:pt>
    <dgm:pt modelId="{21EC2DE9-7E0E-488D-8888-AE409F925231}" type="pres">
      <dgm:prSet presAssocID="{DDF37D72-D1CC-4326-B54C-E96921DD7D02}" presName="DropPinPlaceHolder" presStyleCnt="0"/>
      <dgm:spPr/>
    </dgm:pt>
    <dgm:pt modelId="{8B9A5DA1-CEA8-470D-B856-168F7A19DAE0}" type="pres">
      <dgm:prSet presAssocID="{DDF37D72-D1CC-4326-B54C-E96921DD7D02}" presName="DropPin" presStyleLbl="alignNode1" presStyleIdx="0" presStyleCnt="5"/>
      <dgm:spPr/>
    </dgm:pt>
    <dgm:pt modelId="{7B83A4BC-5161-4709-B558-2F51C26F2980}" type="pres">
      <dgm:prSet presAssocID="{DDF37D72-D1CC-4326-B54C-E96921DD7D02}" presName="Ellipse" presStyleLbl="fgAcc1" presStyleIdx="1" presStyleCnt="6"/>
      <dgm:spPr>
        <a:solidFill>
          <a:schemeClr val="lt1">
            <a:alpha val="90000"/>
            <a:hueOff val="0"/>
            <a:satOff val="0"/>
            <a:lumOff val="0"/>
            <a:alphaOff val="0"/>
          </a:schemeClr>
        </a:solidFill>
        <a:ln w="15875" cap="flat" cmpd="sng" algn="ctr">
          <a:noFill/>
          <a:prstDash val="solid"/>
        </a:ln>
        <a:effectLst/>
      </dgm:spPr>
    </dgm:pt>
    <dgm:pt modelId="{08C860B2-F739-4562-A0DD-31FA72361070}" type="pres">
      <dgm:prSet presAssocID="{DDF37D72-D1CC-4326-B54C-E96921DD7D02}" presName="L2TextContainer" presStyleLbl="revTx" presStyleIdx="0" presStyleCnt="10">
        <dgm:presLayoutVars>
          <dgm:bulletEnabled val="1"/>
        </dgm:presLayoutVars>
      </dgm:prSet>
      <dgm:spPr/>
    </dgm:pt>
    <dgm:pt modelId="{CA2ACC64-7604-4325-B7EC-64FEA505E46A}" type="pres">
      <dgm:prSet presAssocID="{DDF37D72-D1CC-4326-B54C-E96921DD7D02}" presName="L1TextContainer" presStyleLbl="revTx" presStyleIdx="1" presStyleCnt="10">
        <dgm:presLayoutVars>
          <dgm:chMax val="1"/>
          <dgm:chPref val="1"/>
          <dgm:bulletEnabled val="1"/>
        </dgm:presLayoutVars>
      </dgm:prSet>
      <dgm:spPr/>
    </dgm:pt>
    <dgm:pt modelId="{EBF1E49B-B35D-410A-9776-F6A9D3C7E622}" type="pres">
      <dgm:prSet presAssocID="{DDF37D72-D1CC-4326-B54C-E96921DD7D02}" presName="ConnectLine" presStyleLbl="sibTrans1D1" presStyleIdx="0" presStyleCnt="5"/>
      <dgm:spPr>
        <a:noFill/>
        <a:ln w="12700" cap="flat" cmpd="sng" algn="ctr">
          <a:solidFill>
            <a:schemeClr val="accent2">
              <a:hueOff val="0"/>
              <a:satOff val="0"/>
              <a:lumOff val="0"/>
              <a:alphaOff val="0"/>
            </a:schemeClr>
          </a:solidFill>
          <a:prstDash val="dash"/>
        </a:ln>
        <a:effectLst/>
      </dgm:spPr>
    </dgm:pt>
    <dgm:pt modelId="{CC44FC83-E1EB-4FB2-A068-DEA2B8EAD5EF}" type="pres">
      <dgm:prSet presAssocID="{DDF37D72-D1CC-4326-B54C-E96921DD7D02}" presName="EmptyPlaceHolder" presStyleCnt="0"/>
      <dgm:spPr/>
    </dgm:pt>
    <dgm:pt modelId="{86F81CF6-244F-4FC5-95AA-4DA9DF1A147E}" type="pres">
      <dgm:prSet presAssocID="{70CA49B7-14F1-4B99-AAC3-874017DC45C5}" presName="spaceBetweenRectangles" presStyleCnt="0"/>
      <dgm:spPr/>
    </dgm:pt>
    <dgm:pt modelId="{DABDFAEE-B741-483D-80A5-EB471F75A728}" type="pres">
      <dgm:prSet presAssocID="{BB8CB8DC-791A-4EDA-9AAB-A3D8AEE33F42}" presName="composite" presStyleCnt="0"/>
      <dgm:spPr/>
    </dgm:pt>
    <dgm:pt modelId="{06AF1D35-C084-47B2-8356-08263498D643}" type="pres">
      <dgm:prSet presAssocID="{BB8CB8DC-791A-4EDA-9AAB-A3D8AEE33F42}" presName="ConnectorPoint" presStyleLbl="lnNode1" presStyleIdx="1" presStyleCnt="5"/>
      <dgm:spPr>
        <a:solidFill>
          <a:schemeClr val="accent2">
            <a:hueOff val="840789"/>
            <a:satOff val="-893"/>
            <a:lumOff val="686"/>
            <a:alphaOff val="0"/>
          </a:schemeClr>
        </a:solidFill>
        <a:ln w="6350" cap="flat" cmpd="sng" algn="ctr">
          <a:solidFill>
            <a:schemeClr val="lt1">
              <a:hueOff val="0"/>
              <a:satOff val="0"/>
              <a:lumOff val="0"/>
              <a:alphaOff val="0"/>
            </a:schemeClr>
          </a:solidFill>
          <a:prstDash val="solid"/>
        </a:ln>
        <a:effectLst/>
      </dgm:spPr>
    </dgm:pt>
    <dgm:pt modelId="{1DDBFD42-B93D-43D5-959A-7882D984A74B}" type="pres">
      <dgm:prSet presAssocID="{BB8CB8DC-791A-4EDA-9AAB-A3D8AEE33F42}" presName="DropPinPlaceHolder" presStyleCnt="0"/>
      <dgm:spPr/>
    </dgm:pt>
    <dgm:pt modelId="{9BA4157B-B9B4-43A3-844E-3B3EBEB6132F}" type="pres">
      <dgm:prSet presAssocID="{BB8CB8DC-791A-4EDA-9AAB-A3D8AEE33F42}" presName="DropPin" presStyleLbl="alignNode1" presStyleIdx="1" presStyleCnt="5"/>
      <dgm:spPr/>
    </dgm:pt>
    <dgm:pt modelId="{E94860D8-1DFE-43D1-AE9E-750C05685AA0}" type="pres">
      <dgm:prSet presAssocID="{BB8CB8DC-791A-4EDA-9AAB-A3D8AEE33F42}" presName="Ellipse" presStyleLbl="fgAcc1" presStyleIdx="2" presStyleCnt="6"/>
      <dgm:spPr>
        <a:solidFill>
          <a:schemeClr val="lt1">
            <a:alpha val="90000"/>
            <a:hueOff val="0"/>
            <a:satOff val="0"/>
            <a:lumOff val="0"/>
            <a:alphaOff val="0"/>
          </a:schemeClr>
        </a:solidFill>
        <a:ln w="15875" cap="flat" cmpd="sng" algn="ctr">
          <a:noFill/>
          <a:prstDash val="solid"/>
        </a:ln>
        <a:effectLst/>
      </dgm:spPr>
    </dgm:pt>
    <dgm:pt modelId="{81AF3443-9E38-4709-B41D-FD479E633D6A}" type="pres">
      <dgm:prSet presAssocID="{BB8CB8DC-791A-4EDA-9AAB-A3D8AEE33F42}" presName="L2TextContainer" presStyleLbl="revTx" presStyleIdx="2" presStyleCnt="10">
        <dgm:presLayoutVars>
          <dgm:bulletEnabled val="1"/>
        </dgm:presLayoutVars>
      </dgm:prSet>
      <dgm:spPr/>
    </dgm:pt>
    <dgm:pt modelId="{E882EB16-0427-47E4-BB64-DDB44A9EB6AC}" type="pres">
      <dgm:prSet presAssocID="{BB8CB8DC-791A-4EDA-9AAB-A3D8AEE33F42}" presName="L1TextContainer" presStyleLbl="revTx" presStyleIdx="3" presStyleCnt="10">
        <dgm:presLayoutVars>
          <dgm:chMax val="1"/>
          <dgm:chPref val="1"/>
          <dgm:bulletEnabled val="1"/>
        </dgm:presLayoutVars>
      </dgm:prSet>
      <dgm:spPr/>
    </dgm:pt>
    <dgm:pt modelId="{86E89F7A-5CE9-4CDE-B789-5CDC00C15784}" type="pres">
      <dgm:prSet presAssocID="{BB8CB8DC-791A-4EDA-9AAB-A3D8AEE33F42}" presName="ConnectLine" presStyleLbl="sibTrans1D1" presStyleIdx="1" presStyleCnt="5"/>
      <dgm:spPr>
        <a:noFill/>
        <a:ln w="12700" cap="flat" cmpd="sng" algn="ctr">
          <a:solidFill>
            <a:schemeClr val="accent2">
              <a:hueOff val="840789"/>
              <a:satOff val="-893"/>
              <a:lumOff val="686"/>
              <a:alphaOff val="0"/>
            </a:schemeClr>
          </a:solidFill>
          <a:prstDash val="dash"/>
        </a:ln>
        <a:effectLst/>
      </dgm:spPr>
    </dgm:pt>
    <dgm:pt modelId="{655B2852-9571-45D2-AD36-BA1500987609}" type="pres">
      <dgm:prSet presAssocID="{BB8CB8DC-791A-4EDA-9AAB-A3D8AEE33F42}" presName="EmptyPlaceHolder" presStyleCnt="0"/>
      <dgm:spPr/>
    </dgm:pt>
    <dgm:pt modelId="{88775021-2351-451D-A164-2ECE1CA25720}" type="pres">
      <dgm:prSet presAssocID="{C95499F5-B3F4-46AE-AF3B-546A919E029C}" presName="spaceBetweenRectangles" presStyleCnt="0"/>
      <dgm:spPr/>
    </dgm:pt>
    <dgm:pt modelId="{DFF77443-2EC4-4CF1-90EF-8D06D12CFBCB}" type="pres">
      <dgm:prSet presAssocID="{1AB2D9FF-CD2D-4B51-8D09-91B524ADEA77}" presName="composite" presStyleCnt="0"/>
      <dgm:spPr/>
    </dgm:pt>
    <dgm:pt modelId="{F24E3386-BCDC-4622-8C78-A4F7BC4161B0}" type="pres">
      <dgm:prSet presAssocID="{1AB2D9FF-CD2D-4B51-8D09-91B524ADEA77}" presName="ConnectorPoint" presStyleLbl="lnNode1" presStyleIdx="2" presStyleCnt="5"/>
      <dgm:spPr>
        <a:solidFill>
          <a:schemeClr val="accent2">
            <a:hueOff val="1681577"/>
            <a:satOff val="-1786"/>
            <a:lumOff val="1372"/>
            <a:alphaOff val="0"/>
          </a:schemeClr>
        </a:solidFill>
        <a:ln w="6350" cap="flat" cmpd="sng" algn="ctr">
          <a:solidFill>
            <a:schemeClr val="lt1">
              <a:hueOff val="0"/>
              <a:satOff val="0"/>
              <a:lumOff val="0"/>
              <a:alphaOff val="0"/>
            </a:schemeClr>
          </a:solidFill>
          <a:prstDash val="solid"/>
        </a:ln>
        <a:effectLst/>
      </dgm:spPr>
    </dgm:pt>
    <dgm:pt modelId="{D45CF0DD-F36D-401A-8B2B-9B5E2B45AECA}" type="pres">
      <dgm:prSet presAssocID="{1AB2D9FF-CD2D-4B51-8D09-91B524ADEA77}" presName="DropPinPlaceHolder" presStyleCnt="0"/>
      <dgm:spPr/>
    </dgm:pt>
    <dgm:pt modelId="{B922CE33-AAC2-4B45-8084-2A22EECA1EE4}" type="pres">
      <dgm:prSet presAssocID="{1AB2D9FF-CD2D-4B51-8D09-91B524ADEA77}" presName="DropPin" presStyleLbl="alignNode1" presStyleIdx="2" presStyleCnt="5"/>
      <dgm:spPr/>
    </dgm:pt>
    <dgm:pt modelId="{BF166254-1DA1-4DE5-9185-9E56C05447C3}" type="pres">
      <dgm:prSet presAssocID="{1AB2D9FF-CD2D-4B51-8D09-91B524ADEA77}" presName="Ellipse" presStyleLbl="fgAcc1" presStyleIdx="3" presStyleCnt="6"/>
      <dgm:spPr>
        <a:solidFill>
          <a:schemeClr val="lt1">
            <a:alpha val="90000"/>
            <a:hueOff val="0"/>
            <a:satOff val="0"/>
            <a:lumOff val="0"/>
            <a:alphaOff val="0"/>
          </a:schemeClr>
        </a:solidFill>
        <a:ln w="15875" cap="flat" cmpd="sng" algn="ctr">
          <a:noFill/>
          <a:prstDash val="solid"/>
        </a:ln>
        <a:effectLst/>
      </dgm:spPr>
    </dgm:pt>
    <dgm:pt modelId="{FA4278B0-3DF5-48CC-86DB-C3E288890895}" type="pres">
      <dgm:prSet presAssocID="{1AB2D9FF-CD2D-4B51-8D09-91B524ADEA77}" presName="L2TextContainer" presStyleLbl="revTx" presStyleIdx="4" presStyleCnt="10">
        <dgm:presLayoutVars>
          <dgm:bulletEnabled val="1"/>
        </dgm:presLayoutVars>
      </dgm:prSet>
      <dgm:spPr/>
    </dgm:pt>
    <dgm:pt modelId="{C31DD728-B100-4686-BFC6-87D8E353D3C1}" type="pres">
      <dgm:prSet presAssocID="{1AB2D9FF-CD2D-4B51-8D09-91B524ADEA77}" presName="L1TextContainer" presStyleLbl="revTx" presStyleIdx="5" presStyleCnt="10">
        <dgm:presLayoutVars>
          <dgm:chMax val="1"/>
          <dgm:chPref val="1"/>
          <dgm:bulletEnabled val="1"/>
        </dgm:presLayoutVars>
      </dgm:prSet>
      <dgm:spPr/>
    </dgm:pt>
    <dgm:pt modelId="{B2556556-AE70-4A55-BADF-3E794F4CF31D}" type="pres">
      <dgm:prSet presAssocID="{1AB2D9FF-CD2D-4B51-8D09-91B524ADEA77}" presName="ConnectLine" presStyleLbl="sibTrans1D1" presStyleIdx="2" presStyleCnt="5"/>
      <dgm:spPr>
        <a:noFill/>
        <a:ln w="12700" cap="flat" cmpd="sng" algn="ctr">
          <a:solidFill>
            <a:schemeClr val="accent2">
              <a:hueOff val="1681577"/>
              <a:satOff val="-1786"/>
              <a:lumOff val="1372"/>
              <a:alphaOff val="0"/>
            </a:schemeClr>
          </a:solidFill>
          <a:prstDash val="dash"/>
        </a:ln>
        <a:effectLst/>
      </dgm:spPr>
    </dgm:pt>
    <dgm:pt modelId="{8DF90C29-8C21-40A9-B61F-478B7FB291F2}" type="pres">
      <dgm:prSet presAssocID="{1AB2D9FF-CD2D-4B51-8D09-91B524ADEA77}" presName="EmptyPlaceHolder" presStyleCnt="0"/>
      <dgm:spPr/>
    </dgm:pt>
    <dgm:pt modelId="{4E35D863-6580-4E4F-BF38-FB139ED16AF2}" type="pres">
      <dgm:prSet presAssocID="{0E343776-BC46-46C2-AF21-FCED3C307A01}" presName="spaceBetweenRectangles" presStyleCnt="0"/>
      <dgm:spPr/>
    </dgm:pt>
    <dgm:pt modelId="{7CDBEED0-11CC-4853-BACB-DC4529A3E11E}" type="pres">
      <dgm:prSet presAssocID="{17C15EB2-E80B-49DA-A2A8-A962AAA6FD16}" presName="composite" presStyleCnt="0"/>
      <dgm:spPr/>
    </dgm:pt>
    <dgm:pt modelId="{FF211CA4-B5F2-486A-86F4-DA8D9A60119C}" type="pres">
      <dgm:prSet presAssocID="{17C15EB2-E80B-49DA-A2A8-A962AAA6FD16}" presName="ConnectorPoint" presStyleLbl="lnNode1" presStyleIdx="3" presStyleCnt="5"/>
      <dgm:spPr>
        <a:solidFill>
          <a:schemeClr val="accent2">
            <a:hueOff val="2522366"/>
            <a:satOff val="-2679"/>
            <a:lumOff val="2059"/>
            <a:alphaOff val="0"/>
          </a:schemeClr>
        </a:solidFill>
        <a:ln w="6350" cap="flat" cmpd="sng" algn="ctr">
          <a:solidFill>
            <a:schemeClr val="lt1">
              <a:hueOff val="0"/>
              <a:satOff val="0"/>
              <a:lumOff val="0"/>
              <a:alphaOff val="0"/>
            </a:schemeClr>
          </a:solidFill>
          <a:prstDash val="solid"/>
        </a:ln>
        <a:effectLst/>
      </dgm:spPr>
    </dgm:pt>
    <dgm:pt modelId="{40328D4B-8789-431E-8E93-00F46D818A1D}" type="pres">
      <dgm:prSet presAssocID="{17C15EB2-E80B-49DA-A2A8-A962AAA6FD16}" presName="DropPinPlaceHolder" presStyleCnt="0"/>
      <dgm:spPr/>
    </dgm:pt>
    <dgm:pt modelId="{97482A2A-628E-46DE-B03B-1CD4FA556D21}" type="pres">
      <dgm:prSet presAssocID="{17C15EB2-E80B-49DA-A2A8-A962AAA6FD16}" presName="DropPin" presStyleLbl="alignNode1" presStyleIdx="3" presStyleCnt="5"/>
      <dgm:spPr/>
    </dgm:pt>
    <dgm:pt modelId="{A5EB0F00-ED3F-40C7-84D9-DB7DA08BEA83}" type="pres">
      <dgm:prSet presAssocID="{17C15EB2-E80B-49DA-A2A8-A962AAA6FD16}" presName="Ellipse" presStyleLbl="fgAcc1" presStyleIdx="4" presStyleCnt="6"/>
      <dgm:spPr>
        <a:solidFill>
          <a:schemeClr val="lt1">
            <a:alpha val="90000"/>
            <a:hueOff val="0"/>
            <a:satOff val="0"/>
            <a:lumOff val="0"/>
            <a:alphaOff val="0"/>
          </a:schemeClr>
        </a:solidFill>
        <a:ln w="15875" cap="flat" cmpd="sng" algn="ctr">
          <a:noFill/>
          <a:prstDash val="solid"/>
        </a:ln>
        <a:effectLst/>
      </dgm:spPr>
    </dgm:pt>
    <dgm:pt modelId="{A0C553B7-3083-42E6-B94B-22B2C7EDB7DD}" type="pres">
      <dgm:prSet presAssocID="{17C15EB2-E80B-49DA-A2A8-A962AAA6FD16}" presName="L2TextContainer" presStyleLbl="revTx" presStyleIdx="6" presStyleCnt="10">
        <dgm:presLayoutVars>
          <dgm:bulletEnabled val="1"/>
        </dgm:presLayoutVars>
      </dgm:prSet>
      <dgm:spPr/>
    </dgm:pt>
    <dgm:pt modelId="{F3AB9784-9687-42C2-B3E9-7E9CA2440783}" type="pres">
      <dgm:prSet presAssocID="{17C15EB2-E80B-49DA-A2A8-A962AAA6FD16}" presName="L1TextContainer" presStyleLbl="revTx" presStyleIdx="7" presStyleCnt="10">
        <dgm:presLayoutVars>
          <dgm:chMax val="1"/>
          <dgm:chPref val="1"/>
          <dgm:bulletEnabled val="1"/>
        </dgm:presLayoutVars>
      </dgm:prSet>
      <dgm:spPr/>
    </dgm:pt>
    <dgm:pt modelId="{205CA11B-CDDB-4C52-8228-BAAEB1A7BBE0}" type="pres">
      <dgm:prSet presAssocID="{17C15EB2-E80B-49DA-A2A8-A962AAA6FD16}" presName="ConnectLine" presStyleLbl="sibTrans1D1" presStyleIdx="3" presStyleCnt="5"/>
      <dgm:spPr>
        <a:noFill/>
        <a:ln w="12700" cap="flat" cmpd="sng" algn="ctr">
          <a:solidFill>
            <a:schemeClr val="accent2">
              <a:hueOff val="2522366"/>
              <a:satOff val="-2679"/>
              <a:lumOff val="2059"/>
              <a:alphaOff val="0"/>
            </a:schemeClr>
          </a:solidFill>
          <a:prstDash val="dash"/>
        </a:ln>
        <a:effectLst/>
      </dgm:spPr>
    </dgm:pt>
    <dgm:pt modelId="{2E1EA039-32AC-466C-8E04-1BB0A7F2356E}" type="pres">
      <dgm:prSet presAssocID="{17C15EB2-E80B-49DA-A2A8-A962AAA6FD16}" presName="EmptyPlaceHolder" presStyleCnt="0"/>
      <dgm:spPr/>
    </dgm:pt>
    <dgm:pt modelId="{A2371F3C-1F93-4625-A751-6AD369058C23}" type="pres">
      <dgm:prSet presAssocID="{0213698C-C83B-470C-ADD5-8ABDC8E12E87}" presName="spaceBetweenRectangles" presStyleCnt="0"/>
      <dgm:spPr/>
    </dgm:pt>
    <dgm:pt modelId="{605EAA38-4076-4A3E-A732-0EE26B8340A1}" type="pres">
      <dgm:prSet presAssocID="{AD76EC9D-91E2-4C0C-A24C-56EB3A715BB2}" presName="composite" presStyleCnt="0"/>
      <dgm:spPr/>
    </dgm:pt>
    <dgm:pt modelId="{A98DDC66-E71E-407B-9993-2952D9E27CF1}" type="pres">
      <dgm:prSet presAssocID="{AD76EC9D-91E2-4C0C-A24C-56EB3A715BB2}" presName="ConnectorPoint" presStyleLbl="lnNode1" presStyleIdx="4" presStyleCnt="5"/>
      <dgm:spPr>
        <a:solidFill>
          <a:schemeClr val="accent2">
            <a:hueOff val="3363155"/>
            <a:satOff val="-3572"/>
            <a:lumOff val="2745"/>
            <a:alphaOff val="0"/>
          </a:schemeClr>
        </a:solidFill>
        <a:ln w="6350" cap="flat" cmpd="sng" algn="ctr">
          <a:solidFill>
            <a:schemeClr val="lt1">
              <a:hueOff val="0"/>
              <a:satOff val="0"/>
              <a:lumOff val="0"/>
              <a:alphaOff val="0"/>
            </a:schemeClr>
          </a:solidFill>
          <a:prstDash val="solid"/>
        </a:ln>
        <a:effectLst/>
      </dgm:spPr>
    </dgm:pt>
    <dgm:pt modelId="{CE5A8F78-382E-4EC6-B8E6-44EDC2B9974A}" type="pres">
      <dgm:prSet presAssocID="{AD76EC9D-91E2-4C0C-A24C-56EB3A715BB2}" presName="DropPinPlaceHolder" presStyleCnt="0"/>
      <dgm:spPr/>
    </dgm:pt>
    <dgm:pt modelId="{161CFFE3-37E9-401D-92B0-7DC8265096EB}" type="pres">
      <dgm:prSet presAssocID="{AD76EC9D-91E2-4C0C-A24C-56EB3A715BB2}" presName="DropPin" presStyleLbl="alignNode1" presStyleIdx="4" presStyleCnt="5"/>
      <dgm:spPr/>
    </dgm:pt>
    <dgm:pt modelId="{79A86A19-36BF-482D-B977-667397EE44A2}" type="pres">
      <dgm:prSet presAssocID="{AD76EC9D-91E2-4C0C-A24C-56EB3A715BB2}" presName="Ellipse" presStyleLbl="fgAcc1" presStyleIdx="5" presStyleCnt="6"/>
      <dgm:spPr>
        <a:solidFill>
          <a:schemeClr val="lt1">
            <a:alpha val="90000"/>
            <a:hueOff val="0"/>
            <a:satOff val="0"/>
            <a:lumOff val="0"/>
            <a:alphaOff val="0"/>
          </a:schemeClr>
        </a:solidFill>
        <a:ln w="15875" cap="flat" cmpd="sng" algn="ctr">
          <a:noFill/>
          <a:prstDash val="solid"/>
        </a:ln>
        <a:effectLst/>
      </dgm:spPr>
    </dgm:pt>
    <dgm:pt modelId="{7E9F392E-4107-4B30-90E8-FF5C17A6D9BA}" type="pres">
      <dgm:prSet presAssocID="{AD76EC9D-91E2-4C0C-A24C-56EB3A715BB2}" presName="L2TextContainer" presStyleLbl="revTx" presStyleIdx="8" presStyleCnt="10">
        <dgm:presLayoutVars>
          <dgm:bulletEnabled val="1"/>
        </dgm:presLayoutVars>
      </dgm:prSet>
      <dgm:spPr/>
    </dgm:pt>
    <dgm:pt modelId="{8E79305C-DD57-48CD-A0E6-8DF56EFBF233}" type="pres">
      <dgm:prSet presAssocID="{AD76EC9D-91E2-4C0C-A24C-56EB3A715BB2}" presName="L1TextContainer" presStyleLbl="revTx" presStyleIdx="9" presStyleCnt="10">
        <dgm:presLayoutVars>
          <dgm:chMax val="1"/>
          <dgm:chPref val="1"/>
          <dgm:bulletEnabled val="1"/>
        </dgm:presLayoutVars>
      </dgm:prSet>
      <dgm:spPr/>
    </dgm:pt>
    <dgm:pt modelId="{D160A448-9D2B-4778-A7EC-873836A1CBD7}" type="pres">
      <dgm:prSet presAssocID="{AD76EC9D-91E2-4C0C-A24C-56EB3A715BB2}" presName="ConnectLine" presStyleLbl="sibTrans1D1" presStyleIdx="4" presStyleCnt="5"/>
      <dgm:spPr>
        <a:noFill/>
        <a:ln w="12700" cap="flat" cmpd="sng" algn="ctr">
          <a:solidFill>
            <a:schemeClr val="accent2">
              <a:hueOff val="3363155"/>
              <a:satOff val="-3572"/>
              <a:lumOff val="2745"/>
              <a:alphaOff val="0"/>
            </a:schemeClr>
          </a:solidFill>
          <a:prstDash val="dash"/>
        </a:ln>
        <a:effectLst/>
      </dgm:spPr>
    </dgm:pt>
    <dgm:pt modelId="{E37B0DA1-D3E8-4286-A600-6EB4DCF17943}" type="pres">
      <dgm:prSet presAssocID="{AD76EC9D-91E2-4C0C-A24C-56EB3A715BB2}" presName="EmptyPlaceHolder" presStyleCnt="0"/>
      <dgm:spPr/>
    </dgm:pt>
  </dgm:ptLst>
  <dgm:cxnLst>
    <dgm:cxn modelId="{13DD4223-C656-49B1-B5F2-FBC4BA618360}" srcId="{1AB2D9FF-CD2D-4B51-8D09-91B524ADEA77}" destId="{D4EC48C3-77EA-44DB-BB95-8BF16740E3EE}" srcOrd="0" destOrd="0" parTransId="{CF315121-1347-4B10-A1DD-1AC8E7AE14EC}" sibTransId="{950F458F-28BC-4390-955F-D0D42EEC845F}"/>
    <dgm:cxn modelId="{EDAE6A35-E7B4-414C-9F99-9899C9BD4894}" srcId="{D332DE45-3435-4BB8-B256-A381FB1FC7B4}" destId="{AD76EC9D-91E2-4C0C-A24C-56EB3A715BB2}" srcOrd="4" destOrd="0" parTransId="{8FA0539D-D1E3-4338-8BAE-784DDB7F7A11}" sibTransId="{3DC66B78-9D8A-4905-B9EB-ECEF3370D591}"/>
    <dgm:cxn modelId="{A0C38E39-C7E2-4D90-A3E9-6568C90E090F}" type="presOf" srcId="{17C15EB2-E80B-49DA-A2A8-A962AAA6FD16}" destId="{F3AB9784-9687-42C2-B3E9-7E9CA2440783}" srcOrd="0" destOrd="0" presId="urn:microsoft.com/office/officeart/2017/3/layout/DropPinTimeline"/>
    <dgm:cxn modelId="{1A348848-7350-46D9-A6DE-E697433266B5}" srcId="{BB8CB8DC-791A-4EDA-9AAB-A3D8AEE33F42}" destId="{7F61A6E6-73A5-421C-B8F6-E6893828E613}" srcOrd="0" destOrd="0" parTransId="{E154EF89-50B0-4898-B6A2-FB11B0F93FDB}" sibTransId="{434B1567-AA53-4F30-BC8B-95FEC39E711C}"/>
    <dgm:cxn modelId="{3F292F6A-0518-40D6-8A14-636FEDFD91EC}" type="presOf" srcId="{DDF37D72-D1CC-4326-B54C-E96921DD7D02}" destId="{CA2ACC64-7604-4325-B7EC-64FEA505E46A}" srcOrd="0" destOrd="0" presId="urn:microsoft.com/office/officeart/2017/3/layout/DropPinTimeline"/>
    <dgm:cxn modelId="{E44B067E-695A-428C-861A-7F2CED8B80B1}" type="presOf" srcId="{BB8CB8DC-791A-4EDA-9AAB-A3D8AEE33F42}" destId="{E882EB16-0427-47E4-BB64-DDB44A9EB6AC}" srcOrd="0" destOrd="0" presId="urn:microsoft.com/office/officeart/2017/3/layout/DropPinTimeline"/>
    <dgm:cxn modelId="{7F2A6C86-05EE-4A4D-9608-622ED16FB7E7}" type="presOf" srcId="{5D5EB75C-5A04-414E-A4AF-BD463858853F}" destId="{A0C553B7-3083-42E6-B94B-22B2C7EDB7DD}" srcOrd="0" destOrd="0" presId="urn:microsoft.com/office/officeart/2017/3/layout/DropPinTimeline"/>
    <dgm:cxn modelId="{1925D093-90FB-40F9-ACAA-06BF6E02E239}" type="presOf" srcId="{048DFFDD-7219-4F76-8B51-2E952D111E40}" destId="{7E9F392E-4107-4B30-90E8-FF5C17A6D9BA}" srcOrd="0" destOrd="0" presId="urn:microsoft.com/office/officeart/2017/3/layout/DropPinTimeline"/>
    <dgm:cxn modelId="{3DB7E6AB-4F88-41B8-BE1A-E118DDEC0FEC}" srcId="{D332DE45-3435-4BB8-B256-A381FB1FC7B4}" destId="{1AB2D9FF-CD2D-4B51-8D09-91B524ADEA77}" srcOrd="2" destOrd="0" parTransId="{5C1603D6-D1AE-4BB2-A83A-C1308D6CE8CB}" sibTransId="{0E343776-BC46-46C2-AF21-FCED3C307A01}"/>
    <dgm:cxn modelId="{8C3091B2-587C-4140-AC9D-6EB85CE5DD25}" type="presOf" srcId="{1AB2D9FF-CD2D-4B51-8D09-91B524ADEA77}" destId="{C31DD728-B100-4686-BFC6-87D8E353D3C1}" srcOrd="0" destOrd="0" presId="urn:microsoft.com/office/officeart/2017/3/layout/DropPinTimeline"/>
    <dgm:cxn modelId="{C2CA11B3-B690-4E6D-AF1E-0C6903422161}" srcId="{D332DE45-3435-4BB8-B256-A381FB1FC7B4}" destId="{17C15EB2-E80B-49DA-A2A8-A962AAA6FD16}" srcOrd="3" destOrd="0" parTransId="{8201A49C-C769-4458-85EF-3F8E68B49357}" sibTransId="{0213698C-C83B-470C-ADD5-8ABDC8E12E87}"/>
    <dgm:cxn modelId="{F74C01B5-EA51-42DA-A804-86B88032CB20}" srcId="{DDF37D72-D1CC-4326-B54C-E96921DD7D02}" destId="{A5C4D432-2B6A-4F40-AFDB-AB7C186941E6}" srcOrd="0" destOrd="0" parTransId="{FEBC16C5-A899-4C7B-A976-82848E4BEBF3}" sibTransId="{5086D9BE-1235-43B7-97B6-F29238E2653C}"/>
    <dgm:cxn modelId="{90F335BE-5901-444E-9619-1B4CDFB22E10}" srcId="{D332DE45-3435-4BB8-B256-A381FB1FC7B4}" destId="{DDF37D72-D1CC-4326-B54C-E96921DD7D02}" srcOrd="0" destOrd="0" parTransId="{E9A5F2B4-77E6-49F1-9D57-D24729B96339}" sibTransId="{70CA49B7-14F1-4B99-AAC3-874017DC45C5}"/>
    <dgm:cxn modelId="{A20EA3C0-C7A4-4474-A3CA-2D4025FF802E}" type="presOf" srcId="{D332DE45-3435-4BB8-B256-A381FB1FC7B4}" destId="{04F5023E-9915-4A83-8BE6-661967928B0E}" srcOrd="0" destOrd="0" presId="urn:microsoft.com/office/officeart/2017/3/layout/DropPinTimeline"/>
    <dgm:cxn modelId="{4719AEC3-3394-4318-A7CA-DABB72A68FA3}" type="presOf" srcId="{A5C4D432-2B6A-4F40-AFDB-AB7C186941E6}" destId="{08C860B2-F739-4562-A0DD-31FA72361070}" srcOrd="0" destOrd="0" presId="urn:microsoft.com/office/officeart/2017/3/layout/DropPinTimeline"/>
    <dgm:cxn modelId="{DE8E0CC4-D8CA-4D87-9BFF-0BAE4D2EC122}" type="presOf" srcId="{7F61A6E6-73A5-421C-B8F6-E6893828E613}" destId="{81AF3443-9E38-4709-B41D-FD479E633D6A}" srcOrd="0" destOrd="0" presId="urn:microsoft.com/office/officeart/2017/3/layout/DropPinTimeline"/>
    <dgm:cxn modelId="{BDFC68C6-5BEB-45E3-8984-C8CFEA13E7BE}" srcId="{D332DE45-3435-4BB8-B256-A381FB1FC7B4}" destId="{BB8CB8DC-791A-4EDA-9AAB-A3D8AEE33F42}" srcOrd="1" destOrd="0" parTransId="{F33E2F4C-A074-4F12-8690-5585EEFCD859}" sibTransId="{C95499F5-B3F4-46AE-AF3B-546A919E029C}"/>
    <dgm:cxn modelId="{D2B87ACF-7804-4BA4-9DB4-A971472084BF}" type="presOf" srcId="{D4EC48C3-77EA-44DB-BB95-8BF16740E3EE}" destId="{FA4278B0-3DF5-48CC-86DB-C3E288890895}" srcOrd="0" destOrd="0" presId="urn:microsoft.com/office/officeart/2017/3/layout/DropPinTimeline"/>
    <dgm:cxn modelId="{C1D006D5-7E24-4954-9B65-9AD4801D71C7}" srcId="{AD76EC9D-91E2-4C0C-A24C-56EB3A715BB2}" destId="{048DFFDD-7219-4F76-8B51-2E952D111E40}" srcOrd="0" destOrd="0" parTransId="{6DE7DE35-41C7-4A7F-8ED4-BDFA2A3DE470}" sibTransId="{1124B500-21AD-4EEC-B7D3-8398C91281C7}"/>
    <dgm:cxn modelId="{74ACDEE0-AEB4-4866-AD7F-55916E65F856}" type="presOf" srcId="{AD76EC9D-91E2-4C0C-A24C-56EB3A715BB2}" destId="{8E79305C-DD57-48CD-A0E6-8DF56EFBF233}" srcOrd="0" destOrd="0" presId="urn:microsoft.com/office/officeart/2017/3/layout/DropPinTimeline"/>
    <dgm:cxn modelId="{D23BB5F5-2BC4-4523-94C8-A21FF950F80B}" srcId="{17C15EB2-E80B-49DA-A2A8-A962AAA6FD16}" destId="{5D5EB75C-5A04-414E-A4AF-BD463858853F}" srcOrd="0" destOrd="0" parTransId="{F2476777-F526-4108-B3E7-F4815D79BA9D}" sibTransId="{EEF30FE6-8E95-4B59-8443-123009687C9F}"/>
    <dgm:cxn modelId="{83C9CB74-7B44-467D-8C69-0DB14CF93419}" type="presParOf" srcId="{04F5023E-9915-4A83-8BE6-661967928B0E}" destId="{2EF2C655-29A6-41FF-85E6-870DE9DF2E0C}" srcOrd="0" destOrd="0" presId="urn:microsoft.com/office/officeart/2017/3/layout/DropPinTimeline"/>
    <dgm:cxn modelId="{C7E8ADD8-8189-47E6-9709-6AB68D2BE7A6}" type="presParOf" srcId="{04F5023E-9915-4A83-8BE6-661967928B0E}" destId="{588F0E0C-3FA8-496E-AFAA-88A7C4A15A8A}" srcOrd="1" destOrd="0" presId="urn:microsoft.com/office/officeart/2017/3/layout/DropPinTimeline"/>
    <dgm:cxn modelId="{4F44C6B7-1BEA-41E9-B56A-0F7836D76067}" type="presParOf" srcId="{588F0E0C-3FA8-496E-AFAA-88A7C4A15A8A}" destId="{C2E5DFFF-55CC-4B56-8BFE-DE7D6DD8CE7B}" srcOrd="0" destOrd="0" presId="urn:microsoft.com/office/officeart/2017/3/layout/DropPinTimeline"/>
    <dgm:cxn modelId="{A7DF34E8-C9C7-4E2A-B86F-CA2836D55E04}" type="presParOf" srcId="{C2E5DFFF-55CC-4B56-8BFE-DE7D6DD8CE7B}" destId="{5D5DFA08-8C72-416E-AD26-3FE3FFC1CDC7}" srcOrd="0" destOrd="0" presId="urn:microsoft.com/office/officeart/2017/3/layout/DropPinTimeline"/>
    <dgm:cxn modelId="{52AA6866-54FB-4124-84A0-777C1F3BB695}" type="presParOf" srcId="{C2E5DFFF-55CC-4B56-8BFE-DE7D6DD8CE7B}" destId="{21EC2DE9-7E0E-488D-8888-AE409F925231}" srcOrd="1" destOrd="0" presId="urn:microsoft.com/office/officeart/2017/3/layout/DropPinTimeline"/>
    <dgm:cxn modelId="{31570AA9-43A0-4AF5-BD60-9F2FF30F0C37}" type="presParOf" srcId="{21EC2DE9-7E0E-488D-8888-AE409F925231}" destId="{8B9A5DA1-CEA8-470D-B856-168F7A19DAE0}" srcOrd="0" destOrd="0" presId="urn:microsoft.com/office/officeart/2017/3/layout/DropPinTimeline"/>
    <dgm:cxn modelId="{BA8A32D1-271E-433B-ABAE-914618B4750B}" type="presParOf" srcId="{21EC2DE9-7E0E-488D-8888-AE409F925231}" destId="{7B83A4BC-5161-4709-B558-2F51C26F2980}" srcOrd="1" destOrd="0" presId="urn:microsoft.com/office/officeart/2017/3/layout/DropPinTimeline"/>
    <dgm:cxn modelId="{961129C5-1911-4DD6-8F52-D27A4139D0AC}" type="presParOf" srcId="{C2E5DFFF-55CC-4B56-8BFE-DE7D6DD8CE7B}" destId="{08C860B2-F739-4562-A0DD-31FA72361070}" srcOrd="2" destOrd="0" presId="urn:microsoft.com/office/officeart/2017/3/layout/DropPinTimeline"/>
    <dgm:cxn modelId="{53FD716C-DECF-40F3-99DC-E67A8CC93EB3}" type="presParOf" srcId="{C2E5DFFF-55CC-4B56-8BFE-DE7D6DD8CE7B}" destId="{CA2ACC64-7604-4325-B7EC-64FEA505E46A}" srcOrd="3" destOrd="0" presId="urn:microsoft.com/office/officeart/2017/3/layout/DropPinTimeline"/>
    <dgm:cxn modelId="{522AC15B-079E-4F2C-AA00-0FAE59805DEC}" type="presParOf" srcId="{C2E5DFFF-55CC-4B56-8BFE-DE7D6DD8CE7B}" destId="{EBF1E49B-B35D-410A-9776-F6A9D3C7E622}" srcOrd="4" destOrd="0" presId="urn:microsoft.com/office/officeart/2017/3/layout/DropPinTimeline"/>
    <dgm:cxn modelId="{ECB8E538-40EF-45C7-9413-6427A5C47950}" type="presParOf" srcId="{C2E5DFFF-55CC-4B56-8BFE-DE7D6DD8CE7B}" destId="{CC44FC83-E1EB-4FB2-A068-DEA2B8EAD5EF}" srcOrd="5" destOrd="0" presId="urn:microsoft.com/office/officeart/2017/3/layout/DropPinTimeline"/>
    <dgm:cxn modelId="{622C1690-8A23-4992-9A77-5558FD46E3DD}" type="presParOf" srcId="{588F0E0C-3FA8-496E-AFAA-88A7C4A15A8A}" destId="{86F81CF6-244F-4FC5-95AA-4DA9DF1A147E}" srcOrd="1" destOrd="0" presId="urn:microsoft.com/office/officeart/2017/3/layout/DropPinTimeline"/>
    <dgm:cxn modelId="{3442B576-0223-4F1D-BD15-277CCE5B4B54}" type="presParOf" srcId="{588F0E0C-3FA8-496E-AFAA-88A7C4A15A8A}" destId="{DABDFAEE-B741-483D-80A5-EB471F75A728}" srcOrd="2" destOrd="0" presId="urn:microsoft.com/office/officeart/2017/3/layout/DropPinTimeline"/>
    <dgm:cxn modelId="{55B64A00-821E-4663-B025-ACCA6AC3210D}" type="presParOf" srcId="{DABDFAEE-B741-483D-80A5-EB471F75A728}" destId="{06AF1D35-C084-47B2-8356-08263498D643}" srcOrd="0" destOrd="0" presId="urn:microsoft.com/office/officeart/2017/3/layout/DropPinTimeline"/>
    <dgm:cxn modelId="{834B6127-1C5B-4ADC-B666-6348E2DC76DB}" type="presParOf" srcId="{DABDFAEE-B741-483D-80A5-EB471F75A728}" destId="{1DDBFD42-B93D-43D5-959A-7882D984A74B}" srcOrd="1" destOrd="0" presId="urn:microsoft.com/office/officeart/2017/3/layout/DropPinTimeline"/>
    <dgm:cxn modelId="{A6935AE9-1272-41FF-B204-0E126AD7A1B0}" type="presParOf" srcId="{1DDBFD42-B93D-43D5-959A-7882D984A74B}" destId="{9BA4157B-B9B4-43A3-844E-3B3EBEB6132F}" srcOrd="0" destOrd="0" presId="urn:microsoft.com/office/officeart/2017/3/layout/DropPinTimeline"/>
    <dgm:cxn modelId="{2DFE39B4-9204-4D33-8E77-97E55BBA0953}" type="presParOf" srcId="{1DDBFD42-B93D-43D5-959A-7882D984A74B}" destId="{E94860D8-1DFE-43D1-AE9E-750C05685AA0}" srcOrd="1" destOrd="0" presId="urn:microsoft.com/office/officeart/2017/3/layout/DropPinTimeline"/>
    <dgm:cxn modelId="{F33F7CCF-20F9-424B-A7E6-9F001D671CFB}" type="presParOf" srcId="{DABDFAEE-B741-483D-80A5-EB471F75A728}" destId="{81AF3443-9E38-4709-B41D-FD479E633D6A}" srcOrd="2" destOrd="0" presId="urn:microsoft.com/office/officeart/2017/3/layout/DropPinTimeline"/>
    <dgm:cxn modelId="{A1904C14-4B1F-458C-8EFB-FD46D497F037}" type="presParOf" srcId="{DABDFAEE-B741-483D-80A5-EB471F75A728}" destId="{E882EB16-0427-47E4-BB64-DDB44A9EB6AC}" srcOrd="3" destOrd="0" presId="urn:microsoft.com/office/officeart/2017/3/layout/DropPinTimeline"/>
    <dgm:cxn modelId="{D06374D6-F2A3-4436-9DFB-50E48B7A83BB}" type="presParOf" srcId="{DABDFAEE-B741-483D-80A5-EB471F75A728}" destId="{86E89F7A-5CE9-4CDE-B789-5CDC00C15784}" srcOrd="4" destOrd="0" presId="urn:microsoft.com/office/officeart/2017/3/layout/DropPinTimeline"/>
    <dgm:cxn modelId="{A12DEBCA-E6C9-4192-AAA0-1AFB8344C1E2}" type="presParOf" srcId="{DABDFAEE-B741-483D-80A5-EB471F75A728}" destId="{655B2852-9571-45D2-AD36-BA1500987609}" srcOrd="5" destOrd="0" presId="urn:microsoft.com/office/officeart/2017/3/layout/DropPinTimeline"/>
    <dgm:cxn modelId="{898A462A-DF96-4FEB-BA48-B60B74B6E66F}" type="presParOf" srcId="{588F0E0C-3FA8-496E-AFAA-88A7C4A15A8A}" destId="{88775021-2351-451D-A164-2ECE1CA25720}" srcOrd="3" destOrd="0" presId="urn:microsoft.com/office/officeart/2017/3/layout/DropPinTimeline"/>
    <dgm:cxn modelId="{D56DA4AB-9404-4062-B7FE-761967469A1B}" type="presParOf" srcId="{588F0E0C-3FA8-496E-AFAA-88A7C4A15A8A}" destId="{DFF77443-2EC4-4CF1-90EF-8D06D12CFBCB}" srcOrd="4" destOrd="0" presId="urn:microsoft.com/office/officeart/2017/3/layout/DropPinTimeline"/>
    <dgm:cxn modelId="{31F8F5DC-E85B-4E3B-8A3E-06EEA80274DE}" type="presParOf" srcId="{DFF77443-2EC4-4CF1-90EF-8D06D12CFBCB}" destId="{F24E3386-BCDC-4622-8C78-A4F7BC4161B0}" srcOrd="0" destOrd="0" presId="urn:microsoft.com/office/officeart/2017/3/layout/DropPinTimeline"/>
    <dgm:cxn modelId="{C1D6D61E-C1AB-426D-B72F-5FD190BD60D5}" type="presParOf" srcId="{DFF77443-2EC4-4CF1-90EF-8D06D12CFBCB}" destId="{D45CF0DD-F36D-401A-8B2B-9B5E2B45AECA}" srcOrd="1" destOrd="0" presId="urn:microsoft.com/office/officeart/2017/3/layout/DropPinTimeline"/>
    <dgm:cxn modelId="{B2F557BA-A38C-4B90-8215-E8A9CCDC228B}" type="presParOf" srcId="{D45CF0DD-F36D-401A-8B2B-9B5E2B45AECA}" destId="{B922CE33-AAC2-4B45-8084-2A22EECA1EE4}" srcOrd="0" destOrd="0" presId="urn:microsoft.com/office/officeart/2017/3/layout/DropPinTimeline"/>
    <dgm:cxn modelId="{20D593B5-E4A2-4E1E-8CF8-F46A9C70C9F7}" type="presParOf" srcId="{D45CF0DD-F36D-401A-8B2B-9B5E2B45AECA}" destId="{BF166254-1DA1-4DE5-9185-9E56C05447C3}" srcOrd="1" destOrd="0" presId="urn:microsoft.com/office/officeart/2017/3/layout/DropPinTimeline"/>
    <dgm:cxn modelId="{883630BE-8E88-47E8-A9FB-5F6F4F94BFEB}" type="presParOf" srcId="{DFF77443-2EC4-4CF1-90EF-8D06D12CFBCB}" destId="{FA4278B0-3DF5-48CC-86DB-C3E288890895}" srcOrd="2" destOrd="0" presId="urn:microsoft.com/office/officeart/2017/3/layout/DropPinTimeline"/>
    <dgm:cxn modelId="{8D8A6F3E-DD2A-4422-8F2C-C17BE46581FC}" type="presParOf" srcId="{DFF77443-2EC4-4CF1-90EF-8D06D12CFBCB}" destId="{C31DD728-B100-4686-BFC6-87D8E353D3C1}" srcOrd="3" destOrd="0" presId="urn:microsoft.com/office/officeart/2017/3/layout/DropPinTimeline"/>
    <dgm:cxn modelId="{F340FF8B-1669-49BB-AB63-87759015ADE3}" type="presParOf" srcId="{DFF77443-2EC4-4CF1-90EF-8D06D12CFBCB}" destId="{B2556556-AE70-4A55-BADF-3E794F4CF31D}" srcOrd="4" destOrd="0" presId="urn:microsoft.com/office/officeart/2017/3/layout/DropPinTimeline"/>
    <dgm:cxn modelId="{3A067144-6A77-474F-898F-4FD7FA44F1BE}" type="presParOf" srcId="{DFF77443-2EC4-4CF1-90EF-8D06D12CFBCB}" destId="{8DF90C29-8C21-40A9-B61F-478B7FB291F2}" srcOrd="5" destOrd="0" presId="urn:microsoft.com/office/officeart/2017/3/layout/DropPinTimeline"/>
    <dgm:cxn modelId="{1C89405B-B082-486C-BB31-749635964A82}" type="presParOf" srcId="{588F0E0C-3FA8-496E-AFAA-88A7C4A15A8A}" destId="{4E35D863-6580-4E4F-BF38-FB139ED16AF2}" srcOrd="5" destOrd="0" presId="urn:microsoft.com/office/officeart/2017/3/layout/DropPinTimeline"/>
    <dgm:cxn modelId="{F15ED726-899C-4726-950C-17EDC3F09DC3}" type="presParOf" srcId="{588F0E0C-3FA8-496E-AFAA-88A7C4A15A8A}" destId="{7CDBEED0-11CC-4853-BACB-DC4529A3E11E}" srcOrd="6" destOrd="0" presId="urn:microsoft.com/office/officeart/2017/3/layout/DropPinTimeline"/>
    <dgm:cxn modelId="{39CCBF48-D36B-4C60-91F5-A2BA9C7A3477}" type="presParOf" srcId="{7CDBEED0-11CC-4853-BACB-DC4529A3E11E}" destId="{FF211CA4-B5F2-486A-86F4-DA8D9A60119C}" srcOrd="0" destOrd="0" presId="urn:microsoft.com/office/officeart/2017/3/layout/DropPinTimeline"/>
    <dgm:cxn modelId="{D24F712F-88F4-4763-BA9F-9AC74288B8B0}" type="presParOf" srcId="{7CDBEED0-11CC-4853-BACB-DC4529A3E11E}" destId="{40328D4B-8789-431E-8E93-00F46D818A1D}" srcOrd="1" destOrd="0" presId="urn:microsoft.com/office/officeart/2017/3/layout/DropPinTimeline"/>
    <dgm:cxn modelId="{F175788D-EA0A-4B8E-B2D9-F79DE71E8442}" type="presParOf" srcId="{40328D4B-8789-431E-8E93-00F46D818A1D}" destId="{97482A2A-628E-46DE-B03B-1CD4FA556D21}" srcOrd="0" destOrd="0" presId="urn:microsoft.com/office/officeart/2017/3/layout/DropPinTimeline"/>
    <dgm:cxn modelId="{3D3CCCA1-966A-4EAF-9413-F337ACA6954F}" type="presParOf" srcId="{40328D4B-8789-431E-8E93-00F46D818A1D}" destId="{A5EB0F00-ED3F-40C7-84D9-DB7DA08BEA83}" srcOrd="1" destOrd="0" presId="urn:microsoft.com/office/officeart/2017/3/layout/DropPinTimeline"/>
    <dgm:cxn modelId="{7250A17D-7892-4559-9EF1-78E87F5325FB}" type="presParOf" srcId="{7CDBEED0-11CC-4853-BACB-DC4529A3E11E}" destId="{A0C553B7-3083-42E6-B94B-22B2C7EDB7DD}" srcOrd="2" destOrd="0" presId="urn:microsoft.com/office/officeart/2017/3/layout/DropPinTimeline"/>
    <dgm:cxn modelId="{894F1CBC-F5BB-43B3-89D6-05E27A7AA31F}" type="presParOf" srcId="{7CDBEED0-11CC-4853-BACB-DC4529A3E11E}" destId="{F3AB9784-9687-42C2-B3E9-7E9CA2440783}" srcOrd="3" destOrd="0" presId="urn:microsoft.com/office/officeart/2017/3/layout/DropPinTimeline"/>
    <dgm:cxn modelId="{5F9B53EA-CD25-48F1-9E95-CEF6E5410500}" type="presParOf" srcId="{7CDBEED0-11CC-4853-BACB-DC4529A3E11E}" destId="{205CA11B-CDDB-4C52-8228-BAAEB1A7BBE0}" srcOrd="4" destOrd="0" presId="urn:microsoft.com/office/officeart/2017/3/layout/DropPinTimeline"/>
    <dgm:cxn modelId="{7C8C8EC7-41C9-41B9-A440-32714B74F86E}" type="presParOf" srcId="{7CDBEED0-11CC-4853-BACB-DC4529A3E11E}" destId="{2E1EA039-32AC-466C-8E04-1BB0A7F2356E}" srcOrd="5" destOrd="0" presId="urn:microsoft.com/office/officeart/2017/3/layout/DropPinTimeline"/>
    <dgm:cxn modelId="{42F58CD6-0C4C-4B99-96AB-9B9B02A82008}" type="presParOf" srcId="{588F0E0C-3FA8-496E-AFAA-88A7C4A15A8A}" destId="{A2371F3C-1F93-4625-A751-6AD369058C23}" srcOrd="7" destOrd="0" presId="urn:microsoft.com/office/officeart/2017/3/layout/DropPinTimeline"/>
    <dgm:cxn modelId="{694F9450-45A9-47E3-AC30-79D4F8C8CC4E}" type="presParOf" srcId="{588F0E0C-3FA8-496E-AFAA-88A7C4A15A8A}" destId="{605EAA38-4076-4A3E-A732-0EE26B8340A1}" srcOrd="8" destOrd="0" presId="urn:microsoft.com/office/officeart/2017/3/layout/DropPinTimeline"/>
    <dgm:cxn modelId="{B83DB2CC-202F-4290-A4C7-92498318E139}" type="presParOf" srcId="{605EAA38-4076-4A3E-A732-0EE26B8340A1}" destId="{A98DDC66-E71E-407B-9993-2952D9E27CF1}" srcOrd="0" destOrd="0" presId="urn:microsoft.com/office/officeart/2017/3/layout/DropPinTimeline"/>
    <dgm:cxn modelId="{7E5E84F2-F95C-49B3-AE41-B5D175E164C6}" type="presParOf" srcId="{605EAA38-4076-4A3E-A732-0EE26B8340A1}" destId="{CE5A8F78-382E-4EC6-B8E6-44EDC2B9974A}" srcOrd="1" destOrd="0" presId="urn:microsoft.com/office/officeart/2017/3/layout/DropPinTimeline"/>
    <dgm:cxn modelId="{59BD5325-DFD4-4B00-B9F2-B7F333A70924}" type="presParOf" srcId="{CE5A8F78-382E-4EC6-B8E6-44EDC2B9974A}" destId="{161CFFE3-37E9-401D-92B0-7DC8265096EB}" srcOrd="0" destOrd="0" presId="urn:microsoft.com/office/officeart/2017/3/layout/DropPinTimeline"/>
    <dgm:cxn modelId="{23A3A912-108C-4EEC-AE03-4949344A2694}" type="presParOf" srcId="{CE5A8F78-382E-4EC6-B8E6-44EDC2B9974A}" destId="{79A86A19-36BF-482D-B977-667397EE44A2}" srcOrd="1" destOrd="0" presId="urn:microsoft.com/office/officeart/2017/3/layout/DropPinTimeline"/>
    <dgm:cxn modelId="{BF896A6F-ADFC-40B0-A6B8-F1B63A8AD3FC}" type="presParOf" srcId="{605EAA38-4076-4A3E-A732-0EE26B8340A1}" destId="{7E9F392E-4107-4B30-90E8-FF5C17A6D9BA}" srcOrd="2" destOrd="0" presId="urn:microsoft.com/office/officeart/2017/3/layout/DropPinTimeline"/>
    <dgm:cxn modelId="{D3B4D401-2501-4D6A-A6E8-9C05C2582FBF}" type="presParOf" srcId="{605EAA38-4076-4A3E-A732-0EE26B8340A1}" destId="{8E79305C-DD57-48CD-A0E6-8DF56EFBF233}" srcOrd="3" destOrd="0" presId="urn:microsoft.com/office/officeart/2017/3/layout/DropPinTimeline"/>
    <dgm:cxn modelId="{DA7E7824-2196-423A-ACC5-C164F0FA74ED}" type="presParOf" srcId="{605EAA38-4076-4A3E-A732-0EE26B8340A1}" destId="{D160A448-9D2B-4778-A7EC-873836A1CBD7}" srcOrd="4" destOrd="0" presId="urn:microsoft.com/office/officeart/2017/3/layout/DropPinTimeline"/>
    <dgm:cxn modelId="{9D8E586E-AD12-49EF-ACD4-4D156C58C378}" type="presParOf" srcId="{605EAA38-4076-4A3E-A732-0EE26B8340A1}" destId="{E37B0DA1-D3E8-4286-A600-6EB4DCF17943}" srcOrd="5" destOrd="0" presId="urn:microsoft.com/office/officeart/2017/3/layout/DropPinTimelin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3A1F4-554F-46C8-9D11-51D42F436BF1}">
      <dsp:nvSpPr>
        <dsp:cNvPr id="0" name=""/>
        <dsp:cNvSpPr/>
      </dsp:nvSpPr>
      <dsp:spPr>
        <a:xfrm>
          <a:off x="329619" y="427050"/>
          <a:ext cx="1027230" cy="102723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815A5B-00EE-43C0-B117-CCA809B161B3}">
      <dsp:nvSpPr>
        <dsp:cNvPr id="0" name=""/>
        <dsp:cNvSpPr/>
      </dsp:nvSpPr>
      <dsp:spPr>
        <a:xfrm>
          <a:off x="548537" y="645968"/>
          <a:ext cx="589394" cy="5893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BA6CEE8-B8C6-47F5-885B-57354085634A}">
      <dsp:nvSpPr>
        <dsp:cNvPr id="0" name=""/>
        <dsp:cNvSpPr/>
      </dsp:nvSpPr>
      <dsp:spPr>
        <a:xfrm>
          <a:off x="1243" y="1774238"/>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Module overview</a:t>
          </a:r>
          <a:endParaRPr lang="en-US" sz="1800" kern="1200"/>
        </a:p>
      </dsp:txBody>
      <dsp:txXfrm>
        <a:off x="1243" y="1774238"/>
        <a:ext cx="1683984" cy="673593"/>
      </dsp:txXfrm>
    </dsp:sp>
    <dsp:sp modelId="{F8400A67-D7E7-46C5-AE4F-C9745F1B7EED}">
      <dsp:nvSpPr>
        <dsp:cNvPr id="0" name=""/>
        <dsp:cNvSpPr/>
      </dsp:nvSpPr>
      <dsp:spPr>
        <a:xfrm>
          <a:off x="2308301" y="427050"/>
          <a:ext cx="1027230" cy="102723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9DA0A0-CE58-44F7-BFF9-4726DD6A1037}">
      <dsp:nvSpPr>
        <dsp:cNvPr id="0" name=""/>
        <dsp:cNvSpPr/>
      </dsp:nvSpPr>
      <dsp:spPr>
        <a:xfrm>
          <a:off x="2527219" y="645968"/>
          <a:ext cx="589394" cy="5893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AC4F77-4FAB-443A-AB01-B983ED5E095B}">
      <dsp:nvSpPr>
        <dsp:cNvPr id="0" name=""/>
        <dsp:cNvSpPr/>
      </dsp:nvSpPr>
      <dsp:spPr>
        <a:xfrm>
          <a:off x="1979924" y="1774238"/>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Important information</a:t>
          </a:r>
          <a:endParaRPr lang="en-US" sz="1800" kern="1200"/>
        </a:p>
      </dsp:txBody>
      <dsp:txXfrm>
        <a:off x="1979924" y="1774238"/>
        <a:ext cx="1683984" cy="673593"/>
      </dsp:txXfrm>
    </dsp:sp>
    <dsp:sp modelId="{FE49AFC0-76F6-4114-88FE-B082C95B0AB1}">
      <dsp:nvSpPr>
        <dsp:cNvPr id="0" name=""/>
        <dsp:cNvSpPr/>
      </dsp:nvSpPr>
      <dsp:spPr>
        <a:xfrm>
          <a:off x="4286983" y="427050"/>
          <a:ext cx="1027230" cy="102723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BF6778-08AA-401F-B6BE-BEFA61CBCB0F}">
      <dsp:nvSpPr>
        <dsp:cNvPr id="0" name=""/>
        <dsp:cNvSpPr/>
      </dsp:nvSpPr>
      <dsp:spPr>
        <a:xfrm>
          <a:off x="4505901" y="645968"/>
          <a:ext cx="589394" cy="5893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421FF9F-EE70-40B6-ADD2-AA6B411EC658}">
      <dsp:nvSpPr>
        <dsp:cNvPr id="0" name=""/>
        <dsp:cNvSpPr/>
      </dsp:nvSpPr>
      <dsp:spPr>
        <a:xfrm>
          <a:off x="3958606" y="1774238"/>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Module timetable</a:t>
          </a:r>
          <a:endParaRPr lang="en-US" sz="1800" kern="1200"/>
        </a:p>
      </dsp:txBody>
      <dsp:txXfrm>
        <a:off x="3958606" y="1774238"/>
        <a:ext cx="1683984" cy="673593"/>
      </dsp:txXfrm>
    </dsp:sp>
    <dsp:sp modelId="{89D2D5E8-3B98-495F-B2DE-65D6C2C28503}">
      <dsp:nvSpPr>
        <dsp:cNvPr id="0" name=""/>
        <dsp:cNvSpPr/>
      </dsp:nvSpPr>
      <dsp:spPr>
        <a:xfrm>
          <a:off x="6265664" y="427050"/>
          <a:ext cx="1027230" cy="102723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0CDA6C-9434-4C2F-8BA6-56EA41D855EE}">
      <dsp:nvSpPr>
        <dsp:cNvPr id="0" name=""/>
        <dsp:cNvSpPr/>
      </dsp:nvSpPr>
      <dsp:spPr>
        <a:xfrm>
          <a:off x="6484582" y="645968"/>
          <a:ext cx="589394" cy="5893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6AA626-D7D2-4399-A036-2A6F0FDEBF97}">
      <dsp:nvSpPr>
        <dsp:cNvPr id="0" name=""/>
        <dsp:cNvSpPr/>
      </dsp:nvSpPr>
      <dsp:spPr>
        <a:xfrm>
          <a:off x="5937287" y="1774238"/>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Learning outcomes</a:t>
          </a:r>
          <a:endParaRPr lang="en-US" sz="1800" kern="1200"/>
        </a:p>
      </dsp:txBody>
      <dsp:txXfrm>
        <a:off x="5937287" y="1774238"/>
        <a:ext cx="1683984" cy="673593"/>
      </dsp:txXfrm>
    </dsp:sp>
    <dsp:sp modelId="{6E86463A-321E-4DC7-B2B0-793ECF4C01A5}">
      <dsp:nvSpPr>
        <dsp:cNvPr id="0" name=""/>
        <dsp:cNvSpPr/>
      </dsp:nvSpPr>
      <dsp:spPr>
        <a:xfrm>
          <a:off x="8244346" y="427050"/>
          <a:ext cx="1027230" cy="102723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D9EC5D-CA8C-4596-AC86-500598AB6D96}">
      <dsp:nvSpPr>
        <dsp:cNvPr id="0" name=""/>
        <dsp:cNvSpPr/>
      </dsp:nvSpPr>
      <dsp:spPr>
        <a:xfrm>
          <a:off x="8463264" y="645968"/>
          <a:ext cx="589394" cy="58939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FC6745C-C948-45D2-9CA7-74388081E13C}">
      <dsp:nvSpPr>
        <dsp:cNvPr id="0" name=""/>
        <dsp:cNvSpPr/>
      </dsp:nvSpPr>
      <dsp:spPr>
        <a:xfrm>
          <a:off x="7915969" y="1774238"/>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defRPr cap="all"/>
          </a:pPr>
          <a:r>
            <a:rPr lang="en-GB" sz="1800" kern="1200"/>
            <a:t>Module assignments</a:t>
          </a:r>
          <a:endParaRPr lang="en-US" sz="1800" kern="1200"/>
        </a:p>
      </dsp:txBody>
      <dsp:txXfrm>
        <a:off x="7915969" y="1774238"/>
        <a:ext cx="1683984" cy="673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A96474-5D10-422C-AAB4-C83C804FA999}">
      <dsp:nvSpPr>
        <dsp:cNvPr id="0" name=""/>
        <dsp:cNvSpPr/>
      </dsp:nvSpPr>
      <dsp:spPr>
        <a:xfrm>
          <a:off x="0" y="852906"/>
          <a:ext cx="5914209" cy="157459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FE0194-A628-446D-A836-276CE481C627}">
      <dsp:nvSpPr>
        <dsp:cNvPr id="0" name=""/>
        <dsp:cNvSpPr/>
      </dsp:nvSpPr>
      <dsp:spPr>
        <a:xfrm>
          <a:off x="476315" y="1207191"/>
          <a:ext cx="866028" cy="8660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AF69D7-A587-405A-A4F2-26438BD40941}">
      <dsp:nvSpPr>
        <dsp:cNvPr id="0" name=""/>
        <dsp:cNvSpPr/>
      </dsp:nvSpPr>
      <dsp:spPr>
        <a:xfrm>
          <a:off x="1818659" y="852906"/>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800100">
            <a:lnSpc>
              <a:spcPct val="90000"/>
            </a:lnSpc>
            <a:spcBef>
              <a:spcPct val="0"/>
            </a:spcBef>
            <a:spcAft>
              <a:spcPct val="35000"/>
            </a:spcAft>
            <a:buNone/>
          </a:pPr>
          <a:r>
            <a:rPr lang="en-GB" sz="1800" kern="1200"/>
            <a:t>Provide a background historical context to many of the major aspects of modern education from the 18thcentury to the present time.</a:t>
          </a:r>
          <a:endParaRPr lang="en-US" sz="1800" kern="1200"/>
        </a:p>
      </dsp:txBody>
      <dsp:txXfrm>
        <a:off x="1818659" y="852906"/>
        <a:ext cx="4095549" cy="1574597"/>
      </dsp:txXfrm>
    </dsp:sp>
    <dsp:sp modelId="{54495626-3034-4943-802F-06B4B5137C83}">
      <dsp:nvSpPr>
        <dsp:cNvPr id="0" name=""/>
        <dsp:cNvSpPr/>
      </dsp:nvSpPr>
      <dsp:spPr>
        <a:xfrm>
          <a:off x="0" y="2821153"/>
          <a:ext cx="5914209" cy="157459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BB8439-A342-4612-A31B-91C0635BB102}">
      <dsp:nvSpPr>
        <dsp:cNvPr id="0" name=""/>
        <dsp:cNvSpPr/>
      </dsp:nvSpPr>
      <dsp:spPr>
        <a:xfrm>
          <a:off x="476315" y="3175437"/>
          <a:ext cx="866028" cy="8660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4A91280-680F-4E6A-8631-16E44DD6234B}">
      <dsp:nvSpPr>
        <dsp:cNvPr id="0" name=""/>
        <dsp:cNvSpPr/>
      </dsp:nvSpPr>
      <dsp:spPr>
        <a:xfrm>
          <a:off x="1818659" y="2821153"/>
          <a:ext cx="4095549" cy="15745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645" tIns="166645" rIns="166645" bIns="166645" numCol="1" spcCol="1270" anchor="ctr" anchorCtr="0">
          <a:noAutofit/>
        </a:bodyPr>
        <a:lstStyle/>
        <a:p>
          <a:pPr marL="0" lvl="0" indent="0" algn="l" defTabSz="800100">
            <a:lnSpc>
              <a:spcPct val="90000"/>
            </a:lnSpc>
            <a:spcBef>
              <a:spcPct val="0"/>
            </a:spcBef>
            <a:spcAft>
              <a:spcPct val="35000"/>
            </a:spcAft>
            <a:buNone/>
          </a:pPr>
          <a:r>
            <a:rPr lang="en-GB" sz="1800" kern="1200"/>
            <a:t>Illustrate how progress has been fought for and opposed by various interest groups with different policy agendas, at the school, local and national level. </a:t>
          </a:r>
          <a:endParaRPr lang="en-US" sz="1800" kern="1200"/>
        </a:p>
      </dsp:txBody>
      <dsp:txXfrm>
        <a:off x="1818659" y="2821153"/>
        <a:ext cx="4095549" cy="15745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D2B06-0155-4EB3-868A-F132C8D9276C}">
      <dsp:nvSpPr>
        <dsp:cNvPr id="0" name=""/>
        <dsp:cNvSpPr/>
      </dsp:nvSpPr>
      <dsp:spPr>
        <a:xfrm>
          <a:off x="2049147" y="1391721"/>
          <a:ext cx="439600" cy="91440"/>
        </a:xfrm>
        <a:custGeom>
          <a:avLst/>
          <a:gdLst/>
          <a:ahLst/>
          <a:cxnLst/>
          <a:rect l="0" t="0" r="0" b="0"/>
          <a:pathLst>
            <a:path>
              <a:moveTo>
                <a:pt x="0" y="45720"/>
              </a:moveTo>
              <a:lnTo>
                <a:pt x="439600" y="45720"/>
              </a:lnTo>
            </a:path>
          </a:pathLst>
        </a:custGeom>
        <a:noFill/>
        <a:ln w="9525" cap="flat" cmpd="sng" algn="ctr">
          <a:solidFill>
            <a:schemeClr val="accent5">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257192" y="1435088"/>
        <a:ext cx="23510" cy="4706"/>
      </dsp:txXfrm>
    </dsp:sp>
    <dsp:sp modelId="{DC9915D9-CD10-4890-85DE-99441A1609AD}">
      <dsp:nvSpPr>
        <dsp:cNvPr id="0" name=""/>
        <dsp:cNvSpPr/>
      </dsp:nvSpPr>
      <dsp:spPr>
        <a:xfrm>
          <a:off x="6596" y="824136"/>
          <a:ext cx="2044350" cy="1226610"/>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175" tIns="105151" rIns="100175" bIns="105151" numCol="1" spcCol="1270" anchor="ctr" anchorCtr="0">
          <a:noAutofit/>
        </a:bodyPr>
        <a:lstStyle/>
        <a:p>
          <a:pPr marL="0" lvl="0" indent="0" algn="ctr" defTabSz="533400">
            <a:lnSpc>
              <a:spcPct val="90000"/>
            </a:lnSpc>
            <a:spcBef>
              <a:spcPct val="0"/>
            </a:spcBef>
            <a:spcAft>
              <a:spcPct val="35000"/>
            </a:spcAft>
            <a:buNone/>
          </a:pPr>
          <a:r>
            <a:rPr lang="en-GB" sz="1200" i="1" kern="1200"/>
            <a:t>Understand key periods and reforms in the history of education in Wales and the UK. </a:t>
          </a:r>
          <a:endParaRPr lang="en-US" sz="1200" kern="1200"/>
        </a:p>
      </dsp:txBody>
      <dsp:txXfrm>
        <a:off x="6596" y="824136"/>
        <a:ext cx="2044350" cy="1226610"/>
      </dsp:txXfrm>
    </dsp:sp>
    <dsp:sp modelId="{F99F3E78-9F1F-4D80-973B-592566A3613B}">
      <dsp:nvSpPr>
        <dsp:cNvPr id="0" name=""/>
        <dsp:cNvSpPr/>
      </dsp:nvSpPr>
      <dsp:spPr>
        <a:xfrm>
          <a:off x="4563698" y="1391721"/>
          <a:ext cx="439600" cy="91440"/>
        </a:xfrm>
        <a:custGeom>
          <a:avLst/>
          <a:gdLst/>
          <a:ahLst/>
          <a:cxnLst/>
          <a:rect l="0" t="0" r="0" b="0"/>
          <a:pathLst>
            <a:path>
              <a:moveTo>
                <a:pt x="0" y="45720"/>
              </a:moveTo>
              <a:lnTo>
                <a:pt x="439600" y="45720"/>
              </a:lnTo>
            </a:path>
          </a:pathLst>
        </a:custGeom>
        <a:noFill/>
        <a:ln w="9525" cap="flat" cmpd="sng" algn="ctr">
          <a:solidFill>
            <a:schemeClr val="accent5">
              <a:hueOff val="496582"/>
              <a:satOff val="288"/>
              <a:lumOff val="284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771743" y="1435088"/>
        <a:ext cx="23510" cy="4706"/>
      </dsp:txXfrm>
    </dsp:sp>
    <dsp:sp modelId="{DB6CDA90-62D8-4540-B8DA-60693DED4440}">
      <dsp:nvSpPr>
        <dsp:cNvPr id="0" name=""/>
        <dsp:cNvSpPr/>
      </dsp:nvSpPr>
      <dsp:spPr>
        <a:xfrm>
          <a:off x="2521147" y="824136"/>
          <a:ext cx="2044350" cy="1226610"/>
        </a:xfrm>
        <a:prstGeom prst="rect">
          <a:avLst/>
        </a:prstGeom>
        <a:solidFill>
          <a:schemeClr val="accent5">
            <a:hueOff val="331055"/>
            <a:satOff val="192"/>
            <a:lumOff val="189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175" tIns="105151" rIns="100175" bIns="105151" numCol="1" spcCol="1270" anchor="ctr" anchorCtr="0">
          <a:noAutofit/>
        </a:bodyPr>
        <a:lstStyle/>
        <a:p>
          <a:pPr marL="0" lvl="0" indent="0" algn="ctr" defTabSz="533400">
            <a:lnSpc>
              <a:spcPct val="90000"/>
            </a:lnSpc>
            <a:spcBef>
              <a:spcPct val="0"/>
            </a:spcBef>
            <a:spcAft>
              <a:spcPct val="35000"/>
            </a:spcAft>
            <a:buNone/>
          </a:pPr>
          <a:r>
            <a:rPr lang="en-GB" sz="1200" i="1" kern="1200"/>
            <a:t>Analyse the contested nature of educational perspectives.  </a:t>
          </a:r>
          <a:endParaRPr lang="en-US" sz="1200" kern="1200"/>
        </a:p>
      </dsp:txBody>
      <dsp:txXfrm>
        <a:off x="2521147" y="824136"/>
        <a:ext cx="2044350" cy="1226610"/>
      </dsp:txXfrm>
    </dsp:sp>
    <dsp:sp modelId="{8D3C42F1-5041-4780-ADA6-B0EDF9F900E6}">
      <dsp:nvSpPr>
        <dsp:cNvPr id="0" name=""/>
        <dsp:cNvSpPr/>
      </dsp:nvSpPr>
      <dsp:spPr>
        <a:xfrm>
          <a:off x="7078249" y="1391721"/>
          <a:ext cx="439600" cy="91440"/>
        </a:xfrm>
        <a:custGeom>
          <a:avLst/>
          <a:gdLst/>
          <a:ahLst/>
          <a:cxnLst/>
          <a:rect l="0" t="0" r="0" b="0"/>
          <a:pathLst>
            <a:path>
              <a:moveTo>
                <a:pt x="0" y="45720"/>
              </a:moveTo>
              <a:lnTo>
                <a:pt x="439600" y="45720"/>
              </a:lnTo>
            </a:path>
          </a:pathLst>
        </a:custGeom>
        <a:noFill/>
        <a:ln w="9525" cap="flat" cmpd="sng" algn="ctr">
          <a:solidFill>
            <a:schemeClr val="accent5">
              <a:hueOff val="993165"/>
              <a:satOff val="576"/>
              <a:lumOff val="568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286294" y="1435088"/>
        <a:ext cx="23510" cy="4706"/>
      </dsp:txXfrm>
    </dsp:sp>
    <dsp:sp modelId="{7BF21DA9-1968-46D6-95BB-0568B681DC06}">
      <dsp:nvSpPr>
        <dsp:cNvPr id="0" name=""/>
        <dsp:cNvSpPr/>
      </dsp:nvSpPr>
      <dsp:spPr>
        <a:xfrm>
          <a:off x="5035698" y="824136"/>
          <a:ext cx="2044350" cy="1226610"/>
        </a:xfrm>
        <a:prstGeom prst="rect">
          <a:avLst/>
        </a:prstGeom>
        <a:solidFill>
          <a:schemeClr val="accent5">
            <a:hueOff val="662110"/>
            <a:satOff val="384"/>
            <a:lumOff val="379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175" tIns="105151" rIns="100175" bIns="105151" numCol="1" spcCol="1270" anchor="ctr" anchorCtr="0">
          <a:noAutofit/>
        </a:bodyPr>
        <a:lstStyle/>
        <a:p>
          <a:pPr marL="0" lvl="0" indent="0" algn="ctr" defTabSz="533400">
            <a:lnSpc>
              <a:spcPct val="90000"/>
            </a:lnSpc>
            <a:spcBef>
              <a:spcPct val="0"/>
            </a:spcBef>
            <a:spcAft>
              <a:spcPct val="35000"/>
            </a:spcAft>
            <a:buNone/>
          </a:pPr>
          <a:r>
            <a:rPr lang="en-GB" sz="1200" i="1" kern="1200"/>
            <a:t>Identify values which underpin education, teaching and learning in Wales, UK and the world.  </a:t>
          </a:r>
          <a:endParaRPr lang="en-US" sz="1200" kern="1200"/>
        </a:p>
      </dsp:txBody>
      <dsp:txXfrm>
        <a:off x="5035698" y="824136"/>
        <a:ext cx="2044350" cy="1226610"/>
      </dsp:txXfrm>
    </dsp:sp>
    <dsp:sp modelId="{59A3323D-D706-4CB5-AF3E-51DCB485A890}">
      <dsp:nvSpPr>
        <dsp:cNvPr id="0" name=""/>
        <dsp:cNvSpPr/>
      </dsp:nvSpPr>
      <dsp:spPr>
        <a:xfrm>
          <a:off x="7550249" y="824136"/>
          <a:ext cx="2044350" cy="1226610"/>
        </a:xfrm>
        <a:prstGeom prst="rect">
          <a:avLst/>
        </a:prstGeom>
        <a:solidFill>
          <a:schemeClr val="accent5">
            <a:hueOff val="993165"/>
            <a:satOff val="576"/>
            <a:lumOff val="56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0175" tIns="105151" rIns="100175" bIns="105151" numCol="1" spcCol="1270" anchor="ctr" anchorCtr="0">
          <a:noAutofit/>
        </a:bodyPr>
        <a:lstStyle/>
        <a:p>
          <a:pPr marL="0" lvl="0" indent="0" algn="ctr" defTabSz="533400">
            <a:lnSpc>
              <a:spcPct val="90000"/>
            </a:lnSpc>
            <a:spcBef>
              <a:spcPct val="0"/>
            </a:spcBef>
            <a:spcAft>
              <a:spcPct val="35000"/>
            </a:spcAft>
            <a:buNone/>
          </a:pPr>
          <a:r>
            <a:rPr lang="en-GB" sz="1200" i="1" kern="1200"/>
            <a:t>Organise their knowledge and learning through the use of a range of information sources, including ICT and present their work at the appropriate level.</a:t>
          </a:r>
          <a:endParaRPr lang="en-US" sz="1200" kern="1200"/>
        </a:p>
      </dsp:txBody>
      <dsp:txXfrm>
        <a:off x="7550249" y="824136"/>
        <a:ext cx="2044350" cy="12266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DA15D0-9DAD-41BF-943D-0FCE5A48036B}">
      <dsp:nvSpPr>
        <dsp:cNvPr id="0" name=""/>
        <dsp:cNvSpPr/>
      </dsp:nvSpPr>
      <dsp:spPr>
        <a:xfrm>
          <a:off x="0" y="640"/>
          <a:ext cx="5914209" cy="149925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59551E-5E9B-4A18-8B64-2CC0056C150E}">
      <dsp:nvSpPr>
        <dsp:cNvPr id="0" name=""/>
        <dsp:cNvSpPr/>
      </dsp:nvSpPr>
      <dsp:spPr>
        <a:xfrm>
          <a:off x="453523" y="337971"/>
          <a:ext cx="824587" cy="8245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B5771F2-9D0D-40F8-922B-48E001B9D1D2}">
      <dsp:nvSpPr>
        <dsp:cNvPr id="0" name=""/>
        <dsp:cNvSpPr/>
      </dsp:nvSpPr>
      <dsp:spPr>
        <a:xfrm>
          <a:off x="1731633" y="640"/>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933450">
            <a:lnSpc>
              <a:spcPct val="90000"/>
            </a:lnSpc>
            <a:spcBef>
              <a:spcPct val="0"/>
            </a:spcBef>
            <a:spcAft>
              <a:spcPct val="35000"/>
            </a:spcAft>
            <a:buNone/>
          </a:pPr>
          <a:r>
            <a:rPr lang="en-GB" sz="2100" kern="1200"/>
            <a:t>Changes in education policy are never universally welcomed.</a:t>
          </a:r>
          <a:endParaRPr lang="en-US" sz="2100" kern="1200"/>
        </a:p>
      </dsp:txBody>
      <dsp:txXfrm>
        <a:off x="1731633" y="640"/>
        <a:ext cx="4182575" cy="1499250"/>
      </dsp:txXfrm>
    </dsp:sp>
    <dsp:sp modelId="{B744864C-E7E1-4981-8020-33218FA0FCF2}">
      <dsp:nvSpPr>
        <dsp:cNvPr id="0" name=""/>
        <dsp:cNvSpPr/>
      </dsp:nvSpPr>
      <dsp:spPr>
        <a:xfrm>
          <a:off x="0" y="1874703"/>
          <a:ext cx="5914209" cy="149925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0B0DB5B-DBB5-492F-B1E7-EF4993E764B0}">
      <dsp:nvSpPr>
        <dsp:cNvPr id="0" name=""/>
        <dsp:cNvSpPr/>
      </dsp:nvSpPr>
      <dsp:spPr>
        <a:xfrm>
          <a:off x="453523" y="2212034"/>
          <a:ext cx="824587" cy="8245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E523AA4-2589-4DE0-9949-FD0229410463}">
      <dsp:nvSpPr>
        <dsp:cNvPr id="0" name=""/>
        <dsp:cNvSpPr/>
      </dsp:nvSpPr>
      <dsp:spPr>
        <a:xfrm>
          <a:off x="1731633" y="1874703"/>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933450">
            <a:lnSpc>
              <a:spcPct val="90000"/>
            </a:lnSpc>
            <a:spcBef>
              <a:spcPct val="0"/>
            </a:spcBef>
            <a:spcAft>
              <a:spcPct val="35000"/>
            </a:spcAft>
            <a:buNone/>
          </a:pPr>
          <a:r>
            <a:rPr lang="en-GB" sz="2100" kern="1200"/>
            <a:t>Write an academic Scrapbook reflecting on two key contested issues in education in Wales or the UK since 1840. </a:t>
          </a:r>
          <a:endParaRPr lang="en-US" sz="2100" kern="1200"/>
        </a:p>
      </dsp:txBody>
      <dsp:txXfrm>
        <a:off x="1731633" y="1874703"/>
        <a:ext cx="4182575" cy="1499250"/>
      </dsp:txXfrm>
    </dsp:sp>
    <dsp:sp modelId="{E6E76B70-11A7-41FD-AD14-038B01C4F464}">
      <dsp:nvSpPr>
        <dsp:cNvPr id="0" name=""/>
        <dsp:cNvSpPr/>
      </dsp:nvSpPr>
      <dsp:spPr>
        <a:xfrm>
          <a:off x="0" y="3748766"/>
          <a:ext cx="5914209" cy="149925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173FCE5-2E1E-4DB2-B371-F11D3E4D3E34}">
      <dsp:nvSpPr>
        <dsp:cNvPr id="0" name=""/>
        <dsp:cNvSpPr/>
      </dsp:nvSpPr>
      <dsp:spPr>
        <a:xfrm>
          <a:off x="453523" y="4086097"/>
          <a:ext cx="824587" cy="8245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C9BEC9-DE50-41B8-84CA-09115A07A0E5}">
      <dsp:nvSpPr>
        <dsp:cNvPr id="0" name=""/>
        <dsp:cNvSpPr/>
      </dsp:nvSpPr>
      <dsp:spPr>
        <a:xfrm>
          <a:off x="1731633" y="3748766"/>
          <a:ext cx="4182575" cy="1499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671" tIns="158671" rIns="158671" bIns="158671" numCol="1" spcCol="1270" anchor="ctr" anchorCtr="0">
          <a:noAutofit/>
        </a:bodyPr>
        <a:lstStyle/>
        <a:p>
          <a:pPr marL="0" lvl="0" indent="0" algn="l" defTabSz="933450">
            <a:lnSpc>
              <a:spcPct val="90000"/>
            </a:lnSpc>
            <a:spcBef>
              <a:spcPct val="0"/>
            </a:spcBef>
            <a:spcAft>
              <a:spcPct val="35000"/>
            </a:spcAft>
            <a:buNone/>
          </a:pPr>
          <a:r>
            <a:rPr lang="en-GB" sz="2100" kern="1200"/>
            <a:t>Your Scrapbook must include two contested issues of your own choice. </a:t>
          </a:r>
          <a:endParaRPr lang="en-US" sz="2100" kern="1200"/>
        </a:p>
      </dsp:txBody>
      <dsp:txXfrm>
        <a:off x="1731633" y="3748766"/>
        <a:ext cx="4182575" cy="14992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A4BD4C-1698-47B9-809C-084895239F60}">
      <dsp:nvSpPr>
        <dsp:cNvPr id="0" name=""/>
        <dsp:cNvSpPr/>
      </dsp:nvSpPr>
      <dsp:spPr>
        <a:xfrm>
          <a:off x="185554" y="392945"/>
          <a:ext cx="800131" cy="80013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DAAA44-0E49-4D0B-8E9A-52B8DC80B63F}">
      <dsp:nvSpPr>
        <dsp:cNvPr id="0" name=""/>
        <dsp:cNvSpPr/>
      </dsp:nvSpPr>
      <dsp:spPr>
        <a:xfrm>
          <a:off x="353582" y="560972"/>
          <a:ext cx="464076" cy="46407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C7B33DF-1227-4F71-A449-5B5721C67100}">
      <dsp:nvSpPr>
        <dsp:cNvPr id="0" name=""/>
        <dsp:cNvSpPr/>
      </dsp:nvSpPr>
      <dsp:spPr>
        <a:xfrm>
          <a:off x="1157142" y="392945"/>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1802 Factory Act (Peel)</a:t>
          </a:r>
          <a:endParaRPr lang="en-US" sz="2000" kern="1200"/>
        </a:p>
      </dsp:txBody>
      <dsp:txXfrm>
        <a:off x="1157142" y="392945"/>
        <a:ext cx="1886024" cy="800131"/>
      </dsp:txXfrm>
    </dsp:sp>
    <dsp:sp modelId="{BEB4BCE6-BC82-46A7-AB9F-7C6BB5682D48}">
      <dsp:nvSpPr>
        <dsp:cNvPr id="0" name=""/>
        <dsp:cNvSpPr/>
      </dsp:nvSpPr>
      <dsp:spPr>
        <a:xfrm>
          <a:off x="3371792" y="392945"/>
          <a:ext cx="800131" cy="80013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275409-BF49-4C91-914A-32F17562C28B}">
      <dsp:nvSpPr>
        <dsp:cNvPr id="0" name=""/>
        <dsp:cNvSpPr/>
      </dsp:nvSpPr>
      <dsp:spPr>
        <a:xfrm>
          <a:off x="3539819" y="560972"/>
          <a:ext cx="464076" cy="46407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622FCEF-C265-41EE-BBA8-85EF4657045D}">
      <dsp:nvSpPr>
        <dsp:cNvPr id="0" name=""/>
        <dsp:cNvSpPr/>
      </dsp:nvSpPr>
      <dsp:spPr>
        <a:xfrm>
          <a:off x="4343380" y="392945"/>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1807 Parochial Schools Act</a:t>
          </a:r>
          <a:endParaRPr lang="en-US" sz="2000" kern="1200"/>
        </a:p>
      </dsp:txBody>
      <dsp:txXfrm>
        <a:off x="4343380" y="392945"/>
        <a:ext cx="1886024" cy="800131"/>
      </dsp:txXfrm>
    </dsp:sp>
    <dsp:sp modelId="{5A1BD8B5-1640-4663-913B-F9B4CDA11C28}">
      <dsp:nvSpPr>
        <dsp:cNvPr id="0" name=""/>
        <dsp:cNvSpPr/>
      </dsp:nvSpPr>
      <dsp:spPr>
        <a:xfrm>
          <a:off x="6558030" y="392945"/>
          <a:ext cx="800131" cy="80013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E989BC-B771-412D-8B78-136824019B2C}">
      <dsp:nvSpPr>
        <dsp:cNvPr id="0" name=""/>
        <dsp:cNvSpPr/>
      </dsp:nvSpPr>
      <dsp:spPr>
        <a:xfrm>
          <a:off x="6726057" y="560972"/>
          <a:ext cx="464076" cy="46407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7B7517-D00F-4602-8AC5-C4E254542C37}">
      <dsp:nvSpPr>
        <dsp:cNvPr id="0" name=""/>
        <dsp:cNvSpPr/>
      </dsp:nvSpPr>
      <dsp:spPr>
        <a:xfrm>
          <a:off x="7529618" y="392945"/>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National Society</a:t>
          </a:r>
          <a:endParaRPr lang="en-US" sz="2000" kern="1200"/>
        </a:p>
      </dsp:txBody>
      <dsp:txXfrm>
        <a:off x="7529618" y="392945"/>
        <a:ext cx="1886024" cy="800131"/>
      </dsp:txXfrm>
    </dsp:sp>
    <dsp:sp modelId="{4CF37513-0157-49C0-93F6-81356A9A265D}">
      <dsp:nvSpPr>
        <dsp:cNvPr id="0" name=""/>
        <dsp:cNvSpPr/>
      </dsp:nvSpPr>
      <dsp:spPr>
        <a:xfrm>
          <a:off x="185554" y="1681806"/>
          <a:ext cx="800131" cy="80013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C0D4B5-256A-4CF9-A895-C1FF3DD07669}">
      <dsp:nvSpPr>
        <dsp:cNvPr id="0" name=""/>
        <dsp:cNvSpPr/>
      </dsp:nvSpPr>
      <dsp:spPr>
        <a:xfrm>
          <a:off x="353582" y="1849834"/>
          <a:ext cx="464076" cy="46407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D786777-7EA4-4FC5-8119-B71D95D632FC}">
      <dsp:nvSpPr>
        <dsp:cNvPr id="0" name=""/>
        <dsp:cNvSpPr/>
      </dsp:nvSpPr>
      <dsp:spPr>
        <a:xfrm>
          <a:off x="1157142" y="1681806"/>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British and Foreign School society</a:t>
          </a:r>
          <a:endParaRPr lang="en-US" sz="2000" kern="1200"/>
        </a:p>
      </dsp:txBody>
      <dsp:txXfrm>
        <a:off x="1157142" y="1681806"/>
        <a:ext cx="1886024" cy="800131"/>
      </dsp:txXfrm>
    </dsp:sp>
    <dsp:sp modelId="{333B2071-2D2F-4E17-9479-B48DE4FCE2E8}">
      <dsp:nvSpPr>
        <dsp:cNvPr id="0" name=""/>
        <dsp:cNvSpPr/>
      </dsp:nvSpPr>
      <dsp:spPr>
        <a:xfrm>
          <a:off x="3371792" y="1681806"/>
          <a:ext cx="800131" cy="80013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97AA42-C58F-4E15-B4B1-D5E175C650BA}">
      <dsp:nvSpPr>
        <dsp:cNvPr id="0" name=""/>
        <dsp:cNvSpPr/>
      </dsp:nvSpPr>
      <dsp:spPr>
        <a:xfrm>
          <a:off x="3539819" y="1849834"/>
          <a:ext cx="464076" cy="46407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8AE8D8F-212E-4792-AFF7-436A95281A66}">
      <dsp:nvSpPr>
        <dsp:cNvPr id="0" name=""/>
        <dsp:cNvSpPr/>
      </dsp:nvSpPr>
      <dsp:spPr>
        <a:xfrm>
          <a:off x="4343380" y="1681806"/>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Home and Colonial Institution</a:t>
          </a:r>
          <a:endParaRPr lang="en-US" sz="2000" kern="1200"/>
        </a:p>
      </dsp:txBody>
      <dsp:txXfrm>
        <a:off x="4343380" y="1681806"/>
        <a:ext cx="1886024" cy="800131"/>
      </dsp:txXfrm>
    </dsp:sp>
    <dsp:sp modelId="{2105119C-BA06-4A97-BF0D-3B827A28D69B}">
      <dsp:nvSpPr>
        <dsp:cNvPr id="0" name=""/>
        <dsp:cNvSpPr/>
      </dsp:nvSpPr>
      <dsp:spPr>
        <a:xfrm>
          <a:off x="6558030" y="1681806"/>
          <a:ext cx="800131" cy="80013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476366-B7A8-4442-ADE3-F90261726481}">
      <dsp:nvSpPr>
        <dsp:cNvPr id="0" name=""/>
        <dsp:cNvSpPr/>
      </dsp:nvSpPr>
      <dsp:spPr>
        <a:xfrm>
          <a:off x="6726057" y="1849834"/>
          <a:ext cx="464076" cy="46407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3E3EA5-3EE8-48AE-9EB8-3547F77F79DF}">
      <dsp:nvSpPr>
        <dsp:cNvPr id="0" name=""/>
        <dsp:cNvSpPr/>
      </dsp:nvSpPr>
      <dsp:spPr>
        <a:xfrm>
          <a:off x="7529618" y="1681806"/>
          <a:ext cx="1886024" cy="8001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kern="1200"/>
            <a:t>Central Society of Education</a:t>
          </a:r>
          <a:endParaRPr lang="en-US" sz="2000" kern="1200"/>
        </a:p>
      </dsp:txBody>
      <dsp:txXfrm>
        <a:off x="7529618" y="1681806"/>
        <a:ext cx="1886024" cy="80013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A8ECA-9932-4641-9890-1A594AB66957}">
      <dsp:nvSpPr>
        <dsp:cNvPr id="0" name=""/>
        <dsp:cNvSpPr/>
      </dsp:nvSpPr>
      <dsp:spPr>
        <a:xfrm>
          <a:off x="7500" y="0"/>
          <a:ext cx="5325663" cy="2874882"/>
        </a:xfrm>
        <a:prstGeom prst="homePlate">
          <a:avLst>
            <a:gd name="adj" fmla="val 25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878" tIns="58420" rIns="751510" bIns="58420" numCol="1" spcCol="1270" anchor="ctr" anchorCtr="0">
          <a:noAutofit/>
        </a:bodyPr>
        <a:lstStyle/>
        <a:p>
          <a:pPr marL="0" lvl="0" indent="0" algn="ctr" defTabSz="1022350">
            <a:lnSpc>
              <a:spcPct val="90000"/>
            </a:lnSpc>
            <a:spcBef>
              <a:spcPct val="0"/>
            </a:spcBef>
            <a:spcAft>
              <a:spcPct val="35000"/>
            </a:spcAft>
            <a:buNone/>
            <a:defRPr b="1"/>
          </a:pPr>
          <a:r>
            <a:rPr lang="en-GB" sz="2300" kern="1200"/>
            <a:t>In pairs. Consider the compromises that were made between the report's recommendations and the final legislation as passed.</a:t>
          </a:r>
          <a:endParaRPr lang="en-US" sz="2300" kern="1200"/>
        </a:p>
      </dsp:txBody>
      <dsp:txXfrm>
        <a:off x="7500" y="0"/>
        <a:ext cx="4966303" cy="2874882"/>
      </dsp:txXfrm>
    </dsp:sp>
    <dsp:sp modelId="{522ECA42-A33C-4D6C-9A78-C608A98ECE97}">
      <dsp:nvSpPr>
        <dsp:cNvPr id="0" name=""/>
        <dsp:cNvSpPr/>
      </dsp:nvSpPr>
      <dsp:spPr>
        <a:xfrm>
          <a:off x="4268032" y="0"/>
          <a:ext cx="5325663" cy="2874882"/>
        </a:xfrm>
        <a:prstGeom prst="chevron">
          <a:avLst>
            <a:gd name="adj" fmla="val 25000"/>
          </a:avLst>
        </a:prstGeom>
        <a:solidFill>
          <a:schemeClr val="accent2">
            <a:hueOff val="3363155"/>
            <a:satOff val="-3572"/>
            <a:lumOff val="274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7878" tIns="58420" rIns="187878" bIns="58420" numCol="1" spcCol="1270" anchor="t" anchorCtr="0">
          <a:noAutofit/>
        </a:bodyPr>
        <a:lstStyle/>
        <a:p>
          <a:pPr marL="0" lvl="0" indent="0" algn="l" defTabSz="1022350">
            <a:lnSpc>
              <a:spcPct val="90000"/>
            </a:lnSpc>
            <a:spcBef>
              <a:spcPct val="0"/>
            </a:spcBef>
            <a:spcAft>
              <a:spcPct val="35000"/>
            </a:spcAft>
            <a:buNone/>
            <a:defRPr b="1"/>
          </a:pPr>
          <a:r>
            <a:rPr lang="en-GB" sz="2300" kern="1200"/>
            <a:t>Use a PESTLE analysis to consider the reasons for the compromises:</a:t>
          </a:r>
          <a:endParaRPr lang="en-US" sz="2300" kern="1200"/>
        </a:p>
        <a:p>
          <a:pPr marL="171450" lvl="1" indent="-171450" algn="l" defTabSz="800100">
            <a:lnSpc>
              <a:spcPct val="90000"/>
            </a:lnSpc>
            <a:spcBef>
              <a:spcPct val="0"/>
            </a:spcBef>
            <a:spcAft>
              <a:spcPct val="15000"/>
            </a:spcAft>
            <a:buChar char="•"/>
          </a:pPr>
          <a:r>
            <a:rPr lang="en-GB" sz="1800" kern="1200"/>
            <a:t>Political</a:t>
          </a:r>
          <a:endParaRPr lang="en-US" sz="1800" kern="1200"/>
        </a:p>
        <a:p>
          <a:pPr marL="171450" lvl="1" indent="-171450" algn="l" defTabSz="800100">
            <a:lnSpc>
              <a:spcPct val="90000"/>
            </a:lnSpc>
            <a:spcBef>
              <a:spcPct val="0"/>
            </a:spcBef>
            <a:spcAft>
              <a:spcPct val="15000"/>
            </a:spcAft>
            <a:buChar char="•"/>
          </a:pPr>
          <a:r>
            <a:rPr lang="en-GB" sz="1800" kern="1200"/>
            <a:t>Economic</a:t>
          </a:r>
          <a:endParaRPr lang="en-US" sz="1800" kern="1200"/>
        </a:p>
        <a:p>
          <a:pPr marL="171450" lvl="1" indent="-171450" algn="l" defTabSz="800100">
            <a:lnSpc>
              <a:spcPct val="90000"/>
            </a:lnSpc>
            <a:spcBef>
              <a:spcPct val="0"/>
            </a:spcBef>
            <a:spcAft>
              <a:spcPct val="15000"/>
            </a:spcAft>
            <a:buChar char="•"/>
          </a:pPr>
          <a:r>
            <a:rPr lang="en-GB" sz="1800" kern="1200"/>
            <a:t>Social</a:t>
          </a:r>
          <a:endParaRPr lang="en-US" sz="1800" kern="1200"/>
        </a:p>
        <a:p>
          <a:pPr marL="171450" lvl="1" indent="-171450" algn="l" defTabSz="800100">
            <a:lnSpc>
              <a:spcPct val="90000"/>
            </a:lnSpc>
            <a:spcBef>
              <a:spcPct val="0"/>
            </a:spcBef>
            <a:spcAft>
              <a:spcPct val="15000"/>
            </a:spcAft>
            <a:buChar char="•"/>
          </a:pPr>
          <a:r>
            <a:rPr lang="en-GB" sz="1800" kern="1200"/>
            <a:t>Technological</a:t>
          </a:r>
          <a:endParaRPr lang="en-US" sz="1800" kern="1200"/>
        </a:p>
        <a:p>
          <a:pPr marL="171450" lvl="1" indent="-171450" algn="l" defTabSz="800100">
            <a:lnSpc>
              <a:spcPct val="90000"/>
            </a:lnSpc>
            <a:spcBef>
              <a:spcPct val="0"/>
            </a:spcBef>
            <a:spcAft>
              <a:spcPct val="15000"/>
            </a:spcAft>
            <a:buChar char="•"/>
          </a:pPr>
          <a:r>
            <a:rPr lang="en-GB" sz="1800" kern="1200"/>
            <a:t>Legal</a:t>
          </a:r>
          <a:endParaRPr lang="en-US" sz="1800" kern="1200"/>
        </a:p>
        <a:p>
          <a:pPr marL="171450" lvl="1" indent="-171450" algn="l" defTabSz="800100">
            <a:lnSpc>
              <a:spcPct val="90000"/>
            </a:lnSpc>
            <a:spcBef>
              <a:spcPct val="0"/>
            </a:spcBef>
            <a:spcAft>
              <a:spcPct val="15000"/>
            </a:spcAft>
            <a:buChar char="•"/>
          </a:pPr>
          <a:r>
            <a:rPr lang="en-GB" sz="1800" kern="1200"/>
            <a:t>Environmental</a:t>
          </a:r>
          <a:endParaRPr lang="en-US" sz="1800" kern="1200"/>
        </a:p>
      </dsp:txBody>
      <dsp:txXfrm>
        <a:off x="4986753" y="0"/>
        <a:ext cx="3888222" cy="28748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603C4-BF90-42BB-9BDA-929D04F46937}">
      <dsp:nvSpPr>
        <dsp:cNvPr id="0" name=""/>
        <dsp:cNvSpPr/>
      </dsp:nvSpPr>
      <dsp:spPr>
        <a:xfrm>
          <a:off x="575068" y="259926"/>
          <a:ext cx="1246710" cy="124671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A9B6FC-0274-47F2-83EF-F3FCA08C7620}">
      <dsp:nvSpPr>
        <dsp:cNvPr id="0" name=""/>
        <dsp:cNvSpPr/>
      </dsp:nvSpPr>
      <dsp:spPr>
        <a:xfrm>
          <a:off x="840760" y="525618"/>
          <a:ext cx="715325" cy="71532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E047F1D-728D-4951-A2E4-07EBC93FF9A0}">
      <dsp:nvSpPr>
        <dsp:cNvPr id="0" name=""/>
        <dsp:cNvSpPr/>
      </dsp:nvSpPr>
      <dsp:spPr>
        <a:xfrm>
          <a:off x="176529" y="1894956"/>
          <a:ext cx="20437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1880 Elementary Education Act (Mundella Act)</a:t>
          </a:r>
          <a:endParaRPr lang="en-US" sz="1700" kern="1200"/>
        </a:p>
      </dsp:txBody>
      <dsp:txXfrm>
        <a:off x="176529" y="1894956"/>
        <a:ext cx="2043787" cy="720000"/>
      </dsp:txXfrm>
    </dsp:sp>
    <dsp:sp modelId="{82213C20-1E62-46DB-A2DD-C695C8E1F826}">
      <dsp:nvSpPr>
        <dsp:cNvPr id="0" name=""/>
        <dsp:cNvSpPr/>
      </dsp:nvSpPr>
      <dsp:spPr>
        <a:xfrm>
          <a:off x="2976518" y="259926"/>
          <a:ext cx="1246710" cy="124671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F2350-B9ED-4D7D-9F24-24462B583AD8}">
      <dsp:nvSpPr>
        <dsp:cNvPr id="0" name=""/>
        <dsp:cNvSpPr/>
      </dsp:nvSpPr>
      <dsp:spPr>
        <a:xfrm>
          <a:off x="3242210" y="525618"/>
          <a:ext cx="715325" cy="71532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BC911A-07E3-4B35-B52D-BD956B45E2AE}">
      <dsp:nvSpPr>
        <dsp:cNvPr id="0" name=""/>
        <dsp:cNvSpPr/>
      </dsp:nvSpPr>
      <dsp:spPr>
        <a:xfrm>
          <a:off x="2577979" y="1894956"/>
          <a:ext cx="20437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1891 Elementary Education Act</a:t>
          </a:r>
          <a:endParaRPr lang="en-US" sz="1700" kern="1200"/>
        </a:p>
      </dsp:txBody>
      <dsp:txXfrm>
        <a:off x="2577979" y="1894956"/>
        <a:ext cx="2043787" cy="720000"/>
      </dsp:txXfrm>
    </dsp:sp>
    <dsp:sp modelId="{383F1911-A797-45F8-B9BF-27F0560982B6}">
      <dsp:nvSpPr>
        <dsp:cNvPr id="0" name=""/>
        <dsp:cNvSpPr/>
      </dsp:nvSpPr>
      <dsp:spPr>
        <a:xfrm>
          <a:off x="5377968" y="259926"/>
          <a:ext cx="1246710" cy="124671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C84DA7-81F3-405F-8E4C-FF7FD998D751}">
      <dsp:nvSpPr>
        <dsp:cNvPr id="0" name=""/>
        <dsp:cNvSpPr/>
      </dsp:nvSpPr>
      <dsp:spPr>
        <a:xfrm>
          <a:off x="5643660" y="525618"/>
          <a:ext cx="715325" cy="71532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C3C4FA2-98F6-4B7C-8964-914B0E396555}">
      <dsp:nvSpPr>
        <dsp:cNvPr id="0" name=""/>
        <dsp:cNvSpPr/>
      </dsp:nvSpPr>
      <dsp:spPr>
        <a:xfrm>
          <a:off x="4979429" y="1894956"/>
          <a:ext cx="20437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1899 Board of Education Act</a:t>
          </a:r>
          <a:endParaRPr lang="en-US" sz="1700" kern="1200"/>
        </a:p>
      </dsp:txBody>
      <dsp:txXfrm>
        <a:off x="4979429" y="1894956"/>
        <a:ext cx="2043787" cy="720000"/>
      </dsp:txXfrm>
    </dsp:sp>
    <dsp:sp modelId="{F568F2C5-0335-4AFE-AEDF-AFA806F2DF92}">
      <dsp:nvSpPr>
        <dsp:cNvPr id="0" name=""/>
        <dsp:cNvSpPr/>
      </dsp:nvSpPr>
      <dsp:spPr>
        <a:xfrm>
          <a:off x="7779418" y="259926"/>
          <a:ext cx="1246710" cy="124671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CE27A8-C325-4CEB-898F-83E74ED160F0}">
      <dsp:nvSpPr>
        <dsp:cNvPr id="0" name=""/>
        <dsp:cNvSpPr/>
      </dsp:nvSpPr>
      <dsp:spPr>
        <a:xfrm>
          <a:off x="8045111" y="525618"/>
          <a:ext cx="715325" cy="715325"/>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60C7083-06D0-40B3-9919-383C82097F9B}">
      <dsp:nvSpPr>
        <dsp:cNvPr id="0" name=""/>
        <dsp:cNvSpPr/>
      </dsp:nvSpPr>
      <dsp:spPr>
        <a:xfrm>
          <a:off x="7380880" y="1894956"/>
          <a:ext cx="2043787"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1900 Elementary Education Act</a:t>
          </a:r>
          <a:endParaRPr lang="en-US" sz="1700" kern="1200"/>
        </a:p>
      </dsp:txBody>
      <dsp:txXfrm>
        <a:off x="7380880" y="1894956"/>
        <a:ext cx="2043787" cy="7200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23F030-785F-4934-8606-D42692BC1827}">
      <dsp:nvSpPr>
        <dsp:cNvPr id="0" name=""/>
        <dsp:cNvSpPr/>
      </dsp:nvSpPr>
      <dsp:spPr>
        <a:xfrm>
          <a:off x="0" y="1437441"/>
          <a:ext cx="9601196"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6BBE72E0-70CC-493C-8F38-6EEFF97463C5}">
      <dsp:nvSpPr>
        <dsp:cNvPr id="0" name=""/>
        <dsp:cNvSpPr/>
      </dsp:nvSpPr>
      <dsp:spPr>
        <a:xfrm rot="8100000">
          <a:off x="49815" y="331274"/>
          <a:ext cx="211416" cy="211416"/>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56902FA-CCC2-4FE7-90D4-1F9A13FFF33B}">
      <dsp:nvSpPr>
        <dsp:cNvPr id="0" name=""/>
        <dsp:cNvSpPr/>
      </dsp:nvSpPr>
      <dsp:spPr>
        <a:xfrm>
          <a:off x="73301"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008C0242-2DC5-4B3C-858B-D3739431C580}">
      <dsp:nvSpPr>
        <dsp:cNvPr id="0" name=""/>
        <dsp:cNvSpPr/>
      </dsp:nvSpPr>
      <dsp:spPr>
        <a:xfrm>
          <a:off x="305017"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Education Act</a:t>
          </a:r>
        </a:p>
      </dsp:txBody>
      <dsp:txXfrm>
        <a:off x="305017" y="586476"/>
        <a:ext cx="2657961" cy="850965"/>
      </dsp:txXfrm>
    </dsp:sp>
    <dsp:sp modelId="{1625C1D1-F1CF-480D-8C59-CF0228E26E93}">
      <dsp:nvSpPr>
        <dsp:cNvPr id="0" name=""/>
        <dsp:cNvSpPr/>
      </dsp:nvSpPr>
      <dsp:spPr>
        <a:xfrm>
          <a:off x="305017"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1921</a:t>
          </a:r>
        </a:p>
      </dsp:txBody>
      <dsp:txXfrm>
        <a:off x="305017" y="287488"/>
        <a:ext cx="2657961" cy="298987"/>
      </dsp:txXfrm>
    </dsp:sp>
    <dsp:sp modelId="{A09EC14A-3224-49CD-B188-6327CBAD44F8}">
      <dsp:nvSpPr>
        <dsp:cNvPr id="0" name=""/>
        <dsp:cNvSpPr/>
      </dsp:nvSpPr>
      <dsp:spPr>
        <a:xfrm>
          <a:off x="155523" y="586476"/>
          <a:ext cx="0" cy="85096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A6FD36FF-B580-4679-A41E-951BECFF9548}">
      <dsp:nvSpPr>
        <dsp:cNvPr id="0" name=""/>
        <dsp:cNvSpPr/>
      </dsp:nvSpPr>
      <dsp:spPr>
        <a:xfrm>
          <a:off x="128196" y="1410532"/>
          <a:ext cx="53817" cy="53817"/>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2401BA1-A438-4023-9AFC-01223C3E18CA}">
      <dsp:nvSpPr>
        <dsp:cNvPr id="0" name=""/>
        <dsp:cNvSpPr/>
      </dsp:nvSpPr>
      <dsp:spPr>
        <a:xfrm rot="18900000">
          <a:off x="1646509" y="2332192"/>
          <a:ext cx="211416" cy="211416"/>
        </a:xfrm>
        <a:prstGeom prst="teardrop">
          <a:avLst>
            <a:gd name="adj" fmla="val 115000"/>
          </a:avLst>
        </a:prstGeom>
        <a:solidFill>
          <a:schemeClr val="accent2">
            <a:hueOff val="840789"/>
            <a:satOff val="-893"/>
            <a:lumOff val="686"/>
            <a:alphaOff val="0"/>
          </a:schemeClr>
        </a:solidFill>
        <a:ln w="15875" cap="flat" cmpd="sng" algn="ctr">
          <a:solidFill>
            <a:schemeClr val="accent2">
              <a:hueOff val="840789"/>
              <a:satOff val="-893"/>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31873EC-2E9E-4CE7-9107-7579797A748F}">
      <dsp:nvSpPr>
        <dsp:cNvPr id="0" name=""/>
        <dsp:cNvSpPr/>
      </dsp:nvSpPr>
      <dsp:spPr>
        <a:xfrm>
          <a:off x="1669995" y="2355679"/>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9664970F-C97D-4209-B2B3-FB4AD4AEC343}">
      <dsp:nvSpPr>
        <dsp:cNvPr id="0" name=""/>
        <dsp:cNvSpPr/>
      </dsp:nvSpPr>
      <dsp:spPr>
        <a:xfrm>
          <a:off x="1901711" y="1437441"/>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Hadow Report</a:t>
          </a:r>
        </a:p>
      </dsp:txBody>
      <dsp:txXfrm>
        <a:off x="1901711" y="1437441"/>
        <a:ext cx="2657961" cy="850965"/>
      </dsp:txXfrm>
    </dsp:sp>
    <dsp:sp modelId="{F9B1C319-73C4-4F4D-A35A-B2DA930B7474}">
      <dsp:nvSpPr>
        <dsp:cNvPr id="0" name=""/>
        <dsp:cNvSpPr/>
      </dsp:nvSpPr>
      <dsp:spPr>
        <a:xfrm>
          <a:off x="1901711" y="2288406"/>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1923</a:t>
          </a:r>
        </a:p>
      </dsp:txBody>
      <dsp:txXfrm>
        <a:off x="1901711" y="2288406"/>
        <a:ext cx="2657961" cy="298987"/>
      </dsp:txXfrm>
    </dsp:sp>
    <dsp:sp modelId="{7219E34E-CE87-4640-B65F-EBD7A955F0D3}">
      <dsp:nvSpPr>
        <dsp:cNvPr id="0" name=""/>
        <dsp:cNvSpPr/>
      </dsp:nvSpPr>
      <dsp:spPr>
        <a:xfrm>
          <a:off x="1752217" y="1437441"/>
          <a:ext cx="0" cy="850965"/>
        </a:xfrm>
        <a:prstGeom prst="line">
          <a:avLst/>
        </a:prstGeom>
        <a:noFill/>
        <a:ln w="12700" cap="flat" cmpd="sng" algn="ctr">
          <a:solidFill>
            <a:schemeClr val="accent2">
              <a:hueOff val="840789"/>
              <a:satOff val="-893"/>
              <a:lumOff val="686"/>
              <a:alphaOff val="0"/>
            </a:schemeClr>
          </a:solidFill>
          <a:prstDash val="dash"/>
        </a:ln>
        <a:effectLst/>
      </dsp:spPr>
      <dsp:style>
        <a:lnRef idx="1">
          <a:scrgbClr r="0" g="0" b="0"/>
        </a:lnRef>
        <a:fillRef idx="0">
          <a:scrgbClr r="0" g="0" b="0"/>
        </a:fillRef>
        <a:effectRef idx="0">
          <a:scrgbClr r="0" g="0" b="0"/>
        </a:effectRef>
        <a:fontRef idx="minor"/>
      </dsp:style>
    </dsp:sp>
    <dsp:sp modelId="{EF8BE91E-3898-45B2-BB96-8257EB19070F}">
      <dsp:nvSpPr>
        <dsp:cNvPr id="0" name=""/>
        <dsp:cNvSpPr/>
      </dsp:nvSpPr>
      <dsp:spPr>
        <a:xfrm>
          <a:off x="1724890" y="1410532"/>
          <a:ext cx="53817" cy="53817"/>
        </a:xfrm>
        <a:prstGeom prst="ellipse">
          <a:avLst/>
        </a:prstGeom>
        <a:solidFill>
          <a:schemeClr val="accent2">
            <a:hueOff val="840789"/>
            <a:satOff val="-893"/>
            <a:lumOff val="686"/>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D59661C-A989-4DFB-A903-36A0C1213C61}">
      <dsp:nvSpPr>
        <dsp:cNvPr id="0" name=""/>
        <dsp:cNvSpPr/>
      </dsp:nvSpPr>
      <dsp:spPr>
        <a:xfrm rot="8100000">
          <a:off x="3243202" y="331274"/>
          <a:ext cx="211416" cy="211416"/>
        </a:xfrm>
        <a:prstGeom prst="teardrop">
          <a:avLst>
            <a:gd name="adj" fmla="val 115000"/>
          </a:avLst>
        </a:prstGeom>
        <a:solidFill>
          <a:schemeClr val="accent2">
            <a:hueOff val="1681577"/>
            <a:satOff val="-1786"/>
            <a:lumOff val="1372"/>
            <a:alphaOff val="0"/>
          </a:schemeClr>
        </a:solidFill>
        <a:ln w="15875" cap="flat" cmpd="sng" algn="ctr">
          <a:solidFill>
            <a:schemeClr val="accent2">
              <a:hueOff val="1681577"/>
              <a:satOff val="-1786"/>
              <a:lumOff val="137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F2D4F5-3E59-4116-A6AE-8875079F95AA}">
      <dsp:nvSpPr>
        <dsp:cNvPr id="0" name=""/>
        <dsp:cNvSpPr/>
      </dsp:nvSpPr>
      <dsp:spPr>
        <a:xfrm>
          <a:off x="3266689"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9213345D-8B80-44C5-B353-928BFC92A2C0}">
      <dsp:nvSpPr>
        <dsp:cNvPr id="0" name=""/>
        <dsp:cNvSpPr/>
      </dsp:nvSpPr>
      <dsp:spPr>
        <a:xfrm>
          <a:off x="3498404"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Secondary Education for all became Labour Party policy</a:t>
          </a:r>
        </a:p>
      </dsp:txBody>
      <dsp:txXfrm>
        <a:off x="3498404" y="586476"/>
        <a:ext cx="2657961" cy="850965"/>
      </dsp:txXfrm>
    </dsp:sp>
    <dsp:sp modelId="{1E0A3702-D970-4196-9A44-805B7D4AEB69}">
      <dsp:nvSpPr>
        <dsp:cNvPr id="0" name=""/>
        <dsp:cNvSpPr/>
      </dsp:nvSpPr>
      <dsp:spPr>
        <a:xfrm>
          <a:off x="3498404"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1923</a:t>
          </a:r>
        </a:p>
      </dsp:txBody>
      <dsp:txXfrm>
        <a:off x="3498404" y="287488"/>
        <a:ext cx="2657961" cy="298987"/>
      </dsp:txXfrm>
    </dsp:sp>
    <dsp:sp modelId="{13B78537-6DC0-4516-919D-F3B1C211A54A}">
      <dsp:nvSpPr>
        <dsp:cNvPr id="0" name=""/>
        <dsp:cNvSpPr/>
      </dsp:nvSpPr>
      <dsp:spPr>
        <a:xfrm>
          <a:off x="3348911" y="586476"/>
          <a:ext cx="0" cy="850965"/>
        </a:xfrm>
        <a:prstGeom prst="line">
          <a:avLst/>
        </a:prstGeom>
        <a:noFill/>
        <a:ln w="12700" cap="flat" cmpd="sng" algn="ctr">
          <a:solidFill>
            <a:schemeClr val="accent2">
              <a:hueOff val="1681577"/>
              <a:satOff val="-1786"/>
              <a:lumOff val="1372"/>
              <a:alphaOff val="0"/>
            </a:schemeClr>
          </a:solidFill>
          <a:prstDash val="dash"/>
        </a:ln>
        <a:effectLst/>
      </dsp:spPr>
      <dsp:style>
        <a:lnRef idx="1">
          <a:scrgbClr r="0" g="0" b="0"/>
        </a:lnRef>
        <a:fillRef idx="0">
          <a:scrgbClr r="0" g="0" b="0"/>
        </a:fillRef>
        <a:effectRef idx="0">
          <a:scrgbClr r="0" g="0" b="0"/>
        </a:effectRef>
        <a:fontRef idx="minor"/>
      </dsp:style>
    </dsp:sp>
    <dsp:sp modelId="{4C099480-70D4-4CA8-A2F3-C7A2CA12B541}">
      <dsp:nvSpPr>
        <dsp:cNvPr id="0" name=""/>
        <dsp:cNvSpPr/>
      </dsp:nvSpPr>
      <dsp:spPr>
        <a:xfrm>
          <a:off x="3321584" y="1410532"/>
          <a:ext cx="53817" cy="53817"/>
        </a:xfrm>
        <a:prstGeom prst="ellipse">
          <a:avLst/>
        </a:prstGeom>
        <a:solidFill>
          <a:schemeClr val="accent2">
            <a:hueOff val="1681577"/>
            <a:satOff val="-1786"/>
            <a:lumOff val="1372"/>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802072-7030-46C2-AAC4-A7A0895597FA}">
      <dsp:nvSpPr>
        <dsp:cNvPr id="0" name=""/>
        <dsp:cNvSpPr/>
      </dsp:nvSpPr>
      <dsp:spPr>
        <a:xfrm rot="18900000">
          <a:off x="4839896" y="2332192"/>
          <a:ext cx="211416" cy="211416"/>
        </a:xfrm>
        <a:prstGeom prst="teardrop">
          <a:avLst>
            <a:gd name="adj" fmla="val 115000"/>
          </a:avLst>
        </a:prstGeom>
        <a:solidFill>
          <a:schemeClr val="accent2">
            <a:hueOff val="2522366"/>
            <a:satOff val="-2679"/>
            <a:lumOff val="2059"/>
            <a:alphaOff val="0"/>
          </a:schemeClr>
        </a:solidFill>
        <a:ln w="15875" cap="flat" cmpd="sng" algn="ctr">
          <a:solidFill>
            <a:schemeClr val="accent2">
              <a:hueOff val="2522366"/>
              <a:satOff val="-2679"/>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2750153-5369-4FF0-8AB4-BBB61028974D}">
      <dsp:nvSpPr>
        <dsp:cNvPr id="0" name=""/>
        <dsp:cNvSpPr/>
      </dsp:nvSpPr>
      <dsp:spPr>
        <a:xfrm>
          <a:off x="4863383" y="2355679"/>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3353D797-66DE-4677-9CDD-690961A8D44C}">
      <dsp:nvSpPr>
        <dsp:cNvPr id="0" name=""/>
        <dsp:cNvSpPr/>
      </dsp:nvSpPr>
      <dsp:spPr>
        <a:xfrm>
          <a:off x="5095098" y="1437441"/>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Hadow Report</a:t>
          </a:r>
        </a:p>
      </dsp:txBody>
      <dsp:txXfrm>
        <a:off x="5095098" y="1437441"/>
        <a:ext cx="2657961" cy="850965"/>
      </dsp:txXfrm>
    </dsp:sp>
    <dsp:sp modelId="{03839D6E-13EE-48BE-A238-C3A3A3D0CFB1}">
      <dsp:nvSpPr>
        <dsp:cNvPr id="0" name=""/>
        <dsp:cNvSpPr/>
      </dsp:nvSpPr>
      <dsp:spPr>
        <a:xfrm>
          <a:off x="5095098" y="2288406"/>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1924</a:t>
          </a:r>
        </a:p>
      </dsp:txBody>
      <dsp:txXfrm>
        <a:off x="5095098" y="2288406"/>
        <a:ext cx="2657961" cy="298987"/>
      </dsp:txXfrm>
    </dsp:sp>
    <dsp:sp modelId="{9CF2EB34-F568-4E2F-A3DC-EB8FBB918DC6}">
      <dsp:nvSpPr>
        <dsp:cNvPr id="0" name=""/>
        <dsp:cNvSpPr/>
      </dsp:nvSpPr>
      <dsp:spPr>
        <a:xfrm>
          <a:off x="4945604" y="1437441"/>
          <a:ext cx="0" cy="850965"/>
        </a:xfrm>
        <a:prstGeom prst="line">
          <a:avLst/>
        </a:prstGeom>
        <a:noFill/>
        <a:ln w="12700" cap="flat" cmpd="sng" algn="ctr">
          <a:solidFill>
            <a:schemeClr val="accent2">
              <a:hueOff val="2522366"/>
              <a:satOff val="-2679"/>
              <a:lumOff val="2059"/>
              <a:alphaOff val="0"/>
            </a:schemeClr>
          </a:solidFill>
          <a:prstDash val="dash"/>
        </a:ln>
        <a:effectLst/>
      </dsp:spPr>
      <dsp:style>
        <a:lnRef idx="1">
          <a:scrgbClr r="0" g="0" b="0"/>
        </a:lnRef>
        <a:fillRef idx="0">
          <a:scrgbClr r="0" g="0" b="0"/>
        </a:fillRef>
        <a:effectRef idx="0">
          <a:scrgbClr r="0" g="0" b="0"/>
        </a:effectRef>
        <a:fontRef idx="minor"/>
      </dsp:style>
    </dsp:sp>
    <dsp:sp modelId="{C1F77BB8-5A4E-4DAC-814B-39009BFF91D6}">
      <dsp:nvSpPr>
        <dsp:cNvPr id="0" name=""/>
        <dsp:cNvSpPr/>
      </dsp:nvSpPr>
      <dsp:spPr>
        <a:xfrm>
          <a:off x="4918278" y="1410532"/>
          <a:ext cx="53817" cy="53817"/>
        </a:xfrm>
        <a:prstGeom prst="ellipse">
          <a:avLst/>
        </a:prstGeom>
        <a:solidFill>
          <a:schemeClr val="accent2">
            <a:hueOff val="2522366"/>
            <a:satOff val="-2679"/>
            <a:lumOff val="2059"/>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4DD3C1-ED67-48C6-917D-9959C99AE743}">
      <dsp:nvSpPr>
        <dsp:cNvPr id="0" name=""/>
        <dsp:cNvSpPr/>
      </dsp:nvSpPr>
      <dsp:spPr>
        <a:xfrm rot="8100000">
          <a:off x="6436590" y="331274"/>
          <a:ext cx="211416" cy="211416"/>
        </a:xfrm>
        <a:prstGeom prst="teardrop">
          <a:avLst>
            <a:gd name="adj" fmla="val 115000"/>
          </a:avLst>
        </a:prstGeom>
        <a:solidFill>
          <a:schemeClr val="accent2">
            <a:hueOff val="3363155"/>
            <a:satOff val="-3572"/>
            <a:lumOff val="2745"/>
            <a:alphaOff val="0"/>
          </a:schemeClr>
        </a:solidFill>
        <a:ln w="15875" cap="flat" cmpd="sng" algn="ctr">
          <a:solidFill>
            <a:schemeClr val="accent2">
              <a:hueOff val="3363155"/>
              <a:satOff val="-3572"/>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DA4A0-A1A0-4298-B12E-6C3A790ED607}">
      <dsp:nvSpPr>
        <dsp:cNvPr id="0" name=""/>
        <dsp:cNvSpPr/>
      </dsp:nvSpPr>
      <dsp:spPr>
        <a:xfrm>
          <a:off x="6460076"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CEF51D41-0420-422E-BBB2-8C700EDA3A79}">
      <dsp:nvSpPr>
        <dsp:cNvPr id="0" name=""/>
        <dsp:cNvSpPr/>
      </dsp:nvSpPr>
      <dsp:spPr>
        <a:xfrm>
          <a:off x="6691792"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Hadow Report</a:t>
          </a:r>
        </a:p>
      </dsp:txBody>
      <dsp:txXfrm>
        <a:off x="6691792" y="586476"/>
        <a:ext cx="2657961" cy="850965"/>
      </dsp:txXfrm>
    </dsp:sp>
    <dsp:sp modelId="{B7F723E1-72BD-4D10-BBBD-FE8434B8B02E}">
      <dsp:nvSpPr>
        <dsp:cNvPr id="0" name=""/>
        <dsp:cNvSpPr/>
      </dsp:nvSpPr>
      <dsp:spPr>
        <a:xfrm>
          <a:off x="6691792"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1926</a:t>
          </a:r>
        </a:p>
      </dsp:txBody>
      <dsp:txXfrm>
        <a:off x="6691792" y="287488"/>
        <a:ext cx="2657961" cy="298987"/>
      </dsp:txXfrm>
    </dsp:sp>
    <dsp:sp modelId="{F3446608-C193-4237-8D75-5F2B8831E270}">
      <dsp:nvSpPr>
        <dsp:cNvPr id="0" name=""/>
        <dsp:cNvSpPr/>
      </dsp:nvSpPr>
      <dsp:spPr>
        <a:xfrm>
          <a:off x="6542298" y="586476"/>
          <a:ext cx="0" cy="850965"/>
        </a:xfrm>
        <a:prstGeom prst="line">
          <a:avLst/>
        </a:prstGeom>
        <a:noFill/>
        <a:ln w="12700" cap="flat" cmpd="sng" algn="ctr">
          <a:solidFill>
            <a:schemeClr val="accent2">
              <a:hueOff val="3363155"/>
              <a:satOff val="-3572"/>
              <a:lumOff val="2745"/>
              <a:alphaOff val="0"/>
            </a:schemeClr>
          </a:solidFill>
          <a:prstDash val="dash"/>
        </a:ln>
        <a:effectLst/>
      </dsp:spPr>
      <dsp:style>
        <a:lnRef idx="1">
          <a:scrgbClr r="0" g="0" b="0"/>
        </a:lnRef>
        <a:fillRef idx="0">
          <a:scrgbClr r="0" g="0" b="0"/>
        </a:fillRef>
        <a:effectRef idx="0">
          <a:scrgbClr r="0" g="0" b="0"/>
        </a:effectRef>
        <a:fontRef idx="minor"/>
      </dsp:style>
    </dsp:sp>
    <dsp:sp modelId="{D3032D37-23FC-4C5E-92D2-F9C3B7142C79}">
      <dsp:nvSpPr>
        <dsp:cNvPr id="0" name=""/>
        <dsp:cNvSpPr/>
      </dsp:nvSpPr>
      <dsp:spPr>
        <a:xfrm>
          <a:off x="6514971" y="1410532"/>
          <a:ext cx="53817" cy="53817"/>
        </a:xfrm>
        <a:prstGeom prst="ellipse">
          <a:avLst/>
        </a:prstGeom>
        <a:solidFill>
          <a:schemeClr val="accent2">
            <a:hueOff val="3363155"/>
            <a:satOff val="-3572"/>
            <a:lumOff val="2745"/>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F2C655-29A6-41FF-85E6-870DE9DF2E0C}">
      <dsp:nvSpPr>
        <dsp:cNvPr id="0" name=""/>
        <dsp:cNvSpPr/>
      </dsp:nvSpPr>
      <dsp:spPr>
        <a:xfrm>
          <a:off x="0" y="1437441"/>
          <a:ext cx="9601196" cy="0"/>
        </a:xfrm>
        <a:prstGeom prst="line">
          <a:avLst/>
        </a:prstGeom>
        <a:solidFill>
          <a:schemeClr val="lt1">
            <a:alpha val="90000"/>
            <a:hueOff val="0"/>
            <a:satOff val="0"/>
            <a:lumOff val="0"/>
            <a:alphaOff val="0"/>
          </a:schemeClr>
        </a:solidFill>
        <a:ln w="19050" cap="flat" cmpd="sng" algn="ctr">
          <a:solidFill>
            <a:schemeClr val="accent2">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8B9A5DA1-CEA8-470D-B856-168F7A19DAE0}">
      <dsp:nvSpPr>
        <dsp:cNvPr id="0" name=""/>
        <dsp:cNvSpPr/>
      </dsp:nvSpPr>
      <dsp:spPr>
        <a:xfrm rot="8100000">
          <a:off x="49815" y="331274"/>
          <a:ext cx="211416" cy="211416"/>
        </a:xfrm>
        <a:prstGeom prst="teardrop">
          <a:avLst>
            <a:gd name="adj" fmla="val 115000"/>
          </a:avLst>
        </a:prstGeom>
        <a:solidFill>
          <a:schemeClr val="accent2">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83A4BC-5161-4709-B558-2F51C26F2980}">
      <dsp:nvSpPr>
        <dsp:cNvPr id="0" name=""/>
        <dsp:cNvSpPr/>
      </dsp:nvSpPr>
      <dsp:spPr>
        <a:xfrm>
          <a:off x="73301"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08C860B2-F739-4562-A0DD-31FA72361070}">
      <dsp:nvSpPr>
        <dsp:cNvPr id="0" name=""/>
        <dsp:cNvSpPr/>
      </dsp:nvSpPr>
      <dsp:spPr>
        <a:xfrm>
          <a:off x="305017"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Hadow Report</a:t>
          </a:r>
        </a:p>
      </dsp:txBody>
      <dsp:txXfrm>
        <a:off x="305017" y="586476"/>
        <a:ext cx="2657961" cy="850965"/>
      </dsp:txXfrm>
    </dsp:sp>
    <dsp:sp modelId="{CA2ACC64-7604-4325-B7EC-64FEA505E46A}">
      <dsp:nvSpPr>
        <dsp:cNvPr id="0" name=""/>
        <dsp:cNvSpPr/>
      </dsp:nvSpPr>
      <dsp:spPr>
        <a:xfrm>
          <a:off x="305017"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1928</a:t>
          </a:r>
        </a:p>
      </dsp:txBody>
      <dsp:txXfrm>
        <a:off x="305017" y="287488"/>
        <a:ext cx="2657961" cy="298987"/>
      </dsp:txXfrm>
    </dsp:sp>
    <dsp:sp modelId="{EBF1E49B-B35D-410A-9776-F6A9D3C7E622}">
      <dsp:nvSpPr>
        <dsp:cNvPr id="0" name=""/>
        <dsp:cNvSpPr/>
      </dsp:nvSpPr>
      <dsp:spPr>
        <a:xfrm>
          <a:off x="155523" y="586476"/>
          <a:ext cx="0" cy="850965"/>
        </a:xfrm>
        <a:prstGeom prst="line">
          <a:avLst/>
        </a:prstGeom>
        <a:noFill/>
        <a:ln w="12700" cap="flat"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D5DFA08-8C72-416E-AD26-3FE3FFC1CDC7}">
      <dsp:nvSpPr>
        <dsp:cNvPr id="0" name=""/>
        <dsp:cNvSpPr/>
      </dsp:nvSpPr>
      <dsp:spPr>
        <a:xfrm>
          <a:off x="128196" y="1410532"/>
          <a:ext cx="53817" cy="53817"/>
        </a:xfrm>
        <a:prstGeom prst="ellipse">
          <a:avLst/>
        </a:prstGeom>
        <a:solidFill>
          <a:schemeClr val="accent2">
            <a:hueOff val="0"/>
            <a:satOff val="0"/>
            <a:lumOff val="0"/>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A4157B-B9B4-43A3-844E-3B3EBEB6132F}">
      <dsp:nvSpPr>
        <dsp:cNvPr id="0" name=""/>
        <dsp:cNvSpPr/>
      </dsp:nvSpPr>
      <dsp:spPr>
        <a:xfrm rot="18900000">
          <a:off x="1646509" y="2332192"/>
          <a:ext cx="211416" cy="211416"/>
        </a:xfrm>
        <a:prstGeom prst="teardrop">
          <a:avLst>
            <a:gd name="adj" fmla="val 115000"/>
          </a:avLst>
        </a:prstGeom>
        <a:solidFill>
          <a:schemeClr val="accent2">
            <a:hueOff val="840789"/>
            <a:satOff val="-893"/>
            <a:lumOff val="686"/>
            <a:alphaOff val="0"/>
          </a:schemeClr>
        </a:solidFill>
        <a:ln w="15875" cap="flat" cmpd="sng" algn="ctr">
          <a:solidFill>
            <a:schemeClr val="accent2">
              <a:hueOff val="840789"/>
              <a:satOff val="-893"/>
              <a:lumOff val="68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94860D8-1DFE-43D1-AE9E-750C05685AA0}">
      <dsp:nvSpPr>
        <dsp:cNvPr id="0" name=""/>
        <dsp:cNvSpPr/>
      </dsp:nvSpPr>
      <dsp:spPr>
        <a:xfrm>
          <a:off x="1669995" y="2355679"/>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81AF3443-9E38-4709-B41D-FD479E633D6A}">
      <dsp:nvSpPr>
        <dsp:cNvPr id="0" name=""/>
        <dsp:cNvSpPr/>
      </dsp:nvSpPr>
      <dsp:spPr>
        <a:xfrm>
          <a:off x="1901711" y="1437441"/>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The New Prospect in Education</a:t>
          </a:r>
        </a:p>
      </dsp:txBody>
      <dsp:txXfrm>
        <a:off x="1901711" y="1437441"/>
        <a:ext cx="2657961" cy="850965"/>
      </dsp:txXfrm>
    </dsp:sp>
    <dsp:sp modelId="{E882EB16-0427-47E4-BB64-DDB44A9EB6AC}">
      <dsp:nvSpPr>
        <dsp:cNvPr id="0" name=""/>
        <dsp:cNvSpPr/>
      </dsp:nvSpPr>
      <dsp:spPr>
        <a:xfrm>
          <a:off x="1901711" y="2288406"/>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1928</a:t>
          </a:r>
        </a:p>
      </dsp:txBody>
      <dsp:txXfrm>
        <a:off x="1901711" y="2288406"/>
        <a:ext cx="2657961" cy="298987"/>
      </dsp:txXfrm>
    </dsp:sp>
    <dsp:sp modelId="{86E89F7A-5CE9-4CDE-B789-5CDC00C15784}">
      <dsp:nvSpPr>
        <dsp:cNvPr id="0" name=""/>
        <dsp:cNvSpPr/>
      </dsp:nvSpPr>
      <dsp:spPr>
        <a:xfrm>
          <a:off x="1752217" y="1437441"/>
          <a:ext cx="0" cy="850965"/>
        </a:xfrm>
        <a:prstGeom prst="line">
          <a:avLst/>
        </a:prstGeom>
        <a:noFill/>
        <a:ln w="12700" cap="flat" cmpd="sng" algn="ctr">
          <a:solidFill>
            <a:schemeClr val="accent2">
              <a:hueOff val="840789"/>
              <a:satOff val="-893"/>
              <a:lumOff val="686"/>
              <a:alphaOff val="0"/>
            </a:schemeClr>
          </a:solidFill>
          <a:prstDash val="dash"/>
        </a:ln>
        <a:effectLst/>
      </dsp:spPr>
      <dsp:style>
        <a:lnRef idx="1">
          <a:scrgbClr r="0" g="0" b="0"/>
        </a:lnRef>
        <a:fillRef idx="0">
          <a:scrgbClr r="0" g="0" b="0"/>
        </a:fillRef>
        <a:effectRef idx="0">
          <a:scrgbClr r="0" g="0" b="0"/>
        </a:effectRef>
        <a:fontRef idx="minor"/>
      </dsp:style>
    </dsp:sp>
    <dsp:sp modelId="{06AF1D35-C084-47B2-8356-08263498D643}">
      <dsp:nvSpPr>
        <dsp:cNvPr id="0" name=""/>
        <dsp:cNvSpPr/>
      </dsp:nvSpPr>
      <dsp:spPr>
        <a:xfrm>
          <a:off x="1724890" y="1410532"/>
          <a:ext cx="53817" cy="53817"/>
        </a:xfrm>
        <a:prstGeom prst="ellipse">
          <a:avLst/>
        </a:prstGeom>
        <a:solidFill>
          <a:schemeClr val="accent2">
            <a:hueOff val="840789"/>
            <a:satOff val="-893"/>
            <a:lumOff val="686"/>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22CE33-AAC2-4B45-8084-2A22EECA1EE4}">
      <dsp:nvSpPr>
        <dsp:cNvPr id="0" name=""/>
        <dsp:cNvSpPr/>
      </dsp:nvSpPr>
      <dsp:spPr>
        <a:xfrm rot="8100000">
          <a:off x="3243202" y="331274"/>
          <a:ext cx="211416" cy="211416"/>
        </a:xfrm>
        <a:prstGeom prst="teardrop">
          <a:avLst>
            <a:gd name="adj" fmla="val 115000"/>
          </a:avLst>
        </a:prstGeom>
        <a:solidFill>
          <a:schemeClr val="accent2">
            <a:hueOff val="1681577"/>
            <a:satOff val="-1786"/>
            <a:lumOff val="1372"/>
            <a:alphaOff val="0"/>
          </a:schemeClr>
        </a:solidFill>
        <a:ln w="15875" cap="flat" cmpd="sng" algn="ctr">
          <a:solidFill>
            <a:schemeClr val="accent2">
              <a:hueOff val="1681577"/>
              <a:satOff val="-1786"/>
              <a:lumOff val="137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F166254-1DA1-4DE5-9185-9E56C05447C3}">
      <dsp:nvSpPr>
        <dsp:cNvPr id="0" name=""/>
        <dsp:cNvSpPr/>
      </dsp:nvSpPr>
      <dsp:spPr>
        <a:xfrm>
          <a:off x="3266689"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FA4278B0-3DF5-48CC-86DB-C3E288890895}">
      <dsp:nvSpPr>
        <dsp:cNvPr id="0" name=""/>
        <dsp:cNvSpPr/>
      </dsp:nvSpPr>
      <dsp:spPr>
        <a:xfrm>
          <a:off x="3498404"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Hadow Report</a:t>
          </a:r>
        </a:p>
      </dsp:txBody>
      <dsp:txXfrm>
        <a:off x="3498404" y="586476"/>
        <a:ext cx="2657961" cy="850965"/>
      </dsp:txXfrm>
    </dsp:sp>
    <dsp:sp modelId="{C31DD728-B100-4686-BFC6-87D8E353D3C1}">
      <dsp:nvSpPr>
        <dsp:cNvPr id="0" name=""/>
        <dsp:cNvSpPr/>
      </dsp:nvSpPr>
      <dsp:spPr>
        <a:xfrm>
          <a:off x="3498404"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1931</a:t>
          </a:r>
        </a:p>
      </dsp:txBody>
      <dsp:txXfrm>
        <a:off x="3498404" y="287488"/>
        <a:ext cx="2657961" cy="298987"/>
      </dsp:txXfrm>
    </dsp:sp>
    <dsp:sp modelId="{B2556556-AE70-4A55-BADF-3E794F4CF31D}">
      <dsp:nvSpPr>
        <dsp:cNvPr id="0" name=""/>
        <dsp:cNvSpPr/>
      </dsp:nvSpPr>
      <dsp:spPr>
        <a:xfrm>
          <a:off x="3348911" y="586476"/>
          <a:ext cx="0" cy="850965"/>
        </a:xfrm>
        <a:prstGeom prst="line">
          <a:avLst/>
        </a:prstGeom>
        <a:noFill/>
        <a:ln w="12700" cap="flat" cmpd="sng" algn="ctr">
          <a:solidFill>
            <a:schemeClr val="accent2">
              <a:hueOff val="1681577"/>
              <a:satOff val="-1786"/>
              <a:lumOff val="1372"/>
              <a:alphaOff val="0"/>
            </a:schemeClr>
          </a:solidFill>
          <a:prstDash val="dash"/>
        </a:ln>
        <a:effectLst/>
      </dsp:spPr>
      <dsp:style>
        <a:lnRef idx="1">
          <a:scrgbClr r="0" g="0" b="0"/>
        </a:lnRef>
        <a:fillRef idx="0">
          <a:scrgbClr r="0" g="0" b="0"/>
        </a:fillRef>
        <a:effectRef idx="0">
          <a:scrgbClr r="0" g="0" b="0"/>
        </a:effectRef>
        <a:fontRef idx="minor"/>
      </dsp:style>
    </dsp:sp>
    <dsp:sp modelId="{F24E3386-BCDC-4622-8C78-A4F7BC4161B0}">
      <dsp:nvSpPr>
        <dsp:cNvPr id="0" name=""/>
        <dsp:cNvSpPr/>
      </dsp:nvSpPr>
      <dsp:spPr>
        <a:xfrm>
          <a:off x="3321584" y="1410532"/>
          <a:ext cx="53817" cy="53817"/>
        </a:xfrm>
        <a:prstGeom prst="ellipse">
          <a:avLst/>
        </a:prstGeom>
        <a:solidFill>
          <a:schemeClr val="accent2">
            <a:hueOff val="1681577"/>
            <a:satOff val="-1786"/>
            <a:lumOff val="1372"/>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7482A2A-628E-46DE-B03B-1CD4FA556D21}">
      <dsp:nvSpPr>
        <dsp:cNvPr id="0" name=""/>
        <dsp:cNvSpPr/>
      </dsp:nvSpPr>
      <dsp:spPr>
        <a:xfrm rot="18900000">
          <a:off x="4839896" y="2332192"/>
          <a:ext cx="211416" cy="211416"/>
        </a:xfrm>
        <a:prstGeom prst="teardrop">
          <a:avLst>
            <a:gd name="adj" fmla="val 115000"/>
          </a:avLst>
        </a:prstGeom>
        <a:solidFill>
          <a:schemeClr val="accent2">
            <a:hueOff val="2522366"/>
            <a:satOff val="-2679"/>
            <a:lumOff val="2059"/>
            <a:alphaOff val="0"/>
          </a:schemeClr>
        </a:solidFill>
        <a:ln w="15875" cap="flat" cmpd="sng" algn="ctr">
          <a:solidFill>
            <a:schemeClr val="accent2">
              <a:hueOff val="2522366"/>
              <a:satOff val="-2679"/>
              <a:lumOff val="205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EB0F00-ED3F-40C7-84D9-DB7DA08BEA83}">
      <dsp:nvSpPr>
        <dsp:cNvPr id="0" name=""/>
        <dsp:cNvSpPr/>
      </dsp:nvSpPr>
      <dsp:spPr>
        <a:xfrm>
          <a:off x="4863383" y="2355679"/>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A0C553B7-3083-42E6-B94B-22B2C7EDB7DD}">
      <dsp:nvSpPr>
        <dsp:cNvPr id="0" name=""/>
        <dsp:cNvSpPr/>
      </dsp:nvSpPr>
      <dsp:spPr>
        <a:xfrm>
          <a:off x="5095098" y="1437441"/>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42875" rIns="0" bIns="95250" numCol="1" spcCol="1270" anchor="b" anchorCtr="0">
          <a:noAutofit/>
        </a:bodyPr>
        <a:lstStyle/>
        <a:p>
          <a:pPr marL="0" lvl="0" indent="0" algn="l" defTabSz="666750">
            <a:lnSpc>
              <a:spcPct val="90000"/>
            </a:lnSpc>
            <a:spcBef>
              <a:spcPct val="0"/>
            </a:spcBef>
            <a:spcAft>
              <a:spcPct val="35000"/>
            </a:spcAft>
            <a:buNone/>
          </a:pPr>
          <a:r>
            <a:rPr lang="en-US" sz="1500" kern="1200"/>
            <a:t>Hadow Report</a:t>
          </a:r>
        </a:p>
      </dsp:txBody>
      <dsp:txXfrm>
        <a:off x="5095098" y="1437441"/>
        <a:ext cx="2657961" cy="850965"/>
      </dsp:txXfrm>
    </dsp:sp>
    <dsp:sp modelId="{F3AB9784-9687-42C2-B3E9-7E9CA2440783}">
      <dsp:nvSpPr>
        <dsp:cNvPr id="0" name=""/>
        <dsp:cNvSpPr/>
      </dsp:nvSpPr>
      <dsp:spPr>
        <a:xfrm>
          <a:off x="5095098" y="2288406"/>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1933</a:t>
          </a:r>
        </a:p>
      </dsp:txBody>
      <dsp:txXfrm>
        <a:off x="5095098" y="2288406"/>
        <a:ext cx="2657961" cy="298987"/>
      </dsp:txXfrm>
    </dsp:sp>
    <dsp:sp modelId="{205CA11B-CDDB-4C52-8228-BAAEB1A7BBE0}">
      <dsp:nvSpPr>
        <dsp:cNvPr id="0" name=""/>
        <dsp:cNvSpPr/>
      </dsp:nvSpPr>
      <dsp:spPr>
        <a:xfrm>
          <a:off x="4945604" y="1437441"/>
          <a:ext cx="0" cy="850965"/>
        </a:xfrm>
        <a:prstGeom prst="line">
          <a:avLst/>
        </a:prstGeom>
        <a:noFill/>
        <a:ln w="12700" cap="flat" cmpd="sng" algn="ctr">
          <a:solidFill>
            <a:schemeClr val="accent2">
              <a:hueOff val="2522366"/>
              <a:satOff val="-2679"/>
              <a:lumOff val="2059"/>
              <a:alphaOff val="0"/>
            </a:schemeClr>
          </a:solidFill>
          <a:prstDash val="dash"/>
        </a:ln>
        <a:effectLst/>
      </dsp:spPr>
      <dsp:style>
        <a:lnRef idx="1">
          <a:scrgbClr r="0" g="0" b="0"/>
        </a:lnRef>
        <a:fillRef idx="0">
          <a:scrgbClr r="0" g="0" b="0"/>
        </a:fillRef>
        <a:effectRef idx="0">
          <a:scrgbClr r="0" g="0" b="0"/>
        </a:effectRef>
        <a:fontRef idx="minor"/>
      </dsp:style>
    </dsp:sp>
    <dsp:sp modelId="{FF211CA4-B5F2-486A-86F4-DA8D9A60119C}">
      <dsp:nvSpPr>
        <dsp:cNvPr id="0" name=""/>
        <dsp:cNvSpPr/>
      </dsp:nvSpPr>
      <dsp:spPr>
        <a:xfrm>
          <a:off x="4918278" y="1410532"/>
          <a:ext cx="53817" cy="53817"/>
        </a:xfrm>
        <a:prstGeom prst="ellipse">
          <a:avLst/>
        </a:prstGeom>
        <a:solidFill>
          <a:schemeClr val="accent2">
            <a:hueOff val="2522366"/>
            <a:satOff val="-2679"/>
            <a:lumOff val="2059"/>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1CFFE3-37E9-401D-92B0-7DC8265096EB}">
      <dsp:nvSpPr>
        <dsp:cNvPr id="0" name=""/>
        <dsp:cNvSpPr/>
      </dsp:nvSpPr>
      <dsp:spPr>
        <a:xfrm rot="8100000">
          <a:off x="6436590" y="331274"/>
          <a:ext cx="211416" cy="211416"/>
        </a:xfrm>
        <a:prstGeom prst="teardrop">
          <a:avLst>
            <a:gd name="adj" fmla="val 115000"/>
          </a:avLst>
        </a:prstGeom>
        <a:solidFill>
          <a:schemeClr val="accent2">
            <a:hueOff val="3363155"/>
            <a:satOff val="-3572"/>
            <a:lumOff val="2745"/>
            <a:alphaOff val="0"/>
          </a:schemeClr>
        </a:solidFill>
        <a:ln w="15875" cap="flat" cmpd="sng" algn="ctr">
          <a:solidFill>
            <a:schemeClr val="accent2">
              <a:hueOff val="3363155"/>
              <a:satOff val="-3572"/>
              <a:lumOff val="274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A86A19-36BF-482D-B977-667397EE44A2}">
      <dsp:nvSpPr>
        <dsp:cNvPr id="0" name=""/>
        <dsp:cNvSpPr/>
      </dsp:nvSpPr>
      <dsp:spPr>
        <a:xfrm>
          <a:off x="6460076" y="354760"/>
          <a:ext cx="164443" cy="164443"/>
        </a:xfrm>
        <a:prstGeom prst="ellipse">
          <a:avLst/>
        </a:prstGeom>
        <a:solidFill>
          <a:schemeClr val="lt1">
            <a:alpha val="90000"/>
            <a:hueOff val="0"/>
            <a:satOff val="0"/>
            <a:lumOff val="0"/>
            <a:alphaOff val="0"/>
          </a:schemeClr>
        </a:solidFill>
        <a:ln w="15875" cap="flat" cmpd="sng" algn="ctr">
          <a:noFill/>
          <a:prstDash val="solid"/>
        </a:ln>
        <a:effectLst/>
      </dsp:spPr>
      <dsp:style>
        <a:lnRef idx="2">
          <a:scrgbClr r="0" g="0" b="0"/>
        </a:lnRef>
        <a:fillRef idx="1">
          <a:scrgbClr r="0" g="0" b="0"/>
        </a:fillRef>
        <a:effectRef idx="0">
          <a:scrgbClr r="0" g="0" b="0"/>
        </a:effectRef>
        <a:fontRef idx="minor"/>
      </dsp:style>
    </dsp:sp>
    <dsp:sp modelId="{7E9F392E-4107-4B30-90E8-FF5C17A6D9BA}">
      <dsp:nvSpPr>
        <dsp:cNvPr id="0" name=""/>
        <dsp:cNvSpPr/>
      </dsp:nvSpPr>
      <dsp:spPr>
        <a:xfrm>
          <a:off x="6691792" y="586476"/>
          <a:ext cx="2657961" cy="850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95250" rIns="95250" bIns="142875" numCol="1" spcCol="1270" anchor="t" anchorCtr="0">
          <a:noAutofit/>
        </a:bodyPr>
        <a:lstStyle/>
        <a:p>
          <a:pPr marL="0" lvl="0" indent="0" algn="l" defTabSz="666750">
            <a:lnSpc>
              <a:spcPct val="90000"/>
            </a:lnSpc>
            <a:spcBef>
              <a:spcPct val="0"/>
            </a:spcBef>
            <a:spcAft>
              <a:spcPct val="35000"/>
            </a:spcAft>
            <a:buNone/>
          </a:pPr>
          <a:r>
            <a:rPr lang="en-US" sz="1500" kern="1200"/>
            <a:t>Education Act</a:t>
          </a:r>
        </a:p>
      </dsp:txBody>
      <dsp:txXfrm>
        <a:off x="6691792" y="586476"/>
        <a:ext cx="2657961" cy="850965"/>
      </dsp:txXfrm>
    </dsp:sp>
    <dsp:sp modelId="{8E79305C-DD57-48CD-A0E6-8DF56EFBF233}">
      <dsp:nvSpPr>
        <dsp:cNvPr id="0" name=""/>
        <dsp:cNvSpPr/>
      </dsp:nvSpPr>
      <dsp:spPr>
        <a:xfrm>
          <a:off x="6691792" y="287488"/>
          <a:ext cx="2657961" cy="298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27000" bIns="0" numCol="1" spcCol="1270" anchor="ctr" anchorCtr="0">
          <a:noAutofit/>
        </a:bodyPr>
        <a:lstStyle/>
        <a:p>
          <a:pPr marL="0" lvl="0" indent="0" algn="l" defTabSz="889000">
            <a:lnSpc>
              <a:spcPct val="90000"/>
            </a:lnSpc>
            <a:spcBef>
              <a:spcPct val="0"/>
            </a:spcBef>
            <a:spcAft>
              <a:spcPct val="35000"/>
            </a:spcAft>
            <a:buNone/>
            <a:defRPr b="1"/>
          </a:pPr>
          <a:r>
            <a:rPr lang="en-US" sz="2000" kern="1200"/>
            <a:t>1936</a:t>
          </a:r>
        </a:p>
      </dsp:txBody>
      <dsp:txXfrm>
        <a:off x="6691792" y="287488"/>
        <a:ext cx="2657961" cy="298987"/>
      </dsp:txXfrm>
    </dsp:sp>
    <dsp:sp modelId="{D160A448-9D2B-4778-A7EC-873836A1CBD7}">
      <dsp:nvSpPr>
        <dsp:cNvPr id="0" name=""/>
        <dsp:cNvSpPr/>
      </dsp:nvSpPr>
      <dsp:spPr>
        <a:xfrm>
          <a:off x="6542298" y="586476"/>
          <a:ext cx="0" cy="850965"/>
        </a:xfrm>
        <a:prstGeom prst="line">
          <a:avLst/>
        </a:prstGeom>
        <a:noFill/>
        <a:ln w="12700" cap="flat" cmpd="sng" algn="ctr">
          <a:solidFill>
            <a:schemeClr val="accent2">
              <a:hueOff val="3363155"/>
              <a:satOff val="-3572"/>
              <a:lumOff val="2745"/>
              <a:alphaOff val="0"/>
            </a:schemeClr>
          </a:solidFill>
          <a:prstDash val="dash"/>
        </a:ln>
        <a:effectLst/>
      </dsp:spPr>
      <dsp:style>
        <a:lnRef idx="1">
          <a:scrgbClr r="0" g="0" b="0"/>
        </a:lnRef>
        <a:fillRef idx="0">
          <a:scrgbClr r="0" g="0" b="0"/>
        </a:fillRef>
        <a:effectRef idx="0">
          <a:scrgbClr r="0" g="0" b="0"/>
        </a:effectRef>
        <a:fontRef idx="minor"/>
      </dsp:style>
    </dsp:sp>
    <dsp:sp modelId="{A98DDC66-E71E-407B-9993-2952D9E27CF1}">
      <dsp:nvSpPr>
        <dsp:cNvPr id="0" name=""/>
        <dsp:cNvSpPr/>
      </dsp:nvSpPr>
      <dsp:spPr>
        <a:xfrm>
          <a:off x="6514971" y="1410532"/>
          <a:ext cx="53817" cy="53817"/>
        </a:xfrm>
        <a:prstGeom prst="ellipse">
          <a:avLst/>
        </a:prstGeom>
        <a:solidFill>
          <a:schemeClr val="accent2">
            <a:hueOff val="3363155"/>
            <a:satOff val="-3572"/>
            <a:lumOff val="2745"/>
            <a:alphaOff val="0"/>
          </a:schemeClr>
        </a:solidFill>
        <a:ln w="63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7.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8.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9.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DAACAF-1CA5-4018-8AE2-F325CC996182}" type="datetimeFigureOut">
              <a:rPr lang="en-GB" smtClean="0"/>
              <a:t>19/08/2024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7CD0A-5235-4358-8151-0980C6425A29}" type="slidenum">
              <a:rPr lang="en-GB" smtClean="0"/>
              <a:t>‹#›</a:t>
            </a:fld>
            <a:endParaRPr lang="en-GB"/>
          </a:p>
        </p:txBody>
      </p:sp>
    </p:spTree>
    <p:extLst>
      <p:ext uri="{BB962C8B-B14F-4D97-AF65-F5344CB8AC3E}">
        <p14:creationId xmlns:p14="http://schemas.microsoft.com/office/powerpoint/2010/main" val="4117293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branchcollective.org/?ps_articles=florence-s-boos-the-education-act-of-1870-before-and-after#:~:text=Critics%20of%20the%20Education%20Act,government%20support%20for%20sectarian%20schools"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Check these are the same</a:t>
            </a:r>
          </a:p>
        </p:txBody>
      </p:sp>
      <p:sp>
        <p:nvSpPr>
          <p:cNvPr id="4" name="Slide Number Placeholder 3"/>
          <p:cNvSpPr>
            <a:spLocks noGrp="1"/>
          </p:cNvSpPr>
          <p:nvPr>
            <p:ph type="sldNum" sz="quarter" idx="10"/>
          </p:nvPr>
        </p:nvSpPr>
        <p:spPr/>
        <p:txBody>
          <a:bodyPr/>
          <a:lstStyle/>
          <a:p>
            <a:fld id="{E2B7CD0A-5235-4358-8151-0980C6425A29}" type="slidenum">
              <a:rPr lang="en-GB" smtClean="0"/>
              <a:t>3</a:t>
            </a:fld>
            <a:endParaRPr lang="en-GB"/>
          </a:p>
        </p:txBody>
      </p:sp>
    </p:spTree>
    <p:extLst>
      <p:ext uri="{BB962C8B-B14F-4D97-AF65-F5344CB8AC3E}">
        <p14:creationId xmlns:p14="http://schemas.microsoft.com/office/powerpoint/2010/main" val="24203092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year is 1800 the industrial revolution is in full swing, the</a:t>
            </a:r>
            <a:r>
              <a:rPr lang="en-GB" baseline="0"/>
              <a:t> population is growing at an unprecedented rate and new innovations in agricultural technology and practices free up more people to work in the new factories and mills. This rapid pace of change results in low wages, poor sanitation and conditions and the increasing use of child labour. The government took a very laisse fair attitude to the conditions of the poor and in particular the children of the poor. In 1802 however this changed the factory act required an employer to provide secular instruction in reading, writing and arithmetic.</a:t>
            </a:r>
          </a:p>
          <a:p>
            <a:r>
              <a:rPr lang="en-GB"/>
              <a:t>This was followed in 1807</a:t>
            </a:r>
            <a:r>
              <a:rPr lang="en-GB" baseline="0"/>
              <a:t> by the hotly contested Parochial schools act. This act made provision for the education of the labouring classes through a series of parish schools based on Anglican principals.</a:t>
            </a:r>
          </a:p>
          <a:p>
            <a:r>
              <a:rPr lang="en-GB" baseline="0"/>
              <a:t>These schools were initially set up by the national society a church of England organisation and then in 1814 the British and foreign school society was founded by liberal Anglicans, Catholics and Jews as an alternative to the national society. The home and colonial institution and central society were founded in 1836, home and colonial to establish infant schools and central society to try and keep religion out of education all together.</a:t>
            </a:r>
          </a:p>
          <a:p>
            <a:r>
              <a:rPr lang="en-GB"/>
              <a:t>In all cases these schools were set up by individuals</a:t>
            </a:r>
            <a:r>
              <a:rPr lang="en-GB" baseline="0"/>
              <a:t> who believed in mass education and</a:t>
            </a:r>
            <a:r>
              <a:rPr lang="en-GB"/>
              <a:t> was funded either by rates paid</a:t>
            </a:r>
            <a:r>
              <a:rPr lang="en-GB" baseline="0"/>
              <a:t> direct by the parents of the pupils or through the employers of the child or through charitable contributions from local wealthy patrons. </a:t>
            </a:r>
          </a:p>
          <a:p>
            <a:r>
              <a:rPr lang="en-GB" baseline="0"/>
              <a:t>Central Government provided little to no funding for education. Though did make provision for county and parish councils to raise money for buildings and land through rates and provided small grants to support this. Key point education provision was informal or semi formal at best and the quality of provision was patchy </a:t>
            </a:r>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15</a:t>
            </a:fld>
            <a:endParaRPr lang="en-GB"/>
          </a:p>
        </p:txBody>
      </p:sp>
    </p:spTree>
    <p:extLst>
      <p:ext uri="{BB962C8B-B14F-4D97-AF65-F5344CB8AC3E}">
        <p14:creationId xmlns:p14="http://schemas.microsoft.com/office/powerpoint/2010/main" val="34451057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Sub groups then discuss as a group</a:t>
            </a:r>
          </a:p>
          <a:p>
            <a:endParaRPr lang="en-GB" dirty="0">
              <a:cs typeface="Calibri"/>
            </a:endParaRPr>
          </a:p>
          <a:p>
            <a:r>
              <a:rPr lang="en-GB" dirty="0">
                <a:cs typeface="Calibri"/>
              </a:rPr>
              <a:t>Use the whiteboard to do notes</a:t>
            </a:r>
          </a:p>
          <a:p>
            <a:endParaRPr lang="en-GB" dirty="0">
              <a:cs typeface="Calibri"/>
            </a:endParaRPr>
          </a:p>
          <a:p>
            <a:r>
              <a:rPr lang="en-GB" dirty="0">
                <a:cs typeface="Calibri"/>
              </a:rPr>
              <a:t>Poss give reading before module starts?</a:t>
            </a:r>
          </a:p>
          <a:p>
            <a:endParaRPr lang="en-GB" dirty="0">
              <a:cs typeface="Calibri"/>
            </a:endParaRPr>
          </a:p>
          <a:p>
            <a:r>
              <a:rPr lang="en-GB" dirty="0">
                <a:hlinkClick r:id="rId3"/>
              </a:rPr>
              <a:t>https://branchcollective.org/?ps_articles=florence-s-boos-the-education-act-of-1870-before-and-after#:~:text=Critics%20of%20the%20Education%20Act,government%20support%20for%20sectarian%20schools</a:t>
            </a:r>
            <a:r>
              <a:rPr lang="en-GB" dirty="0"/>
              <a:t> </a:t>
            </a:r>
            <a:endParaRPr lang="en-GB" dirty="0">
              <a:cs typeface="Calibri"/>
            </a:endParaRPr>
          </a:p>
        </p:txBody>
      </p:sp>
      <p:sp>
        <p:nvSpPr>
          <p:cNvPr id="4" name="Slide Number Placeholder 3"/>
          <p:cNvSpPr>
            <a:spLocks noGrp="1"/>
          </p:cNvSpPr>
          <p:nvPr>
            <p:ph type="sldNum" sz="quarter" idx="10"/>
          </p:nvPr>
        </p:nvSpPr>
        <p:spPr/>
        <p:txBody>
          <a:bodyPr/>
          <a:lstStyle/>
          <a:p>
            <a:fld id="{4A41D85D-C8FF-4D24-96A1-0E25858629C5}" type="slidenum">
              <a:rPr lang="en-GB" smtClean="0"/>
              <a:t>16</a:t>
            </a:fld>
            <a:endParaRPr lang="en-GB"/>
          </a:p>
        </p:txBody>
      </p:sp>
    </p:spTree>
    <p:extLst>
      <p:ext uri="{BB962C8B-B14F-4D97-AF65-F5344CB8AC3E}">
        <p14:creationId xmlns:p14="http://schemas.microsoft.com/office/powerpoint/2010/main" val="1716493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17</a:t>
            </a:fld>
            <a:endParaRPr lang="en-GB"/>
          </a:p>
        </p:txBody>
      </p:sp>
    </p:spTree>
    <p:extLst>
      <p:ext uri="{BB962C8B-B14F-4D97-AF65-F5344CB8AC3E}">
        <p14:creationId xmlns:p14="http://schemas.microsoft.com/office/powerpoint/2010/main" val="1765081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Alternative</a:t>
            </a:r>
            <a:r>
              <a:rPr lang="en-GB" baseline="0"/>
              <a:t> view – is liberal report designed to help the welsh to achieve their full potential in Britain.</a:t>
            </a:r>
            <a:endParaRPr lang="en-GB"/>
          </a:p>
        </p:txBody>
      </p:sp>
      <p:sp>
        <p:nvSpPr>
          <p:cNvPr id="4" name="Slide Number Placeholder 3"/>
          <p:cNvSpPr>
            <a:spLocks noGrp="1"/>
          </p:cNvSpPr>
          <p:nvPr>
            <p:ph type="sldNum" sz="quarter" idx="10"/>
          </p:nvPr>
        </p:nvSpPr>
        <p:spPr/>
        <p:txBody>
          <a:bodyPr/>
          <a:lstStyle/>
          <a:p>
            <a:fld id="{E2B7CD0A-5235-4358-8151-0980C6425A29}" type="slidenum">
              <a:rPr lang="en-GB" smtClean="0"/>
              <a:t>25</a:t>
            </a:fld>
            <a:endParaRPr lang="en-GB"/>
          </a:p>
        </p:txBody>
      </p:sp>
    </p:spTree>
    <p:extLst>
      <p:ext uri="{BB962C8B-B14F-4D97-AF65-F5344CB8AC3E}">
        <p14:creationId xmlns:p14="http://schemas.microsoft.com/office/powerpoint/2010/main" val="8719425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26</a:t>
            </a:fld>
            <a:endParaRPr lang="en-GB"/>
          </a:p>
        </p:txBody>
      </p:sp>
    </p:spTree>
    <p:extLst>
      <p:ext uri="{BB962C8B-B14F-4D97-AF65-F5344CB8AC3E}">
        <p14:creationId xmlns:p14="http://schemas.microsoft.com/office/powerpoint/2010/main" val="23173111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Newcastle commission was set up in 1858 to report</a:t>
            </a:r>
            <a:r>
              <a:rPr lang="en-GB" baseline="0" dirty="0"/>
              <a:t> on the state of education in the UK. It found that on the whole many children were enrolled in some form of school, however of these nearly 800,000 of the 1.6 million children in denominational schools attended for less than 100 days and less than 20% attended after their 12</a:t>
            </a:r>
            <a:r>
              <a:rPr lang="en-GB" baseline="30000" dirty="0"/>
              <a:t>th</a:t>
            </a:r>
            <a:r>
              <a:rPr lang="en-GB" baseline="0" dirty="0"/>
              <a:t> Birthday.  The report was highly critical of the education the pupils actually received. Much of the teaching at the time was conducted on the monitoring system with 1 teacher dealing with up to 120 pupils whilst being supported by either senior pupils or pupil teachers. Rote learning was standard and therefore little understanding was actually gained. From the findings of the Newcastle report the 1870 Forster Act was proposed and passed. The act was wide ranging in its scope covering everything from school fees to employment of managers and included a number of significant provisions; </a:t>
            </a:r>
          </a:p>
          <a:p>
            <a:r>
              <a:rPr lang="en-GB" baseline="0" dirty="0"/>
              <a:t>Sufficient local school places</a:t>
            </a:r>
          </a:p>
          <a:p>
            <a:r>
              <a:rPr lang="en-GB" baseline="0" dirty="0"/>
              <a:t>The formation of school boards to ensure provision was in place</a:t>
            </a:r>
          </a:p>
          <a:p>
            <a:r>
              <a:rPr lang="en-GB" baseline="0" dirty="0"/>
              <a:t>The right of parents to remove their child from religious instruction</a:t>
            </a:r>
          </a:p>
          <a:p>
            <a:r>
              <a:rPr lang="en-GB" baseline="0" dirty="0"/>
              <a:t>School boards were also given the power to pay school fees for those who could not afford them due to poverty</a:t>
            </a:r>
          </a:p>
          <a:p>
            <a:r>
              <a:rPr lang="en-GB" baseline="0" dirty="0"/>
              <a:t>School attendance was also provided for, though this was not made compulsory unless the school board passed a byelaw.</a:t>
            </a:r>
          </a:p>
          <a:p>
            <a:r>
              <a:rPr lang="en-GB" baseline="0" dirty="0"/>
              <a:t>In all cases though whilst the act was passed by government local school boards retained responsibility for the enforcement of the act and set many of the costs or times contained in it.</a:t>
            </a:r>
          </a:p>
          <a:p>
            <a:r>
              <a:rPr lang="en-GB" baseline="0" dirty="0"/>
              <a:t>The 1873 Agricultural Children act made provision for preventing farmers from employing children and ensuring these children attended school, however if the child’s parent was the farmer and they were working on their own land they could still be employed. </a:t>
            </a:r>
          </a:p>
          <a:p>
            <a:r>
              <a:rPr lang="en-GB" baseline="0" dirty="0"/>
              <a:t>The 1873 and 1876 Elementary acts largely tweaked the 1870 act amending the amount of fees that could be charged and the rates available to schools.</a:t>
            </a:r>
          </a:p>
          <a:p>
            <a:endParaRPr lang="en-GB" dirty="0"/>
          </a:p>
        </p:txBody>
      </p:sp>
      <p:sp>
        <p:nvSpPr>
          <p:cNvPr id="4" name="Slide Number Placeholder 3"/>
          <p:cNvSpPr>
            <a:spLocks noGrp="1"/>
          </p:cNvSpPr>
          <p:nvPr>
            <p:ph type="sldNum" sz="quarter" idx="10"/>
          </p:nvPr>
        </p:nvSpPr>
        <p:spPr/>
        <p:txBody>
          <a:bodyPr/>
          <a:lstStyle/>
          <a:p>
            <a:fld id="{4A41D85D-C8FF-4D24-96A1-0E25858629C5}" type="slidenum">
              <a:rPr lang="en-GB" smtClean="0"/>
              <a:t>27</a:t>
            </a:fld>
            <a:endParaRPr lang="en-GB"/>
          </a:p>
        </p:txBody>
      </p:sp>
    </p:spTree>
    <p:extLst>
      <p:ext uri="{BB962C8B-B14F-4D97-AF65-F5344CB8AC3E}">
        <p14:creationId xmlns:p14="http://schemas.microsoft.com/office/powerpoint/2010/main" val="1008937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AI to summarise</a:t>
            </a:r>
          </a:p>
        </p:txBody>
      </p:sp>
      <p:sp>
        <p:nvSpPr>
          <p:cNvPr id="4" name="Slide Number Placeholder 3"/>
          <p:cNvSpPr>
            <a:spLocks noGrp="1"/>
          </p:cNvSpPr>
          <p:nvPr>
            <p:ph type="sldNum" sz="quarter" idx="10"/>
          </p:nvPr>
        </p:nvSpPr>
        <p:spPr/>
        <p:txBody>
          <a:bodyPr/>
          <a:lstStyle/>
          <a:p>
            <a:fld id="{4A41D85D-C8FF-4D24-96A1-0E25858629C5}" type="slidenum">
              <a:rPr lang="en-GB" smtClean="0"/>
              <a:t>28</a:t>
            </a:fld>
            <a:endParaRPr lang="en-GB"/>
          </a:p>
        </p:txBody>
      </p:sp>
    </p:spTree>
    <p:extLst>
      <p:ext uri="{BB962C8B-B14F-4D97-AF65-F5344CB8AC3E}">
        <p14:creationId xmlns:p14="http://schemas.microsoft.com/office/powerpoint/2010/main" val="1297508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29</a:t>
            </a:fld>
            <a:endParaRPr lang="en-GB"/>
          </a:p>
        </p:txBody>
      </p:sp>
    </p:spTree>
    <p:extLst>
      <p:ext uri="{BB962C8B-B14F-4D97-AF65-F5344CB8AC3E}">
        <p14:creationId xmlns:p14="http://schemas.microsoft.com/office/powerpoint/2010/main" val="39183095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Add discussion</a:t>
            </a:r>
          </a:p>
        </p:txBody>
      </p:sp>
      <p:sp>
        <p:nvSpPr>
          <p:cNvPr id="4" name="Slide Number Placeholder 3"/>
          <p:cNvSpPr>
            <a:spLocks noGrp="1"/>
          </p:cNvSpPr>
          <p:nvPr>
            <p:ph type="sldNum" sz="quarter" idx="10"/>
          </p:nvPr>
        </p:nvSpPr>
        <p:spPr/>
        <p:txBody>
          <a:bodyPr/>
          <a:lstStyle/>
          <a:p>
            <a:fld id="{E2B7CD0A-5235-4358-8151-0980C6425A29}" type="slidenum">
              <a:rPr lang="en-GB" smtClean="0"/>
              <a:t>30</a:t>
            </a:fld>
            <a:endParaRPr lang="en-GB"/>
          </a:p>
        </p:txBody>
      </p:sp>
    </p:spTree>
    <p:extLst>
      <p:ext uri="{BB962C8B-B14F-4D97-AF65-F5344CB8AC3E}">
        <p14:creationId xmlns:p14="http://schemas.microsoft.com/office/powerpoint/2010/main" val="4205053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a:t>
            </a:r>
            <a:r>
              <a:rPr lang="en-GB" err="1"/>
              <a:t>Mundella</a:t>
            </a:r>
            <a:r>
              <a:rPr lang="en-GB"/>
              <a:t> Act finally made provision for compulsory elementary</a:t>
            </a:r>
            <a:r>
              <a:rPr lang="en-GB" baseline="0"/>
              <a:t> education proposed in the Forster act by imposing the requirement on school boards to pass byelaws requiring children to attend school and setting fines for those who illegally employed 10 to 13 year olds. </a:t>
            </a:r>
          </a:p>
          <a:p>
            <a:r>
              <a:rPr lang="en-GB" baseline="0"/>
              <a:t>The 1891 Act was another significant step on the road to universal elementary education as it scrapped school fees and provided 10 shillings per year for each child over three and under 15 attending a public elementary school.</a:t>
            </a:r>
          </a:p>
          <a:p>
            <a:r>
              <a:rPr lang="en-GB"/>
              <a:t>The board of education act set up a government department responsible for education and provided for a legislative framework for a teachers register.</a:t>
            </a:r>
          </a:p>
          <a:p>
            <a:r>
              <a:rPr lang="en-GB"/>
              <a:t>The</a:t>
            </a:r>
            <a:r>
              <a:rPr lang="en-GB" baseline="0"/>
              <a:t> 1900 Elementary education act was largely technical in nature adjusting the penalties imposed for non attendance by a child and dealing with grants payable for attendance.</a:t>
            </a:r>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31</a:t>
            </a:fld>
            <a:endParaRPr lang="en-GB"/>
          </a:p>
        </p:txBody>
      </p:sp>
    </p:spTree>
    <p:extLst>
      <p:ext uri="{BB962C8B-B14F-4D97-AF65-F5344CB8AC3E}">
        <p14:creationId xmlns:p14="http://schemas.microsoft.com/office/powerpoint/2010/main" val="466531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Following on from the 1870 Elementary</a:t>
            </a:r>
            <a:r>
              <a:rPr lang="en-GB" baseline="0"/>
              <a:t> Education act some of the more enterprising school boards had been using rates and grants to set up additional school provision for both gifted children and evening classes for adults. This didn’t go down well with the churches who were already seeing a decline in worshippers and by older Grammar schools who’s finances were not in the best of health. This led to leading conservatives particularly </a:t>
            </a:r>
            <a:r>
              <a:rPr lang="en-GB" sz="1200" b="0" i="0" kern="1200">
                <a:solidFill>
                  <a:schemeClr val="tx1"/>
                </a:solidFill>
                <a:effectLst/>
                <a:latin typeface="+mn-lt"/>
                <a:ea typeface="+mn-ea"/>
                <a:cs typeface="+mn-cs"/>
              </a:rPr>
              <a:t>Sir John </a:t>
            </a:r>
            <a:r>
              <a:rPr lang="en-GB" sz="1200" b="0" i="0" kern="1200" err="1">
                <a:solidFill>
                  <a:schemeClr val="tx1"/>
                </a:solidFill>
                <a:effectLst/>
                <a:latin typeface="+mn-lt"/>
                <a:ea typeface="+mn-ea"/>
                <a:cs typeface="+mn-cs"/>
              </a:rPr>
              <a:t>Gorst</a:t>
            </a:r>
            <a:r>
              <a:rPr lang="en-GB" sz="1200" b="0" i="0" kern="1200">
                <a:solidFill>
                  <a:schemeClr val="tx1"/>
                </a:solidFill>
                <a:effectLst/>
                <a:latin typeface="+mn-lt"/>
                <a:ea typeface="+mn-ea"/>
                <a:cs typeface="+mn-cs"/>
              </a:rPr>
              <a:t> vice president of the committee for education to</a:t>
            </a:r>
            <a:r>
              <a:rPr lang="en-GB" sz="1200" b="0" i="0" kern="1200" baseline="0">
                <a:solidFill>
                  <a:schemeClr val="tx1"/>
                </a:solidFill>
                <a:effectLst/>
                <a:latin typeface="+mn-lt"/>
                <a:ea typeface="+mn-ea"/>
                <a:cs typeface="+mn-cs"/>
              </a:rPr>
              <a:t> attack the school boards for their inappropriate use of rates and even formed a committee specifically to combat the school boards and undermine the advanced work they were promoting.</a:t>
            </a:r>
          </a:p>
          <a:p>
            <a:r>
              <a:rPr lang="en-GB" sz="1200" b="0" i="0" kern="1200" baseline="0" err="1">
                <a:solidFill>
                  <a:schemeClr val="tx1"/>
                </a:solidFill>
                <a:effectLst/>
                <a:latin typeface="+mn-lt"/>
                <a:ea typeface="+mn-ea"/>
                <a:cs typeface="+mn-cs"/>
              </a:rPr>
              <a:t>Gorst</a:t>
            </a:r>
            <a:r>
              <a:rPr lang="en-GB" sz="1200" b="0" i="0" kern="1200" baseline="0">
                <a:solidFill>
                  <a:schemeClr val="tx1"/>
                </a:solidFill>
                <a:effectLst/>
                <a:latin typeface="+mn-lt"/>
                <a:ea typeface="+mn-ea"/>
                <a:cs typeface="+mn-cs"/>
              </a:rPr>
              <a:t> and his secretary </a:t>
            </a:r>
            <a:r>
              <a:rPr lang="en-GB" sz="1200" b="0" i="0" kern="1200" baseline="0" err="1">
                <a:solidFill>
                  <a:schemeClr val="tx1"/>
                </a:solidFill>
                <a:effectLst/>
                <a:latin typeface="+mn-lt"/>
                <a:ea typeface="+mn-ea"/>
                <a:cs typeface="+mn-cs"/>
              </a:rPr>
              <a:t>Morant</a:t>
            </a:r>
            <a:r>
              <a:rPr lang="en-GB" sz="1200" b="0" i="0" kern="1200" baseline="0">
                <a:solidFill>
                  <a:schemeClr val="tx1"/>
                </a:solidFill>
                <a:effectLst/>
                <a:latin typeface="+mn-lt"/>
                <a:ea typeface="+mn-ea"/>
                <a:cs typeface="+mn-cs"/>
              </a:rPr>
              <a:t> had two objectives;</a:t>
            </a:r>
          </a:p>
          <a:p>
            <a:r>
              <a:rPr lang="en-GB" sz="1200" b="0" i="0" kern="1200" baseline="0">
                <a:solidFill>
                  <a:schemeClr val="tx1"/>
                </a:solidFill>
                <a:effectLst/>
                <a:latin typeface="+mn-lt"/>
                <a:ea typeface="+mn-ea"/>
                <a:cs typeface="+mn-cs"/>
              </a:rPr>
              <a:t>Prevent school boards from funding anything but Elementary education</a:t>
            </a:r>
          </a:p>
          <a:p>
            <a:r>
              <a:rPr lang="en-GB" sz="1200" b="0" i="0" kern="1200" baseline="0">
                <a:solidFill>
                  <a:schemeClr val="tx1"/>
                </a:solidFill>
                <a:effectLst/>
                <a:latin typeface="+mn-lt"/>
                <a:ea typeface="+mn-ea"/>
                <a:cs typeface="+mn-cs"/>
              </a:rPr>
              <a:t>Secondly create all encompassing local education authorities and provide much needed funds for church schools.</a:t>
            </a:r>
          </a:p>
          <a:p>
            <a:r>
              <a:rPr lang="en-GB" sz="1200" b="0" i="0" kern="1200" baseline="0">
                <a:solidFill>
                  <a:schemeClr val="tx1"/>
                </a:solidFill>
                <a:effectLst/>
                <a:latin typeface="+mn-lt"/>
                <a:ea typeface="+mn-ea"/>
                <a:cs typeface="+mn-cs"/>
              </a:rPr>
              <a:t>In 1899 a test case was engineered between a school of art who complained about the competition from a London school board’s evening classes. The district auditor (</a:t>
            </a:r>
            <a:r>
              <a:rPr lang="en-GB" sz="1200" b="0" i="0" kern="1200" baseline="0" err="1">
                <a:solidFill>
                  <a:schemeClr val="tx1"/>
                </a:solidFill>
                <a:effectLst/>
                <a:latin typeface="+mn-lt"/>
                <a:ea typeface="+mn-ea"/>
                <a:cs typeface="+mn-cs"/>
              </a:rPr>
              <a:t>Cockerton</a:t>
            </a:r>
            <a:r>
              <a:rPr lang="en-GB" sz="1200" b="0" i="0" kern="1200" baseline="0">
                <a:solidFill>
                  <a:schemeClr val="tx1"/>
                </a:solidFill>
                <a:effectLst/>
                <a:latin typeface="+mn-lt"/>
                <a:ea typeface="+mn-ea"/>
                <a:cs typeface="+mn-cs"/>
              </a:rPr>
              <a:t>) ruled that school boards could not use rates to fund higher grade classes in science or the arts. This achieved </a:t>
            </a:r>
            <a:r>
              <a:rPr lang="en-GB" sz="1200" b="0" i="0" kern="1200" baseline="0" err="1">
                <a:solidFill>
                  <a:schemeClr val="tx1"/>
                </a:solidFill>
                <a:effectLst/>
                <a:latin typeface="+mn-lt"/>
                <a:ea typeface="+mn-ea"/>
                <a:cs typeface="+mn-cs"/>
              </a:rPr>
              <a:t>Gorst</a:t>
            </a:r>
            <a:r>
              <a:rPr lang="en-GB" sz="1200" b="0" i="0" kern="1200" baseline="0">
                <a:solidFill>
                  <a:schemeClr val="tx1"/>
                </a:solidFill>
                <a:effectLst/>
                <a:latin typeface="+mn-lt"/>
                <a:ea typeface="+mn-ea"/>
                <a:cs typeface="+mn-cs"/>
              </a:rPr>
              <a:t> and </a:t>
            </a:r>
            <a:r>
              <a:rPr lang="en-GB" sz="1200" b="0" i="0" kern="1200" baseline="0" err="1">
                <a:solidFill>
                  <a:schemeClr val="tx1"/>
                </a:solidFill>
                <a:effectLst/>
                <a:latin typeface="+mn-lt"/>
                <a:ea typeface="+mn-ea"/>
                <a:cs typeface="+mn-cs"/>
              </a:rPr>
              <a:t>Morant’s</a:t>
            </a:r>
            <a:r>
              <a:rPr lang="en-GB" sz="1200" b="0" i="0" kern="1200" baseline="0">
                <a:solidFill>
                  <a:schemeClr val="tx1"/>
                </a:solidFill>
                <a:effectLst/>
                <a:latin typeface="+mn-lt"/>
                <a:ea typeface="+mn-ea"/>
                <a:cs typeface="+mn-cs"/>
              </a:rPr>
              <a:t> first objective their second was achieved through the 1902 Education act. This act created the LEAs based on county and county borough councils. The LEAs had responsibility for the secular curriculum and provided grants for building maintenance but if a school wanted to provide denominational teaching building maintenance had to be paid for by the church. The act also combined higher elementary schools and fee paying secondary schools. This created two types of secondary schools, endowed grammar and municipal or county secondary schools. This laid the basis for a national system of secondary education. The Balfour act laid out a clear distinction between elementary school and secondary school with the vast majority of pupils remaining in elementary school until they reach the end of compulsory schooling.</a:t>
            </a:r>
          </a:p>
          <a:p>
            <a:r>
              <a:rPr lang="en-GB" sz="1200" b="0" i="0" kern="1200" baseline="0">
                <a:solidFill>
                  <a:schemeClr val="tx1"/>
                </a:solidFill>
                <a:effectLst/>
                <a:latin typeface="+mn-lt"/>
                <a:ea typeface="+mn-ea"/>
                <a:cs typeface="+mn-cs"/>
              </a:rPr>
              <a:t>The 1904 regulations for secondary schools was published by the board of education and provided a four year instructional </a:t>
            </a:r>
            <a:r>
              <a:rPr lang="en-GB" sz="1200" b="0" i="0" kern="1200">
                <a:solidFill>
                  <a:schemeClr val="tx1"/>
                </a:solidFill>
                <a:effectLst/>
                <a:latin typeface="+mn-lt"/>
                <a:ea typeface="+mn-ea"/>
                <a:cs typeface="+mn-cs"/>
              </a:rPr>
              <a:t>subject-based course leading to a certificate in English language and literature, geography, history, a foreign language, mathematics, science, drawing, manual work, physical training, and, for girls, housewifery. It did not, however, specify</a:t>
            </a:r>
            <a:r>
              <a:rPr lang="en-GB" sz="1200" b="0" i="0" kern="1200" baseline="0">
                <a:solidFill>
                  <a:schemeClr val="tx1"/>
                </a:solidFill>
                <a:effectLst/>
                <a:latin typeface="+mn-lt"/>
                <a:ea typeface="+mn-ea"/>
                <a:cs typeface="+mn-cs"/>
              </a:rPr>
              <a:t> the content of the courses merely that these were desirable and that these subjects offered a breadth and richness in the curriculum. </a:t>
            </a:r>
          </a:p>
          <a:p>
            <a:r>
              <a:rPr lang="en-GB" sz="1200" b="0" i="0" kern="1200" baseline="0">
                <a:solidFill>
                  <a:schemeClr val="tx1"/>
                </a:solidFill>
                <a:effectLst/>
                <a:latin typeface="+mn-lt"/>
                <a:ea typeface="+mn-ea"/>
                <a:cs typeface="+mn-cs"/>
              </a:rPr>
              <a:t>The provision of meals acts in 1906 and 1914 allowed LEAs to provide meals for undernourished children and is another indication of the governments growing sense of obligation to those too poor to adequately support themselves.</a:t>
            </a:r>
          </a:p>
          <a:p>
            <a:r>
              <a:rPr lang="en-GB" sz="1200" b="0" i="0" kern="1200" baseline="0">
                <a:solidFill>
                  <a:schemeClr val="tx1"/>
                </a:solidFill>
                <a:effectLst/>
                <a:latin typeface="+mn-lt"/>
                <a:ea typeface="+mn-ea"/>
                <a:cs typeface="+mn-cs"/>
              </a:rPr>
              <a:t>The 1906 Dyke report was tasked to consider the </a:t>
            </a:r>
            <a:r>
              <a:rPr lang="en-GB" sz="1200" b="0" i="0" kern="1200">
                <a:solidFill>
                  <a:schemeClr val="tx1"/>
                </a:solidFill>
                <a:effectLst/>
                <a:latin typeface="+mn-lt"/>
                <a:ea typeface="+mn-ea"/>
                <a:cs typeface="+mn-cs"/>
              </a:rPr>
              <a:t>he curriculum of Higher Elementary Schools at the time this was expected to be predominantly scientific</a:t>
            </a:r>
            <a:r>
              <a:rPr lang="en-GB" sz="1200" b="0" i="0" kern="1200" baseline="0">
                <a:solidFill>
                  <a:schemeClr val="tx1"/>
                </a:solidFill>
                <a:effectLst/>
                <a:latin typeface="+mn-lt"/>
                <a:ea typeface="+mn-ea"/>
                <a:cs typeface="+mn-cs"/>
              </a:rPr>
              <a:t> interestingly the report made several recommendations that could be seen as progressive even by todays standards</a:t>
            </a:r>
          </a:p>
          <a:p>
            <a:r>
              <a:rPr lang="en-GB" sz="1200" b="0" i="0" kern="1200">
                <a:solidFill>
                  <a:schemeClr val="tx1"/>
                </a:solidFill>
                <a:effectLst/>
                <a:latin typeface="+mn-lt"/>
                <a:ea typeface="+mn-ea"/>
                <a:cs typeface="+mn-cs"/>
              </a:rPr>
              <a:t>a good general education is of paramount importance;</a:t>
            </a:r>
          </a:p>
          <a:p>
            <a:r>
              <a:rPr lang="en-GB" sz="1200" b="0" i="0" kern="1200">
                <a:solidFill>
                  <a:schemeClr val="tx1"/>
                </a:solidFill>
                <a:effectLst/>
                <a:latin typeface="+mn-lt"/>
                <a:ea typeface="+mn-ea"/>
                <a:cs typeface="+mn-cs"/>
              </a:rPr>
              <a:t>a Higher Elementary School should educate for life as well as for livelihood;</a:t>
            </a:r>
          </a:p>
          <a:p>
            <a:r>
              <a:rPr lang="en-GB" sz="1200" b="0" i="0" kern="1200">
                <a:solidFill>
                  <a:schemeClr val="tx1"/>
                </a:solidFill>
                <a:effectLst/>
                <a:latin typeface="+mn-lt"/>
                <a:ea typeface="+mn-ea"/>
                <a:cs typeface="+mn-cs"/>
              </a:rPr>
              <a:t>the curriculum should have a practical bias, with subjects illustrated by practical examples that are familiar to the children;</a:t>
            </a:r>
          </a:p>
          <a:p>
            <a:r>
              <a:rPr lang="en-GB" sz="1200" b="0" i="0" kern="1200">
                <a:solidFill>
                  <a:schemeClr val="tx1"/>
                </a:solidFill>
                <a:effectLst/>
                <a:latin typeface="+mn-lt"/>
                <a:ea typeface="+mn-ea"/>
                <a:cs typeface="+mn-cs"/>
              </a:rPr>
              <a:t>the course should be planned with the school's context in mind, especially in rural areas;</a:t>
            </a:r>
          </a:p>
          <a:p>
            <a:r>
              <a:rPr lang="en-GB" sz="1200" b="0" i="0" kern="1200">
                <a:solidFill>
                  <a:schemeClr val="tx1"/>
                </a:solidFill>
                <a:effectLst/>
                <a:latin typeface="+mn-lt"/>
                <a:ea typeface="+mn-ea"/>
                <a:cs typeface="+mn-cs"/>
              </a:rPr>
              <a:t>in small towns Higher Elementary Schools should not be established - the need for higher primary instruction should be met by Supplementary Courses in elementary schools;</a:t>
            </a:r>
          </a:p>
          <a:p>
            <a:r>
              <a:rPr lang="en-GB" sz="1200" b="0" i="0" kern="1200">
                <a:solidFill>
                  <a:schemeClr val="tx1"/>
                </a:solidFill>
                <a:effectLst/>
                <a:latin typeface="+mn-lt"/>
                <a:ea typeface="+mn-ea"/>
                <a:cs typeface="+mn-cs"/>
              </a:rPr>
              <a:t>in large towns there is a need for Higher Elementary Schools;</a:t>
            </a:r>
          </a:p>
          <a:p>
            <a:r>
              <a:rPr lang="en-GB" sz="1200" b="0" i="0" kern="1200">
                <a:solidFill>
                  <a:schemeClr val="tx1"/>
                </a:solidFill>
                <a:effectLst/>
                <a:latin typeface="+mn-lt"/>
                <a:ea typeface="+mn-ea"/>
                <a:cs typeface="+mn-cs"/>
              </a:rPr>
              <a:t>Higher Elementary Schools should be staffed by good elementary school teachers with an interest in science and technology and the training colleges should offer appropriate courses for them.</a:t>
            </a:r>
          </a:p>
          <a:p>
            <a:r>
              <a:rPr lang="en-GB" sz="1200" b="0" i="0" kern="1200" baseline="0">
                <a:solidFill>
                  <a:schemeClr val="tx1"/>
                </a:solidFill>
                <a:effectLst/>
                <a:latin typeface="+mn-lt"/>
                <a:ea typeface="+mn-ea"/>
                <a:cs typeface="+mn-cs"/>
              </a:rPr>
              <a:t>The 1907 Education administrative provisions act allowed LEAs to provide scholarships for promising pupils to attend secondary schools and also gave them the responsibility for pupils health requiring a medical inspection for all children in elementary school.</a:t>
            </a:r>
          </a:p>
          <a:p>
            <a:r>
              <a:rPr lang="en-GB" sz="1200" b="0" i="0" kern="1200" baseline="0">
                <a:solidFill>
                  <a:schemeClr val="tx1"/>
                </a:solidFill>
                <a:effectLst/>
                <a:latin typeface="+mn-lt"/>
                <a:ea typeface="+mn-ea"/>
                <a:cs typeface="+mn-cs"/>
              </a:rPr>
              <a:t>Interestingly Acland’s report in 1909 recommended that LEAs be empowered to require under 17’s to participate in some form of post elementary education. </a:t>
            </a:r>
          </a:p>
          <a:p>
            <a:r>
              <a:rPr lang="en-GB" sz="1200" b="0" i="0" kern="1200" baseline="0">
                <a:solidFill>
                  <a:schemeClr val="tx1"/>
                </a:solidFill>
                <a:effectLst/>
                <a:latin typeface="+mn-lt"/>
                <a:ea typeface="+mn-ea"/>
                <a:cs typeface="+mn-cs"/>
              </a:rPr>
              <a:t>So far education has moved from being the preserve of charitable individuals to school boards managing individual schools to now LEAs responsible for all the schools in a county area, but apart from bestowing grants for buildings or providing some regulation the national government is very hands off in the educational sector. </a:t>
            </a:r>
          </a:p>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32</a:t>
            </a:fld>
            <a:endParaRPr lang="en-GB"/>
          </a:p>
        </p:txBody>
      </p:sp>
    </p:spTree>
    <p:extLst>
      <p:ext uri="{BB962C8B-B14F-4D97-AF65-F5344CB8AC3E}">
        <p14:creationId xmlns:p14="http://schemas.microsoft.com/office/powerpoint/2010/main" val="32656440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a:solidFill>
                  <a:schemeClr val="tx1"/>
                </a:solidFill>
                <a:effectLst/>
                <a:latin typeface="+mn-lt"/>
                <a:ea typeface="+mn-ea"/>
                <a:cs typeface="+mn-cs"/>
              </a:rPr>
              <a:t>The 1917 Lewis report was tasked</a:t>
            </a:r>
            <a:r>
              <a:rPr lang="en-GB" sz="1200" b="0" i="0" kern="1200" baseline="0">
                <a:solidFill>
                  <a:schemeClr val="tx1"/>
                </a:solidFill>
                <a:effectLst/>
                <a:latin typeface="+mn-lt"/>
                <a:ea typeface="+mn-ea"/>
                <a:cs typeface="+mn-cs"/>
              </a:rPr>
              <a:t> to specifically </a:t>
            </a:r>
            <a:r>
              <a:rPr lang="en-GB" sz="1200" b="0" i="0" kern="1200">
                <a:solidFill>
                  <a:schemeClr val="tx1"/>
                </a:solidFill>
                <a:effectLst/>
                <a:latin typeface="+mn-lt"/>
                <a:ea typeface="+mn-ea"/>
                <a:cs typeface="+mn-cs"/>
              </a:rPr>
              <a:t>consider what steps should be taken to make provision for the education and instruction of children and young persons after the war, regard being had particularly to the interests or those</a:t>
            </a:r>
          </a:p>
          <a:p>
            <a:pPr marL="285750" indent="-285750">
              <a:buAutoNum type="romanLcParenBoth"/>
            </a:pPr>
            <a:r>
              <a:rPr lang="en-GB"/>
              <a:t>who have been abnormally employed during the war; </a:t>
            </a:r>
          </a:p>
          <a:p>
            <a:pPr marL="285750" indent="-285750">
              <a:buAutoNum type="romanLcParenBoth"/>
            </a:pPr>
            <a:r>
              <a:rPr lang="en-GB"/>
              <a:t>who cannot immediately find advantageous employment; </a:t>
            </a:r>
          </a:p>
          <a:p>
            <a:pPr marL="285750" indent="-285750">
              <a:buAutoNum type="romanLcParenBoth"/>
            </a:pPr>
            <a:r>
              <a:rPr lang="en-GB"/>
              <a:t>who require special training for employment.</a:t>
            </a:r>
          </a:p>
          <a:p>
            <a:pPr marL="0" indent="0">
              <a:buNone/>
            </a:pPr>
            <a:r>
              <a:rPr lang="en-GB"/>
              <a:t>The Lewis report was highly critical of half</a:t>
            </a:r>
            <a:r>
              <a:rPr lang="en-GB" baseline="0"/>
              <a:t> time schooling, where children attend school for some of the day and are employed for the remainder. The state of </a:t>
            </a:r>
            <a:r>
              <a:rPr lang="en-GB" sz="1200" b="0" i="0" kern="1200">
                <a:solidFill>
                  <a:schemeClr val="tx1"/>
                </a:solidFill>
                <a:effectLst/>
                <a:latin typeface="+mn-lt"/>
                <a:ea typeface="+mn-ea"/>
                <a:cs typeface="+mn-cs"/>
              </a:rPr>
              <a:t>apprenticeships </a:t>
            </a:r>
            <a:r>
              <a:rPr lang="en-GB" baseline="0"/>
              <a:t>and the conditions of child labour, they argued for a complete overhaul of both legislation and attitude, changing peoples views of juveniles from that of a little wage earner to a workman and citizen in training. </a:t>
            </a:r>
            <a:r>
              <a:rPr lang="en-GB" sz="1200" b="0" i="0" kern="1200">
                <a:solidFill>
                  <a:schemeClr val="tx1"/>
                </a:solidFill>
                <a:effectLst/>
                <a:latin typeface="+mn-lt"/>
                <a:ea typeface="+mn-ea"/>
                <a:cs typeface="+mn-cs"/>
              </a:rPr>
              <a:t>The</a:t>
            </a:r>
            <a:r>
              <a:rPr lang="en-GB" sz="1200" b="0" i="0" kern="1200" baseline="0">
                <a:solidFill>
                  <a:schemeClr val="tx1"/>
                </a:solidFill>
                <a:effectLst/>
                <a:latin typeface="+mn-lt"/>
                <a:ea typeface="+mn-ea"/>
                <a:cs typeface="+mn-cs"/>
              </a:rPr>
              <a:t> report</a:t>
            </a:r>
            <a:r>
              <a:rPr lang="en-GB" sz="1200" b="0" i="0" kern="1200">
                <a:solidFill>
                  <a:schemeClr val="tx1"/>
                </a:solidFill>
                <a:effectLst/>
                <a:latin typeface="+mn-lt"/>
                <a:ea typeface="+mn-ea"/>
                <a:cs typeface="+mn-cs"/>
              </a:rPr>
              <a:t> proposed a school leaving age of 14 with no exemptions, followed by attendance for at least 8 hours a week or 320 hours a year at 'day continuation' classes up to age 18. </a:t>
            </a:r>
            <a:r>
              <a:rPr lang="en-GB" baseline="0"/>
              <a:t>The Lewis report also made 22 other recommendations.</a:t>
            </a:r>
          </a:p>
          <a:p>
            <a:pPr marL="0" indent="0">
              <a:buNone/>
            </a:pPr>
            <a:r>
              <a:rPr lang="en-GB" baseline="0"/>
              <a:t>The Fisher Act did enact most of the Lewis reports recommendations with the exception of the raising of the school leaving age that didn’t occur until 1921. The act also extended the powers and responsibilities of the Board of Education.</a:t>
            </a:r>
          </a:p>
          <a:p>
            <a:pPr marL="0" indent="0">
              <a:buNone/>
            </a:pPr>
            <a:r>
              <a:rPr lang="en-GB"/>
              <a:t>The</a:t>
            </a:r>
            <a:r>
              <a:rPr lang="en-GB" baseline="0"/>
              <a:t> act required LEAs to ensure that elementary schools included both practical instruction and more advanced instruction for older or more gifted pupils. They were also required to cooperate with other LEAs to prepare pupils for education in settings other than elementary. LEAs were also required to submit schemes of work to the board of education, for those deemed inadequate the board of education would discuss them with the LEA concerned and if no agreement was made a public enquiry would be held. </a:t>
            </a:r>
          </a:p>
          <a:p>
            <a:r>
              <a:rPr lang="en-GB" baseline="0"/>
              <a:t>The Young report made a number of recommendations regarding school places provision these included</a:t>
            </a:r>
          </a:p>
          <a:p>
            <a:r>
              <a:rPr lang="en-GB" sz="1200" b="0" i="0" kern="1200">
                <a:solidFill>
                  <a:schemeClr val="tx1"/>
                </a:solidFill>
                <a:effectLst/>
                <a:latin typeface="+mn-lt"/>
                <a:ea typeface="+mn-ea"/>
                <a:cs typeface="+mn-cs"/>
              </a:rPr>
              <a:t>Increasing the proportion of free places from 25 to 40 per cent;</a:t>
            </a:r>
          </a:p>
          <a:p>
            <a:r>
              <a:rPr lang="en-GB" sz="1200" b="0" i="0" kern="1200">
                <a:solidFill>
                  <a:schemeClr val="tx1"/>
                </a:solidFill>
                <a:effectLst/>
                <a:latin typeface="+mn-lt"/>
                <a:ea typeface="+mn-ea"/>
                <a:cs typeface="+mn-cs"/>
              </a:rPr>
              <a:t>Increasing the number of secondary schools to provide at least 20 school places for each thousand of population;</a:t>
            </a:r>
          </a:p>
          <a:p>
            <a:r>
              <a:rPr lang="en-GB" sz="1200" b="0" i="0" kern="1200">
                <a:solidFill>
                  <a:schemeClr val="tx1"/>
                </a:solidFill>
                <a:effectLst/>
                <a:latin typeface="+mn-lt"/>
                <a:ea typeface="+mn-ea"/>
                <a:cs typeface="+mn-cs"/>
              </a:rPr>
              <a:t>Selection for secondary education should be by tests in English and arithmetic plus an oral examination;</a:t>
            </a:r>
          </a:p>
          <a:p>
            <a:r>
              <a:rPr lang="en-GB" sz="1200" b="0" i="0" kern="1200">
                <a:solidFill>
                  <a:schemeClr val="tx1"/>
                </a:solidFill>
                <a:effectLst/>
                <a:latin typeface="+mn-lt"/>
                <a:ea typeface="+mn-ea"/>
                <a:cs typeface="+mn-cs"/>
              </a:rPr>
              <a:t>Transfer to secondary schools should be at around age 11;</a:t>
            </a:r>
          </a:p>
          <a:p>
            <a:r>
              <a:rPr lang="en-GB" sz="1200" b="0" i="0" kern="1200">
                <a:solidFill>
                  <a:schemeClr val="tx1"/>
                </a:solidFill>
                <a:effectLst/>
                <a:latin typeface="+mn-lt"/>
                <a:ea typeface="+mn-ea"/>
                <a:cs typeface="+mn-cs"/>
              </a:rPr>
              <a:t>Maintenance allowances should be available for 'all free-place pupils who show need'; and</a:t>
            </a:r>
          </a:p>
          <a:p>
            <a:r>
              <a:rPr lang="en-GB" sz="1200" b="0" i="0" kern="1200">
                <a:solidFill>
                  <a:schemeClr val="tx1"/>
                </a:solidFill>
                <a:effectLst/>
                <a:latin typeface="+mn-lt"/>
                <a:ea typeface="+mn-ea"/>
                <a:cs typeface="+mn-cs"/>
              </a:rPr>
              <a:t>The abolition of all fees in secondary schools should be the long-term aim.</a:t>
            </a:r>
          </a:p>
          <a:p>
            <a:pPr marL="0" indent="0">
              <a:buNone/>
            </a:pPr>
            <a:endParaRPr lang="en-GB"/>
          </a:p>
          <a:p>
            <a:pPr marL="0" indent="0">
              <a:buNone/>
            </a:pPr>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33</a:t>
            </a:fld>
            <a:endParaRPr lang="en-GB"/>
          </a:p>
        </p:txBody>
      </p:sp>
    </p:spTree>
    <p:extLst>
      <p:ext uri="{BB962C8B-B14F-4D97-AF65-F5344CB8AC3E}">
        <p14:creationId xmlns:p14="http://schemas.microsoft.com/office/powerpoint/2010/main" val="2294852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interwar years are seen as a period of</a:t>
            </a:r>
            <a:r>
              <a:rPr lang="en-GB" baseline="0"/>
              <a:t> consolidation in UK education, the great depression made funding for any significant public programs difficult. The 1921 education act consolidated and tidied up all previous legislation and finally raised the school leaving age to 14 this would be raised again, to 15, in 1936. </a:t>
            </a:r>
          </a:p>
          <a:p>
            <a:r>
              <a:rPr lang="en-GB" baseline="0"/>
              <a:t>The </a:t>
            </a:r>
            <a:r>
              <a:rPr lang="en-GB" baseline="0" err="1"/>
              <a:t>Hadow</a:t>
            </a:r>
            <a:r>
              <a:rPr lang="en-GB" baseline="0"/>
              <a:t> reports are seminal works in relation to the development of the education system in the UK and in many ways are extremely progressive for their time </a:t>
            </a:r>
            <a:r>
              <a:rPr lang="en-GB" sz="1200" b="0" i="0" kern="1200">
                <a:solidFill>
                  <a:schemeClr val="tx1"/>
                </a:solidFill>
                <a:effectLst/>
                <a:latin typeface="+mn-lt"/>
                <a:ea typeface="+mn-ea"/>
                <a:cs typeface="+mn-cs"/>
              </a:rPr>
              <a:t>The 1931 report, for example, suggests that 'a good school, in short, is not a place of compulsory instruction, but a community of old and young, engaged in learning by cooperative experiment‘.</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The 1923 report - Differentiation of the Curriculum for Boys and Girls </a:t>
            </a:r>
            <a:r>
              <a:rPr lang="en-GB" sz="1200" b="0" i="0" kern="1200">
                <a:solidFill>
                  <a:schemeClr val="tx1"/>
                </a:solidFill>
                <a:effectLst/>
                <a:latin typeface="+mn-lt"/>
                <a:ea typeface="+mn-ea"/>
                <a:cs typeface="+mn-cs"/>
              </a:rPr>
              <a:t>was tasked to investigate 'whether greater differentiation is desirable in the curriculum for boys and girls respectively in secondary schools' this report made 24 recommendations including greater freedom in the curriculum of both boys' schools and girls' schools, more especially the latter; for more time for pupils - especially senior girls - to develop their own individual interests, for more flexibility in advanced courses and for the relaxation of some university entry</a:t>
            </a:r>
            <a:r>
              <a:rPr lang="en-GB" sz="1200" b="0" i="0" kern="1200" baseline="0">
                <a:solidFill>
                  <a:schemeClr val="tx1"/>
                </a:solidFill>
                <a:effectLst/>
                <a:latin typeface="+mn-lt"/>
                <a:ea typeface="+mn-ea"/>
                <a:cs typeface="+mn-cs"/>
              </a:rPr>
              <a:t> </a:t>
            </a:r>
            <a:r>
              <a:rPr lang="en-GB" sz="1200" b="0" i="0" kern="1200">
                <a:solidFill>
                  <a:schemeClr val="tx1"/>
                </a:solidFill>
                <a:effectLst/>
                <a:latin typeface="+mn-lt"/>
                <a:ea typeface="+mn-ea"/>
                <a:cs typeface="+mn-cs"/>
              </a:rPr>
              <a:t>requirements. The report also concluded that 'the various subjects of the curriculum should be taught in closer correlation with one another' and that school work should be more practical and vocational</a:t>
            </a:r>
            <a:r>
              <a:rPr lang="en-GB" sz="1200" b="0" i="0" kern="1200" baseline="0">
                <a:solidFill>
                  <a:schemeClr val="tx1"/>
                </a:solidFill>
                <a:effectLst/>
                <a:latin typeface="+mn-lt"/>
                <a:ea typeface="+mn-ea"/>
                <a:cs typeface="+mn-cs"/>
              </a:rPr>
              <a:t> </a:t>
            </a:r>
          </a:p>
          <a:p>
            <a:endParaRPr lang="en-GB" sz="1200" b="0" i="0" kern="1200" baseline="0">
              <a:solidFill>
                <a:schemeClr val="tx1"/>
              </a:solidFill>
              <a:effectLst/>
              <a:latin typeface="+mn-lt"/>
              <a:ea typeface="+mn-ea"/>
              <a:cs typeface="+mn-cs"/>
            </a:endParaRPr>
          </a:p>
          <a:p>
            <a:r>
              <a:rPr lang="en-GB" sz="1200" b="1" i="0" kern="1200">
                <a:solidFill>
                  <a:schemeClr val="tx1"/>
                </a:solidFill>
                <a:effectLst/>
                <a:latin typeface="+mn-lt"/>
                <a:ea typeface="+mn-ea"/>
                <a:cs typeface="+mn-cs"/>
              </a:rPr>
              <a:t>The 1924 report : Psychological Tests of Educable Capacity</a:t>
            </a:r>
            <a:r>
              <a:rPr lang="en-GB" sz="1200" b="1" i="0" kern="1200" baseline="0">
                <a:solidFill>
                  <a:schemeClr val="tx1"/>
                </a:solidFill>
                <a:effectLst/>
                <a:latin typeface="+mn-lt"/>
                <a:ea typeface="+mn-ea"/>
                <a:cs typeface="+mn-cs"/>
              </a:rPr>
              <a:t> </a:t>
            </a:r>
            <a:r>
              <a:rPr lang="en-GB" sz="1200" b="0" i="0" kern="1200" baseline="0">
                <a:solidFill>
                  <a:schemeClr val="tx1"/>
                </a:solidFill>
                <a:effectLst/>
                <a:latin typeface="+mn-lt"/>
                <a:ea typeface="+mn-ea"/>
                <a:cs typeface="+mn-cs"/>
              </a:rPr>
              <a:t>considered </a:t>
            </a:r>
            <a:r>
              <a:rPr lang="en-GB" sz="1200" b="0" i="0" kern="1200">
                <a:solidFill>
                  <a:schemeClr val="tx1"/>
                </a:solidFill>
                <a:effectLst/>
                <a:latin typeface="+mn-lt"/>
                <a:ea typeface="+mn-ea"/>
                <a:cs typeface="+mn-cs"/>
              </a:rPr>
              <a:t>'What use can be made in the public system of education of psychological tests of educable capacity?' The committee does not appear to be have been entirely convinced of the value of widespread testing</a:t>
            </a:r>
            <a:r>
              <a:rPr lang="en-GB" sz="1200" b="0" i="0" kern="1200" baseline="0">
                <a:solidFill>
                  <a:schemeClr val="tx1"/>
                </a:solidFill>
                <a:effectLst/>
                <a:latin typeface="+mn-lt"/>
                <a:ea typeface="+mn-ea"/>
                <a:cs typeface="+mn-cs"/>
              </a:rPr>
              <a:t> and recommends that only experts be allowed to conduct test such as intelligence or scholastic noting that there is little firm evidence of their validity.</a:t>
            </a:r>
          </a:p>
          <a:p>
            <a:endParaRPr lang="en-GB" sz="1200" b="0" i="0" kern="1200" baseline="0">
              <a:solidFill>
                <a:schemeClr val="tx1"/>
              </a:solidFill>
              <a:effectLst/>
              <a:latin typeface="+mn-lt"/>
              <a:ea typeface="+mn-ea"/>
              <a:cs typeface="+mn-cs"/>
            </a:endParaRPr>
          </a:p>
          <a:p>
            <a:r>
              <a:rPr lang="en-GB" sz="1200" b="1" i="0" kern="1200">
                <a:solidFill>
                  <a:schemeClr val="tx1"/>
                </a:solidFill>
                <a:effectLst/>
                <a:latin typeface="+mn-lt"/>
                <a:ea typeface="+mn-ea"/>
                <a:cs typeface="+mn-cs"/>
              </a:rPr>
              <a:t>The 1926 report: The Education of the Adolescent </a:t>
            </a:r>
            <a:r>
              <a:rPr lang="en-GB" sz="1200" b="0" i="0" kern="1200">
                <a:solidFill>
                  <a:schemeClr val="tx1"/>
                </a:solidFill>
                <a:effectLst/>
                <a:latin typeface="+mn-lt"/>
                <a:ea typeface="+mn-ea"/>
                <a:cs typeface="+mn-cs"/>
              </a:rPr>
              <a:t>was</a:t>
            </a:r>
            <a:r>
              <a:rPr lang="en-GB" sz="1200" b="0" i="0" kern="1200" baseline="0">
                <a:solidFill>
                  <a:schemeClr val="tx1"/>
                </a:solidFill>
                <a:effectLst/>
                <a:latin typeface="+mn-lt"/>
                <a:ea typeface="+mn-ea"/>
                <a:cs typeface="+mn-cs"/>
              </a:rPr>
              <a:t> set up to </a:t>
            </a:r>
            <a:r>
              <a:rPr lang="en-GB" sz="1200" b="0" i="0" kern="1200">
                <a:solidFill>
                  <a:schemeClr val="tx1"/>
                </a:solidFill>
                <a:effectLst/>
                <a:latin typeface="+mn-lt"/>
                <a:ea typeface="+mn-ea"/>
                <a:cs typeface="+mn-cs"/>
              </a:rPr>
              <a:t>consider and report upon the organisation, objective and curriculum of courses of study suitable for children who will remain in full-time attendance at schools, other than Secondary Schools, up to the age of 15'; and to advise on arrangements for testing pupils' attainments at the end of their course and for facilitating 'in suitable cases' the transfer of pupils to Secondary Schools 'at an age above the normal age of admission‘ This report makes 38 recommendations</a:t>
            </a:r>
            <a:r>
              <a:rPr lang="en-GB" sz="1200" b="0" i="0" kern="1200" baseline="0">
                <a:solidFill>
                  <a:schemeClr val="tx1"/>
                </a:solidFill>
                <a:effectLst/>
                <a:latin typeface="+mn-lt"/>
                <a:ea typeface="+mn-ea"/>
                <a:cs typeface="+mn-cs"/>
              </a:rPr>
              <a:t> including;</a:t>
            </a:r>
          </a:p>
          <a:p>
            <a:r>
              <a:rPr lang="en-GB" sz="1200" b="0" i="0" kern="1200">
                <a:solidFill>
                  <a:schemeClr val="tx1"/>
                </a:solidFill>
                <a:effectLst/>
                <a:latin typeface="+mn-lt"/>
                <a:ea typeface="+mn-ea"/>
                <a:cs typeface="+mn-cs"/>
              </a:rPr>
              <a:t>Primary education, should</a:t>
            </a:r>
            <a:r>
              <a:rPr lang="en-GB" sz="1200" b="0" i="0" kern="1200" baseline="0">
                <a:solidFill>
                  <a:schemeClr val="tx1"/>
                </a:solidFill>
                <a:effectLst/>
                <a:latin typeface="+mn-lt"/>
                <a:ea typeface="+mn-ea"/>
                <a:cs typeface="+mn-cs"/>
              </a:rPr>
              <a:t> end </a:t>
            </a:r>
            <a:r>
              <a:rPr lang="en-GB" sz="1200" b="0" i="0" kern="1200">
                <a:solidFill>
                  <a:schemeClr val="tx1"/>
                </a:solidFill>
                <a:effectLst/>
                <a:latin typeface="+mn-lt"/>
                <a:ea typeface="+mn-ea"/>
                <a:cs typeface="+mn-cs"/>
              </a:rPr>
              <a:t>at about the age of 11+ and all 'normal children should go forward to some form of post-primary education' which should be designated 'secondary education'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1926:173).</a:t>
            </a:r>
          </a:p>
          <a:p>
            <a:r>
              <a:rPr lang="en-GB" sz="1200" b="0" i="0" kern="1200">
                <a:solidFill>
                  <a:schemeClr val="tx1"/>
                </a:solidFill>
                <a:effectLst/>
                <a:latin typeface="+mn-lt"/>
                <a:ea typeface="+mn-ea"/>
                <a:cs typeface="+mn-cs"/>
              </a:rPr>
              <a:t>In non-selective schools there should be an emphasis on 'opportunities for practical work ... closely related to living interests'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1926:174) and staffing ratios in these schools should be at least as favourable as those in grammar schools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1926:177).</a:t>
            </a:r>
          </a:p>
          <a:p>
            <a:r>
              <a:rPr lang="en-GB" sz="1200" b="0" i="0" kern="1200">
                <a:solidFill>
                  <a:schemeClr val="tx1"/>
                </a:solidFill>
                <a:effectLst/>
                <a:latin typeface="+mn-lt"/>
                <a:ea typeface="+mn-ea"/>
                <a:cs typeface="+mn-cs"/>
              </a:rPr>
              <a:t>The school leaving age should be raised to 15+, if possible by 1932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1926:178), and new forms of leaving examinations should be developed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1926:179).</a:t>
            </a:r>
          </a:p>
          <a:p>
            <a:r>
              <a:rPr lang="en-GB" sz="1200" b="0" i="0" kern="1200">
                <a:solidFill>
                  <a:schemeClr val="tx1"/>
                </a:solidFill>
                <a:effectLst/>
                <a:latin typeface="+mn-lt"/>
                <a:ea typeface="+mn-ea"/>
                <a:cs typeface="+mn-cs"/>
              </a:rPr>
              <a:t>The structure of local education authorities should be rationalised to take account of the new arrangements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1926:180).</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1928: Books in Public Elementary Schools </a:t>
            </a:r>
            <a:r>
              <a:rPr lang="en-GB" sz="1200" b="0" i="0" kern="1200">
                <a:solidFill>
                  <a:schemeClr val="tx1"/>
                </a:solidFill>
                <a:effectLst/>
                <a:latin typeface="+mn-lt"/>
                <a:ea typeface="+mn-ea"/>
                <a:cs typeface="+mn-cs"/>
              </a:rPr>
              <a:t>inquired as to the selection and provision of books for public elementary schools and to make recommendations for the improvement of their quality and supply'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1928:iv). In this report the</a:t>
            </a:r>
            <a:r>
              <a:rPr lang="en-GB" sz="1200" b="0" i="0" kern="1200" baseline="0">
                <a:solidFill>
                  <a:schemeClr val="tx1"/>
                </a:solidFill>
                <a:effectLst/>
                <a:latin typeface="+mn-lt"/>
                <a:ea typeface="+mn-ea"/>
                <a:cs typeface="+mn-cs"/>
              </a:rPr>
              <a:t> committee argued that all schools must provide sufficient books of sufficient quality for children to learn from them and that for gifted pupils they should be allowed to take these books home.</a:t>
            </a:r>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 </a:t>
            </a:r>
            <a:br>
              <a:rPr lang="en-GB" sz="1200" b="0" i="0" kern="1200">
                <a:solidFill>
                  <a:schemeClr val="tx1"/>
                </a:solidFill>
                <a:effectLst/>
                <a:latin typeface="+mn-lt"/>
                <a:ea typeface="+mn-ea"/>
                <a:cs typeface="+mn-cs"/>
              </a:rPr>
            </a:br>
            <a:r>
              <a:rPr lang="en-GB" sz="1200" b="1" i="0" kern="1200">
                <a:solidFill>
                  <a:schemeClr val="tx1"/>
                </a:solidFill>
                <a:effectLst/>
                <a:latin typeface="+mn-lt"/>
                <a:ea typeface="+mn-ea"/>
                <a:cs typeface="+mn-cs"/>
              </a:rPr>
              <a:t>1931: The Primary School </a:t>
            </a:r>
            <a:r>
              <a:rPr lang="en-GB" sz="1200" b="0" i="0" kern="1200">
                <a:solidFill>
                  <a:schemeClr val="tx1"/>
                </a:solidFill>
                <a:effectLst/>
                <a:latin typeface="+mn-lt"/>
                <a:ea typeface="+mn-ea"/>
                <a:cs typeface="+mn-cs"/>
              </a:rPr>
              <a:t>investigated and reported as to the courses of study suitable for children (other than children in Infants' Departments) up to the age of 11 in Elementary Schools, with special reference to the needs of children in rural areas.' (</a:t>
            </a:r>
            <a:r>
              <a:rPr lang="en-GB" sz="1200" b="0" i="0" kern="1200" err="1">
                <a:solidFill>
                  <a:schemeClr val="tx1"/>
                </a:solidFill>
                <a:effectLst/>
                <a:latin typeface="+mn-lt"/>
                <a:ea typeface="+mn-ea"/>
                <a:cs typeface="+mn-cs"/>
              </a:rPr>
              <a:t>Hadow</a:t>
            </a:r>
            <a:r>
              <a:rPr lang="en-GB" sz="1200" b="0" i="0" kern="1200">
                <a:solidFill>
                  <a:schemeClr val="tx1"/>
                </a:solidFill>
                <a:effectLst/>
                <a:latin typeface="+mn-lt"/>
                <a:ea typeface="+mn-ea"/>
                <a:cs typeface="+mn-cs"/>
              </a:rPr>
              <a:t> 1931:iv) This report is perhaps the most significant in terms of educational structure and curriculum design. It made 70 recommendations</a:t>
            </a:r>
            <a:r>
              <a:rPr lang="en-GB" sz="1200" b="0" i="0" kern="1200" baseline="0">
                <a:solidFill>
                  <a:schemeClr val="tx1"/>
                </a:solidFill>
                <a:effectLst/>
                <a:latin typeface="+mn-lt"/>
                <a:ea typeface="+mn-ea"/>
                <a:cs typeface="+mn-cs"/>
              </a:rPr>
              <a:t> including</a:t>
            </a:r>
          </a:p>
          <a:p>
            <a:endParaRPr lang="en-GB" sz="1200" b="0" i="0" kern="1200" baseline="0">
              <a:solidFill>
                <a:schemeClr val="tx1"/>
              </a:solidFill>
              <a:effectLst/>
              <a:latin typeface="+mn-lt"/>
              <a:ea typeface="+mn-ea"/>
              <a:cs typeface="+mn-cs"/>
            </a:endParaRPr>
          </a:p>
          <a:p>
            <a:r>
              <a:rPr lang="en-GB" sz="1200" b="0" i="0" kern="1200">
                <a:solidFill>
                  <a:schemeClr val="tx1"/>
                </a:solidFill>
                <a:effectLst/>
                <a:latin typeface="+mn-lt"/>
                <a:ea typeface="+mn-ea"/>
                <a:cs typeface="+mn-cs"/>
              </a:rPr>
              <a:t>primary education should be regarded as ending at the age of eleven' and that 'primary education falls into two well-marked stages - one extending up to the age of seven plus, and the other the period between the ages of seven plus and eleven </a:t>
            </a:r>
            <a:r>
              <a:rPr lang="en-GB" sz="1200" b="0" i="0" kern="1200" err="1">
                <a:solidFill>
                  <a:schemeClr val="tx1"/>
                </a:solidFill>
                <a:effectLst/>
                <a:latin typeface="+mn-lt"/>
                <a:ea typeface="+mn-ea"/>
                <a:cs typeface="+mn-cs"/>
              </a:rPr>
              <a:t>plus'</a:t>
            </a:r>
            <a:r>
              <a:rPr lang="en-GB" sz="1200" b="0" i="0" kern="1200">
                <a:solidFill>
                  <a:schemeClr val="tx1"/>
                </a:solidFill>
                <a:effectLst/>
                <a:latin typeface="+mn-lt"/>
                <a:ea typeface="+mn-ea"/>
                <a:cs typeface="+mn-cs"/>
              </a:rPr>
              <a:t> It recommends separate infant schools where this is possible but urges close cooperation between the stages. </a:t>
            </a:r>
          </a:p>
          <a:p>
            <a:r>
              <a:rPr lang="en-GB" sz="1200" b="0" i="0" kern="1200">
                <a:solidFill>
                  <a:schemeClr val="tx1"/>
                </a:solidFill>
                <a:effectLst/>
                <a:latin typeface="+mn-lt"/>
                <a:ea typeface="+mn-ea"/>
                <a:cs typeface="+mn-cs"/>
              </a:rPr>
              <a:t>It stresses differentiation in the curriculum for</a:t>
            </a:r>
            <a:r>
              <a:rPr lang="en-GB" sz="1200" b="0" i="0" kern="1200" baseline="0">
                <a:solidFill>
                  <a:schemeClr val="tx1"/>
                </a:solidFill>
                <a:effectLst/>
                <a:latin typeface="+mn-lt"/>
                <a:ea typeface="+mn-ea"/>
                <a:cs typeface="+mn-cs"/>
              </a:rPr>
              <a:t> </a:t>
            </a:r>
            <a:r>
              <a:rPr lang="en-GB" sz="1200" b="0" i="0" kern="1200">
                <a:solidFill>
                  <a:schemeClr val="tx1"/>
                </a:solidFill>
                <a:effectLst/>
                <a:latin typeface="+mn-lt"/>
                <a:ea typeface="+mn-ea"/>
                <a:cs typeface="+mn-cs"/>
              </a:rPr>
              <a:t>specially bright and children with ALN to ensure their needs are met and approves of mixed primary schools ‘as long</a:t>
            </a:r>
            <a:r>
              <a:rPr lang="en-GB" sz="1200" b="0" i="0" kern="1200" baseline="0">
                <a:solidFill>
                  <a:schemeClr val="tx1"/>
                </a:solidFill>
                <a:effectLst/>
                <a:latin typeface="+mn-lt"/>
                <a:ea typeface="+mn-ea"/>
                <a:cs typeface="+mn-cs"/>
              </a:rPr>
              <a:t> as</a:t>
            </a:r>
            <a:r>
              <a:rPr lang="en-GB" sz="1200" b="0" i="0" kern="1200">
                <a:solidFill>
                  <a:schemeClr val="tx1"/>
                </a:solidFill>
                <a:effectLst/>
                <a:latin typeface="+mn-lt"/>
                <a:ea typeface="+mn-ea"/>
                <a:cs typeface="+mn-cs"/>
              </a:rPr>
              <a:t> the differing needs of the boys and girls in the matter of games and physical exercises is taken in to account' </a:t>
            </a:r>
          </a:p>
          <a:p>
            <a:endParaRPr lang="en-GB"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The report also noted research on children's learning and suggests that, up to the age of eleven, 'school subjects and their presentation should be kept closely related to the children's concrete knowledge and their own immediate experience. And that at this stage any teaching should be based directly upon what the pupil can perceive or recollect at first hand. To</a:t>
            </a:r>
            <a:r>
              <a:rPr lang="en-GB" sz="1200" b="0" i="0" kern="1200" baseline="0">
                <a:solidFill>
                  <a:schemeClr val="tx1"/>
                </a:solidFill>
                <a:effectLst/>
                <a:latin typeface="+mn-lt"/>
                <a:ea typeface="+mn-ea"/>
                <a:cs typeface="+mn-cs"/>
              </a:rPr>
              <a:t> achieve this a </a:t>
            </a:r>
            <a:r>
              <a:rPr lang="en-GB" sz="1200" b="0" i="0" kern="1200">
                <a:solidFill>
                  <a:schemeClr val="tx1"/>
                </a:solidFill>
                <a:effectLst/>
                <a:latin typeface="+mn-lt"/>
                <a:ea typeface="+mn-ea"/>
                <a:cs typeface="+mn-cs"/>
              </a:rPr>
              <a:t>'project' or 'topic' approach to the primary curriculum should be used, though this is subject to sufficient  'provision should be made for an adequate amount of "drill" in reading, writing and arithmetic.  The report also states that the committee are of opinion that the curriculum of the primary school is to be thought of in terms of activity and experience, rather than of knowledge to be acquired and facts to be stored.</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The report also made a number of recommendations on staffing in schools including that</a:t>
            </a:r>
            <a:r>
              <a:rPr lang="en-GB" sz="1200" b="0" i="0" kern="1200" baseline="0">
                <a:solidFill>
                  <a:schemeClr val="tx1"/>
                </a:solidFill>
                <a:effectLst/>
                <a:latin typeface="+mn-lt"/>
                <a:ea typeface="+mn-ea"/>
                <a:cs typeface="+mn-cs"/>
              </a:rPr>
              <a:t> </a:t>
            </a:r>
            <a:r>
              <a:rPr lang="en-GB" sz="1200" b="0" i="0" kern="1200">
                <a:solidFill>
                  <a:schemeClr val="tx1"/>
                </a:solidFill>
                <a:effectLst/>
                <a:latin typeface="+mn-lt"/>
                <a:ea typeface="+mn-ea"/>
                <a:cs typeface="+mn-cs"/>
              </a:rPr>
              <a:t>no class should contain more than 40 children</a:t>
            </a:r>
            <a:r>
              <a:rPr lang="en-GB" sz="1200" b="0" i="0" kern="1200" baseline="0">
                <a:solidFill>
                  <a:schemeClr val="tx1"/>
                </a:solidFill>
                <a:effectLst/>
                <a:latin typeface="+mn-lt"/>
                <a:ea typeface="+mn-ea"/>
                <a:cs typeface="+mn-cs"/>
              </a:rPr>
              <a:t> </a:t>
            </a:r>
            <a:r>
              <a:rPr lang="en-GB" sz="1200" b="0" i="0" kern="1200">
                <a:solidFill>
                  <a:schemeClr val="tx1"/>
                </a:solidFill>
                <a:effectLst/>
                <a:latin typeface="+mn-lt"/>
                <a:ea typeface="+mn-ea"/>
                <a:cs typeface="+mn-cs"/>
              </a:rPr>
              <a:t>and that the practice of employing uncertificated teachers as heads should be ended </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Despite being</a:t>
            </a:r>
            <a:r>
              <a:rPr lang="en-GB" sz="1200" b="0" i="0" kern="1200" baseline="0">
                <a:solidFill>
                  <a:schemeClr val="tx1"/>
                </a:solidFill>
                <a:effectLst/>
                <a:latin typeface="+mn-lt"/>
                <a:ea typeface="+mn-ea"/>
                <a:cs typeface="+mn-cs"/>
              </a:rPr>
              <a:t> sceptical about the benefits of testing in 1924 the committee does seem to accept that it is necessary recommending that </a:t>
            </a:r>
            <a:r>
              <a:rPr lang="en-GB" sz="1200" b="0" i="0" kern="1200">
                <a:solidFill>
                  <a:schemeClr val="tx1"/>
                </a:solidFill>
                <a:effectLst/>
                <a:latin typeface="+mn-lt"/>
                <a:ea typeface="+mn-ea"/>
                <a:cs typeface="+mn-cs"/>
              </a:rPr>
              <a:t>seven year olds should be assessed on entry to junior schools by means of intelligence tests, school records and consultation between teachers, but it warns that 'the classification of these young children should be regarded as merely provisional, and should be subject to frequent revision though it warns that 'in our opinion it would be inadvisable to rely on such tests alone. It also recommends that a 'continuous record of each child's progress should be kept in primary schools'</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1933: Infant and Nursery Schools </a:t>
            </a:r>
            <a:r>
              <a:rPr lang="en-GB" sz="1200" b="0" i="0" kern="1200">
                <a:solidFill>
                  <a:schemeClr val="tx1"/>
                </a:solidFill>
                <a:effectLst/>
                <a:latin typeface="+mn-lt"/>
                <a:ea typeface="+mn-ea"/>
                <a:cs typeface="+mn-cs"/>
              </a:rPr>
              <a:t>considered and reported on the training and teaching of children attending nursery schools and infants' departments of public elementary schools, and the further development of such educational provision for children up to the age of 7+.‘ this report makes the largest</a:t>
            </a:r>
            <a:r>
              <a:rPr lang="en-GB" sz="1200" b="0" i="0" kern="1200" baseline="0">
                <a:solidFill>
                  <a:schemeClr val="tx1"/>
                </a:solidFill>
                <a:effectLst/>
                <a:latin typeface="+mn-lt"/>
                <a:ea typeface="+mn-ea"/>
                <a:cs typeface="+mn-cs"/>
              </a:rPr>
              <a:t> number of recommendations of any of the </a:t>
            </a:r>
            <a:r>
              <a:rPr lang="en-GB" sz="1200" b="0" i="0" kern="1200" baseline="0" err="1">
                <a:solidFill>
                  <a:schemeClr val="tx1"/>
                </a:solidFill>
                <a:effectLst/>
                <a:latin typeface="+mn-lt"/>
                <a:ea typeface="+mn-ea"/>
                <a:cs typeface="+mn-cs"/>
              </a:rPr>
              <a:t>Hadow</a:t>
            </a:r>
            <a:r>
              <a:rPr lang="en-GB" sz="1200" b="0" i="0" kern="1200" baseline="0">
                <a:solidFill>
                  <a:schemeClr val="tx1"/>
                </a:solidFill>
                <a:effectLst/>
                <a:latin typeface="+mn-lt"/>
                <a:ea typeface="+mn-ea"/>
                <a:cs typeface="+mn-cs"/>
              </a:rPr>
              <a:t> reports and makes recommendations on the importance of detecting ALN early, provision of ALN schooling, the importance of outdoor learning to children’s development</a:t>
            </a:r>
          </a:p>
          <a:p>
            <a:endParaRPr lang="en-GB" sz="1200" b="0" i="0" kern="1200" baseline="0">
              <a:solidFill>
                <a:schemeClr val="tx1"/>
              </a:solidFill>
              <a:effectLst/>
              <a:latin typeface="+mn-lt"/>
              <a:ea typeface="+mn-ea"/>
              <a:cs typeface="+mn-cs"/>
            </a:endParaRPr>
          </a:p>
          <a:p>
            <a:r>
              <a:rPr lang="en-GB" sz="1200" b="0" i="0" kern="1200" baseline="0">
                <a:solidFill>
                  <a:schemeClr val="tx1"/>
                </a:solidFill>
                <a:effectLst/>
                <a:latin typeface="+mn-lt"/>
                <a:ea typeface="+mn-ea"/>
                <a:cs typeface="+mn-cs"/>
              </a:rPr>
              <a:t>The 1936 education act was much watered down by fears of an impending war with Germany and a generally sickly economy still struggling to recover from the great depression it did however raise the school leaving age to 15 and authorise grants for new denominational special agreement senior schools. </a:t>
            </a:r>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 </a:t>
            </a:r>
            <a:endParaRPr lang="en-GB" baseline="0"/>
          </a:p>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34</a:t>
            </a:fld>
            <a:endParaRPr lang="en-GB"/>
          </a:p>
        </p:txBody>
      </p:sp>
    </p:spTree>
    <p:extLst>
      <p:ext uri="{BB962C8B-B14F-4D97-AF65-F5344CB8AC3E}">
        <p14:creationId xmlns:p14="http://schemas.microsoft.com/office/powerpoint/2010/main" val="40654572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36</a:t>
            </a:fld>
            <a:endParaRPr lang="en-GB"/>
          </a:p>
        </p:txBody>
      </p:sp>
    </p:spTree>
    <p:extLst>
      <p:ext uri="{BB962C8B-B14F-4D97-AF65-F5344CB8AC3E}">
        <p14:creationId xmlns:p14="http://schemas.microsoft.com/office/powerpoint/2010/main" val="9266094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41D85D-C8FF-4D24-96A1-0E25858629C5}" type="slidenum">
              <a:rPr lang="en-GB" smtClean="0"/>
              <a:t>37</a:t>
            </a:fld>
            <a:endParaRPr lang="en-GB"/>
          </a:p>
        </p:txBody>
      </p:sp>
    </p:spTree>
    <p:extLst>
      <p:ext uri="{BB962C8B-B14F-4D97-AF65-F5344CB8AC3E}">
        <p14:creationId xmlns:p14="http://schemas.microsoft.com/office/powerpoint/2010/main" val="25478962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25822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2647F38-B617-4D2F-AE0A-013F0C4D2C57}" type="datetimeFigureOut">
              <a:rPr lang="en-US" dirty="0"/>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a:p>
        </p:txBody>
      </p:sp>
    </p:spTree>
    <p:extLst>
      <p:ext uri="{BB962C8B-B14F-4D97-AF65-F5344CB8AC3E}">
        <p14:creationId xmlns:p14="http://schemas.microsoft.com/office/powerpoint/2010/main" val="41409761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9677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5BFA754-D5C3-4E66-96A6-867B257F58DC}" type="datetimeFigureOut">
              <a:rPr lang="en-US" dirty="0"/>
              <a:t>8/19/2024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a:p>
        </p:txBody>
      </p:sp>
    </p:spTree>
    <p:extLst>
      <p:ext uri="{BB962C8B-B14F-4D97-AF65-F5344CB8AC3E}">
        <p14:creationId xmlns:p14="http://schemas.microsoft.com/office/powerpoint/2010/main" val="117582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8/19/2024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8059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8/19/2024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15004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8/19/2024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77728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029355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4299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8/19/2024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20702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9903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32906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5864665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46218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462323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0630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8/19/2024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75307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8/19/2024</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78746631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7.png"/><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jpeg"/><Relationship Id="rId7" Type="http://schemas.openxmlformats.org/officeDocument/2006/relationships/diagramColors" Target="../diagrams/colors5.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48.jpeg"/></Relationships>
</file>

<file path=ppt/slides/_rels/slide2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jpeg"/><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2.jpeg"/><Relationship Id="rId7" Type="http://schemas.openxmlformats.org/officeDocument/2006/relationships/diagramColors" Target="../diagrams/colors7.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52.jpe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2.jpeg"/><Relationship Id="rId7" Type="http://schemas.openxmlformats.org/officeDocument/2006/relationships/diagramColors" Target="../diagrams/colors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err="1">
                <a:solidFill>
                  <a:schemeClr val="tx1"/>
                </a:solidFill>
              </a:rPr>
              <a:t>Addysg</a:t>
            </a:r>
            <a:r>
              <a:rPr lang="en-GB" sz="4000">
                <a:solidFill>
                  <a:schemeClr val="tx1"/>
                </a:solidFill>
              </a:rPr>
              <a:t>: </a:t>
            </a:r>
            <a:r>
              <a:rPr lang="en-GB" sz="4000" err="1">
                <a:solidFill>
                  <a:schemeClr val="tx1"/>
                </a:solidFill>
              </a:rPr>
              <a:t>Ddoe</a:t>
            </a:r>
            <a:r>
              <a:rPr lang="en-GB" sz="4000">
                <a:solidFill>
                  <a:schemeClr val="tx1"/>
                </a:solidFill>
              </a:rPr>
              <a:t>, Heddiw, </a:t>
            </a:r>
            <a:r>
              <a:rPr lang="en-GB" sz="4000" err="1">
                <a:solidFill>
                  <a:schemeClr val="tx1"/>
                </a:solidFill>
              </a:rPr>
              <a:t>Yfory</a:t>
            </a:r>
            <a:br>
              <a:rPr lang="en-GB" sz="4000"/>
            </a:br>
            <a:r>
              <a:rPr lang="en-GB" sz="4000">
                <a:solidFill>
                  <a:schemeClr val="tx1"/>
                </a:solidFill>
              </a:rPr>
              <a:t>Education: Past, Present, Future</a:t>
            </a:r>
          </a:p>
        </p:txBody>
      </p:sp>
      <p:sp>
        <p:nvSpPr>
          <p:cNvPr id="3" name="Subtitle 2"/>
          <p:cNvSpPr>
            <a:spLocks noGrp="1"/>
          </p:cNvSpPr>
          <p:nvPr>
            <p:ph type="subTitle" idx="1"/>
          </p:nvPr>
        </p:nvSpPr>
        <p:spPr/>
        <p:txBody>
          <a:bodyPr>
            <a:normAutofit fontScale="85000" lnSpcReduction="20000"/>
          </a:bodyPr>
          <a:lstStyle/>
          <a:p>
            <a:r>
              <a:rPr lang="en-GB" err="1"/>
              <a:t>Cyflwyniad</a:t>
            </a:r>
            <a:r>
              <a:rPr lang="en-GB"/>
              <a:t> </a:t>
            </a:r>
            <a:r>
              <a:rPr lang="en-GB" err="1"/>
              <a:t>i'r</a:t>
            </a:r>
            <a:r>
              <a:rPr lang="en-GB"/>
              <a:t> </a:t>
            </a:r>
            <a:r>
              <a:rPr lang="en-GB" err="1"/>
              <a:t>Modiwl</a:t>
            </a:r>
            <a:r>
              <a:rPr lang="en-GB"/>
              <a:t>, </a:t>
            </a:r>
            <a:r>
              <a:rPr lang="en-GB" err="1"/>
              <a:t>Asesiad</a:t>
            </a:r>
            <a:r>
              <a:rPr lang="en-GB"/>
              <a:t> ac </a:t>
            </a:r>
            <a:r>
              <a:rPr lang="en-GB" err="1"/>
              <a:t>Addysg</a:t>
            </a:r>
            <a:r>
              <a:rPr lang="en-GB"/>
              <a:t> </a:t>
            </a:r>
            <a:r>
              <a:rPr lang="en-GB" err="1"/>
              <a:t>cyn</a:t>
            </a:r>
            <a:r>
              <a:rPr lang="en-GB"/>
              <a:t> 1930 – </a:t>
            </a:r>
            <a:r>
              <a:rPr lang="en-GB" err="1"/>
              <a:t>Addysg</a:t>
            </a:r>
            <a:r>
              <a:rPr lang="en-GB"/>
              <a:t> </a:t>
            </a:r>
            <a:r>
              <a:rPr lang="en-GB" err="1"/>
              <a:t>i'r</a:t>
            </a:r>
            <a:r>
              <a:rPr lang="en-GB"/>
              <a:t> </a:t>
            </a:r>
            <a:r>
              <a:rPr lang="en-GB" err="1"/>
              <a:t>Ychydig</a:t>
            </a:r>
            <a:endParaRPr lang="en-US"/>
          </a:p>
          <a:p>
            <a:r>
              <a:rPr lang="en-GB"/>
              <a:t>Module Introduction, Assignment and Education before 1930 – </a:t>
            </a:r>
          </a:p>
          <a:p>
            <a:r>
              <a:rPr lang="en-GB"/>
              <a:t>Education for the Few</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Session overview</a:t>
            </a:r>
          </a:p>
        </p:txBody>
      </p:sp>
      <p:graphicFrame>
        <p:nvGraphicFramePr>
          <p:cNvPr id="7" name="Content Placeholder 4">
            <a:extLst>
              <a:ext uri="{FF2B5EF4-FFF2-40B4-BE49-F238E27FC236}">
                <a16:creationId xmlns:a16="http://schemas.microsoft.com/office/drawing/2014/main" id="{9025B126-8BE1-B7E3-1379-08A31DC5DAD0}"/>
              </a:ext>
            </a:extLst>
          </p:cNvPr>
          <p:cNvGraphicFramePr>
            <a:graphicFrameLocks noGrp="1"/>
          </p:cNvGraphicFramePr>
          <p:nvPr>
            <p:ph idx="1"/>
            <p:extLst>
              <p:ext uri="{D42A27DB-BD31-4B8C-83A1-F6EECF244321}">
                <p14:modId xmlns:p14="http://schemas.microsoft.com/office/powerpoint/2010/main" val="1165250174"/>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22008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1055599" y="1055077"/>
            <a:ext cx="2532909" cy="4794578"/>
          </a:xfrm>
        </p:spPr>
        <p:txBody>
          <a:bodyPr>
            <a:normAutofit/>
          </a:bodyPr>
          <a:lstStyle/>
          <a:p>
            <a:br>
              <a:rPr lang="en-GB">
                <a:solidFill>
                  <a:srgbClr val="262626"/>
                </a:solidFill>
              </a:rPr>
            </a:br>
            <a:r>
              <a:rPr lang="en-GB">
                <a:solidFill>
                  <a:srgbClr val="262626"/>
                </a:solidFill>
              </a:rPr>
              <a:t>Aims</a:t>
            </a:r>
          </a:p>
        </p:txBody>
      </p:sp>
      <p:sp useBgFill="1">
        <p:nvSpPr>
          <p:cNvPr id="17" name="Rectangle 16">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9" name="Content Placeholder 4">
            <a:extLst>
              <a:ext uri="{FF2B5EF4-FFF2-40B4-BE49-F238E27FC236}">
                <a16:creationId xmlns:a16="http://schemas.microsoft.com/office/drawing/2014/main" id="{AB1968B8-C98E-BA91-6390-CC2B6925F33B}"/>
              </a:ext>
            </a:extLst>
          </p:cNvPr>
          <p:cNvGraphicFramePr>
            <a:graphicFrameLocks noGrp="1"/>
          </p:cNvGraphicFramePr>
          <p:nvPr>
            <p:ph idx="1"/>
            <p:extLst>
              <p:ext uri="{D42A27DB-BD31-4B8C-83A1-F6EECF244321}">
                <p14:modId xmlns:p14="http://schemas.microsoft.com/office/powerpoint/2010/main" val="884749135"/>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65089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295402" y="982132"/>
            <a:ext cx="9601196" cy="1303867"/>
          </a:xfrm>
        </p:spPr>
        <p:txBody>
          <a:bodyPr>
            <a:normAutofit/>
          </a:bodyPr>
          <a:lstStyle/>
          <a:p>
            <a:pPr>
              <a:lnSpc>
                <a:spcPct val="90000"/>
              </a:lnSpc>
            </a:pPr>
            <a:br>
              <a:rPr lang="en-GB">
                <a:solidFill>
                  <a:srgbClr val="262626"/>
                </a:solidFill>
              </a:rPr>
            </a:br>
            <a:r>
              <a:rPr lang="en-GB">
                <a:solidFill>
                  <a:srgbClr val="262626"/>
                </a:solidFill>
              </a:rPr>
              <a:t>Learning Outcomes</a:t>
            </a:r>
          </a:p>
        </p:txBody>
      </p:sp>
      <p:graphicFrame>
        <p:nvGraphicFramePr>
          <p:cNvPr id="7" name="Content Placeholder 4">
            <a:extLst>
              <a:ext uri="{FF2B5EF4-FFF2-40B4-BE49-F238E27FC236}">
                <a16:creationId xmlns:a16="http://schemas.microsoft.com/office/drawing/2014/main" id="{2DE813D5-8C0F-D6D0-251D-ABB7288A892F}"/>
              </a:ext>
            </a:extLst>
          </p:cNvPr>
          <p:cNvGraphicFramePr>
            <a:graphicFrameLocks noGrp="1"/>
          </p:cNvGraphicFramePr>
          <p:nvPr>
            <p:ph idx="1"/>
            <p:extLst>
              <p:ext uri="{D42A27DB-BD31-4B8C-83A1-F6EECF244321}">
                <p14:modId xmlns:p14="http://schemas.microsoft.com/office/powerpoint/2010/main" val="223417860"/>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4293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Timetable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610383224"/>
              </p:ext>
            </p:extLst>
          </p:nvPr>
        </p:nvGraphicFramePr>
        <p:xfrm>
          <a:off x="1295398" y="2071688"/>
          <a:ext cx="9601200" cy="3937000"/>
        </p:xfrm>
        <a:graphic>
          <a:graphicData uri="http://schemas.openxmlformats.org/drawingml/2006/table">
            <a:tbl>
              <a:tblPr firstRow="1" bandRow="1">
                <a:tableStyleId>{5C22544A-7EE6-4342-B048-85BDC9FD1C3A}</a:tableStyleId>
              </a:tblPr>
              <a:tblGrid>
                <a:gridCol w="3200400">
                  <a:extLst>
                    <a:ext uri="{9D8B030D-6E8A-4147-A177-3AD203B41FA5}">
                      <a16:colId xmlns:a16="http://schemas.microsoft.com/office/drawing/2014/main" val="3368914782"/>
                    </a:ext>
                  </a:extLst>
                </a:gridCol>
                <a:gridCol w="3200400">
                  <a:extLst>
                    <a:ext uri="{9D8B030D-6E8A-4147-A177-3AD203B41FA5}">
                      <a16:colId xmlns:a16="http://schemas.microsoft.com/office/drawing/2014/main" val="882817144"/>
                    </a:ext>
                  </a:extLst>
                </a:gridCol>
                <a:gridCol w="3200400">
                  <a:extLst>
                    <a:ext uri="{9D8B030D-6E8A-4147-A177-3AD203B41FA5}">
                      <a16:colId xmlns:a16="http://schemas.microsoft.com/office/drawing/2014/main" val="3370118315"/>
                    </a:ext>
                  </a:extLst>
                </a:gridCol>
              </a:tblGrid>
              <a:tr h="370840">
                <a:tc>
                  <a:txBody>
                    <a:bodyPr/>
                    <a:lstStyle/>
                    <a:p>
                      <a:r>
                        <a:rPr lang="en-GB"/>
                        <a:t>Tuesday</a:t>
                      </a:r>
                    </a:p>
                  </a:txBody>
                  <a:tcPr/>
                </a:tc>
                <a:tc>
                  <a:txBody>
                    <a:bodyPr/>
                    <a:lstStyle/>
                    <a:p>
                      <a:endParaRPr lang="en-GB" dirty="0"/>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GB"/>
                    </a:p>
                  </a:txBody>
                  <a:tcPr/>
                </a:tc>
                <a:extLst>
                  <a:ext uri="{0D108BD9-81ED-4DB2-BD59-A6C34878D82A}">
                    <a16:rowId xmlns:a16="http://schemas.microsoft.com/office/drawing/2014/main" val="3924316827"/>
                  </a:ext>
                </a:extLst>
              </a:tr>
              <a:tr h="370840">
                <a:tc>
                  <a:txBody>
                    <a:bodyPr/>
                    <a:lstStyle/>
                    <a:p>
                      <a:r>
                        <a:rPr lang="en-GB"/>
                        <a:t>Face to Face</a:t>
                      </a:r>
                    </a:p>
                    <a:p>
                      <a:r>
                        <a:rPr lang="en-GB"/>
                        <a:t>Module introduction,</a:t>
                      </a:r>
                      <a:r>
                        <a:rPr lang="en-GB" baseline="0"/>
                        <a:t> Assignment, Education for the few.</a:t>
                      </a:r>
                      <a:endParaRPr lang="en-GB"/>
                    </a:p>
                  </a:txBody>
                  <a:tcPr/>
                </a:tc>
                <a:tc>
                  <a:txBody>
                    <a:bodyPr/>
                    <a:lstStyle/>
                    <a:p>
                      <a:r>
                        <a:rPr lang="en-GB"/>
                        <a:t>Teams</a:t>
                      </a:r>
                    </a:p>
                    <a:p>
                      <a:r>
                        <a:rPr lang="en-GB"/>
                        <a:t>The Butler</a:t>
                      </a:r>
                      <a:r>
                        <a:rPr lang="en-GB" baseline="0"/>
                        <a:t> Act and the Tripartite System</a:t>
                      </a:r>
                      <a:endParaRPr lang="en-GB"/>
                    </a:p>
                  </a:txBody>
                  <a:tcPr/>
                </a:tc>
                <a:tc>
                  <a:txBody>
                    <a:bodyPr/>
                    <a:lstStyle/>
                    <a:p>
                      <a:r>
                        <a:rPr lang="en-GB"/>
                        <a:t>Asynchronous</a:t>
                      </a:r>
                    </a:p>
                    <a:p>
                      <a:r>
                        <a:rPr lang="en-GB"/>
                        <a:t>Circular 10/65, the William Tynedale affair </a:t>
                      </a:r>
                      <a:r>
                        <a:rPr lang="en-GB" baseline="0"/>
                        <a:t>and The Secret Garden</a:t>
                      </a:r>
                      <a:endParaRPr lang="en-GB"/>
                    </a:p>
                  </a:txBody>
                  <a:tcPr/>
                </a:tc>
                <a:extLst>
                  <a:ext uri="{0D108BD9-81ED-4DB2-BD59-A6C34878D82A}">
                    <a16:rowId xmlns:a16="http://schemas.microsoft.com/office/drawing/2014/main" val="764062741"/>
                  </a:ext>
                </a:extLst>
              </a:tr>
              <a:tr h="370840">
                <a:tc>
                  <a:txBody>
                    <a:bodyPr/>
                    <a:lstStyle/>
                    <a:p>
                      <a:r>
                        <a:rPr lang="en-GB"/>
                        <a:t>Face to Face</a:t>
                      </a:r>
                    </a:p>
                    <a:p>
                      <a:r>
                        <a:rPr lang="en-GB"/>
                        <a:t>The Warnock</a:t>
                      </a:r>
                      <a:r>
                        <a:rPr lang="en-GB" baseline="0"/>
                        <a:t> Report</a:t>
                      </a:r>
                    </a:p>
                    <a:p>
                      <a:r>
                        <a:rPr lang="en-GB" baseline="0"/>
                        <a:t>The Education reform act and Marketisation</a:t>
                      </a:r>
                      <a:endParaRPr lang="en-GB"/>
                    </a:p>
                  </a:txBody>
                  <a:tcPr/>
                </a:tc>
                <a:tc>
                  <a:txBody>
                    <a:bodyPr/>
                    <a:lstStyle/>
                    <a:p>
                      <a:r>
                        <a:rPr lang="en-GB"/>
                        <a:t>Teams</a:t>
                      </a:r>
                    </a:p>
                    <a:p>
                      <a:r>
                        <a:rPr lang="en-GB"/>
                        <a:t>Academies</a:t>
                      </a:r>
                    </a:p>
                    <a:p>
                      <a:endParaRPr lang="en-GB" baseline="0"/>
                    </a:p>
                  </a:txBody>
                  <a:tcPr/>
                </a:tc>
                <a:tc>
                  <a:txBody>
                    <a:bodyPr/>
                    <a:lstStyle/>
                    <a:p>
                      <a:r>
                        <a:rPr lang="en-GB"/>
                        <a:t>Asynchronous</a:t>
                      </a:r>
                    </a:p>
                    <a:p>
                      <a:r>
                        <a:rPr lang="en-GB"/>
                        <a:t>The Learning Country</a:t>
                      </a:r>
                    </a:p>
                  </a:txBody>
                  <a:tcPr/>
                </a:tc>
                <a:extLst>
                  <a:ext uri="{0D108BD9-81ED-4DB2-BD59-A6C34878D82A}">
                    <a16:rowId xmlns:a16="http://schemas.microsoft.com/office/drawing/2014/main" val="3735336058"/>
                  </a:ext>
                </a:extLst>
              </a:tr>
              <a:tr h="370840">
                <a:tc>
                  <a:txBody>
                    <a:bodyPr/>
                    <a:lstStyle/>
                    <a:p>
                      <a:r>
                        <a:rPr lang="en-GB" dirty="0"/>
                        <a:t>Face to Face</a:t>
                      </a:r>
                    </a:p>
                    <a:p>
                      <a:pPr lvl="0">
                        <a:buNone/>
                      </a:pPr>
                      <a:r>
                        <a:rPr lang="en-GB" sz="1800" b="0" i="0" u="none" strike="noStrike" noProof="0" dirty="0">
                          <a:latin typeface="+mn-lt"/>
                        </a:rPr>
                        <a:t>Devolution</a:t>
                      </a:r>
                      <a:r>
                        <a:rPr lang="en-GB" sz="1800" b="0" i="0" u="none" strike="noStrike" noProof="0" dirty="0">
                          <a:latin typeface="Garamond"/>
                        </a:rPr>
                        <a:t> </a:t>
                      </a:r>
                      <a:endParaRPr lang="en-GB" dirty="0"/>
                    </a:p>
                    <a:p>
                      <a:pPr lvl="0">
                        <a:buNone/>
                      </a:pPr>
                      <a:r>
                        <a:rPr lang="en-GB" dirty="0"/>
                        <a:t>Successful Futures</a:t>
                      </a:r>
                    </a:p>
                  </a:txBody>
                  <a:tcPr/>
                </a:tc>
                <a:tc>
                  <a:txBody>
                    <a:bodyPr/>
                    <a:lstStyle/>
                    <a:p>
                      <a:r>
                        <a:rPr lang="en-GB"/>
                        <a:t>Asynchronous</a:t>
                      </a:r>
                    </a:p>
                    <a:p>
                      <a:r>
                        <a:rPr lang="en-GB"/>
                        <a:t>Values</a:t>
                      </a:r>
                      <a:r>
                        <a:rPr lang="en-GB" baseline="0"/>
                        <a:t> and the Aim of education</a:t>
                      </a:r>
                      <a:endParaRPr lang="en-GB"/>
                    </a:p>
                  </a:txBody>
                  <a:tcPr/>
                </a:tc>
                <a:tc>
                  <a:txBody>
                    <a:bodyPr/>
                    <a:lstStyle/>
                    <a:p>
                      <a:r>
                        <a:rPr lang="en-GB"/>
                        <a:t>Teams</a:t>
                      </a:r>
                    </a:p>
                    <a:p>
                      <a:r>
                        <a:rPr lang="en-GB"/>
                        <a:t>Teaching and the teaching professional.</a:t>
                      </a:r>
                    </a:p>
                    <a:p>
                      <a:r>
                        <a:rPr lang="en-GB" baseline="0"/>
                        <a:t>Tutorials</a:t>
                      </a:r>
                      <a:endParaRPr lang="en-GB" dirty="0"/>
                    </a:p>
                  </a:txBody>
                  <a:tcPr/>
                </a:tc>
                <a:extLst>
                  <a:ext uri="{0D108BD9-81ED-4DB2-BD59-A6C34878D82A}">
                    <a16:rowId xmlns:a16="http://schemas.microsoft.com/office/drawing/2014/main" val="460288045"/>
                  </a:ext>
                </a:extLst>
              </a:tr>
            </a:tbl>
          </a:graphicData>
        </a:graphic>
      </p:graphicFrame>
    </p:spTree>
    <p:extLst>
      <p:ext uri="{BB962C8B-B14F-4D97-AF65-F5344CB8AC3E}">
        <p14:creationId xmlns:p14="http://schemas.microsoft.com/office/powerpoint/2010/main" val="349313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2BE4420-3B5F-4549-8B4A-77855B8215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5876F6-95D4-48CB-8E3E-4401A96E25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88"/>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1B84719-90BB-4D0C-92D8-61DC5512B3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0"/>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1055599" y="1055077"/>
            <a:ext cx="2532909" cy="4794578"/>
          </a:xfrm>
        </p:spPr>
        <p:txBody>
          <a:bodyPr>
            <a:normAutofit/>
          </a:bodyPr>
          <a:lstStyle/>
          <a:p>
            <a:r>
              <a:rPr lang="en-GB" sz="3400">
                <a:solidFill>
                  <a:srgbClr val="262626"/>
                </a:solidFill>
              </a:rPr>
              <a:t>Assignment</a:t>
            </a:r>
          </a:p>
        </p:txBody>
      </p:sp>
      <p:sp useBgFill="1">
        <p:nvSpPr>
          <p:cNvPr id="15" name="Rectangle 14">
            <a:extLst>
              <a:ext uri="{FF2B5EF4-FFF2-40B4-BE49-F238E27FC236}">
                <a16:creationId xmlns:a16="http://schemas.microsoft.com/office/drawing/2014/main" id="{7B407EC4-5D16-4845-9840-4E28622B6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2053" y="-2"/>
            <a:ext cx="753994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 name="Content Placeholder 2">
            <a:extLst>
              <a:ext uri="{FF2B5EF4-FFF2-40B4-BE49-F238E27FC236}">
                <a16:creationId xmlns:a16="http://schemas.microsoft.com/office/drawing/2014/main" id="{02DE8410-8B60-95E0-E9B1-17214D04A631}"/>
              </a:ext>
            </a:extLst>
          </p:cNvPr>
          <p:cNvGraphicFramePr>
            <a:graphicFrameLocks noGrp="1"/>
          </p:cNvGraphicFramePr>
          <p:nvPr>
            <p:ph idx="1"/>
            <p:extLst>
              <p:ext uri="{D42A27DB-BD31-4B8C-83A1-F6EECF244321}">
                <p14:modId xmlns:p14="http://schemas.microsoft.com/office/powerpoint/2010/main" val="1648670061"/>
              </p:ext>
            </p:extLst>
          </p:nvPr>
        </p:nvGraphicFramePr>
        <p:xfrm>
          <a:off x="5470072" y="804670"/>
          <a:ext cx="5914209" cy="524865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3621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i="1"/>
              <a:t>Moodle</a:t>
            </a:r>
            <a:endParaRPr lang="en-GB"/>
          </a:p>
        </p:txBody>
      </p:sp>
      <p:sp>
        <p:nvSpPr>
          <p:cNvPr id="5" name="Content Placeholder 4"/>
          <p:cNvSpPr>
            <a:spLocks noGrp="1"/>
          </p:cNvSpPr>
          <p:nvPr>
            <p:ph sz="half" idx="1"/>
          </p:nvPr>
        </p:nvSpPr>
        <p:spPr/>
        <p:txBody>
          <a:bodyPr/>
          <a:lstStyle/>
          <a:p>
            <a:r>
              <a:rPr lang="en-GB" err="1"/>
              <a:t>Cynllun</a:t>
            </a:r>
            <a:r>
              <a:rPr lang="en-GB"/>
              <a:t> </a:t>
            </a:r>
            <a:r>
              <a:rPr lang="en-GB" err="1"/>
              <a:t>marcio</a:t>
            </a:r>
            <a:r>
              <a:rPr lang="en-GB"/>
              <a:t> </a:t>
            </a:r>
            <a:r>
              <a:rPr lang="en-GB" err="1"/>
              <a:t>Lefel</a:t>
            </a:r>
            <a:r>
              <a:rPr lang="en-GB"/>
              <a:t> 4</a:t>
            </a:r>
          </a:p>
          <a:p>
            <a:endParaRPr lang="en-GB"/>
          </a:p>
          <a:p>
            <a:r>
              <a:rPr lang="en-GB"/>
              <a:t>Turnitin </a:t>
            </a:r>
            <a:r>
              <a:rPr lang="en-GB" err="1"/>
              <a:t>ar</a:t>
            </a:r>
            <a:r>
              <a:rPr lang="en-GB"/>
              <a:t> Moodle</a:t>
            </a:r>
          </a:p>
          <a:p>
            <a:endParaRPr lang="en-GB"/>
          </a:p>
        </p:txBody>
      </p:sp>
      <p:sp>
        <p:nvSpPr>
          <p:cNvPr id="6" name="Content Placeholder 5"/>
          <p:cNvSpPr>
            <a:spLocks noGrp="1"/>
          </p:cNvSpPr>
          <p:nvPr>
            <p:ph sz="half" idx="2"/>
          </p:nvPr>
        </p:nvSpPr>
        <p:spPr/>
        <p:txBody>
          <a:bodyPr/>
          <a:lstStyle/>
          <a:p>
            <a:r>
              <a:rPr lang="en-GB"/>
              <a:t>Level 4 marking scheme</a:t>
            </a:r>
          </a:p>
          <a:p>
            <a:endParaRPr lang="en-GB"/>
          </a:p>
          <a:p>
            <a:r>
              <a:rPr lang="en-GB"/>
              <a:t>Turnitin on Moodle</a:t>
            </a:r>
          </a:p>
          <a:p>
            <a:endParaRPr lang="en-GB"/>
          </a:p>
        </p:txBody>
      </p:sp>
      <p:pic>
        <p:nvPicPr>
          <p:cNvPr id="7" name="Picture 7">
            <a:extLst>
              <a:ext uri="{C183D7F6-B498-43B3-948B-1728B52AA6E4}">
                <adec:decorative xmlns:adec="http://schemas.microsoft.com/office/drawing/2017/decorative" val="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14433" y="3999418"/>
            <a:ext cx="1740764" cy="2201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0249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295402" y="982132"/>
            <a:ext cx="9601196" cy="1303867"/>
          </a:xfrm>
        </p:spPr>
        <p:txBody>
          <a:bodyPr>
            <a:normAutofit/>
          </a:bodyPr>
          <a:lstStyle/>
          <a:p>
            <a:r>
              <a:rPr lang="en-GB" i="1" dirty="0">
                <a:solidFill>
                  <a:srgbClr val="262626"/>
                </a:solidFill>
              </a:rPr>
              <a:t>What is an academic scrapbook?</a:t>
            </a:r>
            <a:endParaRPr lang="en-GB" dirty="0">
              <a:solidFill>
                <a:srgbClr val="262626"/>
              </a:solidFill>
            </a:endParaRPr>
          </a:p>
        </p:txBody>
      </p:sp>
      <p:sp>
        <p:nvSpPr>
          <p:cNvPr id="6" name="Content Placeholder 5"/>
          <p:cNvSpPr>
            <a:spLocks noGrp="1"/>
          </p:cNvSpPr>
          <p:nvPr>
            <p:ph idx="1"/>
          </p:nvPr>
        </p:nvSpPr>
        <p:spPr>
          <a:xfrm>
            <a:off x="1295402" y="2556932"/>
            <a:ext cx="6256866" cy="3318936"/>
          </a:xfrm>
        </p:spPr>
        <p:txBody>
          <a:bodyPr>
            <a:normAutofit/>
          </a:bodyPr>
          <a:lstStyle/>
          <a:p>
            <a:pPr>
              <a:lnSpc>
                <a:spcPct val="90000"/>
              </a:lnSpc>
              <a:defRPr/>
            </a:pPr>
            <a:r>
              <a:rPr lang="en-GB" i="1">
                <a:solidFill>
                  <a:srgbClr val="262626"/>
                </a:solidFill>
              </a:rPr>
              <a:t>Powerful classroom tool</a:t>
            </a:r>
          </a:p>
          <a:p>
            <a:pPr>
              <a:lnSpc>
                <a:spcPct val="90000"/>
              </a:lnSpc>
              <a:defRPr/>
            </a:pPr>
            <a:r>
              <a:rPr lang="en-GB" i="1">
                <a:solidFill>
                  <a:srgbClr val="262626"/>
                </a:solidFill>
              </a:rPr>
              <a:t>Provides opportunity to engage with the subject content in a more personal and practical way. </a:t>
            </a:r>
            <a:endParaRPr lang="en-US" i="1">
              <a:solidFill>
                <a:srgbClr val="262626"/>
              </a:solidFill>
            </a:endParaRPr>
          </a:p>
          <a:p>
            <a:pPr>
              <a:lnSpc>
                <a:spcPct val="90000"/>
              </a:lnSpc>
              <a:defRPr/>
            </a:pPr>
            <a:r>
              <a:rPr lang="en-US" i="1">
                <a:solidFill>
                  <a:srgbClr val="262626"/>
                </a:solidFill>
              </a:rPr>
              <a:t>Uses reading, writing, research and critical thinking skills</a:t>
            </a:r>
          </a:p>
          <a:p>
            <a:pPr>
              <a:lnSpc>
                <a:spcPct val="90000"/>
              </a:lnSpc>
              <a:defRPr/>
            </a:pPr>
            <a:r>
              <a:rPr lang="en-GB" i="1">
                <a:solidFill>
                  <a:srgbClr val="262626"/>
                </a:solidFill>
              </a:rPr>
              <a:t>Encourages greater retention of the module content</a:t>
            </a:r>
            <a:endParaRPr lang="en-US" i="1">
              <a:solidFill>
                <a:srgbClr val="262626"/>
              </a:solidFill>
            </a:endParaRPr>
          </a:p>
        </p:txBody>
      </p:sp>
      <p:pic>
        <p:nvPicPr>
          <p:cNvPr id="7" name="Picture 7">
            <a:extLs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085026" y="3118127"/>
            <a:ext cx="2739728" cy="2018746"/>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0810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2"/>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4" name="Title 3"/>
          <p:cNvSpPr>
            <a:spLocks noGrp="1"/>
          </p:cNvSpPr>
          <p:nvPr>
            <p:ph type="title"/>
          </p:nvPr>
        </p:nvSpPr>
        <p:spPr>
          <a:xfrm>
            <a:off x="929140" y="972766"/>
            <a:ext cx="2835464" cy="1254868"/>
          </a:xfrm>
        </p:spPr>
        <p:txBody>
          <a:bodyPr anchor="b">
            <a:normAutofit/>
          </a:bodyPr>
          <a:lstStyle/>
          <a:p>
            <a:r>
              <a:rPr lang="en-GB" sz="2800" i="1">
                <a:solidFill>
                  <a:srgbClr val="262626"/>
                </a:solidFill>
              </a:rPr>
              <a:t>Academic Scrapbook</a:t>
            </a:r>
            <a:endParaRPr lang="en-GB" sz="2800">
              <a:solidFill>
                <a:srgbClr val="262626"/>
              </a:solidFill>
            </a:endParaRPr>
          </a:p>
        </p:txBody>
      </p:sp>
      <p:sp>
        <p:nvSpPr>
          <p:cNvPr id="6" name="Content Placeholder 5"/>
          <p:cNvSpPr>
            <a:spLocks noGrp="1"/>
          </p:cNvSpPr>
          <p:nvPr>
            <p:ph idx="1"/>
          </p:nvPr>
        </p:nvSpPr>
        <p:spPr>
          <a:xfrm>
            <a:off x="929141" y="2430471"/>
            <a:ext cx="2835464" cy="3552039"/>
          </a:xfrm>
        </p:spPr>
        <p:txBody>
          <a:bodyPr>
            <a:normAutofit/>
          </a:bodyPr>
          <a:lstStyle/>
          <a:p>
            <a:r>
              <a:rPr lang="en-GB" sz="1800">
                <a:solidFill>
                  <a:srgbClr val="262626"/>
                </a:solidFill>
              </a:rPr>
              <a:t>Size?</a:t>
            </a:r>
          </a:p>
          <a:p>
            <a:r>
              <a:rPr lang="en-GB" sz="1800">
                <a:solidFill>
                  <a:srgbClr val="262626"/>
                </a:solidFill>
              </a:rPr>
              <a:t>Digital or by hand?</a:t>
            </a:r>
          </a:p>
          <a:p>
            <a:r>
              <a:rPr lang="en-GB" sz="1800">
                <a:solidFill>
                  <a:srgbClr val="262626"/>
                </a:solidFill>
              </a:rPr>
              <a:t>Content?</a:t>
            </a:r>
          </a:p>
          <a:p>
            <a:r>
              <a:rPr lang="en-GB" sz="1800">
                <a:solidFill>
                  <a:srgbClr val="262626"/>
                </a:solidFill>
              </a:rPr>
              <a:t>Word count</a:t>
            </a:r>
          </a:p>
          <a:p>
            <a:endParaRPr lang="en-GB" sz="1800">
              <a:solidFill>
                <a:srgbClr val="262626"/>
              </a:solidFill>
            </a:endParaRPr>
          </a:p>
        </p:txBody>
      </p:sp>
      <p:sp useBgFill="1">
        <p:nvSpPr>
          <p:cNvPr id="18" name="Rectangle 17">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7">
            <a:extLs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5435910" y="1156830"/>
            <a:ext cx="6098041" cy="449329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38548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03E8C8A2-D2DA-42F8-84AA-AC5AB4251D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934" y="0"/>
            <a:ext cx="12231160" cy="6856214"/>
            <a:chOff x="-16934" y="0"/>
            <a:chExt cx="12231160" cy="6856214"/>
          </a:xfrm>
        </p:grpSpPr>
        <p:pic>
          <p:nvPicPr>
            <p:cNvPr id="12" name="Picture 11">
              <a:extLst>
                <a:ext uri="{FF2B5EF4-FFF2-40B4-BE49-F238E27FC236}">
                  <a16:creationId xmlns:a16="http://schemas.microsoft.com/office/drawing/2014/main" id="{9A5D1FE1-4883-49B4-AD3E-D0A3F8DCE12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7F829EAE-7CB1-410F-BAF1-55BD6DC249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4" name="Picture 13">
              <a:extLst>
                <a:ext uri="{FF2B5EF4-FFF2-40B4-BE49-F238E27FC236}">
                  <a16:creationId xmlns:a16="http://schemas.microsoft.com/office/drawing/2014/main" id="{4EA5F8CE-974F-4443-AB3C-4799C332304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15" name="Picture 14">
              <a:extLst>
                <a:ext uri="{FF2B5EF4-FFF2-40B4-BE49-F238E27FC236}">
                  <a16:creationId xmlns:a16="http://schemas.microsoft.com/office/drawing/2014/main" id="{94075D0C-1739-4729-A5C8-5C5707A942F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cxnSp>
        <p:nvCxnSpPr>
          <p:cNvPr id="17" name="Straight Connector 16">
            <a:extLst>
              <a:ext uri="{FF2B5EF4-FFF2-40B4-BE49-F238E27FC236}">
                <a16:creationId xmlns:a16="http://schemas.microsoft.com/office/drawing/2014/main" id="{0DFD28A6-39F3-425F-8050-E5BF1B4523B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FDF8837B-BAE2-489A-8F93-69216307D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Stone pillars">
            <a:extLst>
              <a:ext uri="{FF2B5EF4-FFF2-40B4-BE49-F238E27FC236}">
                <a16:creationId xmlns:a16="http://schemas.microsoft.com/office/drawing/2014/main" id="{20729DE2-D995-CB2D-4B30-23943FBEFD8E}"/>
              </a:ext>
            </a:extLst>
          </p:cNvPr>
          <p:cNvPicPr>
            <a:picLocks noChangeAspect="1"/>
          </p:cNvPicPr>
          <p:nvPr/>
        </p:nvPicPr>
        <p:blipFill>
          <a:blip r:embed="rId4">
            <a:alphaModFix amt="50000"/>
          </a:blip>
          <a:srcRect t="1764" b="12030"/>
          <a:stretch/>
        </p:blipFill>
        <p:spPr>
          <a:xfrm>
            <a:off x="20" y="10"/>
            <a:ext cx="12191980" cy="6857990"/>
          </a:xfrm>
          <a:prstGeom prst="rect">
            <a:avLst/>
          </a:prstGeom>
        </p:spPr>
      </p:pic>
      <p:sp>
        <p:nvSpPr>
          <p:cNvPr id="4" name="Title 3"/>
          <p:cNvSpPr>
            <a:spLocks noGrp="1"/>
          </p:cNvSpPr>
          <p:nvPr>
            <p:ph type="title"/>
          </p:nvPr>
        </p:nvSpPr>
        <p:spPr>
          <a:xfrm>
            <a:off x="2692398" y="1871131"/>
            <a:ext cx="6815669" cy="1515533"/>
          </a:xfrm>
        </p:spPr>
        <p:txBody>
          <a:bodyPr vert="horz" lIns="91440" tIns="45720" rIns="91440" bIns="45720" rtlCol="0" anchor="b">
            <a:normAutofit/>
          </a:bodyPr>
          <a:lstStyle/>
          <a:p>
            <a:r>
              <a:rPr lang="en-US" sz="5400">
                <a:solidFill>
                  <a:srgbClr val="FFFFFF"/>
                </a:solidFill>
              </a:rPr>
              <a:t>Politics</a:t>
            </a:r>
          </a:p>
        </p:txBody>
      </p:sp>
      <p:sp>
        <p:nvSpPr>
          <p:cNvPr id="5" name="Text Placeholder 4"/>
          <p:cNvSpPr>
            <a:spLocks noGrp="1"/>
          </p:cNvSpPr>
          <p:nvPr>
            <p:ph type="body" idx="1"/>
          </p:nvPr>
        </p:nvSpPr>
        <p:spPr>
          <a:xfrm>
            <a:off x="2692398" y="3657597"/>
            <a:ext cx="6815669" cy="1320802"/>
          </a:xfrm>
        </p:spPr>
        <p:txBody>
          <a:bodyPr vert="horz" lIns="91440" tIns="45720" rIns="91440" bIns="45720" rtlCol="0" anchor="t">
            <a:normAutofit/>
          </a:bodyPr>
          <a:lstStyle/>
          <a:p>
            <a:endParaRPr lang="en-US" sz="2100" i="1" dirty="0">
              <a:solidFill>
                <a:srgbClr val="FFFFFF"/>
              </a:solidFill>
            </a:endParaRPr>
          </a:p>
        </p:txBody>
      </p:sp>
      <p:cxnSp>
        <p:nvCxnSpPr>
          <p:cNvPr id="21" name="Straight Connector 20">
            <a:extLst>
              <a:ext uri="{FF2B5EF4-FFF2-40B4-BE49-F238E27FC236}">
                <a16:creationId xmlns:a16="http://schemas.microsoft.com/office/drawing/2014/main" id="{B48BEE9B-A2F4-4BF3-9EAD-16E1A7FC2D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699932" y="3510608"/>
            <a:ext cx="5120640" cy="0"/>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57460934"/>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4A2AAA7B-DD5A-486B-B28F-F195883153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5" name="Group 4104">
            <a:extLst>
              <a:ext uri="{FF2B5EF4-FFF2-40B4-BE49-F238E27FC236}">
                <a16:creationId xmlns:a16="http://schemas.microsoft.com/office/drawing/2014/main" id="{3DB99B21-A649-42D2-BB86-486C2E73A08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4106" name="Picture 4105">
              <a:extLst>
                <a:ext uri="{FF2B5EF4-FFF2-40B4-BE49-F238E27FC236}">
                  <a16:creationId xmlns:a16="http://schemas.microsoft.com/office/drawing/2014/main" id="{4A631EEB-EF96-4032-8B47-62220C1316EB}"/>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107" name="Rectangle 4106">
              <a:extLst>
                <a:ext uri="{FF2B5EF4-FFF2-40B4-BE49-F238E27FC236}">
                  <a16:creationId xmlns:a16="http://schemas.microsoft.com/office/drawing/2014/main" id="{90B37569-6E3D-4B34-AD3E-0FC79D7CB9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108" name="Picture 4107">
              <a:extLst>
                <a:ext uri="{FF2B5EF4-FFF2-40B4-BE49-F238E27FC236}">
                  <a16:creationId xmlns:a16="http://schemas.microsoft.com/office/drawing/2014/main" id="{A3A0A741-DE46-43B7-A732-2C6D71E7B11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109" name="Picture 4108">
              <a:extLst>
                <a:ext uri="{FF2B5EF4-FFF2-40B4-BE49-F238E27FC236}">
                  <a16:creationId xmlns:a16="http://schemas.microsoft.com/office/drawing/2014/main" id="{3FB4AD13-112F-436E-9596-F7557110C0D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1180101" y="982132"/>
            <a:ext cx="6354633" cy="1303867"/>
          </a:xfrm>
        </p:spPr>
        <p:txBody>
          <a:bodyPr>
            <a:normAutofit/>
          </a:bodyPr>
          <a:lstStyle/>
          <a:p>
            <a:pPr>
              <a:lnSpc>
                <a:spcPct val="90000"/>
              </a:lnSpc>
            </a:pPr>
            <a:br>
              <a:rPr lang="en-GB" dirty="0"/>
            </a:br>
            <a:r>
              <a:rPr lang="en-GB" dirty="0"/>
              <a:t>The government’s role</a:t>
            </a:r>
            <a:endParaRPr lang="en-GB"/>
          </a:p>
        </p:txBody>
      </p:sp>
      <p:cxnSp>
        <p:nvCxnSpPr>
          <p:cNvPr id="4111" name="Straight Connector 4110">
            <a:extLst>
              <a:ext uri="{FF2B5EF4-FFF2-40B4-BE49-F238E27FC236}">
                <a16:creationId xmlns:a16="http://schemas.microsoft.com/office/drawing/2014/main" id="{496D98D9-A8AD-432E-BD4E-FF80012442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77057" y="2400639"/>
            <a:ext cx="5760720"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ontent Placeholder 3"/>
          <p:cNvSpPr>
            <a:spLocks noGrp="1"/>
          </p:cNvSpPr>
          <p:nvPr>
            <p:ph idx="1"/>
          </p:nvPr>
        </p:nvSpPr>
        <p:spPr>
          <a:xfrm>
            <a:off x="1167385" y="2556932"/>
            <a:ext cx="6380065" cy="3318936"/>
          </a:xfrm>
        </p:spPr>
        <p:txBody>
          <a:bodyPr>
            <a:normAutofit/>
          </a:bodyPr>
          <a:lstStyle/>
          <a:p>
            <a:r>
              <a:rPr lang="en-GB"/>
              <a:t>Each government in power presents educational changes as reform because they believe that they are making improvements on that which is currently in place</a:t>
            </a:r>
          </a:p>
          <a:p>
            <a:r>
              <a:rPr lang="en-GB"/>
              <a:t>Make a list of some educational reforms that you are aware of.</a:t>
            </a:r>
          </a:p>
        </p:txBody>
      </p:sp>
      <p:pic>
        <p:nvPicPr>
          <p:cNvPr id="5" name="Picture 4">
            <a:extLst>
              <a:ext uri="{C183D7F6-B498-43B3-948B-1728B52AA6E4}">
                <adec:decorative xmlns:adec="http://schemas.microsoft.com/office/drawing/2017/decorative" val="1"/>
              </a:ext>
            </a:extLst>
          </p:cNvPr>
          <p:cNvPicPr>
            <a:picLocks noChangeAspect="1"/>
          </p:cNvPicPr>
          <p:nvPr/>
        </p:nvPicPr>
        <p:blipFill>
          <a:blip r:embed="rId5">
            <a:extLst>
              <a:ext uri="{28A0092B-C50C-407E-A947-70E740481C1C}">
                <a14:useLocalDpi xmlns:a14="http://schemas.microsoft.com/office/drawing/2010/main" val="0"/>
              </a:ext>
            </a:extLst>
          </a:blip>
          <a:srcRect l="3087" r="11179" b="-1"/>
          <a:stretch/>
        </p:blipFill>
        <p:spPr>
          <a:xfrm>
            <a:off x="8137325" y="1158024"/>
            <a:ext cx="2839277" cy="2066544"/>
          </a:xfrm>
          <a:prstGeom prst="rect">
            <a:avLst/>
          </a:prstGeom>
          <a:ln w="57150" cmpd="thickThin">
            <a:solidFill>
              <a:schemeClr val="tx1">
                <a:lumMod val="50000"/>
                <a:lumOff val="50000"/>
              </a:schemeClr>
            </a:solidFill>
            <a:miter lim="800000"/>
          </a:ln>
        </p:spPr>
      </p:pic>
      <p:pic>
        <p:nvPicPr>
          <p:cNvPr id="4098" name="Picture 2">
            <a:extLst>
              <a:ext uri="{C183D7F6-B498-43B3-948B-1728B52AA6E4}">
                <adec:decorative xmlns:adec="http://schemas.microsoft.com/office/drawing/2017/decorative" val="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1768" r="12247" b="-2"/>
          <a:stretch/>
        </p:blipFill>
        <p:spPr bwMode="auto">
          <a:xfrm>
            <a:off x="8135453" y="3631646"/>
            <a:ext cx="2843021" cy="2066544"/>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2774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dirty="0"/>
            </a:br>
            <a:r>
              <a:rPr lang="en-GB" dirty="0"/>
              <a:t>Education policy</a:t>
            </a:r>
          </a:p>
        </p:txBody>
      </p:sp>
      <p:sp>
        <p:nvSpPr>
          <p:cNvPr id="4" name="Content Placeholder 3"/>
          <p:cNvSpPr>
            <a:spLocks noGrp="1"/>
          </p:cNvSpPr>
          <p:nvPr>
            <p:ph idx="1"/>
          </p:nvPr>
        </p:nvSpPr>
        <p:spPr/>
        <p:txBody>
          <a:bodyPr/>
          <a:lstStyle/>
          <a:p>
            <a:r>
              <a:rPr lang="en-GB"/>
              <a:t>Education policy is a reflection of the ideas of the political party in power</a:t>
            </a:r>
          </a:p>
        </p:txBody>
      </p:sp>
      <p:pic>
        <p:nvPicPr>
          <p:cNvPr id="1026" name="Picture 2" descr="A diagram of a political part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0125" y="3133688"/>
            <a:ext cx="7301348" cy="307492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15000" y="6400800"/>
            <a:ext cx="4572000" cy="338554"/>
          </a:xfrm>
          <a:prstGeom prst="rect">
            <a:avLst/>
          </a:prstGeom>
        </p:spPr>
        <p:txBody>
          <a:bodyPr>
            <a:spAutoFit/>
          </a:bodyPr>
          <a:lstStyle/>
          <a:p>
            <a:r>
              <a:rPr lang="en-GB" sz="800" dirty="0"/>
              <a:t>http://media-cache-ak0.pinimg.com/originals/54/9a/46/549a46e5ab37ce0c29e004e5167b67c2.jpg</a:t>
            </a:r>
          </a:p>
        </p:txBody>
      </p:sp>
    </p:spTree>
    <p:extLst>
      <p:ext uri="{BB962C8B-B14F-4D97-AF65-F5344CB8AC3E}">
        <p14:creationId xmlns:p14="http://schemas.microsoft.com/office/powerpoint/2010/main" val="3872239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1044" name="Rectangle 1043">
            <a:extLst>
              <a:ext uri="{FF2B5EF4-FFF2-40B4-BE49-F238E27FC236}">
                <a16:creationId xmlns:a16="http://schemas.microsoft.com/office/drawing/2014/main" id="{DC1875E5-3E3D-49D0-A84D-62C1DE8DE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970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Political Spectrum simplified KS3 and KS4 | Teaching Resources">
            <a:extLst>
              <a:ext uri="{FF2B5EF4-FFF2-40B4-BE49-F238E27FC236}">
                <a16:creationId xmlns:a16="http://schemas.microsoft.com/office/drawing/2014/main" id="{278A89F0-0F2D-6E4D-BA0B-FBBAFE3DA1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 b="6382"/>
          <a:stretch/>
        </p:blipFill>
        <p:spPr bwMode="auto">
          <a:xfrm>
            <a:off x="490728" y="516636"/>
            <a:ext cx="11210544" cy="5824728"/>
          </a:xfrm>
          <a:prstGeom prst="rect">
            <a:avLst/>
          </a:prstGeom>
          <a:noFill/>
          <a:extLst>
            <a:ext uri="{909E8E84-426E-40DD-AFC4-6F175D3DCCD1}">
              <a14:hiddenFill xmlns:a14="http://schemas.microsoft.com/office/drawing/2010/main">
                <a:solidFill>
                  <a:srgbClr val="FFFFFF"/>
                </a:solidFill>
              </a14:hiddenFill>
            </a:ext>
          </a:extLst>
        </p:spPr>
      </p:pic>
      <p:sp>
        <p:nvSpPr>
          <p:cNvPr id="1046" name="Rectangle 1045">
            <a:extLst>
              <a:ext uri="{FF2B5EF4-FFF2-40B4-BE49-F238E27FC236}">
                <a16:creationId xmlns:a16="http://schemas.microsoft.com/office/drawing/2014/main" id="{72E3803C-85E6-4CB3-8361-219B2398D9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4611" y="350556"/>
            <a:ext cx="11542779" cy="6156888"/>
          </a:xfrm>
          <a:prstGeom prst="rect">
            <a:avLst/>
          </a:prstGeom>
          <a:noFill/>
          <a:ln w="25400" cap="flat">
            <a:solidFill>
              <a:srgbClr val="FF3200"/>
            </a:solidFill>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974501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Education for the few</a:t>
            </a:r>
          </a:p>
        </p:txBody>
      </p:sp>
      <p:sp>
        <p:nvSpPr>
          <p:cNvPr id="5" name="Text Placeholder 4"/>
          <p:cNvSpPr>
            <a:spLocks noGrp="1"/>
          </p:cNvSpPr>
          <p:nvPr>
            <p:ph type="body" idx="1"/>
          </p:nvPr>
        </p:nvSpPr>
        <p:spPr/>
        <p:txBody>
          <a:bodyPr/>
          <a:lstStyle/>
          <a:p>
            <a:endParaRPr lang="en-GB" i="1" dirty="0"/>
          </a:p>
        </p:txBody>
      </p:sp>
    </p:spTree>
    <p:extLst>
      <p:ext uri="{BB962C8B-B14F-4D97-AF65-F5344CB8AC3E}">
        <p14:creationId xmlns:p14="http://schemas.microsoft.com/office/powerpoint/2010/main" val="25059559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Before 1870</a:t>
            </a:r>
          </a:p>
        </p:txBody>
      </p:sp>
      <p:graphicFrame>
        <p:nvGraphicFramePr>
          <p:cNvPr id="9" name="Content Placeholder 2">
            <a:extLst>
              <a:ext uri="{FF2B5EF4-FFF2-40B4-BE49-F238E27FC236}">
                <a16:creationId xmlns:a16="http://schemas.microsoft.com/office/drawing/2014/main" id="{7381CB45-5299-F40A-7283-AF44FA68BB6D}"/>
              </a:ext>
            </a:extLst>
          </p:cNvPr>
          <p:cNvGraphicFramePr>
            <a:graphicFrameLocks noGrp="1"/>
          </p:cNvGraphicFramePr>
          <p:nvPr>
            <p:ph idx="1"/>
            <p:extLst>
              <p:ext uri="{D42A27DB-BD31-4B8C-83A1-F6EECF244321}">
                <p14:modId xmlns:p14="http://schemas.microsoft.com/office/powerpoint/2010/main" val="3152620788"/>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579075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33F0879-3DA0-4CB8-B35E-A0AD425581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88952"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324D2183-F388-476E-92A9-D6639D69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6138" y="496090"/>
            <a:ext cx="3823215" cy="5883295"/>
          </a:xfrm>
          <a:prstGeom prst="rect">
            <a:avLst/>
          </a:prstGeom>
          <a:blipFill dpi="0" rotWithShape="1">
            <a:blip r:embed="rId3"/>
            <a:srcRect/>
            <a:tile tx="0" ty="0" sx="100000" sy="100000" flip="none" algn="tl"/>
          </a:blipFill>
          <a:ln>
            <a:noFill/>
          </a:ln>
          <a:effectLst>
            <a:outerShdw blurRad="114300" dist="127000" dir="5400000" sx="99000" sy="99000" algn="t" rotWithShape="0">
              <a:prstClr val="black">
                <a:alpha val="40000"/>
              </a:prstClr>
            </a:outerShdw>
          </a:effectLst>
          <a:scene3d>
            <a:camera prst="orthographicFront"/>
            <a:lightRig rig="twoPt" dir="t"/>
          </a:scene3d>
          <a:sp3d contourW="6350">
            <a:bevelT w="12700" h="0" prst="coolSlant"/>
            <a:contourClr>
              <a:schemeClr val="bg2"/>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43462E7-1698-4B21-BE89-AEFAC7C2F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012" y="609602"/>
            <a:ext cx="3552006"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929140" y="972766"/>
            <a:ext cx="2835464" cy="1254868"/>
          </a:xfrm>
        </p:spPr>
        <p:txBody>
          <a:bodyPr anchor="b">
            <a:normAutofit/>
          </a:bodyPr>
          <a:lstStyle/>
          <a:p>
            <a:pPr>
              <a:lnSpc>
                <a:spcPct val="90000"/>
              </a:lnSpc>
            </a:pPr>
            <a:r>
              <a:rPr lang="en-GB" sz="2800">
                <a:solidFill>
                  <a:srgbClr val="262626"/>
                </a:solidFill>
              </a:rPr>
              <a:t>Who did and did not want mass education?</a:t>
            </a:r>
          </a:p>
        </p:txBody>
      </p:sp>
      <p:sp>
        <p:nvSpPr>
          <p:cNvPr id="3" name="Content Placeholder 2"/>
          <p:cNvSpPr>
            <a:spLocks noGrp="1"/>
          </p:cNvSpPr>
          <p:nvPr>
            <p:ph idx="1"/>
          </p:nvPr>
        </p:nvSpPr>
        <p:spPr>
          <a:xfrm>
            <a:off x="929141" y="2430471"/>
            <a:ext cx="2835464" cy="3552039"/>
          </a:xfrm>
        </p:spPr>
        <p:txBody>
          <a:bodyPr>
            <a:normAutofit/>
          </a:bodyPr>
          <a:lstStyle/>
          <a:p>
            <a:pPr>
              <a:buSzPct val="114999"/>
            </a:pPr>
            <a:r>
              <a:rPr lang="en-GB" sz="1800" dirty="0">
                <a:solidFill>
                  <a:srgbClr val="262626"/>
                </a:solidFill>
              </a:rPr>
              <a:t>From the reading consider which groups did want a mass education system and which groups did not.</a:t>
            </a:r>
          </a:p>
          <a:p>
            <a:r>
              <a:rPr lang="en-GB" sz="1800" dirty="0">
                <a:solidFill>
                  <a:srgbClr val="262626"/>
                </a:solidFill>
              </a:rPr>
              <a:t>Consider their motivation in context (i.e. do they have a vested interest?)</a:t>
            </a:r>
          </a:p>
          <a:p>
            <a:endParaRPr lang="en-GB" sz="1800" dirty="0">
              <a:solidFill>
                <a:srgbClr val="262626"/>
              </a:solidFill>
            </a:endParaRPr>
          </a:p>
        </p:txBody>
      </p:sp>
      <p:sp useBgFill="1">
        <p:nvSpPr>
          <p:cNvPr id="16" name="Rectangle 15">
            <a:extLst>
              <a:ext uri="{FF2B5EF4-FFF2-40B4-BE49-F238E27FC236}">
                <a16:creationId xmlns:a16="http://schemas.microsoft.com/office/drawing/2014/main" id="{6C22FCAC-D7EC-4A52-B153-FF761E223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5491" y="0"/>
            <a:ext cx="7396509"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qr code on a white background&#10;&#10;Description automatically generated">
            <a:extLst>
              <a:ext uri="{FF2B5EF4-FFF2-40B4-BE49-F238E27FC236}">
                <a16:creationId xmlns:a16="http://schemas.microsoft.com/office/drawing/2014/main" id="{C6E2BE5F-CD0B-EB07-A2C9-322C7E15A5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91056" y="609602"/>
            <a:ext cx="5587749" cy="5587749"/>
          </a:xfrm>
          <a:prstGeom prst="rect">
            <a:avLst/>
          </a:prstGeom>
        </p:spPr>
      </p:pic>
    </p:spTree>
    <p:extLst>
      <p:ext uri="{BB962C8B-B14F-4D97-AF65-F5344CB8AC3E}">
        <p14:creationId xmlns:p14="http://schemas.microsoft.com/office/powerpoint/2010/main" val="15002394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C878D9A-77BE-4701-AE3D-EEFC53CD5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43BE08-0ED1-4B73-AC6D-B7E26A59CD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4663" y="469900"/>
            <a:ext cx="3695002" cy="5918200"/>
          </a:xfrm>
          <a:prstGeom prst="rect">
            <a:avLst/>
          </a:prstGeom>
          <a:solidFill>
            <a:schemeClr val="tx2">
              <a:lumMod val="90000"/>
              <a:lumOff val="10000"/>
            </a:schemeClr>
          </a:solidFill>
          <a:ln>
            <a:noFill/>
          </a:ln>
          <a:effectLst>
            <a:outerShdw blurRad="50800" dist="38100" dir="5400000" algn="t" rotWithShape="0">
              <a:prstClr val="black">
                <a:alpha val="40000"/>
              </a:prstClr>
            </a:outerShdw>
          </a:effectLst>
          <a:scene3d>
            <a:camera prst="orthographicFront"/>
            <a:lightRig rig="balanced" dir="t"/>
          </a:scene3d>
          <a:sp3d>
            <a:bevelT w="635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56B2094-7FC0-45FC-BFED-3CB88CEE63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9668" y="635508"/>
            <a:ext cx="3364992" cy="5586984"/>
          </a:xfrm>
          <a:prstGeom prst="rect">
            <a:avLst/>
          </a:prstGeom>
          <a:noFill/>
          <a:ln w="15875" cap="flat">
            <a:solidFill>
              <a:schemeClr val="accent1"/>
            </a:solidFill>
            <a:miter lim="800000"/>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952108" y="954756"/>
            <a:ext cx="2730414" cy="4946003"/>
          </a:xfrm>
        </p:spPr>
        <p:txBody>
          <a:bodyPr>
            <a:normAutofit/>
          </a:bodyPr>
          <a:lstStyle/>
          <a:p>
            <a:r>
              <a:rPr lang="en-GB">
                <a:solidFill>
                  <a:srgbClr val="FFFFFF"/>
                </a:solidFill>
              </a:rPr>
              <a:t>Why did we need a mass education system?</a:t>
            </a:r>
          </a:p>
        </p:txBody>
      </p:sp>
      <p:sp>
        <p:nvSpPr>
          <p:cNvPr id="14" name="Rectangle 13">
            <a:extLst>
              <a:ext uri="{FF2B5EF4-FFF2-40B4-BE49-F238E27FC236}">
                <a16:creationId xmlns:a16="http://schemas.microsoft.com/office/drawing/2014/main" id="{07A4B640-BB7F-4272-A710-068DBA9F9A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0"/>
            <a:ext cx="7537704" cy="6858000"/>
          </a:xfrm>
          <a:prstGeom prst="rect">
            <a:avLst/>
          </a:prstGeom>
          <a:gradFill>
            <a:gsLst>
              <a:gs pos="0">
                <a:schemeClr val="bg1"/>
              </a:gs>
              <a:gs pos="30000">
                <a:schemeClr val="bg1"/>
              </a:gs>
              <a:gs pos="61000">
                <a:schemeClr val="bg2">
                  <a:lumMod val="20000"/>
                  <a:lumOff val="80000"/>
                </a:schemeClr>
              </a:gs>
              <a:gs pos="97000">
                <a:schemeClr val="bg2">
                  <a:lumMod val="70000"/>
                  <a:lumOff val="30000"/>
                </a:schemeClr>
              </a:gs>
            </a:gsLst>
            <a:path path="circle">
              <a:fillToRect l="50000" t="50000" r="50000" b="50000"/>
            </a:path>
          </a:gradFill>
          <a:ln>
            <a:noFill/>
          </a:ln>
          <a:effectLst>
            <a:innerShdw blurRad="63500" dist="50800" dir="108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5140934" y="469900"/>
            <a:ext cx="5953630" cy="5405968"/>
          </a:xfrm>
        </p:spPr>
        <p:txBody>
          <a:bodyPr anchor="ctr">
            <a:normAutofit/>
          </a:bodyPr>
          <a:lstStyle/>
          <a:p>
            <a:r>
              <a:rPr lang="en-GB"/>
              <a:t>In groups consider how mass education may have benefitted one of the following:</a:t>
            </a:r>
          </a:p>
          <a:p>
            <a:pPr lvl="1"/>
            <a:r>
              <a:rPr lang="en-GB"/>
              <a:t>Industry/Agriculture</a:t>
            </a:r>
          </a:p>
          <a:p>
            <a:pPr lvl="1"/>
            <a:r>
              <a:rPr lang="en-GB"/>
              <a:t>Electoral Reform</a:t>
            </a:r>
          </a:p>
          <a:p>
            <a:pPr lvl="1"/>
            <a:r>
              <a:rPr lang="en-GB"/>
              <a:t>Morality</a:t>
            </a:r>
          </a:p>
          <a:p>
            <a:pPr lvl="1"/>
            <a:r>
              <a:rPr lang="en-GB"/>
              <a:t>Empire</a:t>
            </a:r>
          </a:p>
        </p:txBody>
      </p:sp>
    </p:spTree>
    <p:extLst>
      <p:ext uri="{BB962C8B-B14F-4D97-AF65-F5344CB8AC3E}">
        <p14:creationId xmlns:p14="http://schemas.microsoft.com/office/powerpoint/2010/main" val="135709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AEB54-33F4-158A-AEEF-B18C24C5C9CC}"/>
              </a:ext>
            </a:extLst>
          </p:cNvPr>
          <p:cNvSpPr>
            <a:spLocks noGrp="1"/>
          </p:cNvSpPr>
          <p:nvPr>
            <p:ph type="title"/>
          </p:nvPr>
        </p:nvSpPr>
        <p:spPr/>
        <p:txBody>
          <a:bodyPr/>
          <a:lstStyle/>
          <a:p>
            <a:r>
              <a:rPr lang="en-GB"/>
              <a:t>Education in Wales</a:t>
            </a:r>
          </a:p>
        </p:txBody>
      </p:sp>
      <p:sp>
        <p:nvSpPr>
          <p:cNvPr id="3" name="Text Placeholder 2">
            <a:extLst>
              <a:ext uri="{FF2B5EF4-FFF2-40B4-BE49-F238E27FC236}">
                <a16:creationId xmlns:a16="http://schemas.microsoft.com/office/drawing/2014/main" id="{E171F936-1280-A0AF-4DDD-946C49C391F5}"/>
              </a:ext>
            </a:extLst>
          </p:cNvPr>
          <p:cNvSpPr>
            <a:spLocks noGrp="1"/>
          </p:cNvSpPr>
          <p:nvPr>
            <p:ph type="body" idx="1"/>
          </p:nvPr>
        </p:nvSpPr>
        <p:spPr/>
        <p:txBody>
          <a:bodyPr/>
          <a:lstStyle/>
          <a:p>
            <a:endParaRPr lang="en-GB"/>
          </a:p>
        </p:txBody>
      </p:sp>
    </p:spTree>
    <p:extLst>
      <p:ext uri="{BB962C8B-B14F-4D97-AF65-F5344CB8AC3E}">
        <p14:creationId xmlns:p14="http://schemas.microsoft.com/office/powerpoint/2010/main" val="22302102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a:xfrm>
            <a:off x="1295402" y="982132"/>
            <a:ext cx="9601196" cy="1303867"/>
          </a:xfrm>
        </p:spPr>
        <p:txBody>
          <a:bodyPr rtlCol="0">
            <a:normAutofit/>
          </a:bodyPr>
          <a:lstStyle/>
          <a:p>
            <a:pPr>
              <a:lnSpc>
                <a:spcPct val="90000"/>
              </a:lnSpc>
              <a:defRPr/>
            </a:pPr>
            <a:br>
              <a:rPr lang="en-GB">
                <a:solidFill>
                  <a:srgbClr val="262626"/>
                </a:solidFill>
                <a:effectLst>
                  <a:outerShdw blurRad="31750" dist="25400" dir="5400000" algn="tl" rotWithShape="0">
                    <a:srgbClr val="000000">
                      <a:alpha val="25000"/>
                    </a:srgbClr>
                  </a:outerShdw>
                </a:effectLst>
              </a:rPr>
            </a:br>
            <a:r>
              <a:rPr lang="en-GB" i="1">
                <a:solidFill>
                  <a:srgbClr val="262626"/>
                </a:solidFill>
              </a:rPr>
              <a:t>Bilingualism in Wales</a:t>
            </a:r>
          </a:p>
        </p:txBody>
      </p:sp>
      <p:sp>
        <p:nvSpPr>
          <p:cNvPr id="10242" name="Content Placeholder 6"/>
          <p:cNvSpPr>
            <a:spLocks noGrp="1"/>
          </p:cNvSpPr>
          <p:nvPr>
            <p:ph idx="1"/>
          </p:nvPr>
        </p:nvSpPr>
        <p:spPr>
          <a:xfrm>
            <a:off x="1295402" y="2556932"/>
            <a:ext cx="6256866" cy="3318936"/>
          </a:xfrm>
        </p:spPr>
        <p:txBody>
          <a:bodyPr>
            <a:normAutofit/>
          </a:bodyPr>
          <a:lstStyle/>
          <a:p>
            <a:r>
              <a:rPr lang="en-GB">
                <a:solidFill>
                  <a:srgbClr val="262626"/>
                </a:solidFill>
                <a:cs typeface="Arial"/>
              </a:rPr>
              <a:t>Strong oral and written traditions</a:t>
            </a:r>
            <a:endParaRPr lang="en-US">
              <a:solidFill>
                <a:srgbClr val="262626"/>
              </a:solidFill>
              <a:cs typeface="Arial"/>
            </a:endParaRPr>
          </a:p>
          <a:p>
            <a:pPr>
              <a:buSzPct val="114999"/>
            </a:pPr>
            <a:r>
              <a:rPr lang="en-GB">
                <a:solidFill>
                  <a:srgbClr val="262626"/>
                </a:solidFill>
                <a:cs typeface="Arial"/>
              </a:rPr>
              <a:t>Originally the dominant language throughout  the entire region that is now the British Isles</a:t>
            </a:r>
            <a:endParaRPr lang="en-US">
              <a:solidFill>
                <a:srgbClr val="262626"/>
              </a:solidFill>
              <a:cs typeface="Arial"/>
            </a:endParaRPr>
          </a:p>
          <a:p>
            <a:pPr>
              <a:buSzPct val="114999"/>
            </a:pPr>
            <a:r>
              <a:rPr lang="en-GB">
                <a:solidFill>
                  <a:srgbClr val="262626"/>
                </a:solidFill>
                <a:cs typeface="Arial"/>
              </a:rPr>
              <a:t>The Act of Union (1536) joined England and Wales, bringing Wales officially under the rule of England</a:t>
            </a:r>
            <a:endParaRPr lang="en-US">
              <a:solidFill>
                <a:srgbClr val="262626"/>
              </a:solidFill>
              <a:ea typeface="ＭＳ Ｐゴシック" pitchFamily="34" charset="-128"/>
              <a:cs typeface="Arial"/>
            </a:endParaRPr>
          </a:p>
          <a:p>
            <a:pPr>
              <a:buSzPct val="114999"/>
            </a:pPr>
            <a:endParaRPr lang="en-US" altLang="en-US">
              <a:solidFill>
                <a:srgbClr val="262626"/>
              </a:solidFill>
              <a:ea typeface="ＭＳ Ｐゴシック" pitchFamily="34" charset="-128"/>
              <a:cs typeface="Arial"/>
            </a:endParaRPr>
          </a:p>
        </p:txBody>
      </p:sp>
      <p:pic>
        <p:nvPicPr>
          <p:cNvPr id="10246" name="Picture 8">
            <a:extLs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085026" y="3271335"/>
            <a:ext cx="2739728" cy="1712330"/>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2620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pPr>
              <a:lnSpc>
                <a:spcPct val="90000"/>
              </a:lnSpc>
            </a:pPr>
            <a:r>
              <a:rPr lang="en-GB">
                <a:solidFill>
                  <a:srgbClr val="262626"/>
                </a:solidFill>
              </a:rPr>
              <a:t>Chronology of key developments in education</a:t>
            </a:r>
          </a:p>
        </p:txBody>
      </p:sp>
      <p:sp>
        <p:nvSpPr>
          <p:cNvPr id="11266" name="Content Placeholder 6"/>
          <p:cNvSpPr>
            <a:spLocks noGrp="1"/>
          </p:cNvSpPr>
          <p:nvPr>
            <p:ph idx="1"/>
          </p:nvPr>
        </p:nvSpPr>
        <p:spPr>
          <a:xfrm>
            <a:off x="1295402" y="2556932"/>
            <a:ext cx="6256866" cy="3318936"/>
          </a:xfrm>
        </p:spPr>
        <p:txBody>
          <a:bodyPr>
            <a:normAutofit/>
          </a:bodyPr>
          <a:lstStyle/>
          <a:p>
            <a:r>
              <a:rPr lang="en-GB">
                <a:solidFill>
                  <a:srgbClr val="262626"/>
                </a:solidFill>
              </a:rPr>
              <a:t>Welsh continued to be recognised in the Church</a:t>
            </a:r>
          </a:p>
          <a:p>
            <a:endParaRPr lang="en-GB">
              <a:solidFill>
                <a:srgbClr val="262626"/>
              </a:solidFill>
            </a:endParaRPr>
          </a:p>
          <a:p>
            <a:r>
              <a:rPr lang="en-GB">
                <a:solidFill>
                  <a:srgbClr val="262626"/>
                </a:solidFill>
              </a:rPr>
              <a:t>In 1563, to help the Welsh assimilate into English society and culture, Elizabeth I authorized the translation of the Bible into Welsh </a:t>
            </a:r>
          </a:p>
          <a:p>
            <a:endParaRPr lang="en-GB" altLang="en-US">
              <a:solidFill>
                <a:srgbClr val="262626"/>
              </a:solidFill>
            </a:endParaRPr>
          </a:p>
          <a:p>
            <a:endParaRPr lang="en-US" altLang="en-US">
              <a:solidFill>
                <a:srgbClr val="262626"/>
              </a:solidFill>
            </a:endParaRPr>
          </a:p>
          <a:p>
            <a:endParaRPr lang="en-US" altLang="en-US">
              <a:solidFill>
                <a:srgbClr val="262626"/>
              </a:solidFill>
            </a:endParaRPr>
          </a:p>
          <a:p>
            <a:endParaRPr lang="en-US" altLang="en-US">
              <a:solidFill>
                <a:srgbClr val="262626"/>
              </a:solidFill>
            </a:endParaRPr>
          </a:p>
        </p:txBody>
      </p:sp>
      <p:pic>
        <p:nvPicPr>
          <p:cNvPr id="4" name="Picture 3">
            <a:extLs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89747" y="2701180"/>
            <a:ext cx="1930286" cy="2852640"/>
          </a:xfrm>
          <a:prstGeom prst="rect">
            <a:avLst/>
          </a:prstGeom>
          <a:ln w="57150" cmpd="thickThin">
            <a:solidFill>
              <a:srgbClr val="7F7F7F"/>
            </a:solidFill>
            <a:miter lim="800000"/>
          </a:ln>
        </p:spPr>
      </p:pic>
    </p:spTree>
    <p:extLst>
      <p:ext uri="{BB962C8B-B14F-4D97-AF65-F5344CB8AC3E}">
        <p14:creationId xmlns:p14="http://schemas.microsoft.com/office/powerpoint/2010/main" val="17537553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295402" y="982132"/>
            <a:ext cx="9601196" cy="1303867"/>
          </a:xfrm>
        </p:spPr>
        <p:txBody>
          <a:bodyPr>
            <a:normAutofit/>
          </a:bodyPr>
          <a:lstStyle/>
          <a:p>
            <a:r>
              <a:rPr lang="en-GB">
                <a:solidFill>
                  <a:srgbClr val="262626"/>
                </a:solidFill>
              </a:rPr>
              <a:t>Treachery of the Blue Books 1847</a:t>
            </a:r>
          </a:p>
        </p:txBody>
      </p:sp>
      <p:sp>
        <p:nvSpPr>
          <p:cNvPr id="5" name="Content Placeholder 4"/>
          <p:cNvSpPr>
            <a:spLocks noGrp="1"/>
          </p:cNvSpPr>
          <p:nvPr>
            <p:ph idx="1"/>
          </p:nvPr>
        </p:nvSpPr>
        <p:spPr>
          <a:xfrm>
            <a:off x="1295402" y="2556932"/>
            <a:ext cx="6256866" cy="3318936"/>
          </a:xfrm>
        </p:spPr>
        <p:txBody>
          <a:bodyPr>
            <a:normAutofit/>
          </a:bodyPr>
          <a:lstStyle/>
          <a:p>
            <a:r>
              <a:rPr lang="en-GB">
                <a:solidFill>
                  <a:srgbClr val="262626"/>
                </a:solidFill>
              </a:rPr>
              <a:t>William Williams (1788-1865)   from Llanpumsaint, MP for Coventry</a:t>
            </a:r>
          </a:p>
          <a:p>
            <a:r>
              <a:rPr lang="en-GB">
                <a:solidFill>
                  <a:srgbClr val="262626"/>
                </a:solidFill>
              </a:rPr>
              <a:t>Asked for a Government enquiry into the state of education in Wales</a:t>
            </a:r>
          </a:p>
          <a:p>
            <a:endParaRPr lang="en-GB">
              <a:solidFill>
                <a:srgbClr val="262626"/>
              </a:solidFill>
            </a:endParaRPr>
          </a:p>
        </p:txBody>
      </p:sp>
      <p:pic>
        <p:nvPicPr>
          <p:cNvPr id="7" name="Picture 2">
            <a:extLs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85026" y="3460833"/>
            <a:ext cx="2739728" cy="1333334"/>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553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295402" y="982132"/>
            <a:ext cx="9601196" cy="1303867"/>
          </a:xfrm>
        </p:spPr>
        <p:txBody>
          <a:bodyPr>
            <a:normAutofit/>
          </a:bodyPr>
          <a:lstStyle/>
          <a:p>
            <a:r>
              <a:rPr lang="en-GB">
                <a:solidFill>
                  <a:srgbClr val="262626"/>
                </a:solidFill>
              </a:rPr>
              <a:t>Treachery of the Blue Books 1847</a:t>
            </a:r>
          </a:p>
        </p:txBody>
      </p:sp>
      <p:sp>
        <p:nvSpPr>
          <p:cNvPr id="5" name="Content Placeholder 4"/>
          <p:cNvSpPr>
            <a:spLocks noGrp="1"/>
          </p:cNvSpPr>
          <p:nvPr>
            <p:ph idx="1"/>
          </p:nvPr>
        </p:nvSpPr>
        <p:spPr>
          <a:xfrm>
            <a:off x="1295402" y="2556932"/>
            <a:ext cx="6256866" cy="3318936"/>
          </a:xfrm>
        </p:spPr>
        <p:txBody>
          <a:bodyPr>
            <a:normAutofit/>
          </a:bodyPr>
          <a:lstStyle/>
          <a:p>
            <a:r>
              <a:rPr lang="en-GB" altLang="en-US">
                <a:solidFill>
                  <a:srgbClr val="262626"/>
                </a:solidFill>
              </a:rPr>
              <a:t>3 commissioners appointed – Robert Wheeler Lingen, Jelinger Cookson Symons and Henry Vaughan Johnson </a:t>
            </a:r>
          </a:p>
          <a:p>
            <a:r>
              <a:rPr lang="en-GB" altLang="en-US">
                <a:solidFill>
                  <a:srgbClr val="262626"/>
                </a:solidFill>
              </a:rPr>
              <a:t>Seminal moment in the history of education in Wales</a:t>
            </a:r>
          </a:p>
          <a:p>
            <a:endParaRPr lang="en-GB">
              <a:solidFill>
                <a:srgbClr val="262626"/>
              </a:solidFill>
            </a:endParaRPr>
          </a:p>
        </p:txBody>
      </p:sp>
      <p:pic>
        <p:nvPicPr>
          <p:cNvPr id="7" name="Picture 2">
            <a:extLs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85026" y="3460833"/>
            <a:ext cx="2739728" cy="1333334"/>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527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295402" y="982132"/>
            <a:ext cx="9601196" cy="1303867"/>
          </a:xfrm>
        </p:spPr>
        <p:txBody>
          <a:bodyPr>
            <a:normAutofit/>
          </a:bodyPr>
          <a:lstStyle/>
          <a:p>
            <a:r>
              <a:rPr lang="en-GB">
                <a:solidFill>
                  <a:srgbClr val="262626"/>
                </a:solidFill>
              </a:rPr>
              <a:t>Treachery of the Blue Books 1847</a:t>
            </a:r>
          </a:p>
        </p:txBody>
      </p:sp>
      <p:sp>
        <p:nvSpPr>
          <p:cNvPr id="5" name="Content Placeholder 4"/>
          <p:cNvSpPr>
            <a:spLocks noGrp="1"/>
          </p:cNvSpPr>
          <p:nvPr>
            <p:ph idx="1"/>
          </p:nvPr>
        </p:nvSpPr>
        <p:spPr>
          <a:xfrm>
            <a:off x="1295402" y="2556932"/>
            <a:ext cx="6256866" cy="3318936"/>
          </a:xfrm>
        </p:spPr>
        <p:txBody>
          <a:bodyPr>
            <a:normAutofit/>
          </a:bodyPr>
          <a:lstStyle/>
          <a:p>
            <a:r>
              <a:rPr lang="en-GB">
                <a:solidFill>
                  <a:srgbClr val="262626"/>
                </a:solidFill>
              </a:rPr>
              <a:t>Drunk teachers and illiterate teachers</a:t>
            </a:r>
          </a:p>
          <a:p>
            <a:r>
              <a:rPr lang="en-GB">
                <a:solidFill>
                  <a:srgbClr val="262626"/>
                </a:solidFill>
              </a:rPr>
              <a:t>Teachers who could not understand English</a:t>
            </a:r>
          </a:p>
          <a:p>
            <a:r>
              <a:rPr lang="en-GB">
                <a:solidFill>
                  <a:srgbClr val="262626"/>
                </a:solidFill>
              </a:rPr>
              <a:t>Learning by rote</a:t>
            </a:r>
          </a:p>
          <a:p>
            <a:r>
              <a:rPr lang="en-GB">
                <a:solidFill>
                  <a:srgbClr val="262626"/>
                </a:solidFill>
              </a:rPr>
              <a:t>Most schools considered ‘truly worthless’</a:t>
            </a:r>
          </a:p>
          <a:p>
            <a:endParaRPr lang="en-GB">
              <a:solidFill>
                <a:srgbClr val="262626"/>
              </a:solidFill>
            </a:endParaRPr>
          </a:p>
        </p:txBody>
      </p:sp>
      <p:pic>
        <p:nvPicPr>
          <p:cNvPr id="7" name="Picture 2">
            <a:extLs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85026" y="3460833"/>
            <a:ext cx="2739728" cy="1333334"/>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4911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7" name="Title 6"/>
          <p:cNvSpPr>
            <a:spLocks noGrp="1"/>
          </p:cNvSpPr>
          <p:nvPr>
            <p:ph type="title"/>
          </p:nvPr>
        </p:nvSpPr>
        <p:spPr>
          <a:xfrm>
            <a:off x="1295402" y="982132"/>
            <a:ext cx="9601196" cy="1303867"/>
          </a:xfrm>
        </p:spPr>
        <p:txBody>
          <a:bodyPr>
            <a:normAutofit/>
          </a:bodyPr>
          <a:lstStyle/>
          <a:p>
            <a:r>
              <a:rPr lang="en-GB">
                <a:solidFill>
                  <a:srgbClr val="262626"/>
                </a:solidFill>
              </a:rPr>
              <a:t>Treachery of the Blue Books 1847</a:t>
            </a:r>
          </a:p>
        </p:txBody>
      </p:sp>
      <p:sp>
        <p:nvSpPr>
          <p:cNvPr id="8" name="Content Placeholder 7"/>
          <p:cNvSpPr>
            <a:spLocks noGrp="1"/>
          </p:cNvSpPr>
          <p:nvPr>
            <p:ph idx="1"/>
          </p:nvPr>
        </p:nvSpPr>
        <p:spPr>
          <a:xfrm>
            <a:off x="1295402" y="2556932"/>
            <a:ext cx="6256866" cy="3318936"/>
          </a:xfrm>
        </p:spPr>
        <p:txBody>
          <a:bodyPr>
            <a:normAutofit/>
          </a:bodyPr>
          <a:lstStyle/>
          <a:p>
            <a:r>
              <a:rPr lang="en-GB" altLang="en-US">
                <a:solidFill>
                  <a:srgbClr val="262626"/>
                </a:solidFill>
              </a:rPr>
              <a:t>“The Welsh language is a vast drawback to Wales and a manifold barrier to the moral progress and commercial prosperity of the people.  It is not easy to overestimate its evil effects.” (Lingen, Symons and Johnson 1847) </a:t>
            </a:r>
          </a:p>
        </p:txBody>
      </p:sp>
      <p:pic>
        <p:nvPicPr>
          <p:cNvPr id="2" name="Picture 2">
            <a:extLst>
              <a:ext uri="{FF2B5EF4-FFF2-40B4-BE49-F238E27FC236}">
                <a16:creationId xmlns:a16="http://schemas.microsoft.com/office/drawing/2014/main" id="{70539DFC-3DCE-DF78-79C4-1DE273AD04E3}"/>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85026" y="3460833"/>
            <a:ext cx="2739728" cy="1333334"/>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579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dirty="0"/>
              <a:t>Treachery of the Blue  Books</a:t>
            </a:r>
          </a:p>
        </p:txBody>
      </p:sp>
      <p:sp>
        <p:nvSpPr>
          <p:cNvPr id="3" name="Content Placeholder 2"/>
          <p:cNvSpPr>
            <a:spLocks noGrp="1"/>
          </p:cNvSpPr>
          <p:nvPr>
            <p:ph idx="1"/>
          </p:nvPr>
        </p:nvSpPr>
        <p:spPr>
          <a:xfrm>
            <a:off x="1295402" y="2556932"/>
            <a:ext cx="6256866" cy="3318936"/>
          </a:xfrm>
        </p:spPr>
        <p:txBody>
          <a:bodyPr>
            <a:normAutofit/>
          </a:bodyPr>
          <a:lstStyle/>
          <a:p>
            <a:r>
              <a:rPr lang="en-GB" dirty="0"/>
              <a:t>Chapel people considered the report a judgement on Nonconformity</a:t>
            </a:r>
          </a:p>
          <a:p>
            <a:r>
              <a:rPr lang="en-GB" dirty="0"/>
              <a:t>Fights outside schools between Nonconformists and Anglicans</a:t>
            </a:r>
          </a:p>
          <a:p>
            <a:endParaRPr lang="en-GB" dirty="0"/>
          </a:p>
        </p:txBody>
      </p:sp>
      <p:pic>
        <p:nvPicPr>
          <p:cNvPr id="5" name="Picture 2">
            <a:extLst>
              <a:ext uri="{C183D7F6-B498-43B3-948B-1728B52AA6E4}">
                <adec:decorative xmlns:adec="http://schemas.microsoft.com/office/drawing/2017/decorative" val="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10047" r="35929"/>
          <a:stretch/>
        </p:blipFill>
        <p:spPr bwMode="auto">
          <a:xfrm>
            <a:off x="8085026" y="2701180"/>
            <a:ext cx="2739728" cy="2852640"/>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21751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Time Line</a:t>
            </a:r>
          </a:p>
        </p:txBody>
      </p:sp>
      <p:sp>
        <p:nvSpPr>
          <p:cNvPr id="3" name="Text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7205602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t>1860 - 1879</a:t>
            </a:r>
          </a:p>
        </p:txBody>
      </p:sp>
      <p:sp>
        <p:nvSpPr>
          <p:cNvPr id="3" name="Content Placeholder 2"/>
          <p:cNvSpPr>
            <a:spLocks noGrp="1"/>
          </p:cNvSpPr>
          <p:nvPr>
            <p:ph idx="1"/>
          </p:nvPr>
        </p:nvSpPr>
        <p:spPr>
          <a:xfrm>
            <a:off x="1295402" y="2556932"/>
            <a:ext cx="6256866" cy="3318936"/>
          </a:xfrm>
        </p:spPr>
        <p:txBody>
          <a:bodyPr>
            <a:normAutofit/>
          </a:bodyPr>
          <a:lstStyle/>
          <a:p>
            <a:r>
              <a:rPr lang="en-GB"/>
              <a:t>1861 Newcastle Report</a:t>
            </a:r>
          </a:p>
          <a:p>
            <a:r>
              <a:rPr lang="en-GB" u="sng"/>
              <a:t>1870 Elementary Education Act (Forster Act)</a:t>
            </a:r>
          </a:p>
          <a:p>
            <a:r>
              <a:rPr lang="en-GB"/>
              <a:t>1873 Agricultural Children Act</a:t>
            </a:r>
          </a:p>
          <a:p>
            <a:r>
              <a:rPr lang="en-GB"/>
              <a:t>1873 Elementary Education Act</a:t>
            </a:r>
          </a:p>
          <a:p>
            <a:r>
              <a:rPr lang="en-GB"/>
              <a:t>1876 Elementary Education Act</a:t>
            </a:r>
          </a:p>
          <a:p>
            <a:endParaRPr lang="en-GB"/>
          </a:p>
        </p:txBody>
      </p:sp>
      <p:pic>
        <p:nvPicPr>
          <p:cNvPr id="2050" name="Picture 2" descr="Image result for forster act 1870"/>
          <p:cNvPicPr>
            <a:picLocks noChangeAspect="1" noChangeArrowheads="1"/>
          </p:cNvPicPr>
          <p:nvPr/>
        </p:nvPicPr>
        <p:blipFill>
          <a:blip r:embed="rId4">
            <a:extLst>
              <a:ext uri="{28A0092B-C50C-407E-A947-70E740481C1C}">
                <a14:useLocalDpi xmlns:a14="http://schemas.microsoft.com/office/drawing/2010/main" val="0"/>
              </a:ext>
            </a:extLst>
          </a:blip>
          <a:srcRect r="2" b="15958"/>
          <a:stretch/>
        </p:blipFill>
        <p:spPr bwMode="auto">
          <a:xfrm>
            <a:off x="8085026" y="2701180"/>
            <a:ext cx="2739728" cy="2852640"/>
          </a:xfrm>
          <a:prstGeom prst="rect">
            <a:avLst/>
          </a:prstGeom>
          <a:noFill/>
          <a:ln w="57150" cmpd="thickThin">
            <a:solidFill>
              <a:schemeClr val="tx1">
                <a:lumMod val="50000"/>
                <a:lumOff val="50000"/>
              </a:schemeClr>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65521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Task</a:t>
            </a:r>
          </a:p>
        </p:txBody>
      </p:sp>
      <p:graphicFrame>
        <p:nvGraphicFramePr>
          <p:cNvPr id="7" name="Content Placeholder 2">
            <a:extLst>
              <a:ext uri="{FF2B5EF4-FFF2-40B4-BE49-F238E27FC236}">
                <a16:creationId xmlns:a16="http://schemas.microsoft.com/office/drawing/2014/main" id="{CC5E6EAF-29E4-DC58-799D-BAF85AB16A6D}"/>
              </a:ext>
            </a:extLst>
          </p:cNvPr>
          <p:cNvGraphicFramePr>
            <a:graphicFrameLocks noGrp="1"/>
          </p:cNvGraphicFramePr>
          <p:nvPr>
            <p:ph idx="1"/>
            <p:extLst>
              <p:ext uri="{D42A27DB-BD31-4B8C-83A1-F6EECF244321}">
                <p14:modId xmlns:p14="http://schemas.microsoft.com/office/powerpoint/2010/main" val="2363405666"/>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65472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Feedback</a:t>
            </a:r>
          </a:p>
        </p:txBody>
      </p:sp>
      <p:sp>
        <p:nvSpPr>
          <p:cNvPr id="4" name="Text Placeholder 3"/>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6582988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5E66D3F-14EA-4BCD-819B-EEF581746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D49D3EDE-CC3B-4573-A04B-26F32F1B2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13" name="Picture 12">
              <a:extLst>
                <a:ext uri="{FF2B5EF4-FFF2-40B4-BE49-F238E27FC236}">
                  <a16:creationId xmlns:a16="http://schemas.microsoft.com/office/drawing/2014/main" id="{700D0D4B-CC81-434D-B595-71AA691923B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4" name="Rectangle 13">
              <a:extLst>
                <a:ext uri="{FF2B5EF4-FFF2-40B4-BE49-F238E27FC236}">
                  <a16:creationId xmlns:a16="http://schemas.microsoft.com/office/drawing/2014/main" id="{B8047919-8C66-4EF3-9979-FB7112EB6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C00195C4-7BCF-469C-A003-AC2F0D2F910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6" name="Picture 15">
              <a:extLst>
                <a:ext uri="{FF2B5EF4-FFF2-40B4-BE49-F238E27FC236}">
                  <a16:creationId xmlns:a16="http://schemas.microsoft.com/office/drawing/2014/main" id="{CEE82425-33CD-4CF1-9623-91BECE687F65}"/>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6094412" y="982132"/>
            <a:ext cx="4802185" cy="1303867"/>
          </a:xfrm>
        </p:spPr>
        <p:txBody>
          <a:bodyPr>
            <a:normAutofit/>
          </a:bodyPr>
          <a:lstStyle/>
          <a:p>
            <a:pPr>
              <a:lnSpc>
                <a:spcPct val="90000"/>
              </a:lnSpc>
            </a:pPr>
            <a:r>
              <a:rPr lang="en-GB" sz="3100">
                <a:solidFill>
                  <a:srgbClr val="262626"/>
                </a:solidFill>
              </a:rPr>
              <a:t>Contested nature of educational developments</a:t>
            </a:r>
          </a:p>
        </p:txBody>
      </p:sp>
      <p:sp>
        <p:nvSpPr>
          <p:cNvPr id="18" name="Rectangle 17">
            <a:extLst>
              <a:ext uri="{FF2B5EF4-FFF2-40B4-BE49-F238E27FC236}">
                <a16:creationId xmlns:a16="http://schemas.microsoft.com/office/drawing/2014/main" id="{DD5289D1-D3B7-4C53-823E-280A79C02E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3" y="1092200"/>
            <a:ext cx="4517009"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1">
            <a:extLs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12683" y="2111944"/>
            <a:ext cx="3876801" cy="2455307"/>
          </a:xfrm>
          <a:prstGeom prst="rect">
            <a:avLst/>
          </a:prstGeom>
        </p:spPr>
      </p:pic>
      <p:cxnSp>
        <p:nvCxnSpPr>
          <p:cNvPr id="20" name="Straight Connector 19">
            <a:extLst>
              <a:ext uri="{FF2B5EF4-FFF2-40B4-BE49-F238E27FC236}">
                <a16:creationId xmlns:a16="http://schemas.microsoft.com/office/drawing/2014/main" id="{A456CE10-0EE3-4503-ACF3-1D53A6FDBB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4412" y="2400639"/>
            <a:ext cx="4802185" cy="0"/>
          </a:xfrm>
          <a:prstGeom prst="line">
            <a:avLst/>
          </a:prstGeom>
        </p:spPr>
        <p:style>
          <a:lnRef idx="2">
            <a:schemeClr val="accent1"/>
          </a:lnRef>
          <a:fillRef idx="0">
            <a:schemeClr val="accent1"/>
          </a:fillRef>
          <a:effectRef idx="1">
            <a:schemeClr val="accent1"/>
          </a:effectRef>
          <a:fontRef idx="minor">
            <a:schemeClr val="tx1"/>
          </a:fontRef>
        </p:style>
      </p:cxnSp>
      <p:sp>
        <p:nvSpPr>
          <p:cNvPr id="4" name="Content Placeholder 3"/>
          <p:cNvSpPr>
            <a:spLocks noGrp="1"/>
          </p:cNvSpPr>
          <p:nvPr>
            <p:ph idx="1"/>
          </p:nvPr>
        </p:nvSpPr>
        <p:spPr>
          <a:xfrm>
            <a:off x="6094412" y="2556932"/>
            <a:ext cx="4802184" cy="3318936"/>
          </a:xfrm>
        </p:spPr>
        <p:txBody>
          <a:bodyPr>
            <a:normAutofit/>
          </a:bodyPr>
          <a:lstStyle/>
          <a:p>
            <a:r>
              <a:rPr lang="en-US" altLang="en-US">
                <a:solidFill>
                  <a:srgbClr val="262626"/>
                </a:solidFill>
              </a:rPr>
              <a:t>1870 Education Act: English-medium schooling compulsory throughout Wales.</a:t>
            </a:r>
          </a:p>
          <a:p>
            <a:r>
              <a:rPr lang="en-US" altLang="en-US">
                <a:solidFill>
                  <a:srgbClr val="262626"/>
                </a:solidFill>
              </a:rPr>
              <a:t>Welsh Not</a:t>
            </a:r>
          </a:p>
        </p:txBody>
      </p:sp>
    </p:spTree>
    <p:extLst>
      <p:ext uri="{BB962C8B-B14F-4D97-AF65-F5344CB8AC3E}">
        <p14:creationId xmlns:p14="http://schemas.microsoft.com/office/powerpoint/2010/main" val="32207269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1880 - 1900</a:t>
            </a:r>
          </a:p>
        </p:txBody>
      </p:sp>
      <p:graphicFrame>
        <p:nvGraphicFramePr>
          <p:cNvPr id="6" name="Content Placeholder 2">
            <a:extLst>
              <a:ext uri="{FF2B5EF4-FFF2-40B4-BE49-F238E27FC236}">
                <a16:creationId xmlns:a16="http://schemas.microsoft.com/office/drawing/2014/main" id="{5A80ED44-1C0E-350B-8989-3926D89F30C9}"/>
              </a:ext>
            </a:extLst>
          </p:cNvPr>
          <p:cNvGraphicFramePr>
            <a:graphicFrameLocks noGrp="1"/>
          </p:cNvGraphicFramePr>
          <p:nvPr>
            <p:ph idx="1"/>
            <p:extLst>
              <p:ext uri="{D42A27DB-BD31-4B8C-83A1-F6EECF244321}">
                <p14:modId xmlns:p14="http://schemas.microsoft.com/office/powerpoint/2010/main" val="2469127744"/>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413312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3" name="Group 1032">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1034" name="Picture 1033">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035" name="Rectangle 1034">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36" name="Picture 1035">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037" name="Picture 1036">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626508" y="982132"/>
            <a:ext cx="6270090" cy="1303867"/>
          </a:xfrm>
        </p:spPr>
        <p:txBody>
          <a:bodyPr>
            <a:normAutofit/>
          </a:bodyPr>
          <a:lstStyle/>
          <a:p>
            <a:r>
              <a:rPr lang="en-GB"/>
              <a:t>1901 - 1909</a:t>
            </a:r>
          </a:p>
        </p:txBody>
      </p:sp>
      <p:sp>
        <p:nvSpPr>
          <p:cNvPr id="1039" name="Rectangle 1038">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n image depicting AJ Balfour"/>
          <p:cNvPicPr>
            <a:picLocks noChangeAspect="1" noChangeArrowheads="1"/>
          </p:cNvPicPr>
          <p:nvPr/>
        </p:nvPicPr>
        <p:blipFill>
          <a:blip r:embed="rId6">
            <a:extLst>
              <a:ext uri="{28A0092B-C50C-407E-A947-70E740481C1C}">
                <a14:useLocalDpi xmlns:a14="http://schemas.microsoft.com/office/drawing/2010/main" val="0"/>
              </a:ext>
            </a:extLst>
          </a:blip>
          <a:srcRect l="4225" r="-1" b="-1"/>
          <a:stretch/>
        </p:blipFill>
        <p:spPr bwMode="auto">
          <a:xfrm>
            <a:off x="1412683" y="1410208"/>
            <a:ext cx="2433793" cy="3858780"/>
          </a:xfrm>
          <a:prstGeom prst="rect">
            <a:avLst/>
          </a:prstGeom>
          <a:noFill/>
          <a:extLst>
            <a:ext uri="{909E8E84-426E-40DD-AFC4-6F175D3DCCD1}">
              <a14:hiddenFill xmlns:a14="http://schemas.microsoft.com/office/drawing/2010/main">
                <a:solidFill>
                  <a:srgbClr val="FFFFFF"/>
                </a:solidFill>
              </a14:hiddenFill>
            </a:ext>
          </a:extLst>
        </p:spPr>
      </p:pic>
      <p:cxnSp>
        <p:nvCxnSpPr>
          <p:cNvPr id="1041" name="Straight Connector 1040">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6508" y="2400639"/>
            <a:ext cx="6270089"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636482" y="2556932"/>
            <a:ext cx="6260114" cy="3318936"/>
          </a:xfrm>
        </p:spPr>
        <p:txBody>
          <a:bodyPr>
            <a:normAutofit/>
          </a:bodyPr>
          <a:lstStyle/>
          <a:p>
            <a:pPr>
              <a:lnSpc>
                <a:spcPct val="90000"/>
              </a:lnSpc>
            </a:pPr>
            <a:r>
              <a:rPr lang="en-GB" sz="1900" u="sng"/>
              <a:t>1902 Education Act (Balfour Act)</a:t>
            </a:r>
          </a:p>
          <a:p>
            <a:pPr>
              <a:lnSpc>
                <a:spcPct val="90000"/>
              </a:lnSpc>
            </a:pPr>
            <a:r>
              <a:rPr lang="en-GB" sz="1900"/>
              <a:t>1904 Regulations for Secondary Schools</a:t>
            </a:r>
          </a:p>
          <a:p>
            <a:pPr>
              <a:lnSpc>
                <a:spcPct val="90000"/>
              </a:lnSpc>
            </a:pPr>
            <a:r>
              <a:rPr lang="en-GB" sz="1900"/>
              <a:t>1906 Education (provision of meals) Act</a:t>
            </a:r>
          </a:p>
          <a:p>
            <a:pPr>
              <a:lnSpc>
                <a:spcPct val="90000"/>
              </a:lnSpc>
            </a:pPr>
            <a:r>
              <a:rPr lang="en-GB" sz="1900"/>
              <a:t>1906 Dyke Report</a:t>
            </a:r>
          </a:p>
          <a:p>
            <a:pPr>
              <a:lnSpc>
                <a:spcPct val="90000"/>
              </a:lnSpc>
            </a:pPr>
            <a:r>
              <a:rPr lang="en-GB" sz="1900"/>
              <a:t>1907 Education Administrative Provisions Act</a:t>
            </a:r>
          </a:p>
          <a:p>
            <a:pPr>
              <a:lnSpc>
                <a:spcPct val="90000"/>
              </a:lnSpc>
            </a:pPr>
            <a:r>
              <a:rPr lang="en-GB" sz="1900"/>
              <a:t>1908 Acland Report - School Attendance of Children Below the Age of Five</a:t>
            </a:r>
          </a:p>
          <a:p>
            <a:pPr>
              <a:lnSpc>
                <a:spcPct val="90000"/>
              </a:lnSpc>
            </a:pPr>
            <a:r>
              <a:rPr lang="en-GB" sz="1900"/>
              <a:t>1909 Acland Report - Attendance, Compulsory or Otherwise, at Continuation Schools</a:t>
            </a:r>
          </a:p>
        </p:txBody>
      </p:sp>
    </p:spTree>
    <p:extLst>
      <p:ext uri="{BB962C8B-B14F-4D97-AF65-F5344CB8AC3E}">
        <p14:creationId xmlns:p14="http://schemas.microsoft.com/office/powerpoint/2010/main" val="28727216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11C7711F-3983-4AB1-AFDE-96F7C06514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05" name="Group 4104">
            <a:extLst>
              <a:ext uri="{FF2B5EF4-FFF2-40B4-BE49-F238E27FC236}">
                <a16:creationId xmlns:a16="http://schemas.microsoft.com/office/drawing/2014/main" id="{89BC9D38-9241-4F71-9B45-73827299E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29962" cy="6856214"/>
            <a:chOff x="-15736" y="0"/>
            <a:chExt cx="12229962" cy="6856214"/>
          </a:xfrm>
        </p:grpSpPr>
        <p:pic>
          <p:nvPicPr>
            <p:cNvPr id="4106" name="Picture 4105">
              <a:extLst>
                <a:ext uri="{FF2B5EF4-FFF2-40B4-BE49-F238E27FC236}">
                  <a16:creationId xmlns:a16="http://schemas.microsoft.com/office/drawing/2014/main" id="{0D302979-39A3-4421-821D-94D6E00BCE8F}"/>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107" name="Rectangle 4106">
              <a:extLst>
                <a:ext uri="{FF2B5EF4-FFF2-40B4-BE49-F238E27FC236}">
                  <a16:creationId xmlns:a16="http://schemas.microsoft.com/office/drawing/2014/main" id="{68E001BA-C181-4F47-9ABC-DF4C85AB4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108" name="Picture 4107">
              <a:extLst>
                <a:ext uri="{FF2B5EF4-FFF2-40B4-BE49-F238E27FC236}">
                  <a16:creationId xmlns:a16="http://schemas.microsoft.com/office/drawing/2014/main" id="{7EF07F1E-BD52-4B06-A38E-BF29F8E285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4109" name="Picture 4108">
              <a:extLst>
                <a:ext uri="{FF2B5EF4-FFF2-40B4-BE49-F238E27FC236}">
                  <a16:creationId xmlns:a16="http://schemas.microsoft.com/office/drawing/2014/main" id="{A68BE646-889B-49C2-95AF-90BAE5D29A92}"/>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p:cNvSpPr>
            <a:spLocks noGrp="1"/>
          </p:cNvSpPr>
          <p:nvPr>
            <p:ph type="title"/>
          </p:nvPr>
        </p:nvSpPr>
        <p:spPr>
          <a:xfrm>
            <a:off x="4626508" y="982132"/>
            <a:ext cx="6270090" cy="1303867"/>
          </a:xfrm>
        </p:spPr>
        <p:txBody>
          <a:bodyPr>
            <a:normAutofit/>
          </a:bodyPr>
          <a:lstStyle/>
          <a:p>
            <a:r>
              <a:rPr lang="en-GB"/>
              <a:t>1910 - 1920</a:t>
            </a:r>
          </a:p>
        </p:txBody>
      </p:sp>
      <p:sp>
        <p:nvSpPr>
          <p:cNvPr id="4111" name="Rectangle 4110">
            <a:extLst>
              <a:ext uri="{FF2B5EF4-FFF2-40B4-BE49-F238E27FC236}">
                <a16:creationId xmlns:a16="http://schemas.microsoft.com/office/drawing/2014/main" id="{B3085476-B49E-49ED-87D2-1165E69D26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644" y="1092200"/>
            <a:ext cx="3059206" cy="4515104"/>
          </a:xfrm>
          <a:prstGeom prst="rect">
            <a:avLst/>
          </a:prstGeom>
          <a:solidFill>
            <a:schemeClr val="bg1"/>
          </a:solidFill>
          <a:ln w="57150" cmpd="thickThin">
            <a:solidFill>
              <a:schemeClr val="tx1">
                <a:lumMod val="50000"/>
                <a:lumOff val="50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An image depicting Herbert Lewis MP author of the Lewis Report 1917"/>
          <p:cNvPicPr>
            <a:picLocks noChangeAspect="1" noChangeArrowheads="1"/>
          </p:cNvPicPr>
          <p:nvPr/>
        </p:nvPicPr>
        <p:blipFill>
          <a:blip r:embed="rId6">
            <a:extLst>
              <a:ext uri="{28A0092B-C50C-407E-A947-70E740481C1C}">
                <a14:useLocalDpi xmlns:a14="http://schemas.microsoft.com/office/drawing/2010/main" val="0"/>
              </a:ext>
            </a:extLst>
          </a:blip>
          <a:srcRect r="4132" b="1"/>
          <a:stretch/>
        </p:blipFill>
        <p:spPr bwMode="auto">
          <a:xfrm>
            <a:off x="1412683" y="1410208"/>
            <a:ext cx="2433793" cy="3858780"/>
          </a:xfrm>
          <a:prstGeom prst="rect">
            <a:avLst/>
          </a:prstGeom>
          <a:noFill/>
          <a:extLst>
            <a:ext uri="{909E8E84-426E-40DD-AFC4-6F175D3DCCD1}">
              <a14:hiddenFill xmlns:a14="http://schemas.microsoft.com/office/drawing/2010/main">
                <a:solidFill>
                  <a:srgbClr val="FFFFFF"/>
                </a:solidFill>
              </a14:hiddenFill>
            </a:ext>
          </a:extLst>
        </p:spPr>
      </p:pic>
      <p:cxnSp>
        <p:nvCxnSpPr>
          <p:cNvPr id="4113" name="Straight Connector 4112">
            <a:extLst>
              <a:ext uri="{FF2B5EF4-FFF2-40B4-BE49-F238E27FC236}">
                <a16:creationId xmlns:a16="http://schemas.microsoft.com/office/drawing/2014/main" id="{59BA5C68-DFCC-4101-8403-F96781CDDD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26508" y="2400639"/>
            <a:ext cx="6270089" cy="0"/>
          </a:xfrm>
          <a:prstGeom prst="line">
            <a:avLst/>
          </a:prstGeom>
        </p:spPr>
        <p:style>
          <a:lnRef idx="2">
            <a:schemeClr val="accent1"/>
          </a:lnRef>
          <a:fillRef idx="0">
            <a:schemeClr val="accent1"/>
          </a:fillRef>
          <a:effectRef idx="1">
            <a:schemeClr val="accent1"/>
          </a:effectRef>
          <a:fontRef idx="minor">
            <a:schemeClr val="tx1"/>
          </a:fontRef>
        </p:style>
      </p:cxnSp>
      <p:sp>
        <p:nvSpPr>
          <p:cNvPr id="3" name="Content Placeholder 2"/>
          <p:cNvSpPr>
            <a:spLocks noGrp="1"/>
          </p:cNvSpPr>
          <p:nvPr>
            <p:ph idx="1"/>
          </p:nvPr>
        </p:nvSpPr>
        <p:spPr>
          <a:xfrm>
            <a:off x="4636482" y="2556932"/>
            <a:ext cx="6260114" cy="3318936"/>
          </a:xfrm>
        </p:spPr>
        <p:txBody>
          <a:bodyPr>
            <a:normAutofit/>
          </a:bodyPr>
          <a:lstStyle/>
          <a:p>
            <a:pPr>
              <a:lnSpc>
                <a:spcPct val="90000"/>
              </a:lnSpc>
            </a:pPr>
            <a:r>
              <a:rPr lang="en-GB" sz="1900"/>
              <a:t>1911 Acland Report - Examinations in Secondary Schools</a:t>
            </a:r>
          </a:p>
          <a:p>
            <a:pPr>
              <a:lnSpc>
                <a:spcPct val="90000"/>
              </a:lnSpc>
            </a:pPr>
            <a:r>
              <a:rPr lang="en-GB" sz="1900"/>
              <a:t>1913 Acland Report - Practical Work in Secondary Schools</a:t>
            </a:r>
          </a:p>
          <a:p>
            <a:pPr>
              <a:lnSpc>
                <a:spcPct val="90000"/>
              </a:lnSpc>
            </a:pPr>
            <a:r>
              <a:rPr lang="en-GB" sz="1900"/>
              <a:t>1914 Education (provision of meals) Act</a:t>
            </a:r>
          </a:p>
          <a:p>
            <a:pPr>
              <a:lnSpc>
                <a:spcPct val="90000"/>
              </a:lnSpc>
            </a:pPr>
            <a:r>
              <a:rPr lang="en-GB" sz="1900"/>
              <a:t>1917 Lewis Report </a:t>
            </a:r>
          </a:p>
          <a:p>
            <a:pPr>
              <a:lnSpc>
                <a:spcPct val="90000"/>
              </a:lnSpc>
            </a:pPr>
            <a:r>
              <a:rPr lang="en-GB" sz="1900" u="sng"/>
              <a:t>1918 Education Act (Fisher)</a:t>
            </a:r>
          </a:p>
          <a:p>
            <a:pPr>
              <a:lnSpc>
                <a:spcPct val="90000"/>
              </a:lnSpc>
            </a:pPr>
            <a:r>
              <a:rPr lang="en-GB" sz="1900"/>
              <a:t>1920 Young Report - Report of the Departmental Committee on Scholarships and Free Places </a:t>
            </a:r>
          </a:p>
          <a:p>
            <a:pPr>
              <a:lnSpc>
                <a:spcPct val="90000"/>
              </a:lnSpc>
            </a:pPr>
            <a:endParaRPr lang="en-GB" sz="1900"/>
          </a:p>
          <a:p>
            <a:pPr>
              <a:lnSpc>
                <a:spcPct val="90000"/>
              </a:lnSpc>
            </a:pPr>
            <a:endParaRPr lang="en-GB" sz="1900"/>
          </a:p>
        </p:txBody>
      </p:sp>
    </p:spTree>
    <p:extLst>
      <p:ext uri="{BB962C8B-B14F-4D97-AF65-F5344CB8AC3E}">
        <p14:creationId xmlns:p14="http://schemas.microsoft.com/office/powerpoint/2010/main" val="20517855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3"/>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95402" y="982132"/>
            <a:ext cx="9601196" cy="1303867"/>
          </a:xfrm>
        </p:spPr>
        <p:txBody>
          <a:bodyPr>
            <a:normAutofit/>
          </a:bodyPr>
          <a:lstStyle/>
          <a:p>
            <a:r>
              <a:rPr lang="en-GB">
                <a:solidFill>
                  <a:srgbClr val="262626"/>
                </a:solidFill>
              </a:rPr>
              <a:t>1921 - 1926</a:t>
            </a:r>
          </a:p>
        </p:txBody>
      </p:sp>
      <p:graphicFrame>
        <p:nvGraphicFramePr>
          <p:cNvPr id="5" name="Content Placeholder 2">
            <a:extLst>
              <a:ext uri="{FF2B5EF4-FFF2-40B4-BE49-F238E27FC236}">
                <a16:creationId xmlns:a16="http://schemas.microsoft.com/office/drawing/2014/main" id="{CB6F0786-1B2B-F6F4-0911-0E4CCBD45624}"/>
              </a:ext>
            </a:extLst>
          </p:cNvPr>
          <p:cNvGraphicFramePr>
            <a:graphicFrameLocks noGrp="1"/>
          </p:cNvGraphicFramePr>
          <p:nvPr>
            <p:ph idx="1"/>
            <p:extLst>
              <p:ext uri="{D42A27DB-BD31-4B8C-83A1-F6EECF244321}">
                <p14:modId xmlns:p14="http://schemas.microsoft.com/office/powerpoint/2010/main" val="3228207653"/>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67858793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41A922-DF97-444E-866C-9F755C7F2472}"/>
              </a:ext>
            </a:extLst>
          </p:cNvPr>
          <p:cNvSpPr>
            <a:spLocks noGrp="1"/>
          </p:cNvSpPr>
          <p:nvPr>
            <p:ph type="title"/>
          </p:nvPr>
        </p:nvSpPr>
        <p:spPr>
          <a:xfrm>
            <a:off x="1295402" y="982132"/>
            <a:ext cx="9601196" cy="1303867"/>
          </a:xfrm>
        </p:spPr>
        <p:txBody>
          <a:bodyPr>
            <a:normAutofit/>
          </a:bodyPr>
          <a:lstStyle/>
          <a:p>
            <a:r>
              <a:rPr lang="en-GB">
                <a:solidFill>
                  <a:srgbClr val="262626"/>
                </a:solidFill>
              </a:rPr>
              <a:t>1927 - 1936</a:t>
            </a:r>
          </a:p>
        </p:txBody>
      </p:sp>
      <p:graphicFrame>
        <p:nvGraphicFramePr>
          <p:cNvPr id="6" name="Content Placeholder 2">
            <a:extLst>
              <a:ext uri="{FF2B5EF4-FFF2-40B4-BE49-F238E27FC236}">
                <a16:creationId xmlns:a16="http://schemas.microsoft.com/office/drawing/2014/main" id="{FD3CEEEE-D531-3C43-DBAC-9569DBC2BAA4}"/>
              </a:ext>
            </a:extLst>
          </p:cNvPr>
          <p:cNvGraphicFramePr>
            <a:graphicFrameLocks noGrp="1"/>
          </p:cNvGraphicFramePr>
          <p:nvPr>
            <p:ph idx="1"/>
            <p:extLst>
              <p:ext uri="{D42A27DB-BD31-4B8C-83A1-F6EECF244321}">
                <p14:modId xmlns:p14="http://schemas.microsoft.com/office/powerpoint/2010/main" val="337951121"/>
              </p:ext>
            </p:extLst>
          </p:nvPr>
        </p:nvGraphicFramePr>
        <p:xfrm>
          <a:off x="1295400" y="2772384"/>
          <a:ext cx="9601197" cy="287488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2711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Did we meet our Objectives?</a:t>
            </a:r>
          </a:p>
        </p:txBody>
      </p:sp>
      <p:sp>
        <p:nvSpPr>
          <p:cNvPr id="3" name="Content Placeholder 2"/>
          <p:cNvSpPr>
            <a:spLocks noGrp="1"/>
          </p:cNvSpPr>
          <p:nvPr>
            <p:ph idx="1"/>
          </p:nvPr>
        </p:nvSpPr>
        <p:spPr/>
        <p:txBody>
          <a:bodyPr>
            <a:normAutofit/>
          </a:bodyPr>
          <a:lstStyle/>
          <a:p>
            <a:pPr>
              <a:buSzPct val="114999"/>
            </a:pPr>
            <a:r>
              <a:rPr lang="en-GB" dirty="0"/>
              <a:t>Can you: </a:t>
            </a:r>
          </a:p>
          <a:p>
            <a:pPr lvl="1"/>
            <a:r>
              <a:rPr lang="en-GB" dirty="0"/>
              <a:t>identify the key early acts and reports that shaped educational policy?</a:t>
            </a:r>
          </a:p>
          <a:p>
            <a:pPr lvl="1"/>
            <a:r>
              <a:rPr lang="en-GB" dirty="0"/>
              <a:t>analyse the key early acts and identify compromises that were made when they were formed?</a:t>
            </a:r>
          </a:p>
        </p:txBody>
      </p:sp>
    </p:spTree>
    <p:extLst>
      <p:ext uri="{BB962C8B-B14F-4D97-AF65-F5344CB8AC3E}">
        <p14:creationId xmlns:p14="http://schemas.microsoft.com/office/powerpoint/2010/main" val="19563278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Questions?</a:t>
            </a:r>
          </a:p>
        </p:txBody>
      </p:sp>
      <p:sp>
        <p:nvSpPr>
          <p:cNvPr id="3" name="Text Placeholder 2"/>
          <p:cNvSpPr>
            <a:spLocks noGrp="1"/>
          </p:cNvSpPr>
          <p:nvPr>
            <p:ph type="body" idx="1"/>
          </p:nvPr>
        </p:nvSpPr>
        <p:spPr/>
        <p:txBody>
          <a:bodyPr/>
          <a:lstStyle/>
          <a:p>
            <a:r>
              <a:rPr lang="en-GB" err="1"/>
              <a:t>Cwestiynau</a:t>
            </a:r>
            <a:r>
              <a:rPr lang="en-GB"/>
              <a:t>?</a:t>
            </a:r>
          </a:p>
        </p:txBody>
      </p:sp>
    </p:spTree>
    <p:extLst>
      <p:ext uri="{BB962C8B-B14F-4D97-AF65-F5344CB8AC3E}">
        <p14:creationId xmlns:p14="http://schemas.microsoft.com/office/powerpoint/2010/main" val="109231955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TotalTime>
  <Words>4371</Words>
  <Application>Microsoft Office PowerPoint</Application>
  <PresentationFormat>Widescreen</PresentationFormat>
  <Paragraphs>294</Paragraphs>
  <Slides>37</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ＭＳ Ｐゴシック</vt:lpstr>
      <vt:lpstr>Arial</vt:lpstr>
      <vt:lpstr>Calibri</vt:lpstr>
      <vt:lpstr>Garamond</vt:lpstr>
      <vt:lpstr>Organic</vt:lpstr>
      <vt:lpstr>Addysg: Ddoe, Heddiw, Yfory Education: Past, Present, Future</vt:lpstr>
      <vt:lpstr>Session overview</vt:lpstr>
      <vt:lpstr> Aims</vt:lpstr>
      <vt:lpstr> Learning Outcomes</vt:lpstr>
      <vt:lpstr>Timetable</vt:lpstr>
      <vt:lpstr>Assignment</vt:lpstr>
      <vt:lpstr>Moodle</vt:lpstr>
      <vt:lpstr>What is an academic scrapbook?</vt:lpstr>
      <vt:lpstr>Academic Scrapbook</vt:lpstr>
      <vt:lpstr>Politics</vt:lpstr>
      <vt:lpstr> The government’s role</vt:lpstr>
      <vt:lpstr> Education policy</vt:lpstr>
      <vt:lpstr>PowerPoint Presentation</vt:lpstr>
      <vt:lpstr>Education for the few</vt:lpstr>
      <vt:lpstr>Before 1870</vt:lpstr>
      <vt:lpstr>Who did and did not want mass education?</vt:lpstr>
      <vt:lpstr>Why did we need a mass education system?</vt:lpstr>
      <vt:lpstr>Education in Wales</vt:lpstr>
      <vt:lpstr> Bilingualism in Wales</vt:lpstr>
      <vt:lpstr>Chronology of key developments in education</vt:lpstr>
      <vt:lpstr>Treachery of the Blue Books 1847</vt:lpstr>
      <vt:lpstr>Treachery of the Blue Books 1847</vt:lpstr>
      <vt:lpstr>Treachery of the Blue Books 1847</vt:lpstr>
      <vt:lpstr>Treachery of the Blue Books 1847</vt:lpstr>
      <vt:lpstr>Treachery of the Blue  Books</vt:lpstr>
      <vt:lpstr>Time Line</vt:lpstr>
      <vt:lpstr>1860 - 1879</vt:lpstr>
      <vt:lpstr>Task</vt:lpstr>
      <vt:lpstr>Feedback</vt:lpstr>
      <vt:lpstr>Contested nature of educational developments</vt:lpstr>
      <vt:lpstr>1880 - 1900</vt:lpstr>
      <vt:lpstr>1901 - 1909</vt:lpstr>
      <vt:lpstr>1910 - 1920</vt:lpstr>
      <vt:lpstr>1921 - 1926</vt:lpstr>
      <vt:lpstr>1927 - 1936</vt:lpstr>
      <vt:lpstr>Did we meet our Objectives?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Ross Phillips</cp:lastModifiedBy>
  <cp:revision>18</cp:revision>
  <dcterms:created xsi:type="dcterms:W3CDTF">2021-06-11T09:52:12Z</dcterms:created>
  <dcterms:modified xsi:type="dcterms:W3CDTF">2024-08-19T12:19:04Z</dcterms:modified>
</cp:coreProperties>
</file>