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2"/>
  </p:normalViewPr>
  <p:slideViewPr>
    <p:cSldViewPr snapToGrid="0">
      <p:cViewPr>
        <p:scale>
          <a:sx n="80" d="100"/>
          <a:sy n="80" d="100"/>
        </p:scale>
        <p:origin x="1800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5E265-5F11-9643-BBB5-C41A154D5F5C}" type="datetimeFigureOut">
              <a:rPr lang="en-US" smtClean="0"/>
              <a:t>2/27/26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1809F6-FB92-7A4E-9B22-658C012DE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97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1809F6-FB92-7A4E-9B22-658C012DE7D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581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1809F6-FB92-7A4E-9B22-658C012DE7D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79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0E780-E1D1-71EC-8834-D980827836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D8487E-D585-402A-E750-9211E0604D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26F9A-F838-A7F7-F3DE-6D4F11F74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E8D7C-8000-758D-F967-9E98C1B4B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04FB0-AD4E-7ED3-9B5D-9B64FFF65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248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5D44B-0B92-F490-1D7F-A383545B0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611F9-2BAC-6298-A63A-B2AB307A1A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A44F0-4A8A-4374-F431-C29593F0D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10939-A731-1851-D487-4D46546A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C106F-6A47-D8D0-8378-EE8FAA039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756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B9EB3-9F14-CA37-7EBA-3843DE3DB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7A2DC5-98B7-DC58-42E5-3A4635E887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A3F78-F410-07B8-CDF0-A32DF7B50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567EE-9B65-E646-708B-A88889227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B52A2-EAF6-3D03-A2DE-B505F32FB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160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CEFC4-1DAF-DE8B-A94B-F73127729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1ECCB-F3CC-3999-0969-E5D560AA7C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01FD84-E982-4869-36F1-69A07DB465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94E16-5EFA-20BF-7DDE-5F729BCEE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DF13E5-9E5A-F0C6-86F1-72A6597CE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91C0B5-F473-A7D6-853A-F7ED9758D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010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A0958-AFE8-1E97-C170-F9BDCE733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6BF0FC-0448-5004-16EA-814E5D907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B60F81-7468-1CC6-D930-8AB67D01C1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6DA157-2219-F7D0-F02F-D9F38DA20D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733A39-3C97-BB07-606B-ABCEC136A2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85FD49-974E-2C23-4B2A-180F4F353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534F8-85B2-D5CC-6B71-604FA4C0C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36A43E-AB25-889B-D90B-4DB8A3E3A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481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E915F-0D37-AC1F-8D72-974B5CB86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5A8740-8951-C41B-51E5-A8CA88755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838DAF-1AEA-BF8E-4640-FDE0B7C85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1EC486-6FA5-2F4E-08EE-AA021DD57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109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1EF0A8-B3EE-8343-4752-2A2AF5B9B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B42079-081F-986E-779C-0A5D1ED4F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149CD1-A1BA-39BF-1F07-9A506B8C9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981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F7065-CC87-0A09-850F-989036BA4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673DF-FE26-1898-753E-2DF64F3E2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AA748B-8249-A71A-ABFE-B313E369E6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B35E97-3B21-A233-B517-D7CEB92D0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F1C01F-B00C-6EAE-40A5-26C72C990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1E99E-EB15-392A-F0CE-7019B3780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287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62D8D-DDAB-FB69-3039-7D4D9363F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31D61C-945C-4E1E-3C86-3C74EAFD05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90F7AB-5A0E-8192-9102-A3542ACC3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D3B477-35B1-659C-085F-01409AEBC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8306E5-4593-261B-1058-1C9767973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A6B6F3-098B-9434-187B-806870A8E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784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D4092-7FD2-701E-810C-4C8D5D5A4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269C13-0B17-96B5-B441-0D094B03D7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E6428-62DA-9C07-32CF-E17067FCC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226DF-FE01-D940-BFAF-EF8479A97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853B4-00AB-69A1-7CDD-94800F4AB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13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4B167C-E6CD-3305-B656-A56669FFF0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8BE977-BEC0-5C66-4340-3C4B6882A8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22639-C819-2B27-2559-4605C2A4D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D3CEE8-FAA9-FA67-03DF-803820267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32ACAD-6C24-5A34-2C7C-006A09491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158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and white image of a rose&#10;&#10;AI-generated content may be incorrect.">
            <a:extLst>
              <a:ext uri="{FF2B5EF4-FFF2-40B4-BE49-F238E27FC236}">
                <a16:creationId xmlns:a16="http://schemas.microsoft.com/office/drawing/2014/main" id="{6C933FB5-4983-15F5-65FC-52065CCBA97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-85107" y="-119444"/>
            <a:ext cx="12362213" cy="8241475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DAFCBE-D148-FBDE-32E9-D85315EC1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8C49A-4DF9-5247-34CE-61FD556067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6AA3B4-B62D-E69F-9FE1-B68B77E679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021F5C-2B6F-2749-90BD-B7033EB721CB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3D4C1-61C6-02E9-147C-93B4829303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F9AB4-F2A1-26F5-8D6D-3EAD14AFEE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57C595-DED7-744E-B684-9534923B7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177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tv.com/news/wales/2024-11-29/wales-first-in-uk-to-introduce-new-safety-rules-around-tattoos-and-piercings?utm_source=chatgpt.com" TargetMode="External"/><Relationship Id="rId3" Type="http://schemas.openxmlformats.org/officeDocument/2006/relationships/hyperlink" Target="https://www.ibisworld.com/united-kingdom/number-of-businesses/tattoo-artists/5105/?utm_source=chatgpt.com" TargetMode="External"/><Relationship Id="rId7" Type="http://schemas.openxmlformats.org/officeDocument/2006/relationships/hyperlink" Target="https://www.gov.uk/find-licences/skin-piercing-and-tattooing?utm_source=chatgpt.com" TargetMode="External"/><Relationship Id="rId2" Type="http://schemas.openxmlformats.org/officeDocument/2006/relationships/hyperlink" Target="https://www.ibisworld.com/united-kingdom/market-size/tattoo-artists/5105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wales-introduce-uk-first-mandatory-national-licensing-scheme-special-procedures-such-tattoos?utm_source=chatgpt.com" TargetMode="External"/><Relationship Id="rId5" Type="http://schemas.openxmlformats.org/officeDocument/2006/relationships/hyperlink" Target="https://www.gov.wales/wales-first-uk-implement-licensing-special-procedures-tattoos?utm_source=chatgpt.com" TargetMode="External"/><Relationship Id="rId10" Type="http://schemas.openxmlformats.org/officeDocument/2006/relationships/hyperlink" Target="https://www.theguardian.com/fashion/2024/oct/04/the-ultimate-reminder-readers-on-what-their-tattoos-mean-to-them?utm_source=chatgpt.com" TargetMode="External"/><Relationship Id="rId4" Type="http://schemas.openxmlformats.org/officeDocument/2006/relationships/hyperlink" Target="https://www.ibisworld.com/united-kingdom/employment/tattoo-artists/5105/" TargetMode="External"/><Relationship Id="rId9" Type="http://schemas.openxmlformats.org/officeDocument/2006/relationships/hyperlink" Target="https://www.cognitivemarketresearch.com/regional-analysis/europe-tattoo-market-report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F2E64-C5AD-2BFA-5696-BEE2535098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7EBE15-DA9C-B421-7110-65E8AC4AAB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business card with a rose&#10;&#10;AI-generated content may be incorrect.">
            <a:extLst>
              <a:ext uri="{FF2B5EF4-FFF2-40B4-BE49-F238E27FC236}">
                <a16:creationId xmlns:a16="http://schemas.microsoft.com/office/drawing/2014/main" id="{9A549DDB-DCC3-FD74-4C5E-66596BC2A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2407" y="-157163"/>
            <a:ext cx="12596813" cy="839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231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3C639-B61F-406A-240E-2C9F6CA61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A5E99-483A-5720-F642-D6A0C0272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preparation research, writing, editing or presentation of this assignment. All ideas, analysis and written content are entirely my own work. </a:t>
            </a:r>
          </a:p>
        </p:txBody>
      </p:sp>
    </p:spTree>
    <p:extLst>
      <p:ext uri="{BB962C8B-B14F-4D97-AF65-F5344CB8AC3E}">
        <p14:creationId xmlns:p14="http://schemas.microsoft.com/office/powerpoint/2010/main" val="2002480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DFFD3-AF46-F7AA-67BF-313C212D7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D772-99AE-0754-A1A3-7869DF2E1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Tattoo Studio is a boutique fine-line tattoo studio based in Cardiff. It focuses on elegant, minimalist, and feminine tattoo designs.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The studio offers precise line work and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consultations to make sure each tattoo is meaningful and unique.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aims to provide a clean, safe and comfortable environment, giving clients a premium and positive experience.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810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8CDB6-783E-59DD-D65D-0FFCE3282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Mission, Vision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58ADE-68AB-4CD5-D2EC-23E343EA9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create elegant and meaningful tattoos in a safe, clean and professional environment where clients feel confident and comfortable.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become one of the most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fine-line tattoo studios in Cardiff and expand the brand across South Wales in the future.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– Year 1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Reach £120,000 in revenue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Build a strong social media presence with at least 5,000 followers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Achieve break-even within the first 8–10 months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Build a loyal client base with high repeat bookings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545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6F946-E281-2EFE-CC90-3E5046101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Market and Market </a:t>
            </a:r>
            <a:b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905E-2D15-6F7B-DDFD-6FF8BCE15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  <a:p>
            <a:pPr>
              <a:buNone/>
            </a:pP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Tattoo Studio focuses mainly on women aged 18–35, including students and young professionals living in Cardiff.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 has a large student population and a strong social media culture, which increases demand for trendy and aesthetic tattoo styles.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growing demand in the UK for fine-line and minimalist tattoos, especially influenced by TikTok and Instagram trends.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Cardiff, most studios focus on traditional or heavy tattoo styles. This creates a gap in the market for a boutique studio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specialised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feminine fine-line designs.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56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B77C5-0960-FDAF-E9CE-E5C61E2BC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 and </a:t>
            </a:r>
            <a:b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5965A-615B-2049-DC7B-DEB1D6541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USP and Competitive Advantage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Tattoo Studio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specialises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fine-line and minimalist tattoos with a strong feminine and modern aesthetic.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The studio offers a boutique experience focused on comfort, hygiene and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designs.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Clear niche focus in fine-line tattoos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visual branding and social media presence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and aesthetic studio environment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client experience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not competing with traditional tattoo studios. It targets a specific market segment that values precision, elegance and a clean atmosphere.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042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B8ED3-8DD3-0563-6D22-CD0859266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 and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3ECC3-2F9E-F287-931E-1D2757BF36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pPr>
              <a:buNone/>
            </a:pP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Tattoo Studio will operate as a Private Limited Company.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structure protects the owner’s personal finances and gives the business a more professional image.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also allows future growth and the possibility of new investors.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studio will be located in Cardiff city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area has high foot traffic and a large student population.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in the city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increases visibility and attracts walk-in clients.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estimated monthly rent is between £1,500 and £2,000.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104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884A-08C7-177B-D1A6-022274C99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BDF63-79D5-6CB8-EB61-1D254CFAA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Startup Costs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estimated startup cost for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Tattoo Studio is between £50,000 and £60,000.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expenses include equipment, studio renovation, licenses, insurance and initial marketing.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Revenue Projection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average price per tattoo is estimated at £120.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 studio completes 5 tattoos per day, 5 days per week, this can generate around £12,000 to £14,000 per month.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Projected annual revenue is estimated at £120,000 or more.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Break-even Point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is expected to reach break-even within the first 8 to 10 months.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290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F7A9E-EACC-BC21-A2F1-DC0431C3E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pic>
        <p:nvPicPr>
          <p:cNvPr id="5" name="Content Placeholder 4" descr="A diagram of a business&#10;&#10;AI-generated content may be incorrect.">
            <a:extLst>
              <a:ext uri="{FF2B5EF4-FFF2-40B4-BE49-F238E27FC236}">
                <a16:creationId xmlns:a16="http://schemas.microsoft.com/office/drawing/2014/main" id="{CBEF9C92-10B4-F410-3CAB-B1E125502F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00249" y="1982787"/>
            <a:ext cx="8191501" cy="5461001"/>
          </a:xfrm>
        </p:spPr>
      </p:pic>
    </p:spTree>
    <p:extLst>
      <p:ext uri="{BB962C8B-B14F-4D97-AF65-F5344CB8AC3E}">
        <p14:creationId xmlns:p14="http://schemas.microsoft.com/office/powerpoint/2010/main" val="1315455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172ED-6B81-FC1E-D8F1-B17BA03A1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 Month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ABD69-1165-EF3B-CEF2-767DF4EE3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824411" cy="5489575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Months 1–3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 campaign on Instagram and TikTok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daily content showing tattoo process and results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opening offers and student discounts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Months 4–6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paid ads on TikTok and Instagram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 client testimonials and reviews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referral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discounts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Months 7–12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Collaborate with local influencers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flash tattoo days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Build email list for repeat clients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Focus on building strong online community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457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siness card and a card&#10;&#10;AI-generated content may be incorrect.">
            <a:extLst>
              <a:ext uri="{FF2B5EF4-FFF2-40B4-BE49-F238E27FC236}">
                <a16:creationId xmlns:a16="http://schemas.microsoft.com/office/drawing/2014/main" id="{ECB70120-FDF4-2FC9-1DD5-7498235DB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2758" y="1669715"/>
            <a:ext cx="8566484" cy="571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663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ompany&#10;&#10;AI-generated content may be incorrect.">
            <a:extLst>
              <a:ext uri="{FF2B5EF4-FFF2-40B4-BE49-F238E27FC236}">
                <a16:creationId xmlns:a16="http://schemas.microsoft.com/office/drawing/2014/main" id="{083F64D0-6CC6-3E93-5081-B55DAA257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5002" y="1701799"/>
            <a:ext cx="9141995" cy="6094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824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F9D92-4C5B-711A-E1B7-19F9F9AEB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£100,000 Expansion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62539-541C-782B-8DB8-3A31F29E5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Studio Expansion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£30,000 to create a second treatment room and improve interior design.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Artists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£20,000 to recruit and support two additional tattoo artists.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 Investment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£15,000 for advanced equipment, including laser tattoo removal.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Growth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£15,000 for larger social media campaigns and paid advertising.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Working Capital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£20,000 reserved as financial support for stable growth.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6155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5633A-CAF2-A861-F6E1-B83320EB0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Projected Growth After </a:t>
            </a:r>
            <a:b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C07FD-1D45-4AE1-F228-84191A14C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Capacity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a second treatment room and more artists, the studio can serve up to 10–12 clients per day.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Revenue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Projected annual revenue can increase to £250,000 or more within 24 months.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Stronger Brand Position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Expanded marketing will increase online visibility and client reach across South Wales.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Long-Term Expansion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The business will be positioned to open a second location in the future.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631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0B0EB-8DCC-4FB7-1B9F-5FEFA6A67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B3422-16C3-38F4-7975-18CCC684E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6495" cy="5281028"/>
          </a:xfrm>
        </p:spPr>
        <p:txBody>
          <a:bodyPr/>
          <a:lstStyle/>
          <a:p>
            <a:pPr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Tattoo Studio is a focused, niche business built around fine-line and minimalist tattoo designs.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studio targets a growing market with strong demand and clear brand identity.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a £100,000 investment,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Linecraft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can expand capacity, increase revenue and strengthen its position in Cardiff.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investment will accelerate growth and support long-term business expansion.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610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A742A-E4F3-339A-34B3-1B58BC085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42094-B718-8AB5-36D9-F8A529E3A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760242" cy="6131259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1. IBISWorld (2024) </a:t>
            </a:r>
            <a:r>
              <a:rPr lang="en-US" i="1" dirty="0">
                <a:solidFill>
                  <a:schemeClr val="bg1"/>
                </a:solidFill>
              </a:rPr>
              <a:t>Tattoo Artists in the UK Market Size</a:t>
            </a:r>
            <a:r>
              <a:rPr lang="en-US" dirty="0">
                <a:solidFill>
                  <a:schemeClr val="bg1"/>
                </a:solidFill>
              </a:rPr>
              <a:t>, IBISWorld, viewed 20 Feb 2026, </a:t>
            </a:r>
            <a:r>
              <a:rPr lang="en-US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https://www.ibisworld.com/united-kingdom/market-size/tattoo-artists/5105/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2. IBISWorld (2024) </a:t>
            </a:r>
            <a:r>
              <a:rPr lang="en-US" i="1" dirty="0">
                <a:solidFill>
                  <a:schemeClr val="bg1"/>
                </a:solidFill>
              </a:rPr>
              <a:t>Tattoo Artists in the UK Number of Businesses</a:t>
            </a:r>
            <a:r>
              <a:rPr lang="en-US" dirty="0">
                <a:solidFill>
                  <a:schemeClr val="bg1"/>
                </a:solidFill>
              </a:rPr>
              <a:t>, IBISWorld, viewed 20 Feb 2026, </a:t>
            </a:r>
            <a:r>
              <a:rPr lang="en-US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https://www.ibisworld.com/united-kingdom/number-of-businesses/tattoo-artists/5105/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3. IBISWorld (2024) </a:t>
            </a:r>
            <a:r>
              <a:rPr lang="en-US" i="1" dirty="0">
                <a:solidFill>
                  <a:schemeClr val="bg1"/>
                </a:solidFill>
              </a:rPr>
              <a:t>Tattoo Artists in the UK Employment</a:t>
            </a:r>
            <a:r>
              <a:rPr lang="en-US" dirty="0">
                <a:solidFill>
                  <a:schemeClr val="bg1"/>
                </a:solidFill>
              </a:rPr>
              <a:t>, IBISWorld, viewed 20 Feb 2026, </a:t>
            </a:r>
            <a:r>
              <a:rPr lang="en-US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https://www.ibisworld.com/united-kingdom/employment/tattoo-artists/5105/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4. Welsh Government (2024) </a:t>
            </a:r>
            <a:r>
              <a:rPr lang="en-US" i="1" dirty="0">
                <a:solidFill>
                  <a:schemeClr val="bg1"/>
                </a:solidFill>
              </a:rPr>
              <a:t>Wales first in UK to implement licensing for special procedures like tattoos</a:t>
            </a:r>
            <a:r>
              <a:rPr lang="en-US" dirty="0">
                <a:solidFill>
                  <a:schemeClr val="bg1"/>
                </a:solidFill>
              </a:rPr>
              <a:t>, Welsh Government, viewed 20 Feb 2026, </a:t>
            </a:r>
            <a:r>
              <a:rPr lang="en-US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https://www.gov.wales/wales-first-uk-implement-licensing-special-procedures-tattoos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5. Welsh Government (2023) </a:t>
            </a:r>
            <a:r>
              <a:rPr lang="en-US" i="1" dirty="0">
                <a:solidFill>
                  <a:schemeClr val="bg1"/>
                </a:solidFill>
              </a:rPr>
              <a:t>Wales to introduce UK-first mandatory national licensing scheme…</a:t>
            </a:r>
            <a:r>
              <a:rPr lang="en-US" dirty="0">
                <a:solidFill>
                  <a:schemeClr val="bg1"/>
                </a:solidFill>
              </a:rPr>
              <a:t>, Welsh Government, viewed 20 Feb 2026, </a:t>
            </a:r>
            <a:r>
              <a:rPr lang="en-US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https://www.gov.wales/wales-introduce-uk-first-mandatory-national-licensing-scheme-special-procedures-such-tattoos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6. GOV.UK (2025) </a:t>
            </a:r>
            <a:r>
              <a:rPr lang="en-US" i="1" dirty="0">
                <a:solidFill>
                  <a:schemeClr val="bg1"/>
                </a:solidFill>
              </a:rPr>
              <a:t>Tattoo, piercing and electrolysis </a:t>
            </a:r>
            <a:r>
              <a:rPr lang="en-US" i="1" dirty="0" err="1">
                <a:solidFill>
                  <a:schemeClr val="bg1"/>
                </a:solidFill>
              </a:rPr>
              <a:t>licence</a:t>
            </a:r>
            <a:r>
              <a:rPr lang="en-US" i="1" dirty="0">
                <a:solidFill>
                  <a:schemeClr val="bg1"/>
                </a:solidFill>
              </a:rPr>
              <a:t> (England and Wales)</a:t>
            </a:r>
            <a:r>
              <a:rPr lang="en-US" dirty="0">
                <a:solidFill>
                  <a:schemeClr val="bg1"/>
                </a:solidFill>
              </a:rPr>
              <a:t>, GOV.UK, viewed 20 Feb 2026, </a:t>
            </a:r>
            <a:r>
              <a:rPr lang="en-US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https://www.gov.uk/find-licences/skin-piercing-and-tattooing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7. Ofcom (2024) </a:t>
            </a:r>
            <a:r>
              <a:rPr lang="en-US" i="1" dirty="0">
                <a:solidFill>
                  <a:schemeClr val="bg1"/>
                </a:solidFill>
              </a:rPr>
              <a:t>Online Nation 2024 report</a:t>
            </a:r>
            <a:r>
              <a:rPr lang="en-US" dirty="0">
                <a:solidFill>
                  <a:schemeClr val="bg1"/>
                </a:solidFill>
              </a:rPr>
              <a:t>, Ofcom, viewed 20 Feb 2026, https://</a:t>
            </a:r>
            <a:r>
              <a:rPr lang="en-US" dirty="0" err="1">
                <a:solidFill>
                  <a:schemeClr val="bg1"/>
                </a:solidFill>
              </a:rPr>
              <a:t>www.ofcom.org.uk</a:t>
            </a:r>
            <a:r>
              <a:rPr lang="en-US" dirty="0">
                <a:solidFill>
                  <a:schemeClr val="bg1"/>
                </a:solidFill>
              </a:rPr>
              <a:t>/</a:t>
            </a:r>
            <a:r>
              <a:rPr lang="en-US" dirty="0" err="1">
                <a:solidFill>
                  <a:schemeClr val="bg1"/>
                </a:solidFill>
              </a:rPr>
              <a:t>siteassets</a:t>
            </a:r>
            <a:r>
              <a:rPr lang="en-US" dirty="0">
                <a:solidFill>
                  <a:schemeClr val="bg1"/>
                </a:solidFill>
              </a:rPr>
              <a:t>/resources/documents/research-and-data/online-research/online-nation/2024/online-nation-2024-report.pdf. 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8. ITV News (2024) </a:t>
            </a:r>
            <a:r>
              <a:rPr lang="en-US" i="1" dirty="0">
                <a:solidFill>
                  <a:schemeClr val="bg1"/>
                </a:solidFill>
              </a:rPr>
              <a:t>Wales first in UK to introduce new safety rules around tattoos</a:t>
            </a:r>
            <a:r>
              <a:rPr lang="en-US" dirty="0">
                <a:solidFill>
                  <a:schemeClr val="bg1"/>
                </a:solidFill>
              </a:rPr>
              <a:t>, ITV, viewed 20 Feb 2026, </a:t>
            </a:r>
            <a:r>
              <a:rPr lang="en-US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https://www.itv.com/news/wales/2024-11-29/wales-first-in-uk-to-introduce-new-safety-rules-around-tattoos-and-piercings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en-US" dirty="0">
                <a:solidFill>
                  <a:schemeClr val="bg1"/>
                </a:solidFill>
              </a:rPr>
              <a:t>9. Research and Markets (2025) </a:t>
            </a:r>
            <a:r>
              <a:rPr lang="en-US" i="1" dirty="0">
                <a:solidFill>
                  <a:schemeClr val="bg1"/>
                </a:solidFill>
              </a:rPr>
              <a:t>Europe Tattoo Market Analysis 2026</a:t>
            </a:r>
            <a:r>
              <a:rPr lang="en-US" dirty="0">
                <a:solidFill>
                  <a:schemeClr val="bg1"/>
                </a:solidFill>
              </a:rPr>
              <a:t>, Research and Markets, viewed 20 Feb 2026, </a:t>
            </a:r>
            <a:r>
              <a:rPr lang="en-US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https://www.cognitivemarketresearch.com/regional-analysis/europe-tattoo-market-report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10. The Guardian (2024) </a:t>
            </a:r>
            <a:r>
              <a:rPr lang="en-US" i="1" dirty="0">
                <a:solidFill>
                  <a:schemeClr val="bg1"/>
                </a:solidFill>
              </a:rPr>
              <a:t>‘The ultimate reminder’: readers on what their tattoos mean to them</a:t>
            </a:r>
            <a:r>
              <a:rPr lang="en-US" dirty="0">
                <a:solidFill>
                  <a:schemeClr val="bg1"/>
                </a:solidFill>
              </a:rPr>
              <a:t>, The Guardian,     4 Oct 2024, viewed 20 Feb 2026, </a:t>
            </a:r>
            <a:r>
              <a:rPr lang="en-US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https://www.theguardian.com/fashion/2024/oct/04/the-ultimate-reminder-readers-on-what-their-tattoos-mean-to-them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577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1308</Words>
  <Application>Microsoft Macintosh PowerPoint</Application>
  <PresentationFormat>Widescreen</PresentationFormat>
  <Paragraphs>88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PowerPoint Presentation</vt:lpstr>
      <vt:lpstr> AI Statement</vt:lpstr>
      <vt:lpstr>Business Concept</vt:lpstr>
      <vt:lpstr>Mission, Vision and Objectives</vt:lpstr>
      <vt:lpstr>Target Market and Market  Opportunity</vt:lpstr>
      <vt:lpstr>Unique Selling Proposition and  Competitive Advantage</vt:lpstr>
      <vt:lpstr>Legal Structure and Location</vt:lpstr>
      <vt:lpstr>Financial Overview</vt:lpstr>
      <vt:lpstr>SWOT Analysis</vt:lpstr>
      <vt:lpstr>12 Month Marketing Strategy</vt:lpstr>
      <vt:lpstr>PowerPoint Presentation</vt:lpstr>
      <vt:lpstr>PowerPoint Presentation</vt:lpstr>
      <vt:lpstr>£100,000 Expansion Plan</vt:lpstr>
      <vt:lpstr>Projected Growth After  Investment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Gabriela Iuliana Hostiuc (2431424)</dc:creator>
  <cp:lastModifiedBy>Gabriela Iuliana Hostiuc (2431424)</cp:lastModifiedBy>
  <cp:revision>1</cp:revision>
  <dcterms:created xsi:type="dcterms:W3CDTF">2026-02-27T15:51:59Z</dcterms:created>
  <dcterms:modified xsi:type="dcterms:W3CDTF">2026-02-27T17:10:35Z</dcterms:modified>
</cp:coreProperties>
</file>