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6297D9-5118-6E80-75A3-F7D09407EA75}" v="3" dt="2026-10-11T17:17:13.722"/>
    <p1510:client id="{96A9C00B-AD46-F9C1-E8CB-E4F7FDE65E95}" v="1515" dt="2026-10-11T17:01:58.8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5AB0C2-05B4-45AD-8324-AE7E6CBA18C3}" type="doc">
      <dgm:prSet loTypeId="urn:microsoft.com/office/officeart/2005/8/layout/vList2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310377C1-C391-4919-B73D-5381C4176350}">
      <dgm:prSet/>
      <dgm:spPr/>
      <dgm:t>
        <a:bodyPr/>
        <a:lstStyle/>
        <a:p>
          <a:r>
            <a:rPr lang="en-GB" b="1" baseline="0"/>
            <a:t>Problem statement (The fish Head)</a:t>
          </a:r>
          <a:endParaRPr lang="en-US"/>
        </a:p>
      </dgm:t>
    </dgm:pt>
    <dgm:pt modelId="{097A0E85-B1AB-4996-8DEB-E697FAC68F79}" type="parTrans" cxnId="{9E7D32D8-E6AB-4BFA-A832-9AE6E022BFDD}">
      <dgm:prSet/>
      <dgm:spPr/>
      <dgm:t>
        <a:bodyPr/>
        <a:lstStyle/>
        <a:p>
          <a:endParaRPr lang="en-US"/>
        </a:p>
      </dgm:t>
    </dgm:pt>
    <dgm:pt modelId="{A05D935A-54D0-4348-853D-53F9FDA1EE06}" type="sibTrans" cxnId="{9E7D32D8-E6AB-4BFA-A832-9AE6E022BFDD}">
      <dgm:prSet/>
      <dgm:spPr/>
      <dgm:t>
        <a:bodyPr/>
        <a:lstStyle/>
        <a:p>
          <a:endParaRPr lang="en-US"/>
        </a:p>
      </dgm:t>
    </dgm:pt>
    <dgm:pt modelId="{3759715B-229D-4638-8B22-A2646A7FA7FB}">
      <dgm:prSet/>
      <dgm:spPr/>
      <dgm:t>
        <a:bodyPr/>
        <a:lstStyle/>
        <a:p>
          <a:r>
            <a:rPr lang="en-GB" baseline="0"/>
            <a:t>Sales stagnation ( Anural revenue at 25% below 2019 levels)</a:t>
          </a:r>
          <a:endParaRPr lang="en-US"/>
        </a:p>
      </dgm:t>
    </dgm:pt>
    <dgm:pt modelId="{BBDF3667-908A-4B7B-BBF2-20ACA0A73264}" type="parTrans" cxnId="{8650550A-1FB1-4A02-ACBF-0F37B3532B64}">
      <dgm:prSet/>
      <dgm:spPr/>
      <dgm:t>
        <a:bodyPr/>
        <a:lstStyle/>
        <a:p>
          <a:endParaRPr lang="en-US"/>
        </a:p>
      </dgm:t>
    </dgm:pt>
    <dgm:pt modelId="{DE4D0C12-9B9A-42C3-9C7B-2FF9A7E92322}" type="sibTrans" cxnId="{8650550A-1FB1-4A02-ACBF-0F37B3532B64}">
      <dgm:prSet/>
      <dgm:spPr/>
      <dgm:t>
        <a:bodyPr/>
        <a:lstStyle/>
        <a:p>
          <a:endParaRPr lang="en-US"/>
        </a:p>
      </dgm:t>
    </dgm:pt>
    <dgm:pt modelId="{EB2C98E1-46F6-480D-8650-29672A4F3C3F}">
      <dgm:prSet/>
      <dgm:spPr/>
      <dgm:t>
        <a:bodyPr/>
        <a:lstStyle/>
        <a:p>
          <a:r>
            <a:rPr lang="en-GB" baseline="0"/>
            <a:t>Main power(people /staff)</a:t>
          </a:r>
          <a:endParaRPr lang="en-US"/>
        </a:p>
      </dgm:t>
    </dgm:pt>
    <dgm:pt modelId="{BA332D13-B72A-4D83-A59C-E09042AC2C33}" type="parTrans" cxnId="{8CB43B38-2F74-4CF1-B082-50B75801EE5C}">
      <dgm:prSet/>
      <dgm:spPr/>
      <dgm:t>
        <a:bodyPr/>
        <a:lstStyle/>
        <a:p>
          <a:endParaRPr lang="en-US"/>
        </a:p>
      </dgm:t>
    </dgm:pt>
    <dgm:pt modelId="{6AE15800-65E8-4DCC-8DFF-EE9195272E59}" type="sibTrans" cxnId="{8CB43B38-2F74-4CF1-B082-50B75801EE5C}">
      <dgm:prSet/>
      <dgm:spPr/>
      <dgm:t>
        <a:bodyPr/>
        <a:lstStyle/>
        <a:p>
          <a:endParaRPr lang="en-US"/>
        </a:p>
      </dgm:t>
    </dgm:pt>
    <dgm:pt modelId="{E175EB7E-1B7B-48A4-B818-57E9B2077903}">
      <dgm:prSet/>
      <dgm:spPr/>
      <dgm:t>
        <a:bodyPr/>
        <a:lstStyle/>
        <a:p>
          <a:r>
            <a:rPr lang="en-GB" baseline="0"/>
            <a:t>Machinery(Technology /Equipment)</a:t>
          </a:r>
          <a:endParaRPr lang="en-US"/>
        </a:p>
      </dgm:t>
    </dgm:pt>
    <dgm:pt modelId="{FCF351C3-15E0-4C8A-A7E7-7E6AF16202E6}" type="parTrans" cxnId="{6747A2E8-F2C7-46F6-B142-CBA776807E29}">
      <dgm:prSet/>
      <dgm:spPr/>
      <dgm:t>
        <a:bodyPr/>
        <a:lstStyle/>
        <a:p>
          <a:endParaRPr lang="en-US"/>
        </a:p>
      </dgm:t>
    </dgm:pt>
    <dgm:pt modelId="{BE35C7AC-B0F3-4A8F-B0D1-4049D61625A6}" type="sibTrans" cxnId="{6747A2E8-F2C7-46F6-B142-CBA776807E29}">
      <dgm:prSet/>
      <dgm:spPr/>
      <dgm:t>
        <a:bodyPr/>
        <a:lstStyle/>
        <a:p>
          <a:endParaRPr lang="en-US"/>
        </a:p>
      </dgm:t>
    </dgm:pt>
    <dgm:pt modelId="{1FDC9925-DA86-44A0-9F68-C9B1A7F13DAC}">
      <dgm:prSet/>
      <dgm:spPr/>
      <dgm:t>
        <a:bodyPr/>
        <a:lstStyle/>
        <a:p>
          <a:r>
            <a:rPr lang="en-GB" baseline="0"/>
            <a:t>Materials (Supplies/Stock)</a:t>
          </a:r>
          <a:endParaRPr lang="en-US"/>
        </a:p>
      </dgm:t>
    </dgm:pt>
    <dgm:pt modelId="{C478DF22-EC06-4FB5-8BEE-8036214AC520}" type="parTrans" cxnId="{0454DF31-BCF7-472F-84BE-708D6FA1CA06}">
      <dgm:prSet/>
      <dgm:spPr/>
      <dgm:t>
        <a:bodyPr/>
        <a:lstStyle/>
        <a:p>
          <a:endParaRPr lang="en-US"/>
        </a:p>
      </dgm:t>
    </dgm:pt>
    <dgm:pt modelId="{6E70165C-BD0C-48AB-9AE4-F8B73BE51CEB}" type="sibTrans" cxnId="{0454DF31-BCF7-472F-84BE-708D6FA1CA06}">
      <dgm:prSet/>
      <dgm:spPr/>
      <dgm:t>
        <a:bodyPr/>
        <a:lstStyle/>
        <a:p>
          <a:endParaRPr lang="en-US"/>
        </a:p>
      </dgm:t>
    </dgm:pt>
    <dgm:pt modelId="{DA2F5257-D0A9-415F-9238-294018B00121}">
      <dgm:prSet/>
      <dgm:spPr/>
      <dgm:t>
        <a:bodyPr/>
        <a:lstStyle/>
        <a:p>
          <a:r>
            <a:rPr lang="en-GB" baseline="0"/>
            <a:t>Methods (processes/Workflows)</a:t>
          </a:r>
          <a:endParaRPr lang="en-US"/>
        </a:p>
      </dgm:t>
    </dgm:pt>
    <dgm:pt modelId="{BF45014A-D9EB-4031-A99E-30A429A7EA9B}" type="parTrans" cxnId="{6C3DA426-FE6C-499B-A151-42B9F8B25594}">
      <dgm:prSet/>
      <dgm:spPr/>
      <dgm:t>
        <a:bodyPr/>
        <a:lstStyle/>
        <a:p>
          <a:endParaRPr lang="en-US"/>
        </a:p>
      </dgm:t>
    </dgm:pt>
    <dgm:pt modelId="{88E45142-7C26-47BC-A808-E48D2A86AECA}" type="sibTrans" cxnId="{6C3DA426-FE6C-499B-A151-42B9F8B25594}">
      <dgm:prSet/>
      <dgm:spPr/>
      <dgm:t>
        <a:bodyPr/>
        <a:lstStyle/>
        <a:p>
          <a:endParaRPr lang="en-US"/>
        </a:p>
      </dgm:t>
    </dgm:pt>
    <dgm:pt modelId="{4AE07CA1-2A0B-4976-B8B8-25FDDC29345F}">
      <dgm:prSet/>
      <dgm:spPr/>
      <dgm:t>
        <a:bodyPr/>
        <a:lstStyle/>
        <a:p>
          <a:r>
            <a:rPr lang="en-GB" baseline="0"/>
            <a:t>Measurement (data/Metrics)</a:t>
          </a:r>
          <a:endParaRPr lang="en-US"/>
        </a:p>
      </dgm:t>
    </dgm:pt>
    <dgm:pt modelId="{A7D36FAC-0841-4CF9-9EBF-F80E004A54F0}" type="parTrans" cxnId="{40F62EA7-EA45-477D-8A8D-0328A8426459}">
      <dgm:prSet/>
      <dgm:spPr/>
      <dgm:t>
        <a:bodyPr/>
        <a:lstStyle/>
        <a:p>
          <a:endParaRPr lang="en-US"/>
        </a:p>
      </dgm:t>
    </dgm:pt>
    <dgm:pt modelId="{D5A47DC4-E278-4191-915B-E252CB90594C}" type="sibTrans" cxnId="{40F62EA7-EA45-477D-8A8D-0328A8426459}">
      <dgm:prSet/>
      <dgm:spPr/>
      <dgm:t>
        <a:bodyPr/>
        <a:lstStyle/>
        <a:p>
          <a:endParaRPr lang="en-US"/>
        </a:p>
      </dgm:t>
    </dgm:pt>
    <dgm:pt modelId="{6AECC86D-6435-4827-9069-0F8D1C906EB4}" type="pres">
      <dgm:prSet presAssocID="{C85AB0C2-05B4-45AD-8324-AE7E6CBA18C3}" presName="linear" presStyleCnt="0">
        <dgm:presLayoutVars>
          <dgm:animLvl val="lvl"/>
          <dgm:resizeHandles val="exact"/>
        </dgm:presLayoutVars>
      </dgm:prSet>
      <dgm:spPr/>
    </dgm:pt>
    <dgm:pt modelId="{3A7179BC-AB9D-4242-83B2-A3F473D1F8BC}" type="pres">
      <dgm:prSet presAssocID="{310377C1-C391-4919-B73D-5381C417635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6BE1180-81DB-40FA-9673-A2C2428D49A3}" type="pres">
      <dgm:prSet presAssocID="{A05D935A-54D0-4348-853D-53F9FDA1EE06}" presName="spacer" presStyleCnt="0"/>
      <dgm:spPr/>
    </dgm:pt>
    <dgm:pt modelId="{D0871ECD-93DA-4BC3-882C-2074E42163DA}" type="pres">
      <dgm:prSet presAssocID="{3759715B-229D-4638-8B22-A2646A7FA7F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560B8C3-2DBC-4C33-9B35-7B6BA0D0A68B}" type="pres">
      <dgm:prSet presAssocID="{3759715B-229D-4638-8B22-A2646A7FA7F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650550A-1FB1-4A02-ACBF-0F37B3532B64}" srcId="{C85AB0C2-05B4-45AD-8324-AE7E6CBA18C3}" destId="{3759715B-229D-4638-8B22-A2646A7FA7FB}" srcOrd="1" destOrd="0" parTransId="{BBDF3667-908A-4B7B-BBF2-20ACA0A73264}" sibTransId="{DE4D0C12-9B9A-42C3-9C7B-2FF9A7E92322}"/>
    <dgm:cxn modelId="{60C81B1D-F161-4996-9F7B-E6A128BB74BD}" type="presOf" srcId="{310377C1-C391-4919-B73D-5381C4176350}" destId="{3A7179BC-AB9D-4242-83B2-A3F473D1F8BC}" srcOrd="0" destOrd="0" presId="urn:microsoft.com/office/officeart/2005/8/layout/vList2"/>
    <dgm:cxn modelId="{0F408B1D-C7E8-471C-B55E-13F4567CCCE2}" type="presOf" srcId="{4AE07CA1-2A0B-4976-B8B8-25FDDC29345F}" destId="{1560B8C3-2DBC-4C33-9B35-7B6BA0D0A68B}" srcOrd="0" destOrd="4" presId="urn:microsoft.com/office/officeart/2005/8/layout/vList2"/>
    <dgm:cxn modelId="{6C3DA426-FE6C-499B-A151-42B9F8B25594}" srcId="{3759715B-229D-4638-8B22-A2646A7FA7FB}" destId="{DA2F5257-D0A9-415F-9238-294018B00121}" srcOrd="3" destOrd="0" parTransId="{BF45014A-D9EB-4031-A99E-30A429A7EA9B}" sibTransId="{88E45142-7C26-47BC-A808-E48D2A86AECA}"/>
    <dgm:cxn modelId="{0454DF31-BCF7-472F-84BE-708D6FA1CA06}" srcId="{3759715B-229D-4638-8B22-A2646A7FA7FB}" destId="{1FDC9925-DA86-44A0-9F68-C9B1A7F13DAC}" srcOrd="2" destOrd="0" parTransId="{C478DF22-EC06-4FB5-8BEE-8036214AC520}" sibTransId="{6E70165C-BD0C-48AB-9AE4-F8B73BE51CEB}"/>
    <dgm:cxn modelId="{8CB43B38-2F74-4CF1-B082-50B75801EE5C}" srcId="{3759715B-229D-4638-8B22-A2646A7FA7FB}" destId="{EB2C98E1-46F6-480D-8650-29672A4F3C3F}" srcOrd="0" destOrd="0" parTransId="{BA332D13-B72A-4D83-A59C-E09042AC2C33}" sibTransId="{6AE15800-65E8-4DCC-8DFF-EE9195272E59}"/>
    <dgm:cxn modelId="{39DC6C44-0CB5-4A45-B8F0-F0BFA8DBAE4F}" type="presOf" srcId="{EB2C98E1-46F6-480D-8650-29672A4F3C3F}" destId="{1560B8C3-2DBC-4C33-9B35-7B6BA0D0A68B}" srcOrd="0" destOrd="0" presId="urn:microsoft.com/office/officeart/2005/8/layout/vList2"/>
    <dgm:cxn modelId="{B666457D-11C0-4F6B-BFFC-80F24BA1B22E}" type="presOf" srcId="{E175EB7E-1B7B-48A4-B818-57E9B2077903}" destId="{1560B8C3-2DBC-4C33-9B35-7B6BA0D0A68B}" srcOrd="0" destOrd="1" presId="urn:microsoft.com/office/officeart/2005/8/layout/vList2"/>
    <dgm:cxn modelId="{45555895-0ADC-47F0-922A-862ACF08BA92}" type="presOf" srcId="{C85AB0C2-05B4-45AD-8324-AE7E6CBA18C3}" destId="{6AECC86D-6435-4827-9069-0F8D1C906EB4}" srcOrd="0" destOrd="0" presId="urn:microsoft.com/office/officeart/2005/8/layout/vList2"/>
    <dgm:cxn modelId="{40F62EA7-EA45-477D-8A8D-0328A8426459}" srcId="{3759715B-229D-4638-8B22-A2646A7FA7FB}" destId="{4AE07CA1-2A0B-4976-B8B8-25FDDC29345F}" srcOrd="4" destOrd="0" parTransId="{A7D36FAC-0841-4CF9-9EBF-F80E004A54F0}" sibTransId="{D5A47DC4-E278-4191-915B-E252CB90594C}"/>
    <dgm:cxn modelId="{9E7D32D8-E6AB-4BFA-A832-9AE6E022BFDD}" srcId="{C85AB0C2-05B4-45AD-8324-AE7E6CBA18C3}" destId="{310377C1-C391-4919-B73D-5381C4176350}" srcOrd="0" destOrd="0" parTransId="{097A0E85-B1AB-4996-8DEB-E697FAC68F79}" sibTransId="{A05D935A-54D0-4348-853D-53F9FDA1EE06}"/>
    <dgm:cxn modelId="{6747A2E8-F2C7-46F6-B142-CBA776807E29}" srcId="{3759715B-229D-4638-8B22-A2646A7FA7FB}" destId="{E175EB7E-1B7B-48A4-B818-57E9B2077903}" srcOrd="1" destOrd="0" parTransId="{FCF351C3-15E0-4C8A-A7E7-7E6AF16202E6}" sibTransId="{BE35C7AC-B0F3-4A8F-B0D1-4049D61625A6}"/>
    <dgm:cxn modelId="{F524C6EA-357D-4846-BE70-911846891851}" type="presOf" srcId="{3759715B-229D-4638-8B22-A2646A7FA7FB}" destId="{D0871ECD-93DA-4BC3-882C-2074E42163DA}" srcOrd="0" destOrd="0" presId="urn:microsoft.com/office/officeart/2005/8/layout/vList2"/>
    <dgm:cxn modelId="{7AA85CFA-0404-479E-9ACC-2FE07001902D}" type="presOf" srcId="{DA2F5257-D0A9-415F-9238-294018B00121}" destId="{1560B8C3-2DBC-4C33-9B35-7B6BA0D0A68B}" srcOrd="0" destOrd="3" presId="urn:microsoft.com/office/officeart/2005/8/layout/vList2"/>
    <dgm:cxn modelId="{E7F995FC-8D0F-453F-A78B-0B5990E6EAB5}" type="presOf" srcId="{1FDC9925-DA86-44A0-9F68-C9B1A7F13DAC}" destId="{1560B8C3-2DBC-4C33-9B35-7B6BA0D0A68B}" srcOrd="0" destOrd="2" presId="urn:microsoft.com/office/officeart/2005/8/layout/vList2"/>
    <dgm:cxn modelId="{532A69F2-0B97-4FF6-8CD5-0BA587031336}" type="presParOf" srcId="{6AECC86D-6435-4827-9069-0F8D1C906EB4}" destId="{3A7179BC-AB9D-4242-83B2-A3F473D1F8BC}" srcOrd="0" destOrd="0" presId="urn:microsoft.com/office/officeart/2005/8/layout/vList2"/>
    <dgm:cxn modelId="{BB49E082-DB22-4D32-854E-7B30660AD70A}" type="presParOf" srcId="{6AECC86D-6435-4827-9069-0F8D1C906EB4}" destId="{46BE1180-81DB-40FA-9673-A2C2428D49A3}" srcOrd="1" destOrd="0" presId="urn:microsoft.com/office/officeart/2005/8/layout/vList2"/>
    <dgm:cxn modelId="{0561BE89-2648-4ED5-88F4-42208C03D228}" type="presParOf" srcId="{6AECC86D-6435-4827-9069-0F8D1C906EB4}" destId="{D0871ECD-93DA-4BC3-882C-2074E42163DA}" srcOrd="2" destOrd="0" presId="urn:microsoft.com/office/officeart/2005/8/layout/vList2"/>
    <dgm:cxn modelId="{5B5E4AFA-A72E-4CE1-A690-6C311686A41E}" type="presParOf" srcId="{6AECC86D-6435-4827-9069-0F8D1C906EB4}" destId="{1560B8C3-2DBC-4C33-9B35-7B6BA0D0A68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FC2D38-71B2-474C-B5CA-397EBF7B39CF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E8ABA69-5D4C-4323-9839-13D99B9D5FD4}">
      <dgm:prSet/>
      <dgm:spPr/>
      <dgm:t>
        <a:bodyPr/>
        <a:lstStyle/>
        <a:p>
          <a:r>
            <a:rPr lang="en-GB"/>
            <a:t>Manpower</a:t>
          </a:r>
          <a:endParaRPr lang="en-US"/>
        </a:p>
      </dgm:t>
    </dgm:pt>
    <dgm:pt modelId="{FA77BBED-2BA9-4B09-BF0D-920F4201193C}" type="parTrans" cxnId="{5B492603-05FD-4DEA-A262-17968C33C1EC}">
      <dgm:prSet/>
      <dgm:spPr/>
      <dgm:t>
        <a:bodyPr/>
        <a:lstStyle/>
        <a:p>
          <a:endParaRPr lang="en-US"/>
        </a:p>
      </dgm:t>
    </dgm:pt>
    <dgm:pt modelId="{614D1CF8-F3D3-4E60-BA46-036CFEC3E11A}" type="sibTrans" cxnId="{5B492603-05FD-4DEA-A262-17968C33C1EC}">
      <dgm:prSet/>
      <dgm:spPr/>
      <dgm:t>
        <a:bodyPr/>
        <a:lstStyle/>
        <a:p>
          <a:endParaRPr lang="en-US"/>
        </a:p>
      </dgm:t>
    </dgm:pt>
    <dgm:pt modelId="{931EC0C0-D9A6-4DD9-9488-885C08CDA772}">
      <dgm:prSet/>
      <dgm:spPr/>
      <dgm:t>
        <a:bodyPr/>
        <a:lstStyle/>
        <a:p>
          <a:r>
            <a:rPr lang="en-GB"/>
            <a:t>1. Owner dependency … ( Basil is trapped in the kitchen and cannot physically manage customer calls or the front of house)   </a:t>
          </a:r>
          <a:endParaRPr lang="en-US"/>
        </a:p>
      </dgm:t>
    </dgm:pt>
    <dgm:pt modelId="{24176F8F-E1E2-4041-B988-C76BFD6E1E26}" type="parTrans" cxnId="{389415C4-E1DF-49BB-A858-9401B1082B01}">
      <dgm:prSet/>
      <dgm:spPr/>
      <dgm:t>
        <a:bodyPr/>
        <a:lstStyle/>
        <a:p>
          <a:endParaRPr lang="en-US"/>
        </a:p>
      </dgm:t>
    </dgm:pt>
    <dgm:pt modelId="{8ED9E570-39E5-4513-8D71-06D7E262CD03}" type="sibTrans" cxnId="{389415C4-E1DF-49BB-A858-9401B1082B01}">
      <dgm:prSet/>
      <dgm:spPr/>
      <dgm:t>
        <a:bodyPr/>
        <a:lstStyle/>
        <a:p>
          <a:endParaRPr lang="en-US"/>
        </a:p>
      </dgm:t>
    </dgm:pt>
    <dgm:pt modelId="{108F925C-428B-4348-87BA-3AB57D581F21}">
      <dgm:prSet/>
      <dgm:spPr/>
      <dgm:t>
        <a:bodyPr/>
        <a:lstStyle/>
        <a:p>
          <a:r>
            <a:rPr lang="en-GB"/>
            <a:t>2. Customer Disappearance </a:t>
          </a:r>
          <a:r>
            <a:rPr lang="en-GB">
              <a:latin typeface="Neue Haas Grotesk Text Pro"/>
            </a:rPr>
            <a:t>…(</a:t>
          </a:r>
          <a:r>
            <a:rPr lang="en-GB"/>
            <a:t>local staff switched home from work)</a:t>
          </a:r>
          <a:endParaRPr lang="en-US"/>
        </a:p>
      </dgm:t>
    </dgm:pt>
    <dgm:pt modelId="{34072A56-B0A7-4A1E-80A4-8C61C7720F8E}" type="parTrans" cxnId="{C03C3056-FDEE-4268-85F1-5F2790309682}">
      <dgm:prSet/>
      <dgm:spPr/>
      <dgm:t>
        <a:bodyPr/>
        <a:lstStyle/>
        <a:p>
          <a:endParaRPr lang="en-US"/>
        </a:p>
      </dgm:t>
    </dgm:pt>
    <dgm:pt modelId="{6242C350-AE59-420D-80A7-3666593C1C05}" type="sibTrans" cxnId="{C03C3056-FDEE-4268-85F1-5F2790309682}">
      <dgm:prSet/>
      <dgm:spPr/>
      <dgm:t>
        <a:bodyPr/>
        <a:lstStyle/>
        <a:p>
          <a:endParaRPr lang="en-US"/>
        </a:p>
      </dgm:t>
    </dgm:pt>
    <dgm:pt modelId="{3AF17C2E-7E39-40D7-8CDA-CB5E8BB87606}" type="pres">
      <dgm:prSet presAssocID="{1FFC2D38-71B2-474C-B5CA-397EBF7B39CF}" presName="vert0" presStyleCnt="0">
        <dgm:presLayoutVars>
          <dgm:dir/>
          <dgm:animOne val="branch"/>
          <dgm:animLvl val="lvl"/>
        </dgm:presLayoutVars>
      </dgm:prSet>
      <dgm:spPr/>
    </dgm:pt>
    <dgm:pt modelId="{666636C3-A8FD-433B-8B1A-9438E911B3B9}" type="pres">
      <dgm:prSet presAssocID="{8E8ABA69-5D4C-4323-9839-13D99B9D5FD4}" presName="thickLine" presStyleLbl="alignNode1" presStyleIdx="0" presStyleCnt="3"/>
      <dgm:spPr/>
    </dgm:pt>
    <dgm:pt modelId="{23CB6C5B-BC56-4D02-A6DB-BD6B166ED58A}" type="pres">
      <dgm:prSet presAssocID="{8E8ABA69-5D4C-4323-9839-13D99B9D5FD4}" presName="horz1" presStyleCnt="0"/>
      <dgm:spPr/>
    </dgm:pt>
    <dgm:pt modelId="{BD9FFB83-8407-4D91-A1B4-7B5AD3C6F861}" type="pres">
      <dgm:prSet presAssocID="{8E8ABA69-5D4C-4323-9839-13D99B9D5FD4}" presName="tx1" presStyleLbl="revTx" presStyleIdx="0" presStyleCnt="3"/>
      <dgm:spPr/>
    </dgm:pt>
    <dgm:pt modelId="{7F4EE71F-08CB-4FA0-BFFA-9CB1C02EA7F9}" type="pres">
      <dgm:prSet presAssocID="{8E8ABA69-5D4C-4323-9839-13D99B9D5FD4}" presName="vert1" presStyleCnt="0"/>
      <dgm:spPr/>
    </dgm:pt>
    <dgm:pt modelId="{6F2D579A-FEDB-4F49-9FC8-CF7754000B7F}" type="pres">
      <dgm:prSet presAssocID="{931EC0C0-D9A6-4DD9-9488-885C08CDA772}" presName="thickLine" presStyleLbl="alignNode1" presStyleIdx="1" presStyleCnt="3"/>
      <dgm:spPr/>
    </dgm:pt>
    <dgm:pt modelId="{57CA3816-441A-48C4-B2DB-204E83F14456}" type="pres">
      <dgm:prSet presAssocID="{931EC0C0-D9A6-4DD9-9488-885C08CDA772}" presName="horz1" presStyleCnt="0"/>
      <dgm:spPr/>
    </dgm:pt>
    <dgm:pt modelId="{0B13394D-2FCA-4C01-9F93-0D533767509F}" type="pres">
      <dgm:prSet presAssocID="{931EC0C0-D9A6-4DD9-9488-885C08CDA772}" presName="tx1" presStyleLbl="revTx" presStyleIdx="1" presStyleCnt="3"/>
      <dgm:spPr/>
    </dgm:pt>
    <dgm:pt modelId="{E7A79A0A-9457-4FCC-8CB2-D0AD9D329044}" type="pres">
      <dgm:prSet presAssocID="{931EC0C0-D9A6-4DD9-9488-885C08CDA772}" presName="vert1" presStyleCnt="0"/>
      <dgm:spPr/>
    </dgm:pt>
    <dgm:pt modelId="{A9B51B75-D34A-441E-A14B-F7F0D00C542C}" type="pres">
      <dgm:prSet presAssocID="{108F925C-428B-4348-87BA-3AB57D581F21}" presName="thickLine" presStyleLbl="alignNode1" presStyleIdx="2" presStyleCnt="3"/>
      <dgm:spPr/>
    </dgm:pt>
    <dgm:pt modelId="{7D27CF9C-650C-47E3-96D7-EA7A63C3AD70}" type="pres">
      <dgm:prSet presAssocID="{108F925C-428B-4348-87BA-3AB57D581F21}" presName="horz1" presStyleCnt="0"/>
      <dgm:spPr/>
    </dgm:pt>
    <dgm:pt modelId="{00AB651E-FCAD-456D-BFE2-36BF33141AC5}" type="pres">
      <dgm:prSet presAssocID="{108F925C-428B-4348-87BA-3AB57D581F21}" presName="tx1" presStyleLbl="revTx" presStyleIdx="2" presStyleCnt="3"/>
      <dgm:spPr/>
    </dgm:pt>
    <dgm:pt modelId="{52BCDA3E-1A2D-46A7-B54E-8867BB430582}" type="pres">
      <dgm:prSet presAssocID="{108F925C-428B-4348-87BA-3AB57D581F21}" presName="vert1" presStyleCnt="0"/>
      <dgm:spPr/>
    </dgm:pt>
  </dgm:ptLst>
  <dgm:cxnLst>
    <dgm:cxn modelId="{5B492603-05FD-4DEA-A262-17968C33C1EC}" srcId="{1FFC2D38-71B2-474C-B5CA-397EBF7B39CF}" destId="{8E8ABA69-5D4C-4323-9839-13D99B9D5FD4}" srcOrd="0" destOrd="0" parTransId="{FA77BBED-2BA9-4B09-BF0D-920F4201193C}" sibTransId="{614D1CF8-F3D3-4E60-BA46-036CFEC3E11A}"/>
    <dgm:cxn modelId="{E2083F05-CFE9-448A-8161-39DB3332F3CF}" type="presOf" srcId="{108F925C-428B-4348-87BA-3AB57D581F21}" destId="{00AB651E-FCAD-456D-BFE2-36BF33141AC5}" srcOrd="0" destOrd="0" presId="urn:microsoft.com/office/officeart/2008/layout/LinedList"/>
    <dgm:cxn modelId="{A202FC32-ADCC-48AC-A04B-B2BA7FD49A24}" type="presOf" srcId="{931EC0C0-D9A6-4DD9-9488-885C08CDA772}" destId="{0B13394D-2FCA-4C01-9F93-0D533767509F}" srcOrd="0" destOrd="0" presId="urn:microsoft.com/office/officeart/2008/layout/LinedList"/>
    <dgm:cxn modelId="{C03C3056-FDEE-4268-85F1-5F2790309682}" srcId="{1FFC2D38-71B2-474C-B5CA-397EBF7B39CF}" destId="{108F925C-428B-4348-87BA-3AB57D581F21}" srcOrd="2" destOrd="0" parTransId="{34072A56-B0A7-4A1E-80A4-8C61C7720F8E}" sibTransId="{6242C350-AE59-420D-80A7-3666593C1C05}"/>
    <dgm:cxn modelId="{451073AB-1BB7-40D0-8682-21B9AE2D3C68}" type="presOf" srcId="{8E8ABA69-5D4C-4323-9839-13D99B9D5FD4}" destId="{BD9FFB83-8407-4D91-A1B4-7B5AD3C6F861}" srcOrd="0" destOrd="0" presId="urn:microsoft.com/office/officeart/2008/layout/LinedList"/>
    <dgm:cxn modelId="{F982EBB7-CB78-46CC-96AA-BBED47810C0B}" type="presOf" srcId="{1FFC2D38-71B2-474C-B5CA-397EBF7B39CF}" destId="{3AF17C2E-7E39-40D7-8CDA-CB5E8BB87606}" srcOrd="0" destOrd="0" presId="urn:microsoft.com/office/officeart/2008/layout/LinedList"/>
    <dgm:cxn modelId="{389415C4-E1DF-49BB-A858-9401B1082B01}" srcId="{1FFC2D38-71B2-474C-B5CA-397EBF7B39CF}" destId="{931EC0C0-D9A6-4DD9-9488-885C08CDA772}" srcOrd="1" destOrd="0" parTransId="{24176F8F-E1E2-4041-B988-C76BFD6E1E26}" sibTransId="{8ED9E570-39E5-4513-8D71-06D7E262CD03}"/>
    <dgm:cxn modelId="{4B6E565D-AEA7-409D-A9A2-0B729310AFAA}" type="presParOf" srcId="{3AF17C2E-7E39-40D7-8CDA-CB5E8BB87606}" destId="{666636C3-A8FD-433B-8B1A-9438E911B3B9}" srcOrd="0" destOrd="0" presId="urn:microsoft.com/office/officeart/2008/layout/LinedList"/>
    <dgm:cxn modelId="{94FF89E4-D93B-4A63-A68B-D814ACE1DF6C}" type="presParOf" srcId="{3AF17C2E-7E39-40D7-8CDA-CB5E8BB87606}" destId="{23CB6C5B-BC56-4D02-A6DB-BD6B166ED58A}" srcOrd="1" destOrd="0" presId="urn:microsoft.com/office/officeart/2008/layout/LinedList"/>
    <dgm:cxn modelId="{54F96CF0-3FC0-4638-B424-8C339B4213ED}" type="presParOf" srcId="{23CB6C5B-BC56-4D02-A6DB-BD6B166ED58A}" destId="{BD9FFB83-8407-4D91-A1B4-7B5AD3C6F861}" srcOrd="0" destOrd="0" presId="urn:microsoft.com/office/officeart/2008/layout/LinedList"/>
    <dgm:cxn modelId="{E0489F31-2D74-45A6-B996-62B5BDB1B5B6}" type="presParOf" srcId="{23CB6C5B-BC56-4D02-A6DB-BD6B166ED58A}" destId="{7F4EE71F-08CB-4FA0-BFFA-9CB1C02EA7F9}" srcOrd="1" destOrd="0" presId="urn:microsoft.com/office/officeart/2008/layout/LinedList"/>
    <dgm:cxn modelId="{6A376CD0-8A55-4C2C-B751-E4BF73071ABD}" type="presParOf" srcId="{3AF17C2E-7E39-40D7-8CDA-CB5E8BB87606}" destId="{6F2D579A-FEDB-4F49-9FC8-CF7754000B7F}" srcOrd="2" destOrd="0" presId="urn:microsoft.com/office/officeart/2008/layout/LinedList"/>
    <dgm:cxn modelId="{5E4CE546-4172-4FF7-9905-5A2561CFF935}" type="presParOf" srcId="{3AF17C2E-7E39-40D7-8CDA-CB5E8BB87606}" destId="{57CA3816-441A-48C4-B2DB-204E83F14456}" srcOrd="3" destOrd="0" presId="urn:microsoft.com/office/officeart/2008/layout/LinedList"/>
    <dgm:cxn modelId="{2C7F119C-262C-47A3-A379-DE2F0E89D7E9}" type="presParOf" srcId="{57CA3816-441A-48C4-B2DB-204E83F14456}" destId="{0B13394D-2FCA-4C01-9F93-0D533767509F}" srcOrd="0" destOrd="0" presId="urn:microsoft.com/office/officeart/2008/layout/LinedList"/>
    <dgm:cxn modelId="{A10FA11E-548C-4BB2-A1BE-CEEC34E85005}" type="presParOf" srcId="{57CA3816-441A-48C4-B2DB-204E83F14456}" destId="{E7A79A0A-9457-4FCC-8CB2-D0AD9D329044}" srcOrd="1" destOrd="0" presId="urn:microsoft.com/office/officeart/2008/layout/LinedList"/>
    <dgm:cxn modelId="{16233AED-D6A9-4D5F-8A50-DAC65B1897FB}" type="presParOf" srcId="{3AF17C2E-7E39-40D7-8CDA-CB5E8BB87606}" destId="{A9B51B75-D34A-441E-A14B-F7F0D00C542C}" srcOrd="4" destOrd="0" presId="urn:microsoft.com/office/officeart/2008/layout/LinedList"/>
    <dgm:cxn modelId="{1FFE5C2E-715F-492C-ABD8-CCE2BDDE5EA5}" type="presParOf" srcId="{3AF17C2E-7E39-40D7-8CDA-CB5E8BB87606}" destId="{7D27CF9C-650C-47E3-96D7-EA7A63C3AD70}" srcOrd="5" destOrd="0" presId="urn:microsoft.com/office/officeart/2008/layout/LinedList"/>
    <dgm:cxn modelId="{CA52E78F-6DAB-4ADD-ABFC-3810CE1602C9}" type="presParOf" srcId="{7D27CF9C-650C-47E3-96D7-EA7A63C3AD70}" destId="{00AB651E-FCAD-456D-BFE2-36BF33141AC5}" srcOrd="0" destOrd="0" presId="urn:microsoft.com/office/officeart/2008/layout/LinedList"/>
    <dgm:cxn modelId="{7F631DF9-3D24-4CBB-81ED-EA64B7A6BEDF}" type="presParOf" srcId="{7D27CF9C-650C-47E3-96D7-EA7A63C3AD70}" destId="{52BCDA3E-1A2D-46A7-B54E-8867BB4305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274030-A262-4778-ACE5-C38518000421}" type="doc">
      <dgm:prSet loTypeId="urn:microsoft.com/office/officeart/2005/8/layout/process4" loCatId="process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BA9C9C2-EC51-4ED4-9A4E-577E415BD064}">
      <dgm:prSet/>
      <dgm:spPr/>
      <dgm:t>
        <a:bodyPr/>
        <a:lstStyle/>
        <a:p>
          <a:r>
            <a:rPr lang="en-GB"/>
            <a:t>The founder of the fishbone diagram is KAORU LSHIKAWA</a:t>
          </a:r>
          <a:endParaRPr lang="en-US"/>
        </a:p>
      </dgm:t>
    </dgm:pt>
    <dgm:pt modelId="{4FA05757-71BA-4F41-900C-5264C7BCD336}" type="parTrans" cxnId="{866F22E0-E0D3-42A2-9579-474D262A99E7}">
      <dgm:prSet/>
      <dgm:spPr/>
      <dgm:t>
        <a:bodyPr/>
        <a:lstStyle/>
        <a:p>
          <a:endParaRPr lang="en-US"/>
        </a:p>
      </dgm:t>
    </dgm:pt>
    <dgm:pt modelId="{90846A34-2AFE-40D6-864D-0E5706BBE635}" type="sibTrans" cxnId="{866F22E0-E0D3-42A2-9579-474D262A99E7}">
      <dgm:prSet/>
      <dgm:spPr/>
      <dgm:t>
        <a:bodyPr/>
        <a:lstStyle/>
        <a:p>
          <a:endParaRPr lang="en-US"/>
        </a:p>
      </dgm:t>
    </dgm:pt>
    <dgm:pt modelId="{6B5227B4-D4CF-462A-9C8F-438F3851CBD8}">
      <dgm:prSet/>
      <dgm:spPr/>
      <dgm:t>
        <a:bodyPr/>
        <a:lstStyle/>
        <a:p>
          <a:r>
            <a:rPr lang="en-GB"/>
            <a:t>He was a Japanese professor and quality management expert.</a:t>
          </a:r>
          <a:endParaRPr lang="en-US"/>
        </a:p>
      </dgm:t>
    </dgm:pt>
    <dgm:pt modelId="{48299DA4-B118-418D-A7D5-BDC96DA09008}" type="parTrans" cxnId="{882265EA-F542-4EFE-96DF-822E6BDCFBFC}">
      <dgm:prSet/>
      <dgm:spPr/>
      <dgm:t>
        <a:bodyPr/>
        <a:lstStyle/>
        <a:p>
          <a:endParaRPr lang="en-US"/>
        </a:p>
      </dgm:t>
    </dgm:pt>
    <dgm:pt modelId="{3D57F4AD-D118-4D50-B368-2A211596FDB2}" type="sibTrans" cxnId="{882265EA-F542-4EFE-96DF-822E6BDCFBFC}">
      <dgm:prSet/>
      <dgm:spPr/>
      <dgm:t>
        <a:bodyPr/>
        <a:lstStyle/>
        <a:p>
          <a:endParaRPr lang="en-US"/>
        </a:p>
      </dgm:t>
    </dgm:pt>
    <dgm:pt modelId="{22110DF3-5072-4E03-9BA1-9852F9FA0942}">
      <dgm:prSet/>
      <dgm:spPr/>
      <dgm:t>
        <a:bodyPr/>
        <a:lstStyle/>
        <a:p>
          <a:r>
            <a:rPr lang="en-GB"/>
            <a:t>Developed the concept in 1943.</a:t>
          </a:r>
          <a:endParaRPr lang="en-US"/>
        </a:p>
      </dgm:t>
    </dgm:pt>
    <dgm:pt modelId="{787E5512-ACAD-43C9-AB82-66483A97AF88}" type="parTrans" cxnId="{7C57D81F-A35A-4AB5-9D5E-26CBC34CC21F}">
      <dgm:prSet/>
      <dgm:spPr/>
      <dgm:t>
        <a:bodyPr/>
        <a:lstStyle/>
        <a:p>
          <a:endParaRPr lang="en-US"/>
        </a:p>
      </dgm:t>
    </dgm:pt>
    <dgm:pt modelId="{4C8B3E2F-A61D-43A3-80C7-3F3E4FE9157F}" type="sibTrans" cxnId="{7C57D81F-A35A-4AB5-9D5E-26CBC34CC21F}">
      <dgm:prSet/>
      <dgm:spPr/>
      <dgm:t>
        <a:bodyPr/>
        <a:lstStyle/>
        <a:p>
          <a:endParaRPr lang="en-US"/>
        </a:p>
      </dgm:t>
    </dgm:pt>
    <dgm:pt modelId="{ECD33833-3054-4DE3-8DEB-DB0956A61A44}">
      <dgm:prSet/>
      <dgm:spPr/>
      <dgm:t>
        <a:bodyPr/>
        <a:lstStyle/>
        <a:p>
          <a:r>
            <a:rPr lang="en-GB"/>
            <a:t>At university of TOKYO.</a:t>
          </a:r>
          <a:endParaRPr lang="en-US"/>
        </a:p>
      </dgm:t>
    </dgm:pt>
    <dgm:pt modelId="{56CCA88D-A334-4256-ACD3-617C2738FDA5}" type="parTrans" cxnId="{645BCD63-AB1E-4C8A-8C0C-6F2EC5A0A5F8}">
      <dgm:prSet/>
      <dgm:spPr/>
      <dgm:t>
        <a:bodyPr/>
        <a:lstStyle/>
        <a:p>
          <a:endParaRPr lang="en-US"/>
        </a:p>
      </dgm:t>
    </dgm:pt>
    <dgm:pt modelId="{DA70EBAF-052E-44BF-9560-564156F0239A}" type="sibTrans" cxnId="{645BCD63-AB1E-4C8A-8C0C-6F2EC5A0A5F8}">
      <dgm:prSet/>
      <dgm:spPr/>
      <dgm:t>
        <a:bodyPr/>
        <a:lstStyle/>
        <a:p>
          <a:endParaRPr lang="en-US"/>
        </a:p>
      </dgm:t>
    </dgm:pt>
    <dgm:pt modelId="{24717B12-BDE0-496D-82CE-C9C21F2833D1}" type="pres">
      <dgm:prSet presAssocID="{C9274030-A262-4778-ACE5-C38518000421}" presName="Name0" presStyleCnt="0">
        <dgm:presLayoutVars>
          <dgm:dir/>
          <dgm:animLvl val="lvl"/>
          <dgm:resizeHandles val="exact"/>
        </dgm:presLayoutVars>
      </dgm:prSet>
      <dgm:spPr/>
    </dgm:pt>
    <dgm:pt modelId="{BC669832-3624-47BC-A570-0D65EDFC60DD}" type="pres">
      <dgm:prSet presAssocID="{ECD33833-3054-4DE3-8DEB-DB0956A61A44}" presName="boxAndChildren" presStyleCnt="0"/>
      <dgm:spPr/>
    </dgm:pt>
    <dgm:pt modelId="{5B8CA1C0-FFD7-4288-8395-C631B49963E2}" type="pres">
      <dgm:prSet presAssocID="{ECD33833-3054-4DE3-8DEB-DB0956A61A44}" presName="parentTextBox" presStyleLbl="node1" presStyleIdx="0" presStyleCnt="4"/>
      <dgm:spPr/>
    </dgm:pt>
    <dgm:pt modelId="{E707203A-2F60-4966-BCAC-7C94A9451F3B}" type="pres">
      <dgm:prSet presAssocID="{4C8B3E2F-A61D-43A3-80C7-3F3E4FE9157F}" presName="sp" presStyleCnt="0"/>
      <dgm:spPr/>
    </dgm:pt>
    <dgm:pt modelId="{6315F117-94B1-4AD4-B30D-1A5C2E7C0451}" type="pres">
      <dgm:prSet presAssocID="{22110DF3-5072-4E03-9BA1-9852F9FA0942}" presName="arrowAndChildren" presStyleCnt="0"/>
      <dgm:spPr/>
    </dgm:pt>
    <dgm:pt modelId="{754A3689-7CF0-4642-808E-E57E007FE5C3}" type="pres">
      <dgm:prSet presAssocID="{22110DF3-5072-4E03-9BA1-9852F9FA0942}" presName="parentTextArrow" presStyleLbl="node1" presStyleIdx="1" presStyleCnt="4"/>
      <dgm:spPr/>
    </dgm:pt>
    <dgm:pt modelId="{6EEA8156-483E-497B-8EC5-0ED4A494EB07}" type="pres">
      <dgm:prSet presAssocID="{3D57F4AD-D118-4D50-B368-2A211596FDB2}" presName="sp" presStyleCnt="0"/>
      <dgm:spPr/>
    </dgm:pt>
    <dgm:pt modelId="{1FF325C8-E3F8-4B9A-8411-0E0FB6CE5DCF}" type="pres">
      <dgm:prSet presAssocID="{6B5227B4-D4CF-462A-9C8F-438F3851CBD8}" presName="arrowAndChildren" presStyleCnt="0"/>
      <dgm:spPr/>
    </dgm:pt>
    <dgm:pt modelId="{EC86D7C9-BD4B-44A9-9EAC-528D6B75D30C}" type="pres">
      <dgm:prSet presAssocID="{6B5227B4-D4CF-462A-9C8F-438F3851CBD8}" presName="parentTextArrow" presStyleLbl="node1" presStyleIdx="2" presStyleCnt="4"/>
      <dgm:spPr/>
    </dgm:pt>
    <dgm:pt modelId="{5CA6E395-341D-4547-BC81-2CF4D552683E}" type="pres">
      <dgm:prSet presAssocID="{90846A34-2AFE-40D6-864D-0E5706BBE635}" presName="sp" presStyleCnt="0"/>
      <dgm:spPr/>
    </dgm:pt>
    <dgm:pt modelId="{4B5DDA82-6F4C-4BEF-ACAA-3CE099463934}" type="pres">
      <dgm:prSet presAssocID="{BBA9C9C2-EC51-4ED4-9A4E-577E415BD064}" presName="arrowAndChildren" presStyleCnt="0"/>
      <dgm:spPr/>
    </dgm:pt>
    <dgm:pt modelId="{3051E3E7-AAC7-4559-9C7A-13EFD23D7888}" type="pres">
      <dgm:prSet presAssocID="{BBA9C9C2-EC51-4ED4-9A4E-577E415BD064}" presName="parentTextArrow" presStyleLbl="node1" presStyleIdx="3" presStyleCnt="4"/>
      <dgm:spPr/>
    </dgm:pt>
  </dgm:ptLst>
  <dgm:cxnLst>
    <dgm:cxn modelId="{F8B6CD18-6D31-419C-9909-58F2F912EE38}" type="presOf" srcId="{BBA9C9C2-EC51-4ED4-9A4E-577E415BD064}" destId="{3051E3E7-AAC7-4559-9C7A-13EFD23D7888}" srcOrd="0" destOrd="0" presId="urn:microsoft.com/office/officeart/2005/8/layout/process4"/>
    <dgm:cxn modelId="{7C57D81F-A35A-4AB5-9D5E-26CBC34CC21F}" srcId="{C9274030-A262-4778-ACE5-C38518000421}" destId="{22110DF3-5072-4E03-9BA1-9852F9FA0942}" srcOrd="2" destOrd="0" parTransId="{787E5512-ACAD-43C9-AB82-66483A97AF88}" sibTransId="{4C8B3E2F-A61D-43A3-80C7-3F3E4FE9157F}"/>
    <dgm:cxn modelId="{68ED6826-CCB4-4FC4-A59C-EECCFC8D1BE9}" type="presOf" srcId="{C9274030-A262-4778-ACE5-C38518000421}" destId="{24717B12-BDE0-496D-82CE-C9C21F2833D1}" srcOrd="0" destOrd="0" presId="urn:microsoft.com/office/officeart/2005/8/layout/process4"/>
    <dgm:cxn modelId="{645BCD63-AB1E-4C8A-8C0C-6F2EC5A0A5F8}" srcId="{C9274030-A262-4778-ACE5-C38518000421}" destId="{ECD33833-3054-4DE3-8DEB-DB0956A61A44}" srcOrd="3" destOrd="0" parTransId="{56CCA88D-A334-4256-ACD3-617C2738FDA5}" sibTransId="{DA70EBAF-052E-44BF-9560-564156F0239A}"/>
    <dgm:cxn modelId="{8F9BD850-F038-4504-B8CD-1BF0104A3216}" type="presOf" srcId="{22110DF3-5072-4E03-9BA1-9852F9FA0942}" destId="{754A3689-7CF0-4642-808E-E57E007FE5C3}" srcOrd="0" destOrd="0" presId="urn:microsoft.com/office/officeart/2005/8/layout/process4"/>
    <dgm:cxn modelId="{A5777BB4-0B01-43BB-BC05-D3133955B076}" type="presOf" srcId="{6B5227B4-D4CF-462A-9C8F-438F3851CBD8}" destId="{EC86D7C9-BD4B-44A9-9EAC-528D6B75D30C}" srcOrd="0" destOrd="0" presId="urn:microsoft.com/office/officeart/2005/8/layout/process4"/>
    <dgm:cxn modelId="{2F38BEDE-06DF-4410-9D93-0D1E7C3008C2}" type="presOf" srcId="{ECD33833-3054-4DE3-8DEB-DB0956A61A44}" destId="{5B8CA1C0-FFD7-4288-8395-C631B49963E2}" srcOrd="0" destOrd="0" presId="urn:microsoft.com/office/officeart/2005/8/layout/process4"/>
    <dgm:cxn modelId="{866F22E0-E0D3-42A2-9579-474D262A99E7}" srcId="{C9274030-A262-4778-ACE5-C38518000421}" destId="{BBA9C9C2-EC51-4ED4-9A4E-577E415BD064}" srcOrd="0" destOrd="0" parTransId="{4FA05757-71BA-4F41-900C-5264C7BCD336}" sibTransId="{90846A34-2AFE-40D6-864D-0E5706BBE635}"/>
    <dgm:cxn modelId="{882265EA-F542-4EFE-96DF-822E6BDCFBFC}" srcId="{C9274030-A262-4778-ACE5-C38518000421}" destId="{6B5227B4-D4CF-462A-9C8F-438F3851CBD8}" srcOrd="1" destOrd="0" parTransId="{48299DA4-B118-418D-A7D5-BDC96DA09008}" sibTransId="{3D57F4AD-D118-4D50-B368-2A211596FDB2}"/>
    <dgm:cxn modelId="{08B7FE4D-AE52-4C85-90B7-F0F918D79984}" type="presParOf" srcId="{24717B12-BDE0-496D-82CE-C9C21F2833D1}" destId="{BC669832-3624-47BC-A570-0D65EDFC60DD}" srcOrd="0" destOrd="0" presId="urn:microsoft.com/office/officeart/2005/8/layout/process4"/>
    <dgm:cxn modelId="{7C03E43C-4868-4307-B8C7-253D0497303D}" type="presParOf" srcId="{BC669832-3624-47BC-A570-0D65EDFC60DD}" destId="{5B8CA1C0-FFD7-4288-8395-C631B49963E2}" srcOrd="0" destOrd="0" presId="urn:microsoft.com/office/officeart/2005/8/layout/process4"/>
    <dgm:cxn modelId="{408D3C41-C150-4851-992C-3E5088EE0D47}" type="presParOf" srcId="{24717B12-BDE0-496D-82CE-C9C21F2833D1}" destId="{E707203A-2F60-4966-BCAC-7C94A9451F3B}" srcOrd="1" destOrd="0" presId="urn:microsoft.com/office/officeart/2005/8/layout/process4"/>
    <dgm:cxn modelId="{E787A8E7-CAF7-4960-AC39-31ED9C5C9E93}" type="presParOf" srcId="{24717B12-BDE0-496D-82CE-C9C21F2833D1}" destId="{6315F117-94B1-4AD4-B30D-1A5C2E7C0451}" srcOrd="2" destOrd="0" presId="urn:microsoft.com/office/officeart/2005/8/layout/process4"/>
    <dgm:cxn modelId="{CE5A5C6F-4716-4E4A-80AE-0EF368BFF9ED}" type="presParOf" srcId="{6315F117-94B1-4AD4-B30D-1A5C2E7C0451}" destId="{754A3689-7CF0-4642-808E-E57E007FE5C3}" srcOrd="0" destOrd="0" presId="urn:microsoft.com/office/officeart/2005/8/layout/process4"/>
    <dgm:cxn modelId="{BBD51EA3-2F68-4CAF-9DB9-34201225E29F}" type="presParOf" srcId="{24717B12-BDE0-496D-82CE-C9C21F2833D1}" destId="{6EEA8156-483E-497B-8EC5-0ED4A494EB07}" srcOrd="3" destOrd="0" presId="urn:microsoft.com/office/officeart/2005/8/layout/process4"/>
    <dgm:cxn modelId="{599B20EE-1C95-40CE-8E80-134DB671CBD8}" type="presParOf" srcId="{24717B12-BDE0-496D-82CE-C9C21F2833D1}" destId="{1FF325C8-E3F8-4B9A-8411-0E0FB6CE5DCF}" srcOrd="4" destOrd="0" presId="urn:microsoft.com/office/officeart/2005/8/layout/process4"/>
    <dgm:cxn modelId="{05953238-58B6-4469-B43C-0D066D577DA8}" type="presParOf" srcId="{1FF325C8-E3F8-4B9A-8411-0E0FB6CE5DCF}" destId="{EC86D7C9-BD4B-44A9-9EAC-528D6B75D30C}" srcOrd="0" destOrd="0" presId="urn:microsoft.com/office/officeart/2005/8/layout/process4"/>
    <dgm:cxn modelId="{E8DD7A7D-5E07-435A-889D-E91B4691B030}" type="presParOf" srcId="{24717B12-BDE0-496D-82CE-C9C21F2833D1}" destId="{5CA6E395-341D-4547-BC81-2CF4D552683E}" srcOrd="5" destOrd="0" presId="urn:microsoft.com/office/officeart/2005/8/layout/process4"/>
    <dgm:cxn modelId="{1F69EA9A-8781-411B-84C4-EFE511EFDBE3}" type="presParOf" srcId="{24717B12-BDE0-496D-82CE-C9C21F2833D1}" destId="{4B5DDA82-6F4C-4BEF-ACAA-3CE099463934}" srcOrd="6" destOrd="0" presId="urn:microsoft.com/office/officeart/2005/8/layout/process4"/>
    <dgm:cxn modelId="{63E976E2-B773-45BB-BD16-18A6C3479A86}" type="presParOf" srcId="{4B5DDA82-6F4C-4BEF-ACAA-3CE099463934}" destId="{3051E3E7-AAC7-4559-9C7A-13EFD23D788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5E7771-D879-4B9A-A847-09FECD4F92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FE68D75-2C93-47D3-9D21-F532439E56E4}">
      <dgm:prSet/>
      <dgm:spPr/>
      <dgm:t>
        <a:bodyPr/>
        <a:lstStyle/>
        <a:p>
          <a:r>
            <a:rPr lang="en-GB" baseline="0"/>
            <a:t>Basil has financial problems (like rent, bills, business rates and insurance)</a:t>
          </a:r>
          <a:endParaRPr lang="en-US"/>
        </a:p>
      </dgm:t>
    </dgm:pt>
    <dgm:pt modelId="{09E34927-4FA0-4D9B-906D-53D315928245}" type="parTrans" cxnId="{F6584818-9D87-4AF7-A872-9CB30621CC0B}">
      <dgm:prSet/>
      <dgm:spPr/>
      <dgm:t>
        <a:bodyPr/>
        <a:lstStyle/>
        <a:p>
          <a:endParaRPr lang="en-US"/>
        </a:p>
      </dgm:t>
    </dgm:pt>
    <dgm:pt modelId="{005DF19C-BACB-4E99-9AE2-7ED40A735FED}" type="sibTrans" cxnId="{F6584818-9D87-4AF7-A872-9CB30621CC0B}">
      <dgm:prSet/>
      <dgm:spPr/>
      <dgm:t>
        <a:bodyPr/>
        <a:lstStyle/>
        <a:p>
          <a:endParaRPr lang="en-US"/>
        </a:p>
      </dgm:t>
    </dgm:pt>
    <dgm:pt modelId="{99B55879-2000-4877-A334-1CE309B07722}">
      <dgm:prSet/>
      <dgm:spPr/>
      <dgm:t>
        <a:bodyPr/>
        <a:lstStyle/>
        <a:p>
          <a:r>
            <a:rPr lang="en-GB" baseline="0"/>
            <a:t>In PESTEL we are discuses External factors (etc.. Government changers, work from home)</a:t>
          </a:r>
          <a:endParaRPr lang="en-US"/>
        </a:p>
      </dgm:t>
    </dgm:pt>
    <dgm:pt modelId="{316BC40A-0917-4B8B-89A3-DC40DD5603B2}" type="parTrans" cxnId="{2028C793-62FB-42C3-9149-F6653EEC03DD}">
      <dgm:prSet/>
      <dgm:spPr/>
      <dgm:t>
        <a:bodyPr/>
        <a:lstStyle/>
        <a:p>
          <a:endParaRPr lang="en-US"/>
        </a:p>
      </dgm:t>
    </dgm:pt>
    <dgm:pt modelId="{12EB0A18-529E-45E0-8543-175122599A05}" type="sibTrans" cxnId="{2028C793-62FB-42C3-9149-F6653EEC03DD}">
      <dgm:prSet/>
      <dgm:spPr/>
      <dgm:t>
        <a:bodyPr/>
        <a:lstStyle/>
        <a:p>
          <a:endParaRPr lang="en-US"/>
        </a:p>
      </dgm:t>
    </dgm:pt>
    <dgm:pt modelId="{1D87A7A3-539E-4B29-A863-594F5B5A72D6}">
      <dgm:prSet/>
      <dgm:spPr/>
      <dgm:t>
        <a:bodyPr/>
        <a:lstStyle/>
        <a:p>
          <a:r>
            <a:rPr lang="en-GB" baseline="0"/>
            <a:t>In FISHBONE DIAGRAM  we are discuss INTERNAL  factors (etc... Basil stuck at the kitchen, missing phone calls , lack of delivery ….)</a:t>
          </a:r>
          <a:endParaRPr lang="en-US"/>
        </a:p>
      </dgm:t>
    </dgm:pt>
    <dgm:pt modelId="{F7C6A784-B144-41B2-BBD1-DC154D64E125}" type="parTrans" cxnId="{7715CCCB-4F79-440C-A967-A1F9A53CBCC3}">
      <dgm:prSet/>
      <dgm:spPr/>
      <dgm:t>
        <a:bodyPr/>
        <a:lstStyle/>
        <a:p>
          <a:endParaRPr lang="en-US"/>
        </a:p>
      </dgm:t>
    </dgm:pt>
    <dgm:pt modelId="{4152ED41-5C8B-42DC-A30E-A53BB16FDC86}" type="sibTrans" cxnId="{7715CCCB-4F79-440C-A967-A1F9A53CBCC3}">
      <dgm:prSet/>
      <dgm:spPr/>
      <dgm:t>
        <a:bodyPr/>
        <a:lstStyle/>
        <a:p>
          <a:endParaRPr lang="en-US"/>
        </a:p>
      </dgm:t>
    </dgm:pt>
    <dgm:pt modelId="{D8B4A393-FEA0-4076-A036-86278A8EDEE5}" type="pres">
      <dgm:prSet presAssocID="{A35E7771-D879-4B9A-A847-09FECD4F927B}" presName="root" presStyleCnt="0">
        <dgm:presLayoutVars>
          <dgm:dir/>
          <dgm:resizeHandles val="exact"/>
        </dgm:presLayoutVars>
      </dgm:prSet>
      <dgm:spPr/>
    </dgm:pt>
    <dgm:pt modelId="{64E43E60-FFEB-4A17-991E-594C03BD492D}" type="pres">
      <dgm:prSet presAssocID="{CFE68D75-2C93-47D3-9D21-F532439E56E4}" presName="compNode" presStyleCnt="0"/>
      <dgm:spPr/>
    </dgm:pt>
    <dgm:pt modelId="{200E2884-CED9-47F2-A2FE-CB5F008EAFEF}" type="pres">
      <dgm:prSet presAssocID="{CFE68D75-2C93-47D3-9D21-F532439E56E4}" presName="bgRect" presStyleLbl="bgShp" presStyleIdx="0" presStyleCnt="3"/>
      <dgm:spPr/>
    </dgm:pt>
    <dgm:pt modelId="{6A92EBDF-F62E-47A5-AB3B-16F1FAA049E0}" type="pres">
      <dgm:prSet presAssocID="{CFE68D75-2C93-47D3-9D21-F532439E56E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A46DE5DF-765E-40C9-B0EB-CFD3E7A6AA45}" type="pres">
      <dgm:prSet presAssocID="{CFE68D75-2C93-47D3-9D21-F532439E56E4}" presName="spaceRect" presStyleCnt="0"/>
      <dgm:spPr/>
    </dgm:pt>
    <dgm:pt modelId="{28BC1D3F-CA31-41DC-AB0E-A1B6A07FC579}" type="pres">
      <dgm:prSet presAssocID="{CFE68D75-2C93-47D3-9D21-F532439E56E4}" presName="parTx" presStyleLbl="revTx" presStyleIdx="0" presStyleCnt="3">
        <dgm:presLayoutVars>
          <dgm:chMax val="0"/>
          <dgm:chPref val="0"/>
        </dgm:presLayoutVars>
      </dgm:prSet>
      <dgm:spPr/>
    </dgm:pt>
    <dgm:pt modelId="{0B2105E9-35BE-48B0-9EEC-72868174FAB9}" type="pres">
      <dgm:prSet presAssocID="{005DF19C-BACB-4E99-9AE2-7ED40A735FED}" presName="sibTrans" presStyleCnt="0"/>
      <dgm:spPr/>
    </dgm:pt>
    <dgm:pt modelId="{3DA3AEE9-DF5D-4F3A-BBF5-3CBE0D8D583E}" type="pres">
      <dgm:prSet presAssocID="{99B55879-2000-4877-A334-1CE309B07722}" presName="compNode" presStyleCnt="0"/>
      <dgm:spPr/>
    </dgm:pt>
    <dgm:pt modelId="{7DAD1F7A-F5F4-4678-A12A-FAD60EE0D77D}" type="pres">
      <dgm:prSet presAssocID="{99B55879-2000-4877-A334-1CE309B07722}" presName="bgRect" presStyleLbl="bgShp" presStyleIdx="1" presStyleCnt="3"/>
      <dgm:spPr/>
    </dgm:pt>
    <dgm:pt modelId="{5093C175-6642-48B5-B5F3-E29C46D36E32}" type="pres">
      <dgm:prSet presAssocID="{99B55879-2000-4877-A334-1CE309B0772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FADDA81-0960-41C8-A1FC-8534C9A8839D}" type="pres">
      <dgm:prSet presAssocID="{99B55879-2000-4877-A334-1CE309B07722}" presName="spaceRect" presStyleCnt="0"/>
      <dgm:spPr/>
    </dgm:pt>
    <dgm:pt modelId="{B682ABE9-719F-49D7-9A75-EBDA7BA25A3A}" type="pres">
      <dgm:prSet presAssocID="{99B55879-2000-4877-A334-1CE309B07722}" presName="parTx" presStyleLbl="revTx" presStyleIdx="1" presStyleCnt="3">
        <dgm:presLayoutVars>
          <dgm:chMax val="0"/>
          <dgm:chPref val="0"/>
        </dgm:presLayoutVars>
      </dgm:prSet>
      <dgm:spPr/>
    </dgm:pt>
    <dgm:pt modelId="{CFF9A7BA-996B-49F1-9B0B-7B3068C66116}" type="pres">
      <dgm:prSet presAssocID="{12EB0A18-529E-45E0-8543-175122599A05}" presName="sibTrans" presStyleCnt="0"/>
      <dgm:spPr/>
    </dgm:pt>
    <dgm:pt modelId="{4B46C57D-1236-415C-AF2B-835E300C0761}" type="pres">
      <dgm:prSet presAssocID="{1D87A7A3-539E-4B29-A863-594F5B5A72D6}" presName="compNode" presStyleCnt="0"/>
      <dgm:spPr/>
    </dgm:pt>
    <dgm:pt modelId="{8E1FA61F-636C-49B3-820E-81B561FF0542}" type="pres">
      <dgm:prSet presAssocID="{1D87A7A3-539E-4B29-A863-594F5B5A72D6}" presName="bgRect" presStyleLbl="bgShp" presStyleIdx="2" presStyleCnt="3"/>
      <dgm:spPr/>
    </dgm:pt>
    <dgm:pt modelId="{E6E89829-4586-435D-8E46-0AC8A3D769F7}" type="pres">
      <dgm:prSet presAssocID="{1D87A7A3-539E-4B29-A863-594F5B5A72D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9720F1C-8B14-4AD4-B971-CE5166C49F01}" type="pres">
      <dgm:prSet presAssocID="{1D87A7A3-539E-4B29-A863-594F5B5A72D6}" presName="spaceRect" presStyleCnt="0"/>
      <dgm:spPr/>
    </dgm:pt>
    <dgm:pt modelId="{E3011483-6C0D-476D-948C-AD6A1D212A95}" type="pres">
      <dgm:prSet presAssocID="{1D87A7A3-539E-4B29-A863-594F5B5A72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6584818-9D87-4AF7-A872-9CB30621CC0B}" srcId="{A35E7771-D879-4B9A-A847-09FECD4F927B}" destId="{CFE68D75-2C93-47D3-9D21-F532439E56E4}" srcOrd="0" destOrd="0" parTransId="{09E34927-4FA0-4D9B-906D-53D315928245}" sibTransId="{005DF19C-BACB-4E99-9AE2-7ED40A735FED}"/>
    <dgm:cxn modelId="{FD00824D-C516-45F3-AE66-1BD0A2BB832D}" type="presOf" srcId="{99B55879-2000-4877-A334-1CE309B07722}" destId="{B682ABE9-719F-49D7-9A75-EBDA7BA25A3A}" srcOrd="0" destOrd="0" presId="urn:microsoft.com/office/officeart/2018/2/layout/IconVerticalSolidList"/>
    <dgm:cxn modelId="{3F2DC154-F3C8-4EFE-B672-A6FE6727E3D4}" type="presOf" srcId="{1D87A7A3-539E-4B29-A863-594F5B5A72D6}" destId="{E3011483-6C0D-476D-948C-AD6A1D212A95}" srcOrd="0" destOrd="0" presId="urn:microsoft.com/office/officeart/2018/2/layout/IconVerticalSolidList"/>
    <dgm:cxn modelId="{2028C793-62FB-42C3-9149-F6653EEC03DD}" srcId="{A35E7771-D879-4B9A-A847-09FECD4F927B}" destId="{99B55879-2000-4877-A334-1CE309B07722}" srcOrd="1" destOrd="0" parTransId="{316BC40A-0917-4B8B-89A3-DC40DD5603B2}" sibTransId="{12EB0A18-529E-45E0-8543-175122599A05}"/>
    <dgm:cxn modelId="{CDFE63A4-3C0E-49D3-9275-5F806A00F854}" type="presOf" srcId="{CFE68D75-2C93-47D3-9D21-F532439E56E4}" destId="{28BC1D3F-CA31-41DC-AB0E-A1B6A07FC579}" srcOrd="0" destOrd="0" presId="urn:microsoft.com/office/officeart/2018/2/layout/IconVerticalSolidList"/>
    <dgm:cxn modelId="{306C0FAC-C5C2-4222-8792-B1A0E40F31B3}" type="presOf" srcId="{A35E7771-D879-4B9A-A847-09FECD4F927B}" destId="{D8B4A393-FEA0-4076-A036-86278A8EDEE5}" srcOrd="0" destOrd="0" presId="urn:microsoft.com/office/officeart/2018/2/layout/IconVerticalSolidList"/>
    <dgm:cxn modelId="{7715CCCB-4F79-440C-A967-A1F9A53CBCC3}" srcId="{A35E7771-D879-4B9A-A847-09FECD4F927B}" destId="{1D87A7A3-539E-4B29-A863-594F5B5A72D6}" srcOrd="2" destOrd="0" parTransId="{F7C6A784-B144-41B2-BBD1-DC154D64E125}" sibTransId="{4152ED41-5C8B-42DC-A30E-A53BB16FDC86}"/>
    <dgm:cxn modelId="{588933A9-DE5B-4816-AFC1-16319AE00D57}" type="presParOf" srcId="{D8B4A393-FEA0-4076-A036-86278A8EDEE5}" destId="{64E43E60-FFEB-4A17-991E-594C03BD492D}" srcOrd="0" destOrd="0" presId="urn:microsoft.com/office/officeart/2018/2/layout/IconVerticalSolidList"/>
    <dgm:cxn modelId="{CBDB4C29-C89A-4F00-AD10-31EECD926D30}" type="presParOf" srcId="{64E43E60-FFEB-4A17-991E-594C03BD492D}" destId="{200E2884-CED9-47F2-A2FE-CB5F008EAFEF}" srcOrd="0" destOrd="0" presId="urn:microsoft.com/office/officeart/2018/2/layout/IconVerticalSolidList"/>
    <dgm:cxn modelId="{6E12A124-36D6-4D6D-882C-70358F1089A1}" type="presParOf" srcId="{64E43E60-FFEB-4A17-991E-594C03BD492D}" destId="{6A92EBDF-F62E-47A5-AB3B-16F1FAA049E0}" srcOrd="1" destOrd="0" presId="urn:microsoft.com/office/officeart/2018/2/layout/IconVerticalSolidList"/>
    <dgm:cxn modelId="{6F3FB015-DBEC-4975-8DAE-CA840AE3300E}" type="presParOf" srcId="{64E43E60-FFEB-4A17-991E-594C03BD492D}" destId="{A46DE5DF-765E-40C9-B0EB-CFD3E7A6AA45}" srcOrd="2" destOrd="0" presId="urn:microsoft.com/office/officeart/2018/2/layout/IconVerticalSolidList"/>
    <dgm:cxn modelId="{69A1F156-44D3-4701-AD31-75A1CEE43B98}" type="presParOf" srcId="{64E43E60-FFEB-4A17-991E-594C03BD492D}" destId="{28BC1D3F-CA31-41DC-AB0E-A1B6A07FC579}" srcOrd="3" destOrd="0" presId="urn:microsoft.com/office/officeart/2018/2/layout/IconVerticalSolidList"/>
    <dgm:cxn modelId="{0A2BCFAC-C1A5-4B43-A4A5-4783A2704F7F}" type="presParOf" srcId="{D8B4A393-FEA0-4076-A036-86278A8EDEE5}" destId="{0B2105E9-35BE-48B0-9EEC-72868174FAB9}" srcOrd="1" destOrd="0" presId="urn:microsoft.com/office/officeart/2018/2/layout/IconVerticalSolidList"/>
    <dgm:cxn modelId="{970DF3B5-779D-4659-B4F7-8F6DCED7AD2C}" type="presParOf" srcId="{D8B4A393-FEA0-4076-A036-86278A8EDEE5}" destId="{3DA3AEE9-DF5D-4F3A-BBF5-3CBE0D8D583E}" srcOrd="2" destOrd="0" presId="urn:microsoft.com/office/officeart/2018/2/layout/IconVerticalSolidList"/>
    <dgm:cxn modelId="{6018F384-09A4-4EDF-8CFD-978F8D1AC412}" type="presParOf" srcId="{3DA3AEE9-DF5D-4F3A-BBF5-3CBE0D8D583E}" destId="{7DAD1F7A-F5F4-4678-A12A-FAD60EE0D77D}" srcOrd="0" destOrd="0" presId="urn:microsoft.com/office/officeart/2018/2/layout/IconVerticalSolidList"/>
    <dgm:cxn modelId="{63D1930B-4C75-452D-AD95-DBD99F46C25B}" type="presParOf" srcId="{3DA3AEE9-DF5D-4F3A-BBF5-3CBE0D8D583E}" destId="{5093C175-6642-48B5-B5F3-E29C46D36E32}" srcOrd="1" destOrd="0" presId="urn:microsoft.com/office/officeart/2018/2/layout/IconVerticalSolidList"/>
    <dgm:cxn modelId="{DEA6C2FC-FCB1-41AE-94D6-A9CC4B20EC5A}" type="presParOf" srcId="{3DA3AEE9-DF5D-4F3A-BBF5-3CBE0D8D583E}" destId="{BFADDA81-0960-41C8-A1FC-8534C9A8839D}" srcOrd="2" destOrd="0" presId="urn:microsoft.com/office/officeart/2018/2/layout/IconVerticalSolidList"/>
    <dgm:cxn modelId="{5B06CEA0-9E7D-43E3-99BA-9B3B6D15841C}" type="presParOf" srcId="{3DA3AEE9-DF5D-4F3A-BBF5-3CBE0D8D583E}" destId="{B682ABE9-719F-49D7-9A75-EBDA7BA25A3A}" srcOrd="3" destOrd="0" presId="urn:microsoft.com/office/officeart/2018/2/layout/IconVerticalSolidList"/>
    <dgm:cxn modelId="{49FE4BD1-96EA-4A92-AFE7-E5D3BBAC93D3}" type="presParOf" srcId="{D8B4A393-FEA0-4076-A036-86278A8EDEE5}" destId="{CFF9A7BA-996B-49F1-9B0B-7B3068C66116}" srcOrd="3" destOrd="0" presId="urn:microsoft.com/office/officeart/2018/2/layout/IconVerticalSolidList"/>
    <dgm:cxn modelId="{30BC184B-A383-4B8E-9926-679639B1B090}" type="presParOf" srcId="{D8B4A393-FEA0-4076-A036-86278A8EDEE5}" destId="{4B46C57D-1236-415C-AF2B-835E300C0761}" srcOrd="4" destOrd="0" presId="urn:microsoft.com/office/officeart/2018/2/layout/IconVerticalSolidList"/>
    <dgm:cxn modelId="{3EBBE4AC-1259-404B-9C63-A88F89A18BFD}" type="presParOf" srcId="{4B46C57D-1236-415C-AF2B-835E300C0761}" destId="{8E1FA61F-636C-49B3-820E-81B561FF0542}" srcOrd="0" destOrd="0" presId="urn:microsoft.com/office/officeart/2018/2/layout/IconVerticalSolidList"/>
    <dgm:cxn modelId="{77B18AC8-1110-47D5-9B47-D73557E16362}" type="presParOf" srcId="{4B46C57D-1236-415C-AF2B-835E300C0761}" destId="{E6E89829-4586-435D-8E46-0AC8A3D769F7}" srcOrd="1" destOrd="0" presId="urn:microsoft.com/office/officeart/2018/2/layout/IconVerticalSolidList"/>
    <dgm:cxn modelId="{902313BB-F698-4C6D-B54D-B36FFC5B7085}" type="presParOf" srcId="{4B46C57D-1236-415C-AF2B-835E300C0761}" destId="{09720F1C-8B14-4AD4-B971-CE5166C49F01}" srcOrd="2" destOrd="0" presId="urn:microsoft.com/office/officeart/2018/2/layout/IconVerticalSolidList"/>
    <dgm:cxn modelId="{D0CA8B38-36C8-4220-81CA-9477CBA129F0}" type="presParOf" srcId="{4B46C57D-1236-415C-AF2B-835E300C0761}" destId="{E3011483-6C0D-476D-948C-AD6A1D212A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179BC-AB9D-4242-83B2-A3F473D1F8BC}">
      <dsp:nvSpPr>
        <dsp:cNvPr id="0" name=""/>
        <dsp:cNvSpPr/>
      </dsp:nvSpPr>
      <dsp:spPr>
        <a:xfrm>
          <a:off x="0" y="16054"/>
          <a:ext cx="7217771" cy="139229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baseline="0"/>
            <a:t>Problem statement (The fish Head)</a:t>
          </a:r>
          <a:endParaRPr lang="en-US" sz="3400" kern="1200"/>
        </a:p>
      </dsp:txBody>
      <dsp:txXfrm>
        <a:off x="67966" y="84020"/>
        <a:ext cx="7081839" cy="1256367"/>
      </dsp:txXfrm>
    </dsp:sp>
    <dsp:sp modelId="{D0871ECD-93DA-4BC3-882C-2074E42163DA}">
      <dsp:nvSpPr>
        <dsp:cNvPr id="0" name=""/>
        <dsp:cNvSpPr/>
      </dsp:nvSpPr>
      <dsp:spPr>
        <a:xfrm>
          <a:off x="0" y="1506274"/>
          <a:ext cx="7217771" cy="139229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baseline="0"/>
            <a:t>Sales stagnation ( Anural revenue at 25% below 2019 levels)</a:t>
          </a:r>
          <a:endParaRPr lang="en-US" sz="3400" kern="1200"/>
        </a:p>
      </dsp:txBody>
      <dsp:txXfrm>
        <a:off x="67966" y="1574240"/>
        <a:ext cx="7081839" cy="1256367"/>
      </dsp:txXfrm>
    </dsp:sp>
    <dsp:sp modelId="{1560B8C3-2DBC-4C33-9B35-7B6BA0D0A68B}">
      <dsp:nvSpPr>
        <dsp:cNvPr id="0" name=""/>
        <dsp:cNvSpPr/>
      </dsp:nvSpPr>
      <dsp:spPr>
        <a:xfrm>
          <a:off x="0" y="2898574"/>
          <a:ext cx="7217771" cy="2322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64" tIns="43180" rIns="241808" bIns="431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baseline="0"/>
            <a:t>Main power(people /staff)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baseline="0"/>
            <a:t>Machinery(Technology /Equipment)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baseline="0"/>
            <a:t>Materials (Supplies/Stock)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baseline="0"/>
            <a:t>Methods (processes/Workflows)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baseline="0"/>
            <a:t>Measurement (data/Metrics)</a:t>
          </a:r>
          <a:endParaRPr lang="en-US" sz="2700" kern="1200"/>
        </a:p>
      </dsp:txBody>
      <dsp:txXfrm>
        <a:off x="0" y="2898574"/>
        <a:ext cx="7217771" cy="23225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636C3-A8FD-433B-8B1A-9438E911B3B9}">
      <dsp:nvSpPr>
        <dsp:cNvPr id="0" name=""/>
        <dsp:cNvSpPr/>
      </dsp:nvSpPr>
      <dsp:spPr>
        <a:xfrm>
          <a:off x="0" y="2781"/>
          <a:ext cx="540132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FFB83-8407-4D91-A1B4-7B5AD3C6F861}">
      <dsp:nvSpPr>
        <dsp:cNvPr id="0" name=""/>
        <dsp:cNvSpPr/>
      </dsp:nvSpPr>
      <dsp:spPr>
        <a:xfrm>
          <a:off x="0" y="2781"/>
          <a:ext cx="5401328" cy="1896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Manpower</a:t>
          </a:r>
          <a:endParaRPr lang="en-US" sz="2600" kern="1200"/>
        </a:p>
      </dsp:txBody>
      <dsp:txXfrm>
        <a:off x="0" y="2781"/>
        <a:ext cx="5401328" cy="1896912"/>
      </dsp:txXfrm>
    </dsp:sp>
    <dsp:sp modelId="{6F2D579A-FEDB-4F49-9FC8-CF7754000B7F}">
      <dsp:nvSpPr>
        <dsp:cNvPr id="0" name=""/>
        <dsp:cNvSpPr/>
      </dsp:nvSpPr>
      <dsp:spPr>
        <a:xfrm>
          <a:off x="0" y="1899693"/>
          <a:ext cx="540132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3394D-2FCA-4C01-9F93-0D533767509F}">
      <dsp:nvSpPr>
        <dsp:cNvPr id="0" name=""/>
        <dsp:cNvSpPr/>
      </dsp:nvSpPr>
      <dsp:spPr>
        <a:xfrm>
          <a:off x="0" y="1899693"/>
          <a:ext cx="5401328" cy="1896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1. Owner dependency … ( Basil is trapped in the kitchen and cannot physically manage customer calls or the front of house)   </a:t>
          </a:r>
          <a:endParaRPr lang="en-US" sz="2600" kern="1200"/>
        </a:p>
      </dsp:txBody>
      <dsp:txXfrm>
        <a:off x="0" y="1899693"/>
        <a:ext cx="5401328" cy="1896912"/>
      </dsp:txXfrm>
    </dsp:sp>
    <dsp:sp modelId="{A9B51B75-D34A-441E-A14B-F7F0D00C542C}">
      <dsp:nvSpPr>
        <dsp:cNvPr id="0" name=""/>
        <dsp:cNvSpPr/>
      </dsp:nvSpPr>
      <dsp:spPr>
        <a:xfrm>
          <a:off x="0" y="3796605"/>
          <a:ext cx="540132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AB651E-FCAD-456D-BFE2-36BF33141AC5}">
      <dsp:nvSpPr>
        <dsp:cNvPr id="0" name=""/>
        <dsp:cNvSpPr/>
      </dsp:nvSpPr>
      <dsp:spPr>
        <a:xfrm>
          <a:off x="0" y="3796605"/>
          <a:ext cx="5401328" cy="1896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2. Customer Disappearance </a:t>
          </a:r>
          <a:r>
            <a:rPr lang="en-GB" sz="2600" kern="1200">
              <a:latin typeface="Neue Haas Grotesk Text Pro"/>
            </a:rPr>
            <a:t>…(</a:t>
          </a:r>
          <a:r>
            <a:rPr lang="en-GB" sz="2600" kern="1200"/>
            <a:t>local staff switched home from work)</a:t>
          </a:r>
          <a:endParaRPr lang="en-US" sz="2600" kern="1200"/>
        </a:p>
      </dsp:txBody>
      <dsp:txXfrm>
        <a:off x="0" y="3796605"/>
        <a:ext cx="5401328" cy="18969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CA1C0-FFD7-4288-8395-C631B49963E2}">
      <dsp:nvSpPr>
        <dsp:cNvPr id="0" name=""/>
        <dsp:cNvSpPr/>
      </dsp:nvSpPr>
      <dsp:spPr>
        <a:xfrm>
          <a:off x="0" y="4568606"/>
          <a:ext cx="7183078" cy="99949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At university of TOKYO.</a:t>
          </a:r>
          <a:endParaRPr lang="en-US" sz="2300" kern="1200"/>
        </a:p>
      </dsp:txBody>
      <dsp:txXfrm>
        <a:off x="0" y="4568606"/>
        <a:ext cx="7183078" cy="999499"/>
      </dsp:txXfrm>
    </dsp:sp>
    <dsp:sp modelId="{754A3689-7CF0-4642-808E-E57E007FE5C3}">
      <dsp:nvSpPr>
        <dsp:cNvPr id="0" name=""/>
        <dsp:cNvSpPr/>
      </dsp:nvSpPr>
      <dsp:spPr>
        <a:xfrm rot="10800000">
          <a:off x="0" y="3046369"/>
          <a:ext cx="7183078" cy="1537230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Developed the concept in 1943.</a:t>
          </a:r>
          <a:endParaRPr lang="en-US" sz="2300" kern="1200"/>
        </a:p>
      </dsp:txBody>
      <dsp:txXfrm rot="10800000">
        <a:off x="0" y="3046369"/>
        <a:ext cx="7183078" cy="998846"/>
      </dsp:txXfrm>
    </dsp:sp>
    <dsp:sp modelId="{EC86D7C9-BD4B-44A9-9EAC-528D6B75D30C}">
      <dsp:nvSpPr>
        <dsp:cNvPr id="0" name=""/>
        <dsp:cNvSpPr/>
      </dsp:nvSpPr>
      <dsp:spPr>
        <a:xfrm rot="10800000">
          <a:off x="0" y="1524131"/>
          <a:ext cx="7183078" cy="1537230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He was a Japanese professor and quality management expert.</a:t>
          </a:r>
          <a:endParaRPr lang="en-US" sz="2300" kern="1200"/>
        </a:p>
      </dsp:txBody>
      <dsp:txXfrm rot="10800000">
        <a:off x="0" y="1524131"/>
        <a:ext cx="7183078" cy="998846"/>
      </dsp:txXfrm>
    </dsp:sp>
    <dsp:sp modelId="{3051E3E7-AAC7-4559-9C7A-13EFD23D7888}">
      <dsp:nvSpPr>
        <dsp:cNvPr id="0" name=""/>
        <dsp:cNvSpPr/>
      </dsp:nvSpPr>
      <dsp:spPr>
        <a:xfrm rot="10800000">
          <a:off x="0" y="1893"/>
          <a:ext cx="7183078" cy="1537230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founder of the fishbone diagram is KAORU LSHIKAWA</a:t>
          </a:r>
          <a:endParaRPr lang="en-US" sz="2300" kern="1200"/>
        </a:p>
      </dsp:txBody>
      <dsp:txXfrm rot="10800000">
        <a:off x="0" y="1893"/>
        <a:ext cx="7183078" cy="9988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E2884-CED9-47F2-A2FE-CB5F008EAFEF}">
      <dsp:nvSpPr>
        <dsp:cNvPr id="0" name=""/>
        <dsp:cNvSpPr/>
      </dsp:nvSpPr>
      <dsp:spPr>
        <a:xfrm>
          <a:off x="0" y="543"/>
          <a:ext cx="11013670" cy="127155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2EBDF-F62E-47A5-AB3B-16F1FAA049E0}">
      <dsp:nvSpPr>
        <dsp:cNvPr id="0" name=""/>
        <dsp:cNvSpPr/>
      </dsp:nvSpPr>
      <dsp:spPr>
        <a:xfrm>
          <a:off x="384644" y="286642"/>
          <a:ext cx="699352" cy="699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C1D3F-CA31-41DC-AB0E-A1B6A07FC579}">
      <dsp:nvSpPr>
        <dsp:cNvPr id="0" name=""/>
        <dsp:cNvSpPr/>
      </dsp:nvSpPr>
      <dsp:spPr>
        <a:xfrm>
          <a:off x="1468640" y="543"/>
          <a:ext cx="9545029" cy="127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572" tIns="134572" rIns="134572" bIns="13457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Basil has financial problems (like rent, bills, business rates and insurance)</a:t>
          </a:r>
          <a:endParaRPr lang="en-US" sz="2300" kern="1200"/>
        </a:p>
      </dsp:txBody>
      <dsp:txXfrm>
        <a:off x="1468640" y="543"/>
        <a:ext cx="9545029" cy="1271550"/>
      </dsp:txXfrm>
    </dsp:sp>
    <dsp:sp modelId="{7DAD1F7A-F5F4-4678-A12A-FAD60EE0D77D}">
      <dsp:nvSpPr>
        <dsp:cNvPr id="0" name=""/>
        <dsp:cNvSpPr/>
      </dsp:nvSpPr>
      <dsp:spPr>
        <a:xfrm>
          <a:off x="0" y="1589981"/>
          <a:ext cx="11013670" cy="127155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3C175-6642-48B5-B5F3-E29C46D36E32}">
      <dsp:nvSpPr>
        <dsp:cNvPr id="0" name=""/>
        <dsp:cNvSpPr/>
      </dsp:nvSpPr>
      <dsp:spPr>
        <a:xfrm>
          <a:off x="384644" y="1876080"/>
          <a:ext cx="699352" cy="699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2ABE9-719F-49D7-9A75-EBDA7BA25A3A}">
      <dsp:nvSpPr>
        <dsp:cNvPr id="0" name=""/>
        <dsp:cNvSpPr/>
      </dsp:nvSpPr>
      <dsp:spPr>
        <a:xfrm>
          <a:off x="1468640" y="1589981"/>
          <a:ext cx="9545029" cy="127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572" tIns="134572" rIns="134572" bIns="13457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In PESTEL we are discuses External factors (etc.. Government changers, work from home)</a:t>
          </a:r>
          <a:endParaRPr lang="en-US" sz="2300" kern="1200"/>
        </a:p>
      </dsp:txBody>
      <dsp:txXfrm>
        <a:off x="1468640" y="1589981"/>
        <a:ext cx="9545029" cy="1271550"/>
      </dsp:txXfrm>
    </dsp:sp>
    <dsp:sp modelId="{8E1FA61F-636C-49B3-820E-81B561FF0542}">
      <dsp:nvSpPr>
        <dsp:cNvPr id="0" name=""/>
        <dsp:cNvSpPr/>
      </dsp:nvSpPr>
      <dsp:spPr>
        <a:xfrm>
          <a:off x="0" y="3179419"/>
          <a:ext cx="11013670" cy="127155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E89829-4586-435D-8E46-0AC8A3D769F7}">
      <dsp:nvSpPr>
        <dsp:cNvPr id="0" name=""/>
        <dsp:cNvSpPr/>
      </dsp:nvSpPr>
      <dsp:spPr>
        <a:xfrm>
          <a:off x="384644" y="3465518"/>
          <a:ext cx="699352" cy="699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11483-6C0D-476D-948C-AD6A1D212A95}">
      <dsp:nvSpPr>
        <dsp:cNvPr id="0" name=""/>
        <dsp:cNvSpPr/>
      </dsp:nvSpPr>
      <dsp:spPr>
        <a:xfrm>
          <a:off x="1468640" y="3179419"/>
          <a:ext cx="9545029" cy="1271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572" tIns="134572" rIns="134572" bIns="13457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In FISHBONE DIAGRAM  we are discuss INTERNAL  factors (etc... Basil stuck at the kitchen, missing phone calls , lack of delivery ….)</a:t>
          </a:r>
          <a:endParaRPr lang="en-US" sz="2300" kern="1200"/>
        </a:p>
      </dsp:txBody>
      <dsp:txXfrm>
        <a:off x="1468640" y="3179419"/>
        <a:ext cx="9545029" cy="1271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209762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258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97490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790583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8280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94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6842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27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9263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72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495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07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488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670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084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66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760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771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0458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6100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161326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159837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1270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0023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6132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932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3865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493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998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1" r:id="rId1"/>
    <p:sldLayoutId id="2147484092" r:id="rId2"/>
    <p:sldLayoutId id="2147484093" r:id="rId3"/>
    <p:sldLayoutId id="2147484094" r:id="rId4"/>
    <p:sldLayoutId id="2147484095" r:id="rId5"/>
    <p:sldLayoutId id="2147484096" r:id="rId6"/>
    <p:sldLayoutId id="2147484097" r:id="rId7"/>
    <p:sldLayoutId id="2147484098" r:id="rId8"/>
    <p:sldLayoutId id="2147484099" r:id="rId9"/>
    <p:sldLayoutId id="2147484100" r:id="rId10"/>
    <p:sldLayoutId id="2147484101" r:id="rId11"/>
    <p:sldLayoutId id="2147484102" r:id="rId12"/>
    <p:sldLayoutId id="2147484103" r:id="rId13"/>
    <p:sldLayoutId id="2147484104" r:id="rId14"/>
    <p:sldLayoutId id="2147484105" r:id="rId15"/>
    <p:sldLayoutId id="2147484106" r:id="rId16"/>
    <p:sldLayoutId id="2147484107" r:id="rId17"/>
    <p:sldLayoutId id="2147484108" r:id="rId18"/>
    <p:sldLayoutId id="2147484109" r:id="rId19"/>
    <p:sldLayoutId id="2147484110" r:id="rId20"/>
    <p:sldLayoutId id="2147484111" r:id="rId21"/>
    <p:sldLayoutId id="2147484112" r:id="rId22"/>
    <p:sldLayoutId id="2147484113" r:id="rId23"/>
    <p:sldLayoutId id="2147484114" r:id="rId24"/>
    <p:sldLayoutId id="2147484115" r:id="rId25"/>
    <p:sldLayoutId id="2147484116" r:id="rId26"/>
    <p:sldLayoutId id="2147484117" r:id="rId27"/>
    <p:sldLayoutId id="2147484118" r:id="rId2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4416" y="2820246"/>
            <a:ext cx="9183584" cy="243755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GB" sz="3200" b="1">
                <a:latin typeface="Arial"/>
                <a:cs typeface="Arial"/>
              </a:rPr>
              <a:t>Lecturer’s Name:  MRS.REBECCA </a:t>
            </a:r>
            <a:r>
              <a:rPr lang="en-GB" sz="3200">
                <a:latin typeface="Arial"/>
                <a:cs typeface="Arial"/>
              </a:rPr>
              <a:t> </a:t>
            </a:r>
            <a:endParaRPr lang="en-GB" sz="3200" b="1">
              <a:latin typeface="Arial"/>
              <a:cs typeface="Arial"/>
            </a:endParaRPr>
          </a:p>
          <a:p>
            <a:pPr algn="l"/>
            <a:r>
              <a:rPr lang="en-GB" sz="3200" b="1">
                <a:latin typeface="Arial"/>
                <a:cs typeface="Arial"/>
              </a:rPr>
              <a:t>Module Code: </a:t>
            </a:r>
            <a:r>
              <a:rPr lang="en-GB" sz="2800" b="1">
                <a:latin typeface="Arial"/>
                <a:cs typeface="Arial"/>
              </a:rPr>
              <a:t>  </a:t>
            </a:r>
            <a:r>
              <a:rPr lang="en-GB" sz="2800">
                <a:latin typeface="Arial"/>
                <a:cs typeface="Arial"/>
              </a:rPr>
              <a:t>LCLM 4004</a:t>
            </a:r>
            <a:endParaRPr lang="en-GB"/>
          </a:p>
          <a:p>
            <a:pPr algn="l"/>
            <a:r>
              <a:rPr lang="en-GB" sz="2800" b="1">
                <a:latin typeface="Arial"/>
                <a:cs typeface="Arial"/>
              </a:rPr>
              <a:t>Module Name:   Problem Solving and Decision-Making</a:t>
            </a:r>
            <a:endParaRPr lang="en-GB" sz="2800" b="1"/>
          </a:p>
          <a:p>
            <a:pPr algn="l"/>
            <a:r>
              <a:rPr lang="en-GB" sz="2800" b="1">
                <a:latin typeface="Arial"/>
                <a:cs typeface="Arial"/>
              </a:rPr>
              <a:t>Component 1:   Basil’s Bakery</a:t>
            </a:r>
            <a:endParaRPr lang="en-GB" sz="2800" b="1"/>
          </a:p>
          <a:p>
            <a:endParaRPr lang="en-GB" sz="28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8408EE-F637-47CB-BCC7-069DC8527E53}"/>
              </a:ext>
            </a:extLst>
          </p:cNvPr>
          <p:cNvSpPr txBox="1"/>
          <p:nvPr/>
        </p:nvSpPr>
        <p:spPr>
          <a:xfrm>
            <a:off x="1504209" y="1182585"/>
            <a:ext cx="7639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latin typeface="Arial"/>
                <a:ea typeface="Arial"/>
                <a:cs typeface="Arial"/>
              </a:rPr>
              <a:t>Student Name: MARINA GERARD </a:t>
            </a:r>
            <a:endParaRPr lang="en-US" sz="3200">
              <a:latin typeface="Arial"/>
              <a:ea typeface="Arial"/>
              <a:cs typeface="Arial"/>
            </a:endParaRPr>
          </a:p>
          <a:p>
            <a:pPr marL="0" rtl="0"/>
            <a:endParaRPr lang="en-US"/>
          </a:p>
          <a:p>
            <a:r>
              <a:rPr lang="en-US" sz="3200" b="1">
                <a:latin typeface="Arial"/>
                <a:ea typeface="Arial"/>
                <a:cs typeface="Arial"/>
              </a:rPr>
              <a:t>Student ID:2536735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F1B07-F565-C487-09F7-435A3FEA5A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BASIL'S BAKERY</a:t>
            </a:r>
            <a:br>
              <a:rPr lang="en-GB">
                <a:solidFill>
                  <a:schemeClr val="tx1"/>
                </a:solidFill>
              </a:rPr>
            </a:b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66222A-377A-654A-0AE4-EE92B63DB5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70518"/>
            <a:ext cx="9144000" cy="23872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/>
              <a:t>The business was </a:t>
            </a:r>
            <a:r>
              <a:rPr lang="en-GB" err="1"/>
              <a:t>oened</a:t>
            </a:r>
            <a:r>
              <a:rPr lang="en-GB"/>
              <a:t> in 2015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tx1"/>
                </a:solidFill>
              </a:rPr>
              <a:t>Based on shopping retail park in </a:t>
            </a:r>
            <a:r>
              <a:rPr lang="en-GB" err="1">
                <a:solidFill>
                  <a:schemeClr val="tx1"/>
                </a:solidFill>
              </a:rPr>
              <a:t>coventry</a:t>
            </a:r>
            <a:r>
              <a:rPr lang="en-GB">
                <a:solidFill>
                  <a:schemeClr val="tx1"/>
                </a:solidFill>
              </a:rPr>
              <a:t>. </a:t>
            </a:r>
            <a:r>
              <a:rPr lang="en-GB" err="1">
                <a:solidFill>
                  <a:schemeClr val="tx1"/>
                </a:solidFill>
              </a:rPr>
              <a:t>uk</a:t>
            </a:r>
          </a:p>
          <a:p>
            <a:pPr marL="342900" indent="-342900"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130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E4633-32FE-89CD-74E2-4037C255A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</a:t>
            </a:r>
            <a:r>
              <a:rPr lang="en-GB">
                <a:solidFill>
                  <a:srgbClr val="92D050"/>
                </a:solidFill>
              </a:rPr>
              <a:t>P</a:t>
            </a:r>
            <a:r>
              <a:rPr lang="en-GB">
                <a:solidFill>
                  <a:srgbClr val="7030A0"/>
                </a:solidFill>
              </a:rPr>
              <a:t>E</a:t>
            </a:r>
            <a:r>
              <a:rPr lang="en-GB">
                <a:solidFill>
                  <a:srgbClr val="0070C0"/>
                </a:solidFill>
              </a:rPr>
              <a:t>S</a:t>
            </a:r>
            <a:r>
              <a:rPr lang="en-GB">
                <a:solidFill>
                  <a:schemeClr val="accent3"/>
                </a:solidFill>
              </a:rPr>
              <a:t>T</a:t>
            </a:r>
            <a:r>
              <a:rPr lang="en-GB">
                <a:solidFill>
                  <a:schemeClr val="accent5"/>
                </a:solidFill>
              </a:rPr>
              <a:t>E</a:t>
            </a:r>
            <a:r>
              <a:rPr lang="en-GB">
                <a:solidFill>
                  <a:srgbClr val="FF0000"/>
                </a:solidFill>
              </a:rPr>
              <a:t>L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FC1301D-4044-615A-7841-75CE49F18B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9973851"/>
              </p:ext>
            </p:extLst>
          </p:nvPr>
        </p:nvGraphicFramePr>
        <p:xfrm>
          <a:off x="646253" y="2189544"/>
          <a:ext cx="11333728" cy="3985779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995138">
                  <a:extLst>
                    <a:ext uri="{9D8B030D-6E8A-4147-A177-3AD203B41FA5}">
                      <a16:colId xmlns:a16="http://schemas.microsoft.com/office/drawing/2014/main" val="3606637120"/>
                    </a:ext>
                  </a:extLst>
                </a:gridCol>
                <a:gridCol w="1867718">
                  <a:extLst>
                    <a:ext uri="{9D8B030D-6E8A-4147-A177-3AD203B41FA5}">
                      <a16:colId xmlns:a16="http://schemas.microsoft.com/office/drawing/2014/main" val="879050827"/>
                    </a:ext>
                  </a:extLst>
                </a:gridCol>
                <a:gridCol w="1867718">
                  <a:extLst>
                    <a:ext uri="{9D8B030D-6E8A-4147-A177-3AD203B41FA5}">
                      <a16:colId xmlns:a16="http://schemas.microsoft.com/office/drawing/2014/main" val="1995710774"/>
                    </a:ext>
                  </a:extLst>
                </a:gridCol>
                <a:gridCol w="1867718">
                  <a:extLst>
                    <a:ext uri="{9D8B030D-6E8A-4147-A177-3AD203B41FA5}">
                      <a16:colId xmlns:a16="http://schemas.microsoft.com/office/drawing/2014/main" val="3628739919"/>
                    </a:ext>
                  </a:extLst>
                </a:gridCol>
                <a:gridCol w="1779607">
                  <a:extLst>
                    <a:ext uri="{9D8B030D-6E8A-4147-A177-3AD203B41FA5}">
                      <a16:colId xmlns:a16="http://schemas.microsoft.com/office/drawing/2014/main" val="899152602"/>
                    </a:ext>
                  </a:extLst>
                </a:gridCol>
                <a:gridCol w="1955829">
                  <a:extLst>
                    <a:ext uri="{9D8B030D-6E8A-4147-A177-3AD203B41FA5}">
                      <a16:colId xmlns:a16="http://schemas.microsoft.com/office/drawing/2014/main" val="4206837974"/>
                    </a:ext>
                  </a:extLst>
                </a:gridCol>
              </a:tblGrid>
              <a:tr h="932353">
                <a:tc>
                  <a:txBody>
                    <a:bodyPr/>
                    <a:lstStyle/>
                    <a:p>
                      <a:r>
                        <a:rPr lang="en-GB"/>
                        <a:t>    Political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     factors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 Economic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  Factors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 Social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  Factors</a:t>
                      </a:r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Technological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Factors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 Legal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Factors</a:t>
                      </a: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Environmental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Factors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3754077"/>
                  </a:ext>
                </a:extLst>
              </a:tr>
              <a:tr h="932353">
                <a:tc>
                  <a:txBody>
                    <a:bodyPr/>
                    <a:lstStyle/>
                    <a:p>
                      <a:r>
                        <a:rPr lang="en-GB"/>
                        <a:t>Locks down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Sales overheads (bills, utility, rent, etc)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Work from home</a:t>
                      </a:r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Relies on landline telephone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High business rate</a:t>
                      </a: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Suppy</a:t>
                      </a:r>
                      <a:r>
                        <a:rPr lang="en-GB"/>
                        <a:t> chain unpredictability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0333642"/>
                  </a:ext>
                </a:extLst>
              </a:tr>
              <a:tr h="932353">
                <a:tc>
                  <a:txBody>
                    <a:bodyPr/>
                    <a:lstStyle/>
                    <a:p>
                      <a:r>
                        <a:rPr lang="en-GB"/>
                        <a:t>Retail park development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The ingredient problem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Shifting consumer foodfall</a:t>
                      </a:r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Retail park lease </a:t>
                      </a: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Stict</a:t>
                      </a:r>
                      <a:r>
                        <a:rPr lang="en-GB"/>
                        <a:t> organic &amp;</a:t>
                      </a:r>
                      <a:r>
                        <a:rPr lang="en-GB" err="1"/>
                        <a:t>sustainabl</a:t>
                      </a:r>
                      <a:r>
                        <a:rPr lang="en-GB"/>
                        <a:t>e sourcing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4115471"/>
                  </a:ext>
                </a:extLst>
              </a:tr>
              <a:tr h="93235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The income problem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Delivery &amp; pre orders</a:t>
                      </a:r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Strict legal compliance for organic food</a:t>
                      </a: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53765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1900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47B5-E121-38EA-4276-7C681795A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/>
          <a:p>
            <a:r>
              <a:rPr lang="en-GB" sz="3900" b="1"/>
              <a:t>Fish bone  diagram </a:t>
            </a:r>
            <a:endParaRPr lang="en-US" sz="39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C5E77A-0764-4ABB-19EE-88A11AE3A6B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29490544"/>
              </p:ext>
            </p:extLst>
          </p:nvPr>
        </p:nvGraphicFramePr>
        <p:xfrm>
          <a:off x="4317167" y="967689"/>
          <a:ext cx="7217771" cy="523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4381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8251F-E092-C897-4AF5-7A0F4844B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/>
          <a:p>
            <a:r>
              <a:rPr lang="en-GB"/>
              <a:t>FISHBONE DIAGRAM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1B8029-6C03-BA54-8C4C-A68BDA72780F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98349008"/>
              </p:ext>
            </p:extLst>
          </p:nvPr>
        </p:nvGraphicFramePr>
        <p:xfrm>
          <a:off x="6125912" y="982179"/>
          <a:ext cx="5401329" cy="5696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5329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ED7A3-B040-91D8-7610-1BCB91EEA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DIAGRAM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74A3A-5949-8E07-EDEF-A2FC9FDE8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sz="2800"/>
              <a:t>Methods</a:t>
            </a:r>
          </a:p>
          <a:p>
            <a:pPr marL="514350" indent="-514350">
              <a:buAutoNum type="arabicPeriod"/>
            </a:pPr>
            <a:r>
              <a:rPr lang="en-GB" sz="2800"/>
              <a:t>Broken pre-order process   </a:t>
            </a:r>
            <a:endParaRPr lang="en-GB"/>
          </a:p>
          <a:p>
            <a:r>
              <a:rPr lang="en-GB"/>
              <a:t>        </a:t>
            </a:r>
            <a:r>
              <a:rPr lang="en-GB" sz="2400"/>
              <a:t> (Phone calls are frequently missed )</a:t>
            </a:r>
          </a:p>
          <a:p>
            <a:r>
              <a:rPr lang="en-GB" sz="2400"/>
              <a:t>2.    No delivery pipeline </a:t>
            </a:r>
          </a:p>
          <a:p>
            <a:r>
              <a:rPr lang="en-GB" sz="2400"/>
              <a:t>       ( The business model lacks any office /home delivery)</a:t>
            </a:r>
          </a:p>
        </p:txBody>
      </p:sp>
    </p:spTree>
    <p:extLst>
      <p:ext uri="{BB962C8B-B14F-4D97-AF65-F5344CB8AC3E}">
        <p14:creationId xmlns:p14="http://schemas.microsoft.com/office/powerpoint/2010/main" val="700060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C0933-13FA-12AB-4DDB-B2047CD30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>
            <a:normAutofit/>
          </a:bodyPr>
          <a:lstStyle/>
          <a:p>
            <a:r>
              <a:rPr lang="en-GB" sz="4800"/>
              <a:t>About fishbone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C9578A-3008-B3E5-5081-3D3866DCBD3A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956711072"/>
              </p:ext>
            </p:extLst>
          </p:nvPr>
        </p:nvGraphicFramePr>
        <p:xfrm>
          <a:off x="4402183" y="644000"/>
          <a:ext cx="7183078" cy="557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2515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28C39-DA79-0413-FA75-EA89D8C58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>
            <a:normAutofit/>
          </a:bodyPr>
          <a:lstStyle/>
          <a:p>
            <a:r>
              <a:rPr lang="en-GB" b="1" i="1"/>
              <a:t>Summary(case study)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5392BB-615E-851C-62BD-D1282CD915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3783890"/>
              </p:ext>
            </p:extLst>
          </p:nvPr>
        </p:nvGraphicFramePr>
        <p:xfrm>
          <a:off x="539496" y="2115542"/>
          <a:ext cx="11013670" cy="4451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346856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Axis</vt:lpstr>
      <vt:lpstr>PowerPoint Presentation</vt:lpstr>
      <vt:lpstr>BASIL'S BAKERY </vt:lpstr>
      <vt:lpstr>                      PESTEL</vt:lpstr>
      <vt:lpstr>Fish bone  diagram </vt:lpstr>
      <vt:lpstr>FISHBONE DIAGRAM</vt:lpstr>
      <vt:lpstr>FISHBONE DIAGRAM </vt:lpstr>
      <vt:lpstr>About fishbone</vt:lpstr>
      <vt:lpstr>Summary(case study)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</cp:revision>
  <dcterms:created xsi:type="dcterms:W3CDTF">2026-10-08T15:02:33Z</dcterms:created>
  <dcterms:modified xsi:type="dcterms:W3CDTF">2026-10-11T17:35:01Z</dcterms:modified>
</cp:coreProperties>
</file>