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71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123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069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394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597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179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264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412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607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537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500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9683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395641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9958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5814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9417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9085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737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713876D-5CC5-49E3-A5A5-5331885B911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69E003-74FF-4B1A-B9B0-CF443637F5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0472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ivateinternetaccess.com/blog/2018/12/why-using-https-is-so-important-for-your-website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pexels.com/photo/television-camera-broadcast-camera-67654/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EF903-7A79-4BB5-AAAD-EFEB8D936C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854200"/>
            <a:ext cx="10668000" cy="1574800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Digital Technologies Module critical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00E876-635E-423A-A30B-596CDB1C8E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750085"/>
            <a:ext cx="8825658" cy="861420"/>
          </a:xfrm>
        </p:spPr>
        <p:txBody>
          <a:bodyPr/>
          <a:lstStyle/>
          <a:p>
            <a:r>
              <a:rPr lang="en-GB" dirty="0"/>
              <a:t>A power point presentation made by Ionut Condrache</a:t>
            </a:r>
          </a:p>
          <a:p>
            <a:r>
              <a:rPr lang="en-GB" dirty="0"/>
              <a:t>Student no. </a:t>
            </a:r>
            <a:r>
              <a:rPr lang="en-GB" b="0" i="0" dirty="0">
                <a:solidFill>
                  <a:srgbClr val="333333"/>
                </a:solidFill>
                <a:effectLst/>
                <a:latin typeface="Source Sans Pro" panose="020B0604020202020204" pitchFamily="34" charset="0"/>
              </a:rPr>
              <a:t>2211615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750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7E996-C556-43D5-BFFA-094288507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1"/>
                </a:solidFill>
              </a:rPr>
              <a:t>I. IT experience at the beginning of the Module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CBF06-2781-40C0-AE8D-8EE6A318F3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My IT experience at the beginning of the module was quite vast. I always enjoyed getting involved in IT related matters. From gaming to web surfing, website creation, windows installation, keeping windows updated etc... </a:t>
            </a:r>
          </a:p>
          <a:p>
            <a:r>
              <a:rPr lang="en-GB" dirty="0"/>
              <a:t>Also enjoyed taking part and getting involved in the hardware side of it by changing computer parts, upgrading and even building my own computer.</a:t>
            </a:r>
          </a:p>
        </p:txBody>
      </p:sp>
    </p:spTree>
    <p:extLst>
      <p:ext uri="{BB962C8B-B14F-4D97-AF65-F5344CB8AC3E}">
        <p14:creationId xmlns:p14="http://schemas.microsoft.com/office/powerpoint/2010/main" val="1138366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F9C8E-EAE6-4CB6-A7F7-DCED3E3736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1"/>
                </a:solidFill>
              </a:rPr>
              <a:t>II. Digital resources and software used by professionals in </a:t>
            </a:r>
            <a:r>
              <a:rPr lang="en-GB" b="1" dirty="0">
                <a:solidFill>
                  <a:schemeClr val="accent1"/>
                </a:solidFill>
              </a:rPr>
              <a:t>Digital Technologies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99CB3-494E-4357-9CE5-5C6ED76FC3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6111" y="2356410"/>
            <a:ext cx="4396339" cy="4195763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Internet resources: 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Proxima Nova"/>
              </a:rPr>
              <a:t>Websites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Proxima Nova"/>
              </a:rPr>
              <a:t>Blogs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Proxima Nova"/>
              </a:rPr>
              <a:t>Forums/ Chatrooms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Proxima Nova"/>
              </a:rPr>
              <a:t>Search engines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Proxima Nova"/>
              </a:rPr>
              <a:t>Online libraries and databases</a:t>
            </a:r>
            <a:endParaRPr lang="en-US" i="0" dirty="0">
              <a:latin typeface="Proxima Nova"/>
            </a:endParaRPr>
          </a:p>
          <a:p>
            <a:pPr lvl="2">
              <a:buFont typeface="Arial" panose="020B0604020202020204" pitchFamily="34" charset="0"/>
              <a:buChar char="•"/>
            </a:pPr>
            <a:endParaRPr lang="en-US" b="1" dirty="0">
              <a:effectLst/>
              <a:latin typeface="Proxima Nova"/>
            </a:endParaRPr>
          </a:p>
          <a:p>
            <a:pPr marL="914400" lvl="2" indent="0">
              <a:buNone/>
            </a:pPr>
            <a:endParaRPr lang="en-US" b="0" i="0" dirty="0">
              <a:solidFill>
                <a:srgbClr val="393E42"/>
              </a:solidFill>
              <a:effectLst/>
              <a:latin typeface="Proxima Nova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617D2C-511D-44BE-BC94-6F92B7C818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2364067"/>
            <a:ext cx="4396341" cy="420024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Offline Digital Resources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Proxima Nova"/>
              </a:rPr>
              <a:t>Photos/ Images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Proxima Nova"/>
              </a:rPr>
              <a:t>Videos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Proxima Nova"/>
              </a:rPr>
              <a:t>Audio recordings</a:t>
            </a:r>
          </a:p>
          <a:p>
            <a:pPr lvl="3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9EFA23-069E-47B3-8BB3-D76288F09F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94925" y="4454291"/>
            <a:ext cx="3110753" cy="16343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266148-7C08-44A0-87CD-4F727002863F}"/>
              </a:ext>
            </a:extLst>
          </p:cNvPr>
          <p:cNvSpPr txBox="1"/>
          <p:nvPr/>
        </p:nvSpPr>
        <p:spPr>
          <a:xfrm>
            <a:off x="646111" y="6257019"/>
            <a:ext cx="3110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rivateinternetaccess.com/blog/2018/12/why-using-https-is-so-important-for-your-websit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6E9531D-1C73-4FE2-B175-ED5A8E2AE0C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044814" y="4464189"/>
            <a:ext cx="2477735" cy="164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528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0AF15-4C0E-4A52-9DC9-AA4FF5C539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-125505"/>
            <a:ext cx="10210800" cy="1631576"/>
          </a:xfrm>
        </p:spPr>
        <p:txBody>
          <a:bodyPr/>
          <a:lstStyle/>
          <a:p>
            <a:r>
              <a:rPr lang="en-US" sz="4200" b="1" dirty="0">
                <a:solidFill>
                  <a:schemeClr val="accent1"/>
                </a:solidFill>
              </a:rPr>
              <a:t>III. Five (5) classes I undertook via Applied Digital skills with google. </a:t>
            </a:r>
            <a:endParaRPr lang="en-GB" sz="4200" b="1" dirty="0">
              <a:solidFill>
                <a:schemeClr val="accent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EB06C-59F5-456C-9D0E-1FF3646BCE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1788459"/>
            <a:ext cx="2451942" cy="861420"/>
          </a:xfrm>
        </p:spPr>
        <p:txBody>
          <a:bodyPr>
            <a:normAutofit fontScale="70000" lnSpcReduction="20000"/>
          </a:bodyPr>
          <a:lstStyle/>
          <a:p>
            <a:r>
              <a:rPr lang="en-US" dirty="0">
                <a:solidFill>
                  <a:schemeClr val="tx1"/>
                </a:solidFill>
              </a:rPr>
              <a:t>1. Connect and Collaborate From Anywhere with Digital Tools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69BAB8-8EE3-4DAC-BBA7-B968FD6F38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808" y="2649879"/>
            <a:ext cx="2367334" cy="18332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9F7DD0-2445-45E2-9775-077EB23817DB}"/>
              </a:ext>
            </a:extLst>
          </p:cNvPr>
          <p:cNvSpPr txBox="1"/>
          <p:nvPr/>
        </p:nvSpPr>
        <p:spPr>
          <a:xfrm>
            <a:off x="4249270" y="1770197"/>
            <a:ext cx="30569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2. AVOID ONLINE SCAMS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FFF2997-744B-4E1D-AE4D-3FB9C22F2C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8933" y="2649878"/>
            <a:ext cx="2367333" cy="183328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8998B9A-C48C-424D-B753-33EFFF8E4F2E}"/>
              </a:ext>
            </a:extLst>
          </p:cNvPr>
          <p:cNvSpPr txBox="1"/>
          <p:nvPr/>
        </p:nvSpPr>
        <p:spPr>
          <a:xfrm>
            <a:off x="7611035" y="1786001"/>
            <a:ext cx="30569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3. </a:t>
            </a:r>
            <a:r>
              <a:rPr lang="en-US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WORKING WITH COMPUTERS AND DEVICES</a:t>
            </a:r>
            <a:endParaRPr lang="en-GB" sz="1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BC817FA-C36A-4A4A-8882-2425ADB756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0696" y="2649878"/>
            <a:ext cx="2377641" cy="183328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2C1A67D-4251-4A1A-BA2B-BA2E584D261E}"/>
              </a:ext>
            </a:extLst>
          </p:cNvPr>
          <p:cNvSpPr txBox="1"/>
          <p:nvPr/>
        </p:nvSpPr>
        <p:spPr>
          <a:xfrm>
            <a:off x="1725475" y="4653860"/>
            <a:ext cx="36102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cap="all" dirty="0">
                <a:effectLst/>
                <a:latin typeface="Roboto" panose="020B0604020202020204" pitchFamily="2" charset="0"/>
              </a:rPr>
              <a:t>4. CREATE AND SAFEGUARD PASSWORDS</a:t>
            </a:r>
            <a:endParaRPr lang="en-GB" sz="1400" b="0" i="0" cap="all" dirty="0">
              <a:effectLst/>
              <a:latin typeface="Roboto" panose="020B0604020202020204" pitchFamily="2" charset="0"/>
            </a:endParaRP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AB54D5-DEA7-4919-BA88-C2D02B474FD9}"/>
              </a:ext>
            </a:extLst>
          </p:cNvPr>
          <p:cNvSpPr txBox="1"/>
          <p:nvPr/>
        </p:nvSpPr>
        <p:spPr>
          <a:xfrm>
            <a:off x="6856243" y="4653860"/>
            <a:ext cx="28729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5. SEND EMAILS IN WORKPLACE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CAAE2A6-6CC1-4AC1-B3CD-5202628C73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1796" y="4961637"/>
            <a:ext cx="2377642" cy="183675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76E72AD-745E-4DC6-915A-5202177B0FE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3872" y="4946247"/>
            <a:ext cx="2377643" cy="1836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7074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78</TotalTime>
  <Words>188</Words>
  <Application>Microsoft Office PowerPoint</Application>
  <PresentationFormat>Widescreen</PresentationFormat>
  <Paragraphs>24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Century Gothic</vt:lpstr>
      <vt:lpstr>Proxima Nova</vt:lpstr>
      <vt:lpstr>Roboto</vt:lpstr>
      <vt:lpstr>Source Sans Pro</vt:lpstr>
      <vt:lpstr>Wingdings 3</vt:lpstr>
      <vt:lpstr>Ion</vt:lpstr>
      <vt:lpstr>Digital Technologies Module critical reflection</vt:lpstr>
      <vt:lpstr>I. IT experience at the beginning of the Module</vt:lpstr>
      <vt:lpstr>II. Digital resources and software used by professionals in Digital Technologies</vt:lpstr>
      <vt:lpstr>III. Five (5) classes I undertook via Applied Digital skills with google.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Technologies Module critical reflection</dc:title>
  <dc:creator>Ionut Condrache</dc:creator>
  <cp:lastModifiedBy>Ionut Condrache</cp:lastModifiedBy>
  <cp:revision>7</cp:revision>
  <dcterms:created xsi:type="dcterms:W3CDTF">2022-12-04T08:23:39Z</dcterms:created>
  <dcterms:modified xsi:type="dcterms:W3CDTF">2022-12-08T10:20:20Z</dcterms:modified>
</cp:coreProperties>
</file>