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4" r:id="rId4"/>
    <p:sldId id="263" r:id="rId5"/>
    <p:sldId id="266" r:id="rId6"/>
    <p:sldId id="261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20BD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03A184-6A1C-426F-C192-CB1C93FD3E2A}" v="3307" dt="2026-06-15T00:18:30.364"/>
    <p1510:client id="{D7838F6E-D521-B58C-B21B-7450D798290E}" v="499" dt="2026-06-14T17:32:26.7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il Amjad (2513825)" userId="S::2513825@student.uwtsd.ac.uk::ff333486-57d3-48cb-b3cb-187883a208f0" providerId="AD" clId="Web-{6B13832B-2319-0CC9-BFDA-DFB559A3F34A}"/>
    <pc:docChg chg="mod addSld delSld modSld addMainMaster delMainMaster">
      <pc:chgData name="Adil Amjad (2513825)" userId="S::2513825@student.uwtsd.ac.uk::ff333486-57d3-48cb-b3cb-187883a208f0" providerId="AD" clId="Web-{6B13832B-2319-0CC9-BFDA-DFB559A3F34A}" dt="2026-06-02T14:27:51.998" v="364"/>
      <pc:docMkLst>
        <pc:docMk/>
      </pc:docMkLst>
      <pc:sldChg chg="addSp delSp modSp mod setBg modClrScheme chgLayout">
        <pc:chgData name="Adil Amjad (2513825)" userId="S::2513825@student.uwtsd.ac.uk::ff333486-57d3-48cb-b3cb-187883a208f0" providerId="AD" clId="Web-{6B13832B-2319-0CC9-BFDA-DFB559A3F34A}" dt="2026-06-02T13:37:50.294" v="217"/>
        <pc:sldMkLst>
          <pc:docMk/>
          <pc:sldMk cId="109857222" sldId="256"/>
        </pc:sldMkLst>
        <pc:spChg chg="add mod">
          <ac:chgData name="Adil Amjad (2513825)" userId="S::2513825@student.uwtsd.ac.uk::ff333486-57d3-48cb-b3cb-187883a208f0" providerId="AD" clId="Web-{6B13832B-2319-0CC9-BFDA-DFB559A3F34A}" dt="2026-06-02T13:33:08.021" v="202"/>
          <ac:spMkLst>
            <pc:docMk/>
            <pc:sldMk cId="109857222" sldId="256"/>
            <ac:spMk id="4" creationId="{90115233-0C9C-B0CC-5B06-CFF9B51E72C0}"/>
          </ac:spMkLst>
        </pc:spChg>
        <pc:spChg chg="add mod">
          <ac:chgData name="Adil Amjad (2513825)" userId="S::2513825@student.uwtsd.ac.uk::ff333486-57d3-48cb-b3cb-187883a208f0" providerId="AD" clId="Web-{6B13832B-2319-0CC9-BFDA-DFB559A3F34A}" dt="2026-06-02T13:33:38.101" v="208" actId="1076"/>
          <ac:spMkLst>
            <pc:docMk/>
            <pc:sldMk cId="109857222" sldId="256"/>
            <ac:spMk id="5" creationId="{67393443-B3A3-04E5-03D5-55959FFE2009}"/>
          </ac:spMkLst>
        </pc:spChg>
        <pc:spChg chg="add mod">
          <ac:chgData name="Adil Amjad (2513825)" userId="S::2513825@student.uwtsd.ac.uk::ff333486-57d3-48cb-b3cb-187883a208f0" providerId="AD" clId="Web-{6B13832B-2319-0CC9-BFDA-DFB559A3F34A}" dt="2026-06-02T13:34:26.683" v="214" actId="1076"/>
          <ac:spMkLst>
            <pc:docMk/>
            <pc:sldMk cId="109857222" sldId="256"/>
            <ac:spMk id="6" creationId="{93BC5A65-2B80-2684-EFB9-F8AB10C7746C}"/>
          </ac:spMkLst>
        </pc:spChg>
        <pc:spChg chg="add mod">
          <ac:chgData name="Adil Amjad (2513825)" userId="S::2513825@student.uwtsd.ac.uk::ff333486-57d3-48cb-b3cb-187883a208f0" providerId="AD" clId="Web-{6B13832B-2319-0CC9-BFDA-DFB559A3F34A}" dt="2026-06-02T13:34:17.761" v="213" actId="1076"/>
          <ac:spMkLst>
            <pc:docMk/>
            <pc:sldMk cId="109857222" sldId="256"/>
            <ac:spMk id="7" creationId="{3FDC5F01-B4AF-EBA6-AC28-AEAE74D8E479}"/>
          </ac:spMkLst>
        </pc:spChg>
        <pc:spChg chg="add mod">
          <ac:chgData name="Adil Amjad (2513825)" userId="S::2513825@student.uwtsd.ac.uk::ff333486-57d3-48cb-b3cb-187883a208f0" providerId="AD" clId="Web-{6B13832B-2319-0CC9-BFDA-DFB559A3F34A}" dt="2026-06-02T13:34:12.698" v="212" actId="1076"/>
          <ac:spMkLst>
            <pc:docMk/>
            <pc:sldMk cId="109857222" sldId="256"/>
            <ac:spMk id="8" creationId="{432F7FD8-953C-ADA6-283C-ABAB52214118}"/>
          </ac:spMkLst>
        </pc:spChg>
        <pc:spChg chg="add mod">
          <ac:chgData name="Adil Amjad (2513825)" userId="S::2513825@student.uwtsd.ac.uk::ff333486-57d3-48cb-b3cb-187883a208f0" providerId="AD" clId="Web-{6B13832B-2319-0CC9-BFDA-DFB559A3F34A}" dt="2026-06-02T13:33:53.931" v="209" actId="1076"/>
          <ac:spMkLst>
            <pc:docMk/>
            <pc:sldMk cId="109857222" sldId="256"/>
            <ac:spMk id="10" creationId="{B10B008B-C95E-EA73-AB1D-00244F6E21F5}"/>
          </ac:spMkLst>
        </pc:spChg>
      </pc:sldChg>
      <pc:sldChg chg="addSp delSp modSp add replId">
        <pc:chgData name="Adil Amjad (2513825)" userId="S::2513825@student.uwtsd.ac.uk::ff333486-57d3-48cb-b3cb-187883a208f0" providerId="AD" clId="Web-{6B13832B-2319-0CC9-BFDA-DFB559A3F34A}" dt="2026-06-02T14:27:51.998" v="364"/>
        <pc:sldMkLst>
          <pc:docMk/>
          <pc:sldMk cId="2123275863" sldId="257"/>
        </pc:sldMkLst>
        <pc:spChg chg="mod">
          <ac:chgData name="Adil Amjad (2513825)" userId="S::2513825@student.uwtsd.ac.uk::ff333486-57d3-48cb-b3cb-187883a208f0" providerId="AD" clId="Web-{6B13832B-2319-0CC9-BFDA-DFB559A3F34A}" dt="2026-06-02T14:04:01.649" v="271" actId="20577"/>
          <ac:spMkLst>
            <pc:docMk/>
            <pc:sldMk cId="2123275863" sldId="257"/>
            <ac:spMk id="4" creationId="{1202C2A9-6510-66B2-152F-B3F697158579}"/>
          </ac:spMkLst>
        </pc:spChg>
        <pc:spChg chg="mod">
          <ac:chgData name="Adil Amjad (2513825)" userId="S::2513825@student.uwtsd.ac.uk::ff333486-57d3-48cb-b3cb-187883a208f0" providerId="AD" clId="Web-{6B13832B-2319-0CC9-BFDA-DFB559A3F34A}" dt="2026-06-02T14:06:12.386" v="350" actId="20577"/>
          <ac:spMkLst>
            <pc:docMk/>
            <pc:sldMk cId="2123275863" sldId="257"/>
            <ac:spMk id="5" creationId="{034FC9F3-E64A-015E-9451-477EB5BA3961}"/>
          </ac:spMkLst>
        </pc:spChg>
      </pc:sldChg>
      <pc:sldChg chg="add replId">
        <pc:chgData name="Adil Amjad (2513825)" userId="S::2513825@student.uwtsd.ac.uk::ff333486-57d3-48cb-b3cb-187883a208f0" providerId="AD" clId="Web-{6B13832B-2319-0CC9-BFDA-DFB559A3F34A}" dt="2026-06-02T13:58:17.062" v="232"/>
        <pc:sldMkLst>
          <pc:docMk/>
          <pc:sldMk cId="3731181417" sldId="258"/>
        </pc:sldMkLst>
      </pc:sldChg>
      <pc:sldChg chg="add replId">
        <pc:chgData name="Adil Amjad (2513825)" userId="S::2513825@student.uwtsd.ac.uk::ff333486-57d3-48cb-b3cb-187883a208f0" providerId="AD" clId="Web-{6B13832B-2319-0CC9-BFDA-DFB559A3F34A}" dt="2026-06-02T13:58:34.453" v="235"/>
        <pc:sldMkLst>
          <pc:docMk/>
          <pc:sldMk cId="4236618141" sldId="261"/>
        </pc:sldMkLst>
      </pc:sldChg>
      <pc:sldChg chg="add replId">
        <pc:chgData name="Adil Amjad (2513825)" userId="S::2513825@student.uwtsd.ac.uk::ff333486-57d3-48cb-b3cb-187883a208f0" providerId="AD" clId="Web-{6B13832B-2319-0CC9-BFDA-DFB559A3F34A}" dt="2026-06-02T13:58:40.718" v="236"/>
        <pc:sldMkLst>
          <pc:docMk/>
          <pc:sldMk cId="470422663" sldId="262"/>
        </pc:sldMkLst>
      </pc:sldChg>
      <pc:sldChg chg="add replId">
        <pc:chgData name="Adil Amjad (2513825)" userId="S::2513825@student.uwtsd.ac.uk::ff333486-57d3-48cb-b3cb-187883a208f0" providerId="AD" clId="Web-{6B13832B-2319-0CC9-BFDA-DFB559A3F34A}" dt="2026-06-02T13:58:44.375" v="237"/>
        <pc:sldMkLst>
          <pc:docMk/>
          <pc:sldMk cId="1658024128" sldId="263"/>
        </pc:sldMkLst>
      </pc:sldChg>
      <pc:sldChg chg="add replId">
        <pc:chgData name="Adil Amjad (2513825)" userId="S::2513825@student.uwtsd.ac.uk::ff333486-57d3-48cb-b3cb-187883a208f0" providerId="AD" clId="Web-{6B13832B-2319-0CC9-BFDA-DFB559A3F34A}" dt="2026-06-02T13:58:49.625" v="238"/>
        <pc:sldMkLst>
          <pc:docMk/>
          <pc:sldMk cId="3069151420" sldId="264"/>
        </pc:sldMkLst>
      </pc:sldChg>
      <pc:sldMasterChg chg="add addSldLayout modSldLayout">
        <pc:chgData name="Adil Amjad (2513825)" userId="S::2513825@student.uwtsd.ac.uk::ff333486-57d3-48cb-b3cb-187883a208f0" providerId="AD" clId="Web-{6B13832B-2319-0CC9-BFDA-DFB559A3F34A}" dt="2026-06-02T13:29:06.689" v="194"/>
        <pc:sldMasterMkLst>
          <pc:docMk/>
          <pc:sldMasterMk cId="2621338435" sldId="2147483696"/>
        </pc:sldMasterMkLst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4080538920" sldId="2147483697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3488965847" sldId="2147483698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1483541689" sldId="2147483699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1147692102" sldId="2147483700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2015677534" sldId="2147483701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2422312177" sldId="2147483702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895061883" sldId="2147483703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3007820475" sldId="2147483704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3650655529" sldId="2147483705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3194237954" sldId="2147483706"/>
          </pc:sldLayoutMkLst>
        </pc:sldLayoutChg>
        <pc:sldLayoutChg chg="add mod replId">
          <pc:chgData name="Adil Amjad (2513825)" userId="S::2513825@student.uwtsd.ac.uk::ff333486-57d3-48cb-b3cb-187883a208f0" providerId="AD" clId="Web-{6B13832B-2319-0CC9-BFDA-DFB559A3F34A}" dt="2026-06-02T13:29:06.689" v="194"/>
          <pc:sldLayoutMkLst>
            <pc:docMk/>
            <pc:sldMasterMk cId="2621338435" sldId="2147483696"/>
            <pc:sldLayoutMk cId="1746622178" sldId="2147483707"/>
          </pc:sldLayoutMkLst>
        </pc:sldLayoutChg>
      </pc:sldMasterChg>
    </pc:docChg>
  </pc:docChgLst>
  <pc:docChgLst>
    <pc:chgData name="Adil Amjad (2513825)" userId="S::2513825@student.uwtsd.ac.uk::ff333486-57d3-48cb-b3cb-187883a208f0" providerId="AD" clId="Web-{D7838F6E-D521-B58C-B21B-7450D798290E}"/>
    <pc:docChg chg="modSld">
      <pc:chgData name="Adil Amjad (2513825)" userId="S::2513825@student.uwtsd.ac.uk::ff333486-57d3-48cb-b3cb-187883a208f0" providerId="AD" clId="Web-{D7838F6E-D521-B58C-B21B-7450D798290E}" dt="2026-06-14T17:32:11.558" v="277" actId="14100"/>
      <pc:docMkLst>
        <pc:docMk/>
      </pc:docMkLst>
      <pc:sldChg chg="addSp delSp modSp">
        <pc:chgData name="Adil Amjad (2513825)" userId="S::2513825@student.uwtsd.ac.uk::ff333486-57d3-48cb-b3cb-187883a208f0" providerId="AD" clId="Web-{D7838F6E-D521-B58C-B21B-7450D798290E}" dt="2026-06-14T17:32:11.558" v="277" actId="14100"/>
        <pc:sldMkLst>
          <pc:docMk/>
          <pc:sldMk cId="2123275863" sldId="257"/>
        </pc:sldMkLst>
        <pc:spChg chg="add del">
          <ac:chgData name="Adil Amjad (2513825)" userId="S::2513825@student.uwtsd.ac.uk::ff333486-57d3-48cb-b3cb-187883a208f0" providerId="AD" clId="Web-{D7838F6E-D521-B58C-B21B-7450D798290E}" dt="2026-06-14T15:32:58.795" v="1"/>
          <ac:spMkLst>
            <pc:docMk/>
            <pc:sldMk cId="2123275863" sldId="257"/>
            <ac:spMk id="2" creationId="{0498D572-09A4-05A5-2C2D-4052F77F0AE5}"/>
          </ac:spMkLst>
        </pc:spChg>
        <pc:spChg chg="add del mod">
          <ac:chgData name="Adil Amjad (2513825)" userId="S::2513825@student.uwtsd.ac.uk::ff333486-57d3-48cb-b3cb-187883a208f0" providerId="AD" clId="Web-{D7838F6E-D521-B58C-B21B-7450D798290E}" dt="2026-06-14T15:33:42.203" v="16"/>
          <ac:spMkLst>
            <pc:docMk/>
            <pc:sldMk cId="2123275863" sldId="257"/>
            <ac:spMk id="3" creationId="{C0824389-E5DB-D657-FE4B-ECA28949B7E2}"/>
          </ac:spMkLst>
        </pc:spChg>
        <pc:spChg chg="mod">
          <ac:chgData name="Adil Amjad (2513825)" userId="S::2513825@student.uwtsd.ac.uk::ff333486-57d3-48cb-b3cb-187883a208f0" providerId="AD" clId="Web-{D7838F6E-D521-B58C-B21B-7450D798290E}" dt="2026-06-14T17:31:28.398" v="271" actId="14100"/>
          <ac:spMkLst>
            <pc:docMk/>
            <pc:sldMk cId="2123275863" sldId="257"/>
            <ac:spMk id="4" creationId="{1202C2A9-6510-66B2-152F-B3F697158579}"/>
          </ac:spMkLst>
        </pc:spChg>
        <pc:spChg chg="mod">
          <ac:chgData name="Adil Amjad (2513825)" userId="S::2513825@student.uwtsd.ac.uk::ff333486-57d3-48cb-b3cb-187883a208f0" providerId="AD" clId="Web-{D7838F6E-D521-B58C-B21B-7450D798290E}" dt="2026-06-14T17:32:11.558" v="277" actId="14100"/>
          <ac:spMkLst>
            <pc:docMk/>
            <pc:sldMk cId="2123275863" sldId="257"/>
            <ac:spMk id="5" creationId="{034FC9F3-E64A-015E-9451-477EB5BA3961}"/>
          </ac:spMkLst>
        </pc:spChg>
        <pc:spChg chg="add del mod">
          <ac:chgData name="Adil Amjad (2513825)" userId="S::2513825@student.uwtsd.ac.uk::ff333486-57d3-48cb-b3cb-187883a208f0" providerId="AD" clId="Web-{D7838F6E-D521-B58C-B21B-7450D798290E}" dt="2026-06-14T17:03:36.878" v="162"/>
          <ac:spMkLst>
            <pc:docMk/>
            <pc:sldMk cId="2123275863" sldId="257"/>
            <ac:spMk id="6" creationId="{96D6CD40-CEE7-4CCA-BD15-BDF763E041FE}"/>
          </ac:spMkLst>
        </pc:spChg>
      </pc:sldChg>
    </pc:docChg>
  </pc:docChgLst>
  <pc:docChgLst>
    <pc:chgData name="Adil Amjad (2513825)" userId="S::2513825@student.uwtsd.ac.uk::ff333486-57d3-48cb-b3cb-187883a208f0" providerId="AD" clId="Web-{A703A184-6A1C-426F-C192-CB1C93FD3E2A}"/>
    <pc:docChg chg="addSld delSld modSld">
      <pc:chgData name="Adil Amjad (2513825)" userId="S::2513825@student.uwtsd.ac.uk::ff333486-57d3-48cb-b3cb-187883a208f0" providerId="AD" clId="Web-{A703A184-6A1C-426F-C192-CB1C93FD3E2A}" dt="2026-06-15T00:18:30.364" v="1969"/>
      <pc:docMkLst>
        <pc:docMk/>
      </pc:docMkLst>
      <pc:sldChg chg="modSp">
        <pc:chgData name="Adil Amjad (2513825)" userId="S::2513825@student.uwtsd.ac.uk::ff333486-57d3-48cb-b3cb-187883a208f0" providerId="AD" clId="Web-{A703A184-6A1C-426F-C192-CB1C93FD3E2A}" dt="2026-06-14T17:43:00.862" v="79" actId="20577"/>
        <pc:sldMkLst>
          <pc:docMk/>
          <pc:sldMk cId="2123275863" sldId="257"/>
        </pc:sldMkLst>
        <pc:spChg chg="mod">
          <ac:chgData name="Adil Amjad (2513825)" userId="S::2513825@student.uwtsd.ac.uk::ff333486-57d3-48cb-b3cb-187883a208f0" providerId="AD" clId="Web-{A703A184-6A1C-426F-C192-CB1C93FD3E2A}" dt="2026-06-14T17:43:00.862" v="79" actId="20577"/>
          <ac:spMkLst>
            <pc:docMk/>
            <pc:sldMk cId="2123275863" sldId="257"/>
            <ac:spMk id="4" creationId="{1202C2A9-6510-66B2-152F-B3F697158579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17:34:33.748" v="16" actId="1076"/>
          <ac:spMkLst>
            <pc:docMk/>
            <pc:sldMk cId="2123275863" sldId="257"/>
            <ac:spMk id="5" creationId="{034FC9F3-E64A-015E-9451-477EB5BA3961}"/>
          </ac:spMkLst>
        </pc:spChg>
      </pc:sldChg>
      <pc:sldChg chg="delSp modSp">
        <pc:chgData name="Adil Amjad (2513825)" userId="S::2513825@student.uwtsd.ac.uk::ff333486-57d3-48cb-b3cb-187883a208f0" providerId="AD" clId="Web-{A703A184-6A1C-426F-C192-CB1C93FD3E2A}" dt="2026-06-14T22:30:49.990" v="1335" actId="20577"/>
        <pc:sldMkLst>
          <pc:docMk/>
          <pc:sldMk cId="3731181417" sldId="258"/>
        </pc:sldMkLst>
        <pc:spChg chg="del mod">
          <ac:chgData name="Adil Amjad (2513825)" userId="S::2513825@student.uwtsd.ac.uk::ff333486-57d3-48cb-b3cb-187883a208f0" providerId="AD" clId="Web-{A703A184-6A1C-426F-C192-CB1C93FD3E2A}" dt="2026-06-14T22:27:35.122" v="1267"/>
          <ac:spMkLst>
            <pc:docMk/>
            <pc:sldMk cId="3731181417" sldId="258"/>
            <ac:spMk id="4" creationId="{40095FCE-AA15-8CA6-D26A-3ECC2B964A8D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22:28:10.530" v="1274" actId="1076"/>
          <ac:spMkLst>
            <pc:docMk/>
            <pc:sldMk cId="3731181417" sldId="258"/>
            <ac:spMk id="5" creationId="{B58178DF-3219-98FD-9318-0572154E72D8}"/>
          </ac:spMkLst>
        </pc:spChg>
        <pc:spChg chg="del mod">
          <ac:chgData name="Adil Amjad (2513825)" userId="S::2513825@student.uwtsd.ac.uk::ff333486-57d3-48cb-b3cb-187883a208f0" providerId="AD" clId="Web-{A703A184-6A1C-426F-C192-CB1C93FD3E2A}" dt="2026-06-14T22:29:20.955" v="1298"/>
          <ac:spMkLst>
            <pc:docMk/>
            <pc:sldMk cId="3731181417" sldId="258"/>
            <ac:spMk id="6" creationId="{9AADF7FB-69B7-5DD4-EC98-C84B63C94E30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2:29:10.595" v="1295"/>
          <ac:spMkLst>
            <pc:docMk/>
            <pc:sldMk cId="3731181417" sldId="258"/>
            <ac:spMk id="7" creationId="{622B72D9-C3D8-5F5A-842F-13DBD8DDD109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2:29:10.595" v="1294"/>
          <ac:spMkLst>
            <pc:docMk/>
            <pc:sldMk cId="3731181417" sldId="258"/>
            <ac:spMk id="8" creationId="{05893B12-7CF9-730E-2B72-2163A16CE2A9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22:30:49.990" v="1335" actId="20577"/>
          <ac:spMkLst>
            <pc:docMk/>
            <pc:sldMk cId="3731181417" sldId="258"/>
            <ac:spMk id="10" creationId="{5ECB89F3-592B-7B36-CE2F-1BBAF0565D3A}"/>
          </ac:spMkLst>
        </pc:spChg>
      </pc:sldChg>
      <pc:sldChg chg="del">
        <pc:chgData name="Adil Amjad (2513825)" userId="S::2513825@student.uwtsd.ac.uk::ff333486-57d3-48cb-b3cb-187883a208f0" providerId="AD" clId="Web-{A703A184-6A1C-426F-C192-CB1C93FD3E2A}" dt="2026-06-14T22:56:18.745" v="1341"/>
        <pc:sldMkLst>
          <pc:docMk/>
          <pc:sldMk cId="3798584831" sldId="259"/>
        </pc:sldMkLst>
      </pc:sldChg>
      <pc:sldChg chg="del">
        <pc:chgData name="Adil Amjad (2513825)" userId="S::2513825@student.uwtsd.ac.uk::ff333486-57d3-48cb-b3cb-187883a208f0" providerId="AD" clId="Web-{A703A184-6A1C-426F-C192-CB1C93FD3E2A}" dt="2026-06-14T22:31:11.912" v="1336"/>
        <pc:sldMkLst>
          <pc:docMk/>
          <pc:sldMk cId="4105992295" sldId="260"/>
        </pc:sldMkLst>
      </pc:sldChg>
      <pc:sldChg chg="addSp delSp modSp">
        <pc:chgData name="Adil Amjad (2513825)" userId="S::2513825@student.uwtsd.ac.uk::ff333486-57d3-48cb-b3cb-187883a208f0" providerId="AD" clId="Web-{A703A184-6A1C-426F-C192-CB1C93FD3E2A}" dt="2026-06-14T22:27:23.716" v="1264" actId="20577"/>
        <pc:sldMkLst>
          <pc:docMk/>
          <pc:sldMk cId="4236618141" sldId="261"/>
        </pc:sldMkLst>
        <pc:spChg chg="add del mod">
          <ac:chgData name="Adil Amjad (2513825)" userId="S::2513825@student.uwtsd.ac.uk::ff333486-57d3-48cb-b3cb-187883a208f0" providerId="AD" clId="Web-{A703A184-6A1C-426F-C192-CB1C93FD3E2A}" dt="2026-06-14T22:23:51.192" v="1112"/>
          <ac:spMkLst>
            <pc:docMk/>
            <pc:sldMk cId="4236618141" sldId="261"/>
            <ac:spMk id="2" creationId="{4BA4BC32-D20D-A68A-8510-3A5C2111C11D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2:27:14.278" v="1260" actId="20577"/>
          <ac:spMkLst>
            <pc:docMk/>
            <pc:sldMk cId="4236618141" sldId="261"/>
            <ac:spMk id="3" creationId="{9E007D4B-9C43-26C1-F5CE-6FC2DB7828D4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22:17:07.692" v="901" actId="20577"/>
          <ac:spMkLst>
            <pc:docMk/>
            <pc:sldMk cId="4236618141" sldId="261"/>
            <ac:spMk id="4" creationId="{129C50B8-68A1-561B-FBA1-4AC7F253DD75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22:27:23.716" v="1264" actId="20577"/>
          <ac:spMkLst>
            <pc:docMk/>
            <pc:sldMk cId="4236618141" sldId="261"/>
            <ac:spMk id="5" creationId="{C2D91044-6A72-3EE1-F2F0-3925CB849EB6}"/>
          </ac:spMkLst>
        </pc:spChg>
        <pc:spChg chg="del mod">
          <ac:chgData name="Adil Amjad (2513825)" userId="S::2513825@student.uwtsd.ac.uk::ff333486-57d3-48cb-b3cb-187883a208f0" providerId="AD" clId="Web-{A703A184-6A1C-426F-C192-CB1C93FD3E2A}" dt="2026-06-14T22:20:17.355" v="984"/>
          <ac:spMkLst>
            <pc:docMk/>
            <pc:sldMk cId="4236618141" sldId="261"/>
            <ac:spMk id="6" creationId="{7AB5721A-7BBB-8435-0552-0A78B86054F9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2:22:28.814" v="1075"/>
          <ac:spMkLst>
            <pc:docMk/>
            <pc:sldMk cId="4236618141" sldId="261"/>
            <ac:spMk id="7" creationId="{D5763AB8-DCB0-7AE7-D15D-3909F92C0594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2:22:48.486" v="1083"/>
          <ac:spMkLst>
            <pc:docMk/>
            <pc:sldMk cId="4236618141" sldId="261"/>
            <ac:spMk id="8" creationId="{E89C9626-6CA7-DFB8-E7D8-AA27615FEE90}"/>
          </ac:spMkLst>
        </pc:spChg>
        <pc:spChg chg="del mod">
          <ac:chgData name="Adil Amjad (2513825)" userId="S::2513825@student.uwtsd.ac.uk::ff333486-57d3-48cb-b3cb-187883a208f0" providerId="AD" clId="Web-{A703A184-6A1C-426F-C192-CB1C93FD3E2A}" dt="2026-06-14T22:19:11.978" v="951"/>
          <ac:spMkLst>
            <pc:docMk/>
            <pc:sldMk cId="4236618141" sldId="261"/>
            <ac:spMk id="10" creationId="{C84EEE2A-95EF-14AE-418D-5D90991B9A69}"/>
          </ac:spMkLst>
        </pc:spChg>
      </pc:sldChg>
      <pc:sldChg chg="addSp delSp modSp add del">
        <pc:chgData name="Adil Amjad (2513825)" userId="S::2513825@student.uwtsd.ac.uk::ff333486-57d3-48cb-b3cb-187883a208f0" providerId="AD" clId="Web-{A703A184-6A1C-426F-C192-CB1C93FD3E2A}" dt="2026-06-15T00:18:30.364" v="1969"/>
        <pc:sldMkLst>
          <pc:docMk/>
          <pc:sldMk cId="470422663" sldId="262"/>
        </pc:sldMkLst>
        <pc:spChg chg="add del mod">
          <ac:chgData name="Adil Amjad (2513825)" userId="S::2513825@student.uwtsd.ac.uk::ff333486-57d3-48cb-b3cb-187883a208f0" providerId="AD" clId="Web-{A703A184-6A1C-426F-C192-CB1C93FD3E2A}" dt="2026-06-14T23:02:38.098" v="1372"/>
          <ac:spMkLst>
            <pc:docMk/>
            <pc:sldMk cId="470422663" sldId="262"/>
            <ac:spMk id="2" creationId="{395343B4-68F4-9380-224D-9AB9412E5650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03:26.053" v="1378"/>
          <ac:spMkLst>
            <pc:docMk/>
            <pc:sldMk cId="470422663" sldId="262"/>
            <ac:spMk id="3" creationId="{9ED1EA74-65BE-AF5F-55EC-EE6AD6AC82B8}"/>
          </ac:spMkLst>
        </pc:spChg>
        <pc:spChg chg="del mod">
          <ac:chgData name="Adil Amjad (2513825)" userId="S::2513825@student.uwtsd.ac.uk::ff333486-57d3-48cb-b3cb-187883a208f0" providerId="AD" clId="Web-{A703A184-6A1C-426F-C192-CB1C93FD3E2A}" dt="2026-06-14T21:37:27.959" v="888"/>
          <ac:spMkLst>
            <pc:docMk/>
            <pc:sldMk cId="470422663" sldId="262"/>
            <ac:spMk id="4" creationId="{43AD9CC1-9BAE-8633-684E-78FF4636EB6F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04:07.694" v="1385"/>
          <ac:spMkLst>
            <pc:docMk/>
            <pc:sldMk cId="470422663" sldId="262"/>
            <ac:spMk id="4" creationId="{B4B35245-AF35-4C8E-021F-56E1402DF9B0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09:17.983" v="1396" actId="20577"/>
          <ac:spMkLst>
            <pc:docMk/>
            <pc:sldMk cId="470422663" sldId="262"/>
            <ac:spMk id="5" creationId="{B42529DC-EDDB-8DC9-D8AF-63C894729340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37:11.318" v="883"/>
          <ac:spMkLst>
            <pc:docMk/>
            <pc:sldMk cId="470422663" sldId="262"/>
            <ac:spMk id="5" creationId="{D88A8A03-2D1F-8487-2E48-5D6F826B9E13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1:47.919" v="1751" actId="1076"/>
          <ac:spMkLst>
            <pc:docMk/>
            <pc:sldMk cId="470422663" sldId="262"/>
            <ac:spMk id="6" creationId="{74234DDC-B6B7-AFA7-4F41-4A11D9DD3F10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37:11.318" v="882"/>
          <ac:spMkLst>
            <pc:docMk/>
            <pc:sldMk cId="470422663" sldId="262"/>
            <ac:spMk id="6" creationId="{CFED9A29-334E-05DB-9951-6C6F4068EA7B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8:14.210" v="1814" actId="1076"/>
          <ac:spMkLst>
            <pc:docMk/>
            <pc:sldMk cId="470422663" sldId="262"/>
            <ac:spMk id="7" creationId="{93A39E2C-F56D-4082-CD9E-54EF43AF16A9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37:11.318" v="881"/>
          <ac:spMkLst>
            <pc:docMk/>
            <pc:sldMk cId="470422663" sldId="262"/>
            <ac:spMk id="7" creationId="{B0659E64-CFCC-3886-37ED-1DA784217349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37:11.318" v="880"/>
          <ac:spMkLst>
            <pc:docMk/>
            <pc:sldMk cId="470422663" sldId="262"/>
            <ac:spMk id="8" creationId="{5D1582E0-1ADF-3B3F-7047-7BAF925DAE64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17:11.885" v="1489"/>
          <ac:spMkLst>
            <pc:docMk/>
            <pc:sldMk cId="470422663" sldId="262"/>
            <ac:spMk id="8" creationId="{F4A012F4-8C2A-9630-51D5-202F23032ADA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17:11.885" v="1488"/>
          <ac:spMkLst>
            <pc:docMk/>
            <pc:sldMk cId="470422663" sldId="262"/>
            <ac:spMk id="9" creationId="{74305B34-3262-33C0-4285-E1D9301AA5C6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37:11.318" v="879"/>
          <ac:spMkLst>
            <pc:docMk/>
            <pc:sldMk cId="470422663" sldId="262"/>
            <ac:spMk id="10" creationId="{554F4C0A-A9AC-1AC0-0DD9-FEE7C1CF2F82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50:54.121" v="1744"/>
          <ac:spMkLst>
            <pc:docMk/>
            <pc:sldMk cId="470422663" sldId="262"/>
            <ac:spMk id="12" creationId="{B7A5536F-1C7B-CBE8-0AF6-7CA0736F6DFC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56:11.050" v="1808"/>
          <ac:spMkLst>
            <pc:docMk/>
            <pc:sldMk cId="470422663" sldId="262"/>
            <ac:spMk id="13" creationId="{4DD6196F-FA3E-CC34-8EE5-B481526FFBB4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0:47.932" v="1858" actId="1076"/>
          <ac:spMkLst>
            <pc:docMk/>
            <pc:sldMk cId="470422663" sldId="262"/>
            <ac:spMk id="14" creationId="{B46E89E7-D11F-37AD-6CFA-C52F1F8036BC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8:33.459" v="1925" actId="1076"/>
          <ac:spMkLst>
            <pc:docMk/>
            <pc:sldMk cId="470422663" sldId="262"/>
            <ac:spMk id="15" creationId="{CDEA7EE7-FB3B-8CAF-1802-4E7521D1577D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5T00:00:45.651" v="1857"/>
          <ac:spMkLst>
            <pc:docMk/>
            <pc:sldMk cId="470422663" sldId="262"/>
            <ac:spMk id="16" creationId="{07845675-E997-E0A3-50F8-80F6DF3B953E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5T00:00:45.635" v="1856"/>
          <ac:spMkLst>
            <pc:docMk/>
            <pc:sldMk cId="470422663" sldId="262"/>
            <ac:spMk id="17" creationId="{ECF964D5-B7F9-FC5F-1D02-A9A387EEEABF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1:05.292" v="1867" actId="1076"/>
          <ac:spMkLst>
            <pc:docMk/>
            <pc:sldMk cId="470422663" sldId="262"/>
            <ac:spMk id="18" creationId="{67D093F1-8BC0-72CA-A37E-D85D55B1D27B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32:32.907" v="1632" actId="20577"/>
          <ac:spMkLst>
            <pc:docMk/>
            <pc:sldMk cId="470422663" sldId="262"/>
            <ac:spMk id="19" creationId="{167B290F-B974-AB7F-273D-1D176505B77F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32:56.423" v="1640" actId="1076"/>
          <ac:spMkLst>
            <pc:docMk/>
            <pc:sldMk cId="470422663" sldId="262"/>
            <ac:spMk id="20" creationId="{DA2A1277-218F-6A94-E65D-8B1D55930593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37:07.836" v="1682" actId="20577"/>
          <ac:spMkLst>
            <pc:docMk/>
            <pc:sldMk cId="470422663" sldId="262"/>
            <ac:spMk id="21" creationId="{1F2044DB-06D1-DB11-596E-DA8C4F943618}"/>
          </ac:spMkLst>
        </pc:spChg>
        <pc:picChg chg="add del mod">
          <ac:chgData name="Adil Amjad (2513825)" userId="S::2513825@student.uwtsd.ac.uk::ff333486-57d3-48cb-b3cb-187883a208f0" providerId="AD" clId="Web-{A703A184-6A1C-426F-C192-CB1C93FD3E2A}" dt="2026-06-14T23:38:58.416" v="1697"/>
          <ac:picMkLst>
            <pc:docMk/>
            <pc:sldMk cId="470422663" sldId="262"/>
            <ac:picMk id="22" creationId="{FB3D16D6-744E-498A-E24C-C065B59B2807}"/>
          </ac:picMkLst>
        </pc:picChg>
        <pc:picChg chg="add del mod">
          <ac:chgData name="Adil Amjad (2513825)" userId="S::2513825@student.uwtsd.ac.uk::ff333486-57d3-48cb-b3cb-187883a208f0" providerId="AD" clId="Web-{A703A184-6A1C-426F-C192-CB1C93FD3E2A}" dt="2026-06-15T00:00:45.635" v="1855"/>
          <ac:picMkLst>
            <pc:docMk/>
            <pc:sldMk cId="470422663" sldId="262"/>
            <ac:picMk id="27" creationId="{55201C17-BB13-5140-7382-CF07F268D827}"/>
          </ac:picMkLst>
        </pc:picChg>
        <pc:picChg chg="add del">
          <ac:chgData name="Adil Amjad (2513825)" userId="S::2513825@student.uwtsd.ac.uk::ff333486-57d3-48cb-b3cb-187883a208f0" providerId="AD" clId="Web-{A703A184-6A1C-426F-C192-CB1C93FD3E2A}" dt="2026-06-15T00:00:45.635" v="1854"/>
          <ac:picMkLst>
            <pc:docMk/>
            <pc:sldMk cId="470422663" sldId="262"/>
            <ac:picMk id="28" creationId="{EA3163EF-691F-42F3-78F9-D1770DF5516E}"/>
          </ac:picMkLst>
        </pc:picChg>
        <pc:cxnChg chg="add mod">
          <ac:chgData name="Adil Amjad (2513825)" userId="S::2513825@student.uwtsd.ac.uk::ff333486-57d3-48cb-b3cb-187883a208f0" providerId="AD" clId="Web-{A703A184-6A1C-426F-C192-CB1C93FD3E2A}" dt="2026-06-14T23:38:46.463" v="1696"/>
          <ac:cxnSpMkLst>
            <pc:docMk/>
            <pc:sldMk cId="470422663" sldId="262"/>
            <ac:cxnSpMk id="10" creationId="{BF2C077E-45B4-8C39-4BCE-236C4C28FFED}"/>
          </ac:cxnSpMkLst>
        </pc:cxnChg>
        <pc:cxnChg chg="add mod">
          <ac:chgData name="Adil Amjad (2513825)" userId="S::2513825@student.uwtsd.ac.uk::ff333486-57d3-48cb-b3cb-187883a208f0" providerId="AD" clId="Web-{A703A184-6A1C-426F-C192-CB1C93FD3E2A}" dt="2026-06-14T23:38:30.088" v="1692"/>
          <ac:cxnSpMkLst>
            <pc:docMk/>
            <pc:sldMk cId="470422663" sldId="262"/>
            <ac:cxnSpMk id="11" creationId="{CFA94D4A-E7FC-CE43-A9BA-9ED8D87A0A98}"/>
          </ac:cxnSpMkLst>
        </pc:cxnChg>
        <pc:cxnChg chg="add mod">
          <ac:chgData name="Adil Amjad (2513825)" userId="S::2513825@student.uwtsd.ac.uk::ff333486-57d3-48cb-b3cb-187883a208f0" providerId="AD" clId="Web-{A703A184-6A1C-426F-C192-CB1C93FD3E2A}" dt="2026-06-14T23:38:41.182" v="1695"/>
          <ac:cxnSpMkLst>
            <pc:docMk/>
            <pc:sldMk cId="470422663" sldId="262"/>
            <ac:cxnSpMk id="23" creationId="{05924624-29A6-B675-FE32-C869CA2966C9}"/>
          </ac:cxnSpMkLst>
        </pc:cxnChg>
        <pc:cxnChg chg="add mod">
          <ac:chgData name="Adil Amjad (2513825)" userId="S::2513825@student.uwtsd.ac.uk::ff333486-57d3-48cb-b3cb-187883a208f0" providerId="AD" clId="Web-{A703A184-6A1C-426F-C192-CB1C93FD3E2A}" dt="2026-06-14T23:38:24.822" v="1691"/>
          <ac:cxnSpMkLst>
            <pc:docMk/>
            <pc:sldMk cId="470422663" sldId="262"/>
            <ac:cxnSpMk id="24" creationId="{F4D9E545-6074-22E4-DC4C-1545026189B7}"/>
          </ac:cxnSpMkLst>
        </pc:cxnChg>
        <pc:cxnChg chg="add mod">
          <ac:chgData name="Adil Amjad (2513825)" userId="S::2513825@student.uwtsd.ac.uk::ff333486-57d3-48cb-b3cb-187883a208f0" providerId="AD" clId="Web-{A703A184-6A1C-426F-C192-CB1C93FD3E2A}" dt="2026-06-14T23:38:37.963" v="1694"/>
          <ac:cxnSpMkLst>
            <pc:docMk/>
            <pc:sldMk cId="470422663" sldId="262"/>
            <ac:cxnSpMk id="25" creationId="{2447DECE-5555-2E81-BE22-3C67E9304A5A}"/>
          </ac:cxnSpMkLst>
        </pc:cxnChg>
        <pc:cxnChg chg="add mod">
          <ac:chgData name="Adil Amjad (2513825)" userId="S::2513825@student.uwtsd.ac.uk::ff333486-57d3-48cb-b3cb-187883a208f0" providerId="AD" clId="Web-{A703A184-6A1C-426F-C192-CB1C93FD3E2A}" dt="2026-06-14T23:38:33.025" v="1693"/>
          <ac:cxnSpMkLst>
            <pc:docMk/>
            <pc:sldMk cId="470422663" sldId="262"/>
            <ac:cxnSpMk id="26" creationId="{8910775B-1EB8-94D4-B512-F7919534EA40}"/>
          </ac:cxnSpMkLst>
        </pc:cxnChg>
      </pc:sldChg>
      <pc:sldChg chg="addSp delSp modSp">
        <pc:chgData name="Adil Amjad (2513825)" userId="S::2513825@student.uwtsd.ac.uk::ff333486-57d3-48cb-b3cb-187883a208f0" providerId="AD" clId="Web-{A703A184-6A1C-426F-C192-CB1C93FD3E2A}" dt="2026-06-14T21:32:14.113" v="878"/>
        <pc:sldMkLst>
          <pc:docMk/>
          <pc:sldMk cId="1658024128" sldId="263"/>
        </pc:sldMkLst>
        <pc:spChg chg="del mod">
          <ac:chgData name="Adil Amjad (2513825)" userId="S::2513825@student.uwtsd.ac.uk::ff333486-57d3-48cb-b3cb-187883a208f0" providerId="AD" clId="Web-{A703A184-6A1C-426F-C192-CB1C93FD3E2A}" dt="2026-06-14T21:19:48.281" v="459"/>
          <ac:spMkLst>
            <pc:docMk/>
            <pc:sldMk cId="1658024128" sldId="263"/>
            <ac:spMk id="5" creationId="{91F6340E-3005-BCAB-A9AD-A3858412CDA9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19:58.656" v="464"/>
          <ac:spMkLst>
            <pc:docMk/>
            <pc:sldMk cId="1658024128" sldId="263"/>
            <ac:spMk id="6" creationId="{1BD133FD-FC4B-D4FA-B980-2AE603E6996F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19:58.656" v="463"/>
          <ac:spMkLst>
            <pc:docMk/>
            <pc:sldMk cId="1658024128" sldId="263"/>
            <ac:spMk id="7" creationId="{672C3EA4-7DF3-CB07-9583-38B78409A365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19:58.656" v="462"/>
          <ac:spMkLst>
            <pc:docMk/>
            <pc:sldMk cId="1658024128" sldId="263"/>
            <ac:spMk id="8" creationId="{8EC4C98B-3D00-A6D1-1500-D0FC53D5C5E9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1:32:14.113" v="878"/>
          <ac:spMkLst>
            <pc:docMk/>
            <pc:sldMk cId="1658024128" sldId="263"/>
            <ac:spMk id="9" creationId="{BA337EE7-2AF8-3600-503A-C978F62A8E9A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1:19:58.656" v="461"/>
          <ac:spMkLst>
            <pc:docMk/>
            <pc:sldMk cId="1658024128" sldId="263"/>
            <ac:spMk id="10" creationId="{AD708B70-B3D4-E5CC-02F9-751AF48294C6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1:31:51.534" v="860" actId="20577"/>
          <ac:spMkLst>
            <pc:docMk/>
            <pc:sldMk cId="1658024128" sldId="263"/>
            <ac:spMk id="11" creationId="{548F6A05-2F2E-4915-8EC7-570E363E81EC}"/>
          </ac:spMkLst>
        </pc:spChg>
        <pc:graphicFrameChg chg="add mod modGraphic">
          <ac:chgData name="Adil Amjad (2513825)" userId="S::2513825@student.uwtsd.ac.uk::ff333486-57d3-48cb-b3cb-187883a208f0" providerId="AD" clId="Web-{A703A184-6A1C-426F-C192-CB1C93FD3E2A}" dt="2026-06-14T21:32:05.425" v="877" actId="1076"/>
          <ac:graphicFrameMkLst>
            <pc:docMk/>
            <pc:sldMk cId="1658024128" sldId="263"/>
            <ac:graphicFrameMk id="3" creationId="{CD708C96-4F9F-3E20-10DE-D2C91953F76C}"/>
          </ac:graphicFrameMkLst>
        </pc:graphicFrameChg>
      </pc:sldChg>
      <pc:sldChg chg="delSp modSp">
        <pc:chgData name="Adil Amjad (2513825)" userId="S::2513825@student.uwtsd.ac.uk::ff333486-57d3-48cb-b3cb-187883a208f0" providerId="AD" clId="Web-{A703A184-6A1C-426F-C192-CB1C93FD3E2A}" dt="2026-06-14T23:01:00.206" v="1366"/>
        <pc:sldMkLst>
          <pc:docMk/>
          <pc:sldMk cId="3069151420" sldId="264"/>
        </pc:sldMkLst>
        <pc:spChg chg="del mod">
          <ac:chgData name="Adil Amjad (2513825)" userId="S::2513825@student.uwtsd.ac.uk::ff333486-57d3-48cb-b3cb-187883a208f0" providerId="AD" clId="Web-{A703A184-6A1C-426F-C192-CB1C93FD3E2A}" dt="2026-06-14T18:19:19.526" v="422"/>
          <ac:spMkLst>
            <pc:docMk/>
            <pc:sldMk cId="3069151420" sldId="264"/>
            <ac:spMk id="4" creationId="{B3F2D137-60FC-036A-E1F9-52816A66087E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23:01:00.159" v="1363"/>
          <ac:spMkLst>
            <pc:docMk/>
            <pc:sldMk cId="3069151420" sldId="264"/>
            <ac:spMk id="5" creationId="{251E25A4-B005-FEB1-1306-0D00AB47D74E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23:01:00.159" v="1364"/>
          <ac:spMkLst>
            <pc:docMk/>
            <pc:sldMk cId="3069151420" sldId="264"/>
            <ac:spMk id="6" creationId="{AD079C14-FBFF-1BCE-599E-61E07BC1DF76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23:01:00.159" v="1365"/>
          <ac:spMkLst>
            <pc:docMk/>
            <pc:sldMk cId="3069151420" sldId="264"/>
            <ac:spMk id="7" creationId="{F03997C4-A086-109C-1734-BE239576B388}"/>
          </ac:spMkLst>
        </pc:spChg>
        <pc:spChg chg="del mod">
          <ac:chgData name="Adil Amjad (2513825)" userId="S::2513825@student.uwtsd.ac.uk::ff333486-57d3-48cb-b3cb-187883a208f0" providerId="AD" clId="Web-{A703A184-6A1C-426F-C192-CB1C93FD3E2A}" dt="2026-06-14T18:13:22.496" v="338"/>
          <ac:spMkLst>
            <pc:docMk/>
            <pc:sldMk cId="3069151420" sldId="264"/>
            <ac:spMk id="8" creationId="{70C666E8-FD33-1C0E-6C1B-D429579607A9}"/>
          </ac:spMkLst>
        </pc:spChg>
        <pc:spChg chg="mod">
          <ac:chgData name="Adil Amjad (2513825)" userId="S::2513825@student.uwtsd.ac.uk::ff333486-57d3-48cb-b3cb-187883a208f0" providerId="AD" clId="Web-{A703A184-6A1C-426F-C192-CB1C93FD3E2A}" dt="2026-06-14T23:01:00.206" v="1366"/>
          <ac:spMkLst>
            <pc:docMk/>
            <pc:sldMk cId="3069151420" sldId="264"/>
            <ac:spMk id="10" creationId="{73630CEF-3A1E-C71B-5A93-8F021D143793}"/>
          </ac:spMkLst>
        </pc:spChg>
      </pc:sldChg>
      <pc:sldChg chg="new del">
        <pc:chgData name="Adil Amjad (2513825)" userId="S::2513825@student.uwtsd.ac.uk::ff333486-57d3-48cb-b3cb-187883a208f0" providerId="AD" clId="Web-{A703A184-6A1C-426F-C192-CB1C93FD3E2A}" dt="2026-06-14T23:48:54.009" v="1703"/>
        <pc:sldMkLst>
          <pc:docMk/>
          <pc:sldMk cId="1742940404" sldId="265"/>
        </pc:sldMkLst>
      </pc:sldChg>
      <pc:sldChg chg="new del">
        <pc:chgData name="Adil Amjad (2513825)" userId="S::2513825@student.uwtsd.ac.uk::ff333486-57d3-48cb-b3cb-187883a208f0" providerId="AD" clId="Web-{A703A184-6A1C-426F-C192-CB1C93FD3E2A}" dt="2026-06-14T20:25:37.384" v="437"/>
        <pc:sldMkLst>
          <pc:docMk/>
          <pc:sldMk cId="3508287889" sldId="265"/>
        </pc:sldMkLst>
      </pc:sldChg>
      <pc:sldChg chg="new del">
        <pc:chgData name="Adil Amjad (2513825)" userId="S::2513825@student.uwtsd.ac.uk::ff333486-57d3-48cb-b3cb-187883a208f0" providerId="AD" clId="Web-{A703A184-6A1C-426F-C192-CB1C93FD3E2A}" dt="2026-06-14T20:23:50.532" v="427"/>
        <pc:sldMkLst>
          <pc:docMk/>
          <pc:sldMk cId="4227830462" sldId="265"/>
        </pc:sldMkLst>
      </pc:sldChg>
      <pc:sldChg chg="new del">
        <pc:chgData name="Adil Amjad (2513825)" userId="S::2513825@student.uwtsd.ac.uk::ff333486-57d3-48cb-b3cb-187883a208f0" providerId="AD" clId="Web-{A703A184-6A1C-426F-C192-CB1C93FD3E2A}" dt="2026-06-14T20:25:33.493" v="436"/>
        <pc:sldMkLst>
          <pc:docMk/>
          <pc:sldMk cId="808693673" sldId="266"/>
        </pc:sldMkLst>
      </pc:sldChg>
      <pc:sldChg chg="new del">
        <pc:chgData name="Adil Amjad (2513825)" userId="S::2513825@student.uwtsd.ac.uk::ff333486-57d3-48cb-b3cb-187883a208f0" providerId="AD" clId="Web-{A703A184-6A1C-426F-C192-CB1C93FD3E2A}" dt="2026-06-14T20:23:48.266" v="426"/>
        <pc:sldMkLst>
          <pc:docMk/>
          <pc:sldMk cId="1113646212" sldId="266"/>
        </pc:sldMkLst>
      </pc:sldChg>
      <pc:sldChg chg="addSp delSp modSp add mod replId setBg modClrScheme chgLayout">
        <pc:chgData name="Adil Amjad (2513825)" userId="S::2513825@student.uwtsd.ac.uk::ff333486-57d3-48cb-b3cb-187883a208f0" providerId="AD" clId="Web-{A703A184-6A1C-426F-C192-CB1C93FD3E2A}" dt="2026-06-15T00:18:20.426" v="1968" actId="1076"/>
        <pc:sldMkLst>
          <pc:docMk/>
          <pc:sldMk cId="1632151459" sldId="266"/>
        </pc:sldMkLst>
        <pc:spChg chg="del">
          <ac:chgData name="Adil Amjad (2513825)" userId="S::2513825@student.uwtsd.ac.uk::ff333486-57d3-48cb-b3cb-187883a208f0" providerId="AD" clId="Web-{A703A184-6A1C-426F-C192-CB1C93FD3E2A}" dt="2026-06-14T23:49:09.665" v="1723"/>
          <ac:spMkLst>
            <pc:docMk/>
            <pc:sldMk cId="1632151459" sldId="266"/>
            <ac:spMk id="5" creationId="{8584D0FD-64F0-BEBF-BE2F-35B9C200BAAE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22"/>
          <ac:spMkLst>
            <pc:docMk/>
            <pc:sldMk cId="1632151459" sldId="266"/>
            <ac:spMk id="6" creationId="{00925780-D6BB-A9AC-F03E-B11B4A8ABE23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21"/>
          <ac:spMkLst>
            <pc:docMk/>
            <pc:sldMk cId="1632151459" sldId="266"/>
            <ac:spMk id="7" creationId="{52466E50-042C-9BCD-46D6-E84B3CAEFF97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49:32.510" v="1728"/>
          <ac:spMkLst>
            <pc:docMk/>
            <pc:sldMk cId="1632151459" sldId="266"/>
            <ac:spMk id="8" creationId="{05FCD3FF-4688-39E3-47C0-72A6811D5B57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49:32.510" v="1728"/>
          <ac:spMkLst>
            <pc:docMk/>
            <pc:sldMk cId="1632151459" sldId="266"/>
            <ac:spMk id="9" creationId="{73AE78B8-8F97-6B71-4370-82D55AB597E0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18"/>
          <ac:spMkLst>
            <pc:docMk/>
            <pc:sldMk cId="1632151459" sldId="266"/>
            <ac:spMk id="12" creationId="{C06311E4-3607-8BC3-41D9-A271BA07E72F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17"/>
          <ac:spMkLst>
            <pc:docMk/>
            <pc:sldMk cId="1632151459" sldId="266"/>
            <ac:spMk id="13" creationId="{9D9E4861-FE75-9E5E-612A-4F6C0C8AEB0C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16"/>
          <ac:spMkLst>
            <pc:docMk/>
            <pc:sldMk cId="1632151459" sldId="266"/>
            <ac:spMk id="14" creationId="{94831911-082A-EE7D-6300-18EE85CC8384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15"/>
          <ac:spMkLst>
            <pc:docMk/>
            <pc:sldMk cId="1632151459" sldId="266"/>
            <ac:spMk id="15" creationId="{05051802-E952-2C3F-B616-8A48C37FED75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14"/>
          <ac:spMkLst>
            <pc:docMk/>
            <pc:sldMk cId="1632151459" sldId="266"/>
            <ac:spMk id="16" creationId="{05B871E4-6D52-EAEA-B722-64214F7F4C7C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13"/>
          <ac:spMkLst>
            <pc:docMk/>
            <pc:sldMk cId="1632151459" sldId="266"/>
            <ac:spMk id="17" creationId="{40F3984E-5854-A2BC-D31F-1E652F9F9F5C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12"/>
          <ac:spMkLst>
            <pc:docMk/>
            <pc:sldMk cId="1632151459" sldId="266"/>
            <ac:spMk id="18" creationId="{4E224611-45EE-7B4D-0484-810635712D13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65" v="1711"/>
          <ac:spMkLst>
            <pc:docMk/>
            <pc:sldMk cId="1632151459" sldId="266"/>
            <ac:spMk id="19" creationId="{94C2DFB4-BDBB-66B0-FA61-49FC4538DD9C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50" v="1710"/>
          <ac:spMkLst>
            <pc:docMk/>
            <pc:sldMk cId="1632151459" sldId="266"/>
            <ac:spMk id="20" creationId="{0BBBAE7E-D896-45D7-5996-FA7E88A50D10}"/>
          </ac:spMkLst>
        </pc:spChg>
        <pc:spChg chg="del">
          <ac:chgData name="Adil Amjad (2513825)" userId="S::2513825@student.uwtsd.ac.uk::ff333486-57d3-48cb-b3cb-187883a208f0" providerId="AD" clId="Web-{A703A184-6A1C-426F-C192-CB1C93FD3E2A}" dt="2026-06-14T23:49:09.650" v="1709"/>
          <ac:spMkLst>
            <pc:docMk/>
            <pc:sldMk cId="1632151459" sldId="266"/>
            <ac:spMk id="21" creationId="{820D93AD-7AA6-889B-AAFE-DE95637AB127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49:32.510" v="1728"/>
          <ac:spMkLst>
            <pc:docMk/>
            <pc:sldMk cId="1632151459" sldId="266"/>
            <ac:spMk id="22" creationId="{2B1221BA-9F47-3972-0D33-4936046AA25C}"/>
          </ac:spMkLst>
        </pc:spChg>
        <pc:spChg chg="add del mod">
          <ac:chgData name="Adil Amjad (2513825)" userId="S::2513825@student.uwtsd.ac.uk::ff333486-57d3-48cb-b3cb-187883a208f0" providerId="AD" clId="Web-{A703A184-6A1C-426F-C192-CB1C93FD3E2A}" dt="2026-06-14T23:49:32.510" v="1728"/>
          <ac:spMkLst>
            <pc:docMk/>
            <pc:sldMk cId="1632151459" sldId="266"/>
            <ac:spMk id="28" creationId="{8D5CB4CB-3C91-FB6D-FF4C-17F29E0AE3DE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3:11.702" v="1784" actId="20577"/>
          <ac:spMkLst>
            <pc:docMk/>
            <pc:sldMk cId="1632151459" sldId="266"/>
            <ac:spMk id="30" creationId="{311A4167-A275-3C17-34D2-22BA94442821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2:40.420" v="1768" actId="1076"/>
          <ac:spMkLst>
            <pc:docMk/>
            <pc:sldMk cId="1632151459" sldId="266"/>
            <ac:spMk id="31" creationId="{1D33763B-5344-1A23-91AA-2F65DAD2D7D6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3:01.702" v="1775" actId="1076"/>
          <ac:spMkLst>
            <pc:docMk/>
            <pc:sldMk cId="1632151459" sldId="266"/>
            <ac:spMk id="32" creationId="{D94D8599-083E-848B-3F73-711710EB25EF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3:37.969" v="1791" actId="20577"/>
          <ac:spMkLst>
            <pc:docMk/>
            <pc:sldMk cId="1632151459" sldId="266"/>
            <ac:spMk id="33" creationId="{CAFA8858-2EAC-7A38-8B24-FB61A7C637FA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5:16.737" v="1807" actId="1076"/>
          <ac:spMkLst>
            <pc:docMk/>
            <pc:sldMk cId="1632151459" sldId="266"/>
            <ac:spMk id="34" creationId="{449C6E6D-14B9-D4A0-B823-7B24B8055EF4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6:47.926" v="1813" actId="14100"/>
          <ac:spMkLst>
            <pc:docMk/>
            <pc:sldMk cId="1632151459" sldId="266"/>
            <ac:spMk id="35" creationId="{EF90AC58-B595-8B4F-09AB-D419A276D111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0:03.103" v="1852" actId="1076"/>
          <ac:spMkLst>
            <pc:docMk/>
            <pc:sldMk cId="1632151459" sldId="266"/>
            <ac:spMk id="36" creationId="{9951EA28-88EE-DBD9-BC46-06D8BF1E6445}"/>
          </ac:spMkLst>
        </pc:spChg>
        <pc:spChg chg="add del">
          <ac:chgData name="Adil Amjad (2513825)" userId="S::2513825@student.uwtsd.ac.uk::ff333486-57d3-48cb-b3cb-187883a208f0" providerId="AD" clId="Web-{A703A184-6A1C-426F-C192-CB1C93FD3E2A}" dt="2026-06-14T23:58:36.007" v="1818"/>
          <ac:spMkLst>
            <pc:docMk/>
            <pc:sldMk cId="1632151459" sldId="266"/>
            <ac:spMk id="37" creationId="{28EB5B3C-874B-0AB7-577B-9D2AC46B645E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8:58.039" v="1825" actId="1076"/>
          <ac:spMkLst>
            <pc:docMk/>
            <pc:sldMk cId="1632151459" sldId="266"/>
            <ac:spMk id="38" creationId="{11E6E785-8EEA-063C-2EFB-53734EB06A17}"/>
          </ac:spMkLst>
        </pc:spChg>
        <pc:spChg chg="add del">
          <ac:chgData name="Adil Amjad (2513825)" userId="S::2513825@student.uwtsd.ac.uk::ff333486-57d3-48cb-b3cb-187883a208f0" providerId="AD" clId="Web-{A703A184-6A1C-426F-C192-CB1C93FD3E2A}" dt="2026-06-14T23:59:06.836" v="1827"/>
          <ac:spMkLst>
            <pc:docMk/>
            <pc:sldMk cId="1632151459" sldId="266"/>
            <ac:spMk id="39" creationId="{7411B57C-8FD0-5CD4-AC46-F1696E4429EC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4T23:59:27.024" v="1833" actId="1076"/>
          <ac:spMkLst>
            <pc:docMk/>
            <pc:sldMk cId="1632151459" sldId="266"/>
            <ac:spMk id="40" creationId="{D317B8A7-A8E9-0EFF-71D7-BDB6720EDC51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0:08.322" v="1853" actId="20577"/>
          <ac:spMkLst>
            <pc:docMk/>
            <pc:sldMk cId="1632151459" sldId="266"/>
            <ac:spMk id="41" creationId="{4B12C7CC-3452-BFA6-532A-BF0F2AF38B5F}"/>
          </ac:spMkLst>
        </pc:spChg>
        <pc:spChg chg="add del">
          <ac:chgData name="Adil Amjad (2513825)" userId="S::2513825@student.uwtsd.ac.uk::ff333486-57d3-48cb-b3cb-187883a208f0" providerId="AD" clId="Web-{A703A184-6A1C-426F-C192-CB1C93FD3E2A}" dt="2026-06-15T00:01:26.558" v="1871"/>
          <ac:spMkLst>
            <pc:docMk/>
            <pc:sldMk cId="1632151459" sldId="266"/>
            <ac:spMk id="42" creationId="{ED6B3F6D-A7BE-1517-F0B9-27D5B1AD10C6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1:34.886" v="1872" actId="1076"/>
          <ac:spMkLst>
            <pc:docMk/>
            <pc:sldMk cId="1632151459" sldId="266"/>
            <ac:spMk id="44" creationId="{87030585-B9B7-AF86-6E9F-72504ADBFAF2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3:53.374" v="1913" actId="1076"/>
          <ac:spMkLst>
            <pc:docMk/>
            <pc:sldMk cId="1632151459" sldId="266"/>
            <ac:spMk id="45" creationId="{BF6BC77A-D5DC-DA63-8B9C-97F66F89C8B8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2:42.950" v="1885" actId="1076"/>
          <ac:spMkLst>
            <pc:docMk/>
            <pc:sldMk cId="1632151459" sldId="266"/>
            <ac:spMk id="46" creationId="{6EE5D515-D5DC-6FF5-FAAA-8C4533AE7DB0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3:17.826" v="1896" actId="1076"/>
          <ac:spMkLst>
            <pc:docMk/>
            <pc:sldMk cId="1632151459" sldId="266"/>
            <ac:spMk id="47" creationId="{24E4E3B0-E7B1-025E-AB0C-628FEDC2A4BE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3:43.967" v="1907" actId="1076"/>
          <ac:spMkLst>
            <pc:docMk/>
            <pc:sldMk cId="1632151459" sldId="266"/>
            <ac:spMk id="48" creationId="{937A3782-3A01-CB29-4CCD-87DC2898324F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4:51.766" v="1924" actId="20577"/>
          <ac:spMkLst>
            <pc:docMk/>
            <pc:sldMk cId="1632151459" sldId="266"/>
            <ac:spMk id="49" creationId="{4172C94F-3091-4FA7-5153-963762B5E095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8:53.522" v="1929" actId="14100"/>
          <ac:spMkLst>
            <pc:docMk/>
            <pc:sldMk cId="1632151459" sldId="266"/>
            <ac:spMk id="50" creationId="{80AF69BF-3781-8C34-FC04-00730CEF97F0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17:11.784" v="1959" actId="1076"/>
          <ac:spMkLst>
            <pc:docMk/>
            <pc:sldMk cId="1632151459" sldId="266"/>
            <ac:spMk id="52" creationId="{F1B7FE9B-4766-F4EC-9C98-F055603EBB48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09:46.851" v="1938" actId="20577"/>
          <ac:spMkLst>
            <pc:docMk/>
            <pc:sldMk cId="1632151459" sldId="266"/>
            <ac:spMk id="53" creationId="{2EEC43FB-A468-3CCD-7EAC-EA4A07A5E94F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10:15.555" v="1948" actId="1076"/>
          <ac:spMkLst>
            <pc:docMk/>
            <pc:sldMk cId="1632151459" sldId="266"/>
            <ac:spMk id="54" creationId="{2320BD29-61A3-0AAB-2C0F-45030A1B94E8}"/>
          </ac:spMkLst>
        </pc:spChg>
        <pc:spChg chg="add del">
          <ac:chgData name="Adil Amjad (2513825)" userId="S::2513825@student.uwtsd.ac.uk::ff333486-57d3-48cb-b3cb-187883a208f0" providerId="AD" clId="Web-{A703A184-6A1C-426F-C192-CB1C93FD3E2A}" dt="2026-06-15T00:16:44.283" v="1950"/>
          <ac:spMkLst>
            <pc:docMk/>
            <pc:sldMk cId="1632151459" sldId="266"/>
            <ac:spMk id="55" creationId="{4340A37B-4EEC-0EA3-8591-8E70137A8BB8}"/>
          </ac:spMkLst>
        </pc:spChg>
        <pc:spChg chg="add del">
          <ac:chgData name="Adil Amjad (2513825)" userId="S::2513825@student.uwtsd.ac.uk::ff333486-57d3-48cb-b3cb-187883a208f0" providerId="AD" clId="Web-{A703A184-6A1C-426F-C192-CB1C93FD3E2A}" dt="2026-06-15T00:17:51.769" v="1963"/>
          <ac:spMkLst>
            <pc:docMk/>
            <pc:sldMk cId="1632151459" sldId="266"/>
            <ac:spMk id="56" creationId="{CCF04A90-2BFB-70B0-AD2C-79C7E5CBB795}"/>
          </ac:spMkLst>
        </pc:spChg>
        <pc:spChg chg="add mod">
          <ac:chgData name="Adil Amjad (2513825)" userId="S::2513825@student.uwtsd.ac.uk::ff333486-57d3-48cb-b3cb-187883a208f0" providerId="AD" clId="Web-{A703A184-6A1C-426F-C192-CB1C93FD3E2A}" dt="2026-06-15T00:18:20.426" v="1968" actId="1076"/>
          <ac:spMkLst>
            <pc:docMk/>
            <pc:sldMk cId="1632151459" sldId="266"/>
            <ac:spMk id="57" creationId="{31D6F27E-102F-77C4-51D4-9957D117B06C}"/>
          </ac:spMkLst>
        </pc:spChg>
        <pc:picChg chg="add del mod modCrop">
          <ac:chgData name="Adil Amjad (2513825)" userId="S::2513825@student.uwtsd.ac.uk::ff333486-57d3-48cb-b3cb-187883a208f0" providerId="AD" clId="Web-{A703A184-6A1C-426F-C192-CB1C93FD3E2A}" dt="2026-06-14T23:51:36.919" v="1750"/>
          <ac:picMkLst>
            <pc:docMk/>
            <pc:sldMk cId="1632151459" sldId="266"/>
            <ac:picMk id="3" creationId="{2A8F33F5-4CC2-7E19-4287-24CBB495674C}"/>
          </ac:picMkLst>
        </pc:picChg>
        <pc:picChg chg="del">
          <ac:chgData name="Adil Amjad (2513825)" userId="S::2513825@student.uwtsd.ac.uk::ff333486-57d3-48cb-b3cb-187883a208f0" providerId="AD" clId="Web-{A703A184-6A1C-426F-C192-CB1C93FD3E2A}" dt="2026-06-14T23:49:09.650" v="1704"/>
          <ac:picMkLst>
            <pc:docMk/>
            <pc:sldMk cId="1632151459" sldId="266"/>
            <ac:picMk id="27" creationId="{E2A18A1B-0EF5-05E9-9F2C-076981BF2D30}"/>
          </ac:picMkLst>
        </pc:picChg>
        <pc:picChg chg="add del">
          <ac:chgData name="Adil Amjad (2513825)" userId="S::2513825@student.uwtsd.ac.uk::ff333486-57d3-48cb-b3cb-187883a208f0" providerId="AD" clId="Web-{A703A184-6A1C-426F-C192-CB1C93FD3E2A}" dt="2026-06-14T23:51:01.887" v="1746"/>
          <ac:picMkLst>
            <pc:docMk/>
            <pc:sldMk cId="1632151459" sldId="266"/>
            <ac:picMk id="29" creationId="{211F7CC5-CF50-90FC-0680-1EF5CE3051F5}"/>
          </ac:picMkLst>
        </pc:picChg>
        <pc:cxnChg chg="del">
          <ac:chgData name="Adil Amjad (2513825)" userId="S::2513825@student.uwtsd.ac.uk::ff333486-57d3-48cb-b3cb-187883a208f0" providerId="AD" clId="Web-{A703A184-6A1C-426F-C192-CB1C93FD3E2A}" dt="2026-06-14T23:49:09.665" v="1720"/>
          <ac:cxnSpMkLst>
            <pc:docMk/>
            <pc:sldMk cId="1632151459" sldId="266"/>
            <ac:cxnSpMk id="10" creationId="{F667B4C4-A308-7768-BA93-D277EB98B71D}"/>
          </ac:cxnSpMkLst>
        </pc:cxnChg>
        <pc:cxnChg chg="del">
          <ac:chgData name="Adil Amjad (2513825)" userId="S::2513825@student.uwtsd.ac.uk::ff333486-57d3-48cb-b3cb-187883a208f0" providerId="AD" clId="Web-{A703A184-6A1C-426F-C192-CB1C93FD3E2A}" dt="2026-06-14T23:49:09.665" v="1719"/>
          <ac:cxnSpMkLst>
            <pc:docMk/>
            <pc:sldMk cId="1632151459" sldId="266"/>
            <ac:cxnSpMk id="11" creationId="{560DDD55-F27F-4A84-1129-13D95E5D259E}"/>
          </ac:cxnSpMkLst>
        </pc:cxnChg>
        <pc:cxnChg chg="del">
          <ac:chgData name="Adil Amjad (2513825)" userId="S::2513825@student.uwtsd.ac.uk::ff333486-57d3-48cb-b3cb-187883a208f0" providerId="AD" clId="Web-{A703A184-6A1C-426F-C192-CB1C93FD3E2A}" dt="2026-06-14T23:49:09.650" v="1708"/>
          <ac:cxnSpMkLst>
            <pc:docMk/>
            <pc:sldMk cId="1632151459" sldId="266"/>
            <ac:cxnSpMk id="23" creationId="{501E964C-9376-57F0-93FA-6A0C53B51230}"/>
          </ac:cxnSpMkLst>
        </pc:cxnChg>
        <pc:cxnChg chg="del">
          <ac:chgData name="Adil Amjad (2513825)" userId="S::2513825@student.uwtsd.ac.uk::ff333486-57d3-48cb-b3cb-187883a208f0" providerId="AD" clId="Web-{A703A184-6A1C-426F-C192-CB1C93FD3E2A}" dt="2026-06-14T23:49:09.650" v="1707"/>
          <ac:cxnSpMkLst>
            <pc:docMk/>
            <pc:sldMk cId="1632151459" sldId="266"/>
            <ac:cxnSpMk id="24" creationId="{3AB0E1E9-A669-4142-0D94-6A368F195BCB}"/>
          </ac:cxnSpMkLst>
        </pc:cxnChg>
        <pc:cxnChg chg="del">
          <ac:chgData name="Adil Amjad (2513825)" userId="S::2513825@student.uwtsd.ac.uk::ff333486-57d3-48cb-b3cb-187883a208f0" providerId="AD" clId="Web-{A703A184-6A1C-426F-C192-CB1C93FD3E2A}" dt="2026-06-14T23:49:09.650" v="1706"/>
          <ac:cxnSpMkLst>
            <pc:docMk/>
            <pc:sldMk cId="1632151459" sldId="266"/>
            <ac:cxnSpMk id="25" creationId="{E2C72768-F124-ED98-421C-DC8784CFFA83}"/>
          </ac:cxnSpMkLst>
        </pc:cxnChg>
        <pc:cxnChg chg="del">
          <ac:chgData name="Adil Amjad (2513825)" userId="S::2513825@student.uwtsd.ac.uk::ff333486-57d3-48cb-b3cb-187883a208f0" providerId="AD" clId="Web-{A703A184-6A1C-426F-C192-CB1C93FD3E2A}" dt="2026-06-14T23:49:09.650" v="1705"/>
          <ac:cxnSpMkLst>
            <pc:docMk/>
            <pc:sldMk cId="1632151459" sldId="266"/>
            <ac:cxnSpMk id="26" creationId="{B1BBF460-DE0B-38FF-1692-8724ADE64ACF}"/>
          </ac:cxnSpMkLst>
        </pc:cxnChg>
      </pc:sldChg>
      <pc:sldChg chg="new del">
        <pc:chgData name="Adil Amjad (2513825)" userId="S::2513825@student.uwtsd.ac.uk::ff333486-57d3-48cb-b3cb-187883a208f0" providerId="AD" clId="Web-{A703A184-6A1C-426F-C192-CB1C93FD3E2A}" dt="2026-06-14T20:25:30.321" v="435"/>
        <pc:sldMkLst>
          <pc:docMk/>
          <pc:sldMk cId="1644504113" sldId="267"/>
        </pc:sldMkLst>
      </pc:sldChg>
      <pc:sldChg chg="new del">
        <pc:chgData name="Adil Amjad (2513825)" userId="S::2513825@student.uwtsd.ac.uk::ff333486-57d3-48cb-b3cb-187883a208f0" providerId="AD" clId="Web-{A703A184-6A1C-426F-C192-CB1C93FD3E2A}" dt="2026-06-14T20:25:26.602" v="434"/>
        <pc:sldMkLst>
          <pc:docMk/>
          <pc:sldMk cId="1740316158" sldId="268"/>
        </pc:sldMkLst>
      </pc:sldChg>
      <pc:sldChg chg="new del">
        <pc:chgData name="Adil Amjad (2513825)" userId="S::2513825@student.uwtsd.ac.uk::ff333486-57d3-48cb-b3cb-187883a208f0" providerId="AD" clId="Web-{A703A184-6A1C-426F-C192-CB1C93FD3E2A}" dt="2026-06-14T20:25:25.414" v="433"/>
        <pc:sldMkLst>
          <pc:docMk/>
          <pc:sldMk cId="2738957433" sldId="26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5389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965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541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692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677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312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061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820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655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237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622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6/14/2026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338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BD0B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0115233-0C9C-B0CC-5B06-CFF9B51E72C0}"/>
              </a:ext>
            </a:extLst>
          </p:cNvPr>
          <p:cNvSpPr txBox="1"/>
          <p:nvPr/>
        </p:nvSpPr>
        <p:spPr>
          <a:xfrm>
            <a:off x="1001600" y="301388"/>
            <a:ext cx="10186979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/>
              <a:t>Problem solving and Decision-Making  </a:t>
            </a:r>
            <a:r>
              <a:rPr lang="en-US" sz="3200"/>
              <a:t>Analysis</a:t>
            </a:r>
            <a:r>
              <a:rPr lang="en-US" sz="3200" dirty="0"/>
              <a:t> of Basil's Bakery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393443-B3A3-04E5-03D5-55959FFE2009}"/>
              </a:ext>
            </a:extLst>
          </p:cNvPr>
          <p:cNvSpPr txBox="1"/>
          <p:nvPr/>
        </p:nvSpPr>
        <p:spPr>
          <a:xfrm>
            <a:off x="577194" y="1564957"/>
            <a:ext cx="697500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/>
              <a:t>Module Code: LCLM004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BC5A65-2B80-2684-EFB9-F8AB10C7746C}"/>
              </a:ext>
            </a:extLst>
          </p:cNvPr>
          <p:cNvSpPr txBox="1"/>
          <p:nvPr/>
        </p:nvSpPr>
        <p:spPr>
          <a:xfrm>
            <a:off x="577195" y="3137187"/>
            <a:ext cx="697500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/>
              <a:t>Student ID:2513825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DC5F01-B4AF-EBA6-AC28-AEAE74D8E479}"/>
              </a:ext>
            </a:extLst>
          </p:cNvPr>
          <p:cNvSpPr txBox="1"/>
          <p:nvPr/>
        </p:nvSpPr>
        <p:spPr>
          <a:xfrm>
            <a:off x="577194" y="4149971"/>
            <a:ext cx="697500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/>
              <a:t>Lecturer: Annamarie Dufficy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2F7FD8-953C-ADA6-283C-ABAB52214118}"/>
              </a:ext>
            </a:extLst>
          </p:cNvPr>
          <p:cNvSpPr txBox="1"/>
          <p:nvPr/>
        </p:nvSpPr>
        <p:spPr>
          <a:xfrm>
            <a:off x="577195" y="4940907"/>
            <a:ext cx="697500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/>
              <a:t>Component 1: Basil's Bakery </a:t>
            </a:r>
            <a:endParaRPr lang="en-US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0B008B-C95E-EA73-AB1D-00244F6E21F5}"/>
              </a:ext>
            </a:extLst>
          </p:cNvPr>
          <p:cNvSpPr txBox="1"/>
          <p:nvPr/>
        </p:nvSpPr>
        <p:spPr>
          <a:xfrm>
            <a:off x="577195" y="2249792"/>
            <a:ext cx="697500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/>
              <a:t>Student Name : Adil Amjad 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BD0B">
            <a:alpha val="54000"/>
          </a:srgb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95B5F5-E787-13C2-9E7B-B3589BE4B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202C2A9-6510-66B2-152F-B3F697158579}"/>
              </a:ext>
            </a:extLst>
          </p:cNvPr>
          <p:cNvSpPr txBox="1"/>
          <p:nvPr/>
        </p:nvSpPr>
        <p:spPr>
          <a:xfrm>
            <a:off x="101286" y="509767"/>
            <a:ext cx="12001074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/>
              <a:t>Business: Basil's Bakery , Coventry retail Park, Opened in 2015</a:t>
            </a:r>
            <a:endParaRPr lang="en-US" sz="2800" dirty="0"/>
          </a:p>
          <a:p>
            <a:pPr algn="ctr"/>
            <a:r>
              <a:rPr lang="en-US" sz="2800" dirty="0"/>
              <a:t>Provides: Handmade organic breads, cakes and pastries</a:t>
            </a:r>
          </a:p>
          <a:p>
            <a:pPr algn="ctr"/>
            <a:r>
              <a:rPr lang="en-US" sz="2800"/>
              <a:t>Customer base: Shoppers, retail/office/warehouse staff</a:t>
            </a:r>
            <a:endParaRPr lang="en-US" sz="2800" dirty="0"/>
          </a:p>
          <a:p>
            <a:pPr algn="ctr"/>
            <a:r>
              <a:rPr lang="en-US" sz="2800" dirty="0"/>
              <a:t>Sales Trend: Grew 2015-2019, since  2020 sales have stayed at </a:t>
            </a:r>
            <a:r>
              <a:rPr lang="en-US" sz="2800"/>
              <a:t>25% lower than  2019 levels </a:t>
            </a:r>
          </a:p>
          <a:p>
            <a:pPr algn="ctr"/>
            <a:r>
              <a:rPr lang="en-US" sz="2800" dirty="0">
                <a:ea typeface="+mn-lt"/>
                <a:cs typeface="+mn-lt"/>
              </a:rPr>
              <a:t>Goal: Identify the main causes  and challenges that the business is currently facing.</a:t>
            </a:r>
          </a:p>
          <a:p>
            <a:pPr marL="285750" indent="-285750" algn="ctr">
              <a:buFont typeface="Arial"/>
              <a:buChar char="•"/>
            </a:pPr>
            <a:endParaRPr lang="en-US" sz="2800" dirty="0">
              <a:ea typeface="+mn-lt"/>
              <a:cs typeface="+mn-lt"/>
            </a:endParaRPr>
          </a:p>
          <a:p>
            <a:pPr marL="285750" indent="-285750" algn="ctr">
              <a:buFont typeface="Arial"/>
              <a:buChar char="•"/>
            </a:pPr>
            <a:endParaRPr lang="en-US" sz="2800" dirty="0">
              <a:ea typeface="+mn-lt"/>
              <a:cs typeface="+mn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FC9F3-E64A-015E-9451-477EB5BA3961}"/>
              </a:ext>
            </a:extLst>
          </p:cNvPr>
          <p:cNvSpPr txBox="1"/>
          <p:nvPr/>
        </p:nvSpPr>
        <p:spPr>
          <a:xfrm>
            <a:off x="-2814" y="4275181"/>
            <a:ext cx="1220290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/>
              <a:t>Today's presentation will be able about my analysis </a:t>
            </a:r>
            <a:r>
              <a:rPr lang="en-US" sz="3200"/>
              <a:t>of Basil's Bakery looking at the problems the business is facing and how we can solve them  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23275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BD0B">
            <a:alpha val="54000"/>
          </a:srgb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FB5041-B3EC-C7C1-BABE-69B0A7FF1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51E25A4-B005-FEB1-1306-0D00AB47D74E}"/>
              </a:ext>
            </a:extLst>
          </p:cNvPr>
          <p:cNvSpPr txBox="1"/>
          <p:nvPr/>
        </p:nvSpPr>
        <p:spPr>
          <a:xfrm>
            <a:off x="2612409" y="195286"/>
            <a:ext cx="697500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/>
              <a:t>Main Issues and challenges </a:t>
            </a:r>
            <a:endParaRPr lang="en-US" sz="16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079C14-FBFF-1BCE-599E-61E07BC1DF76}"/>
              </a:ext>
            </a:extLst>
          </p:cNvPr>
          <p:cNvSpPr txBox="1"/>
          <p:nvPr/>
        </p:nvSpPr>
        <p:spPr>
          <a:xfrm>
            <a:off x="258891" y="3050377"/>
            <a:ext cx="11199764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 err="1"/>
              <a:t>Misssing</a:t>
            </a:r>
            <a:r>
              <a:rPr lang="en-US" sz="2800" b="1" dirty="0"/>
              <a:t> Services </a:t>
            </a:r>
          </a:p>
          <a:p>
            <a:r>
              <a:rPr lang="en-US" sz="2800"/>
              <a:t>There are Services which customers want that are missing; </a:t>
            </a:r>
            <a:endParaRPr lang="en-US" sz="2800" dirty="0"/>
          </a:p>
          <a:p>
            <a:r>
              <a:rPr lang="en-US" sz="2800" dirty="0"/>
              <a:t>No delivery Services ( too busy </a:t>
            </a:r>
            <a:r>
              <a:rPr lang="en-US" sz="2800"/>
              <a:t>baking to answer calls </a:t>
            </a:r>
            <a:endParaRPr lang="en-US" sz="2800" dirty="0"/>
          </a:p>
          <a:p>
            <a:r>
              <a:rPr lang="en-US" sz="2800" dirty="0"/>
              <a:t>Long wait </a:t>
            </a:r>
            <a:r>
              <a:rPr lang="en-US" sz="2800"/>
              <a:t>times during busy periods.</a:t>
            </a:r>
            <a:endParaRPr lang="en-US" sz="2800" dirty="0"/>
          </a:p>
          <a:p>
            <a:r>
              <a:rPr lang="en-US" sz="2800" b="1"/>
              <a:t>Costs keep rising </a:t>
            </a:r>
            <a:endParaRPr lang="en-US" sz="2800" b="1" dirty="0"/>
          </a:p>
          <a:p>
            <a:r>
              <a:rPr lang="en-US" sz="2800" dirty="0"/>
              <a:t>Rent, bills, taxes and insurance are much higher than </a:t>
            </a:r>
            <a:r>
              <a:rPr lang="en-US" sz="2800"/>
              <a:t>2019</a:t>
            </a:r>
            <a:endParaRPr lang="en-US" sz="2800" dirty="0"/>
          </a:p>
          <a:p>
            <a:r>
              <a:rPr lang="en-US" sz="2800" dirty="0"/>
              <a:t>Organic </a:t>
            </a:r>
            <a:r>
              <a:rPr lang="en-US" sz="2800"/>
              <a:t>ingredients cost more and prices change often.</a:t>
            </a:r>
            <a:endParaRPr lang="en-US" sz="2800" dirty="0"/>
          </a:p>
          <a:p>
            <a:endParaRPr lang="en-US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3997C4-A086-109C-1734-BE239576B388}"/>
              </a:ext>
            </a:extLst>
          </p:cNvPr>
          <p:cNvSpPr txBox="1"/>
          <p:nvPr/>
        </p:nvSpPr>
        <p:spPr>
          <a:xfrm>
            <a:off x="712232" y="5857237"/>
            <a:ext cx="697500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630CEF-3A1E-C71B-5A93-8F021D143793}"/>
              </a:ext>
            </a:extLst>
          </p:cNvPr>
          <p:cNvSpPr txBox="1"/>
          <p:nvPr/>
        </p:nvSpPr>
        <p:spPr>
          <a:xfrm>
            <a:off x="258891" y="986222"/>
            <a:ext cx="11759207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/>
              <a:t>Retail Park is quieter, other shops have closed down.</a:t>
            </a:r>
            <a:endParaRPr lang="en-US" sz="1600" dirty="0"/>
          </a:p>
          <a:p>
            <a:r>
              <a:rPr lang="en-US" sz="2800" dirty="0"/>
              <a:t>Regular customers have lost </a:t>
            </a:r>
            <a:r>
              <a:rPr lang="en-US" sz="2800" err="1"/>
              <a:t>th</a:t>
            </a:r>
            <a:r>
              <a:rPr lang="en-US" sz="2800" dirty="0"/>
              <a:t>eir jobs or work from home 2-</a:t>
            </a:r>
            <a:r>
              <a:rPr lang="en-US" sz="2800"/>
              <a:t>3 days a week.</a:t>
            </a:r>
          </a:p>
          <a:p>
            <a:r>
              <a:rPr lang="en-US" sz="2800" dirty="0"/>
              <a:t>Sales have been stuck at 25% </a:t>
            </a:r>
            <a:r>
              <a:rPr lang="en-US" sz="2800"/>
              <a:t>below</a:t>
            </a:r>
            <a:r>
              <a:rPr lang="en-US" sz="2800" dirty="0"/>
              <a:t> 2019 levels </a:t>
            </a:r>
          </a:p>
        </p:txBody>
      </p:sp>
    </p:spTree>
    <p:extLst>
      <p:ext uri="{BB962C8B-B14F-4D97-AF65-F5344CB8AC3E}">
        <p14:creationId xmlns:p14="http://schemas.microsoft.com/office/powerpoint/2010/main" val="3069151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BD0B">
            <a:alpha val="54000"/>
          </a:srgb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59347E-7722-8120-E9B2-A5E5F0E0E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1E69294-CD3F-FE70-3301-D20B719E88CB}"/>
              </a:ext>
            </a:extLst>
          </p:cNvPr>
          <p:cNvSpPr txBox="1"/>
          <p:nvPr/>
        </p:nvSpPr>
        <p:spPr>
          <a:xfrm>
            <a:off x="1001600" y="301388"/>
            <a:ext cx="10186979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/>
              <a:t>Problem solving and Decision-Making  </a:t>
            </a:r>
            <a:r>
              <a:rPr lang="en-US" sz="3200"/>
              <a:t>Analysis</a:t>
            </a:r>
            <a:r>
              <a:rPr lang="en-US" sz="3200" dirty="0"/>
              <a:t> of Basil's Bakery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D708C96-4F9F-3E20-10DE-D2C91953F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687467"/>
              </p:ext>
            </p:extLst>
          </p:nvPr>
        </p:nvGraphicFramePr>
        <p:xfrm>
          <a:off x="5179671" y="1495063"/>
          <a:ext cx="7093270" cy="506865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546635">
                  <a:extLst>
                    <a:ext uri="{9D8B030D-6E8A-4147-A177-3AD203B41FA5}">
                      <a16:colId xmlns:a16="http://schemas.microsoft.com/office/drawing/2014/main" val="1637353598"/>
                    </a:ext>
                  </a:extLst>
                </a:gridCol>
                <a:gridCol w="3546635">
                  <a:extLst>
                    <a:ext uri="{9D8B030D-6E8A-4147-A177-3AD203B41FA5}">
                      <a16:colId xmlns:a16="http://schemas.microsoft.com/office/drawing/2014/main" val="491395225"/>
                    </a:ext>
                  </a:extLst>
                </a:gridCol>
              </a:tblGrid>
              <a:tr h="3585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Factor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What it means for Basil’s Bakery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8894646"/>
                  </a:ext>
                </a:extLst>
              </a:tr>
              <a:tr h="7170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Political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Government rules, business taxes, and local planning laws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536729"/>
                  </a:ext>
                </a:extLst>
              </a:tr>
              <a:tr h="85301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Economic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Higher prices everywhere, expensive rent and energy bills, people have less money to spend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4171818"/>
                  </a:ext>
                </a:extLst>
              </a:tr>
              <a:tr h="85301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Social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People work from home more, shop less in person, still want good quality food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4130819"/>
                  </a:ext>
                </a:extLst>
              </a:tr>
              <a:tr h="7170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Technological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No online ordering or delivery service — missing out on sales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4636524"/>
                  </a:ext>
                </a:extLst>
              </a:tr>
              <a:tr h="85301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Environmental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Organic ingredients cost more, and supplies can change or run out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575155"/>
                  </a:ext>
                </a:extLst>
              </a:tr>
              <a:tr h="7170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Legal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Must follow strict food safety laws and employment rules</a:t>
                      </a: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574803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548F6A05-2F2E-4915-8EC7-570E363E81EC}"/>
              </a:ext>
            </a:extLst>
          </p:cNvPr>
          <p:cNvSpPr txBox="1"/>
          <p:nvPr/>
        </p:nvSpPr>
        <p:spPr>
          <a:xfrm>
            <a:off x="222556" y="1221157"/>
            <a:ext cx="5074421" cy="48013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Now I will use PESTEL  to look at things that are causing problems for the </a:t>
            </a:r>
            <a:r>
              <a:rPr lang="en-US"/>
              <a:t>business. 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Economic: </a:t>
            </a:r>
            <a:r>
              <a:rPr lang="en-US" dirty="0"/>
              <a:t>Prices have gone up everywhere. Rent, energy bills and costs are much higher and customers have less money to spend due to the living crisis.</a:t>
            </a:r>
          </a:p>
          <a:p>
            <a:r>
              <a:rPr lang="en-US" b="1" dirty="0"/>
              <a:t>Social: </a:t>
            </a:r>
            <a:r>
              <a:rPr lang="en-US" dirty="0"/>
              <a:t>This is the biggest change. Many people now work from home part-time, so </a:t>
            </a:r>
            <a:r>
              <a:rPr lang="en-US"/>
              <a:t>they visit the retail park less often.</a:t>
            </a:r>
          </a:p>
          <a:p>
            <a:r>
              <a:rPr lang="en-US" b="1" dirty="0" err="1"/>
              <a:t>Enviromental</a:t>
            </a:r>
            <a:r>
              <a:rPr lang="en-US" b="1" dirty="0"/>
              <a:t>: </a:t>
            </a:r>
            <a:r>
              <a:rPr lang="en-US" dirty="0"/>
              <a:t>As the business uses organic ingredients, costs are usually higher and prices can change suddenly.</a:t>
            </a:r>
          </a:p>
          <a:p>
            <a:r>
              <a:rPr lang="en-US" b="1" dirty="0"/>
              <a:t>Political and Legal: </a:t>
            </a:r>
            <a:r>
              <a:rPr lang="en-US" dirty="0"/>
              <a:t>The business has to follow government rules, pay taxes and meet food safety which all add up to the costs to running the business.</a:t>
            </a:r>
          </a:p>
        </p:txBody>
      </p:sp>
    </p:spTree>
    <p:extLst>
      <p:ext uri="{BB962C8B-B14F-4D97-AF65-F5344CB8AC3E}">
        <p14:creationId xmlns:p14="http://schemas.microsoft.com/office/powerpoint/2010/main" val="1658024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4000" b="-4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F0D4C4-7865-D53F-AB34-D15A4C547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311A4167-A275-3C17-34D2-22BA94442821}"/>
              </a:ext>
            </a:extLst>
          </p:cNvPr>
          <p:cNvSpPr txBox="1"/>
          <p:nvPr/>
        </p:nvSpPr>
        <p:spPr>
          <a:xfrm>
            <a:off x="264583" y="1418166"/>
            <a:ext cx="296333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lvl="0" rtl="0"/>
            <a:r>
              <a:rPr lang="en-US" sz="1800" baseline="0">
                <a:latin typeface="Neue Haas Grotesk Text Pro"/>
                <a:ea typeface="Arial"/>
                <a:cs typeface="Arial"/>
              </a:rPr>
              <a:t>Fewer Customers </a:t>
            </a:r>
            <a:r>
              <a:rPr lang="en-US" sz="1800">
                <a:latin typeface="Neue Haas Grotesk Text Pro"/>
                <a:ea typeface="Arial"/>
                <a:cs typeface="Arial"/>
              </a:rPr>
              <a:t>​</a:t>
            </a:r>
            <a:endParaRPr lang="en-US"/>
          </a:p>
          <a:p>
            <a:pPr lvl="0" algn="ctr" rtl="0"/>
            <a:endParaRPr lang="en-US" sz="1800">
              <a:latin typeface="Neue Haas Grotesk Text Pro"/>
              <a:ea typeface="Arial"/>
              <a:cs typeface="Arial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D33763B-5344-1A23-91AA-2F65DAD2D7D6}"/>
              </a:ext>
            </a:extLst>
          </p:cNvPr>
          <p:cNvSpPr txBox="1"/>
          <p:nvPr/>
        </p:nvSpPr>
        <p:spPr>
          <a:xfrm>
            <a:off x="1002987" y="2612000"/>
            <a:ext cx="244527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Nearby </a:t>
            </a:r>
            <a:r>
              <a:rPr lang="en-US"/>
              <a:t>shops closed</a:t>
            </a:r>
            <a:r>
              <a:rPr lang="en-US" dirty="0"/>
              <a:t>  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94D8599-083E-848B-3F73-711710EB25EF}"/>
              </a:ext>
            </a:extLst>
          </p:cNvPr>
          <p:cNvSpPr txBox="1"/>
          <p:nvPr/>
        </p:nvSpPr>
        <p:spPr>
          <a:xfrm>
            <a:off x="1095808" y="3253420"/>
            <a:ext cx="213523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Regular lost jobs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AFA8858-2EAC-7A38-8B24-FB61A7C637FA}"/>
              </a:ext>
            </a:extLst>
          </p:cNvPr>
          <p:cNvSpPr txBox="1"/>
          <p:nvPr/>
        </p:nvSpPr>
        <p:spPr>
          <a:xfrm>
            <a:off x="598392" y="1895630"/>
            <a:ext cx="229849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More work from home  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49C6E6D-14B9-D4A0-B823-7B24B8055EF4}"/>
              </a:ext>
            </a:extLst>
          </p:cNvPr>
          <p:cNvSpPr txBox="1"/>
          <p:nvPr/>
        </p:nvSpPr>
        <p:spPr>
          <a:xfrm>
            <a:off x="1097369" y="640898"/>
            <a:ext cx="212672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Customer &amp;  Demand 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90AC58-B595-8B4F-09AB-D419A276D111}"/>
              </a:ext>
            </a:extLst>
          </p:cNvPr>
          <p:cNvSpPr txBox="1"/>
          <p:nvPr/>
        </p:nvSpPr>
        <p:spPr>
          <a:xfrm>
            <a:off x="4159770" y="644716"/>
            <a:ext cx="225771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Service and Operations </a:t>
            </a:r>
          </a:p>
          <a:p>
            <a:pPr algn="l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951EA28-88EE-DBD9-BC46-06D8BF1E6445}"/>
              </a:ext>
            </a:extLst>
          </p:cNvPr>
          <p:cNvSpPr txBox="1"/>
          <p:nvPr/>
        </p:nvSpPr>
        <p:spPr>
          <a:xfrm>
            <a:off x="3651250" y="3302000"/>
            <a:ext cx="244475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lvl="0" algn="l" rtl="0"/>
            <a:r>
              <a:rPr lang="en-US" sz="1800" b="0" i="0" u="none" strike="noStrike" baseline="0">
                <a:solidFill>
                  <a:srgbClr val="000000"/>
                </a:solidFill>
                <a:latin typeface="Neue Haas Grotesk Text Pro"/>
                <a:ea typeface="Arial"/>
                <a:cs typeface="Arial"/>
              </a:rPr>
              <a:t>Missed phone calls </a:t>
            </a:r>
            <a:r>
              <a:rPr lang="en-US" sz="1800" b="0" i="0">
                <a:solidFill>
                  <a:srgbClr val="000000"/>
                </a:solidFill>
                <a:latin typeface="Neue Haas Grotesk Text Pro"/>
                <a:ea typeface="Arial"/>
                <a:cs typeface="Arial"/>
              </a:rPr>
              <a:t>​</a:t>
            </a:r>
            <a:endParaRPr lang="en-US" sz="1800" b="0" i="0" dirty="0">
              <a:solidFill>
                <a:srgbClr val="000000"/>
              </a:solidFill>
              <a:latin typeface="Neue Haas Grotesk Text Pro"/>
              <a:ea typeface="Arial"/>
              <a:cs typeface="Arial"/>
            </a:endParaRPr>
          </a:p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1E6E785-8EEA-063C-2EFB-53734EB06A17}"/>
              </a:ext>
            </a:extLst>
          </p:cNvPr>
          <p:cNvSpPr txBox="1"/>
          <p:nvPr/>
        </p:nvSpPr>
        <p:spPr>
          <a:xfrm>
            <a:off x="3221669" y="1415564"/>
            <a:ext cx="225182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No delivery service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317B8A7-A8E9-0EFF-71D7-BDB6720EDC51}"/>
              </a:ext>
            </a:extLst>
          </p:cNvPr>
          <p:cNvSpPr txBox="1"/>
          <p:nvPr/>
        </p:nvSpPr>
        <p:spPr>
          <a:xfrm>
            <a:off x="3228436" y="1900488"/>
            <a:ext cx="244891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Hard to take pre-orders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B12C7CC-3452-BFA6-532A-BF0F2AF38B5F}"/>
              </a:ext>
            </a:extLst>
          </p:cNvPr>
          <p:cNvSpPr txBox="1"/>
          <p:nvPr/>
        </p:nvSpPr>
        <p:spPr>
          <a:xfrm>
            <a:off x="3335311" y="2610787"/>
            <a:ext cx="261078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Longer queues </a:t>
            </a:r>
            <a:r>
              <a:rPr lang="en-US"/>
              <a:t>at busy</a:t>
            </a:r>
            <a:r>
              <a:rPr lang="en-US" dirty="0"/>
              <a:t> time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7030585-B9B7-AF86-6E9F-72504ADBFAF2}"/>
              </a:ext>
            </a:extLst>
          </p:cNvPr>
          <p:cNvSpPr txBox="1"/>
          <p:nvPr/>
        </p:nvSpPr>
        <p:spPr>
          <a:xfrm>
            <a:off x="7037917" y="739894"/>
            <a:ext cx="24024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Costs and Pricing 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F6BC77A-D5DC-DA63-8B9C-97F66F89C8B8}"/>
              </a:ext>
            </a:extLst>
          </p:cNvPr>
          <p:cNvSpPr txBox="1"/>
          <p:nvPr/>
        </p:nvSpPr>
        <p:spPr>
          <a:xfrm>
            <a:off x="6499554" y="3306684"/>
            <a:ext cx="242340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Prices often change </a:t>
            </a:r>
            <a:endParaRPr lang="en-US" dirty="0"/>
          </a:p>
          <a:p>
            <a:pPr algn="l"/>
            <a:endParaRPr lang="en-US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EE5D515-D5DC-6FF5-FAAA-8C4533AE7DB0}"/>
              </a:ext>
            </a:extLst>
          </p:cNvPr>
          <p:cNvSpPr txBox="1"/>
          <p:nvPr/>
        </p:nvSpPr>
        <p:spPr>
          <a:xfrm>
            <a:off x="5738769" y="1421116"/>
            <a:ext cx="259499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Higher </a:t>
            </a:r>
            <a:r>
              <a:rPr lang="en-US"/>
              <a:t>rents and</a:t>
            </a:r>
            <a:r>
              <a:rPr lang="en-US" dirty="0"/>
              <a:t> bills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4E4E3B0-E7B1-025E-AB0C-628FEDC2A4BE}"/>
              </a:ext>
            </a:extLst>
          </p:cNvPr>
          <p:cNvSpPr txBox="1"/>
          <p:nvPr/>
        </p:nvSpPr>
        <p:spPr>
          <a:xfrm>
            <a:off x="5873924" y="1901529"/>
            <a:ext cx="292533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Higher </a:t>
            </a:r>
            <a:r>
              <a:rPr lang="en-US"/>
              <a:t>taxes and</a:t>
            </a:r>
            <a:r>
              <a:rPr lang="en-US" dirty="0"/>
              <a:t> insurance 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37A3782-3A01-CB29-4CCD-87DC2898324F}"/>
              </a:ext>
            </a:extLst>
          </p:cNvPr>
          <p:cNvSpPr txBox="1"/>
          <p:nvPr/>
        </p:nvSpPr>
        <p:spPr>
          <a:xfrm>
            <a:off x="5946965" y="2612521"/>
            <a:ext cx="327406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Arial,Sans-Serif"/>
              <a:buChar char="•"/>
            </a:pPr>
            <a:endParaRPr lang="en-US" dirty="0"/>
          </a:p>
          <a:p>
            <a:pPr marL="285750" indent="-285750">
              <a:buFont typeface="Arial,Sans-Serif"/>
              <a:buChar char="•"/>
            </a:pPr>
            <a:r>
              <a:rPr lang="en-US"/>
              <a:t>Organic ingredients</a:t>
            </a:r>
            <a:r>
              <a:rPr lang="en-US" dirty="0"/>
              <a:t> 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172C94F-3091-4FA7-5153-963762B5E095}"/>
              </a:ext>
            </a:extLst>
          </p:cNvPr>
          <p:cNvSpPr txBox="1"/>
          <p:nvPr/>
        </p:nvSpPr>
        <p:spPr>
          <a:xfrm>
            <a:off x="9842500" y="3545417"/>
            <a:ext cx="188383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1" i="0" u="none" strike="noStrike" baseline="0">
                <a:latin typeface="Neue Haas Grotesk Text Pro"/>
              </a:rPr>
              <a:t>Sales  Down 25% </a:t>
            </a:r>
            <a:r>
              <a:rPr sz="1800" b="1" i="0">
                <a:latin typeface="Neue Haas Grotesk Text Pro"/>
                <a:ea typeface="Neue Haas Grotesk Text Pro"/>
                <a:cs typeface="Neue Haas Grotesk Text Pro"/>
              </a:rPr>
              <a:t>​</a:t>
            </a:r>
            <a:endParaRPr lang="en-US" b="1"/>
          </a:p>
          <a:p>
            <a:pPr algn="ctr"/>
            <a:endParaRPr 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0AF69BF-3781-8C34-FC04-00730CEF97F0}"/>
              </a:ext>
            </a:extLst>
          </p:cNvPr>
          <p:cNvSpPr txBox="1"/>
          <p:nvPr/>
        </p:nvSpPr>
        <p:spPr>
          <a:xfrm>
            <a:off x="1100667" y="6339417"/>
            <a:ext cx="204258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b="0" i="0" u="none" strike="noStrike" baseline="0">
                <a:solidFill>
                  <a:srgbClr val="000000"/>
                </a:solidFill>
                <a:latin typeface="Neue Haas Grotesk Text Pro"/>
              </a:rPr>
              <a:t>Market changes </a:t>
            </a:r>
            <a:r>
              <a:rPr sz="1800" b="0" i="0">
                <a:solidFill>
                  <a:srgbClr val="000000"/>
                </a:solidFill>
                <a:latin typeface="Neue Haas Grotesk Text Pro"/>
                <a:ea typeface="Neue Haas Grotesk Text Pro"/>
                <a:cs typeface="Neue Haas Grotesk Text Pro"/>
              </a:rPr>
              <a:t>​</a:t>
            </a:r>
            <a:endParaRPr lang="en-US"/>
          </a:p>
          <a:p>
            <a:pPr algn="ctr"/>
            <a:endParaRPr 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1B7FE9B-4766-F4EC-9C98-F055603EBB48}"/>
              </a:ext>
            </a:extLst>
          </p:cNvPr>
          <p:cNvSpPr txBox="1"/>
          <p:nvPr/>
        </p:nvSpPr>
        <p:spPr>
          <a:xfrm>
            <a:off x="635000" y="5397499"/>
            <a:ext cx="25929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Buying habits </a:t>
            </a:r>
            <a:endParaRPr 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EEC43FB-A468-3CCD-7EAC-EA4A07A5E94F}"/>
              </a:ext>
            </a:extLst>
          </p:cNvPr>
          <p:cNvSpPr txBox="1"/>
          <p:nvPr/>
        </p:nvSpPr>
        <p:spPr>
          <a:xfrm>
            <a:off x="1002987" y="3823185"/>
            <a:ext cx="261980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Less in </a:t>
            </a:r>
            <a:r>
              <a:rPr lang="en-US"/>
              <a:t>person shopping</a:t>
            </a:r>
            <a:r>
              <a:rPr lang="en-US" dirty="0"/>
              <a:t> 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320BD29-61A3-0AAB-2C0F-45030A1B94E8}"/>
              </a:ext>
            </a:extLst>
          </p:cNvPr>
          <p:cNvSpPr txBox="1"/>
          <p:nvPr/>
        </p:nvSpPr>
        <p:spPr>
          <a:xfrm>
            <a:off x="555365" y="4464258"/>
            <a:ext cx="25873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People work </a:t>
            </a:r>
            <a:r>
              <a:rPr lang="en-US"/>
              <a:t>from home</a:t>
            </a:r>
            <a:r>
              <a:rPr lang="en-US" dirty="0"/>
              <a:t> 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1D6F27E-102F-77C4-51D4-9957D117B06C}"/>
              </a:ext>
            </a:extLst>
          </p:cNvPr>
          <p:cNvSpPr txBox="1"/>
          <p:nvPr/>
        </p:nvSpPr>
        <p:spPr>
          <a:xfrm>
            <a:off x="423333" y="5767916"/>
            <a:ext cx="21907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0" i="0" u="none" strike="noStrike" baseline="0">
                <a:solidFill>
                  <a:srgbClr val="000000"/>
                </a:solidFill>
                <a:latin typeface="Neue Haas Grotesk Text Pro"/>
              </a:rPr>
              <a:t>Less footfall overall</a:t>
            </a:r>
            <a:endParaRPr lang="en-US"/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151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BD0B">
            <a:alpha val="54000"/>
          </a:srgb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492998-FBE7-6F83-C829-593083135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29C50B8-68A1-561B-FBA1-4AC7F253DD75}"/>
              </a:ext>
            </a:extLst>
          </p:cNvPr>
          <p:cNvSpPr txBox="1"/>
          <p:nvPr/>
        </p:nvSpPr>
        <p:spPr>
          <a:xfrm>
            <a:off x="1001600" y="301388"/>
            <a:ext cx="10186979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/>
              <a:t>Key Findings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D91044-6A72-3EE1-F2F0-3925CB849EB6}"/>
              </a:ext>
            </a:extLst>
          </p:cNvPr>
          <p:cNvSpPr txBox="1"/>
          <p:nvPr/>
        </p:nvSpPr>
        <p:spPr>
          <a:xfrm>
            <a:off x="461447" y="3561590"/>
            <a:ext cx="1083323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Sales are 25% lower than 2019 levels- not growing , not </a:t>
            </a:r>
            <a:r>
              <a:rPr lang="en-US" sz="2400"/>
              <a:t>recovering.</a:t>
            </a:r>
            <a:endParaRPr lang="en-US" sz="2400" dirty="0"/>
          </a:p>
          <a:p>
            <a:r>
              <a:rPr lang="en-US" sz="2400" dirty="0"/>
              <a:t>Main causes: fewer visitors, shops closing, home working ,</a:t>
            </a:r>
            <a:r>
              <a:rPr lang="en-US" sz="2400"/>
              <a:t>higher costs.</a:t>
            </a:r>
            <a:endParaRPr lang="en-US" sz="2400" dirty="0"/>
          </a:p>
          <a:p>
            <a:r>
              <a:rPr lang="en-US" sz="2400"/>
              <a:t>Customer clearly want delivery and pre-ordering these are missing </a:t>
            </a:r>
            <a:endParaRPr lang="en-US" sz="2400" dirty="0"/>
          </a:p>
          <a:p>
            <a:r>
              <a:rPr lang="en-US" sz="2400"/>
              <a:t>Organic</a:t>
            </a:r>
            <a:r>
              <a:rPr lang="en-US" sz="2400" dirty="0"/>
              <a:t> ingredients costs more and prices change often </a:t>
            </a:r>
          </a:p>
          <a:p>
            <a:r>
              <a:rPr lang="en-US" sz="2400" dirty="0"/>
              <a:t>Current </a:t>
            </a:r>
            <a:r>
              <a:rPr lang="en-US" sz="2400" dirty="0" err="1"/>
              <a:t>busimess</a:t>
            </a:r>
            <a:r>
              <a:rPr lang="en-US" sz="2400" dirty="0"/>
              <a:t> model is hard to keep going without some changes.</a:t>
            </a:r>
          </a:p>
          <a:p>
            <a:r>
              <a:rPr lang="en-US" sz="2400" dirty="0"/>
              <a:t>  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007D4B-9C43-26C1-F5CE-6FC2DB7828D4}"/>
              </a:ext>
            </a:extLst>
          </p:cNvPr>
          <p:cNvSpPr txBox="1"/>
          <p:nvPr/>
        </p:nvSpPr>
        <p:spPr>
          <a:xfrm>
            <a:off x="461195" y="886013"/>
            <a:ext cx="10730558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/>
              <a:t>To sum up what I found, Sales are stuck 25% lower than before. This is because fewer people come here, many people work from home and costs keep going up. Customers ask for delivery and pre-ordering , but we don’t offer them yet. The way the business is run right now it will be very hard to keep going long-term unless we make changes.</a:t>
            </a:r>
          </a:p>
        </p:txBody>
      </p:sp>
    </p:spTree>
    <p:extLst>
      <p:ext uri="{BB962C8B-B14F-4D97-AF65-F5344CB8AC3E}">
        <p14:creationId xmlns:p14="http://schemas.microsoft.com/office/powerpoint/2010/main" val="4236618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BD0B">
            <a:alpha val="54000"/>
          </a:srgb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E1E09D-205A-8466-FC7C-E60F3A6F7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58178DF-3219-98FD-9318-0572154E72D8}"/>
              </a:ext>
            </a:extLst>
          </p:cNvPr>
          <p:cNvSpPr txBox="1"/>
          <p:nvPr/>
        </p:nvSpPr>
        <p:spPr>
          <a:xfrm>
            <a:off x="2004738" y="166350"/>
            <a:ext cx="697500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lvl="2" algn="ctr"/>
            <a:r>
              <a:rPr lang="en-US" sz="3200">
                <a:ea typeface="+mn-lt"/>
                <a:cs typeface="+mn-lt"/>
              </a:rPr>
              <a:t>REFERENCES</a:t>
            </a:r>
            <a:r>
              <a:rPr lang="en-US" sz="3200" dirty="0"/>
              <a:t> 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CB89F3-592B-7B36-CE2F-1BBAF0565D3A}"/>
              </a:ext>
            </a:extLst>
          </p:cNvPr>
          <p:cNvSpPr txBox="1"/>
          <p:nvPr/>
        </p:nvSpPr>
        <p:spPr>
          <a:xfrm>
            <a:off x="287828" y="831893"/>
            <a:ext cx="11440903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ea typeface="+mn-lt"/>
                <a:cs typeface="+mn-lt"/>
              </a:rPr>
              <a:t>Johnson, G., Whittington, R., Scholes, K., Angwin, D. and </a:t>
            </a:r>
            <a:r>
              <a:rPr lang="en-US" sz="2800" dirty="0" err="1">
                <a:ea typeface="+mn-lt"/>
                <a:cs typeface="+mn-lt"/>
              </a:rPr>
              <a:t>Regnér</a:t>
            </a:r>
            <a:r>
              <a:rPr lang="en-US" sz="2800" dirty="0">
                <a:ea typeface="+mn-lt"/>
                <a:cs typeface="+mn-lt"/>
              </a:rPr>
              <a:t>, P. (2023) Fundamentals of Strategy. 5th </a:t>
            </a:r>
            <a:r>
              <a:rPr lang="en-US" sz="2800" dirty="0" err="1">
                <a:ea typeface="+mn-lt"/>
                <a:cs typeface="+mn-lt"/>
              </a:rPr>
              <a:t>edn</a:t>
            </a:r>
            <a:r>
              <a:rPr lang="en-US" sz="2800" dirty="0">
                <a:ea typeface="+mn-lt"/>
                <a:cs typeface="+mn-lt"/>
              </a:rPr>
              <a:t>. </a:t>
            </a:r>
            <a:endParaRPr lang="en-US" sz="3600" dirty="0">
              <a:ea typeface="+mn-lt"/>
              <a:cs typeface="+mn-lt"/>
            </a:endParaRPr>
          </a:p>
          <a:p>
            <a:r>
              <a:rPr lang="en-US" sz="2800">
                <a:ea typeface="+mn-lt"/>
                <a:cs typeface="+mn-lt"/>
              </a:rPr>
              <a:t>Harlow: Pearson.</a:t>
            </a:r>
            <a:endParaRPr lang="en-US" sz="3600">
              <a:ea typeface="+mn-lt"/>
              <a:cs typeface="+mn-lt"/>
            </a:endParaRPr>
          </a:p>
          <a:p>
            <a:endParaRPr lang="en-US" sz="2800" dirty="0">
              <a:ea typeface="+mn-lt"/>
              <a:cs typeface="+mn-lt"/>
            </a:endParaRPr>
          </a:p>
          <a:p>
            <a:r>
              <a:rPr lang="en-US" sz="2800">
                <a:ea typeface="+mn-lt"/>
                <a:cs typeface="+mn-lt"/>
              </a:rPr>
              <a:t> Ishikawa, K. (1990) Introduction to Quality Control.</a:t>
            </a:r>
            <a:endParaRPr lang="en-US" sz="3600">
              <a:ea typeface="+mn-lt"/>
              <a:cs typeface="+mn-lt"/>
            </a:endParaRPr>
          </a:p>
          <a:p>
            <a:r>
              <a:rPr lang="en-US" sz="2800" dirty="0">
                <a:ea typeface="+mn-lt"/>
                <a:cs typeface="+mn-lt"/>
              </a:rPr>
              <a:t>Tokyo: Asian Productivity </a:t>
            </a:r>
            <a:r>
              <a:rPr lang="en-US" sz="2800" dirty="0" err="1">
                <a:ea typeface="+mn-lt"/>
                <a:cs typeface="+mn-lt"/>
              </a:rPr>
              <a:t>Organisation</a:t>
            </a:r>
            <a:r>
              <a:rPr lang="en-US" sz="2800" dirty="0">
                <a:ea typeface="+mn-lt"/>
                <a:cs typeface="+mn-lt"/>
              </a:rPr>
              <a:t>. </a:t>
            </a:r>
            <a:endParaRPr lang="en-US" sz="3600">
              <a:ea typeface="+mn-lt"/>
              <a:cs typeface="+mn-lt"/>
            </a:endParaRPr>
          </a:p>
          <a:p>
            <a:endParaRPr lang="en-US" sz="2800" dirty="0">
              <a:ea typeface="+mn-lt"/>
              <a:cs typeface="+mn-lt"/>
            </a:endParaRPr>
          </a:p>
          <a:p>
            <a:r>
              <a:rPr lang="en-US" sz="2800">
                <a:ea typeface="+mn-lt"/>
                <a:cs typeface="+mn-lt"/>
              </a:rPr>
              <a:t>British Retail Consortium </a:t>
            </a:r>
            <a:r>
              <a:rPr lang="en-US" sz="2800" dirty="0">
                <a:ea typeface="+mn-lt"/>
                <a:cs typeface="+mn-lt"/>
              </a:rPr>
              <a:t>(2024) UK Retail Footfall Report.</a:t>
            </a:r>
            <a:endParaRPr lang="en-US" sz="3600">
              <a:ea typeface="+mn-lt"/>
              <a:cs typeface="+mn-lt"/>
            </a:endParaRPr>
          </a:p>
          <a:p>
            <a:endParaRPr lang="en-US" sz="2800" dirty="0">
              <a:ea typeface="+mn-lt"/>
              <a:cs typeface="+mn-lt"/>
            </a:endParaRPr>
          </a:p>
          <a:p>
            <a:r>
              <a:rPr lang="en-US" sz="2800">
                <a:ea typeface="+mn-lt"/>
                <a:cs typeface="+mn-lt"/>
              </a:rPr>
              <a:t> London: British Retail Consortium. Chartered Institute of Personnel </a:t>
            </a:r>
            <a:r>
              <a:rPr lang="en-US" sz="2800" dirty="0">
                <a:ea typeface="+mn-lt"/>
                <a:cs typeface="+mn-lt"/>
              </a:rPr>
              <a:t>and Development (2025) Hybrid Working Trends in the UK. London: CIPD.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3731181417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VanillaVTI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780</cp:revision>
  <dcterms:created xsi:type="dcterms:W3CDTF">2026-06-02T13:14:37Z</dcterms:created>
  <dcterms:modified xsi:type="dcterms:W3CDTF">2026-06-15T00:18:33Z</dcterms:modified>
</cp:coreProperties>
</file>