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5.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6.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7.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9.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0.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1.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2.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3.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4.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54"/>
  </p:notesMasterIdLst>
  <p:handoutMasterIdLst>
    <p:handoutMasterId r:id="rId55"/>
  </p:handoutMasterIdLst>
  <p:sldIdLst>
    <p:sldId id="439" r:id="rId4"/>
    <p:sldId id="298" r:id="rId5"/>
    <p:sldId id="374" r:id="rId6"/>
    <p:sldId id="434" r:id="rId7"/>
    <p:sldId id="424" r:id="rId8"/>
    <p:sldId id="422" r:id="rId9"/>
    <p:sldId id="428" r:id="rId10"/>
    <p:sldId id="423" r:id="rId11"/>
    <p:sldId id="426" r:id="rId12"/>
    <p:sldId id="427" r:id="rId13"/>
    <p:sldId id="265" r:id="rId14"/>
    <p:sldId id="430" r:id="rId15"/>
    <p:sldId id="431" r:id="rId16"/>
    <p:sldId id="312" r:id="rId17"/>
    <p:sldId id="300" r:id="rId18"/>
    <p:sldId id="325" r:id="rId19"/>
    <p:sldId id="327" r:id="rId20"/>
    <p:sldId id="405" r:id="rId21"/>
    <p:sldId id="326" r:id="rId22"/>
    <p:sldId id="435" r:id="rId23"/>
    <p:sldId id="437" r:id="rId24"/>
    <p:sldId id="438" r:id="rId25"/>
    <p:sldId id="286" r:id="rId26"/>
    <p:sldId id="281" r:id="rId27"/>
    <p:sldId id="305" r:id="rId28"/>
    <p:sldId id="290" r:id="rId29"/>
    <p:sldId id="420" r:id="rId30"/>
    <p:sldId id="291" r:id="rId31"/>
    <p:sldId id="418" r:id="rId32"/>
    <p:sldId id="419" r:id="rId33"/>
    <p:sldId id="429" r:id="rId34"/>
    <p:sldId id="299" r:id="rId35"/>
    <p:sldId id="294" r:id="rId36"/>
    <p:sldId id="390" r:id="rId37"/>
    <p:sldId id="391" r:id="rId38"/>
    <p:sldId id="392" r:id="rId39"/>
    <p:sldId id="393" r:id="rId40"/>
    <p:sldId id="394" r:id="rId41"/>
    <p:sldId id="395" r:id="rId42"/>
    <p:sldId id="396" r:id="rId43"/>
    <p:sldId id="397" r:id="rId44"/>
    <p:sldId id="398" r:id="rId45"/>
    <p:sldId id="436" r:id="rId46"/>
    <p:sldId id="399" r:id="rId47"/>
    <p:sldId id="400" r:id="rId48"/>
    <p:sldId id="401" r:id="rId49"/>
    <p:sldId id="403" r:id="rId50"/>
    <p:sldId id="421" r:id="rId51"/>
    <p:sldId id="440" r:id="rId52"/>
    <p:sldId id="417"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6Fh3775nAINd18ssPK05Kw==" hashData="Bk+14FGZguoPBNZkhI+6s+hFxdBzKS3E7zChr5iVvz4sZye3sJlIotDtimsp/BB+QIn0N9RBR2rKSgUPMYEVy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1692" autoAdjust="0"/>
  </p:normalViewPr>
  <p:slideViewPr>
    <p:cSldViewPr snapToGrid="0">
      <p:cViewPr varScale="1">
        <p:scale>
          <a:sx n="73" d="100"/>
          <a:sy n="73" d="100"/>
        </p:scale>
        <p:origin x="28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handoutMaster" Target="handoutMasters/handoutMaster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theme" Target="theme/theme1.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viewProps" Target="view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_rels/data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ata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_rels/data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image" Target="../media/image30.png"/></Relationships>
</file>

<file path=ppt/diagrams/_rels/data10.xml.rels><?xml version="1.0" encoding="UTF-8" standalone="yes"?>
<Relationships xmlns="http://schemas.openxmlformats.org/package/2006/relationships"><Relationship Id="rId1" Type="http://schemas.openxmlformats.org/officeDocument/2006/relationships/image" Target="../media/image33.png"/></Relationships>
</file>

<file path=ppt/diagrams/_rels/data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image" Target="../media/image34.png"/><Relationship Id="rId5" Type="http://schemas.openxmlformats.org/officeDocument/2006/relationships/image" Target="../media/image38.png"/><Relationship Id="rId4" Type="http://schemas.openxmlformats.org/officeDocument/2006/relationships/image" Target="../media/image3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_rels/drawing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image" Target="../media/image30.png"/></Relationships>
</file>

<file path=ppt/diagrams/_rels/drawing10.xml.rels><?xml version="1.0" encoding="UTF-8" standalone="yes"?>
<Relationships xmlns="http://schemas.openxmlformats.org/package/2006/relationships"><Relationship Id="rId1" Type="http://schemas.openxmlformats.org/officeDocument/2006/relationships/image" Target="../media/image33.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image" Target="../media/image34.png"/><Relationship Id="rId5" Type="http://schemas.openxmlformats.org/officeDocument/2006/relationships/image" Target="../media/image38.png"/><Relationship Id="rId4"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6458BD-9AE7-49A2-8D6B-D9432132D933}" type="doc">
      <dgm:prSet loTypeId="urn:microsoft.com/office/officeart/2005/8/layout/process2" loCatId="process" qsTypeId="urn:microsoft.com/office/officeart/2005/8/quickstyle/simple1" qsCatId="simple" csTypeId="urn:microsoft.com/office/officeart/2005/8/colors/accent1_2" csCatId="accent1" phldr="1"/>
      <dgm:spPr/>
    </dgm:pt>
    <dgm:pt modelId="{89740E36-C86A-4FF6-9510-75C4E896B74B}">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To understand memory is fragile</a:t>
          </a:r>
        </a:p>
      </dgm:t>
    </dgm:pt>
    <dgm:pt modelId="{2F224B2F-9D1D-4185-9096-06ABCEEA45BD}" type="parTrans" cxnId="{D3E64A69-07A6-4B5D-BD8B-7E43EB9FFEA3}">
      <dgm:prSet/>
      <dgm:spPr/>
      <dgm:t>
        <a:bodyPr/>
        <a:lstStyle/>
        <a:p>
          <a:endParaRPr lang="en-US"/>
        </a:p>
      </dgm:t>
    </dgm:pt>
    <dgm:pt modelId="{B11F48FD-57CD-4489-A175-3EF88513635A}" type="sibTrans" cxnId="{D3E64A69-07A6-4B5D-BD8B-7E43EB9FFEA3}">
      <dgm:prSet/>
      <dgm:spPr>
        <a:solidFill>
          <a:srgbClr val="002060"/>
        </a:solidFill>
        <a:ln>
          <a:solidFill>
            <a:schemeClr val="tx1"/>
          </a:solidFill>
        </a:ln>
      </dgm:spPr>
      <dgm:t>
        <a:bodyPr/>
        <a:lstStyle/>
        <a:p>
          <a:endParaRPr lang="en-US"/>
        </a:p>
      </dgm:t>
    </dgm:pt>
    <dgm:pt modelId="{C6342101-C9CD-4F52-86B1-EADE33D70CD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Memory can be influenced by the interviewer</a:t>
          </a:r>
        </a:p>
      </dgm:t>
    </dgm:pt>
    <dgm:pt modelId="{AE6B36D3-CF77-4359-8022-50DA9D7C3047}" type="parTrans" cxnId="{C2279931-F92C-4B7B-A32A-0006142A1520}">
      <dgm:prSet/>
      <dgm:spPr/>
      <dgm:t>
        <a:bodyPr/>
        <a:lstStyle/>
        <a:p>
          <a:endParaRPr lang="en-US"/>
        </a:p>
      </dgm:t>
    </dgm:pt>
    <dgm:pt modelId="{9C02049A-0279-4D31-8397-BABD9F9F2E11}" type="sibTrans" cxnId="{C2279931-F92C-4B7B-A32A-0006142A1520}">
      <dgm:prSet/>
      <dgm:spPr>
        <a:solidFill>
          <a:srgbClr val="002060"/>
        </a:solidFill>
        <a:ln>
          <a:solidFill>
            <a:schemeClr val="tx1"/>
          </a:solidFill>
        </a:ln>
      </dgm:spPr>
      <dgm:t>
        <a:bodyPr/>
        <a:lstStyle/>
        <a:p>
          <a:endParaRPr lang="en-US"/>
        </a:p>
      </dgm:t>
    </dgm:pt>
    <dgm:pt modelId="{702065AF-329B-4E87-88F6-D0DE6D4E83F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Interviewee’s can be assisted to remember</a:t>
          </a:r>
        </a:p>
      </dgm:t>
    </dgm:pt>
    <dgm:pt modelId="{5B93CFF7-D466-4AA3-95F6-085BAE3AEB44}" type="parTrans" cxnId="{127F32F5-F7C2-4932-A655-BA712F5E5661}">
      <dgm:prSet/>
      <dgm:spPr/>
      <dgm:t>
        <a:bodyPr/>
        <a:lstStyle/>
        <a:p>
          <a:endParaRPr lang="en-US"/>
        </a:p>
      </dgm:t>
    </dgm:pt>
    <dgm:pt modelId="{C77AF186-0231-44B1-AB98-3FB690019847}" type="sibTrans" cxnId="{127F32F5-F7C2-4932-A655-BA712F5E5661}">
      <dgm:prSet/>
      <dgm:spPr/>
      <dgm:t>
        <a:bodyPr/>
        <a:lstStyle/>
        <a:p>
          <a:endParaRPr lang="en-US"/>
        </a:p>
      </dgm:t>
    </dgm:pt>
    <dgm:pt modelId="{7E25330E-EF0F-4560-8B70-09741D228808}" type="pres">
      <dgm:prSet presAssocID="{016458BD-9AE7-49A2-8D6B-D9432132D933}" presName="linearFlow" presStyleCnt="0">
        <dgm:presLayoutVars>
          <dgm:resizeHandles val="exact"/>
        </dgm:presLayoutVars>
      </dgm:prSet>
      <dgm:spPr/>
    </dgm:pt>
    <dgm:pt modelId="{D71F5593-8544-4822-9FE0-6BA19E3EA664}" type="pres">
      <dgm:prSet presAssocID="{89740E36-C86A-4FF6-9510-75C4E896B74B}" presName="node" presStyleLbl="node1" presStyleIdx="0" presStyleCnt="3" custScaleX="166861">
        <dgm:presLayoutVars>
          <dgm:bulletEnabled val="1"/>
        </dgm:presLayoutVars>
      </dgm:prSet>
      <dgm:spPr/>
    </dgm:pt>
    <dgm:pt modelId="{5401DE38-2342-49B7-9BFE-BC9BBB29F167}" type="pres">
      <dgm:prSet presAssocID="{B11F48FD-57CD-4489-A175-3EF88513635A}" presName="sibTrans" presStyleLbl="sibTrans2D1" presStyleIdx="0" presStyleCnt="2"/>
      <dgm:spPr/>
    </dgm:pt>
    <dgm:pt modelId="{A8577290-48BE-4675-AE2F-579028E99E40}" type="pres">
      <dgm:prSet presAssocID="{B11F48FD-57CD-4489-A175-3EF88513635A}" presName="connectorText" presStyleLbl="sibTrans2D1" presStyleIdx="0" presStyleCnt="2"/>
      <dgm:spPr/>
    </dgm:pt>
    <dgm:pt modelId="{B146BAD2-1F3E-4E9C-978E-BE9CF03A3F5C}" type="pres">
      <dgm:prSet presAssocID="{C6342101-C9CD-4F52-86B1-EADE33D70CDF}" presName="node" presStyleLbl="node1" presStyleIdx="1" presStyleCnt="3" custScaleX="164400">
        <dgm:presLayoutVars>
          <dgm:bulletEnabled val="1"/>
        </dgm:presLayoutVars>
      </dgm:prSet>
      <dgm:spPr/>
    </dgm:pt>
    <dgm:pt modelId="{C70C2716-A727-4C55-B8B2-4F63E8F9C7A2}" type="pres">
      <dgm:prSet presAssocID="{9C02049A-0279-4D31-8397-BABD9F9F2E11}" presName="sibTrans" presStyleLbl="sibTrans2D1" presStyleIdx="1" presStyleCnt="2"/>
      <dgm:spPr/>
    </dgm:pt>
    <dgm:pt modelId="{B9ABF411-29EA-4BDF-825C-8314AB8DBCB5}" type="pres">
      <dgm:prSet presAssocID="{9C02049A-0279-4D31-8397-BABD9F9F2E11}" presName="connectorText" presStyleLbl="sibTrans2D1" presStyleIdx="1" presStyleCnt="2"/>
      <dgm:spPr/>
    </dgm:pt>
    <dgm:pt modelId="{7B92DFFD-7A33-428D-88F9-4BC8EF209B8A}" type="pres">
      <dgm:prSet presAssocID="{702065AF-329B-4E87-88F6-D0DE6D4E83FB}" presName="node" presStyleLbl="node1" presStyleIdx="2" presStyleCnt="3" custScaleX="161938">
        <dgm:presLayoutVars>
          <dgm:bulletEnabled val="1"/>
        </dgm:presLayoutVars>
      </dgm:prSet>
      <dgm:spPr/>
    </dgm:pt>
  </dgm:ptLst>
  <dgm:cxnLst>
    <dgm:cxn modelId="{CB525304-605E-48D7-8AAB-8E3F4D9B0308}" type="presOf" srcId="{C6342101-C9CD-4F52-86B1-EADE33D70CDF}" destId="{B146BAD2-1F3E-4E9C-978E-BE9CF03A3F5C}" srcOrd="0" destOrd="0" presId="urn:microsoft.com/office/officeart/2005/8/layout/process2"/>
    <dgm:cxn modelId="{AA44B518-5002-4FE0-817D-1F8AF1D2B356}" type="presOf" srcId="{9C02049A-0279-4D31-8397-BABD9F9F2E11}" destId="{C70C2716-A727-4C55-B8B2-4F63E8F9C7A2}" srcOrd="0" destOrd="0" presId="urn:microsoft.com/office/officeart/2005/8/layout/process2"/>
    <dgm:cxn modelId="{C27B0B25-3924-46C0-B502-B2CDECC47424}" type="presOf" srcId="{B11F48FD-57CD-4489-A175-3EF88513635A}" destId="{5401DE38-2342-49B7-9BFE-BC9BBB29F167}" srcOrd="0" destOrd="0" presId="urn:microsoft.com/office/officeart/2005/8/layout/process2"/>
    <dgm:cxn modelId="{F2B00230-81C5-45AE-BDE2-D8907AD5AC77}" type="presOf" srcId="{702065AF-329B-4E87-88F6-D0DE6D4E83FB}" destId="{7B92DFFD-7A33-428D-88F9-4BC8EF209B8A}" srcOrd="0" destOrd="0" presId="urn:microsoft.com/office/officeart/2005/8/layout/process2"/>
    <dgm:cxn modelId="{C2279931-F92C-4B7B-A32A-0006142A1520}" srcId="{016458BD-9AE7-49A2-8D6B-D9432132D933}" destId="{C6342101-C9CD-4F52-86B1-EADE33D70CDF}" srcOrd="1" destOrd="0" parTransId="{AE6B36D3-CF77-4359-8022-50DA9D7C3047}" sibTransId="{9C02049A-0279-4D31-8397-BABD9F9F2E11}"/>
    <dgm:cxn modelId="{D3E64A69-07A6-4B5D-BD8B-7E43EB9FFEA3}" srcId="{016458BD-9AE7-49A2-8D6B-D9432132D933}" destId="{89740E36-C86A-4FF6-9510-75C4E896B74B}" srcOrd="0" destOrd="0" parTransId="{2F224B2F-9D1D-4185-9096-06ABCEEA45BD}" sibTransId="{B11F48FD-57CD-4489-A175-3EF88513635A}"/>
    <dgm:cxn modelId="{1F0AD749-8EF2-4AF5-AFAB-6D92B9E998FA}" type="presOf" srcId="{9C02049A-0279-4D31-8397-BABD9F9F2E11}" destId="{B9ABF411-29EA-4BDF-825C-8314AB8DBCB5}" srcOrd="1" destOrd="0" presId="urn:microsoft.com/office/officeart/2005/8/layout/process2"/>
    <dgm:cxn modelId="{9B4A14B7-4E0B-4654-BCDB-0FFDF3C1402D}" type="presOf" srcId="{B11F48FD-57CD-4489-A175-3EF88513635A}" destId="{A8577290-48BE-4675-AE2F-579028E99E40}" srcOrd="1" destOrd="0" presId="urn:microsoft.com/office/officeart/2005/8/layout/process2"/>
    <dgm:cxn modelId="{B051E7BA-A3C2-4618-88E6-7DC88E2FF828}" type="presOf" srcId="{016458BD-9AE7-49A2-8D6B-D9432132D933}" destId="{7E25330E-EF0F-4560-8B70-09741D228808}" srcOrd="0" destOrd="0" presId="urn:microsoft.com/office/officeart/2005/8/layout/process2"/>
    <dgm:cxn modelId="{5CAD73ED-90BB-4277-9E7F-0EB65C6F1A75}" type="presOf" srcId="{89740E36-C86A-4FF6-9510-75C4E896B74B}" destId="{D71F5593-8544-4822-9FE0-6BA19E3EA664}" srcOrd="0" destOrd="0" presId="urn:microsoft.com/office/officeart/2005/8/layout/process2"/>
    <dgm:cxn modelId="{127F32F5-F7C2-4932-A655-BA712F5E5661}" srcId="{016458BD-9AE7-49A2-8D6B-D9432132D933}" destId="{702065AF-329B-4E87-88F6-D0DE6D4E83FB}" srcOrd="2" destOrd="0" parTransId="{5B93CFF7-D466-4AA3-95F6-085BAE3AEB44}" sibTransId="{C77AF186-0231-44B1-AB98-3FB690019847}"/>
    <dgm:cxn modelId="{D3B887B2-3BCA-4916-9730-3305C050FE10}" type="presParOf" srcId="{7E25330E-EF0F-4560-8B70-09741D228808}" destId="{D71F5593-8544-4822-9FE0-6BA19E3EA664}" srcOrd="0" destOrd="0" presId="urn:microsoft.com/office/officeart/2005/8/layout/process2"/>
    <dgm:cxn modelId="{D3AD2D87-C730-43BF-B511-15693FCF8B7C}" type="presParOf" srcId="{7E25330E-EF0F-4560-8B70-09741D228808}" destId="{5401DE38-2342-49B7-9BFE-BC9BBB29F167}" srcOrd="1" destOrd="0" presId="urn:microsoft.com/office/officeart/2005/8/layout/process2"/>
    <dgm:cxn modelId="{84094509-3F3E-4F24-8413-B954B99DEF96}" type="presParOf" srcId="{5401DE38-2342-49B7-9BFE-BC9BBB29F167}" destId="{A8577290-48BE-4675-AE2F-579028E99E40}" srcOrd="0" destOrd="0" presId="urn:microsoft.com/office/officeart/2005/8/layout/process2"/>
    <dgm:cxn modelId="{8262FC2B-241B-4B6B-ACD6-3E84507BB853}" type="presParOf" srcId="{7E25330E-EF0F-4560-8B70-09741D228808}" destId="{B146BAD2-1F3E-4E9C-978E-BE9CF03A3F5C}" srcOrd="2" destOrd="0" presId="urn:microsoft.com/office/officeart/2005/8/layout/process2"/>
    <dgm:cxn modelId="{0A6D6ECC-0480-43B8-B0C4-B06915CD9F0E}" type="presParOf" srcId="{7E25330E-EF0F-4560-8B70-09741D228808}" destId="{C70C2716-A727-4C55-B8B2-4F63E8F9C7A2}" srcOrd="3" destOrd="0" presId="urn:microsoft.com/office/officeart/2005/8/layout/process2"/>
    <dgm:cxn modelId="{5BE0F1D3-B4A4-42FD-A1A9-4761468E8BC2}" type="presParOf" srcId="{C70C2716-A727-4C55-B8B2-4F63E8F9C7A2}" destId="{B9ABF411-29EA-4BDF-825C-8314AB8DBCB5}" srcOrd="0" destOrd="0" presId="urn:microsoft.com/office/officeart/2005/8/layout/process2"/>
    <dgm:cxn modelId="{603A3123-F9B9-4BAE-AB86-806C1E0812B9}" type="presParOf" srcId="{7E25330E-EF0F-4560-8B70-09741D228808}" destId="{7B92DFFD-7A33-428D-88F9-4BC8EF209B8A}"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432E05-A1CE-4AE9-A78C-16390F876134}"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7F75706F-EFAC-4A14-AE49-4C71FCF1983E}">
      <dgm:prSet phldrT="[Text]" custT="1"/>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Recognition</a:t>
          </a:r>
        </a:p>
      </dgm:t>
    </dgm:pt>
    <dgm:pt modelId="{D9EA4EF8-DE94-4948-9C12-AAD245E95289}" type="parTrans" cxnId="{5FF680B1-10E5-48E7-BAC6-8C57641E6780}">
      <dgm:prSet/>
      <dgm:spPr/>
      <dgm:t>
        <a:bodyPr/>
        <a:lstStyle/>
        <a:p>
          <a:endParaRPr lang="en-US"/>
        </a:p>
      </dgm:t>
    </dgm:pt>
    <dgm:pt modelId="{7F16C593-880F-4002-A4E3-8E9C342A1B01}" type="sibTrans" cxnId="{5FF680B1-10E5-48E7-BAC6-8C57641E6780}">
      <dgm:prSet/>
      <dgm:spPr/>
      <dgm:t>
        <a:bodyPr/>
        <a:lstStyle/>
        <a:p>
          <a:endParaRPr lang="en-US"/>
        </a:p>
      </dgm:t>
    </dgm:pt>
    <dgm:pt modelId="{1AED45DC-64A8-4EE1-B575-38D1CD10AA45}">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This is the retrieval of information based on a cue</a:t>
          </a:r>
        </a:p>
        <a:p>
          <a:r>
            <a:rPr lang="en-US" sz="2400" dirty="0"/>
            <a:t>E.G We are shown a picture of a person or a place which you </a:t>
          </a:r>
          <a:r>
            <a:rPr lang="en-US" sz="2400" dirty="0" err="1"/>
            <a:t>recognise</a:t>
          </a:r>
          <a:r>
            <a:rPr lang="en-US" sz="2400" dirty="0"/>
            <a:t> from a prior experience </a:t>
          </a:r>
        </a:p>
      </dgm:t>
    </dgm:pt>
    <dgm:pt modelId="{0BCBEF65-B159-427B-A04B-E5AE63629F01}" type="parTrans" cxnId="{5E78688B-64CC-40D8-AEA0-2D7723AE2C37}">
      <dgm:prSet/>
      <dgm:spPr/>
      <dgm:t>
        <a:bodyPr/>
        <a:lstStyle/>
        <a:p>
          <a:endParaRPr lang="en-US"/>
        </a:p>
      </dgm:t>
    </dgm:pt>
    <dgm:pt modelId="{03EAB068-0F26-42D0-A452-2D477FEBD91E}" type="sibTrans" cxnId="{5E78688B-64CC-40D8-AEA0-2D7723AE2C37}">
      <dgm:prSet/>
      <dgm:spPr/>
      <dgm:t>
        <a:bodyPr/>
        <a:lstStyle/>
        <a:p>
          <a:endParaRPr lang="en-US"/>
        </a:p>
      </dgm:t>
    </dgm:pt>
    <dgm:pt modelId="{D9E67BFE-0172-4494-A7C5-08DB009E64BB}">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Recall</a:t>
          </a:r>
        </a:p>
      </dgm:t>
    </dgm:pt>
    <dgm:pt modelId="{E2E6D140-30F8-40BC-9EC5-5B3888109451}" type="parTrans" cxnId="{2AD3730A-36B1-45E7-851B-80655A2D7BF7}">
      <dgm:prSet/>
      <dgm:spPr/>
      <dgm:t>
        <a:bodyPr/>
        <a:lstStyle/>
        <a:p>
          <a:endParaRPr lang="en-US"/>
        </a:p>
      </dgm:t>
    </dgm:pt>
    <dgm:pt modelId="{9411DC9F-BF75-4C70-9880-725265D6A5A3}" type="sibTrans" cxnId="{2AD3730A-36B1-45E7-851B-80655A2D7BF7}">
      <dgm:prSet/>
      <dgm:spPr/>
      <dgm:t>
        <a:bodyPr/>
        <a:lstStyle/>
        <a:p>
          <a:endParaRPr lang="en-US"/>
        </a:p>
      </dgm:t>
    </dgm:pt>
    <dgm:pt modelId="{31AE7DB0-DB0B-4E74-90BC-3A879826F71F}">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This is the retrieval of information without a cue.</a:t>
          </a:r>
        </a:p>
        <a:p>
          <a:r>
            <a:rPr lang="en-US" sz="2400" dirty="0"/>
            <a:t>E.G We may be asked a question and we have to search our memory for the answers </a:t>
          </a:r>
        </a:p>
      </dgm:t>
    </dgm:pt>
    <dgm:pt modelId="{1D69FA66-A0A5-4568-B3FF-5E0337454E67}" type="parTrans" cxnId="{CF2DC499-3E6A-48BB-B463-200E3750B021}">
      <dgm:prSet/>
      <dgm:spPr/>
      <dgm:t>
        <a:bodyPr/>
        <a:lstStyle/>
        <a:p>
          <a:endParaRPr lang="en-US"/>
        </a:p>
      </dgm:t>
    </dgm:pt>
    <dgm:pt modelId="{8D39020A-352E-4D98-9957-8703FB0192D2}" type="sibTrans" cxnId="{CF2DC499-3E6A-48BB-B463-200E3750B021}">
      <dgm:prSet/>
      <dgm:spPr/>
      <dgm:t>
        <a:bodyPr/>
        <a:lstStyle/>
        <a:p>
          <a:endParaRPr lang="en-US"/>
        </a:p>
      </dgm:t>
    </dgm:pt>
    <dgm:pt modelId="{3DBF1861-0156-428C-A103-0A5E619D5E5C}" type="pres">
      <dgm:prSet presAssocID="{D3432E05-A1CE-4AE9-A78C-16390F876134}" presName="Name0" presStyleCnt="0">
        <dgm:presLayoutVars>
          <dgm:chMax val="5"/>
          <dgm:chPref val="5"/>
          <dgm:dir/>
          <dgm:animLvl val="lvl"/>
        </dgm:presLayoutVars>
      </dgm:prSet>
      <dgm:spPr/>
    </dgm:pt>
    <dgm:pt modelId="{683685AE-4AE2-4E10-AB95-4BA2DE91F09D}" type="pres">
      <dgm:prSet presAssocID="{7F75706F-EFAC-4A14-AE49-4C71FCF1983E}" presName="parentText1" presStyleLbl="node1" presStyleIdx="0" presStyleCnt="2">
        <dgm:presLayoutVars>
          <dgm:chMax/>
          <dgm:chPref val="3"/>
          <dgm:bulletEnabled val="1"/>
        </dgm:presLayoutVars>
      </dgm:prSet>
      <dgm:spPr/>
    </dgm:pt>
    <dgm:pt modelId="{2A7163A2-83D1-48B2-8362-04B79F9DD6C7}" type="pres">
      <dgm:prSet presAssocID="{7F75706F-EFAC-4A14-AE49-4C71FCF1983E}" presName="childText1" presStyleLbl="solidAlignAcc1" presStyleIdx="0" presStyleCnt="2">
        <dgm:presLayoutVars>
          <dgm:chMax val="0"/>
          <dgm:chPref val="0"/>
          <dgm:bulletEnabled val="1"/>
        </dgm:presLayoutVars>
      </dgm:prSet>
      <dgm:spPr/>
    </dgm:pt>
    <dgm:pt modelId="{86B88D92-E6AA-421C-85F2-FC1B394F798B}" type="pres">
      <dgm:prSet presAssocID="{D9E67BFE-0172-4494-A7C5-08DB009E64BB}" presName="parentText2" presStyleLbl="node1" presStyleIdx="1" presStyleCnt="2">
        <dgm:presLayoutVars>
          <dgm:chMax/>
          <dgm:chPref val="3"/>
          <dgm:bulletEnabled val="1"/>
        </dgm:presLayoutVars>
      </dgm:prSet>
      <dgm:spPr/>
    </dgm:pt>
    <dgm:pt modelId="{99DFF960-6DF7-4633-8C98-88AA7FB1BE75}" type="pres">
      <dgm:prSet presAssocID="{D9E67BFE-0172-4494-A7C5-08DB009E64BB}" presName="childText2" presStyleLbl="solidAlignAcc1" presStyleIdx="1" presStyleCnt="2">
        <dgm:presLayoutVars>
          <dgm:chMax val="0"/>
          <dgm:chPref val="0"/>
          <dgm:bulletEnabled val="1"/>
        </dgm:presLayoutVars>
      </dgm:prSet>
      <dgm:spPr/>
    </dgm:pt>
  </dgm:ptLst>
  <dgm:cxnLst>
    <dgm:cxn modelId="{2AD3730A-36B1-45E7-851B-80655A2D7BF7}" srcId="{D3432E05-A1CE-4AE9-A78C-16390F876134}" destId="{D9E67BFE-0172-4494-A7C5-08DB009E64BB}" srcOrd="1" destOrd="0" parTransId="{E2E6D140-30F8-40BC-9EC5-5B3888109451}" sibTransId="{9411DC9F-BF75-4C70-9880-725265D6A5A3}"/>
    <dgm:cxn modelId="{FBEC810C-751C-4258-89EE-19DF37810A2D}" type="presOf" srcId="{D3432E05-A1CE-4AE9-A78C-16390F876134}" destId="{3DBF1861-0156-428C-A103-0A5E619D5E5C}" srcOrd="0" destOrd="0" presId="urn:microsoft.com/office/officeart/2009/3/layout/IncreasingArrowsProcess"/>
    <dgm:cxn modelId="{6017E639-A18C-43CC-9DD3-FFCED122B155}" type="presOf" srcId="{7F75706F-EFAC-4A14-AE49-4C71FCF1983E}" destId="{683685AE-4AE2-4E10-AB95-4BA2DE91F09D}" srcOrd="0" destOrd="0" presId="urn:microsoft.com/office/officeart/2009/3/layout/IncreasingArrowsProcess"/>
    <dgm:cxn modelId="{224BD43A-44E7-4CCB-ABF2-C9890C4D1882}" type="presOf" srcId="{1AED45DC-64A8-4EE1-B575-38D1CD10AA45}" destId="{2A7163A2-83D1-48B2-8362-04B79F9DD6C7}" srcOrd="0" destOrd="0" presId="urn:microsoft.com/office/officeart/2009/3/layout/IncreasingArrowsProcess"/>
    <dgm:cxn modelId="{8CFB6D75-32AA-4D1E-9FBB-F62D03817F2D}" type="presOf" srcId="{D9E67BFE-0172-4494-A7C5-08DB009E64BB}" destId="{86B88D92-E6AA-421C-85F2-FC1B394F798B}" srcOrd="0" destOrd="0" presId="urn:microsoft.com/office/officeart/2009/3/layout/IncreasingArrowsProcess"/>
    <dgm:cxn modelId="{5E78688B-64CC-40D8-AEA0-2D7723AE2C37}" srcId="{7F75706F-EFAC-4A14-AE49-4C71FCF1983E}" destId="{1AED45DC-64A8-4EE1-B575-38D1CD10AA45}" srcOrd="0" destOrd="0" parTransId="{0BCBEF65-B159-427B-A04B-E5AE63629F01}" sibTransId="{03EAB068-0F26-42D0-A452-2D477FEBD91E}"/>
    <dgm:cxn modelId="{CF2DC499-3E6A-48BB-B463-200E3750B021}" srcId="{D9E67BFE-0172-4494-A7C5-08DB009E64BB}" destId="{31AE7DB0-DB0B-4E74-90BC-3A879826F71F}" srcOrd="0" destOrd="0" parTransId="{1D69FA66-A0A5-4568-B3FF-5E0337454E67}" sibTransId="{8D39020A-352E-4D98-9957-8703FB0192D2}"/>
    <dgm:cxn modelId="{5FF680B1-10E5-48E7-BAC6-8C57641E6780}" srcId="{D3432E05-A1CE-4AE9-A78C-16390F876134}" destId="{7F75706F-EFAC-4A14-AE49-4C71FCF1983E}" srcOrd="0" destOrd="0" parTransId="{D9EA4EF8-DE94-4948-9C12-AAD245E95289}" sibTransId="{7F16C593-880F-4002-A4E3-8E9C342A1B01}"/>
    <dgm:cxn modelId="{679AC0D3-E951-4149-8DBF-FE1B7AA8346E}" type="presOf" srcId="{31AE7DB0-DB0B-4E74-90BC-3A879826F71F}" destId="{99DFF960-6DF7-4633-8C98-88AA7FB1BE75}" srcOrd="0" destOrd="0" presId="urn:microsoft.com/office/officeart/2009/3/layout/IncreasingArrowsProcess"/>
    <dgm:cxn modelId="{EFE0D669-368B-47BC-960F-8CEF353016D7}" type="presParOf" srcId="{3DBF1861-0156-428C-A103-0A5E619D5E5C}" destId="{683685AE-4AE2-4E10-AB95-4BA2DE91F09D}" srcOrd="0" destOrd="0" presId="urn:microsoft.com/office/officeart/2009/3/layout/IncreasingArrowsProcess"/>
    <dgm:cxn modelId="{857C8E2C-4676-493D-9D8A-C17CC4356DC4}" type="presParOf" srcId="{3DBF1861-0156-428C-A103-0A5E619D5E5C}" destId="{2A7163A2-83D1-48B2-8362-04B79F9DD6C7}" srcOrd="1" destOrd="0" presId="urn:microsoft.com/office/officeart/2009/3/layout/IncreasingArrowsProcess"/>
    <dgm:cxn modelId="{0AD9B34B-A2CB-42D2-B9C1-DE365382202B}" type="presParOf" srcId="{3DBF1861-0156-428C-A103-0A5E619D5E5C}" destId="{86B88D92-E6AA-421C-85F2-FC1B394F798B}" srcOrd="2" destOrd="0" presId="urn:microsoft.com/office/officeart/2009/3/layout/IncreasingArrowsProcess"/>
    <dgm:cxn modelId="{B71249F6-0B32-48C4-9C99-E8945156C23C}" type="presParOf" srcId="{3DBF1861-0156-428C-A103-0A5E619D5E5C}" destId="{99DFF960-6DF7-4633-8C98-88AA7FB1BE75}"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043FDE-168E-4CEA-87FF-D0D7DD3448D7}" type="doc">
      <dgm:prSet loTypeId="urn:microsoft.com/office/officeart/2005/8/layout/pList2" loCatId="list" qsTypeId="urn:microsoft.com/office/officeart/2005/8/quickstyle/simple1" qsCatId="simple" csTypeId="urn:microsoft.com/office/officeart/2005/8/colors/accent1_2" csCatId="accent1" phldr="1"/>
      <dgm:spPr/>
    </dgm:pt>
    <dgm:pt modelId="{415E8F25-13BF-41A8-9CB6-B787121FAC66}">
      <dgm:prSet phldrT="[Text]" custT="1"/>
      <dgm:spPr>
        <a:solidFill>
          <a:schemeClr val="accent3">
            <a:lumMod val="20000"/>
            <a:lumOff val="80000"/>
          </a:schemeClr>
        </a:solidFill>
        <a:ln>
          <a:solidFill>
            <a:schemeClr val="tx1"/>
          </a:solidFill>
        </a:ln>
      </dgm:spPr>
      <dgm:t>
        <a:bodyPr/>
        <a:lstStyle/>
        <a:p>
          <a:r>
            <a:rPr lang="en-GB" sz="1800" b="1" i="1" u="sng" dirty="0">
              <a:solidFill>
                <a:schemeClr val="tx1"/>
              </a:solidFill>
            </a:rPr>
            <a:t>Interference</a:t>
          </a:r>
          <a:r>
            <a:rPr lang="en-GB" sz="1600" b="1" dirty="0">
              <a:solidFill>
                <a:schemeClr val="tx1"/>
              </a:solidFill>
            </a:rPr>
            <a:t> </a:t>
          </a:r>
          <a:r>
            <a:rPr lang="en-GB" sz="1600" dirty="0"/>
            <a:t> </a:t>
          </a:r>
          <a:r>
            <a:rPr lang="en-GB" sz="1800" dirty="0">
              <a:solidFill>
                <a:schemeClr val="tx1"/>
              </a:solidFill>
            </a:rPr>
            <a:t>When information gets confused with other information in the long term memory</a:t>
          </a:r>
          <a:endParaRPr lang="en-US" sz="1800" dirty="0">
            <a:solidFill>
              <a:schemeClr val="tx1"/>
            </a:solidFill>
          </a:endParaRPr>
        </a:p>
      </dgm:t>
    </dgm:pt>
    <dgm:pt modelId="{289F0CEA-F3DB-4FE4-90AF-FF9A654EEB21}" type="parTrans" cxnId="{4D5BB4F4-EC11-4E2D-B7A1-CC3AF9B8B245}">
      <dgm:prSet/>
      <dgm:spPr/>
      <dgm:t>
        <a:bodyPr/>
        <a:lstStyle/>
        <a:p>
          <a:endParaRPr lang="en-US"/>
        </a:p>
      </dgm:t>
    </dgm:pt>
    <dgm:pt modelId="{22CF8A3C-F1A1-4BF3-BA22-D9D99559A412}" type="sibTrans" cxnId="{4D5BB4F4-EC11-4E2D-B7A1-CC3AF9B8B245}">
      <dgm:prSet/>
      <dgm:spPr/>
      <dgm:t>
        <a:bodyPr/>
        <a:lstStyle/>
        <a:p>
          <a:endParaRPr lang="en-US"/>
        </a:p>
      </dgm:t>
    </dgm:pt>
    <dgm:pt modelId="{103A127E-BF7B-4B59-A659-D7A89333FDAA}">
      <dgm:prSet phldrT="[Text]" custT="1"/>
      <dgm:spPr>
        <a:solidFill>
          <a:schemeClr val="accent1">
            <a:lumMod val="20000"/>
            <a:lumOff val="80000"/>
          </a:schemeClr>
        </a:solidFill>
        <a:ln>
          <a:solidFill>
            <a:schemeClr val="tx1"/>
          </a:solidFill>
        </a:ln>
      </dgm:spPr>
      <dgm:t>
        <a:bodyPr/>
        <a:lstStyle/>
        <a:p>
          <a:r>
            <a:rPr lang="en-GB" sz="1800" b="1" i="1" u="sng" dirty="0">
              <a:solidFill>
                <a:schemeClr val="tx1"/>
              </a:solidFill>
            </a:rPr>
            <a:t>Fading</a:t>
          </a:r>
          <a:r>
            <a:rPr lang="en-GB" sz="1800" b="1" i="1" u="sng" dirty="0">
              <a:solidFill>
                <a:srgbClr val="0070C0"/>
              </a:solidFill>
            </a:rPr>
            <a:t> </a:t>
          </a:r>
          <a:r>
            <a:rPr lang="en-GB" sz="1800" b="1" dirty="0">
              <a:solidFill>
                <a:srgbClr val="0070C0"/>
              </a:solidFill>
            </a:rPr>
            <a:t>     </a:t>
          </a:r>
          <a:r>
            <a:rPr lang="en-GB" sz="1800" b="0" i="0" u="none" dirty="0">
              <a:solidFill>
                <a:schemeClr val="tx1"/>
              </a:solidFill>
            </a:rPr>
            <a:t>New</a:t>
          </a:r>
          <a:r>
            <a:rPr lang="en-GB" sz="1800" dirty="0">
              <a:solidFill>
                <a:schemeClr val="tx1"/>
              </a:solidFill>
            </a:rPr>
            <a:t> memories trace over existing memories and unless used we lose the information</a:t>
          </a:r>
          <a:endParaRPr lang="en-US" sz="1800" dirty="0">
            <a:solidFill>
              <a:schemeClr val="tx1"/>
            </a:solidFill>
          </a:endParaRPr>
        </a:p>
      </dgm:t>
    </dgm:pt>
    <dgm:pt modelId="{576CB4F7-29F2-4518-B976-B5B489CF04C2}" type="parTrans" cxnId="{3F22F3A8-58D1-46B4-8C37-42CBA55A96B4}">
      <dgm:prSet/>
      <dgm:spPr/>
      <dgm:t>
        <a:bodyPr/>
        <a:lstStyle/>
        <a:p>
          <a:endParaRPr lang="en-US"/>
        </a:p>
      </dgm:t>
    </dgm:pt>
    <dgm:pt modelId="{95F41E77-800B-4B28-B578-DD8E4E6F5CAA}" type="sibTrans" cxnId="{3F22F3A8-58D1-46B4-8C37-42CBA55A96B4}">
      <dgm:prSet/>
      <dgm:spPr/>
      <dgm:t>
        <a:bodyPr/>
        <a:lstStyle/>
        <a:p>
          <a:endParaRPr lang="en-US"/>
        </a:p>
      </dgm:t>
    </dgm:pt>
    <dgm:pt modelId="{1DDD4BEE-A98C-4C73-89B1-0A37186718AB}">
      <dgm:prSet custT="1"/>
      <dgm:spPr>
        <a:solidFill>
          <a:schemeClr val="bg2">
            <a:lumMod val="90000"/>
          </a:schemeClr>
        </a:solidFill>
        <a:ln>
          <a:solidFill>
            <a:schemeClr val="tx1"/>
          </a:solidFill>
        </a:ln>
      </dgm:spPr>
      <dgm:t>
        <a:bodyPr/>
        <a:lstStyle/>
        <a:p>
          <a:r>
            <a:rPr lang="en-GB" sz="1800" b="1" i="1" u="sng" dirty="0">
              <a:solidFill>
                <a:schemeClr val="tx1"/>
              </a:solidFill>
            </a:rPr>
            <a:t>Motivated Forgetting  </a:t>
          </a:r>
          <a:r>
            <a:rPr lang="en-GB" sz="1800" dirty="0">
              <a:solidFill>
                <a:schemeClr val="tx1"/>
              </a:solidFill>
            </a:rPr>
            <a:t>Traumatic, disturbing experiences we actively forget.</a:t>
          </a:r>
        </a:p>
      </dgm:t>
    </dgm:pt>
    <dgm:pt modelId="{BC1531DE-31E9-4AD0-A3E6-01B841D0A1E1}" type="parTrans" cxnId="{62DC3D46-42A4-4196-AA65-F0989832FE65}">
      <dgm:prSet/>
      <dgm:spPr/>
      <dgm:t>
        <a:bodyPr/>
        <a:lstStyle/>
        <a:p>
          <a:endParaRPr lang="en-US"/>
        </a:p>
      </dgm:t>
    </dgm:pt>
    <dgm:pt modelId="{216086F6-4877-4E98-9168-19677B289437}" type="sibTrans" cxnId="{62DC3D46-42A4-4196-AA65-F0989832FE65}">
      <dgm:prSet/>
      <dgm:spPr/>
      <dgm:t>
        <a:bodyPr/>
        <a:lstStyle/>
        <a:p>
          <a:endParaRPr lang="en-US"/>
        </a:p>
      </dgm:t>
    </dgm:pt>
    <dgm:pt modelId="{2BF63025-E459-4BA5-B76E-4E524666A9E3}">
      <dgm:prSet/>
      <dgm:spPr>
        <a:solidFill>
          <a:schemeClr val="bg1">
            <a:lumMod val="95000"/>
          </a:schemeClr>
        </a:solidFill>
        <a:ln>
          <a:solidFill>
            <a:schemeClr val="tx1"/>
          </a:solidFill>
        </a:ln>
      </dgm:spPr>
      <dgm:t>
        <a:bodyPr/>
        <a:lstStyle/>
        <a:p>
          <a:r>
            <a:rPr lang="en-GB" b="1" i="1" u="sng" dirty="0">
              <a:solidFill>
                <a:schemeClr val="tx1"/>
              </a:solidFill>
            </a:rPr>
            <a:t>Organic Causes     </a:t>
          </a:r>
        </a:p>
        <a:p>
          <a:r>
            <a:rPr lang="en-GB" dirty="0">
              <a:solidFill>
                <a:schemeClr val="tx1"/>
              </a:solidFill>
            </a:rPr>
            <a:t>Age causes the central nervous to slow and forgetfulness is a factor of this. </a:t>
          </a:r>
        </a:p>
      </dgm:t>
    </dgm:pt>
    <dgm:pt modelId="{E5CC2EDA-0E0E-4F9A-B54A-1671A69C61AA}" type="parTrans" cxnId="{3C207E00-A1F8-4B8D-BDA5-06590727E68C}">
      <dgm:prSet/>
      <dgm:spPr/>
      <dgm:t>
        <a:bodyPr/>
        <a:lstStyle/>
        <a:p>
          <a:endParaRPr lang="en-US"/>
        </a:p>
      </dgm:t>
    </dgm:pt>
    <dgm:pt modelId="{CBD8ED9E-5E13-418D-A995-A4CFD3580413}" type="sibTrans" cxnId="{3C207E00-A1F8-4B8D-BDA5-06590727E68C}">
      <dgm:prSet/>
      <dgm:spPr/>
      <dgm:t>
        <a:bodyPr/>
        <a:lstStyle/>
        <a:p>
          <a:endParaRPr lang="en-US"/>
        </a:p>
      </dgm:t>
    </dgm:pt>
    <dgm:pt modelId="{33E837C3-0639-4246-B113-B1C8C5B56314}">
      <dgm:prSet custT="1"/>
      <dgm:spPr>
        <a:solidFill>
          <a:schemeClr val="accent1">
            <a:lumMod val="40000"/>
            <a:lumOff val="60000"/>
          </a:schemeClr>
        </a:solidFill>
        <a:ln>
          <a:solidFill>
            <a:schemeClr val="tx1"/>
          </a:solidFill>
        </a:ln>
      </dgm:spPr>
      <dgm:t>
        <a:bodyPr/>
        <a:lstStyle/>
        <a:p>
          <a:r>
            <a:rPr lang="en-GB" sz="1800" b="1" i="1" u="sng" dirty="0">
              <a:solidFill>
                <a:schemeClr val="tx1"/>
              </a:solidFill>
            </a:rPr>
            <a:t>Physical Injury/</a:t>
          </a:r>
        </a:p>
        <a:p>
          <a:r>
            <a:rPr lang="en-GB" sz="1800" b="1" i="1" u="sng" dirty="0">
              <a:solidFill>
                <a:schemeClr val="tx1"/>
              </a:solidFill>
            </a:rPr>
            <a:t>Trauma</a:t>
          </a:r>
        </a:p>
        <a:p>
          <a:r>
            <a:rPr lang="en-GB" sz="1800" b="1" dirty="0">
              <a:solidFill>
                <a:schemeClr val="tx1"/>
              </a:solidFill>
            </a:rPr>
            <a:t> </a:t>
          </a:r>
          <a:r>
            <a:rPr lang="en-GB" sz="1800" dirty="0">
              <a:solidFill>
                <a:schemeClr val="tx1"/>
              </a:solidFill>
            </a:rPr>
            <a:t> Inability to recall events before/after a traumatic experience.</a:t>
          </a:r>
        </a:p>
      </dgm:t>
    </dgm:pt>
    <dgm:pt modelId="{6BBB7454-B7FE-4D8E-AD59-ECEB6E1B6B20}" type="parTrans" cxnId="{64B97B07-4AC0-4CCC-A01F-E073394D4C69}">
      <dgm:prSet/>
      <dgm:spPr/>
      <dgm:t>
        <a:bodyPr/>
        <a:lstStyle/>
        <a:p>
          <a:endParaRPr lang="en-US"/>
        </a:p>
      </dgm:t>
    </dgm:pt>
    <dgm:pt modelId="{78FBC0BB-C820-4760-91AC-BCA36BADC764}" type="sibTrans" cxnId="{64B97B07-4AC0-4CCC-A01F-E073394D4C69}">
      <dgm:prSet/>
      <dgm:spPr/>
      <dgm:t>
        <a:bodyPr/>
        <a:lstStyle/>
        <a:p>
          <a:endParaRPr lang="en-US"/>
        </a:p>
      </dgm:t>
    </dgm:pt>
    <dgm:pt modelId="{9D97F8C8-D0CF-400C-A669-E9179749F316}">
      <dgm:prSet phldrT="[Text]" custT="1"/>
      <dgm:spPr>
        <a:solidFill>
          <a:schemeClr val="tx2">
            <a:lumMod val="40000"/>
            <a:lumOff val="60000"/>
          </a:schemeClr>
        </a:solidFill>
        <a:ln>
          <a:solidFill>
            <a:schemeClr val="tx1"/>
          </a:solidFill>
        </a:ln>
      </dgm:spPr>
      <dgm:t>
        <a:bodyPr/>
        <a:lstStyle/>
        <a:p>
          <a:r>
            <a:rPr lang="en-GB" sz="1800" b="1" i="1" u="sng" dirty="0">
              <a:solidFill>
                <a:schemeClr val="tx1"/>
              </a:solidFill>
            </a:rPr>
            <a:t>Ineffective encoding </a:t>
          </a:r>
        </a:p>
        <a:p>
          <a:r>
            <a:rPr lang="en-GB" sz="1800" dirty="0"/>
            <a:t> </a:t>
          </a:r>
          <a:r>
            <a:rPr lang="en-GB" sz="1800" dirty="0">
              <a:solidFill>
                <a:schemeClr val="tx1"/>
              </a:solidFill>
            </a:rPr>
            <a:t>It was never encoded in the first place</a:t>
          </a:r>
          <a:endParaRPr lang="en-US" sz="1800" dirty="0">
            <a:solidFill>
              <a:schemeClr val="tx1"/>
            </a:solidFill>
          </a:endParaRPr>
        </a:p>
      </dgm:t>
    </dgm:pt>
    <dgm:pt modelId="{49DC7FA9-ED9C-468A-B5F9-C6B05D652F8E}" type="sibTrans" cxnId="{0471C260-86A0-4FD9-9131-B3EFBA316C9B}">
      <dgm:prSet/>
      <dgm:spPr/>
      <dgm:t>
        <a:bodyPr/>
        <a:lstStyle/>
        <a:p>
          <a:endParaRPr lang="en-US"/>
        </a:p>
      </dgm:t>
    </dgm:pt>
    <dgm:pt modelId="{D9508B26-5948-4547-9D5C-1DCE7F99C58D}" type="parTrans" cxnId="{0471C260-86A0-4FD9-9131-B3EFBA316C9B}">
      <dgm:prSet/>
      <dgm:spPr/>
      <dgm:t>
        <a:bodyPr/>
        <a:lstStyle/>
        <a:p>
          <a:endParaRPr lang="en-US"/>
        </a:p>
      </dgm:t>
    </dgm:pt>
    <dgm:pt modelId="{58729E3E-BFE3-452D-9651-893845916EC3}" type="pres">
      <dgm:prSet presAssocID="{C7043FDE-168E-4CEA-87FF-D0D7DD3448D7}" presName="Name0" presStyleCnt="0">
        <dgm:presLayoutVars>
          <dgm:dir/>
          <dgm:resizeHandles val="exact"/>
        </dgm:presLayoutVars>
      </dgm:prSet>
      <dgm:spPr/>
    </dgm:pt>
    <dgm:pt modelId="{AA6A84EF-BEFA-458D-9FE1-637FEE69FC18}" type="pres">
      <dgm:prSet presAssocID="{C7043FDE-168E-4CEA-87FF-D0D7DD3448D7}" presName="bkgdShp" presStyleLbl="alignAccFollowNode1" presStyleIdx="0" presStyleCnt="1"/>
      <dgm:spPr>
        <a:solidFill>
          <a:schemeClr val="accent1">
            <a:lumMod val="75000"/>
            <a:alpha val="90000"/>
          </a:schemeClr>
        </a:solidFill>
        <a:ln>
          <a:solidFill>
            <a:schemeClr val="tx1">
              <a:alpha val="90000"/>
            </a:schemeClr>
          </a:solidFill>
        </a:ln>
      </dgm:spPr>
    </dgm:pt>
    <dgm:pt modelId="{91E3C27D-6CF8-4F1E-AC5C-81BE0D1CCF84}" type="pres">
      <dgm:prSet presAssocID="{C7043FDE-168E-4CEA-87FF-D0D7DD3448D7}" presName="linComp" presStyleCnt="0"/>
      <dgm:spPr/>
    </dgm:pt>
    <dgm:pt modelId="{22D10AE9-071F-41CC-A915-B059A351D21C}" type="pres">
      <dgm:prSet presAssocID="{9D97F8C8-D0CF-400C-A669-E9179749F316}" presName="compNode" presStyleCnt="0"/>
      <dgm:spPr/>
    </dgm:pt>
    <dgm:pt modelId="{6297D293-C58A-43A8-85C4-54C287C0A657}" type="pres">
      <dgm:prSet presAssocID="{9D97F8C8-D0CF-400C-A669-E9179749F316}" presName="node" presStyleLbl="node1" presStyleIdx="0" presStyleCnt="6">
        <dgm:presLayoutVars>
          <dgm:bulletEnabled val="1"/>
        </dgm:presLayoutVars>
      </dgm:prSet>
      <dgm:spPr/>
    </dgm:pt>
    <dgm:pt modelId="{4BE0A14F-DD15-410F-83CD-7DA1CAE762A2}" type="pres">
      <dgm:prSet presAssocID="{9D97F8C8-D0CF-400C-A669-E9179749F316}" presName="invisiNode" presStyleLbl="node1" presStyleIdx="0" presStyleCnt="6"/>
      <dgm:spPr/>
    </dgm:pt>
    <dgm:pt modelId="{E8541607-E369-4A8B-816E-B805C2E9E6FE}" type="pres">
      <dgm:prSet presAssocID="{9D97F8C8-D0CF-400C-A669-E9179749F316}" presName="imagNode" presStyleLbl="fgImgPlace1" presStyleIdx="0" presStyleCnt="6"/>
      <dgm:spPr>
        <a:blipFill rotWithShape="1">
          <a:blip xmlns:r="http://schemas.openxmlformats.org/officeDocument/2006/relationships" r:embed="rId1"/>
          <a:stretch>
            <a:fillRect/>
          </a:stretch>
        </a:blipFill>
        <a:ln>
          <a:solidFill>
            <a:schemeClr val="tx1"/>
          </a:solidFill>
        </a:ln>
      </dgm:spPr>
    </dgm:pt>
    <dgm:pt modelId="{ECC9E7D9-8002-4460-9F67-DCAD1BB138DB}" type="pres">
      <dgm:prSet presAssocID="{49DC7FA9-ED9C-468A-B5F9-C6B05D652F8E}" presName="sibTrans" presStyleLbl="sibTrans2D1" presStyleIdx="0" presStyleCnt="0"/>
      <dgm:spPr/>
    </dgm:pt>
    <dgm:pt modelId="{1A413581-6F1D-481E-B4E2-C932A55F11D8}" type="pres">
      <dgm:prSet presAssocID="{415E8F25-13BF-41A8-9CB6-B787121FAC66}" presName="compNode" presStyleCnt="0"/>
      <dgm:spPr/>
    </dgm:pt>
    <dgm:pt modelId="{FD5D7E29-0179-497D-8ABF-94868D3AC67C}" type="pres">
      <dgm:prSet presAssocID="{415E8F25-13BF-41A8-9CB6-B787121FAC66}" presName="node" presStyleLbl="node1" presStyleIdx="1" presStyleCnt="6">
        <dgm:presLayoutVars>
          <dgm:bulletEnabled val="1"/>
        </dgm:presLayoutVars>
      </dgm:prSet>
      <dgm:spPr/>
    </dgm:pt>
    <dgm:pt modelId="{2E329B43-13A3-4247-A238-67699AA0B1F9}" type="pres">
      <dgm:prSet presAssocID="{415E8F25-13BF-41A8-9CB6-B787121FAC66}" presName="invisiNode" presStyleLbl="node1" presStyleIdx="1" presStyleCnt="6"/>
      <dgm:spPr/>
    </dgm:pt>
    <dgm:pt modelId="{77462F66-6CBC-41A2-B94D-9785C9598BD1}" type="pres">
      <dgm:prSet presAssocID="{415E8F25-13BF-41A8-9CB6-B787121FAC66}" presName="imagNode" presStyleLbl="fgImgPlace1" presStyleIdx="1" presStyleCnt="6"/>
      <dgm:spPr>
        <a:blipFill rotWithShape="1">
          <a:blip xmlns:r="http://schemas.openxmlformats.org/officeDocument/2006/relationships" r:embed="rId2"/>
          <a:stretch>
            <a:fillRect/>
          </a:stretch>
        </a:blipFill>
        <a:ln>
          <a:solidFill>
            <a:schemeClr val="tx1"/>
          </a:solidFill>
        </a:ln>
      </dgm:spPr>
    </dgm:pt>
    <dgm:pt modelId="{BFC02E4F-02C9-4027-9068-3EE7690119B6}" type="pres">
      <dgm:prSet presAssocID="{22CF8A3C-F1A1-4BF3-BA22-D9D99559A412}" presName="sibTrans" presStyleLbl="sibTrans2D1" presStyleIdx="0" presStyleCnt="0"/>
      <dgm:spPr/>
    </dgm:pt>
    <dgm:pt modelId="{8AD10C66-8896-4405-9DB7-43EB3FFD7A23}" type="pres">
      <dgm:prSet presAssocID="{103A127E-BF7B-4B59-A659-D7A89333FDAA}" presName="compNode" presStyleCnt="0"/>
      <dgm:spPr/>
    </dgm:pt>
    <dgm:pt modelId="{EDAC4690-DE6E-4433-B188-36F5D73677FE}" type="pres">
      <dgm:prSet presAssocID="{103A127E-BF7B-4B59-A659-D7A89333FDAA}" presName="node" presStyleLbl="node1" presStyleIdx="2" presStyleCnt="6">
        <dgm:presLayoutVars>
          <dgm:bulletEnabled val="1"/>
        </dgm:presLayoutVars>
      </dgm:prSet>
      <dgm:spPr/>
    </dgm:pt>
    <dgm:pt modelId="{6FF09027-DAED-4B48-85F2-9147479DC2E5}" type="pres">
      <dgm:prSet presAssocID="{103A127E-BF7B-4B59-A659-D7A89333FDAA}" presName="invisiNode" presStyleLbl="node1" presStyleIdx="2" presStyleCnt="6"/>
      <dgm:spPr/>
    </dgm:pt>
    <dgm:pt modelId="{2811CADE-4D96-4642-9879-0416EF864CC7}" type="pres">
      <dgm:prSet presAssocID="{103A127E-BF7B-4B59-A659-D7A89333FDAA}" presName="imagNode" presStyleLbl="fgImgPlace1" presStyleIdx="2" presStyleCnt="6"/>
      <dgm:spPr>
        <a:blipFill rotWithShape="1">
          <a:blip xmlns:r="http://schemas.openxmlformats.org/officeDocument/2006/relationships" r:embed="rId3"/>
          <a:stretch>
            <a:fillRect/>
          </a:stretch>
        </a:blipFill>
        <a:ln>
          <a:solidFill>
            <a:schemeClr val="tx1"/>
          </a:solidFill>
        </a:ln>
      </dgm:spPr>
    </dgm:pt>
    <dgm:pt modelId="{A74ECC98-69FF-4E5A-85C8-2EEA7AE2E070}" type="pres">
      <dgm:prSet presAssocID="{95F41E77-800B-4B28-B578-DD8E4E6F5CAA}" presName="sibTrans" presStyleLbl="sibTrans2D1" presStyleIdx="0" presStyleCnt="0"/>
      <dgm:spPr/>
    </dgm:pt>
    <dgm:pt modelId="{0047240A-121B-4CB1-B0BA-97AF4BF320FE}" type="pres">
      <dgm:prSet presAssocID="{1DDD4BEE-A98C-4C73-89B1-0A37186718AB}" presName="compNode" presStyleCnt="0"/>
      <dgm:spPr/>
    </dgm:pt>
    <dgm:pt modelId="{F1E8B87D-DEA4-4A4F-9CAE-839E1F938463}" type="pres">
      <dgm:prSet presAssocID="{1DDD4BEE-A98C-4C73-89B1-0A37186718AB}" presName="node" presStyleLbl="node1" presStyleIdx="3" presStyleCnt="6">
        <dgm:presLayoutVars>
          <dgm:bulletEnabled val="1"/>
        </dgm:presLayoutVars>
      </dgm:prSet>
      <dgm:spPr/>
    </dgm:pt>
    <dgm:pt modelId="{A8C7B487-00DB-4B75-8981-FB4F18D329E4}" type="pres">
      <dgm:prSet presAssocID="{1DDD4BEE-A98C-4C73-89B1-0A37186718AB}" presName="invisiNode" presStyleLbl="node1" presStyleIdx="3" presStyleCnt="6"/>
      <dgm:spPr/>
    </dgm:pt>
    <dgm:pt modelId="{464FB482-6110-4217-8902-07667DABD9C9}" type="pres">
      <dgm:prSet presAssocID="{1DDD4BEE-A98C-4C73-89B1-0A37186718AB}" presName="imagNode" presStyleLbl="fgImgPlace1" presStyleIdx="3" presStyleCnt="6"/>
      <dgm:spPr>
        <a:blipFill rotWithShape="1">
          <a:blip xmlns:r="http://schemas.openxmlformats.org/officeDocument/2006/relationships" r:embed="rId4"/>
          <a:stretch>
            <a:fillRect/>
          </a:stretch>
        </a:blipFill>
        <a:ln>
          <a:solidFill>
            <a:schemeClr val="tx1"/>
          </a:solidFill>
        </a:ln>
      </dgm:spPr>
    </dgm:pt>
    <dgm:pt modelId="{A141280D-E4F5-4DDB-94E9-FF8E035D1DF3}" type="pres">
      <dgm:prSet presAssocID="{216086F6-4877-4E98-9168-19677B289437}" presName="sibTrans" presStyleLbl="sibTrans2D1" presStyleIdx="0" presStyleCnt="0"/>
      <dgm:spPr/>
    </dgm:pt>
    <dgm:pt modelId="{7E6E7642-5801-41D7-8267-8C1E9C387979}" type="pres">
      <dgm:prSet presAssocID="{33E837C3-0639-4246-B113-B1C8C5B56314}" presName="compNode" presStyleCnt="0"/>
      <dgm:spPr/>
    </dgm:pt>
    <dgm:pt modelId="{7EF7DE5D-CA37-40C7-A397-81176757010A}" type="pres">
      <dgm:prSet presAssocID="{33E837C3-0639-4246-B113-B1C8C5B56314}" presName="node" presStyleLbl="node1" presStyleIdx="4" presStyleCnt="6">
        <dgm:presLayoutVars>
          <dgm:bulletEnabled val="1"/>
        </dgm:presLayoutVars>
      </dgm:prSet>
      <dgm:spPr/>
    </dgm:pt>
    <dgm:pt modelId="{9E39D891-AEA8-4AB0-A1EF-B62A7EC55D5F}" type="pres">
      <dgm:prSet presAssocID="{33E837C3-0639-4246-B113-B1C8C5B56314}" presName="invisiNode" presStyleLbl="node1" presStyleIdx="4" presStyleCnt="6"/>
      <dgm:spPr/>
    </dgm:pt>
    <dgm:pt modelId="{7BF24123-8417-4327-8DCD-3224CEB7F466}" type="pres">
      <dgm:prSet presAssocID="{33E837C3-0639-4246-B113-B1C8C5B56314}" presName="imagNode" presStyleLbl="fgImgPlace1" presStyleIdx="4" presStyleCnt="6"/>
      <dgm:spPr>
        <a:blipFill rotWithShape="1">
          <a:blip xmlns:r="http://schemas.openxmlformats.org/officeDocument/2006/relationships" r:embed="rId5"/>
          <a:stretch>
            <a:fillRect/>
          </a:stretch>
        </a:blipFill>
        <a:ln>
          <a:solidFill>
            <a:schemeClr val="tx1"/>
          </a:solidFill>
        </a:ln>
      </dgm:spPr>
    </dgm:pt>
    <dgm:pt modelId="{859310EB-326D-473F-AF58-F2BB420FBF84}" type="pres">
      <dgm:prSet presAssocID="{78FBC0BB-C820-4760-91AC-BCA36BADC764}" presName="sibTrans" presStyleLbl="sibTrans2D1" presStyleIdx="0" presStyleCnt="0"/>
      <dgm:spPr/>
    </dgm:pt>
    <dgm:pt modelId="{ED978FB6-C46F-401E-AC11-E460CB20A5A3}" type="pres">
      <dgm:prSet presAssocID="{2BF63025-E459-4BA5-B76E-4E524666A9E3}" presName="compNode" presStyleCnt="0"/>
      <dgm:spPr/>
    </dgm:pt>
    <dgm:pt modelId="{DB9A4620-5FBF-4F5D-8FDE-733437F22C47}" type="pres">
      <dgm:prSet presAssocID="{2BF63025-E459-4BA5-B76E-4E524666A9E3}" presName="node" presStyleLbl="node1" presStyleIdx="5" presStyleCnt="6">
        <dgm:presLayoutVars>
          <dgm:bulletEnabled val="1"/>
        </dgm:presLayoutVars>
      </dgm:prSet>
      <dgm:spPr/>
    </dgm:pt>
    <dgm:pt modelId="{BBA6A29A-98AA-4AA9-BCCE-638119D75798}" type="pres">
      <dgm:prSet presAssocID="{2BF63025-E459-4BA5-B76E-4E524666A9E3}" presName="invisiNode" presStyleLbl="node1" presStyleIdx="5" presStyleCnt="6"/>
      <dgm:spPr/>
    </dgm:pt>
    <dgm:pt modelId="{607EFAC1-B8B7-4E3D-999B-265C504B44E5}" type="pres">
      <dgm:prSet presAssocID="{2BF63025-E459-4BA5-B76E-4E524666A9E3}" presName="imagNode" presStyleLbl="fgImgPlace1" presStyleIdx="5" presStyleCnt="6" custLinFactNeighborX="2706" custLinFactNeighborY="-4182"/>
      <dgm:spPr>
        <a:blipFill rotWithShape="1">
          <a:blip xmlns:r="http://schemas.openxmlformats.org/officeDocument/2006/relationships" r:embed="rId6"/>
          <a:stretch>
            <a:fillRect/>
          </a:stretch>
        </a:blipFill>
        <a:ln>
          <a:solidFill>
            <a:schemeClr val="tx1"/>
          </a:solidFill>
        </a:ln>
      </dgm:spPr>
    </dgm:pt>
  </dgm:ptLst>
  <dgm:cxnLst>
    <dgm:cxn modelId="{3C207E00-A1F8-4B8D-BDA5-06590727E68C}" srcId="{C7043FDE-168E-4CEA-87FF-D0D7DD3448D7}" destId="{2BF63025-E459-4BA5-B76E-4E524666A9E3}" srcOrd="5" destOrd="0" parTransId="{E5CC2EDA-0E0E-4F9A-B54A-1671A69C61AA}" sibTransId="{CBD8ED9E-5E13-418D-A995-A4CFD3580413}"/>
    <dgm:cxn modelId="{64B97B07-4AC0-4CCC-A01F-E073394D4C69}" srcId="{C7043FDE-168E-4CEA-87FF-D0D7DD3448D7}" destId="{33E837C3-0639-4246-B113-B1C8C5B56314}" srcOrd="4" destOrd="0" parTransId="{6BBB7454-B7FE-4D8E-AD59-ECEB6E1B6B20}" sibTransId="{78FBC0BB-C820-4760-91AC-BCA36BADC764}"/>
    <dgm:cxn modelId="{D5BE4E1A-FAEF-44F3-A3CC-5C5A981665EE}" type="presOf" srcId="{95F41E77-800B-4B28-B578-DD8E4E6F5CAA}" destId="{A74ECC98-69FF-4E5A-85C8-2EEA7AE2E070}" srcOrd="0" destOrd="0" presId="urn:microsoft.com/office/officeart/2005/8/layout/pList2"/>
    <dgm:cxn modelId="{6D7D7820-55E7-48C4-A13B-FFB0A195FE05}" type="presOf" srcId="{49DC7FA9-ED9C-468A-B5F9-C6B05D652F8E}" destId="{ECC9E7D9-8002-4460-9F67-DCAD1BB138DB}" srcOrd="0" destOrd="0" presId="urn:microsoft.com/office/officeart/2005/8/layout/pList2"/>
    <dgm:cxn modelId="{4E250539-5B41-41F4-B938-F2B0260D810F}" type="presOf" srcId="{9D97F8C8-D0CF-400C-A669-E9179749F316}" destId="{6297D293-C58A-43A8-85C4-54C287C0A657}" srcOrd="0" destOrd="0" presId="urn:microsoft.com/office/officeart/2005/8/layout/pList2"/>
    <dgm:cxn modelId="{0471C260-86A0-4FD9-9131-B3EFBA316C9B}" srcId="{C7043FDE-168E-4CEA-87FF-D0D7DD3448D7}" destId="{9D97F8C8-D0CF-400C-A669-E9179749F316}" srcOrd="0" destOrd="0" parTransId="{D9508B26-5948-4547-9D5C-1DCE7F99C58D}" sibTransId="{49DC7FA9-ED9C-468A-B5F9-C6B05D652F8E}"/>
    <dgm:cxn modelId="{62DC3D46-42A4-4196-AA65-F0989832FE65}" srcId="{C7043FDE-168E-4CEA-87FF-D0D7DD3448D7}" destId="{1DDD4BEE-A98C-4C73-89B1-0A37186718AB}" srcOrd="3" destOrd="0" parTransId="{BC1531DE-31E9-4AD0-A3E6-01B841D0A1E1}" sibTransId="{216086F6-4877-4E98-9168-19677B289437}"/>
    <dgm:cxn modelId="{43AB1F48-77FF-4F2B-AD88-84FEDB9CC774}" type="presOf" srcId="{1DDD4BEE-A98C-4C73-89B1-0A37186718AB}" destId="{F1E8B87D-DEA4-4A4F-9CAE-839E1F938463}" srcOrd="0" destOrd="0" presId="urn:microsoft.com/office/officeart/2005/8/layout/pList2"/>
    <dgm:cxn modelId="{3876E66A-CAB8-42AF-8EC7-0C6FBBE9FBBC}" type="presOf" srcId="{216086F6-4877-4E98-9168-19677B289437}" destId="{A141280D-E4F5-4DDB-94E9-FF8E035D1DF3}" srcOrd="0" destOrd="0" presId="urn:microsoft.com/office/officeart/2005/8/layout/pList2"/>
    <dgm:cxn modelId="{DDB4D67F-4824-4A64-92BC-346EEE4F6AE6}" type="presOf" srcId="{33E837C3-0639-4246-B113-B1C8C5B56314}" destId="{7EF7DE5D-CA37-40C7-A397-81176757010A}" srcOrd="0" destOrd="0" presId="urn:microsoft.com/office/officeart/2005/8/layout/pList2"/>
    <dgm:cxn modelId="{6DFE249A-09D2-4E50-BF20-14A05391ED35}" type="presOf" srcId="{103A127E-BF7B-4B59-A659-D7A89333FDAA}" destId="{EDAC4690-DE6E-4433-B188-36F5D73677FE}" srcOrd="0" destOrd="0" presId="urn:microsoft.com/office/officeart/2005/8/layout/pList2"/>
    <dgm:cxn modelId="{302878A6-4C2F-4D7F-91C1-F2754E47A75D}" type="presOf" srcId="{415E8F25-13BF-41A8-9CB6-B787121FAC66}" destId="{FD5D7E29-0179-497D-8ABF-94868D3AC67C}" srcOrd="0" destOrd="0" presId="urn:microsoft.com/office/officeart/2005/8/layout/pList2"/>
    <dgm:cxn modelId="{3F22F3A8-58D1-46B4-8C37-42CBA55A96B4}" srcId="{C7043FDE-168E-4CEA-87FF-D0D7DD3448D7}" destId="{103A127E-BF7B-4B59-A659-D7A89333FDAA}" srcOrd="2" destOrd="0" parTransId="{576CB4F7-29F2-4518-B976-B5B489CF04C2}" sibTransId="{95F41E77-800B-4B28-B578-DD8E4E6F5CAA}"/>
    <dgm:cxn modelId="{B23DB3B0-EEE1-4F84-A7EF-D4272BF2DAC0}" type="presOf" srcId="{22CF8A3C-F1A1-4BF3-BA22-D9D99559A412}" destId="{BFC02E4F-02C9-4027-9068-3EE7690119B6}" srcOrd="0" destOrd="0" presId="urn:microsoft.com/office/officeart/2005/8/layout/pList2"/>
    <dgm:cxn modelId="{6126A5B7-2D39-41B6-82B8-4E31D3D807E4}" type="presOf" srcId="{78FBC0BB-C820-4760-91AC-BCA36BADC764}" destId="{859310EB-326D-473F-AF58-F2BB420FBF84}" srcOrd="0" destOrd="0" presId="urn:microsoft.com/office/officeart/2005/8/layout/pList2"/>
    <dgm:cxn modelId="{EBDA2CCE-1CCF-4A39-BAC3-524A27063F0A}" type="presOf" srcId="{2BF63025-E459-4BA5-B76E-4E524666A9E3}" destId="{DB9A4620-5FBF-4F5D-8FDE-733437F22C47}" srcOrd="0" destOrd="0" presId="urn:microsoft.com/office/officeart/2005/8/layout/pList2"/>
    <dgm:cxn modelId="{D91F21D0-B26D-4EB8-BC00-1FF7C1CA5000}" type="presOf" srcId="{C7043FDE-168E-4CEA-87FF-D0D7DD3448D7}" destId="{58729E3E-BFE3-452D-9651-893845916EC3}" srcOrd="0" destOrd="0" presId="urn:microsoft.com/office/officeart/2005/8/layout/pList2"/>
    <dgm:cxn modelId="{4D5BB4F4-EC11-4E2D-B7A1-CC3AF9B8B245}" srcId="{C7043FDE-168E-4CEA-87FF-D0D7DD3448D7}" destId="{415E8F25-13BF-41A8-9CB6-B787121FAC66}" srcOrd="1" destOrd="0" parTransId="{289F0CEA-F3DB-4FE4-90AF-FF9A654EEB21}" sibTransId="{22CF8A3C-F1A1-4BF3-BA22-D9D99559A412}"/>
    <dgm:cxn modelId="{A22DBC97-2211-483D-8E72-E590613ABDFB}" type="presParOf" srcId="{58729E3E-BFE3-452D-9651-893845916EC3}" destId="{AA6A84EF-BEFA-458D-9FE1-637FEE69FC18}" srcOrd="0" destOrd="0" presId="urn:microsoft.com/office/officeart/2005/8/layout/pList2"/>
    <dgm:cxn modelId="{675FC472-F26B-449D-90EC-331E7E86495D}" type="presParOf" srcId="{58729E3E-BFE3-452D-9651-893845916EC3}" destId="{91E3C27D-6CF8-4F1E-AC5C-81BE0D1CCF84}" srcOrd="1" destOrd="0" presId="urn:microsoft.com/office/officeart/2005/8/layout/pList2"/>
    <dgm:cxn modelId="{D279BA63-61A7-4827-9C45-898AE8755D45}" type="presParOf" srcId="{91E3C27D-6CF8-4F1E-AC5C-81BE0D1CCF84}" destId="{22D10AE9-071F-41CC-A915-B059A351D21C}" srcOrd="0" destOrd="0" presId="urn:microsoft.com/office/officeart/2005/8/layout/pList2"/>
    <dgm:cxn modelId="{8718823F-6D48-402E-AF50-E48F647BD805}" type="presParOf" srcId="{22D10AE9-071F-41CC-A915-B059A351D21C}" destId="{6297D293-C58A-43A8-85C4-54C287C0A657}" srcOrd="0" destOrd="0" presId="urn:microsoft.com/office/officeart/2005/8/layout/pList2"/>
    <dgm:cxn modelId="{790FB9C2-D9CD-4AC7-922D-4DB644B681C7}" type="presParOf" srcId="{22D10AE9-071F-41CC-A915-B059A351D21C}" destId="{4BE0A14F-DD15-410F-83CD-7DA1CAE762A2}" srcOrd="1" destOrd="0" presId="urn:microsoft.com/office/officeart/2005/8/layout/pList2"/>
    <dgm:cxn modelId="{2C6EE9C9-456B-41A9-A796-7A8F7F001A4D}" type="presParOf" srcId="{22D10AE9-071F-41CC-A915-B059A351D21C}" destId="{E8541607-E369-4A8B-816E-B805C2E9E6FE}" srcOrd="2" destOrd="0" presId="urn:microsoft.com/office/officeart/2005/8/layout/pList2"/>
    <dgm:cxn modelId="{2036B0AA-95E7-42D9-A316-7A0E79FF0C8F}" type="presParOf" srcId="{91E3C27D-6CF8-4F1E-AC5C-81BE0D1CCF84}" destId="{ECC9E7D9-8002-4460-9F67-DCAD1BB138DB}" srcOrd="1" destOrd="0" presId="urn:microsoft.com/office/officeart/2005/8/layout/pList2"/>
    <dgm:cxn modelId="{25113802-75E5-4493-8336-0D6408A6482A}" type="presParOf" srcId="{91E3C27D-6CF8-4F1E-AC5C-81BE0D1CCF84}" destId="{1A413581-6F1D-481E-B4E2-C932A55F11D8}" srcOrd="2" destOrd="0" presId="urn:microsoft.com/office/officeart/2005/8/layout/pList2"/>
    <dgm:cxn modelId="{7FC3E0B7-0821-481A-BD7D-095D3C9D4BF5}" type="presParOf" srcId="{1A413581-6F1D-481E-B4E2-C932A55F11D8}" destId="{FD5D7E29-0179-497D-8ABF-94868D3AC67C}" srcOrd="0" destOrd="0" presId="urn:microsoft.com/office/officeart/2005/8/layout/pList2"/>
    <dgm:cxn modelId="{F765EAA3-F26A-414D-BAFD-1717EF4C934E}" type="presParOf" srcId="{1A413581-6F1D-481E-B4E2-C932A55F11D8}" destId="{2E329B43-13A3-4247-A238-67699AA0B1F9}" srcOrd="1" destOrd="0" presId="urn:microsoft.com/office/officeart/2005/8/layout/pList2"/>
    <dgm:cxn modelId="{F72A7F4E-B337-41BE-B754-65E673798708}" type="presParOf" srcId="{1A413581-6F1D-481E-B4E2-C932A55F11D8}" destId="{77462F66-6CBC-41A2-B94D-9785C9598BD1}" srcOrd="2" destOrd="0" presId="urn:microsoft.com/office/officeart/2005/8/layout/pList2"/>
    <dgm:cxn modelId="{C26A8C41-DDD0-4C16-98CC-10CF6E57CDF2}" type="presParOf" srcId="{91E3C27D-6CF8-4F1E-AC5C-81BE0D1CCF84}" destId="{BFC02E4F-02C9-4027-9068-3EE7690119B6}" srcOrd="3" destOrd="0" presId="urn:microsoft.com/office/officeart/2005/8/layout/pList2"/>
    <dgm:cxn modelId="{9D6470E1-4683-4211-B6DA-DC80DB827250}" type="presParOf" srcId="{91E3C27D-6CF8-4F1E-AC5C-81BE0D1CCF84}" destId="{8AD10C66-8896-4405-9DB7-43EB3FFD7A23}" srcOrd="4" destOrd="0" presId="urn:microsoft.com/office/officeart/2005/8/layout/pList2"/>
    <dgm:cxn modelId="{DB3545FB-D9FA-4241-85A4-15BEA916E494}" type="presParOf" srcId="{8AD10C66-8896-4405-9DB7-43EB3FFD7A23}" destId="{EDAC4690-DE6E-4433-B188-36F5D73677FE}" srcOrd="0" destOrd="0" presId="urn:microsoft.com/office/officeart/2005/8/layout/pList2"/>
    <dgm:cxn modelId="{ED087A49-05A8-47B0-A3B6-F10A12B91C51}" type="presParOf" srcId="{8AD10C66-8896-4405-9DB7-43EB3FFD7A23}" destId="{6FF09027-DAED-4B48-85F2-9147479DC2E5}" srcOrd="1" destOrd="0" presId="urn:microsoft.com/office/officeart/2005/8/layout/pList2"/>
    <dgm:cxn modelId="{67FA3BCF-C66E-495A-8841-A8E6D93A1D4B}" type="presParOf" srcId="{8AD10C66-8896-4405-9DB7-43EB3FFD7A23}" destId="{2811CADE-4D96-4642-9879-0416EF864CC7}" srcOrd="2" destOrd="0" presId="urn:microsoft.com/office/officeart/2005/8/layout/pList2"/>
    <dgm:cxn modelId="{EABB81A6-74AC-41E4-A2B9-18DF73F697C0}" type="presParOf" srcId="{91E3C27D-6CF8-4F1E-AC5C-81BE0D1CCF84}" destId="{A74ECC98-69FF-4E5A-85C8-2EEA7AE2E070}" srcOrd="5" destOrd="0" presId="urn:microsoft.com/office/officeart/2005/8/layout/pList2"/>
    <dgm:cxn modelId="{40EFC9D2-237C-4B9F-99EB-D3FD6A615A9B}" type="presParOf" srcId="{91E3C27D-6CF8-4F1E-AC5C-81BE0D1CCF84}" destId="{0047240A-121B-4CB1-B0BA-97AF4BF320FE}" srcOrd="6" destOrd="0" presId="urn:microsoft.com/office/officeart/2005/8/layout/pList2"/>
    <dgm:cxn modelId="{B091144F-38E8-4147-AC67-3501AB68B2B3}" type="presParOf" srcId="{0047240A-121B-4CB1-B0BA-97AF4BF320FE}" destId="{F1E8B87D-DEA4-4A4F-9CAE-839E1F938463}" srcOrd="0" destOrd="0" presId="urn:microsoft.com/office/officeart/2005/8/layout/pList2"/>
    <dgm:cxn modelId="{C9E6F9F8-393F-451A-8344-88DCBA2BD0CD}" type="presParOf" srcId="{0047240A-121B-4CB1-B0BA-97AF4BF320FE}" destId="{A8C7B487-00DB-4B75-8981-FB4F18D329E4}" srcOrd="1" destOrd="0" presId="urn:microsoft.com/office/officeart/2005/8/layout/pList2"/>
    <dgm:cxn modelId="{BAEC4FFB-1BC0-4A12-A14A-D0E0FC5C5A8D}" type="presParOf" srcId="{0047240A-121B-4CB1-B0BA-97AF4BF320FE}" destId="{464FB482-6110-4217-8902-07667DABD9C9}" srcOrd="2" destOrd="0" presId="urn:microsoft.com/office/officeart/2005/8/layout/pList2"/>
    <dgm:cxn modelId="{44C8E572-DF4D-463E-8985-75828C2DA7A4}" type="presParOf" srcId="{91E3C27D-6CF8-4F1E-AC5C-81BE0D1CCF84}" destId="{A141280D-E4F5-4DDB-94E9-FF8E035D1DF3}" srcOrd="7" destOrd="0" presId="urn:microsoft.com/office/officeart/2005/8/layout/pList2"/>
    <dgm:cxn modelId="{A1F94A33-D814-4CD1-82D9-C3775C1268E6}" type="presParOf" srcId="{91E3C27D-6CF8-4F1E-AC5C-81BE0D1CCF84}" destId="{7E6E7642-5801-41D7-8267-8C1E9C387979}" srcOrd="8" destOrd="0" presId="urn:microsoft.com/office/officeart/2005/8/layout/pList2"/>
    <dgm:cxn modelId="{09F67745-01E0-4597-9B3C-29C393E2000F}" type="presParOf" srcId="{7E6E7642-5801-41D7-8267-8C1E9C387979}" destId="{7EF7DE5D-CA37-40C7-A397-81176757010A}" srcOrd="0" destOrd="0" presId="urn:microsoft.com/office/officeart/2005/8/layout/pList2"/>
    <dgm:cxn modelId="{0F3D04A5-814F-4F0D-93ED-7435ED35EC4D}" type="presParOf" srcId="{7E6E7642-5801-41D7-8267-8C1E9C387979}" destId="{9E39D891-AEA8-4AB0-A1EF-B62A7EC55D5F}" srcOrd="1" destOrd="0" presId="urn:microsoft.com/office/officeart/2005/8/layout/pList2"/>
    <dgm:cxn modelId="{311D1E1F-6403-4798-B185-700990B9DCEC}" type="presParOf" srcId="{7E6E7642-5801-41D7-8267-8C1E9C387979}" destId="{7BF24123-8417-4327-8DCD-3224CEB7F466}" srcOrd="2" destOrd="0" presId="urn:microsoft.com/office/officeart/2005/8/layout/pList2"/>
    <dgm:cxn modelId="{C637E5B7-61FC-41AB-A814-DDD25378258D}" type="presParOf" srcId="{91E3C27D-6CF8-4F1E-AC5C-81BE0D1CCF84}" destId="{859310EB-326D-473F-AF58-F2BB420FBF84}" srcOrd="9" destOrd="0" presId="urn:microsoft.com/office/officeart/2005/8/layout/pList2"/>
    <dgm:cxn modelId="{7A66B770-D731-4EB2-B303-9110E56146A2}" type="presParOf" srcId="{91E3C27D-6CF8-4F1E-AC5C-81BE0D1CCF84}" destId="{ED978FB6-C46F-401E-AC11-E460CB20A5A3}" srcOrd="10" destOrd="0" presId="urn:microsoft.com/office/officeart/2005/8/layout/pList2"/>
    <dgm:cxn modelId="{FC6A3514-14A6-431F-A3A0-DF5BE1997262}" type="presParOf" srcId="{ED978FB6-C46F-401E-AC11-E460CB20A5A3}" destId="{DB9A4620-5FBF-4F5D-8FDE-733437F22C47}" srcOrd="0" destOrd="0" presId="urn:microsoft.com/office/officeart/2005/8/layout/pList2"/>
    <dgm:cxn modelId="{CBBC0391-6515-488C-AD70-EA673185AE42}" type="presParOf" srcId="{ED978FB6-C46F-401E-AC11-E460CB20A5A3}" destId="{BBA6A29A-98AA-4AA9-BCCE-638119D75798}" srcOrd="1" destOrd="0" presId="urn:microsoft.com/office/officeart/2005/8/layout/pList2"/>
    <dgm:cxn modelId="{604ED199-E5BB-407A-9F19-F005D00D068A}" type="presParOf" srcId="{ED978FB6-C46F-401E-AC11-E460CB20A5A3}" destId="{607EFAC1-B8B7-4E3D-999B-265C504B44E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12AD10-74F7-4013-814D-08C96E08A14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B642457-0583-4AA7-BB39-05EA808E4F1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Cognitive Interviewing models are designed to help people with their recall</a:t>
          </a:r>
        </a:p>
      </dgm:t>
    </dgm:pt>
    <dgm:pt modelId="{30E49600-43EB-4300-B480-2993C80DFB9C}" type="parTrans" cxnId="{DE2DCA59-5983-4B96-BFB3-E4DDA4254481}">
      <dgm:prSet/>
      <dgm:spPr/>
      <dgm:t>
        <a:bodyPr/>
        <a:lstStyle/>
        <a:p>
          <a:endParaRPr lang="en-US"/>
        </a:p>
      </dgm:t>
    </dgm:pt>
    <dgm:pt modelId="{47F68FD3-6318-4815-B175-885CFE209A2F}" type="sibTrans" cxnId="{DE2DCA59-5983-4B96-BFB3-E4DDA4254481}">
      <dgm:prSet/>
      <dgm:spPr/>
      <dgm:t>
        <a:bodyPr/>
        <a:lstStyle/>
        <a:p>
          <a:endParaRPr lang="en-US"/>
        </a:p>
      </dgm:t>
    </dgm:pt>
    <dgm:pt modelId="{FEEDD04B-AFF2-4E11-85E4-26B8741C2F51}">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Mental Reinstatement. Reinstate the victim to the scene</a:t>
          </a:r>
        </a:p>
      </dgm:t>
    </dgm:pt>
    <dgm:pt modelId="{35A6F545-0C49-4220-A469-D3EA0B3ACC7D}" type="parTrans" cxnId="{D2F7A79B-004D-438B-81FB-933C98A31559}">
      <dgm:prSet/>
      <dgm:spPr/>
      <dgm:t>
        <a:bodyPr/>
        <a:lstStyle/>
        <a:p>
          <a:endParaRPr lang="en-US"/>
        </a:p>
      </dgm:t>
    </dgm:pt>
    <dgm:pt modelId="{450511DD-3AC9-4955-8993-7C393CA6E975}" type="sibTrans" cxnId="{D2F7A79B-004D-438B-81FB-933C98A31559}">
      <dgm:prSet/>
      <dgm:spPr/>
      <dgm:t>
        <a:bodyPr/>
        <a:lstStyle/>
        <a:p>
          <a:endParaRPr lang="en-US"/>
        </a:p>
      </dgm:t>
    </dgm:pt>
    <dgm:pt modelId="{A76E0B0B-AB76-4823-9B50-A58874AE8D2D}">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Get the witness to recall the events in a different narrative order. More recent events will always be recalled first.</a:t>
          </a:r>
        </a:p>
      </dgm:t>
    </dgm:pt>
    <dgm:pt modelId="{492F6504-3034-413D-BFFB-FE5280F134B0}" type="parTrans" cxnId="{99D6ECEB-ED2A-4A38-A530-A6DA5B20A117}">
      <dgm:prSet/>
      <dgm:spPr/>
      <dgm:t>
        <a:bodyPr/>
        <a:lstStyle/>
        <a:p>
          <a:endParaRPr lang="en-US"/>
        </a:p>
      </dgm:t>
    </dgm:pt>
    <dgm:pt modelId="{60763CD0-8460-46AC-B5A7-5C8EDB153884}" type="sibTrans" cxnId="{99D6ECEB-ED2A-4A38-A530-A6DA5B20A117}">
      <dgm:prSet/>
      <dgm:spPr/>
      <dgm:t>
        <a:bodyPr/>
        <a:lstStyle/>
        <a:p>
          <a:endParaRPr lang="en-US"/>
        </a:p>
      </dgm:t>
    </dgm:pt>
    <dgm:pt modelId="{BF1413E1-EEED-4855-8EE3-9B895D83F0C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Reassure the victim not to leave any detail out regardless of how trivial they think it may be. Trivial details can be triggers for further recall</a:t>
          </a:r>
        </a:p>
      </dgm:t>
    </dgm:pt>
    <dgm:pt modelId="{A8993403-75A3-44A6-85BA-A9DEF5EE28A0}" type="parTrans" cxnId="{605A300D-1771-48EA-94C7-C27950F5043F}">
      <dgm:prSet/>
      <dgm:spPr/>
      <dgm:t>
        <a:bodyPr/>
        <a:lstStyle/>
        <a:p>
          <a:endParaRPr lang="en-US"/>
        </a:p>
      </dgm:t>
    </dgm:pt>
    <dgm:pt modelId="{49784718-A5DB-4BEC-9BB3-636B481FF4FC}" type="sibTrans" cxnId="{605A300D-1771-48EA-94C7-C27950F5043F}">
      <dgm:prSet/>
      <dgm:spPr/>
      <dgm:t>
        <a:bodyPr/>
        <a:lstStyle/>
        <a:p>
          <a:endParaRPr lang="en-US"/>
        </a:p>
      </dgm:t>
    </dgm:pt>
    <dgm:pt modelId="{CE9F669C-18EB-4797-BB85-FFC71CC037F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Be patient, use of silence is effective as the process of recall can be hindered by stress or expectation</a:t>
          </a:r>
        </a:p>
      </dgm:t>
    </dgm:pt>
    <dgm:pt modelId="{E9859B93-57A5-4E98-B596-92C10F8ED4B7}" type="parTrans" cxnId="{8BD867F3-6EFA-4C76-8CE7-420E2BB0C4BA}">
      <dgm:prSet/>
      <dgm:spPr/>
      <dgm:t>
        <a:bodyPr/>
        <a:lstStyle/>
        <a:p>
          <a:endParaRPr lang="en-US"/>
        </a:p>
      </dgm:t>
    </dgm:pt>
    <dgm:pt modelId="{D5467E1F-EFCB-4042-ADC9-F62635C43836}" type="sibTrans" cxnId="{8BD867F3-6EFA-4C76-8CE7-420E2BB0C4BA}">
      <dgm:prSet/>
      <dgm:spPr/>
      <dgm:t>
        <a:bodyPr/>
        <a:lstStyle/>
        <a:p>
          <a:endParaRPr lang="en-US"/>
        </a:p>
      </dgm:t>
    </dgm:pt>
    <dgm:pt modelId="{5DDE55C0-8ED7-4D86-8014-9C37DC80B7E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Reassure your witness that it is alright not to know the answer &amp; that you don’t want them to guess.</a:t>
          </a:r>
        </a:p>
      </dgm:t>
    </dgm:pt>
    <dgm:pt modelId="{410CB79B-A08C-4B19-BB0F-B60F5376F0CD}" type="parTrans" cxnId="{69E598DD-E674-4F00-A7CD-0600C17D3184}">
      <dgm:prSet/>
      <dgm:spPr/>
      <dgm:t>
        <a:bodyPr/>
        <a:lstStyle/>
        <a:p>
          <a:endParaRPr lang="en-US"/>
        </a:p>
      </dgm:t>
    </dgm:pt>
    <dgm:pt modelId="{6E14A62D-209E-4B49-93AC-07DECE2DE099}" type="sibTrans" cxnId="{69E598DD-E674-4F00-A7CD-0600C17D3184}">
      <dgm:prSet/>
      <dgm:spPr/>
      <dgm:t>
        <a:bodyPr/>
        <a:lstStyle/>
        <a:p>
          <a:endParaRPr lang="en-US"/>
        </a:p>
      </dgm:t>
    </dgm:pt>
    <dgm:pt modelId="{04569382-B3E3-46F1-B864-A3CFD171E992}" type="pres">
      <dgm:prSet presAssocID="{0512AD10-74F7-4013-814D-08C96E08A14A}" presName="diagram" presStyleCnt="0">
        <dgm:presLayoutVars>
          <dgm:dir/>
          <dgm:resizeHandles val="exact"/>
        </dgm:presLayoutVars>
      </dgm:prSet>
      <dgm:spPr/>
    </dgm:pt>
    <dgm:pt modelId="{AD0F3674-41FC-4161-8EA6-BAB5C541329D}" type="pres">
      <dgm:prSet presAssocID="{AB642457-0583-4AA7-BB39-05EA808E4F19}" presName="node" presStyleLbl="node1" presStyleIdx="0" presStyleCnt="6">
        <dgm:presLayoutVars>
          <dgm:bulletEnabled val="1"/>
        </dgm:presLayoutVars>
      </dgm:prSet>
      <dgm:spPr/>
    </dgm:pt>
    <dgm:pt modelId="{F998952F-E76F-4BEF-88F4-B4C5675F112C}" type="pres">
      <dgm:prSet presAssocID="{47F68FD3-6318-4815-B175-885CFE209A2F}" presName="sibTrans" presStyleCnt="0"/>
      <dgm:spPr/>
    </dgm:pt>
    <dgm:pt modelId="{4A11AC0E-D2B5-43D0-953F-49C823FD0310}" type="pres">
      <dgm:prSet presAssocID="{FEEDD04B-AFF2-4E11-85E4-26B8741C2F51}" presName="node" presStyleLbl="node1" presStyleIdx="1" presStyleCnt="6">
        <dgm:presLayoutVars>
          <dgm:bulletEnabled val="1"/>
        </dgm:presLayoutVars>
      </dgm:prSet>
      <dgm:spPr/>
    </dgm:pt>
    <dgm:pt modelId="{2A377DCF-4FF6-4DD1-95A7-FBB704F9BEED}" type="pres">
      <dgm:prSet presAssocID="{450511DD-3AC9-4955-8993-7C393CA6E975}" presName="sibTrans" presStyleCnt="0"/>
      <dgm:spPr/>
    </dgm:pt>
    <dgm:pt modelId="{CA318378-21AC-43B6-8AEA-6EB6FFA3B412}" type="pres">
      <dgm:prSet presAssocID="{A76E0B0B-AB76-4823-9B50-A58874AE8D2D}" presName="node" presStyleLbl="node1" presStyleIdx="2" presStyleCnt="6">
        <dgm:presLayoutVars>
          <dgm:bulletEnabled val="1"/>
        </dgm:presLayoutVars>
      </dgm:prSet>
      <dgm:spPr/>
    </dgm:pt>
    <dgm:pt modelId="{82D16741-A086-4EFF-A0CE-7901AF6E8A7E}" type="pres">
      <dgm:prSet presAssocID="{60763CD0-8460-46AC-B5A7-5C8EDB153884}" presName="sibTrans" presStyleCnt="0"/>
      <dgm:spPr/>
    </dgm:pt>
    <dgm:pt modelId="{89331125-BFF6-42C2-A6D1-F63AF61D017C}" type="pres">
      <dgm:prSet presAssocID="{BF1413E1-EEED-4855-8EE3-9B895D83F0C4}" presName="node" presStyleLbl="node1" presStyleIdx="3" presStyleCnt="6">
        <dgm:presLayoutVars>
          <dgm:bulletEnabled val="1"/>
        </dgm:presLayoutVars>
      </dgm:prSet>
      <dgm:spPr/>
    </dgm:pt>
    <dgm:pt modelId="{40C3496E-1725-434C-902F-77BE14E247D9}" type="pres">
      <dgm:prSet presAssocID="{49784718-A5DB-4BEC-9BB3-636B481FF4FC}" presName="sibTrans" presStyleCnt="0"/>
      <dgm:spPr/>
    </dgm:pt>
    <dgm:pt modelId="{483521AF-C50C-469D-AF98-A47568CE2579}" type="pres">
      <dgm:prSet presAssocID="{CE9F669C-18EB-4797-BB85-FFC71CC037FE}" presName="node" presStyleLbl="node1" presStyleIdx="4" presStyleCnt="6">
        <dgm:presLayoutVars>
          <dgm:bulletEnabled val="1"/>
        </dgm:presLayoutVars>
      </dgm:prSet>
      <dgm:spPr/>
    </dgm:pt>
    <dgm:pt modelId="{3B02F356-F047-4C21-BCCA-4BFDC84D90CE}" type="pres">
      <dgm:prSet presAssocID="{D5467E1F-EFCB-4042-ADC9-F62635C43836}" presName="sibTrans" presStyleCnt="0"/>
      <dgm:spPr/>
    </dgm:pt>
    <dgm:pt modelId="{5680364D-AE09-4EC5-BBDC-6E701FBA6F46}" type="pres">
      <dgm:prSet presAssocID="{5DDE55C0-8ED7-4D86-8014-9C37DC80B7E4}" presName="node" presStyleLbl="node1" presStyleIdx="5" presStyleCnt="6">
        <dgm:presLayoutVars>
          <dgm:bulletEnabled val="1"/>
        </dgm:presLayoutVars>
      </dgm:prSet>
      <dgm:spPr/>
    </dgm:pt>
  </dgm:ptLst>
  <dgm:cxnLst>
    <dgm:cxn modelId="{093E9A0B-3E55-4BB6-B7C5-01565C7D9421}" type="presOf" srcId="{5DDE55C0-8ED7-4D86-8014-9C37DC80B7E4}" destId="{5680364D-AE09-4EC5-BBDC-6E701FBA6F46}" srcOrd="0" destOrd="0" presId="urn:microsoft.com/office/officeart/2005/8/layout/default"/>
    <dgm:cxn modelId="{605A300D-1771-48EA-94C7-C27950F5043F}" srcId="{0512AD10-74F7-4013-814D-08C96E08A14A}" destId="{BF1413E1-EEED-4855-8EE3-9B895D83F0C4}" srcOrd="3" destOrd="0" parTransId="{A8993403-75A3-44A6-85BA-A9DEF5EE28A0}" sibTransId="{49784718-A5DB-4BEC-9BB3-636B481FF4FC}"/>
    <dgm:cxn modelId="{60EEDF20-3D5E-4BAD-A06B-4B14CF08DF44}" type="presOf" srcId="{0512AD10-74F7-4013-814D-08C96E08A14A}" destId="{04569382-B3E3-46F1-B864-A3CFD171E992}" srcOrd="0" destOrd="0" presId="urn:microsoft.com/office/officeart/2005/8/layout/default"/>
    <dgm:cxn modelId="{389D172A-ADF7-449D-9D57-B058C66329C0}" type="presOf" srcId="{AB642457-0583-4AA7-BB39-05EA808E4F19}" destId="{AD0F3674-41FC-4161-8EA6-BAB5C541329D}" srcOrd="0" destOrd="0" presId="urn:microsoft.com/office/officeart/2005/8/layout/default"/>
    <dgm:cxn modelId="{A7B3AD32-0B08-4162-9577-AD315402165D}" type="presOf" srcId="{CE9F669C-18EB-4797-BB85-FFC71CC037FE}" destId="{483521AF-C50C-469D-AF98-A47568CE2579}" srcOrd="0" destOrd="0" presId="urn:microsoft.com/office/officeart/2005/8/layout/default"/>
    <dgm:cxn modelId="{DE2DCA59-5983-4B96-BFB3-E4DDA4254481}" srcId="{0512AD10-74F7-4013-814D-08C96E08A14A}" destId="{AB642457-0583-4AA7-BB39-05EA808E4F19}" srcOrd="0" destOrd="0" parTransId="{30E49600-43EB-4300-B480-2993C80DFB9C}" sibTransId="{47F68FD3-6318-4815-B175-885CFE209A2F}"/>
    <dgm:cxn modelId="{E4ECF096-0DCF-43F1-87F3-A9A395BA5E01}" type="presOf" srcId="{BF1413E1-EEED-4855-8EE3-9B895D83F0C4}" destId="{89331125-BFF6-42C2-A6D1-F63AF61D017C}" srcOrd="0" destOrd="0" presId="urn:microsoft.com/office/officeart/2005/8/layout/default"/>
    <dgm:cxn modelId="{D2F7A79B-004D-438B-81FB-933C98A31559}" srcId="{0512AD10-74F7-4013-814D-08C96E08A14A}" destId="{FEEDD04B-AFF2-4E11-85E4-26B8741C2F51}" srcOrd="1" destOrd="0" parTransId="{35A6F545-0C49-4220-A469-D3EA0B3ACC7D}" sibTransId="{450511DD-3AC9-4955-8993-7C393CA6E975}"/>
    <dgm:cxn modelId="{DD54FD9B-6DCB-460B-B51B-CA072FCFAC84}" type="presOf" srcId="{A76E0B0B-AB76-4823-9B50-A58874AE8D2D}" destId="{CA318378-21AC-43B6-8AEA-6EB6FFA3B412}" srcOrd="0" destOrd="0" presId="urn:microsoft.com/office/officeart/2005/8/layout/default"/>
    <dgm:cxn modelId="{69E598DD-E674-4F00-A7CD-0600C17D3184}" srcId="{0512AD10-74F7-4013-814D-08C96E08A14A}" destId="{5DDE55C0-8ED7-4D86-8014-9C37DC80B7E4}" srcOrd="5" destOrd="0" parTransId="{410CB79B-A08C-4B19-BB0F-B60F5376F0CD}" sibTransId="{6E14A62D-209E-4B49-93AC-07DECE2DE099}"/>
    <dgm:cxn modelId="{CC34CDDE-2EFB-4BCF-9AEF-CDC53E76F2B5}" type="presOf" srcId="{FEEDD04B-AFF2-4E11-85E4-26B8741C2F51}" destId="{4A11AC0E-D2B5-43D0-953F-49C823FD0310}" srcOrd="0" destOrd="0" presId="urn:microsoft.com/office/officeart/2005/8/layout/default"/>
    <dgm:cxn modelId="{99D6ECEB-ED2A-4A38-A530-A6DA5B20A117}" srcId="{0512AD10-74F7-4013-814D-08C96E08A14A}" destId="{A76E0B0B-AB76-4823-9B50-A58874AE8D2D}" srcOrd="2" destOrd="0" parTransId="{492F6504-3034-413D-BFFB-FE5280F134B0}" sibTransId="{60763CD0-8460-46AC-B5A7-5C8EDB153884}"/>
    <dgm:cxn modelId="{8BD867F3-6EFA-4C76-8CE7-420E2BB0C4BA}" srcId="{0512AD10-74F7-4013-814D-08C96E08A14A}" destId="{CE9F669C-18EB-4797-BB85-FFC71CC037FE}" srcOrd="4" destOrd="0" parTransId="{E9859B93-57A5-4E98-B596-92C10F8ED4B7}" sibTransId="{D5467E1F-EFCB-4042-ADC9-F62635C43836}"/>
    <dgm:cxn modelId="{132D8670-67BC-4185-9072-0701E7249EA0}" type="presParOf" srcId="{04569382-B3E3-46F1-B864-A3CFD171E992}" destId="{AD0F3674-41FC-4161-8EA6-BAB5C541329D}" srcOrd="0" destOrd="0" presId="urn:microsoft.com/office/officeart/2005/8/layout/default"/>
    <dgm:cxn modelId="{B087A8CA-385A-41B5-819D-9C5E06ED388A}" type="presParOf" srcId="{04569382-B3E3-46F1-B864-A3CFD171E992}" destId="{F998952F-E76F-4BEF-88F4-B4C5675F112C}" srcOrd="1" destOrd="0" presId="urn:microsoft.com/office/officeart/2005/8/layout/default"/>
    <dgm:cxn modelId="{D40A476D-7AA5-40C6-9C6A-7B30376897D9}" type="presParOf" srcId="{04569382-B3E3-46F1-B864-A3CFD171E992}" destId="{4A11AC0E-D2B5-43D0-953F-49C823FD0310}" srcOrd="2" destOrd="0" presId="urn:microsoft.com/office/officeart/2005/8/layout/default"/>
    <dgm:cxn modelId="{2679BCFB-C1E5-4E77-93E0-50F6C18F41C7}" type="presParOf" srcId="{04569382-B3E3-46F1-B864-A3CFD171E992}" destId="{2A377DCF-4FF6-4DD1-95A7-FBB704F9BEED}" srcOrd="3" destOrd="0" presId="urn:microsoft.com/office/officeart/2005/8/layout/default"/>
    <dgm:cxn modelId="{B2B4C84C-FF63-4964-87C9-4350F660DE83}" type="presParOf" srcId="{04569382-B3E3-46F1-B864-A3CFD171E992}" destId="{CA318378-21AC-43B6-8AEA-6EB6FFA3B412}" srcOrd="4" destOrd="0" presId="urn:microsoft.com/office/officeart/2005/8/layout/default"/>
    <dgm:cxn modelId="{1DB874EC-8071-4365-A316-75A4D4B4A07C}" type="presParOf" srcId="{04569382-B3E3-46F1-B864-A3CFD171E992}" destId="{82D16741-A086-4EFF-A0CE-7901AF6E8A7E}" srcOrd="5" destOrd="0" presId="urn:microsoft.com/office/officeart/2005/8/layout/default"/>
    <dgm:cxn modelId="{B73C0249-C719-4E0F-8A89-9D63FB274DCA}" type="presParOf" srcId="{04569382-B3E3-46F1-B864-A3CFD171E992}" destId="{89331125-BFF6-42C2-A6D1-F63AF61D017C}" srcOrd="6" destOrd="0" presId="urn:microsoft.com/office/officeart/2005/8/layout/default"/>
    <dgm:cxn modelId="{A25BAF01-EDFA-4F6F-8332-07A9763317E7}" type="presParOf" srcId="{04569382-B3E3-46F1-B864-A3CFD171E992}" destId="{40C3496E-1725-434C-902F-77BE14E247D9}" srcOrd="7" destOrd="0" presId="urn:microsoft.com/office/officeart/2005/8/layout/default"/>
    <dgm:cxn modelId="{EF7EFD0E-0722-4F18-87E8-63A9C88C0C13}" type="presParOf" srcId="{04569382-B3E3-46F1-B864-A3CFD171E992}" destId="{483521AF-C50C-469D-AF98-A47568CE2579}" srcOrd="8" destOrd="0" presId="urn:microsoft.com/office/officeart/2005/8/layout/default"/>
    <dgm:cxn modelId="{74C800BD-5EC9-45C1-93E4-3EB4747AE409}" type="presParOf" srcId="{04569382-B3E3-46F1-B864-A3CFD171E992}" destId="{3B02F356-F047-4C21-BCCA-4BFDC84D90CE}" srcOrd="9" destOrd="0" presId="urn:microsoft.com/office/officeart/2005/8/layout/default"/>
    <dgm:cxn modelId="{6D708916-79F3-476C-8431-611E7C9BC4B6}" type="presParOf" srcId="{04569382-B3E3-46F1-B864-A3CFD171E992}" destId="{5680364D-AE09-4EC5-BBDC-6E701FBA6F4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9C1C03-4DDA-47D6-9DF0-D01FC56CBDBA}" type="doc">
      <dgm:prSet loTypeId="urn:microsoft.com/office/officeart/2005/8/layout/pList2" loCatId="list" qsTypeId="urn:microsoft.com/office/officeart/2005/8/quickstyle/simple1" qsCatId="simple" csTypeId="urn:microsoft.com/office/officeart/2005/8/colors/accent1_2" csCatId="accent1" phldr="1"/>
      <dgm:spPr/>
    </dgm:pt>
    <dgm:pt modelId="{93F79353-A353-4B86-9CC1-027B74C56BBD}">
      <dgm:prSet phldrT="[Text]"/>
      <dgm:spPr>
        <a:solidFill>
          <a:schemeClr val="tx2">
            <a:lumMod val="20000"/>
            <a:lumOff val="80000"/>
          </a:schemeClr>
        </a:solidFill>
        <a:ln>
          <a:solidFill>
            <a:schemeClr val="tx1"/>
          </a:solidFill>
        </a:ln>
      </dgm:spPr>
      <dgm:t>
        <a:bodyPr/>
        <a:lstStyle/>
        <a:p>
          <a:r>
            <a:rPr lang="en-GB" altLang="en-US" dirty="0">
              <a:solidFill>
                <a:schemeClr val="tx1"/>
              </a:solidFill>
            </a:rPr>
            <a:t>Post incident anxiety, stress and trauma may momentarily affect recall but long term recall of a stressful/traumatic experience will remain accurate even some months after the event.</a:t>
          </a:r>
          <a:endParaRPr lang="en-US" dirty="0">
            <a:solidFill>
              <a:schemeClr val="tx1"/>
            </a:solidFill>
          </a:endParaRPr>
        </a:p>
      </dgm:t>
    </dgm:pt>
    <dgm:pt modelId="{4E20AAFD-C246-4A5B-ADD7-A72BA46863BF}" type="parTrans" cxnId="{FFAAB12F-3476-46D1-8748-6B5589A3AE3B}">
      <dgm:prSet/>
      <dgm:spPr/>
      <dgm:t>
        <a:bodyPr/>
        <a:lstStyle/>
        <a:p>
          <a:endParaRPr lang="en-US"/>
        </a:p>
      </dgm:t>
    </dgm:pt>
    <dgm:pt modelId="{E9D85D3E-0BC7-492A-A9C1-B644BD2F89C0}" type="sibTrans" cxnId="{FFAAB12F-3476-46D1-8748-6B5589A3AE3B}">
      <dgm:prSet/>
      <dgm:spPr/>
      <dgm:t>
        <a:bodyPr/>
        <a:lstStyle/>
        <a:p>
          <a:endParaRPr lang="en-US"/>
        </a:p>
      </dgm:t>
    </dgm:pt>
    <dgm:pt modelId="{112595D8-F341-4BDC-A3A6-9A69635ADF4B}">
      <dgm:prSet phldrT="[Text]"/>
      <dgm:spPr>
        <a:solidFill>
          <a:schemeClr val="accent3">
            <a:lumMod val="20000"/>
            <a:lumOff val="80000"/>
          </a:schemeClr>
        </a:solidFill>
        <a:ln>
          <a:solidFill>
            <a:schemeClr val="tx1"/>
          </a:solidFill>
        </a:ln>
      </dgm:spPr>
      <dgm:t>
        <a:bodyPr/>
        <a:lstStyle/>
        <a:p>
          <a:r>
            <a:rPr lang="en-GB" altLang="en-US" dirty="0">
              <a:solidFill>
                <a:schemeClr val="tx1"/>
              </a:solidFill>
            </a:rPr>
            <a:t>Recall can be subject to personal interpretation based on our learnt behavioural morals and values and that’s why two witnesses at the same event will have different perspective recall.</a:t>
          </a:r>
          <a:endParaRPr lang="en-US" dirty="0">
            <a:solidFill>
              <a:schemeClr val="tx1"/>
            </a:solidFill>
          </a:endParaRPr>
        </a:p>
      </dgm:t>
    </dgm:pt>
    <dgm:pt modelId="{98D3CBEA-25FF-4040-81AC-D311E7EE8031}" type="parTrans" cxnId="{16E0DCDC-A901-4068-B39D-476430BAF06E}">
      <dgm:prSet/>
      <dgm:spPr/>
      <dgm:t>
        <a:bodyPr/>
        <a:lstStyle/>
        <a:p>
          <a:endParaRPr lang="en-US"/>
        </a:p>
      </dgm:t>
    </dgm:pt>
    <dgm:pt modelId="{14757F5B-C0C4-438A-B7DD-56BC1B0F0BA7}" type="sibTrans" cxnId="{16E0DCDC-A901-4068-B39D-476430BAF06E}">
      <dgm:prSet/>
      <dgm:spPr/>
      <dgm:t>
        <a:bodyPr/>
        <a:lstStyle/>
        <a:p>
          <a:endParaRPr lang="en-US"/>
        </a:p>
      </dgm:t>
    </dgm:pt>
    <dgm:pt modelId="{6B0AEDF5-BAC2-43C4-BEC3-5CB503E98700}">
      <dgm:prSet/>
      <dgm:spPr>
        <a:solidFill>
          <a:schemeClr val="accent1">
            <a:lumMod val="20000"/>
            <a:lumOff val="80000"/>
          </a:schemeClr>
        </a:solidFill>
        <a:ln>
          <a:solidFill>
            <a:schemeClr val="tx1"/>
          </a:solidFill>
        </a:ln>
      </dgm:spPr>
      <dgm:t>
        <a:bodyPr/>
        <a:lstStyle/>
        <a:p>
          <a:r>
            <a:rPr lang="en-GB" altLang="en-US" dirty="0">
              <a:solidFill>
                <a:schemeClr val="tx1"/>
              </a:solidFill>
            </a:rPr>
            <a:t>Where weapons have been used the witness is very weapon specific and may have little recall about the person holding the weapon or environment around them.</a:t>
          </a:r>
        </a:p>
      </dgm:t>
    </dgm:pt>
    <dgm:pt modelId="{F2893D57-5C34-4515-B169-40607A4957A7}" type="parTrans" cxnId="{CF93BE04-54C6-408F-A115-760B7C1CDC2D}">
      <dgm:prSet/>
      <dgm:spPr/>
      <dgm:t>
        <a:bodyPr/>
        <a:lstStyle/>
        <a:p>
          <a:endParaRPr lang="en-US"/>
        </a:p>
      </dgm:t>
    </dgm:pt>
    <dgm:pt modelId="{443DEEAF-3AEE-4B4F-A4BA-C95B9AFC8CF8}" type="sibTrans" cxnId="{CF93BE04-54C6-408F-A115-760B7C1CDC2D}">
      <dgm:prSet/>
      <dgm:spPr/>
      <dgm:t>
        <a:bodyPr/>
        <a:lstStyle/>
        <a:p>
          <a:endParaRPr lang="en-US"/>
        </a:p>
      </dgm:t>
    </dgm:pt>
    <dgm:pt modelId="{A7842B2F-3C05-40FA-B6D3-E5151C72DE20}" type="pres">
      <dgm:prSet presAssocID="{C59C1C03-4DDA-47D6-9DF0-D01FC56CBDBA}" presName="Name0" presStyleCnt="0">
        <dgm:presLayoutVars>
          <dgm:dir/>
          <dgm:resizeHandles val="exact"/>
        </dgm:presLayoutVars>
      </dgm:prSet>
      <dgm:spPr/>
    </dgm:pt>
    <dgm:pt modelId="{E201720C-9BAA-4A9D-9562-6783EF4C5E69}" type="pres">
      <dgm:prSet presAssocID="{C59C1C03-4DDA-47D6-9DF0-D01FC56CBDBA}" presName="bkgdShp" presStyleLbl="alignAccFollowNode1" presStyleIdx="0" presStyleCnt="1"/>
      <dgm:spPr>
        <a:solidFill>
          <a:schemeClr val="accent1">
            <a:lumMod val="75000"/>
            <a:alpha val="90000"/>
          </a:schemeClr>
        </a:solidFill>
        <a:ln>
          <a:solidFill>
            <a:schemeClr val="tx1">
              <a:alpha val="90000"/>
            </a:schemeClr>
          </a:solidFill>
        </a:ln>
      </dgm:spPr>
    </dgm:pt>
    <dgm:pt modelId="{E572B0B8-9A12-4A48-9346-E0C01B6F7A38}" type="pres">
      <dgm:prSet presAssocID="{C59C1C03-4DDA-47D6-9DF0-D01FC56CBDBA}" presName="linComp" presStyleCnt="0"/>
      <dgm:spPr/>
    </dgm:pt>
    <dgm:pt modelId="{C3788263-D9A9-42F7-AB22-19D03DD65504}" type="pres">
      <dgm:prSet presAssocID="{93F79353-A353-4B86-9CC1-027B74C56BBD}" presName="compNode" presStyleCnt="0"/>
      <dgm:spPr/>
    </dgm:pt>
    <dgm:pt modelId="{D8DD4B69-C1BF-4E3C-8822-6DE9DB96D838}" type="pres">
      <dgm:prSet presAssocID="{93F79353-A353-4B86-9CC1-027B74C56BBD}" presName="node" presStyleLbl="node1" presStyleIdx="0" presStyleCnt="3">
        <dgm:presLayoutVars>
          <dgm:bulletEnabled val="1"/>
        </dgm:presLayoutVars>
      </dgm:prSet>
      <dgm:spPr/>
    </dgm:pt>
    <dgm:pt modelId="{B451C2C5-D965-49F7-A983-FEC0F35F732F}" type="pres">
      <dgm:prSet presAssocID="{93F79353-A353-4B86-9CC1-027B74C56BBD}" presName="invisiNode" presStyleLbl="node1" presStyleIdx="0" presStyleCnt="3"/>
      <dgm:spPr/>
    </dgm:pt>
    <dgm:pt modelId="{3CD271E7-70CB-4A2F-A218-73BF7886B430}" type="pres">
      <dgm:prSet presAssocID="{93F79353-A353-4B86-9CC1-027B74C56BBD}"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E63D991E-21FC-41A8-BACD-8BA45AA88B2A}" type="pres">
      <dgm:prSet presAssocID="{E9D85D3E-0BC7-492A-A9C1-B644BD2F89C0}" presName="sibTrans" presStyleLbl="sibTrans2D1" presStyleIdx="0" presStyleCnt="0"/>
      <dgm:spPr/>
    </dgm:pt>
    <dgm:pt modelId="{7EEFA5ED-B5A1-4886-9FE2-188149DB6FE8}" type="pres">
      <dgm:prSet presAssocID="{6B0AEDF5-BAC2-43C4-BEC3-5CB503E98700}" presName="compNode" presStyleCnt="0"/>
      <dgm:spPr/>
    </dgm:pt>
    <dgm:pt modelId="{CC07EA73-4048-4839-B2AE-FE1409DB5958}" type="pres">
      <dgm:prSet presAssocID="{6B0AEDF5-BAC2-43C4-BEC3-5CB503E98700}" presName="node" presStyleLbl="node1" presStyleIdx="1" presStyleCnt="3">
        <dgm:presLayoutVars>
          <dgm:bulletEnabled val="1"/>
        </dgm:presLayoutVars>
      </dgm:prSet>
      <dgm:spPr/>
    </dgm:pt>
    <dgm:pt modelId="{7D6FA18B-B6B2-443A-8670-9CDCD7CA1DD3}" type="pres">
      <dgm:prSet presAssocID="{6B0AEDF5-BAC2-43C4-BEC3-5CB503E98700}" presName="invisiNode" presStyleLbl="node1" presStyleIdx="1" presStyleCnt="3"/>
      <dgm:spPr/>
    </dgm:pt>
    <dgm:pt modelId="{567E53D0-F198-48AB-82DC-3159E99B9779}" type="pres">
      <dgm:prSet presAssocID="{6B0AEDF5-BAC2-43C4-BEC3-5CB503E98700}"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30C328BC-9001-44E0-9D53-0FE1C0954C8F}" type="pres">
      <dgm:prSet presAssocID="{443DEEAF-3AEE-4B4F-A4BA-C95B9AFC8CF8}" presName="sibTrans" presStyleLbl="sibTrans2D1" presStyleIdx="0" presStyleCnt="0"/>
      <dgm:spPr/>
    </dgm:pt>
    <dgm:pt modelId="{2CCC3496-4A46-4B01-840D-039DAF90224F}" type="pres">
      <dgm:prSet presAssocID="{112595D8-F341-4BDC-A3A6-9A69635ADF4B}" presName="compNode" presStyleCnt="0"/>
      <dgm:spPr/>
    </dgm:pt>
    <dgm:pt modelId="{4757CDEE-35EF-4578-B262-3304DB2E8B7F}" type="pres">
      <dgm:prSet presAssocID="{112595D8-F341-4BDC-A3A6-9A69635ADF4B}" presName="node" presStyleLbl="node1" presStyleIdx="2" presStyleCnt="3">
        <dgm:presLayoutVars>
          <dgm:bulletEnabled val="1"/>
        </dgm:presLayoutVars>
      </dgm:prSet>
      <dgm:spPr/>
    </dgm:pt>
    <dgm:pt modelId="{927B7718-A685-4445-B811-9FCFBACC447A}" type="pres">
      <dgm:prSet presAssocID="{112595D8-F341-4BDC-A3A6-9A69635ADF4B}" presName="invisiNode" presStyleLbl="node1" presStyleIdx="2" presStyleCnt="3"/>
      <dgm:spPr/>
    </dgm:pt>
    <dgm:pt modelId="{01CC1007-E306-4E26-A749-9391D06AEF24}" type="pres">
      <dgm:prSet presAssocID="{112595D8-F341-4BDC-A3A6-9A69635ADF4B}"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CF93BE04-54C6-408F-A115-760B7C1CDC2D}" srcId="{C59C1C03-4DDA-47D6-9DF0-D01FC56CBDBA}" destId="{6B0AEDF5-BAC2-43C4-BEC3-5CB503E98700}" srcOrd="1" destOrd="0" parTransId="{F2893D57-5C34-4515-B169-40607A4957A7}" sibTransId="{443DEEAF-3AEE-4B4F-A4BA-C95B9AFC8CF8}"/>
    <dgm:cxn modelId="{B053B709-7059-4F26-B863-2237B79007B6}" type="presOf" srcId="{443DEEAF-3AEE-4B4F-A4BA-C95B9AFC8CF8}" destId="{30C328BC-9001-44E0-9D53-0FE1C0954C8F}" srcOrd="0" destOrd="0" presId="urn:microsoft.com/office/officeart/2005/8/layout/pList2"/>
    <dgm:cxn modelId="{FFAAB12F-3476-46D1-8748-6B5589A3AE3B}" srcId="{C59C1C03-4DDA-47D6-9DF0-D01FC56CBDBA}" destId="{93F79353-A353-4B86-9CC1-027B74C56BBD}" srcOrd="0" destOrd="0" parTransId="{4E20AAFD-C246-4A5B-ADD7-A72BA46863BF}" sibTransId="{E9D85D3E-0BC7-492A-A9C1-B644BD2F89C0}"/>
    <dgm:cxn modelId="{196E7130-8A3A-4E38-9757-45AAB737AE52}" type="presOf" srcId="{E9D85D3E-0BC7-492A-A9C1-B644BD2F89C0}" destId="{E63D991E-21FC-41A8-BACD-8BA45AA88B2A}" srcOrd="0" destOrd="0" presId="urn:microsoft.com/office/officeart/2005/8/layout/pList2"/>
    <dgm:cxn modelId="{171D4389-61F0-40F8-857C-84571710FA27}" type="presOf" srcId="{93F79353-A353-4B86-9CC1-027B74C56BBD}" destId="{D8DD4B69-C1BF-4E3C-8822-6DE9DB96D838}" srcOrd="0" destOrd="0" presId="urn:microsoft.com/office/officeart/2005/8/layout/pList2"/>
    <dgm:cxn modelId="{6D68CEBE-21C9-48D1-A9FA-B1089B1DA7FC}" type="presOf" srcId="{C59C1C03-4DDA-47D6-9DF0-D01FC56CBDBA}" destId="{A7842B2F-3C05-40FA-B6D3-E5151C72DE20}" srcOrd="0" destOrd="0" presId="urn:microsoft.com/office/officeart/2005/8/layout/pList2"/>
    <dgm:cxn modelId="{66C98BC8-696F-40C8-89AC-B9F8157B02FC}" type="presOf" srcId="{112595D8-F341-4BDC-A3A6-9A69635ADF4B}" destId="{4757CDEE-35EF-4578-B262-3304DB2E8B7F}" srcOrd="0" destOrd="0" presId="urn:microsoft.com/office/officeart/2005/8/layout/pList2"/>
    <dgm:cxn modelId="{16E0DCDC-A901-4068-B39D-476430BAF06E}" srcId="{C59C1C03-4DDA-47D6-9DF0-D01FC56CBDBA}" destId="{112595D8-F341-4BDC-A3A6-9A69635ADF4B}" srcOrd="2" destOrd="0" parTransId="{98D3CBEA-25FF-4040-81AC-D311E7EE8031}" sibTransId="{14757F5B-C0C4-438A-B7DD-56BC1B0F0BA7}"/>
    <dgm:cxn modelId="{DCDEE0E1-0726-4622-9FAD-9F6F0952D4F6}" type="presOf" srcId="{6B0AEDF5-BAC2-43C4-BEC3-5CB503E98700}" destId="{CC07EA73-4048-4839-B2AE-FE1409DB5958}" srcOrd="0" destOrd="0" presId="urn:microsoft.com/office/officeart/2005/8/layout/pList2"/>
    <dgm:cxn modelId="{FDCAA9EB-BF3F-465B-B7F3-A5CD4B0B92EE}" type="presParOf" srcId="{A7842B2F-3C05-40FA-B6D3-E5151C72DE20}" destId="{E201720C-9BAA-4A9D-9562-6783EF4C5E69}" srcOrd="0" destOrd="0" presId="urn:microsoft.com/office/officeart/2005/8/layout/pList2"/>
    <dgm:cxn modelId="{F7A73821-5237-4B3E-ACAA-5C14B88BB6D3}" type="presParOf" srcId="{A7842B2F-3C05-40FA-B6D3-E5151C72DE20}" destId="{E572B0B8-9A12-4A48-9346-E0C01B6F7A38}" srcOrd="1" destOrd="0" presId="urn:microsoft.com/office/officeart/2005/8/layout/pList2"/>
    <dgm:cxn modelId="{6602E898-70A9-4A87-BC08-1615911DD40F}" type="presParOf" srcId="{E572B0B8-9A12-4A48-9346-E0C01B6F7A38}" destId="{C3788263-D9A9-42F7-AB22-19D03DD65504}" srcOrd="0" destOrd="0" presId="urn:microsoft.com/office/officeart/2005/8/layout/pList2"/>
    <dgm:cxn modelId="{08947054-E0F5-42EA-9E3A-A1E93D1AE055}" type="presParOf" srcId="{C3788263-D9A9-42F7-AB22-19D03DD65504}" destId="{D8DD4B69-C1BF-4E3C-8822-6DE9DB96D838}" srcOrd="0" destOrd="0" presId="urn:microsoft.com/office/officeart/2005/8/layout/pList2"/>
    <dgm:cxn modelId="{3D62BEA2-2468-4FAB-858D-12173CA18036}" type="presParOf" srcId="{C3788263-D9A9-42F7-AB22-19D03DD65504}" destId="{B451C2C5-D965-49F7-A983-FEC0F35F732F}" srcOrd="1" destOrd="0" presId="urn:microsoft.com/office/officeart/2005/8/layout/pList2"/>
    <dgm:cxn modelId="{2E5B60D6-5ADF-4A37-B095-CD814C313D9D}" type="presParOf" srcId="{C3788263-D9A9-42F7-AB22-19D03DD65504}" destId="{3CD271E7-70CB-4A2F-A218-73BF7886B430}" srcOrd="2" destOrd="0" presId="urn:microsoft.com/office/officeart/2005/8/layout/pList2"/>
    <dgm:cxn modelId="{F8B78F05-9047-4F79-96FE-0B91C3BA7BC7}" type="presParOf" srcId="{E572B0B8-9A12-4A48-9346-E0C01B6F7A38}" destId="{E63D991E-21FC-41A8-BACD-8BA45AA88B2A}" srcOrd="1" destOrd="0" presId="urn:microsoft.com/office/officeart/2005/8/layout/pList2"/>
    <dgm:cxn modelId="{B95C3CB9-28A7-4FCF-85E2-4F0BE4DEFD59}" type="presParOf" srcId="{E572B0B8-9A12-4A48-9346-E0C01B6F7A38}" destId="{7EEFA5ED-B5A1-4886-9FE2-188149DB6FE8}" srcOrd="2" destOrd="0" presId="urn:microsoft.com/office/officeart/2005/8/layout/pList2"/>
    <dgm:cxn modelId="{EDCDA821-5FE5-4E8E-AB40-0DB85F7A874E}" type="presParOf" srcId="{7EEFA5ED-B5A1-4886-9FE2-188149DB6FE8}" destId="{CC07EA73-4048-4839-B2AE-FE1409DB5958}" srcOrd="0" destOrd="0" presId="urn:microsoft.com/office/officeart/2005/8/layout/pList2"/>
    <dgm:cxn modelId="{5886611D-6C69-42A4-B153-E7908D72C1CC}" type="presParOf" srcId="{7EEFA5ED-B5A1-4886-9FE2-188149DB6FE8}" destId="{7D6FA18B-B6B2-443A-8670-9CDCD7CA1DD3}" srcOrd="1" destOrd="0" presId="urn:microsoft.com/office/officeart/2005/8/layout/pList2"/>
    <dgm:cxn modelId="{AEF212FD-A62D-42EC-9A44-9ABF92EEBD35}" type="presParOf" srcId="{7EEFA5ED-B5A1-4886-9FE2-188149DB6FE8}" destId="{567E53D0-F198-48AB-82DC-3159E99B9779}" srcOrd="2" destOrd="0" presId="urn:microsoft.com/office/officeart/2005/8/layout/pList2"/>
    <dgm:cxn modelId="{D7B4017B-4AFB-4212-9AFB-42D9CF8392D7}" type="presParOf" srcId="{E572B0B8-9A12-4A48-9346-E0C01B6F7A38}" destId="{30C328BC-9001-44E0-9D53-0FE1C0954C8F}" srcOrd="3" destOrd="0" presId="urn:microsoft.com/office/officeart/2005/8/layout/pList2"/>
    <dgm:cxn modelId="{CD2D37E0-F98E-4AE2-9482-126DF68DBCCD}" type="presParOf" srcId="{E572B0B8-9A12-4A48-9346-E0C01B6F7A38}" destId="{2CCC3496-4A46-4B01-840D-039DAF90224F}" srcOrd="4" destOrd="0" presId="urn:microsoft.com/office/officeart/2005/8/layout/pList2"/>
    <dgm:cxn modelId="{BA7F3793-8D00-4C93-9A46-9D2A82BEAFE1}" type="presParOf" srcId="{2CCC3496-4A46-4B01-840D-039DAF90224F}" destId="{4757CDEE-35EF-4578-B262-3304DB2E8B7F}" srcOrd="0" destOrd="0" presId="urn:microsoft.com/office/officeart/2005/8/layout/pList2"/>
    <dgm:cxn modelId="{5F9BB6C3-114E-4017-9956-8E0A3658E0D7}" type="presParOf" srcId="{2CCC3496-4A46-4B01-840D-039DAF90224F}" destId="{927B7718-A685-4445-B811-9FCFBACC447A}" srcOrd="1" destOrd="0" presId="urn:microsoft.com/office/officeart/2005/8/layout/pList2"/>
    <dgm:cxn modelId="{5B4ADAB5-9819-43D9-AE3E-2BEE1CBBC3E0}" type="presParOf" srcId="{2CCC3496-4A46-4B01-840D-039DAF90224F}" destId="{01CC1007-E306-4E26-A749-9391D06AEF2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B2B7B8-0B5F-4DE9-AB74-4790A3E92197}" type="doc">
      <dgm:prSet loTypeId="urn:microsoft.com/office/officeart/2005/8/layout/pList1" loCatId="list" qsTypeId="urn:microsoft.com/office/officeart/2005/8/quickstyle/simple4" qsCatId="simple" csTypeId="urn:microsoft.com/office/officeart/2005/8/colors/accent1_2" csCatId="accent1" phldr="1"/>
      <dgm:spPr/>
      <dgm:t>
        <a:bodyPr/>
        <a:lstStyle/>
        <a:p>
          <a:endParaRPr lang="en-US"/>
        </a:p>
      </dgm:t>
    </dgm:pt>
    <dgm:pt modelId="{838709ED-BC8E-4FD4-A859-1C959BAFBC7D}">
      <dgm:prSet phldrT="[Text]" custT="1"/>
      <dgm:spPr/>
      <dgm:t>
        <a:bodyPr/>
        <a:lstStyle/>
        <a:p>
          <a:r>
            <a:rPr lang="en-US" sz="2400" dirty="0"/>
            <a:t>Media/Social Media</a:t>
          </a:r>
        </a:p>
      </dgm:t>
    </dgm:pt>
    <dgm:pt modelId="{CDDF240D-1189-4BCE-90FD-108D251B03FD}" type="parTrans" cxnId="{44B56A67-82F0-4737-8D10-B7E46BBD3A39}">
      <dgm:prSet/>
      <dgm:spPr/>
      <dgm:t>
        <a:bodyPr/>
        <a:lstStyle/>
        <a:p>
          <a:endParaRPr lang="en-US"/>
        </a:p>
      </dgm:t>
    </dgm:pt>
    <dgm:pt modelId="{EEE20D67-78DC-46CF-B1C5-33E1DF76CF35}" type="sibTrans" cxnId="{44B56A67-82F0-4737-8D10-B7E46BBD3A39}">
      <dgm:prSet/>
      <dgm:spPr/>
      <dgm:t>
        <a:bodyPr/>
        <a:lstStyle/>
        <a:p>
          <a:endParaRPr lang="en-US"/>
        </a:p>
      </dgm:t>
    </dgm:pt>
    <dgm:pt modelId="{714469CC-2006-45A2-BA98-D77F219A9443}">
      <dgm:prSet phldrT="[Text]" custT="1"/>
      <dgm:spPr/>
      <dgm:t>
        <a:bodyPr/>
        <a:lstStyle/>
        <a:p>
          <a:r>
            <a:rPr lang="en-US" sz="2400" dirty="0"/>
            <a:t>Discussions with other witnesses</a:t>
          </a:r>
        </a:p>
      </dgm:t>
    </dgm:pt>
    <dgm:pt modelId="{E4D9A596-EC6A-4227-92A6-9505A925FECD}" type="parTrans" cxnId="{AD433C95-E901-437A-9837-98B0A14D5152}">
      <dgm:prSet/>
      <dgm:spPr/>
      <dgm:t>
        <a:bodyPr/>
        <a:lstStyle/>
        <a:p>
          <a:endParaRPr lang="en-US"/>
        </a:p>
      </dgm:t>
    </dgm:pt>
    <dgm:pt modelId="{FB52D069-133A-463B-80AB-1429A060C69A}" type="sibTrans" cxnId="{AD433C95-E901-437A-9837-98B0A14D5152}">
      <dgm:prSet/>
      <dgm:spPr/>
      <dgm:t>
        <a:bodyPr/>
        <a:lstStyle/>
        <a:p>
          <a:endParaRPr lang="en-US"/>
        </a:p>
      </dgm:t>
    </dgm:pt>
    <dgm:pt modelId="{E9DAD8F9-A805-4608-A5FE-8AA9A682CAFB}">
      <dgm:prSet phldrT="[Text]" custT="1"/>
      <dgm:spPr/>
      <dgm:t>
        <a:bodyPr/>
        <a:lstStyle/>
        <a:p>
          <a:r>
            <a:rPr lang="en-US" sz="2400" dirty="0"/>
            <a:t>Parents/</a:t>
          </a:r>
          <a:r>
            <a:rPr lang="en-US" sz="2400" dirty="0" err="1"/>
            <a:t>Carers</a:t>
          </a:r>
          <a:endParaRPr lang="en-US" sz="2400" dirty="0"/>
        </a:p>
      </dgm:t>
    </dgm:pt>
    <dgm:pt modelId="{7E2D7146-B192-4B68-906A-812E164C225A}" type="parTrans" cxnId="{F771B9F1-9229-4689-AFDB-FC8C5C3EA89A}">
      <dgm:prSet/>
      <dgm:spPr/>
      <dgm:t>
        <a:bodyPr/>
        <a:lstStyle/>
        <a:p>
          <a:endParaRPr lang="en-US"/>
        </a:p>
      </dgm:t>
    </dgm:pt>
    <dgm:pt modelId="{C73C0C66-5AE1-4A76-8113-6B0979FE5A8A}" type="sibTrans" cxnId="{F771B9F1-9229-4689-AFDB-FC8C5C3EA89A}">
      <dgm:prSet/>
      <dgm:spPr/>
      <dgm:t>
        <a:bodyPr/>
        <a:lstStyle/>
        <a:p>
          <a:endParaRPr lang="en-US"/>
        </a:p>
      </dgm:t>
    </dgm:pt>
    <dgm:pt modelId="{0B292B64-A6A4-4CC9-AC35-3E53014591AD}" type="pres">
      <dgm:prSet presAssocID="{5BB2B7B8-0B5F-4DE9-AB74-4790A3E92197}" presName="Name0" presStyleCnt="0">
        <dgm:presLayoutVars>
          <dgm:dir/>
          <dgm:resizeHandles val="exact"/>
        </dgm:presLayoutVars>
      </dgm:prSet>
      <dgm:spPr/>
    </dgm:pt>
    <dgm:pt modelId="{33649B7E-EB63-42FE-8A12-68EDFC36A0B3}" type="pres">
      <dgm:prSet presAssocID="{838709ED-BC8E-4FD4-A859-1C959BAFBC7D}" presName="compNode" presStyleCnt="0"/>
      <dgm:spPr/>
    </dgm:pt>
    <dgm:pt modelId="{A196919E-7FAB-4E49-8349-66527AD1ABB3}" type="pres">
      <dgm:prSet presAssocID="{838709ED-BC8E-4FD4-A859-1C959BAFBC7D}" presName="pictRect" presStyleLbl="node1" presStyleIdx="0" presStyleCnt="3"/>
      <dgm:spPr>
        <a:blipFill rotWithShape="1">
          <a:blip xmlns:r="http://schemas.openxmlformats.org/officeDocument/2006/relationships" r:embed="rId1"/>
          <a:stretch>
            <a:fillRect/>
          </a:stretch>
        </a:blipFill>
        <a:ln>
          <a:solidFill>
            <a:schemeClr val="tx1"/>
          </a:solidFill>
        </a:ln>
      </dgm:spPr>
    </dgm:pt>
    <dgm:pt modelId="{DC565EDC-4E00-46D1-BC45-053D2448F400}" type="pres">
      <dgm:prSet presAssocID="{838709ED-BC8E-4FD4-A859-1C959BAFBC7D}" presName="textRect" presStyleLbl="revTx" presStyleIdx="0" presStyleCnt="3">
        <dgm:presLayoutVars>
          <dgm:bulletEnabled val="1"/>
        </dgm:presLayoutVars>
      </dgm:prSet>
      <dgm:spPr/>
    </dgm:pt>
    <dgm:pt modelId="{A10A1D6F-9C95-4801-B40C-A0D4935FA3D6}" type="pres">
      <dgm:prSet presAssocID="{EEE20D67-78DC-46CF-B1C5-33E1DF76CF35}" presName="sibTrans" presStyleLbl="sibTrans2D1" presStyleIdx="0" presStyleCnt="0"/>
      <dgm:spPr/>
    </dgm:pt>
    <dgm:pt modelId="{EEFEBC98-C353-4A92-886E-2524F2BE379B}" type="pres">
      <dgm:prSet presAssocID="{714469CC-2006-45A2-BA98-D77F219A9443}" presName="compNode" presStyleCnt="0"/>
      <dgm:spPr/>
    </dgm:pt>
    <dgm:pt modelId="{D377C87C-6063-4FBA-9425-E1C82B5193EB}" type="pres">
      <dgm:prSet presAssocID="{714469CC-2006-45A2-BA98-D77F219A9443}" presName="pictRect" presStyleLbl="node1" presStyleIdx="1" presStyleCnt="3" custScaleX="100262" custScaleY="101307"/>
      <dgm:spPr>
        <a:blipFill rotWithShape="1">
          <a:blip xmlns:r="http://schemas.openxmlformats.org/officeDocument/2006/relationships" r:embed="rId2"/>
          <a:stretch>
            <a:fillRect/>
          </a:stretch>
        </a:blipFill>
        <a:ln>
          <a:solidFill>
            <a:schemeClr val="tx1"/>
          </a:solidFill>
        </a:ln>
      </dgm:spPr>
    </dgm:pt>
    <dgm:pt modelId="{87616280-51EF-4246-A2B4-FD6D4126CBC9}" type="pres">
      <dgm:prSet presAssocID="{714469CC-2006-45A2-BA98-D77F219A9443}" presName="textRect" presStyleLbl="revTx" presStyleIdx="1" presStyleCnt="3">
        <dgm:presLayoutVars>
          <dgm:bulletEnabled val="1"/>
        </dgm:presLayoutVars>
      </dgm:prSet>
      <dgm:spPr/>
    </dgm:pt>
    <dgm:pt modelId="{19A4375C-B0E0-4A43-BB28-23AD0FF2A3FD}" type="pres">
      <dgm:prSet presAssocID="{FB52D069-133A-463B-80AB-1429A060C69A}" presName="sibTrans" presStyleLbl="sibTrans2D1" presStyleIdx="0" presStyleCnt="0"/>
      <dgm:spPr/>
    </dgm:pt>
    <dgm:pt modelId="{C8EDC7B2-A136-4A5A-BC03-4A8472534DA8}" type="pres">
      <dgm:prSet presAssocID="{E9DAD8F9-A805-4608-A5FE-8AA9A682CAFB}" presName="compNode" presStyleCnt="0"/>
      <dgm:spPr/>
    </dgm:pt>
    <dgm:pt modelId="{1FF9C079-E2D3-4215-A039-32DE70F4606A}" type="pres">
      <dgm:prSet presAssocID="{E9DAD8F9-A805-4608-A5FE-8AA9A682CAFB}" presName="pictRect" presStyleLbl="node1" presStyleIdx="2" presStyleCnt="3"/>
      <dgm:spPr>
        <a:blipFill rotWithShape="1">
          <a:blip xmlns:r="http://schemas.openxmlformats.org/officeDocument/2006/relationships" r:embed="rId3"/>
          <a:stretch>
            <a:fillRect/>
          </a:stretch>
        </a:blipFill>
        <a:ln>
          <a:solidFill>
            <a:schemeClr val="tx1"/>
          </a:solidFill>
        </a:ln>
      </dgm:spPr>
    </dgm:pt>
    <dgm:pt modelId="{E7B04686-9D34-452C-9CAC-C2E800D58961}" type="pres">
      <dgm:prSet presAssocID="{E9DAD8F9-A805-4608-A5FE-8AA9A682CAFB}" presName="textRect" presStyleLbl="revTx" presStyleIdx="2" presStyleCnt="3">
        <dgm:presLayoutVars>
          <dgm:bulletEnabled val="1"/>
        </dgm:presLayoutVars>
      </dgm:prSet>
      <dgm:spPr/>
    </dgm:pt>
  </dgm:ptLst>
  <dgm:cxnLst>
    <dgm:cxn modelId="{1E98A216-B641-480A-A198-AD15255CC710}" type="presOf" srcId="{714469CC-2006-45A2-BA98-D77F219A9443}" destId="{87616280-51EF-4246-A2B4-FD6D4126CBC9}" srcOrd="0" destOrd="0" presId="urn:microsoft.com/office/officeart/2005/8/layout/pList1"/>
    <dgm:cxn modelId="{44B56A67-82F0-4737-8D10-B7E46BBD3A39}" srcId="{5BB2B7B8-0B5F-4DE9-AB74-4790A3E92197}" destId="{838709ED-BC8E-4FD4-A859-1C959BAFBC7D}" srcOrd="0" destOrd="0" parTransId="{CDDF240D-1189-4BCE-90FD-108D251B03FD}" sibTransId="{EEE20D67-78DC-46CF-B1C5-33E1DF76CF35}"/>
    <dgm:cxn modelId="{1B53396B-410F-4F59-8553-A8DE27D6F9BE}" type="presOf" srcId="{FB52D069-133A-463B-80AB-1429A060C69A}" destId="{19A4375C-B0E0-4A43-BB28-23AD0FF2A3FD}" srcOrd="0" destOrd="0" presId="urn:microsoft.com/office/officeart/2005/8/layout/pList1"/>
    <dgm:cxn modelId="{16DB7D7C-E1E0-4BBD-A74F-95FE7E19C802}" type="presOf" srcId="{838709ED-BC8E-4FD4-A859-1C959BAFBC7D}" destId="{DC565EDC-4E00-46D1-BC45-053D2448F400}" srcOrd="0" destOrd="0" presId="urn:microsoft.com/office/officeart/2005/8/layout/pList1"/>
    <dgm:cxn modelId="{AD433C95-E901-437A-9837-98B0A14D5152}" srcId="{5BB2B7B8-0B5F-4DE9-AB74-4790A3E92197}" destId="{714469CC-2006-45A2-BA98-D77F219A9443}" srcOrd="1" destOrd="0" parTransId="{E4D9A596-EC6A-4227-92A6-9505A925FECD}" sibTransId="{FB52D069-133A-463B-80AB-1429A060C69A}"/>
    <dgm:cxn modelId="{9BD6C798-16AC-48D4-BA1C-A760A009EA4E}" type="presOf" srcId="{E9DAD8F9-A805-4608-A5FE-8AA9A682CAFB}" destId="{E7B04686-9D34-452C-9CAC-C2E800D58961}" srcOrd="0" destOrd="0" presId="urn:microsoft.com/office/officeart/2005/8/layout/pList1"/>
    <dgm:cxn modelId="{E19B51EB-115F-461C-83C8-786C1382B4FC}" type="presOf" srcId="{EEE20D67-78DC-46CF-B1C5-33E1DF76CF35}" destId="{A10A1D6F-9C95-4801-B40C-A0D4935FA3D6}" srcOrd="0" destOrd="0" presId="urn:microsoft.com/office/officeart/2005/8/layout/pList1"/>
    <dgm:cxn modelId="{F771B9F1-9229-4689-AFDB-FC8C5C3EA89A}" srcId="{5BB2B7B8-0B5F-4DE9-AB74-4790A3E92197}" destId="{E9DAD8F9-A805-4608-A5FE-8AA9A682CAFB}" srcOrd="2" destOrd="0" parTransId="{7E2D7146-B192-4B68-906A-812E164C225A}" sibTransId="{C73C0C66-5AE1-4A76-8113-6B0979FE5A8A}"/>
    <dgm:cxn modelId="{5DDA25F3-0085-4788-96F6-54D8ED264D0C}" type="presOf" srcId="{5BB2B7B8-0B5F-4DE9-AB74-4790A3E92197}" destId="{0B292B64-A6A4-4CC9-AC35-3E53014591AD}" srcOrd="0" destOrd="0" presId="urn:microsoft.com/office/officeart/2005/8/layout/pList1"/>
    <dgm:cxn modelId="{D7CAACEF-AB6B-47BB-AC5B-7571F5D1009B}" type="presParOf" srcId="{0B292B64-A6A4-4CC9-AC35-3E53014591AD}" destId="{33649B7E-EB63-42FE-8A12-68EDFC36A0B3}" srcOrd="0" destOrd="0" presId="urn:microsoft.com/office/officeart/2005/8/layout/pList1"/>
    <dgm:cxn modelId="{9AB2A071-9320-4E73-91E9-8E354EF40FB9}" type="presParOf" srcId="{33649B7E-EB63-42FE-8A12-68EDFC36A0B3}" destId="{A196919E-7FAB-4E49-8349-66527AD1ABB3}" srcOrd="0" destOrd="0" presId="urn:microsoft.com/office/officeart/2005/8/layout/pList1"/>
    <dgm:cxn modelId="{5B8BA1A0-1581-4D27-8456-DE9FAAB5B215}" type="presParOf" srcId="{33649B7E-EB63-42FE-8A12-68EDFC36A0B3}" destId="{DC565EDC-4E00-46D1-BC45-053D2448F400}" srcOrd="1" destOrd="0" presId="urn:microsoft.com/office/officeart/2005/8/layout/pList1"/>
    <dgm:cxn modelId="{76B15C0B-F134-4160-BC5B-C772C86B34C6}" type="presParOf" srcId="{0B292B64-A6A4-4CC9-AC35-3E53014591AD}" destId="{A10A1D6F-9C95-4801-B40C-A0D4935FA3D6}" srcOrd="1" destOrd="0" presId="urn:microsoft.com/office/officeart/2005/8/layout/pList1"/>
    <dgm:cxn modelId="{2ED1E758-F0F8-4434-B7A9-845BAA06F17B}" type="presParOf" srcId="{0B292B64-A6A4-4CC9-AC35-3E53014591AD}" destId="{EEFEBC98-C353-4A92-886E-2524F2BE379B}" srcOrd="2" destOrd="0" presId="urn:microsoft.com/office/officeart/2005/8/layout/pList1"/>
    <dgm:cxn modelId="{A89300C1-B21C-4D8C-A67D-87A51B24D601}" type="presParOf" srcId="{EEFEBC98-C353-4A92-886E-2524F2BE379B}" destId="{D377C87C-6063-4FBA-9425-E1C82B5193EB}" srcOrd="0" destOrd="0" presId="urn:microsoft.com/office/officeart/2005/8/layout/pList1"/>
    <dgm:cxn modelId="{225970C3-9D9A-42F0-BCC2-E934FE92D8C3}" type="presParOf" srcId="{EEFEBC98-C353-4A92-886E-2524F2BE379B}" destId="{87616280-51EF-4246-A2B4-FD6D4126CBC9}" srcOrd="1" destOrd="0" presId="urn:microsoft.com/office/officeart/2005/8/layout/pList1"/>
    <dgm:cxn modelId="{7DCC435A-75BE-4EE2-BC94-D884188C98C1}" type="presParOf" srcId="{0B292B64-A6A4-4CC9-AC35-3E53014591AD}" destId="{19A4375C-B0E0-4A43-BB28-23AD0FF2A3FD}" srcOrd="3" destOrd="0" presId="urn:microsoft.com/office/officeart/2005/8/layout/pList1"/>
    <dgm:cxn modelId="{19063D8D-9D37-40C8-B565-24D97B432D67}" type="presParOf" srcId="{0B292B64-A6A4-4CC9-AC35-3E53014591AD}" destId="{C8EDC7B2-A136-4A5A-BC03-4A8472534DA8}" srcOrd="4" destOrd="0" presId="urn:microsoft.com/office/officeart/2005/8/layout/pList1"/>
    <dgm:cxn modelId="{5CB5408A-7C0C-43CD-BA39-E565DABFF1F7}" type="presParOf" srcId="{C8EDC7B2-A136-4A5A-BC03-4A8472534DA8}" destId="{1FF9C079-E2D3-4215-A039-32DE70F4606A}" srcOrd="0" destOrd="0" presId="urn:microsoft.com/office/officeart/2005/8/layout/pList1"/>
    <dgm:cxn modelId="{6F87D06C-BB4A-4668-89D7-5834A451305F}" type="presParOf" srcId="{C8EDC7B2-A136-4A5A-BC03-4A8472534DA8}" destId="{E7B04686-9D34-452C-9CAC-C2E800D58961}"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0FCF91-6D13-4B52-BFC5-D12463E480BE}" type="doc">
      <dgm:prSet loTypeId="urn:microsoft.com/office/officeart/2005/8/layout/pList2" loCatId="list" qsTypeId="urn:microsoft.com/office/officeart/2005/8/quickstyle/simple1" qsCatId="simple" csTypeId="urn:microsoft.com/office/officeart/2005/8/colors/accent1_2" csCatId="accent1" phldr="1"/>
      <dgm:spPr/>
    </dgm:pt>
    <dgm:pt modelId="{2500BCB2-9762-4DC6-B195-2A2B8EEC0049}">
      <dgm:prSet phldrT="[Text]" custT="1"/>
      <dgm:spPr>
        <a:solidFill>
          <a:schemeClr val="bg1">
            <a:lumMod val="85000"/>
          </a:schemeClr>
        </a:solidFill>
        <a:ln>
          <a:solidFill>
            <a:schemeClr val="tx1"/>
          </a:solidFill>
        </a:ln>
      </dgm:spPr>
      <dgm:t>
        <a:bodyPr/>
        <a:lstStyle/>
        <a:p>
          <a:r>
            <a:rPr lang="en-GB" sz="1800" dirty="0">
              <a:solidFill>
                <a:schemeClr val="tx1"/>
              </a:solidFill>
            </a:rPr>
            <a:t>Listen to the witness</a:t>
          </a:r>
          <a:r>
            <a:rPr lang="en-GB" sz="2200" dirty="0">
              <a:solidFill>
                <a:schemeClr val="tx1"/>
              </a:solidFill>
            </a:rPr>
            <a:t>.</a:t>
          </a:r>
          <a:endParaRPr lang="en-US" sz="2200" dirty="0">
            <a:solidFill>
              <a:schemeClr val="tx1"/>
            </a:solidFill>
          </a:endParaRPr>
        </a:p>
      </dgm:t>
    </dgm:pt>
    <dgm:pt modelId="{4EB0C7A1-6C92-4966-BF77-4FC7ED906576}" type="parTrans" cxnId="{8B1F57B3-971C-4A9A-A591-BC47A72A2CF4}">
      <dgm:prSet/>
      <dgm:spPr/>
      <dgm:t>
        <a:bodyPr/>
        <a:lstStyle/>
        <a:p>
          <a:endParaRPr lang="en-US"/>
        </a:p>
      </dgm:t>
    </dgm:pt>
    <dgm:pt modelId="{E8930D92-0BD4-43AD-8100-0B115ACFAE11}" type="sibTrans" cxnId="{8B1F57B3-971C-4A9A-A591-BC47A72A2CF4}">
      <dgm:prSet/>
      <dgm:spPr/>
      <dgm:t>
        <a:bodyPr/>
        <a:lstStyle/>
        <a:p>
          <a:endParaRPr lang="en-US"/>
        </a:p>
      </dgm:t>
    </dgm:pt>
    <dgm:pt modelId="{32A9E609-BD84-4C9F-B208-3EF8D60E8928}">
      <dgm:prSet phldrT="[Text]" custT="1"/>
      <dgm:spPr>
        <a:solidFill>
          <a:schemeClr val="accent3">
            <a:lumMod val="40000"/>
            <a:lumOff val="60000"/>
          </a:schemeClr>
        </a:solidFill>
        <a:ln>
          <a:solidFill>
            <a:schemeClr val="tx1"/>
          </a:solidFill>
        </a:ln>
      </dgm:spPr>
      <dgm:t>
        <a:bodyPr/>
        <a:lstStyle/>
        <a:p>
          <a:r>
            <a:rPr lang="en-GB" sz="1800" dirty="0">
              <a:solidFill>
                <a:schemeClr val="tx1"/>
              </a:solidFill>
            </a:rPr>
            <a:t>Ask no more questions than are necessary in the circumstances to take immediate action</a:t>
          </a:r>
          <a:endParaRPr lang="en-US" sz="1800" dirty="0">
            <a:solidFill>
              <a:schemeClr val="tx1"/>
            </a:solidFill>
          </a:endParaRPr>
        </a:p>
      </dgm:t>
    </dgm:pt>
    <dgm:pt modelId="{F303EA41-29F1-475C-8FBB-57A1493AB674}" type="parTrans" cxnId="{37619189-260A-4C76-B7B7-DC78C4FF8FB9}">
      <dgm:prSet/>
      <dgm:spPr/>
      <dgm:t>
        <a:bodyPr/>
        <a:lstStyle/>
        <a:p>
          <a:endParaRPr lang="en-US"/>
        </a:p>
      </dgm:t>
    </dgm:pt>
    <dgm:pt modelId="{2ACA3260-7807-476D-8D29-ABEF9A48F2D3}" type="sibTrans" cxnId="{37619189-260A-4C76-B7B7-DC78C4FF8FB9}">
      <dgm:prSet/>
      <dgm:spPr/>
      <dgm:t>
        <a:bodyPr/>
        <a:lstStyle/>
        <a:p>
          <a:endParaRPr lang="en-US"/>
        </a:p>
      </dgm:t>
    </dgm:pt>
    <dgm:pt modelId="{BF8BB6F3-1596-41F0-A9D0-28E9DE96C4F5}">
      <dgm:prSet custT="1"/>
      <dgm:spPr>
        <a:solidFill>
          <a:schemeClr val="tx2">
            <a:lumMod val="40000"/>
            <a:lumOff val="60000"/>
          </a:schemeClr>
        </a:solidFill>
        <a:ln>
          <a:solidFill>
            <a:schemeClr val="tx1"/>
          </a:solidFill>
        </a:ln>
      </dgm:spPr>
      <dgm:t>
        <a:bodyPr/>
        <a:lstStyle/>
        <a:p>
          <a:r>
            <a:rPr lang="en-GB" sz="1800" dirty="0">
              <a:solidFill>
                <a:schemeClr val="tx1"/>
              </a:solidFill>
            </a:rPr>
            <a:t>Do not stop a witness who is freely recalling significant events</a:t>
          </a:r>
          <a:r>
            <a:rPr lang="en-GB" sz="2200" dirty="0">
              <a:solidFill>
                <a:schemeClr val="tx1"/>
              </a:solidFill>
            </a:rPr>
            <a:t>.</a:t>
          </a:r>
        </a:p>
      </dgm:t>
    </dgm:pt>
    <dgm:pt modelId="{0357D182-E537-4770-9C9A-D2C7EACAF264}" type="parTrans" cxnId="{876ED601-0B94-487B-BEFB-0D68CB4015C7}">
      <dgm:prSet/>
      <dgm:spPr/>
      <dgm:t>
        <a:bodyPr/>
        <a:lstStyle/>
        <a:p>
          <a:endParaRPr lang="en-US"/>
        </a:p>
      </dgm:t>
    </dgm:pt>
    <dgm:pt modelId="{A90912AD-4C2C-4F75-AC23-74EA192E830F}" type="sibTrans" cxnId="{876ED601-0B94-487B-BEFB-0D68CB4015C7}">
      <dgm:prSet/>
      <dgm:spPr/>
      <dgm:t>
        <a:bodyPr/>
        <a:lstStyle/>
        <a:p>
          <a:endParaRPr lang="en-US"/>
        </a:p>
      </dgm:t>
    </dgm:pt>
    <dgm:pt modelId="{D08BEFED-6FCD-4EE2-8CC2-5D8AE7B0E1ED}">
      <dgm:prSet custT="1"/>
      <dgm:spPr>
        <a:solidFill>
          <a:schemeClr val="accent1">
            <a:lumMod val="40000"/>
            <a:lumOff val="60000"/>
          </a:schemeClr>
        </a:solidFill>
        <a:ln>
          <a:solidFill>
            <a:schemeClr val="tx1"/>
          </a:solidFill>
        </a:ln>
      </dgm:spPr>
      <dgm:t>
        <a:bodyPr/>
        <a:lstStyle/>
        <a:p>
          <a:r>
            <a:rPr lang="en-GB" sz="1800" dirty="0">
              <a:solidFill>
                <a:schemeClr val="tx1"/>
              </a:solidFill>
            </a:rPr>
            <a:t>Where it is necessary to ask questions, they should, as far as possible in the circumstances, be open-ended or specific-closed rather than forced-choice, leading or multiple.</a:t>
          </a:r>
          <a:endParaRPr lang="en-US" sz="1800" dirty="0">
            <a:solidFill>
              <a:schemeClr val="tx1"/>
            </a:solidFill>
          </a:endParaRPr>
        </a:p>
      </dgm:t>
    </dgm:pt>
    <dgm:pt modelId="{A6F795CA-C02A-4C66-A442-1E620045E7C0}" type="parTrans" cxnId="{88E65837-A7D3-408D-9617-12468AD2FC38}">
      <dgm:prSet/>
      <dgm:spPr/>
      <dgm:t>
        <a:bodyPr/>
        <a:lstStyle/>
        <a:p>
          <a:endParaRPr lang="en-US"/>
        </a:p>
      </dgm:t>
    </dgm:pt>
    <dgm:pt modelId="{C18DAA06-4D4B-41F7-80E6-1EDF3BEB3BD5}" type="sibTrans" cxnId="{88E65837-A7D3-408D-9617-12468AD2FC38}">
      <dgm:prSet/>
      <dgm:spPr/>
      <dgm:t>
        <a:bodyPr/>
        <a:lstStyle/>
        <a:p>
          <a:endParaRPr lang="en-US"/>
        </a:p>
      </dgm:t>
    </dgm:pt>
    <dgm:pt modelId="{063DFD0E-DB4D-4705-8E83-D2904706AF65}" type="pres">
      <dgm:prSet presAssocID="{0F0FCF91-6D13-4B52-BFC5-D12463E480BE}" presName="Name0" presStyleCnt="0">
        <dgm:presLayoutVars>
          <dgm:dir/>
          <dgm:resizeHandles val="exact"/>
        </dgm:presLayoutVars>
      </dgm:prSet>
      <dgm:spPr/>
    </dgm:pt>
    <dgm:pt modelId="{457FDC4B-5040-458A-B31E-FD810F5A94C0}" type="pres">
      <dgm:prSet presAssocID="{0F0FCF91-6D13-4B52-BFC5-D12463E480BE}" presName="bkgdShp" presStyleLbl="alignAccFollowNode1" presStyleIdx="0" presStyleCnt="1" custLinFactNeighborX="1140" custLinFactNeighborY="-11732"/>
      <dgm:spPr>
        <a:solidFill>
          <a:schemeClr val="accent1">
            <a:lumMod val="75000"/>
            <a:alpha val="90000"/>
          </a:schemeClr>
        </a:solidFill>
        <a:ln>
          <a:solidFill>
            <a:schemeClr val="tx1">
              <a:alpha val="90000"/>
            </a:schemeClr>
          </a:solidFill>
        </a:ln>
      </dgm:spPr>
    </dgm:pt>
    <dgm:pt modelId="{F562B4B5-6C74-4AE0-A498-89010F3DDE0E}" type="pres">
      <dgm:prSet presAssocID="{0F0FCF91-6D13-4B52-BFC5-D12463E480BE}" presName="linComp" presStyleCnt="0"/>
      <dgm:spPr/>
    </dgm:pt>
    <dgm:pt modelId="{6C08260B-CB4A-430C-9573-9C8C8EB108D8}" type="pres">
      <dgm:prSet presAssocID="{2500BCB2-9762-4DC6-B195-2A2B8EEC0049}" presName="compNode" presStyleCnt="0"/>
      <dgm:spPr/>
    </dgm:pt>
    <dgm:pt modelId="{AC1A446D-7DA9-44C4-839C-9C2F38654801}" type="pres">
      <dgm:prSet presAssocID="{2500BCB2-9762-4DC6-B195-2A2B8EEC0049}" presName="node" presStyleLbl="node1" presStyleIdx="0" presStyleCnt="4">
        <dgm:presLayoutVars>
          <dgm:bulletEnabled val="1"/>
        </dgm:presLayoutVars>
      </dgm:prSet>
      <dgm:spPr/>
    </dgm:pt>
    <dgm:pt modelId="{A37B898B-97B1-431E-8D2D-8C6C34764C86}" type="pres">
      <dgm:prSet presAssocID="{2500BCB2-9762-4DC6-B195-2A2B8EEC0049}" presName="invisiNode" presStyleLbl="node1" presStyleIdx="0" presStyleCnt="4"/>
      <dgm:spPr/>
    </dgm:pt>
    <dgm:pt modelId="{00C97C06-9DFE-4FD3-9DB3-728416538FAC}" type="pres">
      <dgm:prSet presAssocID="{2500BCB2-9762-4DC6-B195-2A2B8EEC0049}" presName="imagNode" presStyleLbl="fgImgPlace1" presStyleIdx="0" presStyleCnt="4"/>
      <dgm:spPr>
        <a:blipFill rotWithShape="1">
          <a:blip xmlns:r="http://schemas.openxmlformats.org/officeDocument/2006/relationships" r:embed="rId1"/>
          <a:stretch>
            <a:fillRect/>
          </a:stretch>
        </a:blipFill>
        <a:ln>
          <a:solidFill>
            <a:schemeClr val="tx1"/>
          </a:solidFill>
        </a:ln>
      </dgm:spPr>
    </dgm:pt>
    <dgm:pt modelId="{3AA5CD7D-58C9-44DF-B07D-D263D3E26D61}" type="pres">
      <dgm:prSet presAssocID="{E8930D92-0BD4-43AD-8100-0B115ACFAE11}" presName="sibTrans" presStyleLbl="sibTrans2D1" presStyleIdx="0" presStyleCnt="0"/>
      <dgm:spPr/>
    </dgm:pt>
    <dgm:pt modelId="{9A1D06BF-30B1-4D1E-A5D7-126E7B5A25AE}" type="pres">
      <dgm:prSet presAssocID="{BF8BB6F3-1596-41F0-A9D0-28E9DE96C4F5}" presName="compNode" presStyleCnt="0"/>
      <dgm:spPr/>
    </dgm:pt>
    <dgm:pt modelId="{DF336DDA-04E2-4B2A-ABFC-F26447FF6CF9}" type="pres">
      <dgm:prSet presAssocID="{BF8BB6F3-1596-41F0-A9D0-28E9DE96C4F5}" presName="node" presStyleLbl="node1" presStyleIdx="1" presStyleCnt="4">
        <dgm:presLayoutVars>
          <dgm:bulletEnabled val="1"/>
        </dgm:presLayoutVars>
      </dgm:prSet>
      <dgm:spPr/>
    </dgm:pt>
    <dgm:pt modelId="{FF52016D-8A77-4903-9387-D833B623E1AA}" type="pres">
      <dgm:prSet presAssocID="{BF8BB6F3-1596-41F0-A9D0-28E9DE96C4F5}" presName="invisiNode" presStyleLbl="node1" presStyleIdx="1" presStyleCnt="4"/>
      <dgm:spPr/>
    </dgm:pt>
    <dgm:pt modelId="{AA363CA3-3FF4-4F85-8C39-082C2CE4EE40}" type="pres">
      <dgm:prSet presAssocID="{BF8BB6F3-1596-41F0-A9D0-28E9DE96C4F5}" presName="imagNode" presStyleLbl="fgImgPlace1" presStyleIdx="1" presStyleCnt="4"/>
      <dgm:spPr>
        <a:blipFill rotWithShape="1">
          <a:blip xmlns:r="http://schemas.openxmlformats.org/officeDocument/2006/relationships" r:embed="rId2"/>
          <a:stretch>
            <a:fillRect/>
          </a:stretch>
        </a:blipFill>
        <a:ln>
          <a:solidFill>
            <a:schemeClr val="tx1"/>
          </a:solidFill>
        </a:ln>
      </dgm:spPr>
    </dgm:pt>
    <dgm:pt modelId="{ED4B1D7A-98C4-4A26-9FFE-64A5A1967A08}" type="pres">
      <dgm:prSet presAssocID="{A90912AD-4C2C-4F75-AC23-74EA192E830F}" presName="sibTrans" presStyleLbl="sibTrans2D1" presStyleIdx="0" presStyleCnt="0"/>
      <dgm:spPr/>
    </dgm:pt>
    <dgm:pt modelId="{E04DF819-3775-4E1F-BD8B-07AA63EBC0AD}" type="pres">
      <dgm:prSet presAssocID="{D08BEFED-6FCD-4EE2-8CC2-5D8AE7B0E1ED}" presName="compNode" presStyleCnt="0"/>
      <dgm:spPr/>
    </dgm:pt>
    <dgm:pt modelId="{6D7FB853-459B-4FD5-95AE-ECFC055059F6}" type="pres">
      <dgm:prSet presAssocID="{D08BEFED-6FCD-4EE2-8CC2-5D8AE7B0E1ED}" presName="node" presStyleLbl="node1" presStyleIdx="2" presStyleCnt="4">
        <dgm:presLayoutVars>
          <dgm:bulletEnabled val="1"/>
        </dgm:presLayoutVars>
      </dgm:prSet>
      <dgm:spPr/>
    </dgm:pt>
    <dgm:pt modelId="{6EA414A3-6F9C-4759-95CF-6730664AC02D}" type="pres">
      <dgm:prSet presAssocID="{D08BEFED-6FCD-4EE2-8CC2-5D8AE7B0E1ED}" presName="invisiNode" presStyleLbl="node1" presStyleIdx="2" presStyleCnt="4"/>
      <dgm:spPr/>
    </dgm:pt>
    <dgm:pt modelId="{91983A78-23AB-49E8-B3B0-4B4737F9A725}" type="pres">
      <dgm:prSet presAssocID="{D08BEFED-6FCD-4EE2-8CC2-5D8AE7B0E1ED}" presName="imagNode" presStyleLbl="fgImgPlace1" presStyleIdx="2" presStyleCnt="4"/>
      <dgm:spPr>
        <a:blipFill rotWithShape="1">
          <a:blip xmlns:r="http://schemas.openxmlformats.org/officeDocument/2006/relationships" r:embed="rId3"/>
          <a:stretch>
            <a:fillRect/>
          </a:stretch>
        </a:blipFill>
        <a:ln>
          <a:solidFill>
            <a:schemeClr val="tx1"/>
          </a:solidFill>
        </a:ln>
      </dgm:spPr>
    </dgm:pt>
    <dgm:pt modelId="{2C174A0C-FC76-4BBD-B35E-C7029EEA74F9}" type="pres">
      <dgm:prSet presAssocID="{C18DAA06-4D4B-41F7-80E6-1EDF3BEB3BD5}" presName="sibTrans" presStyleLbl="sibTrans2D1" presStyleIdx="0" presStyleCnt="0"/>
      <dgm:spPr/>
    </dgm:pt>
    <dgm:pt modelId="{E1A54D3D-ADB2-48D9-A5C5-7B8C784818E7}" type="pres">
      <dgm:prSet presAssocID="{32A9E609-BD84-4C9F-B208-3EF8D60E8928}" presName="compNode" presStyleCnt="0"/>
      <dgm:spPr/>
    </dgm:pt>
    <dgm:pt modelId="{312C029B-62A6-4EF8-861C-7F9EB7D17F68}" type="pres">
      <dgm:prSet presAssocID="{32A9E609-BD84-4C9F-B208-3EF8D60E8928}" presName="node" presStyleLbl="node1" presStyleIdx="3" presStyleCnt="4">
        <dgm:presLayoutVars>
          <dgm:bulletEnabled val="1"/>
        </dgm:presLayoutVars>
      </dgm:prSet>
      <dgm:spPr/>
    </dgm:pt>
    <dgm:pt modelId="{28F90DF3-812F-497B-B60A-584F0C7AC1F9}" type="pres">
      <dgm:prSet presAssocID="{32A9E609-BD84-4C9F-B208-3EF8D60E8928}" presName="invisiNode" presStyleLbl="node1" presStyleIdx="3" presStyleCnt="4"/>
      <dgm:spPr/>
    </dgm:pt>
    <dgm:pt modelId="{12888B46-8BBA-4457-B7E5-E73A01F8A737}" type="pres">
      <dgm:prSet presAssocID="{32A9E609-BD84-4C9F-B208-3EF8D60E8928}" presName="imagNode" presStyleLbl="fgImgPlace1" presStyleIdx="3" presStyleCnt="4"/>
      <dgm:spPr>
        <a:blipFill rotWithShape="1">
          <a:blip xmlns:r="http://schemas.openxmlformats.org/officeDocument/2006/relationships" r:embed="rId4"/>
          <a:stretch>
            <a:fillRect/>
          </a:stretch>
        </a:blipFill>
        <a:ln>
          <a:solidFill>
            <a:schemeClr val="tx1"/>
          </a:solidFill>
        </a:ln>
      </dgm:spPr>
    </dgm:pt>
  </dgm:ptLst>
  <dgm:cxnLst>
    <dgm:cxn modelId="{876ED601-0B94-487B-BEFB-0D68CB4015C7}" srcId="{0F0FCF91-6D13-4B52-BFC5-D12463E480BE}" destId="{BF8BB6F3-1596-41F0-A9D0-28E9DE96C4F5}" srcOrd="1" destOrd="0" parTransId="{0357D182-E537-4770-9C9A-D2C7EACAF264}" sibTransId="{A90912AD-4C2C-4F75-AC23-74EA192E830F}"/>
    <dgm:cxn modelId="{FEBF5E06-34C1-4E38-AD2B-FB548049B639}" type="presOf" srcId="{BF8BB6F3-1596-41F0-A9D0-28E9DE96C4F5}" destId="{DF336DDA-04E2-4B2A-ABFC-F26447FF6CF9}" srcOrd="0" destOrd="0" presId="urn:microsoft.com/office/officeart/2005/8/layout/pList2"/>
    <dgm:cxn modelId="{88E65837-A7D3-408D-9617-12468AD2FC38}" srcId="{0F0FCF91-6D13-4B52-BFC5-D12463E480BE}" destId="{D08BEFED-6FCD-4EE2-8CC2-5D8AE7B0E1ED}" srcOrd="2" destOrd="0" parTransId="{A6F795CA-C02A-4C66-A442-1E620045E7C0}" sibTransId="{C18DAA06-4D4B-41F7-80E6-1EDF3BEB3BD5}"/>
    <dgm:cxn modelId="{4A396E48-66A6-481D-ADE5-5E04F82AC2DB}" type="presOf" srcId="{32A9E609-BD84-4C9F-B208-3EF8D60E8928}" destId="{312C029B-62A6-4EF8-861C-7F9EB7D17F68}" srcOrd="0" destOrd="0" presId="urn:microsoft.com/office/officeart/2005/8/layout/pList2"/>
    <dgm:cxn modelId="{A3C99D84-A6EA-4CDE-9733-0F5DE821C9FD}" type="presOf" srcId="{E8930D92-0BD4-43AD-8100-0B115ACFAE11}" destId="{3AA5CD7D-58C9-44DF-B07D-D263D3E26D61}" srcOrd="0" destOrd="0" presId="urn:microsoft.com/office/officeart/2005/8/layout/pList2"/>
    <dgm:cxn modelId="{A3C09F88-6EE8-4B52-9B5C-D65BF59D5088}" type="presOf" srcId="{D08BEFED-6FCD-4EE2-8CC2-5D8AE7B0E1ED}" destId="{6D7FB853-459B-4FD5-95AE-ECFC055059F6}" srcOrd="0" destOrd="0" presId="urn:microsoft.com/office/officeart/2005/8/layout/pList2"/>
    <dgm:cxn modelId="{37619189-260A-4C76-B7B7-DC78C4FF8FB9}" srcId="{0F0FCF91-6D13-4B52-BFC5-D12463E480BE}" destId="{32A9E609-BD84-4C9F-B208-3EF8D60E8928}" srcOrd="3" destOrd="0" parTransId="{F303EA41-29F1-475C-8FBB-57A1493AB674}" sibTransId="{2ACA3260-7807-476D-8D29-ABEF9A48F2D3}"/>
    <dgm:cxn modelId="{8B1F57B3-971C-4A9A-A591-BC47A72A2CF4}" srcId="{0F0FCF91-6D13-4B52-BFC5-D12463E480BE}" destId="{2500BCB2-9762-4DC6-B195-2A2B8EEC0049}" srcOrd="0" destOrd="0" parTransId="{4EB0C7A1-6C92-4966-BF77-4FC7ED906576}" sibTransId="{E8930D92-0BD4-43AD-8100-0B115ACFAE11}"/>
    <dgm:cxn modelId="{BA432BCA-21CD-417B-A518-48E7C6837CEB}" type="presOf" srcId="{2500BCB2-9762-4DC6-B195-2A2B8EEC0049}" destId="{AC1A446D-7DA9-44C4-839C-9C2F38654801}" srcOrd="0" destOrd="0" presId="urn:microsoft.com/office/officeart/2005/8/layout/pList2"/>
    <dgm:cxn modelId="{2672BDD2-4B1D-41E0-A46B-92F3CF4FEFDE}" type="presOf" srcId="{A90912AD-4C2C-4F75-AC23-74EA192E830F}" destId="{ED4B1D7A-98C4-4A26-9FFE-64A5A1967A08}" srcOrd="0" destOrd="0" presId="urn:microsoft.com/office/officeart/2005/8/layout/pList2"/>
    <dgm:cxn modelId="{B5F339E3-52DB-4B05-93D6-8EC10706F999}" type="presOf" srcId="{C18DAA06-4D4B-41F7-80E6-1EDF3BEB3BD5}" destId="{2C174A0C-FC76-4BBD-B35E-C7029EEA74F9}" srcOrd="0" destOrd="0" presId="urn:microsoft.com/office/officeart/2005/8/layout/pList2"/>
    <dgm:cxn modelId="{EBF328F0-EB56-4D8A-AD14-12F293F76632}" type="presOf" srcId="{0F0FCF91-6D13-4B52-BFC5-D12463E480BE}" destId="{063DFD0E-DB4D-4705-8E83-D2904706AF65}" srcOrd="0" destOrd="0" presId="urn:microsoft.com/office/officeart/2005/8/layout/pList2"/>
    <dgm:cxn modelId="{BEC3802D-8590-4AE9-8938-73B4C49BAEEC}" type="presParOf" srcId="{063DFD0E-DB4D-4705-8E83-D2904706AF65}" destId="{457FDC4B-5040-458A-B31E-FD810F5A94C0}" srcOrd="0" destOrd="0" presId="urn:microsoft.com/office/officeart/2005/8/layout/pList2"/>
    <dgm:cxn modelId="{F2D4F874-E528-4964-BBE3-507A646E078C}" type="presParOf" srcId="{063DFD0E-DB4D-4705-8E83-D2904706AF65}" destId="{F562B4B5-6C74-4AE0-A498-89010F3DDE0E}" srcOrd="1" destOrd="0" presId="urn:microsoft.com/office/officeart/2005/8/layout/pList2"/>
    <dgm:cxn modelId="{44185342-CA35-4315-8D5D-FA9C02B013AC}" type="presParOf" srcId="{F562B4B5-6C74-4AE0-A498-89010F3DDE0E}" destId="{6C08260B-CB4A-430C-9573-9C8C8EB108D8}" srcOrd="0" destOrd="0" presId="urn:microsoft.com/office/officeart/2005/8/layout/pList2"/>
    <dgm:cxn modelId="{7D6BF4DC-4F96-416A-92E1-18B3EEB7F146}" type="presParOf" srcId="{6C08260B-CB4A-430C-9573-9C8C8EB108D8}" destId="{AC1A446D-7DA9-44C4-839C-9C2F38654801}" srcOrd="0" destOrd="0" presId="urn:microsoft.com/office/officeart/2005/8/layout/pList2"/>
    <dgm:cxn modelId="{8C639D76-D4BC-40A1-B33C-CC2F1F4B358E}" type="presParOf" srcId="{6C08260B-CB4A-430C-9573-9C8C8EB108D8}" destId="{A37B898B-97B1-431E-8D2D-8C6C34764C86}" srcOrd="1" destOrd="0" presId="urn:microsoft.com/office/officeart/2005/8/layout/pList2"/>
    <dgm:cxn modelId="{44E488F7-10B1-4536-8AC9-BCB0B7073DA8}" type="presParOf" srcId="{6C08260B-CB4A-430C-9573-9C8C8EB108D8}" destId="{00C97C06-9DFE-4FD3-9DB3-728416538FAC}" srcOrd="2" destOrd="0" presId="urn:microsoft.com/office/officeart/2005/8/layout/pList2"/>
    <dgm:cxn modelId="{E384C735-0C48-409B-8E13-F6B203A4107A}" type="presParOf" srcId="{F562B4B5-6C74-4AE0-A498-89010F3DDE0E}" destId="{3AA5CD7D-58C9-44DF-B07D-D263D3E26D61}" srcOrd="1" destOrd="0" presId="urn:microsoft.com/office/officeart/2005/8/layout/pList2"/>
    <dgm:cxn modelId="{0F361767-9326-49D7-B61C-2850FEE148AE}" type="presParOf" srcId="{F562B4B5-6C74-4AE0-A498-89010F3DDE0E}" destId="{9A1D06BF-30B1-4D1E-A5D7-126E7B5A25AE}" srcOrd="2" destOrd="0" presId="urn:microsoft.com/office/officeart/2005/8/layout/pList2"/>
    <dgm:cxn modelId="{C1FE4F2D-3C00-46B2-AA83-B376B7A643BB}" type="presParOf" srcId="{9A1D06BF-30B1-4D1E-A5D7-126E7B5A25AE}" destId="{DF336DDA-04E2-4B2A-ABFC-F26447FF6CF9}" srcOrd="0" destOrd="0" presId="urn:microsoft.com/office/officeart/2005/8/layout/pList2"/>
    <dgm:cxn modelId="{8EA1A3E4-C377-4C9E-B1C5-48FD6C3E15AD}" type="presParOf" srcId="{9A1D06BF-30B1-4D1E-A5D7-126E7B5A25AE}" destId="{FF52016D-8A77-4903-9387-D833B623E1AA}" srcOrd="1" destOrd="0" presId="urn:microsoft.com/office/officeart/2005/8/layout/pList2"/>
    <dgm:cxn modelId="{774A4C75-33CB-4027-B205-7AD701E3D983}" type="presParOf" srcId="{9A1D06BF-30B1-4D1E-A5D7-126E7B5A25AE}" destId="{AA363CA3-3FF4-4F85-8C39-082C2CE4EE40}" srcOrd="2" destOrd="0" presId="urn:microsoft.com/office/officeart/2005/8/layout/pList2"/>
    <dgm:cxn modelId="{19B03F9E-591A-41CA-A4B4-3D10C29B3E21}" type="presParOf" srcId="{F562B4B5-6C74-4AE0-A498-89010F3DDE0E}" destId="{ED4B1D7A-98C4-4A26-9FFE-64A5A1967A08}" srcOrd="3" destOrd="0" presId="urn:microsoft.com/office/officeart/2005/8/layout/pList2"/>
    <dgm:cxn modelId="{6D36A802-46DC-46B7-976F-223DECB61263}" type="presParOf" srcId="{F562B4B5-6C74-4AE0-A498-89010F3DDE0E}" destId="{E04DF819-3775-4E1F-BD8B-07AA63EBC0AD}" srcOrd="4" destOrd="0" presId="urn:microsoft.com/office/officeart/2005/8/layout/pList2"/>
    <dgm:cxn modelId="{52058823-8215-4B99-B7B2-3C51C2772415}" type="presParOf" srcId="{E04DF819-3775-4E1F-BD8B-07AA63EBC0AD}" destId="{6D7FB853-459B-4FD5-95AE-ECFC055059F6}" srcOrd="0" destOrd="0" presId="urn:microsoft.com/office/officeart/2005/8/layout/pList2"/>
    <dgm:cxn modelId="{0431F0B3-DA17-4035-8BCB-5D34B44CE148}" type="presParOf" srcId="{E04DF819-3775-4E1F-BD8B-07AA63EBC0AD}" destId="{6EA414A3-6F9C-4759-95CF-6730664AC02D}" srcOrd="1" destOrd="0" presId="urn:microsoft.com/office/officeart/2005/8/layout/pList2"/>
    <dgm:cxn modelId="{ADC80CEF-528C-4B81-9B43-3D017DAE7BE2}" type="presParOf" srcId="{E04DF819-3775-4E1F-BD8B-07AA63EBC0AD}" destId="{91983A78-23AB-49E8-B3B0-4B4737F9A725}" srcOrd="2" destOrd="0" presId="urn:microsoft.com/office/officeart/2005/8/layout/pList2"/>
    <dgm:cxn modelId="{FCF139C4-1FBD-439C-BBF1-166FFCC1AE0D}" type="presParOf" srcId="{F562B4B5-6C74-4AE0-A498-89010F3DDE0E}" destId="{2C174A0C-FC76-4BBD-B35E-C7029EEA74F9}" srcOrd="5" destOrd="0" presId="urn:microsoft.com/office/officeart/2005/8/layout/pList2"/>
    <dgm:cxn modelId="{C298FDEA-BEBB-4DC0-BFF2-666B9C1D4043}" type="presParOf" srcId="{F562B4B5-6C74-4AE0-A498-89010F3DDE0E}" destId="{E1A54D3D-ADB2-48D9-A5C5-7B8C784818E7}" srcOrd="6" destOrd="0" presId="urn:microsoft.com/office/officeart/2005/8/layout/pList2"/>
    <dgm:cxn modelId="{1D4D1591-381D-4B6A-890D-D03F50BBE8B6}" type="presParOf" srcId="{E1A54D3D-ADB2-48D9-A5C5-7B8C784818E7}" destId="{312C029B-62A6-4EF8-861C-7F9EB7D17F68}" srcOrd="0" destOrd="0" presId="urn:microsoft.com/office/officeart/2005/8/layout/pList2"/>
    <dgm:cxn modelId="{EF50D9A0-EFAD-41AC-B6C2-CAB830D9A965}" type="presParOf" srcId="{E1A54D3D-ADB2-48D9-A5C5-7B8C784818E7}" destId="{28F90DF3-812F-497B-B60A-584F0C7AC1F9}" srcOrd="1" destOrd="0" presId="urn:microsoft.com/office/officeart/2005/8/layout/pList2"/>
    <dgm:cxn modelId="{B0CC162C-E337-4EDD-B0A8-E4EB2901EB17}" type="presParOf" srcId="{E1A54D3D-ADB2-48D9-A5C5-7B8C784818E7}" destId="{12888B46-8BBA-4457-B7E5-E73A01F8A737}"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8EE5692-FF29-4880-B295-123306F5D104}" type="doc">
      <dgm:prSet loTypeId="urn:microsoft.com/office/officeart/2005/8/layout/pList2" loCatId="list" qsTypeId="urn:microsoft.com/office/officeart/2005/8/quickstyle/simple1" qsCatId="simple" csTypeId="urn:microsoft.com/office/officeart/2005/8/colors/accent1_2" csCatId="accent1" phldr="1"/>
      <dgm:spPr/>
    </dgm:pt>
    <dgm:pt modelId="{056B21B6-CA62-49EE-A841-A4CE22837487}">
      <dgm:prSet phldrT="[Text]" custT="1"/>
      <dgm:spPr>
        <a:solidFill>
          <a:schemeClr val="accent3">
            <a:lumMod val="40000"/>
            <a:lumOff val="60000"/>
          </a:schemeClr>
        </a:solidFill>
        <a:ln>
          <a:solidFill>
            <a:schemeClr val="tx1"/>
          </a:solidFill>
        </a:ln>
      </dgm:spPr>
      <dgm:t>
        <a:bodyPr/>
        <a:lstStyle/>
        <a:p>
          <a:r>
            <a:rPr lang="en-GB" sz="1900" dirty="0">
              <a:solidFill>
                <a:schemeClr val="tx1"/>
              </a:solidFill>
            </a:rPr>
            <a:t>Make a comprehensive note of the discussion, taking care to record the timing, setting and people present as well as what was said by the witness and anybody else present (particularly the actual questions asked of the witness).</a:t>
          </a:r>
          <a:endParaRPr lang="en-US" sz="1900" dirty="0">
            <a:solidFill>
              <a:schemeClr val="tx1"/>
            </a:solidFill>
          </a:endParaRPr>
        </a:p>
      </dgm:t>
    </dgm:pt>
    <dgm:pt modelId="{B7420101-0FDA-481B-A498-068C2B72A5D5}" type="parTrans" cxnId="{BF354592-07C5-46C6-A910-45089CD84641}">
      <dgm:prSet/>
      <dgm:spPr/>
      <dgm:t>
        <a:bodyPr/>
        <a:lstStyle/>
        <a:p>
          <a:endParaRPr lang="en-US"/>
        </a:p>
      </dgm:t>
    </dgm:pt>
    <dgm:pt modelId="{9D98A7AA-7210-4E4B-A982-D2AB5F51A7B6}" type="sibTrans" cxnId="{BF354592-07C5-46C6-A910-45089CD84641}">
      <dgm:prSet/>
      <dgm:spPr/>
      <dgm:t>
        <a:bodyPr/>
        <a:lstStyle/>
        <a:p>
          <a:endParaRPr lang="en-US"/>
        </a:p>
      </dgm:t>
    </dgm:pt>
    <dgm:pt modelId="{3862D128-B2DF-4B75-A932-D8F993F0BC49}">
      <dgm:prSet phldrT="[Text]" custT="1"/>
      <dgm:spPr>
        <a:solidFill>
          <a:schemeClr val="accent3">
            <a:lumMod val="20000"/>
            <a:lumOff val="80000"/>
          </a:schemeClr>
        </a:solidFill>
        <a:ln>
          <a:solidFill>
            <a:schemeClr val="tx1"/>
          </a:solidFill>
        </a:ln>
      </dgm:spPr>
      <dgm:t>
        <a:bodyPr/>
        <a:lstStyle/>
        <a:p>
          <a:r>
            <a:rPr lang="en-GB" sz="1900" dirty="0">
              <a:solidFill>
                <a:schemeClr val="tx1"/>
              </a:solidFill>
            </a:rPr>
            <a:t>Fully record any comments made by the witness or events that might be relevant to the legal process up to the time of the interview.</a:t>
          </a:r>
          <a:endParaRPr lang="en-US" sz="1900" dirty="0">
            <a:solidFill>
              <a:schemeClr val="tx1"/>
            </a:solidFill>
          </a:endParaRPr>
        </a:p>
      </dgm:t>
    </dgm:pt>
    <dgm:pt modelId="{6A8FCA7B-C317-4E5D-9B7B-73130496C621}" type="parTrans" cxnId="{3F1AD8F2-CCBE-4853-91FD-FD0E89BA03C7}">
      <dgm:prSet/>
      <dgm:spPr/>
      <dgm:t>
        <a:bodyPr/>
        <a:lstStyle/>
        <a:p>
          <a:endParaRPr lang="en-US"/>
        </a:p>
      </dgm:t>
    </dgm:pt>
    <dgm:pt modelId="{8B64776D-6805-4070-AC0B-5DDE5C2C0E2E}" type="sibTrans" cxnId="{3F1AD8F2-CCBE-4853-91FD-FD0E89BA03C7}">
      <dgm:prSet/>
      <dgm:spPr/>
      <dgm:t>
        <a:bodyPr/>
        <a:lstStyle/>
        <a:p>
          <a:endParaRPr lang="en-US"/>
        </a:p>
      </dgm:t>
    </dgm:pt>
    <dgm:pt modelId="{59210BBE-27DC-4975-AF40-1AAB5A96962D}">
      <dgm:prSet custT="1"/>
      <dgm:spPr>
        <a:solidFill>
          <a:schemeClr val="accent1">
            <a:lumMod val="20000"/>
            <a:lumOff val="80000"/>
          </a:schemeClr>
        </a:solidFill>
        <a:ln>
          <a:solidFill>
            <a:schemeClr val="tx1"/>
          </a:solidFill>
        </a:ln>
      </dgm:spPr>
      <dgm:t>
        <a:bodyPr/>
        <a:lstStyle/>
        <a:p>
          <a:r>
            <a:rPr lang="en-GB" sz="1900" dirty="0">
              <a:solidFill>
                <a:schemeClr val="tx1"/>
              </a:solidFill>
            </a:rPr>
            <a:t>Make a note of the demeanour of the witness and anything else that might be relevant to any subsequent formal interview or the wider investigation.</a:t>
          </a:r>
          <a:endParaRPr lang="en-US" sz="1900" dirty="0">
            <a:solidFill>
              <a:schemeClr val="tx1"/>
            </a:solidFill>
          </a:endParaRPr>
        </a:p>
      </dgm:t>
    </dgm:pt>
    <dgm:pt modelId="{E6C606C5-ECE4-4358-984A-BB5328814EA2}" type="sibTrans" cxnId="{4B9C11AB-C22C-478F-B935-9204B8E89376}">
      <dgm:prSet/>
      <dgm:spPr/>
      <dgm:t>
        <a:bodyPr/>
        <a:lstStyle/>
        <a:p>
          <a:endParaRPr lang="en-US"/>
        </a:p>
      </dgm:t>
    </dgm:pt>
    <dgm:pt modelId="{5BFD1B4B-883D-4022-87BB-2EB67D1ECE41}" type="parTrans" cxnId="{4B9C11AB-C22C-478F-B935-9204B8E89376}">
      <dgm:prSet/>
      <dgm:spPr/>
      <dgm:t>
        <a:bodyPr/>
        <a:lstStyle/>
        <a:p>
          <a:endParaRPr lang="en-US"/>
        </a:p>
      </dgm:t>
    </dgm:pt>
    <dgm:pt modelId="{9C2F2913-64F1-4F24-B8E8-D427B78038FF}" type="pres">
      <dgm:prSet presAssocID="{38EE5692-FF29-4880-B295-123306F5D104}" presName="Name0" presStyleCnt="0">
        <dgm:presLayoutVars>
          <dgm:dir/>
          <dgm:resizeHandles val="exact"/>
        </dgm:presLayoutVars>
      </dgm:prSet>
      <dgm:spPr/>
    </dgm:pt>
    <dgm:pt modelId="{3F2AE655-044F-4EC6-AA11-A1A6EFB4D317}" type="pres">
      <dgm:prSet presAssocID="{38EE5692-FF29-4880-B295-123306F5D104}" presName="bkgdShp" presStyleLbl="alignAccFollowNode1" presStyleIdx="0" presStyleCnt="1"/>
      <dgm:spPr>
        <a:solidFill>
          <a:schemeClr val="accent1">
            <a:lumMod val="75000"/>
            <a:alpha val="90000"/>
          </a:schemeClr>
        </a:solidFill>
        <a:ln>
          <a:solidFill>
            <a:schemeClr val="tx1">
              <a:alpha val="90000"/>
            </a:schemeClr>
          </a:solidFill>
        </a:ln>
      </dgm:spPr>
    </dgm:pt>
    <dgm:pt modelId="{3CB3F591-FA48-42F3-8BC1-909BC58E8EB3}" type="pres">
      <dgm:prSet presAssocID="{38EE5692-FF29-4880-B295-123306F5D104}" presName="linComp" presStyleCnt="0"/>
      <dgm:spPr/>
    </dgm:pt>
    <dgm:pt modelId="{A699C126-E1AA-4EC3-A586-4EF9CA81C2B4}" type="pres">
      <dgm:prSet presAssocID="{056B21B6-CA62-49EE-A841-A4CE22837487}" presName="compNode" presStyleCnt="0"/>
      <dgm:spPr/>
    </dgm:pt>
    <dgm:pt modelId="{6C0F9341-968D-4C3E-8DC3-9BEB08BA2E4F}" type="pres">
      <dgm:prSet presAssocID="{056B21B6-CA62-49EE-A841-A4CE22837487}" presName="node" presStyleLbl="node1" presStyleIdx="0" presStyleCnt="3">
        <dgm:presLayoutVars>
          <dgm:bulletEnabled val="1"/>
        </dgm:presLayoutVars>
      </dgm:prSet>
      <dgm:spPr/>
    </dgm:pt>
    <dgm:pt modelId="{118B5EEF-33EC-4783-AF34-88BB4B629B1C}" type="pres">
      <dgm:prSet presAssocID="{056B21B6-CA62-49EE-A841-A4CE22837487}" presName="invisiNode" presStyleLbl="node1" presStyleIdx="0" presStyleCnt="3"/>
      <dgm:spPr/>
    </dgm:pt>
    <dgm:pt modelId="{CB370B49-9BEE-4712-8033-867123DC6C17}" type="pres">
      <dgm:prSet presAssocID="{056B21B6-CA62-49EE-A841-A4CE22837487}"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312C3203-849E-4C2C-A8ED-D4D3C5689F6B}" type="pres">
      <dgm:prSet presAssocID="{9D98A7AA-7210-4E4B-A982-D2AB5F51A7B6}" presName="sibTrans" presStyleLbl="sibTrans2D1" presStyleIdx="0" presStyleCnt="0"/>
      <dgm:spPr/>
    </dgm:pt>
    <dgm:pt modelId="{8BF28A27-DBD3-4972-A591-EEA5AF31F616}" type="pres">
      <dgm:prSet presAssocID="{59210BBE-27DC-4975-AF40-1AAB5A96962D}" presName="compNode" presStyleCnt="0"/>
      <dgm:spPr/>
    </dgm:pt>
    <dgm:pt modelId="{52339581-9EA2-4610-B43A-388CBE0ACB1D}" type="pres">
      <dgm:prSet presAssocID="{59210BBE-27DC-4975-AF40-1AAB5A96962D}" presName="node" presStyleLbl="node1" presStyleIdx="1" presStyleCnt="3">
        <dgm:presLayoutVars>
          <dgm:bulletEnabled val="1"/>
        </dgm:presLayoutVars>
      </dgm:prSet>
      <dgm:spPr/>
    </dgm:pt>
    <dgm:pt modelId="{1246A560-70B4-4279-A1E5-DB12828C614A}" type="pres">
      <dgm:prSet presAssocID="{59210BBE-27DC-4975-AF40-1AAB5A96962D}" presName="invisiNode" presStyleLbl="node1" presStyleIdx="1" presStyleCnt="3"/>
      <dgm:spPr/>
    </dgm:pt>
    <dgm:pt modelId="{36245424-26B0-485C-A76D-5A382AA1B316}" type="pres">
      <dgm:prSet presAssocID="{59210BBE-27DC-4975-AF40-1AAB5A96962D}"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A85A7DBF-1BC6-405F-95FC-31C79B9467A3}" type="pres">
      <dgm:prSet presAssocID="{E6C606C5-ECE4-4358-984A-BB5328814EA2}" presName="sibTrans" presStyleLbl="sibTrans2D1" presStyleIdx="0" presStyleCnt="0"/>
      <dgm:spPr/>
    </dgm:pt>
    <dgm:pt modelId="{FE1531C7-1237-48A1-97F0-13C7E3790E5E}" type="pres">
      <dgm:prSet presAssocID="{3862D128-B2DF-4B75-A932-D8F993F0BC49}" presName="compNode" presStyleCnt="0"/>
      <dgm:spPr/>
    </dgm:pt>
    <dgm:pt modelId="{E21B7D92-A680-49A4-895E-58A044CE11CA}" type="pres">
      <dgm:prSet presAssocID="{3862D128-B2DF-4B75-A932-D8F993F0BC49}" presName="node" presStyleLbl="node1" presStyleIdx="2" presStyleCnt="3">
        <dgm:presLayoutVars>
          <dgm:bulletEnabled val="1"/>
        </dgm:presLayoutVars>
      </dgm:prSet>
      <dgm:spPr/>
    </dgm:pt>
    <dgm:pt modelId="{60EF4CB2-F6A2-4A21-8A1F-40D3C923B5CA}" type="pres">
      <dgm:prSet presAssocID="{3862D128-B2DF-4B75-A932-D8F993F0BC49}" presName="invisiNode" presStyleLbl="node1" presStyleIdx="2" presStyleCnt="3"/>
      <dgm:spPr/>
    </dgm:pt>
    <dgm:pt modelId="{14C5D2CB-6BFC-496D-8999-5A6C119F778C}" type="pres">
      <dgm:prSet presAssocID="{3862D128-B2DF-4B75-A932-D8F993F0BC49}"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84826E21-345C-47B1-8B18-2EC6D06FD6F8}" type="presOf" srcId="{59210BBE-27DC-4975-AF40-1AAB5A96962D}" destId="{52339581-9EA2-4610-B43A-388CBE0ACB1D}" srcOrd="0" destOrd="0" presId="urn:microsoft.com/office/officeart/2005/8/layout/pList2"/>
    <dgm:cxn modelId="{8ED0E483-0A0A-48EE-9B00-6A8BAA08D70C}" type="presOf" srcId="{3862D128-B2DF-4B75-A932-D8F993F0BC49}" destId="{E21B7D92-A680-49A4-895E-58A044CE11CA}" srcOrd="0" destOrd="0" presId="urn:microsoft.com/office/officeart/2005/8/layout/pList2"/>
    <dgm:cxn modelId="{5D09768B-10DA-4205-86DA-8BC854B73F06}" type="presOf" srcId="{056B21B6-CA62-49EE-A841-A4CE22837487}" destId="{6C0F9341-968D-4C3E-8DC3-9BEB08BA2E4F}" srcOrd="0" destOrd="0" presId="urn:microsoft.com/office/officeart/2005/8/layout/pList2"/>
    <dgm:cxn modelId="{BF354592-07C5-46C6-A910-45089CD84641}" srcId="{38EE5692-FF29-4880-B295-123306F5D104}" destId="{056B21B6-CA62-49EE-A841-A4CE22837487}" srcOrd="0" destOrd="0" parTransId="{B7420101-0FDA-481B-A498-068C2B72A5D5}" sibTransId="{9D98A7AA-7210-4E4B-A982-D2AB5F51A7B6}"/>
    <dgm:cxn modelId="{4B9C11AB-C22C-478F-B935-9204B8E89376}" srcId="{38EE5692-FF29-4880-B295-123306F5D104}" destId="{59210BBE-27DC-4975-AF40-1AAB5A96962D}" srcOrd="1" destOrd="0" parTransId="{5BFD1B4B-883D-4022-87BB-2EB67D1ECE41}" sibTransId="{E6C606C5-ECE4-4358-984A-BB5328814EA2}"/>
    <dgm:cxn modelId="{323983C3-0B2F-4BA9-B26C-FB9EF2B0AC3D}" type="presOf" srcId="{E6C606C5-ECE4-4358-984A-BB5328814EA2}" destId="{A85A7DBF-1BC6-405F-95FC-31C79B9467A3}" srcOrd="0" destOrd="0" presId="urn:microsoft.com/office/officeart/2005/8/layout/pList2"/>
    <dgm:cxn modelId="{5E0598D6-BC64-428F-A976-D4D17F7AE067}" type="presOf" srcId="{38EE5692-FF29-4880-B295-123306F5D104}" destId="{9C2F2913-64F1-4F24-B8E8-D427B78038FF}" srcOrd="0" destOrd="0" presId="urn:microsoft.com/office/officeart/2005/8/layout/pList2"/>
    <dgm:cxn modelId="{3F1AD8F2-CCBE-4853-91FD-FD0E89BA03C7}" srcId="{38EE5692-FF29-4880-B295-123306F5D104}" destId="{3862D128-B2DF-4B75-A932-D8F993F0BC49}" srcOrd="2" destOrd="0" parTransId="{6A8FCA7B-C317-4E5D-9B7B-73130496C621}" sibTransId="{8B64776D-6805-4070-AC0B-5DDE5C2C0E2E}"/>
    <dgm:cxn modelId="{DD398EF4-F3A0-4A29-B436-6BB2ABC89143}" type="presOf" srcId="{9D98A7AA-7210-4E4B-A982-D2AB5F51A7B6}" destId="{312C3203-849E-4C2C-A8ED-D4D3C5689F6B}" srcOrd="0" destOrd="0" presId="urn:microsoft.com/office/officeart/2005/8/layout/pList2"/>
    <dgm:cxn modelId="{E8332398-E905-4A1B-9736-88BF8E650EB8}" type="presParOf" srcId="{9C2F2913-64F1-4F24-B8E8-D427B78038FF}" destId="{3F2AE655-044F-4EC6-AA11-A1A6EFB4D317}" srcOrd="0" destOrd="0" presId="urn:microsoft.com/office/officeart/2005/8/layout/pList2"/>
    <dgm:cxn modelId="{2CD88421-E65F-444F-8A8B-9D26F330973E}" type="presParOf" srcId="{9C2F2913-64F1-4F24-B8E8-D427B78038FF}" destId="{3CB3F591-FA48-42F3-8BC1-909BC58E8EB3}" srcOrd="1" destOrd="0" presId="urn:microsoft.com/office/officeart/2005/8/layout/pList2"/>
    <dgm:cxn modelId="{2690C280-8A6C-4BB2-B2C0-55847699819E}" type="presParOf" srcId="{3CB3F591-FA48-42F3-8BC1-909BC58E8EB3}" destId="{A699C126-E1AA-4EC3-A586-4EF9CA81C2B4}" srcOrd="0" destOrd="0" presId="urn:microsoft.com/office/officeart/2005/8/layout/pList2"/>
    <dgm:cxn modelId="{5798FB84-6B03-4EAA-8004-A77CA57279F8}" type="presParOf" srcId="{A699C126-E1AA-4EC3-A586-4EF9CA81C2B4}" destId="{6C0F9341-968D-4C3E-8DC3-9BEB08BA2E4F}" srcOrd="0" destOrd="0" presId="urn:microsoft.com/office/officeart/2005/8/layout/pList2"/>
    <dgm:cxn modelId="{5BDB9749-85A1-4076-AD6E-52EF95E80EB4}" type="presParOf" srcId="{A699C126-E1AA-4EC3-A586-4EF9CA81C2B4}" destId="{118B5EEF-33EC-4783-AF34-88BB4B629B1C}" srcOrd="1" destOrd="0" presId="urn:microsoft.com/office/officeart/2005/8/layout/pList2"/>
    <dgm:cxn modelId="{9AC019B3-B1E3-4327-A822-B58D8EDA3EAE}" type="presParOf" srcId="{A699C126-E1AA-4EC3-A586-4EF9CA81C2B4}" destId="{CB370B49-9BEE-4712-8033-867123DC6C17}" srcOrd="2" destOrd="0" presId="urn:microsoft.com/office/officeart/2005/8/layout/pList2"/>
    <dgm:cxn modelId="{E4DF193C-B263-4EDC-BBA5-8DA2912063DF}" type="presParOf" srcId="{3CB3F591-FA48-42F3-8BC1-909BC58E8EB3}" destId="{312C3203-849E-4C2C-A8ED-D4D3C5689F6B}" srcOrd="1" destOrd="0" presId="urn:microsoft.com/office/officeart/2005/8/layout/pList2"/>
    <dgm:cxn modelId="{600F37A4-FB9D-4308-8718-428B42D9FB80}" type="presParOf" srcId="{3CB3F591-FA48-42F3-8BC1-909BC58E8EB3}" destId="{8BF28A27-DBD3-4972-A591-EEA5AF31F616}" srcOrd="2" destOrd="0" presId="urn:microsoft.com/office/officeart/2005/8/layout/pList2"/>
    <dgm:cxn modelId="{67EB9413-873A-477B-9913-A2E5AA0C1591}" type="presParOf" srcId="{8BF28A27-DBD3-4972-A591-EEA5AF31F616}" destId="{52339581-9EA2-4610-B43A-388CBE0ACB1D}" srcOrd="0" destOrd="0" presId="urn:microsoft.com/office/officeart/2005/8/layout/pList2"/>
    <dgm:cxn modelId="{82657F4F-810F-4EBD-A011-D0032D1BE76D}" type="presParOf" srcId="{8BF28A27-DBD3-4972-A591-EEA5AF31F616}" destId="{1246A560-70B4-4279-A1E5-DB12828C614A}" srcOrd="1" destOrd="0" presId="urn:microsoft.com/office/officeart/2005/8/layout/pList2"/>
    <dgm:cxn modelId="{5F1DAE8A-EDB8-4436-9B3D-A356B827D171}" type="presParOf" srcId="{8BF28A27-DBD3-4972-A591-EEA5AF31F616}" destId="{36245424-26B0-485C-A76D-5A382AA1B316}" srcOrd="2" destOrd="0" presId="urn:microsoft.com/office/officeart/2005/8/layout/pList2"/>
    <dgm:cxn modelId="{59A8EDCB-6E19-4303-B6F2-72DE285E0BEA}" type="presParOf" srcId="{3CB3F591-FA48-42F3-8BC1-909BC58E8EB3}" destId="{A85A7DBF-1BC6-405F-95FC-31C79B9467A3}" srcOrd="3" destOrd="0" presId="urn:microsoft.com/office/officeart/2005/8/layout/pList2"/>
    <dgm:cxn modelId="{1A260F5B-4F61-45DB-8613-2E46D61D48CE}" type="presParOf" srcId="{3CB3F591-FA48-42F3-8BC1-909BC58E8EB3}" destId="{FE1531C7-1237-48A1-97F0-13C7E3790E5E}" srcOrd="4" destOrd="0" presId="urn:microsoft.com/office/officeart/2005/8/layout/pList2"/>
    <dgm:cxn modelId="{0E0E790D-8C44-4185-AEAD-71273016B73D}" type="presParOf" srcId="{FE1531C7-1237-48A1-97F0-13C7E3790E5E}" destId="{E21B7D92-A680-49A4-895E-58A044CE11CA}" srcOrd="0" destOrd="0" presId="urn:microsoft.com/office/officeart/2005/8/layout/pList2"/>
    <dgm:cxn modelId="{08D9D548-C6FA-40A6-B146-1E1D50846ECC}" type="presParOf" srcId="{FE1531C7-1237-48A1-97F0-13C7E3790E5E}" destId="{60EF4CB2-F6A2-4A21-8A1F-40D3C923B5CA}" srcOrd="1" destOrd="0" presId="urn:microsoft.com/office/officeart/2005/8/layout/pList2"/>
    <dgm:cxn modelId="{0547303C-C862-4964-B6A7-1DDBDEB359CB}" type="presParOf" srcId="{FE1531C7-1237-48A1-97F0-13C7E3790E5E}" destId="{14C5D2CB-6BFC-496D-8999-5A6C119F778C}"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FC024A2-FF0F-47A0-8B5F-BC6371028A9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F034A45-25DA-4854-9977-D5BEE6D3F87A}">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This may arise, for example, where others say that the alleged offender was carrying an object or that the alleged offender’s behavior was unusual or there was something particular about their description or vehicle, but this is not mentioned by the witness</a:t>
          </a:r>
        </a:p>
      </dgm:t>
    </dgm:pt>
    <dgm:pt modelId="{AC2504DA-78EE-4692-93E7-7C16CE758129}" type="parTrans" cxnId="{A9B77A5D-AC0C-472D-B3FB-5FDCD1969859}">
      <dgm:prSet/>
      <dgm:spPr/>
      <dgm:t>
        <a:bodyPr/>
        <a:lstStyle/>
        <a:p>
          <a:endParaRPr lang="en-US"/>
        </a:p>
      </dgm:t>
    </dgm:pt>
    <dgm:pt modelId="{AA85727C-0961-4ED5-8CA2-F43FC27B5636}" type="sibTrans" cxnId="{A9B77A5D-AC0C-472D-B3FB-5FDCD1969859}">
      <dgm:prSet/>
      <dgm:spPr/>
      <dgm:t>
        <a:bodyPr/>
        <a:lstStyle/>
        <a:p>
          <a:endParaRPr lang="en-US"/>
        </a:p>
      </dgm:t>
    </dgm:pt>
    <dgm:pt modelId="{454C888B-95EF-448B-B273-D5837D0738F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Such a question should only be asked after the witness account has been fully explored at the end of the interview </a:t>
          </a:r>
        </a:p>
      </dgm:t>
    </dgm:pt>
    <dgm:pt modelId="{BF7804C6-933F-48D0-A54D-9843C1672573}" type="parTrans" cxnId="{6EF9AE1F-1CFC-4BDF-9D03-0488DD10F7D4}">
      <dgm:prSet/>
      <dgm:spPr/>
      <dgm:t>
        <a:bodyPr/>
        <a:lstStyle/>
        <a:p>
          <a:endParaRPr lang="en-US"/>
        </a:p>
      </dgm:t>
    </dgm:pt>
    <dgm:pt modelId="{8B37FFDD-AEFE-43F3-80B9-4E5E9AE59F91}" type="sibTrans" cxnId="{6EF9AE1F-1CFC-4BDF-9D03-0488DD10F7D4}">
      <dgm:prSet/>
      <dgm:spPr/>
      <dgm:t>
        <a:bodyPr/>
        <a:lstStyle/>
        <a:p>
          <a:endParaRPr lang="en-US"/>
        </a:p>
      </dgm:t>
    </dgm:pt>
    <dgm:pt modelId="{4A01C43B-44B4-49CF-8B25-B570344390A5}">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There are a number of reasons why this type of information can be omitted from an account &amp; situations may arise where it is important to seek an explanation from the witness</a:t>
          </a:r>
        </a:p>
      </dgm:t>
    </dgm:pt>
    <dgm:pt modelId="{0069844B-77FE-4810-BD42-B33311496024}" type="parTrans" cxnId="{E6FAB96E-8E6B-47C0-9AAE-45FB0ECF89B7}">
      <dgm:prSet/>
      <dgm:spPr/>
      <dgm:t>
        <a:bodyPr/>
        <a:lstStyle/>
        <a:p>
          <a:endParaRPr lang="en-US"/>
        </a:p>
      </dgm:t>
    </dgm:pt>
    <dgm:pt modelId="{2D431CC8-E55B-4E87-BF72-1E641277F4B4}" type="sibTrans" cxnId="{E6FAB96E-8E6B-47C0-9AAE-45FB0ECF89B7}">
      <dgm:prSet/>
      <dgm:spPr/>
      <dgm:t>
        <a:bodyPr/>
        <a:lstStyle/>
        <a:p>
          <a:endParaRPr lang="en-US"/>
        </a:p>
      </dgm:t>
    </dgm:pt>
    <dgm:pt modelId="{51E4C8DC-A930-42F0-9634-024C36546A12}">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In these circumstances, it may be necessary to ask a question to establish whether the witness has knowledge of the information</a:t>
          </a:r>
        </a:p>
      </dgm:t>
    </dgm:pt>
    <dgm:pt modelId="{453BA992-8F15-44BE-85D4-240247EA2764}" type="parTrans" cxnId="{83F7BA3A-C0B3-47F3-B7D6-87B0C8674593}">
      <dgm:prSet/>
      <dgm:spPr/>
      <dgm:t>
        <a:bodyPr/>
        <a:lstStyle/>
        <a:p>
          <a:endParaRPr lang="en-US"/>
        </a:p>
      </dgm:t>
    </dgm:pt>
    <dgm:pt modelId="{C89B0F00-D183-4265-94C9-1E6AA827AB89}" type="sibTrans" cxnId="{83F7BA3A-C0B3-47F3-B7D6-87B0C8674593}">
      <dgm:prSet/>
      <dgm:spPr/>
      <dgm:t>
        <a:bodyPr/>
        <a:lstStyle/>
        <a:p>
          <a:endParaRPr lang="en-US"/>
        </a:p>
      </dgm:t>
    </dgm:pt>
    <dgm:pt modelId="{C1019DA2-A04E-4E37-8797-3B2E843F6956}" type="pres">
      <dgm:prSet presAssocID="{5FC024A2-FF0F-47A0-8B5F-BC6371028A9F}" presName="diagram" presStyleCnt="0">
        <dgm:presLayoutVars>
          <dgm:dir/>
          <dgm:resizeHandles val="exact"/>
        </dgm:presLayoutVars>
      </dgm:prSet>
      <dgm:spPr/>
    </dgm:pt>
    <dgm:pt modelId="{CC21EAF9-7C04-4AAD-8EDD-3D96019640E6}" type="pres">
      <dgm:prSet presAssocID="{AF034A45-25DA-4854-9977-D5BEE6D3F87A}" presName="node" presStyleLbl="node1" presStyleIdx="0" presStyleCnt="4" custScaleX="205229" custScaleY="51259" custLinFactNeighborX="-15931" custLinFactNeighborY="-3675">
        <dgm:presLayoutVars>
          <dgm:bulletEnabled val="1"/>
        </dgm:presLayoutVars>
      </dgm:prSet>
      <dgm:spPr/>
    </dgm:pt>
    <dgm:pt modelId="{5A0537DD-B8D0-4D14-86B7-2F595457C54A}" type="pres">
      <dgm:prSet presAssocID="{AA85727C-0961-4ED5-8CA2-F43FC27B5636}" presName="sibTrans" presStyleCnt="0"/>
      <dgm:spPr/>
    </dgm:pt>
    <dgm:pt modelId="{3D2ECFDA-0C00-4877-9666-8C3A7D94CC37}" type="pres">
      <dgm:prSet presAssocID="{454C888B-95EF-448B-B273-D5837D0738FE}" presName="node" presStyleLbl="node1" presStyleIdx="1" presStyleCnt="4" custScaleX="76001" custScaleY="78581" custLinFactNeighborX="-13060" custLinFactNeighborY="-11277">
        <dgm:presLayoutVars>
          <dgm:bulletEnabled val="1"/>
        </dgm:presLayoutVars>
      </dgm:prSet>
      <dgm:spPr/>
    </dgm:pt>
    <dgm:pt modelId="{A431C598-0B17-4942-95D1-19AAC1D116DF}" type="pres">
      <dgm:prSet presAssocID="{8B37FFDD-AEFE-43F3-80B9-4E5E9AE59F91}" presName="sibTrans" presStyleCnt="0"/>
      <dgm:spPr/>
    </dgm:pt>
    <dgm:pt modelId="{B865EC33-9C2D-4B4F-ADF7-2451CE8B188D}" type="pres">
      <dgm:prSet presAssocID="{4A01C43B-44B4-49CF-8B25-B570344390A5}" presName="node" presStyleLbl="node1" presStyleIdx="2" presStyleCnt="4" custScaleX="63907" custScaleY="111641" custLinFactNeighborX="-18167" custLinFactNeighborY="-12003">
        <dgm:presLayoutVars>
          <dgm:bulletEnabled val="1"/>
        </dgm:presLayoutVars>
      </dgm:prSet>
      <dgm:spPr/>
    </dgm:pt>
    <dgm:pt modelId="{A787B360-EEBC-4190-B9EE-D0EEE4DEBF28}" type="pres">
      <dgm:prSet presAssocID="{2D431CC8-E55B-4E87-BF72-1E641277F4B4}" presName="sibTrans" presStyleCnt="0"/>
      <dgm:spPr/>
    </dgm:pt>
    <dgm:pt modelId="{3923C35E-8C83-46D5-860F-7A433A033D4C}" type="pres">
      <dgm:prSet presAssocID="{51E4C8DC-A930-42F0-9634-024C36546A12}" presName="node" presStyleLbl="node1" presStyleIdx="3" presStyleCnt="4" custScaleX="78192" custScaleY="79491" custLinFactNeighborX="-25080" custLinFactNeighborY="-11310">
        <dgm:presLayoutVars>
          <dgm:bulletEnabled val="1"/>
        </dgm:presLayoutVars>
      </dgm:prSet>
      <dgm:spPr/>
    </dgm:pt>
  </dgm:ptLst>
  <dgm:cxnLst>
    <dgm:cxn modelId="{F4304B19-D28A-40D2-A53D-141154DE8BAF}" type="presOf" srcId="{4A01C43B-44B4-49CF-8B25-B570344390A5}" destId="{B865EC33-9C2D-4B4F-ADF7-2451CE8B188D}" srcOrd="0" destOrd="0" presId="urn:microsoft.com/office/officeart/2005/8/layout/default"/>
    <dgm:cxn modelId="{6EF9AE1F-1CFC-4BDF-9D03-0488DD10F7D4}" srcId="{5FC024A2-FF0F-47A0-8B5F-BC6371028A9F}" destId="{454C888B-95EF-448B-B273-D5837D0738FE}" srcOrd="1" destOrd="0" parTransId="{BF7804C6-933F-48D0-A54D-9843C1672573}" sibTransId="{8B37FFDD-AEFE-43F3-80B9-4E5E9AE59F91}"/>
    <dgm:cxn modelId="{83F7BA3A-C0B3-47F3-B7D6-87B0C8674593}" srcId="{5FC024A2-FF0F-47A0-8B5F-BC6371028A9F}" destId="{51E4C8DC-A930-42F0-9634-024C36546A12}" srcOrd="3" destOrd="0" parTransId="{453BA992-8F15-44BE-85D4-240247EA2764}" sibTransId="{C89B0F00-D183-4265-94C9-1E6AA827AB89}"/>
    <dgm:cxn modelId="{A9B77A5D-AC0C-472D-B3FB-5FDCD1969859}" srcId="{5FC024A2-FF0F-47A0-8B5F-BC6371028A9F}" destId="{AF034A45-25DA-4854-9977-D5BEE6D3F87A}" srcOrd="0" destOrd="0" parTransId="{AC2504DA-78EE-4692-93E7-7C16CE758129}" sibTransId="{AA85727C-0961-4ED5-8CA2-F43FC27B5636}"/>
    <dgm:cxn modelId="{E6FAB96E-8E6B-47C0-9AAE-45FB0ECF89B7}" srcId="{5FC024A2-FF0F-47A0-8B5F-BC6371028A9F}" destId="{4A01C43B-44B4-49CF-8B25-B570344390A5}" srcOrd="2" destOrd="0" parTransId="{0069844B-77FE-4810-BD42-B33311496024}" sibTransId="{2D431CC8-E55B-4E87-BF72-1E641277F4B4}"/>
    <dgm:cxn modelId="{F0C88D7B-AB16-4FD0-8E80-0CCACF1BBA26}" type="presOf" srcId="{5FC024A2-FF0F-47A0-8B5F-BC6371028A9F}" destId="{C1019DA2-A04E-4E37-8797-3B2E843F6956}" srcOrd="0" destOrd="0" presId="urn:microsoft.com/office/officeart/2005/8/layout/default"/>
    <dgm:cxn modelId="{F3ABB3AD-931D-44F7-894B-97425FED5AA2}" type="presOf" srcId="{51E4C8DC-A930-42F0-9634-024C36546A12}" destId="{3923C35E-8C83-46D5-860F-7A433A033D4C}" srcOrd="0" destOrd="0" presId="urn:microsoft.com/office/officeart/2005/8/layout/default"/>
    <dgm:cxn modelId="{49E73DCE-9333-4445-87E6-DFF7A8CD92B3}" type="presOf" srcId="{AF034A45-25DA-4854-9977-D5BEE6D3F87A}" destId="{CC21EAF9-7C04-4AAD-8EDD-3D96019640E6}" srcOrd="0" destOrd="0" presId="urn:microsoft.com/office/officeart/2005/8/layout/default"/>
    <dgm:cxn modelId="{A8DDBFF7-1D92-43D9-85C8-EC7C4FB586CA}" type="presOf" srcId="{454C888B-95EF-448B-B273-D5837D0738FE}" destId="{3D2ECFDA-0C00-4877-9666-8C3A7D94CC37}" srcOrd="0" destOrd="0" presId="urn:microsoft.com/office/officeart/2005/8/layout/default"/>
    <dgm:cxn modelId="{263A7379-B0EF-4525-865F-A7C50715114D}" type="presParOf" srcId="{C1019DA2-A04E-4E37-8797-3B2E843F6956}" destId="{CC21EAF9-7C04-4AAD-8EDD-3D96019640E6}" srcOrd="0" destOrd="0" presId="urn:microsoft.com/office/officeart/2005/8/layout/default"/>
    <dgm:cxn modelId="{D16FB949-741F-4F35-BBAD-CC1410595A26}" type="presParOf" srcId="{C1019DA2-A04E-4E37-8797-3B2E843F6956}" destId="{5A0537DD-B8D0-4D14-86B7-2F595457C54A}" srcOrd="1" destOrd="0" presId="urn:microsoft.com/office/officeart/2005/8/layout/default"/>
    <dgm:cxn modelId="{4B518810-8D09-4D2F-9EF8-3B2DA953C65D}" type="presParOf" srcId="{C1019DA2-A04E-4E37-8797-3B2E843F6956}" destId="{3D2ECFDA-0C00-4877-9666-8C3A7D94CC37}" srcOrd="2" destOrd="0" presId="urn:microsoft.com/office/officeart/2005/8/layout/default"/>
    <dgm:cxn modelId="{05ACCF7F-A2CC-4494-B2CF-88F4975CD0D2}" type="presParOf" srcId="{C1019DA2-A04E-4E37-8797-3B2E843F6956}" destId="{A431C598-0B17-4942-95D1-19AAC1D116DF}" srcOrd="3" destOrd="0" presId="urn:microsoft.com/office/officeart/2005/8/layout/default"/>
    <dgm:cxn modelId="{2F17FB91-4B9D-4E2A-AE06-3414311BCEC4}" type="presParOf" srcId="{C1019DA2-A04E-4E37-8797-3B2E843F6956}" destId="{B865EC33-9C2D-4B4F-ADF7-2451CE8B188D}" srcOrd="4" destOrd="0" presId="urn:microsoft.com/office/officeart/2005/8/layout/default"/>
    <dgm:cxn modelId="{3D4A3DED-A02B-4FAB-BE3E-17B90BF457BC}" type="presParOf" srcId="{C1019DA2-A04E-4E37-8797-3B2E843F6956}" destId="{A787B360-EEBC-4190-B9EE-D0EEE4DEBF28}" srcOrd="5" destOrd="0" presId="urn:microsoft.com/office/officeart/2005/8/layout/default"/>
    <dgm:cxn modelId="{C4C13199-0054-48F4-9F8D-6A6355101AE3}" type="presParOf" srcId="{C1019DA2-A04E-4E37-8797-3B2E843F6956}" destId="{3923C35E-8C83-46D5-860F-7A433A033D4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FF68656-0B17-4DC0-9A43-D1C429FD67DA}"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US"/>
        </a:p>
      </dgm:t>
    </dgm:pt>
    <dgm:pt modelId="{E92E275E-E120-4D82-8639-54A418DFC6F6}">
      <dgm:prSet phldrT="[Text]"/>
      <dgm:spPr>
        <a:solidFill>
          <a:schemeClr val="accent1">
            <a:lumMod val="40000"/>
            <a:lumOff val="60000"/>
          </a:schemeClr>
        </a:solidFill>
        <a:ln>
          <a:solidFill>
            <a:schemeClr val="tx1"/>
          </a:solidFill>
        </a:ln>
      </dgm:spPr>
      <dgm:t>
        <a:bodyPr/>
        <a:lstStyle/>
        <a:p>
          <a:r>
            <a:rPr lang="en-US" dirty="0">
              <a:solidFill>
                <a:schemeClr val="tx1"/>
              </a:solidFill>
            </a:rPr>
            <a:t>Injuries sustained by suspect</a:t>
          </a:r>
        </a:p>
      </dgm:t>
    </dgm:pt>
    <dgm:pt modelId="{A9E000F4-91E9-428F-94FE-1863FFCE4200}" type="parTrans" cxnId="{415687B9-3ED9-4FE2-B05E-6EE6A15FB0F5}">
      <dgm:prSet/>
      <dgm:spPr/>
      <dgm:t>
        <a:bodyPr/>
        <a:lstStyle/>
        <a:p>
          <a:endParaRPr lang="en-US"/>
        </a:p>
      </dgm:t>
    </dgm:pt>
    <dgm:pt modelId="{9F4A26AD-605C-4BC0-84B3-E1C7F4020BF4}" type="sibTrans" cxnId="{415687B9-3ED9-4FE2-B05E-6EE6A15FB0F5}">
      <dgm:prSet/>
      <dgm:spPr/>
      <dgm:t>
        <a:bodyPr/>
        <a:lstStyle/>
        <a:p>
          <a:endParaRPr lang="en-US"/>
        </a:p>
      </dgm:t>
    </dgm:pt>
    <dgm:pt modelId="{9441E762-A2C9-41D0-A5FF-AFA8D7981FCC}">
      <dgm:prSet phldrT="[Text]"/>
      <dgm:spPr>
        <a:solidFill>
          <a:schemeClr val="accent3">
            <a:lumMod val="40000"/>
            <a:lumOff val="60000"/>
          </a:schemeClr>
        </a:solidFill>
        <a:ln>
          <a:solidFill>
            <a:schemeClr val="tx1"/>
          </a:solidFill>
        </a:ln>
      </dgm:spPr>
      <dgm:t>
        <a:bodyPr/>
        <a:lstStyle/>
        <a:p>
          <a:r>
            <a:rPr lang="en-US" dirty="0">
              <a:solidFill>
                <a:schemeClr val="tx1"/>
              </a:solidFill>
            </a:rPr>
            <a:t>What was said on a previous occasion</a:t>
          </a:r>
        </a:p>
      </dgm:t>
    </dgm:pt>
    <dgm:pt modelId="{391F3908-15DF-40A5-AF9B-3D1FA877D385}" type="parTrans" cxnId="{5C12E320-A102-4D60-8DEE-3AD84DB9ACDC}">
      <dgm:prSet/>
      <dgm:spPr/>
      <dgm:t>
        <a:bodyPr/>
        <a:lstStyle/>
        <a:p>
          <a:endParaRPr lang="en-US"/>
        </a:p>
      </dgm:t>
    </dgm:pt>
    <dgm:pt modelId="{3322BFC4-71A8-4B6B-8F47-56948C0C4721}" type="sibTrans" cxnId="{5C12E320-A102-4D60-8DEE-3AD84DB9ACDC}">
      <dgm:prSet/>
      <dgm:spPr/>
      <dgm:t>
        <a:bodyPr/>
        <a:lstStyle/>
        <a:p>
          <a:endParaRPr lang="en-US"/>
        </a:p>
      </dgm:t>
    </dgm:pt>
    <dgm:pt modelId="{3A35DFC3-3274-4A74-A35A-1DE8E47F7D9D}">
      <dgm:prSet/>
      <dgm:spPr>
        <a:solidFill>
          <a:schemeClr val="accent3">
            <a:lumMod val="40000"/>
            <a:lumOff val="60000"/>
          </a:schemeClr>
        </a:solidFill>
        <a:ln>
          <a:solidFill>
            <a:schemeClr val="tx1"/>
          </a:solidFill>
        </a:ln>
      </dgm:spPr>
      <dgm:t>
        <a:bodyPr/>
        <a:lstStyle/>
        <a:p>
          <a:r>
            <a:rPr lang="en-US" dirty="0">
              <a:solidFill>
                <a:schemeClr val="tx1"/>
              </a:solidFill>
            </a:rPr>
            <a:t>Account during interview</a:t>
          </a:r>
        </a:p>
      </dgm:t>
    </dgm:pt>
    <dgm:pt modelId="{6941ADCF-600C-4BB8-9523-797349124FA4}" type="sibTrans" cxnId="{1A5A6EFA-D289-4DA3-BFC8-868A7E4C711D}">
      <dgm:prSet/>
      <dgm:spPr/>
      <dgm:t>
        <a:bodyPr/>
        <a:lstStyle/>
        <a:p>
          <a:endParaRPr lang="en-US"/>
        </a:p>
      </dgm:t>
    </dgm:pt>
    <dgm:pt modelId="{B2150C2C-9075-461A-AE76-454F5E9E0464}" type="parTrans" cxnId="{1A5A6EFA-D289-4DA3-BFC8-868A7E4C711D}">
      <dgm:prSet/>
      <dgm:spPr/>
      <dgm:t>
        <a:bodyPr/>
        <a:lstStyle/>
        <a:p>
          <a:endParaRPr lang="en-US"/>
        </a:p>
      </dgm:t>
    </dgm:pt>
    <dgm:pt modelId="{0FFC65B7-C264-4DCF-AAB7-9FC798F28F46}">
      <dgm:prSet phldrT="[Text]"/>
      <dgm:spPr>
        <a:solidFill>
          <a:schemeClr val="accent3">
            <a:lumMod val="40000"/>
            <a:lumOff val="60000"/>
          </a:schemeClr>
        </a:solidFill>
        <a:ln>
          <a:solidFill>
            <a:schemeClr val="tx1"/>
          </a:solidFill>
        </a:ln>
      </dgm:spPr>
      <dgm:t>
        <a:bodyPr/>
        <a:lstStyle/>
        <a:p>
          <a:r>
            <a:rPr lang="en-US" dirty="0">
              <a:solidFill>
                <a:schemeClr val="tx1"/>
              </a:solidFill>
            </a:rPr>
            <a:t>Accounts of other witnesses</a:t>
          </a:r>
        </a:p>
      </dgm:t>
    </dgm:pt>
    <dgm:pt modelId="{332568B4-D445-4875-88CA-7ED9EDABC70E}" type="sibTrans" cxnId="{2B155109-D10D-415A-822A-0A3522CEACF1}">
      <dgm:prSet/>
      <dgm:spPr/>
      <dgm:t>
        <a:bodyPr/>
        <a:lstStyle/>
        <a:p>
          <a:endParaRPr lang="en-US"/>
        </a:p>
      </dgm:t>
    </dgm:pt>
    <dgm:pt modelId="{ACC1AED9-EB8C-43C7-93B0-69B072C5F36B}" type="parTrans" cxnId="{2B155109-D10D-415A-822A-0A3522CEACF1}">
      <dgm:prSet/>
      <dgm:spPr/>
      <dgm:t>
        <a:bodyPr/>
        <a:lstStyle/>
        <a:p>
          <a:endParaRPr lang="en-US"/>
        </a:p>
      </dgm:t>
    </dgm:pt>
    <dgm:pt modelId="{BED57503-C511-46E4-8073-6034BD92C6FF}">
      <dgm:prSet/>
      <dgm:spPr>
        <a:solidFill>
          <a:schemeClr val="accent1">
            <a:lumMod val="40000"/>
            <a:lumOff val="60000"/>
          </a:schemeClr>
        </a:solidFill>
        <a:ln>
          <a:solidFill>
            <a:schemeClr val="tx1"/>
          </a:solidFill>
        </a:ln>
      </dgm:spPr>
      <dgm:t>
        <a:bodyPr/>
        <a:lstStyle/>
        <a:p>
          <a:r>
            <a:rPr lang="en-US" dirty="0">
              <a:solidFill>
                <a:schemeClr val="tx1"/>
              </a:solidFill>
            </a:rPr>
            <a:t>Injuries sustained by victim</a:t>
          </a:r>
        </a:p>
      </dgm:t>
    </dgm:pt>
    <dgm:pt modelId="{6D83B06A-1464-424C-93BB-905006822852}" type="parTrans" cxnId="{A207110C-6ECB-4E45-A7B7-5132252E505C}">
      <dgm:prSet/>
      <dgm:spPr/>
      <dgm:t>
        <a:bodyPr/>
        <a:lstStyle/>
        <a:p>
          <a:endParaRPr lang="en-US"/>
        </a:p>
      </dgm:t>
    </dgm:pt>
    <dgm:pt modelId="{7FCD645F-4B52-4243-9A36-98CCEACB011C}" type="sibTrans" cxnId="{A207110C-6ECB-4E45-A7B7-5132252E505C}">
      <dgm:prSet/>
      <dgm:spPr/>
      <dgm:t>
        <a:bodyPr/>
        <a:lstStyle/>
        <a:p>
          <a:endParaRPr lang="en-US"/>
        </a:p>
      </dgm:t>
    </dgm:pt>
    <dgm:pt modelId="{63A4E589-B865-4ED5-A957-F58B7903CEC5}">
      <dgm:prSet phldrT="[Text]" custT="1"/>
      <dgm:spPr>
        <a:solidFill>
          <a:srgbClr val="002060">
            <a:alpha val="90000"/>
          </a:srgbClr>
        </a:solidFill>
      </dgm:spPr>
      <dgm:t>
        <a:bodyPr/>
        <a:lstStyle/>
        <a:p>
          <a:r>
            <a:rPr lang="en-US" sz="3200" b="1" dirty="0">
              <a:solidFill>
                <a:schemeClr val="bg1"/>
              </a:solidFill>
            </a:rPr>
            <a:t>Inconsistencies</a:t>
          </a:r>
        </a:p>
      </dgm:t>
    </dgm:pt>
    <dgm:pt modelId="{CAFE8709-63FB-4596-8B3F-A7BDC5B3D44B}" type="sibTrans" cxnId="{7BE30666-0ABC-44A4-8689-B5C25C0E9E3C}">
      <dgm:prSet/>
      <dgm:spPr/>
      <dgm:t>
        <a:bodyPr/>
        <a:lstStyle/>
        <a:p>
          <a:endParaRPr lang="en-US"/>
        </a:p>
      </dgm:t>
    </dgm:pt>
    <dgm:pt modelId="{96E884FE-D7BD-4FF2-AF25-32BB592F2740}" type="parTrans" cxnId="{7BE30666-0ABC-44A4-8689-B5C25C0E9E3C}">
      <dgm:prSet/>
      <dgm:spPr/>
      <dgm:t>
        <a:bodyPr/>
        <a:lstStyle/>
        <a:p>
          <a:endParaRPr lang="en-US"/>
        </a:p>
      </dgm:t>
    </dgm:pt>
    <dgm:pt modelId="{8D4B359C-A0C8-4A58-84C7-847A4343B720}">
      <dgm:prSet phldrT="[Text]" phldr="1"/>
      <dgm:spPr>
        <a:blipFill rotWithShape="0">
          <a:blip xmlns:r="http://schemas.openxmlformats.org/officeDocument/2006/relationships" r:embed="rId1"/>
          <a:stretch>
            <a:fillRect/>
          </a:stretch>
        </a:blipFill>
        <a:ln>
          <a:solidFill>
            <a:schemeClr val="bg1">
              <a:alpha val="90000"/>
            </a:schemeClr>
          </a:solidFill>
        </a:ln>
      </dgm:spPr>
      <dgm:t>
        <a:bodyPr/>
        <a:lstStyle/>
        <a:p>
          <a:endParaRPr lang="en-US" dirty="0"/>
        </a:p>
      </dgm:t>
    </dgm:pt>
    <dgm:pt modelId="{857CB79A-A2F3-4B6A-B7A8-1C3648651BAF}" type="sibTrans" cxnId="{B52CD10B-DF8D-452A-8A52-38EDA8CA429F}">
      <dgm:prSet/>
      <dgm:spPr/>
      <dgm:t>
        <a:bodyPr/>
        <a:lstStyle/>
        <a:p>
          <a:endParaRPr lang="en-US"/>
        </a:p>
      </dgm:t>
    </dgm:pt>
    <dgm:pt modelId="{69CEA5B2-4833-4E45-AE08-4A5D02519FE2}" type="parTrans" cxnId="{B52CD10B-DF8D-452A-8A52-38EDA8CA429F}">
      <dgm:prSet/>
      <dgm:spPr/>
      <dgm:t>
        <a:bodyPr/>
        <a:lstStyle/>
        <a:p>
          <a:endParaRPr lang="en-US"/>
        </a:p>
      </dgm:t>
    </dgm:pt>
    <dgm:pt modelId="{17E8E4AC-1A60-4511-9FE8-A37E0C2BB59D}" type="pres">
      <dgm:prSet presAssocID="{9FF68656-0B17-4DC0-9A43-D1C429FD67DA}" presName="outerComposite" presStyleCnt="0">
        <dgm:presLayoutVars>
          <dgm:chMax val="2"/>
          <dgm:animLvl val="lvl"/>
          <dgm:resizeHandles val="exact"/>
        </dgm:presLayoutVars>
      </dgm:prSet>
      <dgm:spPr/>
    </dgm:pt>
    <dgm:pt modelId="{901BCAAD-C339-45A2-AC07-B4D06EE02D74}" type="pres">
      <dgm:prSet presAssocID="{9FF68656-0B17-4DC0-9A43-D1C429FD67DA}" presName="dummyMaxCanvas" presStyleCnt="0"/>
      <dgm:spPr/>
    </dgm:pt>
    <dgm:pt modelId="{767DCAF8-2FB5-4AD5-A0B6-22BC1239DA33}" type="pres">
      <dgm:prSet presAssocID="{9FF68656-0B17-4DC0-9A43-D1C429FD67DA}" presName="parentComposite" presStyleCnt="0"/>
      <dgm:spPr/>
    </dgm:pt>
    <dgm:pt modelId="{67733526-5DCB-4F75-A10C-071D1FD8C1AA}" type="pres">
      <dgm:prSet presAssocID="{9FF68656-0B17-4DC0-9A43-D1C429FD67DA}" presName="parent1" presStyleLbl="alignAccFollowNode1" presStyleIdx="0" presStyleCnt="4" custScaleX="440020" custScaleY="64876" custLinFactNeighborX="11862" custLinFactNeighborY="-61183">
        <dgm:presLayoutVars>
          <dgm:chMax val="4"/>
        </dgm:presLayoutVars>
      </dgm:prSet>
      <dgm:spPr/>
    </dgm:pt>
    <dgm:pt modelId="{6DD4EEC4-E99D-467D-AF78-919547481AEE}" type="pres">
      <dgm:prSet presAssocID="{9FF68656-0B17-4DC0-9A43-D1C429FD67DA}" presName="parent2" presStyleLbl="alignAccFollowNode1" presStyleIdx="1" presStyleCnt="4" custScaleX="136169" custScaleY="252312" custLinFactX="-176161" custLinFactY="100000" custLinFactNeighborX="-200000" custLinFactNeighborY="112143">
        <dgm:presLayoutVars>
          <dgm:chMax val="4"/>
        </dgm:presLayoutVars>
      </dgm:prSet>
      <dgm:spPr/>
    </dgm:pt>
    <dgm:pt modelId="{BA21E3EB-9753-4CD8-83C0-F6C7627288CB}" type="pres">
      <dgm:prSet presAssocID="{9FF68656-0B17-4DC0-9A43-D1C429FD67DA}" presName="childrenComposite" presStyleCnt="0"/>
      <dgm:spPr/>
    </dgm:pt>
    <dgm:pt modelId="{58851A64-E427-4FF9-8ABC-C2E4F4063EB6}" type="pres">
      <dgm:prSet presAssocID="{9FF68656-0B17-4DC0-9A43-D1C429FD67DA}" presName="dummyMaxCanvas_ChildArea" presStyleCnt="0"/>
      <dgm:spPr/>
    </dgm:pt>
    <dgm:pt modelId="{93CD6C3D-AAE7-416A-8426-2A4D9037509A}" type="pres">
      <dgm:prSet presAssocID="{9FF68656-0B17-4DC0-9A43-D1C429FD67DA}" presName="fulcrum" presStyleLbl="alignAccFollowNode1" presStyleIdx="2" presStyleCnt="4" custLinFactNeighborX="19248" custLinFactNeighborY="4277"/>
      <dgm:spPr>
        <a:solidFill>
          <a:schemeClr val="accent1">
            <a:lumMod val="75000"/>
            <a:alpha val="90000"/>
          </a:schemeClr>
        </a:solidFill>
        <a:ln>
          <a:solidFill>
            <a:schemeClr val="tx1">
              <a:alpha val="90000"/>
            </a:schemeClr>
          </a:solidFill>
        </a:ln>
      </dgm:spPr>
    </dgm:pt>
    <dgm:pt modelId="{90817069-4992-477F-89C0-30606F1A62AE}" type="pres">
      <dgm:prSet presAssocID="{9FF68656-0B17-4DC0-9A43-D1C429FD67DA}" presName="balance_23" presStyleLbl="alignAccFollowNode1" presStyleIdx="3" presStyleCnt="4">
        <dgm:presLayoutVars>
          <dgm:bulletEnabled val="1"/>
        </dgm:presLayoutVars>
      </dgm:prSet>
      <dgm:spPr>
        <a:solidFill>
          <a:schemeClr val="accent1">
            <a:lumMod val="75000"/>
            <a:alpha val="90000"/>
          </a:schemeClr>
        </a:solidFill>
        <a:ln>
          <a:solidFill>
            <a:schemeClr val="tx1">
              <a:alpha val="90000"/>
            </a:schemeClr>
          </a:solidFill>
        </a:ln>
      </dgm:spPr>
    </dgm:pt>
    <dgm:pt modelId="{8188678A-0B24-4572-A01E-A0A2446122EB}" type="pres">
      <dgm:prSet presAssocID="{9FF68656-0B17-4DC0-9A43-D1C429FD67DA}" presName="right_23_1" presStyleLbl="node1" presStyleIdx="0" presStyleCnt="5">
        <dgm:presLayoutVars>
          <dgm:bulletEnabled val="1"/>
        </dgm:presLayoutVars>
      </dgm:prSet>
      <dgm:spPr/>
    </dgm:pt>
    <dgm:pt modelId="{57C517CE-4BF0-450F-BFD8-6491C4E52D0C}" type="pres">
      <dgm:prSet presAssocID="{9FF68656-0B17-4DC0-9A43-D1C429FD67DA}" presName="right_23_2" presStyleLbl="node1" presStyleIdx="1" presStyleCnt="5">
        <dgm:presLayoutVars>
          <dgm:bulletEnabled val="1"/>
        </dgm:presLayoutVars>
      </dgm:prSet>
      <dgm:spPr/>
    </dgm:pt>
    <dgm:pt modelId="{D83198A0-F883-4219-B205-9F6EF84733B7}" type="pres">
      <dgm:prSet presAssocID="{9FF68656-0B17-4DC0-9A43-D1C429FD67DA}" presName="right_23_3" presStyleLbl="node1" presStyleIdx="2" presStyleCnt="5">
        <dgm:presLayoutVars>
          <dgm:bulletEnabled val="1"/>
        </dgm:presLayoutVars>
      </dgm:prSet>
      <dgm:spPr/>
    </dgm:pt>
    <dgm:pt modelId="{989F0CD6-9D40-4FB4-ADD5-2D1496222416}" type="pres">
      <dgm:prSet presAssocID="{9FF68656-0B17-4DC0-9A43-D1C429FD67DA}" presName="left_23_1" presStyleLbl="node1" presStyleIdx="3" presStyleCnt="5">
        <dgm:presLayoutVars>
          <dgm:bulletEnabled val="1"/>
        </dgm:presLayoutVars>
      </dgm:prSet>
      <dgm:spPr/>
    </dgm:pt>
    <dgm:pt modelId="{832F806D-2C15-43ED-BB3C-37CF738774E0}" type="pres">
      <dgm:prSet presAssocID="{9FF68656-0B17-4DC0-9A43-D1C429FD67DA}" presName="left_23_2" presStyleLbl="node1" presStyleIdx="4" presStyleCnt="5">
        <dgm:presLayoutVars>
          <dgm:bulletEnabled val="1"/>
        </dgm:presLayoutVars>
      </dgm:prSet>
      <dgm:spPr/>
    </dgm:pt>
  </dgm:ptLst>
  <dgm:cxnLst>
    <dgm:cxn modelId="{2B155109-D10D-415A-822A-0A3522CEACF1}" srcId="{8D4B359C-A0C8-4A58-84C7-847A4343B720}" destId="{0FFC65B7-C264-4DCF-AAB7-9FC798F28F46}" srcOrd="0" destOrd="0" parTransId="{ACC1AED9-EB8C-43C7-93B0-69B072C5F36B}" sibTransId="{332568B4-D445-4875-88CA-7ED9EDABC70E}"/>
    <dgm:cxn modelId="{B52CD10B-DF8D-452A-8A52-38EDA8CA429F}" srcId="{9FF68656-0B17-4DC0-9A43-D1C429FD67DA}" destId="{8D4B359C-A0C8-4A58-84C7-847A4343B720}" srcOrd="1" destOrd="0" parTransId="{69CEA5B2-4833-4E45-AE08-4A5D02519FE2}" sibTransId="{857CB79A-A2F3-4B6A-B7A8-1C3648651BAF}"/>
    <dgm:cxn modelId="{A207110C-6ECB-4E45-A7B7-5132252E505C}" srcId="{63A4E589-B865-4ED5-A957-F58B7903CEC5}" destId="{BED57503-C511-46E4-8073-6034BD92C6FF}" srcOrd="1" destOrd="0" parTransId="{6D83B06A-1464-424C-93BB-905006822852}" sibTransId="{7FCD645F-4B52-4243-9A36-98CCEACB011C}"/>
    <dgm:cxn modelId="{5C12E320-A102-4D60-8DEE-3AD84DB9ACDC}" srcId="{8D4B359C-A0C8-4A58-84C7-847A4343B720}" destId="{9441E762-A2C9-41D0-A5FF-AFA8D7981FCC}" srcOrd="1" destOrd="0" parTransId="{391F3908-15DF-40A5-AF9B-3D1FA877D385}" sibTransId="{3322BFC4-71A8-4B6B-8F47-56948C0C4721}"/>
    <dgm:cxn modelId="{F8D03F2E-AD7F-4408-9658-85FEABB14AEC}" type="presOf" srcId="{0FFC65B7-C264-4DCF-AAB7-9FC798F28F46}" destId="{8188678A-0B24-4572-A01E-A0A2446122EB}" srcOrd="0" destOrd="0" presId="urn:microsoft.com/office/officeart/2005/8/layout/balance1"/>
    <dgm:cxn modelId="{E0B5CF3C-3016-4CCF-AB65-C8994102F6F4}" type="presOf" srcId="{E92E275E-E120-4D82-8639-54A418DFC6F6}" destId="{989F0CD6-9D40-4FB4-ADD5-2D1496222416}" srcOrd="0" destOrd="0" presId="urn:microsoft.com/office/officeart/2005/8/layout/balance1"/>
    <dgm:cxn modelId="{1143FD3F-7311-4F57-ADB5-D2FA6A086ACE}" type="presOf" srcId="{8D4B359C-A0C8-4A58-84C7-847A4343B720}" destId="{6DD4EEC4-E99D-467D-AF78-919547481AEE}" srcOrd="0" destOrd="0" presId="urn:microsoft.com/office/officeart/2005/8/layout/balance1"/>
    <dgm:cxn modelId="{7BE30666-0ABC-44A4-8689-B5C25C0E9E3C}" srcId="{9FF68656-0B17-4DC0-9A43-D1C429FD67DA}" destId="{63A4E589-B865-4ED5-A957-F58B7903CEC5}" srcOrd="0" destOrd="0" parTransId="{96E884FE-D7BD-4FF2-AF25-32BB592F2740}" sibTransId="{CAFE8709-63FB-4596-8B3F-A7BDC5B3D44B}"/>
    <dgm:cxn modelId="{82217248-3B49-4957-8E0E-7D69ADF38AC5}" type="presOf" srcId="{3A35DFC3-3274-4A74-A35A-1DE8E47F7D9D}" destId="{D83198A0-F883-4219-B205-9F6EF84733B7}" srcOrd="0" destOrd="0" presId="urn:microsoft.com/office/officeart/2005/8/layout/balance1"/>
    <dgm:cxn modelId="{7FECE84B-5A4E-4692-BE24-72B99BD328EB}" type="presOf" srcId="{9FF68656-0B17-4DC0-9A43-D1C429FD67DA}" destId="{17E8E4AC-1A60-4511-9FE8-A37E0C2BB59D}" srcOrd="0" destOrd="0" presId="urn:microsoft.com/office/officeart/2005/8/layout/balance1"/>
    <dgm:cxn modelId="{36C63B56-DF7E-4EC7-827A-7EF44DB200A2}" type="presOf" srcId="{63A4E589-B865-4ED5-A957-F58B7903CEC5}" destId="{67733526-5DCB-4F75-A10C-071D1FD8C1AA}" srcOrd="0" destOrd="0" presId="urn:microsoft.com/office/officeart/2005/8/layout/balance1"/>
    <dgm:cxn modelId="{415687B9-3ED9-4FE2-B05E-6EE6A15FB0F5}" srcId="{63A4E589-B865-4ED5-A957-F58B7903CEC5}" destId="{E92E275E-E120-4D82-8639-54A418DFC6F6}" srcOrd="0" destOrd="0" parTransId="{A9E000F4-91E9-428F-94FE-1863FFCE4200}" sibTransId="{9F4A26AD-605C-4BC0-84B3-E1C7F4020BF4}"/>
    <dgm:cxn modelId="{78BA36BD-76EA-40F3-B812-462BC0F41478}" type="presOf" srcId="{BED57503-C511-46E4-8073-6034BD92C6FF}" destId="{832F806D-2C15-43ED-BB3C-37CF738774E0}" srcOrd="0" destOrd="0" presId="urn:microsoft.com/office/officeart/2005/8/layout/balance1"/>
    <dgm:cxn modelId="{95A9E0F4-9EB7-4340-A51B-34A4A5319907}" type="presOf" srcId="{9441E762-A2C9-41D0-A5FF-AFA8D7981FCC}" destId="{57C517CE-4BF0-450F-BFD8-6491C4E52D0C}" srcOrd="0" destOrd="0" presId="urn:microsoft.com/office/officeart/2005/8/layout/balance1"/>
    <dgm:cxn modelId="{1A5A6EFA-D289-4DA3-BFC8-868A7E4C711D}" srcId="{8D4B359C-A0C8-4A58-84C7-847A4343B720}" destId="{3A35DFC3-3274-4A74-A35A-1DE8E47F7D9D}" srcOrd="2" destOrd="0" parTransId="{B2150C2C-9075-461A-AE76-454F5E9E0464}" sibTransId="{6941ADCF-600C-4BB8-9523-797349124FA4}"/>
    <dgm:cxn modelId="{F9F7E8EC-A4AF-489F-93EE-BBF992D14001}" type="presParOf" srcId="{17E8E4AC-1A60-4511-9FE8-A37E0C2BB59D}" destId="{901BCAAD-C339-45A2-AC07-B4D06EE02D74}" srcOrd="0" destOrd="0" presId="urn:microsoft.com/office/officeart/2005/8/layout/balance1"/>
    <dgm:cxn modelId="{B1B5E798-9B05-4983-9060-8BB6BBB9DBB1}" type="presParOf" srcId="{17E8E4AC-1A60-4511-9FE8-A37E0C2BB59D}" destId="{767DCAF8-2FB5-4AD5-A0B6-22BC1239DA33}" srcOrd="1" destOrd="0" presId="urn:microsoft.com/office/officeart/2005/8/layout/balance1"/>
    <dgm:cxn modelId="{C984E2D9-C11A-4958-BD2F-4BDDDFA07C3B}" type="presParOf" srcId="{767DCAF8-2FB5-4AD5-A0B6-22BC1239DA33}" destId="{67733526-5DCB-4F75-A10C-071D1FD8C1AA}" srcOrd="0" destOrd="0" presId="urn:microsoft.com/office/officeart/2005/8/layout/balance1"/>
    <dgm:cxn modelId="{F62435CF-AEA6-4FF4-9272-962F11FFB684}" type="presParOf" srcId="{767DCAF8-2FB5-4AD5-A0B6-22BC1239DA33}" destId="{6DD4EEC4-E99D-467D-AF78-919547481AEE}" srcOrd="1" destOrd="0" presId="urn:microsoft.com/office/officeart/2005/8/layout/balance1"/>
    <dgm:cxn modelId="{1EDF4B4E-349C-46EA-8974-EB3977729FB0}" type="presParOf" srcId="{17E8E4AC-1A60-4511-9FE8-A37E0C2BB59D}" destId="{BA21E3EB-9753-4CD8-83C0-F6C7627288CB}" srcOrd="2" destOrd="0" presId="urn:microsoft.com/office/officeart/2005/8/layout/balance1"/>
    <dgm:cxn modelId="{E2BDFFB8-F889-4083-B865-B292AC2117F1}" type="presParOf" srcId="{BA21E3EB-9753-4CD8-83C0-F6C7627288CB}" destId="{58851A64-E427-4FF9-8ABC-C2E4F4063EB6}" srcOrd="0" destOrd="0" presId="urn:microsoft.com/office/officeart/2005/8/layout/balance1"/>
    <dgm:cxn modelId="{C50ED39D-FF99-4AB9-9007-FD8DCB5DE455}" type="presParOf" srcId="{BA21E3EB-9753-4CD8-83C0-F6C7627288CB}" destId="{93CD6C3D-AAE7-416A-8426-2A4D9037509A}" srcOrd="1" destOrd="0" presId="urn:microsoft.com/office/officeart/2005/8/layout/balance1"/>
    <dgm:cxn modelId="{B7EA96C0-72F1-44D3-9C4F-FE5A509A8DE7}" type="presParOf" srcId="{BA21E3EB-9753-4CD8-83C0-F6C7627288CB}" destId="{90817069-4992-477F-89C0-30606F1A62AE}" srcOrd="2" destOrd="0" presId="urn:microsoft.com/office/officeart/2005/8/layout/balance1"/>
    <dgm:cxn modelId="{F19C1F8B-B029-468E-8485-9358814769E8}" type="presParOf" srcId="{BA21E3EB-9753-4CD8-83C0-F6C7627288CB}" destId="{8188678A-0B24-4572-A01E-A0A2446122EB}" srcOrd="3" destOrd="0" presId="urn:microsoft.com/office/officeart/2005/8/layout/balance1"/>
    <dgm:cxn modelId="{7DF7683C-76B8-4413-A819-FC703A7AC7C4}" type="presParOf" srcId="{BA21E3EB-9753-4CD8-83C0-F6C7627288CB}" destId="{57C517CE-4BF0-450F-BFD8-6491C4E52D0C}" srcOrd="4" destOrd="0" presId="urn:microsoft.com/office/officeart/2005/8/layout/balance1"/>
    <dgm:cxn modelId="{0380783F-EAB6-4FEA-B048-04959252C4AF}" type="presParOf" srcId="{BA21E3EB-9753-4CD8-83C0-F6C7627288CB}" destId="{D83198A0-F883-4219-B205-9F6EF84733B7}" srcOrd="5" destOrd="0" presId="urn:microsoft.com/office/officeart/2005/8/layout/balance1"/>
    <dgm:cxn modelId="{EB09D9E6-CECE-4148-AD3D-190AD254914C}" type="presParOf" srcId="{BA21E3EB-9753-4CD8-83C0-F6C7627288CB}" destId="{989F0CD6-9D40-4FB4-ADD5-2D1496222416}" srcOrd="6" destOrd="0" presId="urn:microsoft.com/office/officeart/2005/8/layout/balance1"/>
    <dgm:cxn modelId="{572AB042-EB2E-4A85-95C1-A024E5C4E8D3}" type="presParOf" srcId="{BA21E3EB-9753-4CD8-83C0-F6C7627288CB}" destId="{832F806D-2C15-43ED-BB3C-37CF738774E0}" srcOrd="7"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CC4426E-443A-4EBB-9FF5-79E6756A4AC9}" type="doc">
      <dgm:prSet loTypeId="urn:microsoft.com/office/officeart/2005/8/layout/hList7" loCatId="list" qsTypeId="urn:microsoft.com/office/officeart/2005/8/quickstyle/simple1" qsCatId="simple" csTypeId="urn:microsoft.com/office/officeart/2005/8/colors/accent1_2" csCatId="accent1" phldr="1"/>
      <dgm:spPr/>
    </dgm:pt>
    <dgm:pt modelId="{64E13AC7-2A21-4C9A-AB11-2C570A097033}">
      <dgm:prSet phldrT="[Text]"/>
      <dgm:spPr>
        <a:solidFill>
          <a:schemeClr val="bg1">
            <a:lumMod val="85000"/>
          </a:schemeClr>
        </a:solidFill>
        <a:ln>
          <a:solidFill>
            <a:schemeClr val="tx1"/>
          </a:solidFill>
        </a:ln>
      </dgm:spPr>
      <dgm:t>
        <a:bodyPr/>
        <a:lstStyle/>
        <a:p>
          <a:r>
            <a:rPr lang="en-US" dirty="0">
              <a:solidFill>
                <a:schemeClr val="tx1"/>
              </a:solidFill>
            </a:rPr>
            <a:t>Timing of the interview</a:t>
          </a:r>
        </a:p>
      </dgm:t>
    </dgm:pt>
    <dgm:pt modelId="{A1115DF8-8505-4421-9CE6-D6D61CD5641E}" type="parTrans" cxnId="{08F6D4E8-DD28-4F07-99FA-AFC5906E7C94}">
      <dgm:prSet/>
      <dgm:spPr/>
      <dgm:t>
        <a:bodyPr/>
        <a:lstStyle/>
        <a:p>
          <a:endParaRPr lang="en-US"/>
        </a:p>
      </dgm:t>
    </dgm:pt>
    <dgm:pt modelId="{7927AA18-D076-4B4E-8188-54C945178BEB}" type="sibTrans" cxnId="{08F6D4E8-DD28-4F07-99FA-AFC5906E7C94}">
      <dgm:prSet/>
      <dgm:spPr/>
      <dgm:t>
        <a:bodyPr/>
        <a:lstStyle/>
        <a:p>
          <a:endParaRPr lang="en-US"/>
        </a:p>
      </dgm:t>
    </dgm:pt>
    <dgm:pt modelId="{6410BA8C-8CD9-4E84-8196-4782464F1437}">
      <dgm:prSet phldrT="[Text]"/>
      <dgm:spPr>
        <a:solidFill>
          <a:schemeClr val="tx2">
            <a:lumMod val="40000"/>
            <a:lumOff val="60000"/>
          </a:schemeClr>
        </a:solidFill>
        <a:ln>
          <a:solidFill>
            <a:schemeClr val="tx1"/>
          </a:solidFill>
        </a:ln>
      </dgm:spPr>
      <dgm:t>
        <a:bodyPr/>
        <a:lstStyle/>
        <a:p>
          <a:r>
            <a:rPr lang="en-US" dirty="0">
              <a:solidFill>
                <a:schemeClr val="tx1"/>
              </a:solidFill>
            </a:rPr>
            <a:t>Duration of the interview</a:t>
          </a:r>
        </a:p>
      </dgm:t>
    </dgm:pt>
    <dgm:pt modelId="{2D7B7580-0A04-4D45-920B-02AE219CA112}" type="parTrans" cxnId="{D478A163-998F-4741-8C6C-68DDEBCAA694}">
      <dgm:prSet/>
      <dgm:spPr/>
      <dgm:t>
        <a:bodyPr/>
        <a:lstStyle/>
        <a:p>
          <a:endParaRPr lang="en-US"/>
        </a:p>
      </dgm:t>
    </dgm:pt>
    <dgm:pt modelId="{A52B5D60-7682-48D3-8687-786C36AAA8A3}" type="sibTrans" cxnId="{D478A163-998F-4741-8C6C-68DDEBCAA694}">
      <dgm:prSet/>
      <dgm:spPr/>
      <dgm:t>
        <a:bodyPr/>
        <a:lstStyle/>
        <a:p>
          <a:endParaRPr lang="en-US"/>
        </a:p>
      </dgm:t>
    </dgm:pt>
    <dgm:pt modelId="{8BA9A785-5784-44A3-9663-C3E520C97E6C}">
      <dgm:prSet phldrT="[Text]"/>
      <dgm:spPr>
        <a:solidFill>
          <a:schemeClr val="accent1">
            <a:lumMod val="40000"/>
            <a:lumOff val="60000"/>
          </a:schemeClr>
        </a:solidFill>
        <a:ln>
          <a:solidFill>
            <a:schemeClr val="tx1"/>
          </a:solidFill>
        </a:ln>
      </dgm:spPr>
      <dgm:t>
        <a:bodyPr/>
        <a:lstStyle/>
        <a:p>
          <a:r>
            <a:rPr lang="en-US" dirty="0">
              <a:solidFill>
                <a:schemeClr val="tx1"/>
              </a:solidFill>
            </a:rPr>
            <a:t>Victim personal statements</a:t>
          </a:r>
        </a:p>
      </dgm:t>
    </dgm:pt>
    <dgm:pt modelId="{20B8FB60-4396-4F9A-B225-B1DEC59BB0FD}" type="parTrans" cxnId="{A9716F87-705D-4620-9BC5-91D038CC142F}">
      <dgm:prSet/>
      <dgm:spPr/>
      <dgm:t>
        <a:bodyPr/>
        <a:lstStyle/>
        <a:p>
          <a:endParaRPr lang="en-US"/>
        </a:p>
      </dgm:t>
    </dgm:pt>
    <dgm:pt modelId="{DD1A6472-72B8-4989-B206-0B6034EB514C}" type="sibTrans" cxnId="{A9716F87-705D-4620-9BC5-91D038CC142F}">
      <dgm:prSet/>
      <dgm:spPr/>
      <dgm:t>
        <a:bodyPr/>
        <a:lstStyle/>
        <a:p>
          <a:endParaRPr lang="en-US"/>
        </a:p>
      </dgm:t>
    </dgm:pt>
    <dgm:pt modelId="{B18EF547-5A71-4029-88D7-D095455A99F9}">
      <dgm:prSet/>
      <dgm:spPr>
        <a:solidFill>
          <a:schemeClr val="accent3">
            <a:lumMod val="40000"/>
            <a:lumOff val="60000"/>
          </a:schemeClr>
        </a:solidFill>
        <a:ln>
          <a:solidFill>
            <a:schemeClr val="tx1"/>
          </a:solidFill>
        </a:ln>
      </dgm:spPr>
      <dgm:t>
        <a:bodyPr/>
        <a:lstStyle/>
        <a:p>
          <a:r>
            <a:rPr lang="en-US" dirty="0">
              <a:solidFill>
                <a:schemeClr val="tx1"/>
              </a:solidFill>
            </a:rPr>
            <a:t>Witness who becomes suspect</a:t>
          </a:r>
        </a:p>
      </dgm:t>
    </dgm:pt>
    <dgm:pt modelId="{6819AC4B-A352-4C70-8CDD-4940045FBF41}" type="parTrans" cxnId="{BC77B479-C15B-4972-B9A3-4007D7C3934C}">
      <dgm:prSet/>
      <dgm:spPr/>
      <dgm:t>
        <a:bodyPr/>
        <a:lstStyle/>
        <a:p>
          <a:endParaRPr lang="en-US"/>
        </a:p>
      </dgm:t>
    </dgm:pt>
    <dgm:pt modelId="{1750A509-0E0D-4B2E-9C7A-BF6BE50A0046}" type="sibTrans" cxnId="{BC77B479-C15B-4972-B9A3-4007D7C3934C}">
      <dgm:prSet/>
      <dgm:spPr/>
      <dgm:t>
        <a:bodyPr/>
        <a:lstStyle/>
        <a:p>
          <a:endParaRPr lang="en-US"/>
        </a:p>
      </dgm:t>
    </dgm:pt>
    <dgm:pt modelId="{15EBA371-1B98-497E-B7E2-77ACDBA911B7}">
      <dgm:prSet/>
      <dgm:spPr>
        <a:solidFill>
          <a:schemeClr val="tx2">
            <a:lumMod val="20000"/>
            <a:lumOff val="80000"/>
          </a:schemeClr>
        </a:solidFill>
        <a:ln>
          <a:solidFill>
            <a:schemeClr val="tx1"/>
          </a:solidFill>
        </a:ln>
      </dgm:spPr>
      <dgm:t>
        <a:bodyPr/>
        <a:lstStyle/>
        <a:p>
          <a:r>
            <a:rPr lang="en-US" dirty="0">
              <a:solidFill>
                <a:schemeClr val="tx1"/>
              </a:solidFill>
            </a:rPr>
            <a:t>Record the planning process</a:t>
          </a:r>
        </a:p>
      </dgm:t>
    </dgm:pt>
    <dgm:pt modelId="{EEFBE0DC-CA59-445D-A1D0-8F4C3D814C91}" type="parTrans" cxnId="{B991F212-F1EC-423D-838A-059AE5E53EB5}">
      <dgm:prSet/>
      <dgm:spPr/>
      <dgm:t>
        <a:bodyPr/>
        <a:lstStyle/>
        <a:p>
          <a:endParaRPr lang="en-US"/>
        </a:p>
      </dgm:t>
    </dgm:pt>
    <dgm:pt modelId="{043190A8-B942-46D7-9A77-2AC70558188D}" type="sibTrans" cxnId="{B991F212-F1EC-423D-838A-059AE5E53EB5}">
      <dgm:prSet/>
      <dgm:spPr/>
      <dgm:t>
        <a:bodyPr/>
        <a:lstStyle/>
        <a:p>
          <a:endParaRPr lang="en-US"/>
        </a:p>
      </dgm:t>
    </dgm:pt>
    <dgm:pt modelId="{A631B4CB-3E52-4A91-872C-CCB98FD5E4DC}" type="pres">
      <dgm:prSet presAssocID="{0CC4426E-443A-4EBB-9FF5-79E6756A4AC9}" presName="Name0" presStyleCnt="0">
        <dgm:presLayoutVars>
          <dgm:dir/>
          <dgm:resizeHandles val="exact"/>
        </dgm:presLayoutVars>
      </dgm:prSet>
      <dgm:spPr/>
    </dgm:pt>
    <dgm:pt modelId="{076D72F9-9364-44A5-8096-E189D077A341}" type="pres">
      <dgm:prSet presAssocID="{0CC4426E-443A-4EBB-9FF5-79E6756A4AC9}" presName="fgShape" presStyleLbl="fgShp" presStyleIdx="0" presStyleCnt="1"/>
      <dgm:spPr>
        <a:solidFill>
          <a:srgbClr val="0070C0"/>
        </a:solidFill>
        <a:ln>
          <a:solidFill>
            <a:schemeClr val="tx1"/>
          </a:solidFill>
        </a:ln>
      </dgm:spPr>
    </dgm:pt>
    <dgm:pt modelId="{DB312C8B-F7C3-4BF7-829E-E1B123B9B979}" type="pres">
      <dgm:prSet presAssocID="{0CC4426E-443A-4EBB-9FF5-79E6756A4AC9}" presName="linComp" presStyleCnt="0"/>
      <dgm:spPr/>
    </dgm:pt>
    <dgm:pt modelId="{B438DE96-5DA6-4C52-98DF-873CFF12FAF5}" type="pres">
      <dgm:prSet presAssocID="{64E13AC7-2A21-4C9A-AB11-2C570A097033}" presName="compNode" presStyleCnt="0"/>
      <dgm:spPr/>
    </dgm:pt>
    <dgm:pt modelId="{24A2E4BC-830E-4236-8130-B74913322497}" type="pres">
      <dgm:prSet presAssocID="{64E13AC7-2A21-4C9A-AB11-2C570A097033}" presName="bkgdShape" presStyleLbl="node1" presStyleIdx="0" presStyleCnt="5"/>
      <dgm:spPr/>
    </dgm:pt>
    <dgm:pt modelId="{5FA089B9-D957-4CFD-B497-46BE8637C5B5}" type="pres">
      <dgm:prSet presAssocID="{64E13AC7-2A21-4C9A-AB11-2C570A097033}" presName="nodeTx" presStyleLbl="node1" presStyleIdx="0" presStyleCnt="5">
        <dgm:presLayoutVars>
          <dgm:bulletEnabled val="1"/>
        </dgm:presLayoutVars>
      </dgm:prSet>
      <dgm:spPr/>
    </dgm:pt>
    <dgm:pt modelId="{6874ABDD-4166-4DE5-8BF1-E7FD0561ABFD}" type="pres">
      <dgm:prSet presAssocID="{64E13AC7-2A21-4C9A-AB11-2C570A097033}" presName="invisiNode" presStyleLbl="node1" presStyleIdx="0" presStyleCnt="5"/>
      <dgm:spPr/>
    </dgm:pt>
    <dgm:pt modelId="{52635A97-B680-499C-B23B-D8A75F4E9795}" type="pres">
      <dgm:prSet presAssocID="{64E13AC7-2A21-4C9A-AB11-2C570A097033}" presName="imagNode" presStyleLbl="fgImgPlace1" presStyleIdx="0" presStyleCnt="5"/>
      <dgm:spPr>
        <a:blipFill rotWithShape="1">
          <a:blip xmlns:r="http://schemas.openxmlformats.org/officeDocument/2006/relationships" r:embed="rId1"/>
          <a:stretch>
            <a:fillRect/>
          </a:stretch>
        </a:blipFill>
        <a:ln>
          <a:solidFill>
            <a:schemeClr val="tx1"/>
          </a:solidFill>
        </a:ln>
      </dgm:spPr>
    </dgm:pt>
    <dgm:pt modelId="{C4EBF576-E503-4913-881A-C26118BF1B0D}" type="pres">
      <dgm:prSet presAssocID="{7927AA18-D076-4B4E-8188-54C945178BEB}" presName="sibTrans" presStyleLbl="sibTrans2D1" presStyleIdx="0" presStyleCnt="0"/>
      <dgm:spPr/>
    </dgm:pt>
    <dgm:pt modelId="{6F67EBFF-6804-48A6-A3AB-92BF93C992EF}" type="pres">
      <dgm:prSet presAssocID="{6410BA8C-8CD9-4E84-8196-4782464F1437}" presName="compNode" presStyleCnt="0"/>
      <dgm:spPr/>
    </dgm:pt>
    <dgm:pt modelId="{9846994E-4CA3-468D-978E-3E09D2D5FFC8}" type="pres">
      <dgm:prSet presAssocID="{6410BA8C-8CD9-4E84-8196-4782464F1437}" presName="bkgdShape" presStyleLbl="node1" presStyleIdx="1" presStyleCnt="5"/>
      <dgm:spPr/>
    </dgm:pt>
    <dgm:pt modelId="{03819E1D-F9B4-49D9-A948-14D05B664287}" type="pres">
      <dgm:prSet presAssocID="{6410BA8C-8CD9-4E84-8196-4782464F1437}" presName="nodeTx" presStyleLbl="node1" presStyleIdx="1" presStyleCnt="5">
        <dgm:presLayoutVars>
          <dgm:bulletEnabled val="1"/>
        </dgm:presLayoutVars>
      </dgm:prSet>
      <dgm:spPr/>
    </dgm:pt>
    <dgm:pt modelId="{51BF160D-353F-4E96-8F14-1CCA05D5526B}" type="pres">
      <dgm:prSet presAssocID="{6410BA8C-8CD9-4E84-8196-4782464F1437}" presName="invisiNode" presStyleLbl="node1" presStyleIdx="1" presStyleCnt="5"/>
      <dgm:spPr/>
    </dgm:pt>
    <dgm:pt modelId="{D22E2E00-5B1C-4EBB-B512-4A8B1ADA14C2}" type="pres">
      <dgm:prSet presAssocID="{6410BA8C-8CD9-4E84-8196-4782464F1437}" presName="imagNode" presStyleLbl="fgImgPlace1" presStyleIdx="1" presStyleCnt="5"/>
      <dgm:spPr>
        <a:blipFill rotWithShape="1">
          <a:blip xmlns:r="http://schemas.openxmlformats.org/officeDocument/2006/relationships" r:embed="rId2"/>
          <a:stretch>
            <a:fillRect/>
          </a:stretch>
        </a:blipFill>
        <a:ln>
          <a:solidFill>
            <a:schemeClr val="tx1"/>
          </a:solidFill>
        </a:ln>
      </dgm:spPr>
    </dgm:pt>
    <dgm:pt modelId="{102E7869-F392-488D-A1C7-14B9B7A1C1FC}" type="pres">
      <dgm:prSet presAssocID="{A52B5D60-7682-48D3-8687-786C36AAA8A3}" presName="sibTrans" presStyleLbl="sibTrans2D1" presStyleIdx="0" presStyleCnt="0"/>
      <dgm:spPr/>
    </dgm:pt>
    <dgm:pt modelId="{B025D3AB-033F-40AB-95C3-58E686EBD1AD}" type="pres">
      <dgm:prSet presAssocID="{8BA9A785-5784-44A3-9663-C3E520C97E6C}" presName="compNode" presStyleCnt="0"/>
      <dgm:spPr/>
    </dgm:pt>
    <dgm:pt modelId="{8B41E07D-FEAD-4983-A8BF-49AF500C3FCA}" type="pres">
      <dgm:prSet presAssocID="{8BA9A785-5784-44A3-9663-C3E520C97E6C}" presName="bkgdShape" presStyleLbl="node1" presStyleIdx="2" presStyleCnt="5"/>
      <dgm:spPr/>
    </dgm:pt>
    <dgm:pt modelId="{93E00C78-B5EF-4D0B-A6B4-7BBCE3519BB1}" type="pres">
      <dgm:prSet presAssocID="{8BA9A785-5784-44A3-9663-C3E520C97E6C}" presName="nodeTx" presStyleLbl="node1" presStyleIdx="2" presStyleCnt="5">
        <dgm:presLayoutVars>
          <dgm:bulletEnabled val="1"/>
        </dgm:presLayoutVars>
      </dgm:prSet>
      <dgm:spPr/>
    </dgm:pt>
    <dgm:pt modelId="{031AA83A-19BB-4BB4-B541-73FB7201048E}" type="pres">
      <dgm:prSet presAssocID="{8BA9A785-5784-44A3-9663-C3E520C97E6C}" presName="invisiNode" presStyleLbl="node1" presStyleIdx="2" presStyleCnt="5"/>
      <dgm:spPr/>
    </dgm:pt>
    <dgm:pt modelId="{9913D0DF-278C-4CC2-93E6-7D9B78B961D7}" type="pres">
      <dgm:prSet presAssocID="{8BA9A785-5784-44A3-9663-C3E520C97E6C}" presName="imagNode" presStyleLbl="fgImgPlace1" presStyleIdx="2" presStyleCnt="5"/>
      <dgm:spPr>
        <a:blipFill rotWithShape="1">
          <a:blip xmlns:r="http://schemas.openxmlformats.org/officeDocument/2006/relationships" r:embed="rId3"/>
          <a:stretch>
            <a:fillRect/>
          </a:stretch>
        </a:blipFill>
        <a:ln>
          <a:solidFill>
            <a:schemeClr val="tx1"/>
          </a:solidFill>
        </a:ln>
      </dgm:spPr>
    </dgm:pt>
    <dgm:pt modelId="{3275101E-E917-4D6F-86E3-ADE52D68C2D6}" type="pres">
      <dgm:prSet presAssocID="{DD1A6472-72B8-4989-B206-0B6034EB514C}" presName="sibTrans" presStyleLbl="sibTrans2D1" presStyleIdx="0" presStyleCnt="0"/>
      <dgm:spPr/>
    </dgm:pt>
    <dgm:pt modelId="{4D5E7BE3-8D8F-426F-9DF0-7E192D5D627A}" type="pres">
      <dgm:prSet presAssocID="{B18EF547-5A71-4029-88D7-D095455A99F9}" presName="compNode" presStyleCnt="0"/>
      <dgm:spPr/>
    </dgm:pt>
    <dgm:pt modelId="{1F1770F8-4A2A-4BAD-9F1E-52ED909A159E}" type="pres">
      <dgm:prSet presAssocID="{B18EF547-5A71-4029-88D7-D095455A99F9}" presName="bkgdShape" presStyleLbl="node1" presStyleIdx="3" presStyleCnt="5"/>
      <dgm:spPr/>
    </dgm:pt>
    <dgm:pt modelId="{50C4B97F-6B65-44B5-A1F9-951A52E24A7E}" type="pres">
      <dgm:prSet presAssocID="{B18EF547-5A71-4029-88D7-D095455A99F9}" presName="nodeTx" presStyleLbl="node1" presStyleIdx="3" presStyleCnt="5">
        <dgm:presLayoutVars>
          <dgm:bulletEnabled val="1"/>
        </dgm:presLayoutVars>
      </dgm:prSet>
      <dgm:spPr/>
    </dgm:pt>
    <dgm:pt modelId="{BF5A23D6-D5F4-452F-905E-E4AB16ED3D79}" type="pres">
      <dgm:prSet presAssocID="{B18EF547-5A71-4029-88D7-D095455A99F9}" presName="invisiNode" presStyleLbl="node1" presStyleIdx="3" presStyleCnt="5"/>
      <dgm:spPr/>
    </dgm:pt>
    <dgm:pt modelId="{531D1FDD-9E04-40B3-827A-A6DAE4EC4E0E}" type="pres">
      <dgm:prSet presAssocID="{B18EF547-5A71-4029-88D7-D095455A99F9}" presName="imagNode" presStyleLbl="fgImgPlace1" presStyleIdx="3" presStyleCnt="5"/>
      <dgm:spPr>
        <a:blipFill rotWithShape="1">
          <a:blip xmlns:r="http://schemas.openxmlformats.org/officeDocument/2006/relationships" r:embed="rId4"/>
          <a:stretch>
            <a:fillRect/>
          </a:stretch>
        </a:blipFill>
        <a:ln>
          <a:solidFill>
            <a:schemeClr val="tx1"/>
          </a:solidFill>
        </a:ln>
      </dgm:spPr>
    </dgm:pt>
    <dgm:pt modelId="{EA519575-3334-4922-BEFA-101501674F37}" type="pres">
      <dgm:prSet presAssocID="{1750A509-0E0D-4B2E-9C7A-BF6BE50A0046}" presName="sibTrans" presStyleLbl="sibTrans2D1" presStyleIdx="0" presStyleCnt="0"/>
      <dgm:spPr/>
    </dgm:pt>
    <dgm:pt modelId="{CC4AB008-D144-4423-9E86-189CCE901AA6}" type="pres">
      <dgm:prSet presAssocID="{15EBA371-1B98-497E-B7E2-77ACDBA911B7}" presName="compNode" presStyleCnt="0"/>
      <dgm:spPr/>
    </dgm:pt>
    <dgm:pt modelId="{BEA5F0FE-8A21-44A9-BA0D-6782118F696B}" type="pres">
      <dgm:prSet presAssocID="{15EBA371-1B98-497E-B7E2-77ACDBA911B7}" presName="bkgdShape" presStyleLbl="node1" presStyleIdx="4" presStyleCnt="5"/>
      <dgm:spPr/>
    </dgm:pt>
    <dgm:pt modelId="{A4C2476A-D2E9-4A54-B4CB-273EAFEB6037}" type="pres">
      <dgm:prSet presAssocID="{15EBA371-1B98-497E-B7E2-77ACDBA911B7}" presName="nodeTx" presStyleLbl="node1" presStyleIdx="4" presStyleCnt="5">
        <dgm:presLayoutVars>
          <dgm:bulletEnabled val="1"/>
        </dgm:presLayoutVars>
      </dgm:prSet>
      <dgm:spPr/>
    </dgm:pt>
    <dgm:pt modelId="{09050C83-63B7-4D55-9126-D8462128DD9A}" type="pres">
      <dgm:prSet presAssocID="{15EBA371-1B98-497E-B7E2-77ACDBA911B7}" presName="invisiNode" presStyleLbl="node1" presStyleIdx="4" presStyleCnt="5"/>
      <dgm:spPr/>
    </dgm:pt>
    <dgm:pt modelId="{25F49BA0-3811-4864-9C27-EB8A4CE242C4}" type="pres">
      <dgm:prSet presAssocID="{15EBA371-1B98-497E-B7E2-77ACDBA911B7}" presName="imagNode" presStyleLbl="fgImgPlace1" presStyleIdx="4" presStyleCnt="5"/>
      <dgm:spPr>
        <a:blipFill rotWithShape="1">
          <a:blip xmlns:r="http://schemas.openxmlformats.org/officeDocument/2006/relationships" r:embed="rId5"/>
          <a:stretch>
            <a:fillRect/>
          </a:stretch>
        </a:blipFill>
        <a:ln>
          <a:solidFill>
            <a:schemeClr val="tx1"/>
          </a:solidFill>
        </a:ln>
      </dgm:spPr>
    </dgm:pt>
  </dgm:ptLst>
  <dgm:cxnLst>
    <dgm:cxn modelId="{B991F212-F1EC-423D-838A-059AE5E53EB5}" srcId="{0CC4426E-443A-4EBB-9FF5-79E6756A4AC9}" destId="{15EBA371-1B98-497E-B7E2-77ACDBA911B7}" srcOrd="4" destOrd="0" parTransId="{EEFBE0DC-CA59-445D-A1D0-8F4C3D814C91}" sibTransId="{043190A8-B942-46D7-9A77-2AC70558188D}"/>
    <dgm:cxn modelId="{4BD6EB25-C0BE-4538-91F7-83CD3FC11DBA}" type="presOf" srcId="{B18EF547-5A71-4029-88D7-D095455A99F9}" destId="{1F1770F8-4A2A-4BAD-9F1E-52ED909A159E}" srcOrd="0" destOrd="0" presId="urn:microsoft.com/office/officeart/2005/8/layout/hList7"/>
    <dgm:cxn modelId="{A63ED431-CD91-4DE1-885B-465F934571AD}" type="presOf" srcId="{64E13AC7-2A21-4C9A-AB11-2C570A097033}" destId="{24A2E4BC-830E-4236-8130-B74913322497}" srcOrd="0" destOrd="0" presId="urn:microsoft.com/office/officeart/2005/8/layout/hList7"/>
    <dgm:cxn modelId="{D478A163-998F-4741-8C6C-68DDEBCAA694}" srcId="{0CC4426E-443A-4EBB-9FF5-79E6756A4AC9}" destId="{6410BA8C-8CD9-4E84-8196-4782464F1437}" srcOrd="1" destOrd="0" parTransId="{2D7B7580-0A04-4D45-920B-02AE219CA112}" sibTransId="{A52B5D60-7682-48D3-8687-786C36AAA8A3}"/>
    <dgm:cxn modelId="{3EB39B46-8A08-45C8-9B94-A6A74D6E6C6D}" type="presOf" srcId="{8BA9A785-5784-44A3-9663-C3E520C97E6C}" destId="{8B41E07D-FEAD-4983-A8BF-49AF500C3FCA}" srcOrd="0" destOrd="0" presId="urn:microsoft.com/office/officeart/2005/8/layout/hList7"/>
    <dgm:cxn modelId="{811C0E4C-2F2C-4875-BD29-ABB2CA92E3D2}" type="presOf" srcId="{0CC4426E-443A-4EBB-9FF5-79E6756A4AC9}" destId="{A631B4CB-3E52-4A91-872C-CCB98FD5E4DC}" srcOrd="0" destOrd="0" presId="urn:microsoft.com/office/officeart/2005/8/layout/hList7"/>
    <dgm:cxn modelId="{BC77B479-C15B-4972-B9A3-4007D7C3934C}" srcId="{0CC4426E-443A-4EBB-9FF5-79E6756A4AC9}" destId="{B18EF547-5A71-4029-88D7-D095455A99F9}" srcOrd="3" destOrd="0" parTransId="{6819AC4B-A352-4C70-8CDD-4940045FBF41}" sibTransId="{1750A509-0E0D-4B2E-9C7A-BF6BE50A0046}"/>
    <dgm:cxn modelId="{9D8A657D-A27C-4678-8F06-7B66ACCBF062}" type="presOf" srcId="{DD1A6472-72B8-4989-B206-0B6034EB514C}" destId="{3275101E-E917-4D6F-86E3-ADE52D68C2D6}" srcOrd="0" destOrd="0" presId="urn:microsoft.com/office/officeart/2005/8/layout/hList7"/>
    <dgm:cxn modelId="{A9716F87-705D-4620-9BC5-91D038CC142F}" srcId="{0CC4426E-443A-4EBB-9FF5-79E6756A4AC9}" destId="{8BA9A785-5784-44A3-9663-C3E520C97E6C}" srcOrd="2" destOrd="0" parTransId="{20B8FB60-4396-4F9A-B225-B1DEC59BB0FD}" sibTransId="{DD1A6472-72B8-4989-B206-0B6034EB514C}"/>
    <dgm:cxn modelId="{7BE1B08C-6B2E-47CB-A476-9202B13D7C45}" type="presOf" srcId="{B18EF547-5A71-4029-88D7-D095455A99F9}" destId="{50C4B97F-6B65-44B5-A1F9-951A52E24A7E}" srcOrd="1" destOrd="0" presId="urn:microsoft.com/office/officeart/2005/8/layout/hList7"/>
    <dgm:cxn modelId="{1ECE1795-7698-41E1-9277-B97F194F4489}" type="presOf" srcId="{64E13AC7-2A21-4C9A-AB11-2C570A097033}" destId="{5FA089B9-D957-4CFD-B497-46BE8637C5B5}" srcOrd="1" destOrd="0" presId="urn:microsoft.com/office/officeart/2005/8/layout/hList7"/>
    <dgm:cxn modelId="{8D97869F-1D37-4305-9927-7496ECD1E410}" type="presOf" srcId="{15EBA371-1B98-497E-B7E2-77ACDBA911B7}" destId="{BEA5F0FE-8A21-44A9-BA0D-6782118F696B}" srcOrd="0" destOrd="0" presId="urn:microsoft.com/office/officeart/2005/8/layout/hList7"/>
    <dgm:cxn modelId="{A7A5D6B9-C6B3-42C7-B80E-015215606316}" type="presOf" srcId="{15EBA371-1B98-497E-B7E2-77ACDBA911B7}" destId="{A4C2476A-D2E9-4A54-B4CB-273EAFEB6037}" srcOrd="1" destOrd="0" presId="urn:microsoft.com/office/officeart/2005/8/layout/hList7"/>
    <dgm:cxn modelId="{8D9B67BA-9EE1-4A0A-9F42-D62B12A3A001}" type="presOf" srcId="{7927AA18-D076-4B4E-8188-54C945178BEB}" destId="{C4EBF576-E503-4913-881A-C26118BF1B0D}" srcOrd="0" destOrd="0" presId="urn:microsoft.com/office/officeart/2005/8/layout/hList7"/>
    <dgm:cxn modelId="{7BF78DBA-C5C0-4F44-AE15-BD3C28B8DB0C}" type="presOf" srcId="{6410BA8C-8CD9-4E84-8196-4782464F1437}" destId="{9846994E-4CA3-468D-978E-3E09D2D5FFC8}" srcOrd="0" destOrd="0" presId="urn:microsoft.com/office/officeart/2005/8/layout/hList7"/>
    <dgm:cxn modelId="{886DA2C8-3D0D-48C7-82C3-6917CCBDFD7C}" type="presOf" srcId="{8BA9A785-5784-44A3-9663-C3E520C97E6C}" destId="{93E00C78-B5EF-4D0B-A6B4-7BBCE3519BB1}" srcOrd="1" destOrd="0" presId="urn:microsoft.com/office/officeart/2005/8/layout/hList7"/>
    <dgm:cxn modelId="{1F4BF4DD-C1D4-45B7-B6D0-6AA30878A6F3}" type="presOf" srcId="{6410BA8C-8CD9-4E84-8196-4782464F1437}" destId="{03819E1D-F9B4-49D9-A948-14D05B664287}" srcOrd="1" destOrd="0" presId="urn:microsoft.com/office/officeart/2005/8/layout/hList7"/>
    <dgm:cxn modelId="{08F6D4E8-DD28-4F07-99FA-AFC5906E7C94}" srcId="{0CC4426E-443A-4EBB-9FF5-79E6756A4AC9}" destId="{64E13AC7-2A21-4C9A-AB11-2C570A097033}" srcOrd="0" destOrd="0" parTransId="{A1115DF8-8505-4421-9CE6-D6D61CD5641E}" sibTransId="{7927AA18-D076-4B4E-8188-54C945178BEB}"/>
    <dgm:cxn modelId="{D105BBEA-D302-4E20-A526-DCA210A2B86F}" type="presOf" srcId="{1750A509-0E0D-4B2E-9C7A-BF6BE50A0046}" destId="{EA519575-3334-4922-BEFA-101501674F37}" srcOrd="0" destOrd="0" presId="urn:microsoft.com/office/officeart/2005/8/layout/hList7"/>
    <dgm:cxn modelId="{D11284F4-C70A-4ABD-A7D7-98C5270B3B94}" type="presOf" srcId="{A52B5D60-7682-48D3-8687-786C36AAA8A3}" destId="{102E7869-F392-488D-A1C7-14B9B7A1C1FC}" srcOrd="0" destOrd="0" presId="urn:microsoft.com/office/officeart/2005/8/layout/hList7"/>
    <dgm:cxn modelId="{E349A484-06F4-41E9-996C-043C37E90ED6}" type="presParOf" srcId="{A631B4CB-3E52-4A91-872C-CCB98FD5E4DC}" destId="{076D72F9-9364-44A5-8096-E189D077A341}" srcOrd="0" destOrd="0" presId="urn:microsoft.com/office/officeart/2005/8/layout/hList7"/>
    <dgm:cxn modelId="{6766F81A-5547-4C3A-852C-76EFB3369FCF}" type="presParOf" srcId="{A631B4CB-3E52-4A91-872C-CCB98FD5E4DC}" destId="{DB312C8B-F7C3-4BF7-829E-E1B123B9B979}" srcOrd="1" destOrd="0" presId="urn:microsoft.com/office/officeart/2005/8/layout/hList7"/>
    <dgm:cxn modelId="{AC21757A-F876-411A-AAB3-DCB534C9B823}" type="presParOf" srcId="{DB312C8B-F7C3-4BF7-829E-E1B123B9B979}" destId="{B438DE96-5DA6-4C52-98DF-873CFF12FAF5}" srcOrd="0" destOrd="0" presId="urn:microsoft.com/office/officeart/2005/8/layout/hList7"/>
    <dgm:cxn modelId="{8DEB39DC-48B3-4A33-9656-C7673C13A24A}" type="presParOf" srcId="{B438DE96-5DA6-4C52-98DF-873CFF12FAF5}" destId="{24A2E4BC-830E-4236-8130-B74913322497}" srcOrd="0" destOrd="0" presId="urn:microsoft.com/office/officeart/2005/8/layout/hList7"/>
    <dgm:cxn modelId="{770CF859-9B08-4968-A0A1-D8E8D0F339E8}" type="presParOf" srcId="{B438DE96-5DA6-4C52-98DF-873CFF12FAF5}" destId="{5FA089B9-D957-4CFD-B497-46BE8637C5B5}" srcOrd="1" destOrd="0" presId="urn:microsoft.com/office/officeart/2005/8/layout/hList7"/>
    <dgm:cxn modelId="{D4FA25B1-2870-457E-AA87-C40DCE8FE00A}" type="presParOf" srcId="{B438DE96-5DA6-4C52-98DF-873CFF12FAF5}" destId="{6874ABDD-4166-4DE5-8BF1-E7FD0561ABFD}" srcOrd="2" destOrd="0" presId="urn:microsoft.com/office/officeart/2005/8/layout/hList7"/>
    <dgm:cxn modelId="{3ACEC9B3-D54E-497F-B1BE-47B9DB2D721F}" type="presParOf" srcId="{B438DE96-5DA6-4C52-98DF-873CFF12FAF5}" destId="{52635A97-B680-499C-B23B-D8A75F4E9795}" srcOrd="3" destOrd="0" presId="urn:microsoft.com/office/officeart/2005/8/layout/hList7"/>
    <dgm:cxn modelId="{28136C94-8229-4471-BACF-527CE9B620D7}" type="presParOf" srcId="{DB312C8B-F7C3-4BF7-829E-E1B123B9B979}" destId="{C4EBF576-E503-4913-881A-C26118BF1B0D}" srcOrd="1" destOrd="0" presId="urn:microsoft.com/office/officeart/2005/8/layout/hList7"/>
    <dgm:cxn modelId="{0E2D0DCF-87F4-42D0-B996-0FA37C367901}" type="presParOf" srcId="{DB312C8B-F7C3-4BF7-829E-E1B123B9B979}" destId="{6F67EBFF-6804-48A6-A3AB-92BF93C992EF}" srcOrd="2" destOrd="0" presId="urn:microsoft.com/office/officeart/2005/8/layout/hList7"/>
    <dgm:cxn modelId="{E74CEE58-8E55-4F79-9CEA-7BC3746BDADD}" type="presParOf" srcId="{6F67EBFF-6804-48A6-A3AB-92BF93C992EF}" destId="{9846994E-4CA3-468D-978E-3E09D2D5FFC8}" srcOrd="0" destOrd="0" presId="urn:microsoft.com/office/officeart/2005/8/layout/hList7"/>
    <dgm:cxn modelId="{6A9A05ED-72EE-4AC5-A5BD-A3ED1A0E3358}" type="presParOf" srcId="{6F67EBFF-6804-48A6-A3AB-92BF93C992EF}" destId="{03819E1D-F9B4-49D9-A948-14D05B664287}" srcOrd="1" destOrd="0" presId="urn:microsoft.com/office/officeart/2005/8/layout/hList7"/>
    <dgm:cxn modelId="{9EB074A1-AB26-465B-A7DE-74EAE40AEF78}" type="presParOf" srcId="{6F67EBFF-6804-48A6-A3AB-92BF93C992EF}" destId="{51BF160D-353F-4E96-8F14-1CCA05D5526B}" srcOrd="2" destOrd="0" presId="urn:microsoft.com/office/officeart/2005/8/layout/hList7"/>
    <dgm:cxn modelId="{F30B2C81-CA24-4560-9011-6E31F7143D05}" type="presParOf" srcId="{6F67EBFF-6804-48A6-A3AB-92BF93C992EF}" destId="{D22E2E00-5B1C-4EBB-B512-4A8B1ADA14C2}" srcOrd="3" destOrd="0" presId="urn:microsoft.com/office/officeart/2005/8/layout/hList7"/>
    <dgm:cxn modelId="{5F34C7A3-A75D-4AA7-B53A-F0C7A25217EA}" type="presParOf" srcId="{DB312C8B-F7C3-4BF7-829E-E1B123B9B979}" destId="{102E7869-F392-488D-A1C7-14B9B7A1C1FC}" srcOrd="3" destOrd="0" presId="urn:microsoft.com/office/officeart/2005/8/layout/hList7"/>
    <dgm:cxn modelId="{8367338C-09F7-4829-9FBF-3ECE944970EF}" type="presParOf" srcId="{DB312C8B-F7C3-4BF7-829E-E1B123B9B979}" destId="{B025D3AB-033F-40AB-95C3-58E686EBD1AD}" srcOrd="4" destOrd="0" presId="urn:microsoft.com/office/officeart/2005/8/layout/hList7"/>
    <dgm:cxn modelId="{6A0360A6-5ACD-4ABA-8CCC-FDF0ACBF0A15}" type="presParOf" srcId="{B025D3AB-033F-40AB-95C3-58E686EBD1AD}" destId="{8B41E07D-FEAD-4983-A8BF-49AF500C3FCA}" srcOrd="0" destOrd="0" presId="urn:microsoft.com/office/officeart/2005/8/layout/hList7"/>
    <dgm:cxn modelId="{077665CE-7BC3-469E-B7AB-8D8A25446691}" type="presParOf" srcId="{B025D3AB-033F-40AB-95C3-58E686EBD1AD}" destId="{93E00C78-B5EF-4D0B-A6B4-7BBCE3519BB1}" srcOrd="1" destOrd="0" presId="urn:microsoft.com/office/officeart/2005/8/layout/hList7"/>
    <dgm:cxn modelId="{C7EAC29A-C074-4551-84E3-93ECB0D60ADC}" type="presParOf" srcId="{B025D3AB-033F-40AB-95C3-58E686EBD1AD}" destId="{031AA83A-19BB-4BB4-B541-73FB7201048E}" srcOrd="2" destOrd="0" presId="urn:microsoft.com/office/officeart/2005/8/layout/hList7"/>
    <dgm:cxn modelId="{6020D483-3698-4EFC-B002-F48CC6DE8B2A}" type="presParOf" srcId="{B025D3AB-033F-40AB-95C3-58E686EBD1AD}" destId="{9913D0DF-278C-4CC2-93E6-7D9B78B961D7}" srcOrd="3" destOrd="0" presId="urn:microsoft.com/office/officeart/2005/8/layout/hList7"/>
    <dgm:cxn modelId="{1F4323E3-1FD4-469C-A6A8-011125F3ED7D}" type="presParOf" srcId="{DB312C8B-F7C3-4BF7-829E-E1B123B9B979}" destId="{3275101E-E917-4D6F-86E3-ADE52D68C2D6}" srcOrd="5" destOrd="0" presId="urn:microsoft.com/office/officeart/2005/8/layout/hList7"/>
    <dgm:cxn modelId="{AE49FA40-74BA-4B57-88B2-D62DFB2A47A2}" type="presParOf" srcId="{DB312C8B-F7C3-4BF7-829E-E1B123B9B979}" destId="{4D5E7BE3-8D8F-426F-9DF0-7E192D5D627A}" srcOrd="6" destOrd="0" presId="urn:microsoft.com/office/officeart/2005/8/layout/hList7"/>
    <dgm:cxn modelId="{C31F623D-11D1-4A46-8F5E-BB6928AC8CD6}" type="presParOf" srcId="{4D5E7BE3-8D8F-426F-9DF0-7E192D5D627A}" destId="{1F1770F8-4A2A-4BAD-9F1E-52ED909A159E}" srcOrd="0" destOrd="0" presId="urn:microsoft.com/office/officeart/2005/8/layout/hList7"/>
    <dgm:cxn modelId="{0E38E8F4-A18A-4923-95BC-16E697A58B36}" type="presParOf" srcId="{4D5E7BE3-8D8F-426F-9DF0-7E192D5D627A}" destId="{50C4B97F-6B65-44B5-A1F9-951A52E24A7E}" srcOrd="1" destOrd="0" presId="urn:microsoft.com/office/officeart/2005/8/layout/hList7"/>
    <dgm:cxn modelId="{ADC2E730-DD80-4719-80AB-7CBF265C361A}" type="presParOf" srcId="{4D5E7BE3-8D8F-426F-9DF0-7E192D5D627A}" destId="{BF5A23D6-D5F4-452F-905E-E4AB16ED3D79}" srcOrd="2" destOrd="0" presId="urn:microsoft.com/office/officeart/2005/8/layout/hList7"/>
    <dgm:cxn modelId="{A0352E43-5085-4EF0-B8F2-628F30D55BAD}" type="presParOf" srcId="{4D5E7BE3-8D8F-426F-9DF0-7E192D5D627A}" destId="{531D1FDD-9E04-40B3-827A-A6DAE4EC4E0E}" srcOrd="3" destOrd="0" presId="urn:microsoft.com/office/officeart/2005/8/layout/hList7"/>
    <dgm:cxn modelId="{93A03951-1A65-4D02-A73A-7168E81C54FF}" type="presParOf" srcId="{DB312C8B-F7C3-4BF7-829E-E1B123B9B979}" destId="{EA519575-3334-4922-BEFA-101501674F37}" srcOrd="7" destOrd="0" presId="urn:microsoft.com/office/officeart/2005/8/layout/hList7"/>
    <dgm:cxn modelId="{B6000571-5E82-494E-806D-5EBBF964533D}" type="presParOf" srcId="{DB312C8B-F7C3-4BF7-829E-E1B123B9B979}" destId="{CC4AB008-D144-4423-9E86-189CCE901AA6}" srcOrd="8" destOrd="0" presId="urn:microsoft.com/office/officeart/2005/8/layout/hList7"/>
    <dgm:cxn modelId="{09F3DF30-2C9B-4D3F-BFBC-0A429E276F5D}" type="presParOf" srcId="{CC4AB008-D144-4423-9E86-189CCE901AA6}" destId="{BEA5F0FE-8A21-44A9-BA0D-6782118F696B}" srcOrd="0" destOrd="0" presId="urn:microsoft.com/office/officeart/2005/8/layout/hList7"/>
    <dgm:cxn modelId="{4F7E0B4C-FD74-4D8D-AC49-F20BCD2AFE50}" type="presParOf" srcId="{CC4AB008-D144-4423-9E86-189CCE901AA6}" destId="{A4C2476A-D2E9-4A54-B4CB-273EAFEB6037}" srcOrd="1" destOrd="0" presId="urn:microsoft.com/office/officeart/2005/8/layout/hList7"/>
    <dgm:cxn modelId="{9CBD5F3C-22C2-4321-ABB1-D45955C374E9}" type="presParOf" srcId="{CC4AB008-D144-4423-9E86-189CCE901AA6}" destId="{09050C83-63B7-4D55-9126-D8462128DD9A}" srcOrd="2" destOrd="0" presId="urn:microsoft.com/office/officeart/2005/8/layout/hList7"/>
    <dgm:cxn modelId="{D6F43457-7DE1-4407-94E8-234D79B750C6}" type="presParOf" srcId="{CC4AB008-D144-4423-9E86-189CCE901AA6}" destId="{25F49BA0-3811-4864-9C27-EB8A4CE242C4}" srcOrd="3" destOrd="0" presId="urn:microsoft.com/office/officeart/2005/8/layout/hList7"/>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29C9456-7A59-4B6A-B6D8-681D0D45754C}" type="doc">
      <dgm:prSet loTypeId="urn:microsoft.com/office/officeart/2005/8/layout/process2" loCatId="process" qsTypeId="urn:microsoft.com/office/officeart/2005/8/quickstyle/simple1" qsCatId="simple" csTypeId="urn:microsoft.com/office/officeart/2005/8/colors/accent1_2" csCatId="accent1" phldr="1"/>
      <dgm:spPr/>
    </dgm:pt>
    <dgm:pt modelId="{A9DF580E-8AB9-4B50-BCD4-6F449DEE1B52}">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Witnesses should always be interviewed in the language of their choice unless exceptional circumstances prevail (E.G availability of interpreters)</a:t>
          </a:r>
        </a:p>
      </dgm:t>
    </dgm:pt>
    <dgm:pt modelId="{CE9BA6CB-85B8-43A1-BC43-D4518A791E64}" type="parTrans" cxnId="{45416CC6-200B-425C-BBDB-068715E87CEF}">
      <dgm:prSet/>
      <dgm:spPr/>
      <dgm:t>
        <a:bodyPr/>
        <a:lstStyle/>
        <a:p>
          <a:endParaRPr lang="en-US"/>
        </a:p>
      </dgm:t>
    </dgm:pt>
    <dgm:pt modelId="{053FDFDC-4EDD-46B1-8AAB-D2348AD58E38}" type="sibTrans" cxnId="{45416CC6-200B-425C-BBDB-068715E87CEF}">
      <dgm:prSet/>
      <dgm:spPr>
        <a:solidFill>
          <a:srgbClr val="002060"/>
        </a:solidFill>
        <a:ln>
          <a:solidFill>
            <a:schemeClr val="tx1"/>
          </a:solidFill>
        </a:ln>
      </dgm:spPr>
      <dgm:t>
        <a:bodyPr/>
        <a:lstStyle/>
        <a:p>
          <a:endParaRPr lang="en-US"/>
        </a:p>
      </dgm:t>
    </dgm:pt>
    <dgm:pt modelId="{CE264C68-CBD0-4AE2-A798-8586780D9286}">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This will normally be the witness’s 1st language, unless specific circumstances result in their 2</a:t>
          </a:r>
          <a:r>
            <a:rPr lang="en-US" sz="2400" baseline="30000" dirty="0">
              <a:solidFill>
                <a:schemeClr val="tx1"/>
              </a:solidFill>
            </a:rPr>
            <a:t>nd</a:t>
          </a:r>
          <a:r>
            <a:rPr lang="en-US" sz="2400" dirty="0">
              <a:solidFill>
                <a:schemeClr val="tx1"/>
              </a:solidFill>
            </a:rPr>
            <a:t> language being more appropriate. Interviewers should be aware that some witnesses could be perfectly fluent in English but might use their 1</a:t>
          </a:r>
          <a:r>
            <a:rPr lang="en-US" sz="2400" baseline="30000" dirty="0">
              <a:solidFill>
                <a:schemeClr val="tx1"/>
              </a:solidFill>
            </a:rPr>
            <a:t>st</a:t>
          </a:r>
          <a:r>
            <a:rPr lang="en-US" sz="2400" dirty="0">
              <a:solidFill>
                <a:schemeClr val="tx1"/>
              </a:solidFill>
            </a:rPr>
            <a:t> language to express intimate or more complex concepts</a:t>
          </a:r>
        </a:p>
      </dgm:t>
    </dgm:pt>
    <dgm:pt modelId="{E5B72202-1D92-4A15-9976-697D408C4D8D}" type="parTrans" cxnId="{6EBC3107-5547-4ACB-99F4-8CCA2B628F55}">
      <dgm:prSet/>
      <dgm:spPr/>
      <dgm:t>
        <a:bodyPr/>
        <a:lstStyle/>
        <a:p>
          <a:endParaRPr lang="en-US"/>
        </a:p>
      </dgm:t>
    </dgm:pt>
    <dgm:pt modelId="{AA96DDA6-A263-4086-83B1-50D48F288E0E}" type="sibTrans" cxnId="{6EBC3107-5547-4ACB-99F4-8CCA2B628F55}">
      <dgm:prSet/>
      <dgm:spPr>
        <a:solidFill>
          <a:srgbClr val="002060"/>
        </a:solidFill>
        <a:ln>
          <a:solidFill>
            <a:schemeClr val="tx1"/>
          </a:solidFill>
        </a:ln>
      </dgm:spPr>
      <dgm:t>
        <a:bodyPr/>
        <a:lstStyle/>
        <a:p>
          <a:endParaRPr lang="en-US"/>
        </a:p>
      </dgm:t>
    </dgm:pt>
    <dgm:pt modelId="{47568FD8-0F8D-46F9-88BD-2DBA170236EE}">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As a result, the possibility of using an interpreter should be considered while planning the interview even where a witness is bilingual. They should be involved in the planning process.</a:t>
          </a:r>
        </a:p>
      </dgm:t>
    </dgm:pt>
    <dgm:pt modelId="{E3BB8E02-BE86-4ADC-B471-A9B2A6725DC5}" type="parTrans" cxnId="{553FC74A-BA66-4D33-A9BD-EA312147EA69}">
      <dgm:prSet/>
      <dgm:spPr/>
      <dgm:t>
        <a:bodyPr/>
        <a:lstStyle/>
        <a:p>
          <a:endParaRPr lang="en-US"/>
        </a:p>
      </dgm:t>
    </dgm:pt>
    <dgm:pt modelId="{C7EDCBB3-A2CA-4267-BD13-61294486C4E4}" type="sibTrans" cxnId="{553FC74A-BA66-4D33-A9BD-EA312147EA69}">
      <dgm:prSet/>
      <dgm:spPr/>
      <dgm:t>
        <a:bodyPr/>
        <a:lstStyle/>
        <a:p>
          <a:endParaRPr lang="en-US"/>
        </a:p>
      </dgm:t>
    </dgm:pt>
    <dgm:pt modelId="{4C6827CC-54B0-469E-97D5-1DB2BAC4E108}" type="pres">
      <dgm:prSet presAssocID="{A29C9456-7A59-4B6A-B6D8-681D0D45754C}" presName="linearFlow" presStyleCnt="0">
        <dgm:presLayoutVars>
          <dgm:resizeHandles val="exact"/>
        </dgm:presLayoutVars>
      </dgm:prSet>
      <dgm:spPr/>
    </dgm:pt>
    <dgm:pt modelId="{E38F5D41-75E1-4E13-B859-0B6351EAD457}" type="pres">
      <dgm:prSet presAssocID="{A9DF580E-8AB9-4B50-BCD4-6F449DEE1B52}" presName="node" presStyleLbl="node1" presStyleIdx="0" presStyleCnt="3" custScaleX="202890">
        <dgm:presLayoutVars>
          <dgm:bulletEnabled val="1"/>
        </dgm:presLayoutVars>
      </dgm:prSet>
      <dgm:spPr/>
    </dgm:pt>
    <dgm:pt modelId="{4061BC50-FD17-4846-80F8-EFC9EFE40985}" type="pres">
      <dgm:prSet presAssocID="{053FDFDC-4EDD-46B1-8AAB-D2348AD58E38}" presName="sibTrans" presStyleLbl="sibTrans2D1" presStyleIdx="0" presStyleCnt="2"/>
      <dgm:spPr/>
    </dgm:pt>
    <dgm:pt modelId="{356F521D-EDBC-4BC5-BB23-250585104F17}" type="pres">
      <dgm:prSet presAssocID="{053FDFDC-4EDD-46B1-8AAB-D2348AD58E38}" presName="connectorText" presStyleLbl="sibTrans2D1" presStyleIdx="0" presStyleCnt="2"/>
      <dgm:spPr/>
    </dgm:pt>
    <dgm:pt modelId="{B5213A7D-3502-421C-8B4C-6EA5C2755614}" type="pres">
      <dgm:prSet presAssocID="{CE264C68-CBD0-4AE2-A798-8586780D9286}" presName="node" presStyleLbl="node1" presStyleIdx="1" presStyleCnt="3" custScaleX="232062" custScaleY="133386">
        <dgm:presLayoutVars>
          <dgm:bulletEnabled val="1"/>
        </dgm:presLayoutVars>
      </dgm:prSet>
      <dgm:spPr/>
    </dgm:pt>
    <dgm:pt modelId="{E6E9CA23-90F1-4D19-801D-1971969B86BB}" type="pres">
      <dgm:prSet presAssocID="{AA96DDA6-A263-4086-83B1-50D48F288E0E}" presName="sibTrans" presStyleLbl="sibTrans2D1" presStyleIdx="1" presStyleCnt="2"/>
      <dgm:spPr/>
    </dgm:pt>
    <dgm:pt modelId="{647C61D2-5775-423A-87E1-E88FD7A3B658}" type="pres">
      <dgm:prSet presAssocID="{AA96DDA6-A263-4086-83B1-50D48F288E0E}" presName="connectorText" presStyleLbl="sibTrans2D1" presStyleIdx="1" presStyleCnt="2"/>
      <dgm:spPr/>
    </dgm:pt>
    <dgm:pt modelId="{C2ED49CC-3045-4D7F-BC73-FB75CBFD3A3F}" type="pres">
      <dgm:prSet presAssocID="{47568FD8-0F8D-46F9-88BD-2DBA170236EE}" presName="node" presStyleLbl="node1" presStyleIdx="2" presStyleCnt="3" custScaleX="182042">
        <dgm:presLayoutVars>
          <dgm:bulletEnabled val="1"/>
        </dgm:presLayoutVars>
      </dgm:prSet>
      <dgm:spPr/>
    </dgm:pt>
  </dgm:ptLst>
  <dgm:cxnLst>
    <dgm:cxn modelId="{6EBC3107-5547-4ACB-99F4-8CCA2B628F55}" srcId="{A29C9456-7A59-4B6A-B6D8-681D0D45754C}" destId="{CE264C68-CBD0-4AE2-A798-8586780D9286}" srcOrd="1" destOrd="0" parTransId="{E5B72202-1D92-4A15-9976-697D408C4D8D}" sibTransId="{AA96DDA6-A263-4086-83B1-50D48F288E0E}"/>
    <dgm:cxn modelId="{1F2B4C1C-459B-45E9-8F67-2EB1E7C51C97}" type="presOf" srcId="{A9DF580E-8AB9-4B50-BCD4-6F449DEE1B52}" destId="{E38F5D41-75E1-4E13-B859-0B6351EAD457}" srcOrd="0" destOrd="0" presId="urn:microsoft.com/office/officeart/2005/8/layout/process2"/>
    <dgm:cxn modelId="{F1DCA02D-2D05-4B10-9834-064713DE8C2D}" type="presOf" srcId="{47568FD8-0F8D-46F9-88BD-2DBA170236EE}" destId="{C2ED49CC-3045-4D7F-BC73-FB75CBFD3A3F}" srcOrd="0" destOrd="0" presId="urn:microsoft.com/office/officeart/2005/8/layout/process2"/>
    <dgm:cxn modelId="{C61B3C30-F29D-4390-8136-3B036D8F00D1}" type="presOf" srcId="{AA96DDA6-A263-4086-83B1-50D48F288E0E}" destId="{647C61D2-5775-423A-87E1-E88FD7A3B658}" srcOrd="1" destOrd="0" presId="urn:microsoft.com/office/officeart/2005/8/layout/process2"/>
    <dgm:cxn modelId="{0FE31439-D1AE-40E7-8EA2-D9E6F7644076}" type="presOf" srcId="{AA96DDA6-A263-4086-83B1-50D48F288E0E}" destId="{E6E9CA23-90F1-4D19-801D-1971969B86BB}" srcOrd="0" destOrd="0" presId="urn:microsoft.com/office/officeart/2005/8/layout/process2"/>
    <dgm:cxn modelId="{FEAE0141-D77D-4E5C-B3CA-3A3D7D5E35F7}" type="presOf" srcId="{A29C9456-7A59-4B6A-B6D8-681D0D45754C}" destId="{4C6827CC-54B0-469E-97D5-1DB2BAC4E108}" srcOrd="0" destOrd="0" presId="urn:microsoft.com/office/officeart/2005/8/layout/process2"/>
    <dgm:cxn modelId="{553FC74A-BA66-4D33-A9BD-EA312147EA69}" srcId="{A29C9456-7A59-4B6A-B6D8-681D0D45754C}" destId="{47568FD8-0F8D-46F9-88BD-2DBA170236EE}" srcOrd="2" destOrd="0" parTransId="{E3BB8E02-BE86-4ADC-B471-A9B2A6725DC5}" sibTransId="{C7EDCBB3-A2CA-4267-BD13-61294486C4E4}"/>
    <dgm:cxn modelId="{6D0B5A53-8EF4-4951-833A-D9E57C7AEEFF}" type="presOf" srcId="{053FDFDC-4EDD-46B1-8AAB-D2348AD58E38}" destId="{4061BC50-FD17-4846-80F8-EFC9EFE40985}" srcOrd="0" destOrd="0" presId="urn:microsoft.com/office/officeart/2005/8/layout/process2"/>
    <dgm:cxn modelId="{7F8E8CA4-062A-40D1-A587-4215FF875F88}" type="presOf" srcId="{053FDFDC-4EDD-46B1-8AAB-D2348AD58E38}" destId="{356F521D-EDBC-4BC5-BB23-250585104F17}" srcOrd="1" destOrd="0" presId="urn:microsoft.com/office/officeart/2005/8/layout/process2"/>
    <dgm:cxn modelId="{45416CC6-200B-425C-BBDB-068715E87CEF}" srcId="{A29C9456-7A59-4B6A-B6D8-681D0D45754C}" destId="{A9DF580E-8AB9-4B50-BCD4-6F449DEE1B52}" srcOrd="0" destOrd="0" parTransId="{CE9BA6CB-85B8-43A1-BC43-D4518A791E64}" sibTransId="{053FDFDC-4EDD-46B1-8AAB-D2348AD58E38}"/>
    <dgm:cxn modelId="{BE58CFF9-3B15-427F-9714-546C72968767}" type="presOf" srcId="{CE264C68-CBD0-4AE2-A798-8586780D9286}" destId="{B5213A7D-3502-421C-8B4C-6EA5C2755614}" srcOrd="0" destOrd="0" presId="urn:microsoft.com/office/officeart/2005/8/layout/process2"/>
    <dgm:cxn modelId="{9D386814-424D-4A2E-8454-6B942BEB16F3}" type="presParOf" srcId="{4C6827CC-54B0-469E-97D5-1DB2BAC4E108}" destId="{E38F5D41-75E1-4E13-B859-0B6351EAD457}" srcOrd="0" destOrd="0" presId="urn:microsoft.com/office/officeart/2005/8/layout/process2"/>
    <dgm:cxn modelId="{181F372A-B40E-4D0D-A93C-F0AB7839AD98}" type="presParOf" srcId="{4C6827CC-54B0-469E-97D5-1DB2BAC4E108}" destId="{4061BC50-FD17-4846-80F8-EFC9EFE40985}" srcOrd="1" destOrd="0" presId="urn:microsoft.com/office/officeart/2005/8/layout/process2"/>
    <dgm:cxn modelId="{55FFB032-1F5A-46C2-A539-92123CEEBC67}" type="presParOf" srcId="{4061BC50-FD17-4846-80F8-EFC9EFE40985}" destId="{356F521D-EDBC-4BC5-BB23-250585104F17}" srcOrd="0" destOrd="0" presId="urn:microsoft.com/office/officeart/2005/8/layout/process2"/>
    <dgm:cxn modelId="{9B0C5563-468A-4241-AEC7-AD2B4DD85A90}" type="presParOf" srcId="{4C6827CC-54B0-469E-97D5-1DB2BAC4E108}" destId="{B5213A7D-3502-421C-8B4C-6EA5C2755614}" srcOrd="2" destOrd="0" presId="urn:microsoft.com/office/officeart/2005/8/layout/process2"/>
    <dgm:cxn modelId="{6468AA04-E989-4CB6-823C-5779B83F46B6}" type="presParOf" srcId="{4C6827CC-54B0-469E-97D5-1DB2BAC4E108}" destId="{E6E9CA23-90F1-4D19-801D-1971969B86BB}" srcOrd="3" destOrd="0" presId="urn:microsoft.com/office/officeart/2005/8/layout/process2"/>
    <dgm:cxn modelId="{24F8A740-58DB-44DB-9BCC-5FCD501FDBC7}" type="presParOf" srcId="{E6E9CA23-90F1-4D19-801D-1971969B86BB}" destId="{647C61D2-5775-423A-87E1-E88FD7A3B658}" srcOrd="0" destOrd="0" presId="urn:microsoft.com/office/officeart/2005/8/layout/process2"/>
    <dgm:cxn modelId="{9616E24B-4273-4C1F-95AF-BDCF8843AE78}" type="presParOf" srcId="{4C6827CC-54B0-469E-97D5-1DB2BAC4E108}" destId="{C2ED49CC-3045-4D7F-BC73-FB75CBFD3A3F}"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5F3F8A9-69BE-4A35-9867-A2224206E34B}" type="doc">
      <dgm:prSet loTypeId="urn:microsoft.com/office/officeart/2005/8/layout/process2" loCatId="process" qsTypeId="urn:microsoft.com/office/officeart/2005/8/quickstyle/simple1" qsCatId="simple" csTypeId="urn:microsoft.com/office/officeart/2005/8/colors/accent1_2" csCatId="accent1" phldr="1"/>
      <dgm:spPr/>
    </dgm:pt>
    <dgm:pt modelId="{486E3D6A-2B29-484E-BF63-593B0A3A3513}">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You may need assistance from an interpreter when you take a witness statement from an individual who does not speak English as their 1</a:t>
          </a:r>
          <a:r>
            <a:rPr lang="en-US" sz="2400" baseline="30000" dirty="0">
              <a:solidFill>
                <a:schemeClr val="tx1"/>
              </a:solidFill>
            </a:rPr>
            <a:t>st</a:t>
          </a:r>
          <a:r>
            <a:rPr lang="en-US" sz="2400" dirty="0">
              <a:solidFill>
                <a:schemeClr val="tx1"/>
              </a:solidFill>
            </a:rPr>
            <a:t> language</a:t>
          </a:r>
        </a:p>
      </dgm:t>
    </dgm:pt>
    <dgm:pt modelId="{FBACD8F1-6F4A-433E-95BA-8075B79A3325}" type="parTrans" cxnId="{F6DD0007-1CA7-4E67-BAB6-4D7542BFFDFF}">
      <dgm:prSet/>
      <dgm:spPr/>
      <dgm:t>
        <a:bodyPr/>
        <a:lstStyle/>
        <a:p>
          <a:endParaRPr lang="en-US"/>
        </a:p>
      </dgm:t>
    </dgm:pt>
    <dgm:pt modelId="{BD50B98C-82E0-4742-8950-919084A94004}" type="sibTrans" cxnId="{F6DD0007-1CA7-4E67-BAB6-4D7542BFFDFF}">
      <dgm:prSet/>
      <dgm:spPr>
        <a:solidFill>
          <a:srgbClr val="002060"/>
        </a:solidFill>
        <a:ln>
          <a:solidFill>
            <a:schemeClr val="tx1"/>
          </a:solidFill>
        </a:ln>
      </dgm:spPr>
      <dgm:t>
        <a:bodyPr/>
        <a:lstStyle/>
        <a:p>
          <a:endParaRPr lang="en-US"/>
        </a:p>
      </dgm:t>
    </dgm:pt>
    <dgm:pt modelId="{5E17A15F-389D-4670-9DCE-181979EFC7D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In such cases you will need to use local procedure to contact an interpreter</a:t>
          </a:r>
        </a:p>
      </dgm:t>
    </dgm:pt>
    <dgm:pt modelId="{03DB6A4F-7723-41C2-8FA3-7C4D4E90EDDE}" type="parTrans" cxnId="{02CEE5A7-6423-4B6F-93F6-9F81CB35ABC3}">
      <dgm:prSet/>
      <dgm:spPr/>
      <dgm:t>
        <a:bodyPr/>
        <a:lstStyle/>
        <a:p>
          <a:endParaRPr lang="en-US"/>
        </a:p>
      </dgm:t>
    </dgm:pt>
    <dgm:pt modelId="{BEAF7EFC-2A1C-4181-BDD5-9155BFDBBE52}" type="sibTrans" cxnId="{02CEE5A7-6423-4B6F-93F6-9F81CB35ABC3}">
      <dgm:prSet/>
      <dgm:spPr>
        <a:solidFill>
          <a:srgbClr val="002060"/>
        </a:solidFill>
        <a:ln>
          <a:solidFill>
            <a:schemeClr val="tx1"/>
          </a:solidFill>
        </a:ln>
      </dgm:spPr>
      <dgm:t>
        <a:bodyPr/>
        <a:lstStyle/>
        <a:p>
          <a:endParaRPr lang="en-US"/>
        </a:p>
      </dgm:t>
    </dgm:pt>
    <dgm:pt modelId="{6454E493-AEF5-46F6-B959-EA6DAF874A51}">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When a witness statement is recorded in another language the interpreter must make a translation into the English version onto a separate witness statement form MG11 to formally produce the translation as an exhibit which can be used in court </a:t>
          </a:r>
        </a:p>
      </dgm:t>
    </dgm:pt>
    <dgm:pt modelId="{72B100CE-BE3D-4642-BEF6-1F9EED51FFFC}" type="parTrans" cxnId="{87A23C9A-2F43-4E15-8646-80C640782AB6}">
      <dgm:prSet/>
      <dgm:spPr/>
      <dgm:t>
        <a:bodyPr/>
        <a:lstStyle/>
        <a:p>
          <a:endParaRPr lang="en-US"/>
        </a:p>
      </dgm:t>
    </dgm:pt>
    <dgm:pt modelId="{2F797A72-AC7C-4185-8E62-C48A708DA51E}" type="sibTrans" cxnId="{87A23C9A-2F43-4E15-8646-80C640782AB6}">
      <dgm:prSet/>
      <dgm:spPr/>
      <dgm:t>
        <a:bodyPr/>
        <a:lstStyle/>
        <a:p>
          <a:endParaRPr lang="en-US"/>
        </a:p>
      </dgm:t>
    </dgm:pt>
    <dgm:pt modelId="{BDB4445F-A7A1-4223-A767-640E51C5354D}" type="pres">
      <dgm:prSet presAssocID="{A5F3F8A9-69BE-4A35-9867-A2224206E34B}" presName="linearFlow" presStyleCnt="0">
        <dgm:presLayoutVars>
          <dgm:resizeHandles val="exact"/>
        </dgm:presLayoutVars>
      </dgm:prSet>
      <dgm:spPr/>
    </dgm:pt>
    <dgm:pt modelId="{E5518BFF-6112-49BE-ACFE-E9845C578855}" type="pres">
      <dgm:prSet presAssocID="{486E3D6A-2B29-484E-BF63-593B0A3A3513}" presName="node" presStyleLbl="node1" presStyleIdx="0" presStyleCnt="3" custScaleX="207065">
        <dgm:presLayoutVars>
          <dgm:bulletEnabled val="1"/>
        </dgm:presLayoutVars>
      </dgm:prSet>
      <dgm:spPr/>
    </dgm:pt>
    <dgm:pt modelId="{72DADE2C-8196-4FA9-9C77-4A1A4E8E8387}" type="pres">
      <dgm:prSet presAssocID="{BD50B98C-82E0-4742-8950-919084A94004}" presName="sibTrans" presStyleLbl="sibTrans2D1" presStyleIdx="0" presStyleCnt="2"/>
      <dgm:spPr/>
    </dgm:pt>
    <dgm:pt modelId="{6307DA21-FE56-4110-A0AC-9F9D33BB5354}" type="pres">
      <dgm:prSet presAssocID="{BD50B98C-82E0-4742-8950-919084A94004}" presName="connectorText" presStyleLbl="sibTrans2D1" presStyleIdx="0" presStyleCnt="2"/>
      <dgm:spPr/>
    </dgm:pt>
    <dgm:pt modelId="{00B17563-E972-4509-AF04-317BAC0DCE1C}" type="pres">
      <dgm:prSet presAssocID="{5E17A15F-389D-4670-9DCE-181979EFC7DE}" presName="node" presStyleLbl="node1" presStyleIdx="1" presStyleCnt="3" custScaleX="188571" custScaleY="50352">
        <dgm:presLayoutVars>
          <dgm:bulletEnabled val="1"/>
        </dgm:presLayoutVars>
      </dgm:prSet>
      <dgm:spPr/>
    </dgm:pt>
    <dgm:pt modelId="{673DD7B1-0508-4CB4-B784-E8E5C99A5408}" type="pres">
      <dgm:prSet presAssocID="{BEAF7EFC-2A1C-4181-BDD5-9155BFDBBE52}" presName="sibTrans" presStyleLbl="sibTrans2D1" presStyleIdx="1" presStyleCnt="2"/>
      <dgm:spPr/>
    </dgm:pt>
    <dgm:pt modelId="{9DEDB65A-5090-4F98-9186-EEADD14A5284}" type="pres">
      <dgm:prSet presAssocID="{BEAF7EFC-2A1C-4181-BDD5-9155BFDBBE52}" presName="connectorText" presStyleLbl="sibTrans2D1" presStyleIdx="1" presStyleCnt="2"/>
      <dgm:spPr/>
    </dgm:pt>
    <dgm:pt modelId="{C0108D6F-BA9E-4839-B556-FC0EA9FD996D}" type="pres">
      <dgm:prSet presAssocID="{6454E493-AEF5-46F6-B959-EA6DAF874A51}" presName="node" presStyleLbl="node1" presStyleIdx="2" presStyleCnt="3" custScaleX="188571" custScaleY="112630">
        <dgm:presLayoutVars>
          <dgm:bulletEnabled val="1"/>
        </dgm:presLayoutVars>
      </dgm:prSet>
      <dgm:spPr/>
    </dgm:pt>
  </dgm:ptLst>
  <dgm:cxnLst>
    <dgm:cxn modelId="{F6DD0007-1CA7-4E67-BAB6-4D7542BFFDFF}" srcId="{A5F3F8A9-69BE-4A35-9867-A2224206E34B}" destId="{486E3D6A-2B29-484E-BF63-593B0A3A3513}" srcOrd="0" destOrd="0" parTransId="{FBACD8F1-6F4A-433E-95BA-8075B79A3325}" sibTransId="{BD50B98C-82E0-4742-8950-919084A94004}"/>
    <dgm:cxn modelId="{FEB2DD1E-D218-4E47-92D0-CAC2C136F90D}" type="presOf" srcId="{A5F3F8A9-69BE-4A35-9867-A2224206E34B}" destId="{BDB4445F-A7A1-4223-A767-640E51C5354D}" srcOrd="0" destOrd="0" presId="urn:microsoft.com/office/officeart/2005/8/layout/process2"/>
    <dgm:cxn modelId="{AEE2E023-DD9E-4460-A32B-5335B10A204E}" type="presOf" srcId="{BEAF7EFC-2A1C-4181-BDD5-9155BFDBBE52}" destId="{673DD7B1-0508-4CB4-B784-E8E5C99A5408}" srcOrd="0" destOrd="0" presId="urn:microsoft.com/office/officeart/2005/8/layout/process2"/>
    <dgm:cxn modelId="{8DEDE930-1AA2-454E-BD49-F09DD89A04D6}" type="presOf" srcId="{BEAF7EFC-2A1C-4181-BDD5-9155BFDBBE52}" destId="{9DEDB65A-5090-4F98-9186-EEADD14A5284}" srcOrd="1" destOrd="0" presId="urn:microsoft.com/office/officeart/2005/8/layout/process2"/>
    <dgm:cxn modelId="{F4AF2739-88F5-4EA3-9492-DEF8202FB2D8}" type="presOf" srcId="{5E17A15F-389D-4670-9DCE-181979EFC7DE}" destId="{00B17563-E972-4509-AF04-317BAC0DCE1C}" srcOrd="0" destOrd="0" presId="urn:microsoft.com/office/officeart/2005/8/layout/process2"/>
    <dgm:cxn modelId="{EA063D3F-D8C1-4F4F-8D34-6F71CB2F635B}" type="presOf" srcId="{BD50B98C-82E0-4742-8950-919084A94004}" destId="{72DADE2C-8196-4FA9-9C77-4A1A4E8E8387}" srcOrd="0" destOrd="0" presId="urn:microsoft.com/office/officeart/2005/8/layout/process2"/>
    <dgm:cxn modelId="{F8BE503F-4118-4516-A43B-A0AE68F074FD}" type="presOf" srcId="{BD50B98C-82E0-4742-8950-919084A94004}" destId="{6307DA21-FE56-4110-A0AC-9F9D33BB5354}" srcOrd="1" destOrd="0" presId="urn:microsoft.com/office/officeart/2005/8/layout/process2"/>
    <dgm:cxn modelId="{315D5B86-96AE-40D5-8FB4-D7FA9A54CB73}" type="presOf" srcId="{6454E493-AEF5-46F6-B959-EA6DAF874A51}" destId="{C0108D6F-BA9E-4839-B556-FC0EA9FD996D}" srcOrd="0" destOrd="0" presId="urn:microsoft.com/office/officeart/2005/8/layout/process2"/>
    <dgm:cxn modelId="{87A23C9A-2F43-4E15-8646-80C640782AB6}" srcId="{A5F3F8A9-69BE-4A35-9867-A2224206E34B}" destId="{6454E493-AEF5-46F6-B959-EA6DAF874A51}" srcOrd="2" destOrd="0" parTransId="{72B100CE-BE3D-4642-BEF6-1F9EED51FFFC}" sibTransId="{2F797A72-AC7C-4185-8E62-C48A708DA51E}"/>
    <dgm:cxn modelId="{02CEE5A7-6423-4B6F-93F6-9F81CB35ABC3}" srcId="{A5F3F8A9-69BE-4A35-9867-A2224206E34B}" destId="{5E17A15F-389D-4670-9DCE-181979EFC7DE}" srcOrd="1" destOrd="0" parTransId="{03DB6A4F-7723-41C2-8FA3-7C4D4E90EDDE}" sibTransId="{BEAF7EFC-2A1C-4181-BDD5-9155BFDBBE52}"/>
    <dgm:cxn modelId="{91F3DED6-D4A3-4DA5-ABC7-2DB7F869F9C2}" type="presOf" srcId="{486E3D6A-2B29-484E-BF63-593B0A3A3513}" destId="{E5518BFF-6112-49BE-ACFE-E9845C578855}" srcOrd="0" destOrd="0" presId="urn:microsoft.com/office/officeart/2005/8/layout/process2"/>
    <dgm:cxn modelId="{86DF5497-E56C-409E-B64D-42D8CE05EE89}" type="presParOf" srcId="{BDB4445F-A7A1-4223-A767-640E51C5354D}" destId="{E5518BFF-6112-49BE-ACFE-E9845C578855}" srcOrd="0" destOrd="0" presId="urn:microsoft.com/office/officeart/2005/8/layout/process2"/>
    <dgm:cxn modelId="{1F9C07BB-F11C-4F92-B1A4-28AC33CB0DA3}" type="presParOf" srcId="{BDB4445F-A7A1-4223-A767-640E51C5354D}" destId="{72DADE2C-8196-4FA9-9C77-4A1A4E8E8387}" srcOrd="1" destOrd="0" presId="urn:microsoft.com/office/officeart/2005/8/layout/process2"/>
    <dgm:cxn modelId="{7655F464-58FB-40A9-B40F-0AB000F4F776}" type="presParOf" srcId="{72DADE2C-8196-4FA9-9C77-4A1A4E8E8387}" destId="{6307DA21-FE56-4110-A0AC-9F9D33BB5354}" srcOrd="0" destOrd="0" presId="urn:microsoft.com/office/officeart/2005/8/layout/process2"/>
    <dgm:cxn modelId="{63C978E5-1300-462B-9877-752B09FAF74F}" type="presParOf" srcId="{BDB4445F-A7A1-4223-A767-640E51C5354D}" destId="{00B17563-E972-4509-AF04-317BAC0DCE1C}" srcOrd="2" destOrd="0" presId="urn:microsoft.com/office/officeart/2005/8/layout/process2"/>
    <dgm:cxn modelId="{218B3CCC-6D75-4DD0-AFBB-7692B07F9D0D}" type="presParOf" srcId="{BDB4445F-A7A1-4223-A767-640E51C5354D}" destId="{673DD7B1-0508-4CB4-B784-E8E5C99A5408}" srcOrd="3" destOrd="0" presId="urn:microsoft.com/office/officeart/2005/8/layout/process2"/>
    <dgm:cxn modelId="{5FA1ECB3-37BB-4C8B-BFB3-D2B7E8181B89}" type="presParOf" srcId="{673DD7B1-0508-4CB4-B784-E8E5C99A5408}" destId="{9DEDB65A-5090-4F98-9186-EEADD14A5284}" srcOrd="0" destOrd="0" presId="urn:microsoft.com/office/officeart/2005/8/layout/process2"/>
    <dgm:cxn modelId="{D9415838-E64F-45C4-A642-394EE2580F05}" type="presParOf" srcId="{BDB4445F-A7A1-4223-A767-640E51C5354D}" destId="{C0108D6F-BA9E-4839-B556-FC0EA9FD996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6C8E685-14B0-47F7-B1A7-F451FE312D0B}" type="doc">
      <dgm:prSet loTypeId="urn:microsoft.com/office/officeart/2005/8/layout/process2" loCatId="process" qsTypeId="urn:microsoft.com/office/officeart/2005/8/quickstyle/simple1" qsCatId="simple" csTypeId="urn:microsoft.com/office/officeart/2005/8/colors/accent1_2" csCatId="accent1" phldr="1"/>
      <dgm:spPr/>
    </dgm:pt>
    <dgm:pt modelId="{F8F10C42-21F7-4D8A-8913-C13654DB819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It may be helpful for a support person who is known to the witness to be present during the interview to provide emotional support (the ‘interview supporter’) </a:t>
          </a:r>
        </a:p>
      </dgm:t>
    </dgm:pt>
    <dgm:pt modelId="{60E54791-1CD7-4A52-8C23-5EB110C0752B}" type="parTrans" cxnId="{107C8CD7-78D4-447F-8DCE-CD3C132972F9}">
      <dgm:prSet/>
      <dgm:spPr/>
      <dgm:t>
        <a:bodyPr/>
        <a:lstStyle/>
        <a:p>
          <a:endParaRPr lang="en-US"/>
        </a:p>
      </dgm:t>
    </dgm:pt>
    <dgm:pt modelId="{2F47DF75-C1A6-4A3B-9170-9B505B53DC99}" type="sibTrans" cxnId="{107C8CD7-78D4-447F-8DCE-CD3C132972F9}">
      <dgm:prSet/>
      <dgm:spPr>
        <a:solidFill>
          <a:srgbClr val="002060"/>
        </a:solidFill>
        <a:ln>
          <a:solidFill>
            <a:schemeClr val="tx1"/>
          </a:solidFill>
        </a:ln>
      </dgm:spPr>
      <dgm:t>
        <a:bodyPr/>
        <a:lstStyle/>
        <a:p>
          <a:endParaRPr lang="en-US" dirty="0"/>
        </a:p>
      </dgm:t>
    </dgm:pt>
    <dgm:pt modelId="{7D5BC719-C59B-4C64-A1A9-B7DCBBC56607}">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Where this is appropriate &amp; practical, the views of the witness should be established prior to the interview as to whether they wish another person to be present &amp; if so, who this should be</a:t>
          </a:r>
        </a:p>
      </dgm:t>
    </dgm:pt>
    <dgm:pt modelId="{663989CE-5365-4833-9F19-29FADF445FA4}" type="parTrans" cxnId="{02B1164C-F75D-46E8-99E6-AD7DE97948E7}">
      <dgm:prSet/>
      <dgm:spPr/>
      <dgm:t>
        <a:bodyPr/>
        <a:lstStyle/>
        <a:p>
          <a:endParaRPr lang="en-US"/>
        </a:p>
      </dgm:t>
    </dgm:pt>
    <dgm:pt modelId="{FE9B5940-8E82-494F-8E72-AA90212F8BC3}" type="sibTrans" cxnId="{02B1164C-F75D-46E8-99E6-AD7DE97948E7}">
      <dgm:prSet/>
      <dgm:spPr>
        <a:solidFill>
          <a:srgbClr val="002060"/>
        </a:solidFill>
        <a:ln>
          <a:solidFill>
            <a:schemeClr val="tx1"/>
          </a:solidFill>
        </a:ln>
      </dgm:spPr>
      <dgm:t>
        <a:bodyPr/>
        <a:lstStyle/>
        <a:p>
          <a:endParaRPr lang="en-US"/>
        </a:p>
      </dgm:t>
    </dgm:pt>
    <dgm:pt modelId="{6D316295-2A37-4CF9-B1C0-239BA3069571}">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Other witnesses in the case CANNOT act as supporters</a:t>
          </a:r>
        </a:p>
      </dgm:t>
    </dgm:pt>
    <dgm:pt modelId="{60E9484C-74DC-4E5B-9238-B82A459575C9}" type="parTrans" cxnId="{E7EBD53B-C201-4997-92D3-B01A9B296502}">
      <dgm:prSet/>
      <dgm:spPr/>
      <dgm:t>
        <a:bodyPr/>
        <a:lstStyle/>
        <a:p>
          <a:endParaRPr lang="en-US"/>
        </a:p>
      </dgm:t>
    </dgm:pt>
    <dgm:pt modelId="{8741C8E3-9714-4271-9E28-EC214D63F45A}" type="sibTrans" cxnId="{E7EBD53B-C201-4997-92D3-B01A9B296502}">
      <dgm:prSet/>
      <dgm:spPr/>
      <dgm:t>
        <a:bodyPr/>
        <a:lstStyle/>
        <a:p>
          <a:endParaRPr lang="en-US"/>
        </a:p>
      </dgm:t>
    </dgm:pt>
    <dgm:pt modelId="{D0B5B2A9-540A-41A5-85B4-76389A923B22}" type="pres">
      <dgm:prSet presAssocID="{D6C8E685-14B0-47F7-B1A7-F451FE312D0B}" presName="linearFlow" presStyleCnt="0">
        <dgm:presLayoutVars>
          <dgm:resizeHandles val="exact"/>
        </dgm:presLayoutVars>
      </dgm:prSet>
      <dgm:spPr/>
    </dgm:pt>
    <dgm:pt modelId="{EB3FE484-D33A-4D12-9F09-2E99019D3851}" type="pres">
      <dgm:prSet presAssocID="{F8F10C42-21F7-4D8A-8913-C13654DB8195}" presName="node" presStyleLbl="node1" presStyleIdx="0" presStyleCnt="3" custScaleX="219825">
        <dgm:presLayoutVars>
          <dgm:bulletEnabled val="1"/>
        </dgm:presLayoutVars>
      </dgm:prSet>
      <dgm:spPr/>
    </dgm:pt>
    <dgm:pt modelId="{DB940533-F528-43D0-A9EC-12F3A7048F7C}" type="pres">
      <dgm:prSet presAssocID="{2F47DF75-C1A6-4A3B-9170-9B505B53DC99}" presName="sibTrans" presStyleLbl="sibTrans2D1" presStyleIdx="0" presStyleCnt="2"/>
      <dgm:spPr/>
    </dgm:pt>
    <dgm:pt modelId="{E3BB03EB-3A19-4B6C-B052-FE5240A592EA}" type="pres">
      <dgm:prSet presAssocID="{2F47DF75-C1A6-4A3B-9170-9B505B53DC99}" presName="connectorText" presStyleLbl="sibTrans2D1" presStyleIdx="0" presStyleCnt="2"/>
      <dgm:spPr/>
    </dgm:pt>
    <dgm:pt modelId="{64E6DD1C-897D-4B51-91FA-2701088460B2}" type="pres">
      <dgm:prSet presAssocID="{7D5BC719-C59B-4C64-A1A9-B7DCBBC56607}" presName="node" presStyleLbl="node1" presStyleIdx="1" presStyleCnt="3" custScaleX="219825">
        <dgm:presLayoutVars>
          <dgm:bulletEnabled val="1"/>
        </dgm:presLayoutVars>
      </dgm:prSet>
      <dgm:spPr/>
    </dgm:pt>
    <dgm:pt modelId="{F52D1E3E-1C2F-4C73-9F09-7106C8698903}" type="pres">
      <dgm:prSet presAssocID="{FE9B5940-8E82-494F-8E72-AA90212F8BC3}" presName="sibTrans" presStyleLbl="sibTrans2D1" presStyleIdx="1" presStyleCnt="2"/>
      <dgm:spPr/>
    </dgm:pt>
    <dgm:pt modelId="{37A30A11-6C8E-4AF0-A32F-E4931BAAFB57}" type="pres">
      <dgm:prSet presAssocID="{FE9B5940-8E82-494F-8E72-AA90212F8BC3}" presName="connectorText" presStyleLbl="sibTrans2D1" presStyleIdx="1" presStyleCnt="2"/>
      <dgm:spPr/>
    </dgm:pt>
    <dgm:pt modelId="{32B163D2-A928-49D5-89C5-B33011F1D628}" type="pres">
      <dgm:prSet presAssocID="{6D316295-2A37-4CF9-B1C0-239BA3069571}" presName="node" presStyleLbl="node1" presStyleIdx="2" presStyleCnt="3">
        <dgm:presLayoutVars>
          <dgm:bulletEnabled val="1"/>
        </dgm:presLayoutVars>
      </dgm:prSet>
      <dgm:spPr/>
    </dgm:pt>
  </dgm:ptLst>
  <dgm:cxnLst>
    <dgm:cxn modelId="{258E9E09-B5C3-4677-9F1F-687BEB8245B5}" type="presOf" srcId="{2F47DF75-C1A6-4A3B-9170-9B505B53DC99}" destId="{E3BB03EB-3A19-4B6C-B052-FE5240A592EA}" srcOrd="1" destOrd="0" presId="urn:microsoft.com/office/officeart/2005/8/layout/process2"/>
    <dgm:cxn modelId="{D9404A16-D808-44C3-AF38-484D6D8BB96E}" type="presOf" srcId="{F8F10C42-21F7-4D8A-8913-C13654DB8195}" destId="{EB3FE484-D33A-4D12-9F09-2E99019D3851}" srcOrd="0" destOrd="0" presId="urn:microsoft.com/office/officeart/2005/8/layout/process2"/>
    <dgm:cxn modelId="{E7EBD53B-C201-4997-92D3-B01A9B296502}" srcId="{D6C8E685-14B0-47F7-B1A7-F451FE312D0B}" destId="{6D316295-2A37-4CF9-B1C0-239BA3069571}" srcOrd="2" destOrd="0" parTransId="{60E9484C-74DC-4E5B-9238-B82A459575C9}" sibTransId="{8741C8E3-9714-4271-9E28-EC214D63F45A}"/>
    <dgm:cxn modelId="{C128105B-92C6-45DC-B0AD-6D8495E86978}" type="presOf" srcId="{FE9B5940-8E82-494F-8E72-AA90212F8BC3}" destId="{F52D1E3E-1C2F-4C73-9F09-7106C8698903}" srcOrd="0" destOrd="0" presId="urn:microsoft.com/office/officeart/2005/8/layout/process2"/>
    <dgm:cxn modelId="{536E455C-88A4-474B-8316-525231BFC303}" type="presOf" srcId="{D6C8E685-14B0-47F7-B1A7-F451FE312D0B}" destId="{D0B5B2A9-540A-41A5-85B4-76389A923B22}" srcOrd="0" destOrd="0" presId="urn:microsoft.com/office/officeart/2005/8/layout/process2"/>
    <dgm:cxn modelId="{02B1164C-F75D-46E8-99E6-AD7DE97948E7}" srcId="{D6C8E685-14B0-47F7-B1A7-F451FE312D0B}" destId="{7D5BC719-C59B-4C64-A1A9-B7DCBBC56607}" srcOrd="1" destOrd="0" parTransId="{663989CE-5365-4833-9F19-29FADF445FA4}" sibTransId="{FE9B5940-8E82-494F-8E72-AA90212F8BC3}"/>
    <dgm:cxn modelId="{E10D7A85-F5B1-4D71-9F6C-64A6EF3F30EF}" type="presOf" srcId="{2F47DF75-C1A6-4A3B-9170-9B505B53DC99}" destId="{DB940533-F528-43D0-A9EC-12F3A7048F7C}" srcOrd="0" destOrd="0" presId="urn:microsoft.com/office/officeart/2005/8/layout/process2"/>
    <dgm:cxn modelId="{EFBC4E99-4D94-4F99-95BC-05B77A34E1A4}" type="presOf" srcId="{7D5BC719-C59B-4C64-A1A9-B7DCBBC56607}" destId="{64E6DD1C-897D-4B51-91FA-2701088460B2}" srcOrd="0" destOrd="0" presId="urn:microsoft.com/office/officeart/2005/8/layout/process2"/>
    <dgm:cxn modelId="{26C16E9C-C654-42A9-AD16-EB27EBF0DD4E}" type="presOf" srcId="{6D316295-2A37-4CF9-B1C0-239BA3069571}" destId="{32B163D2-A928-49D5-89C5-B33011F1D628}" srcOrd="0" destOrd="0" presId="urn:microsoft.com/office/officeart/2005/8/layout/process2"/>
    <dgm:cxn modelId="{5C62F3C8-778F-480C-935F-DB84E96AF93B}" type="presOf" srcId="{FE9B5940-8E82-494F-8E72-AA90212F8BC3}" destId="{37A30A11-6C8E-4AF0-A32F-E4931BAAFB57}" srcOrd="1" destOrd="0" presId="urn:microsoft.com/office/officeart/2005/8/layout/process2"/>
    <dgm:cxn modelId="{107C8CD7-78D4-447F-8DCE-CD3C132972F9}" srcId="{D6C8E685-14B0-47F7-B1A7-F451FE312D0B}" destId="{F8F10C42-21F7-4D8A-8913-C13654DB8195}" srcOrd="0" destOrd="0" parTransId="{60E54791-1CD7-4A52-8C23-5EB110C0752B}" sibTransId="{2F47DF75-C1A6-4A3B-9170-9B505B53DC99}"/>
    <dgm:cxn modelId="{C720C598-ED66-4AEB-9296-7FBA6D912CD4}" type="presParOf" srcId="{D0B5B2A9-540A-41A5-85B4-76389A923B22}" destId="{EB3FE484-D33A-4D12-9F09-2E99019D3851}" srcOrd="0" destOrd="0" presId="urn:microsoft.com/office/officeart/2005/8/layout/process2"/>
    <dgm:cxn modelId="{ECE00480-7E57-403D-8A07-22A18224B8D2}" type="presParOf" srcId="{D0B5B2A9-540A-41A5-85B4-76389A923B22}" destId="{DB940533-F528-43D0-A9EC-12F3A7048F7C}" srcOrd="1" destOrd="0" presId="urn:microsoft.com/office/officeart/2005/8/layout/process2"/>
    <dgm:cxn modelId="{AF7D1708-1C9C-4921-8325-15CDAE5CCE88}" type="presParOf" srcId="{DB940533-F528-43D0-A9EC-12F3A7048F7C}" destId="{E3BB03EB-3A19-4B6C-B052-FE5240A592EA}" srcOrd="0" destOrd="0" presId="urn:microsoft.com/office/officeart/2005/8/layout/process2"/>
    <dgm:cxn modelId="{ADA28F4C-3CE0-4DCD-8CF4-9834D7DA3023}" type="presParOf" srcId="{D0B5B2A9-540A-41A5-85B4-76389A923B22}" destId="{64E6DD1C-897D-4B51-91FA-2701088460B2}" srcOrd="2" destOrd="0" presId="urn:microsoft.com/office/officeart/2005/8/layout/process2"/>
    <dgm:cxn modelId="{7B5A272F-06AB-4354-B570-8299976966A3}" type="presParOf" srcId="{D0B5B2A9-540A-41A5-85B4-76389A923B22}" destId="{F52D1E3E-1C2F-4C73-9F09-7106C8698903}" srcOrd="3" destOrd="0" presId="urn:microsoft.com/office/officeart/2005/8/layout/process2"/>
    <dgm:cxn modelId="{ABF3EFBC-5726-43BA-B210-D97D4B7E4E3F}" type="presParOf" srcId="{F52D1E3E-1C2F-4C73-9F09-7106C8698903}" destId="{37A30A11-6C8E-4AF0-A32F-E4931BAAFB57}" srcOrd="0" destOrd="0" presId="urn:microsoft.com/office/officeart/2005/8/layout/process2"/>
    <dgm:cxn modelId="{D62BD418-230D-42D6-B1C6-5C7598B71B97}" type="presParOf" srcId="{D0B5B2A9-540A-41A5-85B4-76389A923B22}" destId="{32B163D2-A928-49D5-89C5-B33011F1D628}"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833F05C-ADDC-4FDF-918D-1A56C51D794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E851292-300A-4426-AF00-F86830164EA7}">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Does not have to be a relative</a:t>
          </a:r>
        </a:p>
      </dgm:t>
    </dgm:pt>
    <dgm:pt modelId="{31BAEFC8-ED59-4BA7-AEA8-EA51DBF04DAF}" type="parTrans" cxnId="{7B2746EC-DF35-4983-A8BF-2A7F4BFD454B}">
      <dgm:prSet/>
      <dgm:spPr/>
      <dgm:t>
        <a:bodyPr/>
        <a:lstStyle/>
        <a:p>
          <a:endParaRPr lang="en-US"/>
        </a:p>
      </dgm:t>
    </dgm:pt>
    <dgm:pt modelId="{D85061E8-3434-4962-B494-0A355898DAB2}" type="sibTrans" cxnId="{7B2746EC-DF35-4983-A8BF-2A7F4BFD454B}">
      <dgm:prSet/>
      <dgm:spPr/>
      <dgm:t>
        <a:bodyPr/>
        <a:lstStyle/>
        <a:p>
          <a:endParaRPr lang="en-US"/>
        </a:p>
      </dgm:t>
    </dgm:pt>
    <dgm:pt modelId="{A11BC020-D9A2-4BD9-9B5F-9E0E86F5A782}">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US" sz="2400" dirty="0">
              <a:solidFill>
                <a:schemeClr val="tx1"/>
              </a:solidFill>
            </a:rPr>
            <a:t>Cannot be associated or linked to the case. I.e. a witness</a:t>
          </a:r>
        </a:p>
      </dgm:t>
    </dgm:pt>
    <dgm:pt modelId="{16FB1F5F-2692-4CC5-A7EB-A726F38118FC}" type="parTrans" cxnId="{BF4BF1CC-A467-42AF-A745-0362ABC6B9C8}">
      <dgm:prSet/>
      <dgm:spPr/>
      <dgm:t>
        <a:bodyPr/>
        <a:lstStyle/>
        <a:p>
          <a:endParaRPr lang="en-US"/>
        </a:p>
      </dgm:t>
    </dgm:pt>
    <dgm:pt modelId="{F82719F2-12F5-424E-A372-172BC9C3B43E}" type="sibTrans" cxnId="{BF4BF1CC-A467-42AF-A745-0362ABC6B9C8}">
      <dgm:prSet/>
      <dgm:spPr/>
      <dgm:t>
        <a:bodyPr/>
        <a:lstStyle/>
        <a:p>
          <a:endParaRPr lang="en-US"/>
        </a:p>
      </dgm:t>
    </dgm:pt>
    <dgm:pt modelId="{0665FC88-FC46-403A-B672-3CA586C30D9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Can be social services</a:t>
          </a:r>
        </a:p>
      </dgm:t>
    </dgm:pt>
    <dgm:pt modelId="{6BFC95AF-0483-4BC9-B359-C7CD392EA07D}" type="parTrans" cxnId="{5CEFC252-3582-4293-B0D9-04B70ADD8671}">
      <dgm:prSet/>
      <dgm:spPr/>
      <dgm:t>
        <a:bodyPr/>
        <a:lstStyle/>
        <a:p>
          <a:endParaRPr lang="en-US"/>
        </a:p>
      </dgm:t>
    </dgm:pt>
    <dgm:pt modelId="{CA5CB731-E36F-4B1F-BBB7-E520219D8D0D}" type="sibTrans" cxnId="{5CEFC252-3582-4293-B0D9-04B70ADD8671}">
      <dgm:prSet/>
      <dgm:spPr/>
      <dgm:t>
        <a:bodyPr/>
        <a:lstStyle/>
        <a:p>
          <a:endParaRPr lang="en-US"/>
        </a:p>
      </dgm:t>
    </dgm:pt>
    <dgm:pt modelId="{334E9AB7-96D3-4561-A14A-3E96022EE100}">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Will assist with communication &amp; understanding however this needs to be monitored by the interviewer as they are not able to answer or speak for the witness</a:t>
          </a:r>
        </a:p>
      </dgm:t>
    </dgm:pt>
    <dgm:pt modelId="{EB2F32E7-EBEF-433F-8FFB-C56F6E6A1A11}" type="parTrans" cxnId="{BF75A4EC-6F28-483B-8CD0-7A61127DABAB}">
      <dgm:prSet/>
      <dgm:spPr/>
      <dgm:t>
        <a:bodyPr/>
        <a:lstStyle/>
        <a:p>
          <a:endParaRPr lang="en-US"/>
        </a:p>
      </dgm:t>
    </dgm:pt>
    <dgm:pt modelId="{7983FFBE-B6A4-4EC2-8490-B2A04CCA22A1}" type="sibTrans" cxnId="{BF75A4EC-6F28-483B-8CD0-7A61127DABAB}">
      <dgm:prSet/>
      <dgm:spPr/>
      <dgm:t>
        <a:bodyPr/>
        <a:lstStyle/>
        <a:p>
          <a:endParaRPr lang="en-US"/>
        </a:p>
      </dgm:t>
    </dgm:pt>
    <dgm:pt modelId="{A9F6A37A-078E-4631-B770-69BC2122E672}">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Witness supporter will counter sign the statement</a:t>
          </a:r>
        </a:p>
      </dgm:t>
    </dgm:pt>
    <dgm:pt modelId="{8F38F495-E50F-48AD-A344-E8C285868292}" type="parTrans" cxnId="{C9409452-E7B3-4CD5-ADF4-754B72E395BD}">
      <dgm:prSet/>
      <dgm:spPr/>
      <dgm:t>
        <a:bodyPr/>
        <a:lstStyle/>
        <a:p>
          <a:endParaRPr lang="en-US"/>
        </a:p>
      </dgm:t>
    </dgm:pt>
    <dgm:pt modelId="{6861C12A-EFEA-443B-B261-93D424052581}" type="sibTrans" cxnId="{C9409452-E7B3-4CD5-ADF4-754B72E395BD}">
      <dgm:prSet/>
      <dgm:spPr/>
      <dgm:t>
        <a:bodyPr/>
        <a:lstStyle/>
        <a:p>
          <a:endParaRPr lang="en-US"/>
        </a:p>
      </dgm:t>
    </dgm:pt>
    <dgm:pt modelId="{3C71FF5F-C035-4D1F-9E8B-981F575E6BCA}" type="pres">
      <dgm:prSet presAssocID="{C833F05C-ADDC-4FDF-918D-1A56C51D7949}" presName="diagram" presStyleCnt="0">
        <dgm:presLayoutVars>
          <dgm:dir/>
          <dgm:resizeHandles val="exact"/>
        </dgm:presLayoutVars>
      </dgm:prSet>
      <dgm:spPr/>
    </dgm:pt>
    <dgm:pt modelId="{4DFC7438-E021-456C-A2A5-D3A72A4E23A5}" type="pres">
      <dgm:prSet presAssocID="{1E851292-300A-4426-AF00-F86830164EA7}" presName="node" presStyleLbl="node1" presStyleIdx="0" presStyleCnt="5" custScaleY="69845">
        <dgm:presLayoutVars>
          <dgm:bulletEnabled val="1"/>
        </dgm:presLayoutVars>
      </dgm:prSet>
      <dgm:spPr/>
    </dgm:pt>
    <dgm:pt modelId="{4A1CC170-6E57-4E4C-A255-F59B69ADC007}" type="pres">
      <dgm:prSet presAssocID="{D85061E8-3434-4962-B494-0A355898DAB2}" presName="sibTrans" presStyleCnt="0"/>
      <dgm:spPr/>
    </dgm:pt>
    <dgm:pt modelId="{74DDD6BD-EB04-48A7-A786-C31C87AC4498}" type="pres">
      <dgm:prSet presAssocID="{A11BC020-D9A2-4BD9-9B5F-9E0E86F5A782}" presName="node" presStyleLbl="node1" presStyleIdx="1" presStyleCnt="5" custScaleY="67052">
        <dgm:presLayoutVars>
          <dgm:bulletEnabled val="1"/>
        </dgm:presLayoutVars>
      </dgm:prSet>
      <dgm:spPr/>
    </dgm:pt>
    <dgm:pt modelId="{64924B90-DB29-40B9-A0D7-F21FD85F4E37}" type="pres">
      <dgm:prSet presAssocID="{F82719F2-12F5-424E-A372-172BC9C3B43E}" presName="sibTrans" presStyleCnt="0"/>
      <dgm:spPr/>
    </dgm:pt>
    <dgm:pt modelId="{0A45BDBB-B650-4337-9E2B-6850CE6EBDA5}" type="pres">
      <dgm:prSet presAssocID="{0665FC88-FC46-403A-B672-3CA586C30D9F}" presName="node" presStyleLbl="node1" presStyleIdx="2" presStyleCnt="5" custScaleY="64259">
        <dgm:presLayoutVars>
          <dgm:bulletEnabled val="1"/>
        </dgm:presLayoutVars>
      </dgm:prSet>
      <dgm:spPr/>
    </dgm:pt>
    <dgm:pt modelId="{C7BAF229-2F03-4663-8082-C13156B4E267}" type="pres">
      <dgm:prSet presAssocID="{CA5CB731-E36F-4B1F-BBB7-E520219D8D0D}" presName="sibTrans" presStyleCnt="0"/>
      <dgm:spPr/>
    </dgm:pt>
    <dgm:pt modelId="{39452D04-3FA8-4845-94BB-12D12D4CC809}" type="pres">
      <dgm:prSet presAssocID="{334E9AB7-96D3-4561-A14A-3E96022EE100}" presName="node" presStyleLbl="node1" presStyleIdx="3" presStyleCnt="5" custScaleX="129861" custScaleY="127601" custLinFactNeighborX="-9217" custLinFactNeighborY="5587">
        <dgm:presLayoutVars>
          <dgm:bulletEnabled val="1"/>
        </dgm:presLayoutVars>
      </dgm:prSet>
      <dgm:spPr/>
    </dgm:pt>
    <dgm:pt modelId="{2E7DF606-F46C-427F-A241-D07D06C9D366}" type="pres">
      <dgm:prSet presAssocID="{7983FFBE-B6A4-4EC2-8490-B2A04CCA22A1}" presName="sibTrans" presStyleCnt="0"/>
      <dgm:spPr/>
    </dgm:pt>
    <dgm:pt modelId="{805E0200-4B74-4B47-96E6-BEA451FF6B4A}" type="pres">
      <dgm:prSet presAssocID="{A9F6A37A-078E-4631-B770-69BC2122E672}" presName="node" presStyleLbl="node1" presStyleIdx="4" presStyleCnt="5" custScaleX="127912" custScaleY="130395" custLinFactNeighborX="9217" custLinFactNeighborY="5586">
        <dgm:presLayoutVars>
          <dgm:bulletEnabled val="1"/>
        </dgm:presLayoutVars>
      </dgm:prSet>
      <dgm:spPr/>
    </dgm:pt>
  </dgm:ptLst>
  <dgm:cxnLst>
    <dgm:cxn modelId="{B5F1E005-EC44-47DE-9359-42F59C93C9FD}" type="presOf" srcId="{0665FC88-FC46-403A-B672-3CA586C30D9F}" destId="{0A45BDBB-B650-4337-9E2B-6850CE6EBDA5}" srcOrd="0" destOrd="0" presId="urn:microsoft.com/office/officeart/2005/8/layout/default"/>
    <dgm:cxn modelId="{E56F8E19-A461-4ECA-98A5-387C4E6E1D9C}" type="presOf" srcId="{C833F05C-ADDC-4FDF-918D-1A56C51D7949}" destId="{3C71FF5F-C035-4D1F-9E8B-981F575E6BCA}" srcOrd="0" destOrd="0" presId="urn:microsoft.com/office/officeart/2005/8/layout/default"/>
    <dgm:cxn modelId="{C9409452-E7B3-4CD5-ADF4-754B72E395BD}" srcId="{C833F05C-ADDC-4FDF-918D-1A56C51D7949}" destId="{A9F6A37A-078E-4631-B770-69BC2122E672}" srcOrd="4" destOrd="0" parTransId="{8F38F495-E50F-48AD-A344-E8C285868292}" sibTransId="{6861C12A-EFEA-443B-B261-93D424052581}"/>
    <dgm:cxn modelId="{5CEFC252-3582-4293-B0D9-04B70ADD8671}" srcId="{C833F05C-ADDC-4FDF-918D-1A56C51D7949}" destId="{0665FC88-FC46-403A-B672-3CA586C30D9F}" srcOrd="2" destOrd="0" parTransId="{6BFC95AF-0483-4BC9-B359-C7CD392EA07D}" sibTransId="{CA5CB731-E36F-4B1F-BBB7-E520219D8D0D}"/>
    <dgm:cxn modelId="{06FEA083-5E26-4A4A-A46F-92345A130817}" type="presOf" srcId="{A9F6A37A-078E-4631-B770-69BC2122E672}" destId="{805E0200-4B74-4B47-96E6-BEA451FF6B4A}" srcOrd="0" destOrd="0" presId="urn:microsoft.com/office/officeart/2005/8/layout/default"/>
    <dgm:cxn modelId="{BF4BF1CC-A467-42AF-A745-0362ABC6B9C8}" srcId="{C833F05C-ADDC-4FDF-918D-1A56C51D7949}" destId="{A11BC020-D9A2-4BD9-9B5F-9E0E86F5A782}" srcOrd="1" destOrd="0" parTransId="{16FB1F5F-2692-4CC5-A7EB-A726F38118FC}" sibTransId="{F82719F2-12F5-424E-A372-172BC9C3B43E}"/>
    <dgm:cxn modelId="{EF1AD0D1-B8A7-46E0-91BF-0B2BF8D61EC4}" type="presOf" srcId="{A11BC020-D9A2-4BD9-9B5F-9E0E86F5A782}" destId="{74DDD6BD-EB04-48A7-A786-C31C87AC4498}" srcOrd="0" destOrd="0" presId="urn:microsoft.com/office/officeart/2005/8/layout/default"/>
    <dgm:cxn modelId="{7DC76CD6-4ACD-421B-BA71-8EC77442F7CB}" type="presOf" srcId="{334E9AB7-96D3-4561-A14A-3E96022EE100}" destId="{39452D04-3FA8-4845-94BB-12D12D4CC809}" srcOrd="0" destOrd="0" presId="urn:microsoft.com/office/officeart/2005/8/layout/default"/>
    <dgm:cxn modelId="{C0517DDD-1946-4AA6-921A-4792621F36F0}" type="presOf" srcId="{1E851292-300A-4426-AF00-F86830164EA7}" destId="{4DFC7438-E021-456C-A2A5-D3A72A4E23A5}" srcOrd="0" destOrd="0" presId="urn:microsoft.com/office/officeart/2005/8/layout/default"/>
    <dgm:cxn modelId="{7B2746EC-DF35-4983-A8BF-2A7F4BFD454B}" srcId="{C833F05C-ADDC-4FDF-918D-1A56C51D7949}" destId="{1E851292-300A-4426-AF00-F86830164EA7}" srcOrd="0" destOrd="0" parTransId="{31BAEFC8-ED59-4BA7-AEA8-EA51DBF04DAF}" sibTransId="{D85061E8-3434-4962-B494-0A355898DAB2}"/>
    <dgm:cxn modelId="{BF75A4EC-6F28-483B-8CD0-7A61127DABAB}" srcId="{C833F05C-ADDC-4FDF-918D-1A56C51D7949}" destId="{334E9AB7-96D3-4561-A14A-3E96022EE100}" srcOrd="3" destOrd="0" parTransId="{EB2F32E7-EBEF-433F-8FFB-C56F6E6A1A11}" sibTransId="{7983FFBE-B6A4-4EC2-8490-B2A04CCA22A1}"/>
    <dgm:cxn modelId="{04F8AA35-CA63-4A27-98EA-1D6A3C250AED}" type="presParOf" srcId="{3C71FF5F-C035-4D1F-9E8B-981F575E6BCA}" destId="{4DFC7438-E021-456C-A2A5-D3A72A4E23A5}" srcOrd="0" destOrd="0" presId="urn:microsoft.com/office/officeart/2005/8/layout/default"/>
    <dgm:cxn modelId="{ED68F74D-B955-43A0-B0CC-79D43DFAB528}" type="presParOf" srcId="{3C71FF5F-C035-4D1F-9E8B-981F575E6BCA}" destId="{4A1CC170-6E57-4E4C-A255-F59B69ADC007}" srcOrd="1" destOrd="0" presId="urn:microsoft.com/office/officeart/2005/8/layout/default"/>
    <dgm:cxn modelId="{68ED07B5-59A9-46CF-B896-DC220112A17A}" type="presParOf" srcId="{3C71FF5F-C035-4D1F-9E8B-981F575E6BCA}" destId="{74DDD6BD-EB04-48A7-A786-C31C87AC4498}" srcOrd="2" destOrd="0" presId="urn:microsoft.com/office/officeart/2005/8/layout/default"/>
    <dgm:cxn modelId="{6C645AD9-3C63-4B8D-8B11-4AA71D39B3BF}" type="presParOf" srcId="{3C71FF5F-C035-4D1F-9E8B-981F575E6BCA}" destId="{64924B90-DB29-40B9-A0D7-F21FD85F4E37}" srcOrd="3" destOrd="0" presId="urn:microsoft.com/office/officeart/2005/8/layout/default"/>
    <dgm:cxn modelId="{9F4574EC-3267-4908-9DBC-C1B7A01F6375}" type="presParOf" srcId="{3C71FF5F-C035-4D1F-9E8B-981F575E6BCA}" destId="{0A45BDBB-B650-4337-9E2B-6850CE6EBDA5}" srcOrd="4" destOrd="0" presId="urn:microsoft.com/office/officeart/2005/8/layout/default"/>
    <dgm:cxn modelId="{8C0C9DF1-C81D-4345-AA93-48CDA52A3D9F}" type="presParOf" srcId="{3C71FF5F-C035-4D1F-9E8B-981F575E6BCA}" destId="{C7BAF229-2F03-4663-8082-C13156B4E267}" srcOrd="5" destOrd="0" presId="urn:microsoft.com/office/officeart/2005/8/layout/default"/>
    <dgm:cxn modelId="{E560C933-3FAA-472B-88B4-3633F728B519}" type="presParOf" srcId="{3C71FF5F-C035-4D1F-9E8B-981F575E6BCA}" destId="{39452D04-3FA8-4845-94BB-12D12D4CC809}" srcOrd="6" destOrd="0" presId="urn:microsoft.com/office/officeart/2005/8/layout/default"/>
    <dgm:cxn modelId="{616C6378-497D-474C-A7F8-5E3683DEF150}" type="presParOf" srcId="{3C71FF5F-C035-4D1F-9E8B-981F575E6BCA}" destId="{2E7DF606-F46C-427F-A241-D07D06C9D366}" srcOrd="7" destOrd="0" presId="urn:microsoft.com/office/officeart/2005/8/layout/default"/>
    <dgm:cxn modelId="{9F636B41-5B15-4A53-B450-559928289C28}" type="presParOf" srcId="{3C71FF5F-C035-4D1F-9E8B-981F575E6BCA}" destId="{805E0200-4B74-4B47-96E6-BEA451FF6B4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A19A3FE-C20E-4861-86B1-6037B22E2A6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A7556EC-1D98-40C9-A373-4A69D68CAEEA}">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1. To be able to understand &amp; be understood</a:t>
          </a:r>
        </a:p>
      </dgm:t>
    </dgm:pt>
    <dgm:pt modelId="{98E8F171-6DE2-46EF-BB98-27EA44BE535C}" type="parTrans" cxnId="{1A4467BE-0727-470F-A81E-C0C9B9D5E989}">
      <dgm:prSet/>
      <dgm:spPr/>
      <dgm:t>
        <a:bodyPr/>
        <a:lstStyle/>
        <a:p>
          <a:endParaRPr lang="en-US"/>
        </a:p>
      </dgm:t>
    </dgm:pt>
    <dgm:pt modelId="{F1507758-7B60-43E3-9E26-904D80A97534}" type="sibTrans" cxnId="{1A4467BE-0727-470F-A81E-C0C9B9D5E989}">
      <dgm:prSet/>
      <dgm:spPr/>
      <dgm:t>
        <a:bodyPr/>
        <a:lstStyle/>
        <a:p>
          <a:endParaRPr lang="en-US"/>
        </a:p>
      </dgm:t>
    </dgm:pt>
    <dgm:pt modelId="{A5108F8E-0E00-41C0-8A8E-2488ACF07A6C}">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2. To have the details of the crime recorded without unjustified delay (including additional support when being interviewed or providing a statement)</a:t>
          </a:r>
        </a:p>
      </dgm:t>
    </dgm:pt>
    <dgm:pt modelId="{F1BEF1C6-7822-4AA0-9365-35F9354DCDCF}" type="parTrans" cxnId="{3F8B87F3-BE5F-4326-8520-1A8335902D37}">
      <dgm:prSet/>
      <dgm:spPr/>
      <dgm:t>
        <a:bodyPr/>
        <a:lstStyle/>
        <a:p>
          <a:endParaRPr lang="en-US"/>
        </a:p>
      </dgm:t>
    </dgm:pt>
    <dgm:pt modelId="{695587FF-366A-4F7F-95A5-0E55CD10B72F}" type="sibTrans" cxnId="{3F8B87F3-BE5F-4326-8520-1A8335902D37}">
      <dgm:prSet/>
      <dgm:spPr/>
      <dgm:t>
        <a:bodyPr/>
        <a:lstStyle/>
        <a:p>
          <a:endParaRPr lang="en-US"/>
        </a:p>
      </dgm:t>
    </dgm:pt>
    <dgm:pt modelId="{E71DF738-0465-4812-B5C1-656E65AFC04D}">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3. To be provided with information when reporting a crime</a:t>
          </a:r>
        </a:p>
      </dgm:t>
    </dgm:pt>
    <dgm:pt modelId="{CD29C9DB-82E8-43BA-A6AE-45449298FFA7}" type="parTrans" cxnId="{2F643E79-42F2-4279-9BDA-D0DD5BC3ACF0}">
      <dgm:prSet/>
      <dgm:spPr/>
      <dgm:t>
        <a:bodyPr/>
        <a:lstStyle/>
        <a:p>
          <a:endParaRPr lang="en-US"/>
        </a:p>
      </dgm:t>
    </dgm:pt>
    <dgm:pt modelId="{10DB37E3-BC75-4C8D-B5A9-EC509947069A}" type="sibTrans" cxnId="{2F643E79-42F2-4279-9BDA-D0DD5BC3ACF0}">
      <dgm:prSet/>
      <dgm:spPr/>
      <dgm:t>
        <a:bodyPr/>
        <a:lstStyle/>
        <a:p>
          <a:endParaRPr lang="en-US"/>
        </a:p>
      </dgm:t>
    </dgm:pt>
    <dgm:pt modelId="{924CC09B-592D-4E38-A19B-3D0BABACB057}">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***4. To be referred to services that support victims &amp; have services &amp; support tailored to your needs </a:t>
          </a:r>
          <a:r>
            <a:rPr lang="en-US" sz="2400" dirty="0" err="1">
              <a:solidFill>
                <a:schemeClr val="tx1"/>
              </a:solidFill>
            </a:rPr>
            <a:t>e.g</a:t>
          </a:r>
          <a:r>
            <a:rPr lang="en-US" sz="2400" dirty="0">
              <a:solidFill>
                <a:schemeClr val="tx1"/>
              </a:solidFill>
            </a:rPr>
            <a:t> Special Measures ***</a:t>
          </a:r>
        </a:p>
      </dgm:t>
    </dgm:pt>
    <dgm:pt modelId="{5476E4D5-3244-43C1-B491-D62454550D5B}" type="parTrans" cxnId="{58D3FA66-8A55-4675-B58B-BC4E265DA212}">
      <dgm:prSet/>
      <dgm:spPr/>
      <dgm:t>
        <a:bodyPr/>
        <a:lstStyle/>
        <a:p>
          <a:endParaRPr lang="en-US"/>
        </a:p>
      </dgm:t>
    </dgm:pt>
    <dgm:pt modelId="{872F4420-A4B8-4FC6-AFB1-A0F4CDD06541}" type="sibTrans" cxnId="{58D3FA66-8A55-4675-B58B-BC4E265DA212}">
      <dgm:prSet/>
      <dgm:spPr/>
      <dgm:t>
        <a:bodyPr/>
        <a:lstStyle/>
        <a:p>
          <a:endParaRPr lang="en-US"/>
        </a:p>
      </dgm:t>
    </dgm:pt>
    <dgm:pt modelId="{A0F52B5C-7A49-49CF-9E55-A5EB21B6BCE9}">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5. To be provided with information about compensation</a:t>
          </a:r>
        </a:p>
      </dgm:t>
    </dgm:pt>
    <dgm:pt modelId="{6F15EF6B-D472-4019-89BA-E7DBA6132B93}" type="parTrans" cxnId="{B866E91E-E4FA-4E29-A3A9-63B2703CD6EB}">
      <dgm:prSet/>
      <dgm:spPr/>
      <dgm:t>
        <a:bodyPr/>
        <a:lstStyle/>
        <a:p>
          <a:endParaRPr lang="en-US"/>
        </a:p>
      </dgm:t>
    </dgm:pt>
    <dgm:pt modelId="{88D75425-AB15-4A1A-BDE4-C81847CB1F87}" type="sibTrans" cxnId="{B866E91E-E4FA-4E29-A3A9-63B2703CD6EB}">
      <dgm:prSet/>
      <dgm:spPr/>
      <dgm:t>
        <a:bodyPr/>
        <a:lstStyle/>
        <a:p>
          <a:endParaRPr lang="en-US"/>
        </a:p>
      </dgm:t>
    </dgm:pt>
    <dgm:pt modelId="{EA74E254-F3A5-4BEE-A1ED-59E1A41298A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6. To be provided with information about  the investigation &amp; prosecution</a:t>
          </a:r>
        </a:p>
      </dgm:t>
    </dgm:pt>
    <dgm:pt modelId="{6029E15E-2C39-46E6-8930-8AC00496EDEC}" type="parTrans" cxnId="{70E1858D-3135-45A7-81A3-95AE6C31FC45}">
      <dgm:prSet/>
      <dgm:spPr/>
      <dgm:t>
        <a:bodyPr/>
        <a:lstStyle/>
        <a:p>
          <a:endParaRPr lang="en-US"/>
        </a:p>
      </dgm:t>
    </dgm:pt>
    <dgm:pt modelId="{1A3DE541-FDBA-4AD3-9491-13426A2B008D}" type="sibTrans" cxnId="{70E1858D-3135-45A7-81A3-95AE6C31FC45}">
      <dgm:prSet/>
      <dgm:spPr/>
      <dgm:t>
        <a:bodyPr/>
        <a:lstStyle/>
        <a:p>
          <a:endParaRPr lang="en-US"/>
        </a:p>
      </dgm:t>
    </dgm:pt>
    <dgm:pt modelId="{7DA6DE68-B363-43A6-9175-FACF39570271}" type="pres">
      <dgm:prSet presAssocID="{3A19A3FE-C20E-4861-86B1-6037B22E2A6C}" presName="diagram" presStyleCnt="0">
        <dgm:presLayoutVars>
          <dgm:dir/>
          <dgm:resizeHandles val="exact"/>
        </dgm:presLayoutVars>
      </dgm:prSet>
      <dgm:spPr/>
    </dgm:pt>
    <dgm:pt modelId="{A6ADBD7C-2264-4E67-9741-8D319E2EAFAE}" type="pres">
      <dgm:prSet presAssocID="{4A7556EC-1D98-40C9-A373-4A69D68CAEEA}" presName="node" presStyleLbl="node1" presStyleIdx="0" presStyleCnt="6" custScaleX="87073">
        <dgm:presLayoutVars>
          <dgm:bulletEnabled val="1"/>
        </dgm:presLayoutVars>
      </dgm:prSet>
      <dgm:spPr/>
    </dgm:pt>
    <dgm:pt modelId="{3444CE39-D022-4F2F-8197-4C0B502B7D81}" type="pres">
      <dgm:prSet presAssocID="{F1507758-7B60-43E3-9E26-904D80A97534}" presName="sibTrans" presStyleCnt="0"/>
      <dgm:spPr/>
    </dgm:pt>
    <dgm:pt modelId="{68698327-39DC-4ECD-8E4D-F5841A72B693}" type="pres">
      <dgm:prSet presAssocID="{A5108F8E-0E00-41C0-8A8E-2488ACF07A6C}" presName="node" presStyleLbl="node1" presStyleIdx="1" presStyleCnt="6">
        <dgm:presLayoutVars>
          <dgm:bulletEnabled val="1"/>
        </dgm:presLayoutVars>
      </dgm:prSet>
      <dgm:spPr/>
    </dgm:pt>
    <dgm:pt modelId="{4CB4A4FD-8246-4EDE-A893-164DD74EF727}" type="pres">
      <dgm:prSet presAssocID="{695587FF-366A-4F7F-95A5-0E55CD10B72F}" presName="sibTrans" presStyleCnt="0"/>
      <dgm:spPr/>
    </dgm:pt>
    <dgm:pt modelId="{FCDEDDDC-0D34-4028-AA30-05A8751D6094}" type="pres">
      <dgm:prSet presAssocID="{E71DF738-0465-4812-B5C1-656E65AFC04D}" presName="node" presStyleLbl="node1" presStyleIdx="2" presStyleCnt="6" custScaleX="82411">
        <dgm:presLayoutVars>
          <dgm:bulletEnabled val="1"/>
        </dgm:presLayoutVars>
      </dgm:prSet>
      <dgm:spPr/>
    </dgm:pt>
    <dgm:pt modelId="{7FFA13F1-4DEC-4BE1-9A12-E0062F3EA547}" type="pres">
      <dgm:prSet presAssocID="{10DB37E3-BC75-4C8D-B5A9-EC509947069A}" presName="sibTrans" presStyleCnt="0"/>
      <dgm:spPr/>
    </dgm:pt>
    <dgm:pt modelId="{90D82627-43C7-444C-8202-4D0EEDDF66B8}" type="pres">
      <dgm:prSet presAssocID="{924CC09B-592D-4E38-A19B-3D0BABACB057}" presName="node" presStyleLbl="node1" presStyleIdx="3" presStyleCnt="6">
        <dgm:presLayoutVars>
          <dgm:bulletEnabled val="1"/>
        </dgm:presLayoutVars>
      </dgm:prSet>
      <dgm:spPr/>
    </dgm:pt>
    <dgm:pt modelId="{B19181C2-4809-4E25-968E-0B04F1A1B363}" type="pres">
      <dgm:prSet presAssocID="{872F4420-A4B8-4FC6-AFB1-A0F4CDD06541}" presName="sibTrans" presStyleCnt="0"/>
      <dgm:spPr/>
    </dgm:pt>
    <dgm:pt modelId="{51CCAA29-AA3D-47D9-B939-8ABF87492568}" type="pres">
      <dgm:prSet presAssocID="{A0F52B5C-7A49-49CF-9E55-A5EB21B6BCE9}" presName="node" presStyleLbl="node1" presStyleIdx="4" presStyleCnt="6" custScaleX="69417">
        <dgm:presLayoutVars>
          <dgm:bulletEnabled val="1"/>
        </dgm:presLayoutVars>
      </dgm:prSet>
      <dgm:spPr/>
    </dgm:pt>
    <dgm:pt modelId="{7B549DEB-53AB-4CA3-80A2-014DB22973D9}" type="pres">
      <dgm:prSet presAssocID="{88D75425-AB15-4A1A-BDE4-C81847CB1F87}" presName="sibTrans" presStyleCnt="0"/>
      <dgm:spPr/>
    </dgm:pt>
    <dgm:pt modelId="{3B04A85C-9433-4821-9B63-D1C9C5E21AB5}" type="pres">
      <dgm:prSet presAssocID="{EA74E254-F3A5-4BEE-A1ED-59E1A41298AA}" presName="node" presStyleLbl="node1" presStyleIdx="5" presStyleCnt="6">
        <dgm:presLayoutVars>
          <dgm:bulletEnabled val="1"/>
        </dgm:presLayoutVars>
      </dgm:prSet>
      <dgm:spPr/>
    </dgm:pt>
  </dgm:ptLst>
  <dgm:cxnLst>
    <dgm:cxn modelId="{B866E91E-E4FA-4E29-A3A9-63B2703CD6EB}" srcId="{3A19A3FE-C20E-4861-86B1-6037B22E2A6C}" destId="{A0F52B5C-7A49-49CF-9E55-A5EB21B6BCE9}" srcOrd="4" destOrd="0" parTransId="{6F15EF6B-D472-4019-89BA-E7DBA6132B93}" sibTransId="{88D75425-AB15-4A1A-BDE4-C81847CB1F87}"/>
    <dgm:cxn modelId="{58D3FA66-8A55-4675-B58B-BC4E265DA212}" srcId="{3A19A3FE-C20E-4861-86B1-6037B22E2A6C}" destId="{924CC09B-592D-4E38-A19B-3D0BABACB057}" srcOrd="3" destOrd="0" parTransId="{5476E4D5-3244-43C1-B491-D62454550D5B}" sibTransId="{872F4420-A4B8-4FC6-AFB1-A0F4CDD06541}"/>
    <dgm:cxn modelId="{E5932B48-B271-4410-8F63-428FEB87720B}" type="presOf" srcId="{EA74E254-F3A5-4BEE-A1ED-59E1A41298AA}" destId="{3B04A85C-9433-4821-9B63-D1C9C5E21AB5}" srcOrd="0" destOrd="0" presId="urn:microsoft.com/office/officeart/2005/8/layout/default"/>
    <dgm:cxn modelId="{74AEDE52-E233-4EC4-8CBB-B064C8765181}" type="presOf" srcId="{924CC09B-592D-4E38-A19B-3D0BABACB057}" destId="{90D82627-43C7-444C-8202-4D0EEDDF66B8}" srcOrd="0" destOrd="0" presId="urn:microsoft.com/office/officeart/2005/8/layout/default"/>
    <dgm:cxn modelId="{2F643E79-42F2-4279-9BDA-D0DD5BC3ACF0}" srcId="{3A19A3FE-C20E-4861-86B1-6037B22E2A6C}" destId="{E71DF738-0465-4812-B5C1-656E65AFC04D}" srcOrd="2" destOrd="0" parTransId="{CD29C9DB-82E8-43BA-A6AE-45449298FFA7}" sibTransId="{10DB37E3-BC75-4C8D-B5A9-EC509947069A}"/>
    <dgm:cxn modelId="{75015286-3783-4A72-B753-E97294C7D79E}" type="presOf" srcId="{A5108F8E-0E00-41C0-8A8E-2488ACF07A6C}" destId="{68698327-39DC-4ECD-8E4D-F5841A72B693}" srcOrd="0" destOrd="0" presId="urn:microsoft.com/office/officeart/2005/8/layout/default"/>
    <dgm:cxn modelId="{70E1858D-3135-45A7-81A3-95AE6C31FC45}" srcId="{3A19A3FE-C20E-4861-86B1-6037B22E2A6C}" destId="{EA74E254-F3A5-4BEE-A1ED-59E1A41298AA}" srcOrd="5" destOrd="0" parTransId="{6029E15E-2C39-46E6-8930-8AC00496EDEC}" sibTransId="{1A3DE541-FDBA-4AD3-9491-13426A2B008D}"/>
    <dgm:cxn modelId="{567289AE-4FC4-4D7F-B884-F35A46A7717D}" type="presOf" srcId="{A0F52B5C-7A49-49CF-9E55-A5EB21B6BCE9}" destId="{51CCAA29-AA3D-47D9-B939-8ABF87492568}" srcOrd="0" destOrd="0" presId="urn:microsoft.com/office/officeart/2005/8/layout/default"/>
    <dgm:cxn modelId="{5B0FC0B5-4AE7-411B-A718-EC2D6C5BF2A0}" type="presOf" srcId="{E71DF738-0465-4812-B5C1-656E65AFC04D}" destId="{FCDEDDDC-0D34-4028-AA30-05A8751D6094}" srcOrd="0" destOrd="0" presId="urn:microsoft.com/office/officeart/2005/8/layout/default"/>
    <dgm:cxn modelId="{1A4467BE-0727-470F-A81E-C0C9B9D5E989}" srcId="{3A19A3FE-C20E-4861-86B1-6037B22E2A6C}" destId="{4A7556EC-1D98-40C9-A373-4A69D68CAEEA}" srcOrd="0" destOrd="0" parTransId="{98E8F171-6DE2-46EF-BB98-27EA44BE535C}" sibTransId="{F1507758-7B60-43E3-9E26-904D80A97534}"/>
    <dgm:cxn modelId="{F5F1C6CD-341A-4489-B3BA-BC2F4BC9F13A}" type="presOf" srcId="{3A19A3FE-C20E-4861-86B1-6037B22E2A6C}" destId="{7DA6DE68-B363-43A6-9175-FACF39570271}" srcOrd="0" destOrd="0" presId="urn:microsoft.com/office/officeart/2005/8/layout/default"/>
    <dgm:cxn modelId="{3F8B87F3-BE5F-4326-8520-1A8335902D37}" srcId="{3A19A3FE-C20E-4861-86B1-6037B22E2A6C}" destId="{A5108F8E-0E00-41C0-8A8E-2488ACF07A6C}" srcOrd="1" destOrd="0" parTransId="{F1BEF1C6-7822-4AA0-9365-35F9354DCDCF}" sibTransId="{695587FF-366A-4F7F-95A5-0E55CD10B72F}"/>
    <dgm:cxn modelId="{0440E1F3-4658-4CD8-9B57-AACD9521426B}" type="presOf" srcId="{4A7556EC-1D98-40C9-A373-4A69D68CAEEA}" destId="{A6ADBD7C-2264-4E67-9741-8D319E2EAFAE}" srcOrd="0" destOrd="0" presId="urn:microsoft.com/office/officeart/2005/8/layout/default"/>
    <dgm:cxn modelId="{FBA830F5-48D3-43C7-88B1-28FB1ECF951B}" type="presParOf" srcId="{7DA6DE68-B363-43A6-9175-FACF39570271}" destId="{A6ADBD7C-2264-4E67-9741-8D319E2EAFAE}" srcOrd="0" destOrd="0" presId="urn:microsoft.com/office/officeart/2005/8/layout/default"/>
    <dgm:cxn modelId="{A2196007-4330-4EA0-806B-D11C03516753}" type="presParOf" srcId="{7DA6DE68-B363-43A6-9175-FACF39570271}" destId="{3444CE39-D022-4F2F-8197-4C0B502B7D81}" srcOrd="1" destOrd="0" presId="urn:microsoft.com/office/officeart/2005/8/layout/default"/>
    <dgm:cxn modelId="{C5858584-86AC-420F-A01D-6F7762A54873}" type="presParOf" srcId="{7DA6DE68-B363-43A6-9175-FACF39570271}" destId="{68698327-39DC-4ECD-8E4D-F5841A72B693}" srcOrd="2" destOrd="0" presId="urn:microsoft.com/office/officeart/2005/8/layout/default"/>
    <dgm:cxn modelId="{FEE39021-5072-44AC-8276-252E1C350043}" type="presParOf" srcId="{7DA6DE68-B363-43A6-9175-FACF39570271}" destId="{4CB4A4FD-8246-4EDE-A893-164DD74EF727}" srcOrd="3" destOrd="0" presId="urn:microsoft.com/office/officeart/2005/8/layout/default"/>
    <dgm:cxn modelId="{926A0198-CB8D-4B16-AB70-4463AB63FC77}" type="presParOf" srcId="{7DA6DE68-B363-43A6-9175-FACF39570271}" destId="{FCDEDDDC-0D34-4028-AA30-05A8751D6094}" srcOrd="4" destOrd="0" presId="urn:microsoft.com/office/officeart/2005/8/layout/default"/>
    <dgm:cxn modelId="{6089ABC3-F020-452B-AA7C-153C2B321B2C}" type="presParOf" srcId="{7DA6DE68-B363-43A6-9175-FACF39570271}" destId="{7FFA13F1-4DEC-4BE1-9A12-E0062F3EA547}" srcOrd="5" destOrd="0" presId="urn:microsoft.com/office/officeart/2005/8/layout/default"/>
    <dgm:cxn modelId="{6740729F-A8DE-440B-AD4F-04132AF1C340}" type="presParOf" srcId="{7DA6DE68-B363-43A6-9175-FACF39570271}" destId="{90D82627-43C7-444C-8202-4D0EEDDF66B8}" srcOrd="6" destOrd="0" presId="urn:microsoft.com/office/officeart/2005/8/layout/default"/>
    <dgm:cxn modelId="{3BD21349-73D2-45AF-A916-8B2511478902}" type="presParOf" srcId="{7DA6DE68-B363-43A6-9175-FACF39570271}" destId="{B19181C2-4809-4E25-968E-0B04F1A1B363}" srcOrd="7" destOrd="0" presId="urn:microsoft.com/office/officeart/2005/8/layout/default"/>
    <dgm:cxn modelId="{840CBBDF-CFC6-4E6B-8D04-22D040BFE7B1}" type="presParOf" srcId="{7DA6DE68-B363-43A6-9175-FACF39570271}" destId="{51CCAA29-AA3D-47D9-B939-8ABF87492568}" srcOrd="8" destOrd="0" presId="urn:microsoft.com/office/officeart/2005/8/layout/default"/>
    <dgm:cxn modelId="{47871267-5E0E-4010-8551-4FB426B6690A}" type="presParOf" srcId="{7DA6DE68-B363-43A6-9175-FACF39570271}" destId="{7B549DEB-53AB-4CA3-80A2-014DB22973D9}" srcOrd="9" destOrd="0" presId="urn:microsoft.com/office/officeart/2005/8/layout/default"/>
    <dgm:cxn modelId="{E858A64E-C898-440C-8C9F-FCBDD224CB8B}" type="presParOf" srcId="{7DA6DE68-B363-43A6-9175-FACF39570271}" destId="{3B04A85C-9433-4821-9B63-D1C9C5E21AB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A19A3FE-C20E-4861-86B1-6037B22E2A6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A7556EC-1D98-40C9-A373-4A69D68CAEE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7. To make a Victim Personal Statement</a:t>
          </a:r>
        </a:p>
      </dgm:t>
    </dgm:pt>
    <dgm:pt modelId="{98E8F171-6DE2-46EF-BB98-27EA44BE535C}" type="parTrans" cxnId="{1A4467BE-0727-470F-A81E-C0C9B9D5E989}">
      <dgm:prSet/>
      <dgm:spPr/>
      <dgm:t>
        <a:bodyPr/>
        <a:lstStyle/>
        <a:p>
          <a:endParaRPr lang="en-US"/>
        </a:p>
      </dgm:t>
    </dgm:pt>
    <dgm:pt modelId="{F1507758-7B60-43E3-9E26-904D80A97534}" type="sibTrans" cxnId="{1A4467BE-0727-470F-A81E-C0C9B9D5E989}">
      <dgm:prSet/>
      <dgm:spPr/>
      <dgm:t>
        <a:bodyPr/>
        <a:lstStyle/>
        <a:p>
          <a:endParaRPr lang="en-US"/>
        </a:p>
      </dgm:t>
    </dgm:pt>
    <dgm:pt modelId="{A5108F8E-0E00-41C0-8A8E-2488ACF07A6C}">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8. To be given information about the trial, trial process &amp; your role as a witness</a:t>
          </a:r>
        </a:p>
      </dgm:t>
    </dgm:pt>
    <dgm:pt modelId="{F1BEF1C6-7822-4AA0-9365-35F9354DCDCF}" type="parTrans" cxnId="{3F8B87F3-BE5F-4326-8520-1A8335902D37}">
      <dgm:prSet/>
      <dgm:spPr/>
      <dgm:t>
        <a:bodyPr/>
        <a:lstStyle/>
        <a:p>
          <a:endParaRPr lang="en-US"/>
        </a:p>
      </dgm:t>
    </dgm:pt>
    <dgm:pt modelId="{695587FF-366A-4F7F-95A5-0E55CD10B72F}" type="sibTrans" cxnId="{3F8B87F3-BE5F-4326-8520-1A8335902D37}">
      <dgm:prSet/>
      <dgm:spPr/>
      <dgm:t>
        <a:bodyPr/>
        <a:lstStyle/>
        <a:p>
          <a:endParaRPr lang="en-US"/>
        </a:p>
      </dgm:t>
    </dgm:pt>
    <dgm:pt modelId="{E71DF738-0465-4812-B5C1-656E65AFC04D}">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9. To be given information about the outcome of the case &amp; any appeals </a:t>
          </a:r>
        </a:p>
      </dgm:t>
    </dgm:pt>
    <dgm:pt modelId="{CD29C9DB-82E8-43BA-A6AE-45449298FFA7}" type="parTrans" cxnId="{2F643E79-42F2-4279-9BDA-D0DD5BC3ACF0}">
      <dgm:prSet/>
      <dgm:spPr/>
      <dgm:t>
        <a:bodyPr/>
        <a:lstStyle/>
        <a:p>
          <a:endParaRPr lang="en-US"/>
        </a:p>
      </dgm:t>
    </dgm:pt>
    <dgm:pt modelId="{10DB37E3-BC75-4C8D-B5A9-EC509947069A}" type="sibTrans" cxnId="{2F643E79-42F2-4279-9BDA-D0DD5BC3ACF0}">
      <dgm:prSet/>
      <dgm:spPr/>
      <dgm:t>
        <a:bodyPr/>
        <a:lstStyle/>
        <a:p>
          <a:endParaRPr lang="en-US"/>
        </a:p>
      </dgm:t>
    </dgm:pt>
    <dgm:pt modelId="{924CC09B-592D-4E38-A19B-3D0BABACB057}">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10. To be paid expenses &amp; have property returned</a:t>
          </a:r>
        </a:p>
      </dgm:t>
    </dgm:pt>
    <dgm:pt modelId="{5476E4D5-3244-43C1-B491-D62454550D5B}" type="parTrans" cxnId="{58D3FA66-8A55-4675-B58B-BC4E265DA212}">
      <dgm:prSet/>
      <dgm:spPr/>
      <dgm:t>
        <a:bodyPr/>
        <a:lstStyle/>
        <a:p>
          <a:endParaRPr lang="en-US"/>
        </a:p>
      </dgm:t>
    </dgm:pt>
    <dgm:pt modelId="{872F4420-A4B8-4FC6-AFB1-A0F4CDD06541}" type="sibTrans" cxnId="{58D3FA66-8A55-4675-B58B-BC4E265DA212}">
      <dgm:prSet/>
      <dgm:spPr/>
      <dgm:t>
        <a:bodyPr/>
        <a:lstStyle/>
        <a:p>
          <a:endParaRPr lang="en-US"/>
        </a:p>
      </dgm:t>
    </dgm:pt>
    <dgm:pt modelId="{A0F52B5C-7A49-49CF-9E55-A5EB21B6BCE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11.</a:t>
          </a:r>
          <a:r>
            <a:rPr lang="en-US" sz="2400" baseline="0" dirty="0">
              <a:solidFill>
                <a:schemeClr val="tx1"/>
              </a:solidFill>
            </a:rPr>
            <a:t>  To be given information about the offender following a conviction</a:t>
          </a:r>
          <a:endParaRPr lang="en-US" sz="2400" dirty="0">
            <a:solidFill>
              <a:schemeClr val="tx1"/>
            </a:solidFill>
          </a:endParaRPr>
        </a:p>
      </dgm:t>
    </dgm:pt>
    <dgm:pt modelId="{6F15EF6B-D472-4019-89BA-E7DBA6132B93}" type="parTrans" cxnId="{B866E91E-E4FA-4E29-A3A9-63B2703CD6EB}">
      <dgm:prSet/>
      <dgm:spPr/>
      <dgm:t>
        <a:bodyPr/>
        <a:lstStyle/>
        <a:p>
          <a:endParaRPr lang="en-US"/>
        </a:p>
      </dgm:t>
    </dgm:pt>
    <dgm:pt modelId="{88D75425-AB15-4A1A-BDE4-C81847CB1F87}" type="sibTrans" cxnId="{B866E91E-E4FA-4E29-A3A9-63B2703CD6EB}">
      <dgm:prSet/>
      <dgm:spPr/>
      <dgm:t>
        <a:bodyPr/>
        <a:lstStyle/>
        <a:p>
          <a:endParaRPr lang="en-US"/>
        </a:p>
      </dgm:t>
    </dgm:pt>
    <dgm:pt modelId="{EA74E254-F3A5-4BEE-A1ED-59E1A41298A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12. To make a complaint about your Rights not being met</a:t>
          </a:r>
        </a:p>
      </dgm:t>
    </dgm:pt>
    <dgm:pt modelId="{6029E15E-2C39-46E6-8930-8AC00496EDEC}" type="parTrans" cxnId="{70E1858D-3135-45A7-81A3-95AE6C31FC45}">
      <dgm:prSet/>
      <dgm:spPr/>
      <dgm:t>
        <a:bodyPr/>
        <a:lstStyle/>
        <a:p>
          <a:endParaRPr lang="en-US"/>
        </a:p>
      </dgm:t>
    </dgm:pt>
    <dgm:pt modelId="{1A3DE541-FDBA-4AD3-9491-13426A2B008D}" type="sibTrans" cxnId="{70E1858D-3135-45A7-81A3-95AE6C31FC45}">
      <dgm:prSet/>
      <dgm:spPr/>
      <dgm:t>
        <a:bodyPr/>
        <a:lstStyle/>
        <a:p>
          <a:endParaRPr lang="en-US"/>
        </a:p>
      </dgm:t>
    </dgm:pt>
    <dgm:pt modelId="{7DA6DE68-B363-43A6-9175-FACF39570271}" type="pres">
      <dgm:prSet presAssocID="{3A19A3FE-C20E-4861-86B1-6037B22E2A6C}" presName="diagram" presStyleCnt="0">
        <dgm:presLayoutVars>
          <dgm:dir/>
          <dgm:resizeHandles val="exact"/>
        </dgm:presLayoutVars>
      </dgm:prSet>
      <dgm:spPr/>
    </dgm:pt>
    <dgm:pt modelId="{A6ADBD7C-2264-4E67-9741-8D319E2EAFAE}" type="pres">
      <dgm:prSet presAssocID="{4A7556EC-1D98-40C9-A373-4A69D68CAEEA}" presName="node" presStyleLbl="node1" presStyleIdx="0" presStyleCnt="6" custScaleX="87073">
        <dgm:presLayoutVars>
          <dgm:bulletEnabled val="1"/>
        </dgm:presLayoutVars>
      </dgm:prSet>
      <dgm:spPr/>
    </dgm:pt>
    <dgm:pt modelId="{3444CE39-D022-4F2F-8197-4C0B502B7D81}" type="pres">
      <dgm:prSet presAssocID="{F1507758-7B60-43E3-9E26-904D80A97534}" presName="sibTrans" presStyleCnt="0"/>
      <dgm:spPr/>
    </dgm:pt>
    <dgm:pt modelId="{68698327-39DC-4ECD-8E4D-F5841A72B693}" type="pres">
      <dgm:prSet presAssocID="{A5108F8E-0E00-41C0-8A8E-2488ACF07A6C}" presName="node" presStyleLbl="node1" presStyleIdx="1" presStyleCnt="6">
        <dgm:presLayoutVars>
          <dgm:bulletEnabled val="1"/>
        </dgm:presLayoutVars>
      </dgm:prSet>
      <dgm:spPr/>
    </dgm:pt>
    <dgm:pt modelId="{4CB4A4FD-8246-4EDE-A893-164DD74EF727}" type="pres">
      <dgm:prSet presAssocID="{695587FF-366A-4F7F-95A5-0E55CD10B72F}" presName="sibTrans" presStyleCnt="0"/>
      <dgm:spPr/>
    </dgm:pt>
    <dgm:pt modelId="{FCDEDDDC-0D34-4028-AA30-05A8751D6094}" type="pres">
      <dgm:prSet presAssocID="{E71DF738-0465-4812-B5C1-656E65AFC04D}" presName="node" presStyleLbl="node1" presStyleIdx="2" presStyleCnt="6" custScaleX="82411">
        <dgm:presLayoutVars>
          <dgm:bulletEnabled val="1"/>
        </dgm:presLayoutVars>
      </dgm:prSet>
      <dgm:spPr/>
    </dgm:pt>
    <dgm:pt modelId="{7FFA13F1-4DEC-4BE1-9A12-E0062F3EA547}" type="pres">
      <dgm:prSet presAssocID="{10DB37E3-BC75-4C8D-B5A9-EC509947069A}" presName="sibTrans" presStyleCnt="0"/>
      <dgm:spPr/>
    </dgm:pt>
    <dgm:pt modelId="{90D82627-43C7-444C-8202-4D0EEDDF66B8}" type="pres">
      <dgm:prSet presAssocID="{924CC09B-592D-4E38-A19B-3D0BABACB057}" presName="node" presStyleLbl="node1" presStyleIdx="3" presStyleCnt="6">
        <dgm:presLayoutVars>
          <dgm:bulletEnabled val="1"/>
        </dgm:presLayoutVars>
      </dgm:prSet>
      <dgm:spPr/>
    </dgm:pt>
    <dgm:pt modelId="{B19181C2-4809-4E25-968E-0B04F1A1B363}" type="pres">
      <dgm:prSet presAssocID="{872F4420-A4B8-4FC6-AFB1-A0F4CDD06541}" presName="sibTrans" presStyleCnt="0"/>
      <dgm:spPr/>
    </dgm:pt>
    <dgm:pt modelId="{51CCAA29-AA3D-47D9-B939-8ABF87492568}" type="pres">
      <dgm:prSet presAssocID="{A0F52B5C-7A49-49CF-9E55-A5EB21B6BCE9}" presName="node" presStyleLbl="node1" presStyleIdx="4" presStyleCnt="6" custScaleX="69417">
        <dgm:presLayoutVars>
          <dgm:bulletEnabled val="1"/>
        </dgm:presLayoutVars>
      </dgm:prSet>
      <dgm:spPr/>
    </dgm:pt>
    <dgm:pt modelId="{7B549DEB-53AB-4CA3-80A2-014DB22973D9}" type="pres">
      <dgm:prSet presAssocID="{88D75425-AB15-4A1A-BDE4-C81847CB1F87}" presName="sibTrans" presStyleCnt="0"/>
      <dgm:spPr/>
    </dgm:pt>
    <dgm:pt modelId="{3B04A85C-9433-4821-9B63-D1C9C5E21AB5}" type="pres">
      <dgm:prSet presAssocID="{EA74E254-F3A5-4BEE-A1ED-59E1A41298AA}" presName="node" presStyleLbl="node1" presStyleIdx="5" presStyleCnt="6">
        <dgm:presLayoutVars>
          <dgm:bulletEnabled val="1"/>
        </dgm:presLayoutVars>
      </dgm:prSet>
      <dgm:spPr/>
    </dgm:pt>
  </dgm:ptLst>
  <dgm:cxnLst>
    <dgm:cxn modelId="{B866E91E-E4FA-4E29-A3A9-63B2703CD6EB}" srcId="{3A19A3FE-C20E-4861-86B1-6037B22E2A6C}" destId="{A0F52B5C-7A49-49CF-9E55-A5EB21B6BCE9}" srcOrd="4" destOrd="0" parTransId="{6F15EF6B-D472-4019-89BA-E7DBA6132B93}" sibTransId="{88D75425-AB15-4A1A-BDE4-C81847CB1F87}"/>
    <dgm:cxn modelId="{58D3FA66-8A55-4675-B58B-BC4E265DA212}" srcId="{3A19A3FE-C20E-4861-86B1-6037B22E2A6C}" destId="{924CC09B-592D-4E38-A19B-3D0BABACB057}" srcOrd="3" destOrd="0" parTransId="{5476E4D5-3244-43C1-B491-D62454550D5B}" sibTransId="{872F4420-A4B8-4FC6-AFB1-A0F4CDD06541}"/>
    <dgm:cxn modelId="{E5932B48-B271-4410-8F63-428FEB87720B}" type="presOf" srcId="{EA74E254-F3A5-4BEE-A1ED-59E1A41298AA}" destId="{3B04A85C-9433-4821-9B63-D1C9C5E21AB5}" srcOrd="0" destOrd="0" presId="urn:microsoft.com/office/officeart/2005/8/layout/default"/>
    <dgm:cxn modelId="{74AEDE52-E233-4EC4-8CBB-B064C8765181}" type="presOf" srcId="{924CC09B-592D-4E38-A19B-3D0BABACB057}" destId="{90D82627-43C7-444C-8202-4D0EEDDF66B8}" srcOrd="0" destOrd="0" presId="urn:microsoft.com/office/officeart/2005/8/layout/default"/>
    <dgm:cxn modelId="{2F643E79-42F2-4279-9BDA-D0DD5BC3ACF0}" srcId="{3A19A3FE-C20E-4861-86B1-6037B22E2A6C}" destId="{E71DF738-0465-4812-B5C1-656E65AFC04D}" srcOrd="2" destOrd="0" parTransId="{CD29C9DB-82E8-43BA-A6AE-45449298FFA7}" sibTransId="{10DB37E3-BC75-4C8D-B5A9-EC509947069A}"/>
    <dgm:cxn modelId="{75015286-3783-4A72-B753-E97294C7D79E}" type="presOf" srcId="{A5108F8E-0E00-41C0-8A8E-2488ACF07A6C}" destId="{68698327-39DC-4ECD-8E4D-F5841A72B693}" srcOrd="0" destOrd="0" presId="urn:microsoft.com/office/officeart/2005/8/layout/default"/>
    <dgm:cxn modelId="{70E1858D-3135-45A7-81A3-95AE6C31FC45}" srcId="{3A19A3FE-C20E-4861-86B1-6037B22E2A6C}" destId="{EA74E254-F3A5-4BEE-A1ED-59E1A41298AA}" srcOrd="5" destOrd="0" parTransId="{6029E15E-2C39-46E6-8930-8AC00496EDEC}" sibTransId="{1A3DE541-FDBA-4AD3-9491-13426A2B008D}"/>
    <dgm:cxn modelId="{567289AE-4FC4-4D7F-B884-F35A46A7717D}" type="presOf" srcId="{A0F52B5C-7A49-49CF-9E55-A5EB21B6BCE9}" destId="{51CCAA29-AA3D-47D9-B939-8ABF87492568}" srcOrd="0" destOrd="0" presId="urn:microsoft.com/office/officeart/2005/8/layout/default"/>
    <dgm:cxn modelId="{5B0FC0B5-4AE7-411B-A718-EC2D6C5BF2A0}" type="presOf" srcId="{E71DF738-0465-4812-B5C1-656E65AFC04D}" destId="{FCDEDDDC-0D34-4028-AA30-05A8751D6094}" srcOrd="0" destOrd="0" presId="urn:microsoft.com/office/officeart/2005/8/layout/default"/>
    <dgm:cxn modelId="{1A4467BE-0727-470F-A81E-C0C9B9D5E989}" srcId="{3A19A3FE-C20E-4861-86B1-6037B22E2A6C}" destId="{4A7556EC-1D98-40C9-A373-4A69D68CAEEA}" srcOrd="0" destOrd="0" parTransId="{98E8F171-6DE2-46EF-BB98-27EA44BE535C}" sibTransId="{F1507758-7B60-43E3-9E26-904D80A97534}"/>
    <dgm:cxn modelId="{F5F1C6CD-341A-4489-B3BA-BC2F4BC9F13A}" type="presOf" srcId="{3A19A3FE-C20E-4861-86B1-6037B22E2A6C}" destId="{7DA6DE68-B363-43A6-9175-FACF39570271}" srcOrd="0" destOrd="0" presId="urn:microsoft.com/office/officeart/2005/8/layout/default"/>
    <dgm:cxn modelId="{3F8B87F3-BE5F-4326-8520-1A8335902D37}" srcId="{3A19A3FE-C20E-4861-86B1-6037B22E2A6C}" destId="{A5108F8E-0E00-41C0-8A8E-2488ACF07A6C}" srcOrd="1" destOrd="0" parTransId="{F1BEF1C6-7822-4AA0-9365-35F9354DCDCF}" sibTransId="{695587FF-366A-4F7F-95A5-0E55CD10B72F}"/>
    <dgm:cxn modelId="{0440E1F3-4658-4CD8-9B57-AACD9521426B}" type="presOf" srcId="{4A7556EC-1D98-40C9-A373-4A69D68CAEEA}" destId="{A6ADBD7C-2264-4E67-9741-8D319E2EAFAE}" srcOrd="0" destOrd="0" presId="urn:microsoft.com/office/officeart/2005/8/layout/default"/>
    <dgm:cxn modelId="{FBA830F5-48D3-43C7-88B1-28FB1ECF951B}" type="presParOf" srcId="{7DA6DE68-B363-43A6-9175-FACF39570271}" destId="{A6ADBD7C-2264-4E67-9741-8D319E2EAFAE}" srcOrd="0" destOrd="0" presId="urn:microsoft.com/office/officeart/2005/8/layout/default"/>
    <dgm:cxn modelId="{A2196007-4330-4EA0-806B-D11C03516753}" type="presParOf" srcId="{7DA6DE68-B363-43A6-9175-FACF39570271}" destId="{3444CE39-D022-4F2F-8197-4C0B502B7D81}" srcOrd="1" destOrd="0" presId="urn:microsoft.com/office/officeart/2005/8/layout/default"/>
    <dgm:cxn modelId="{C5858584-86AC-420F-A01D-6F7762A54873}" type="presParOf" srcId="{7DA6DE68-B363-43A6-9175-FACF39570271}" destId="{68698327-39DC-4ECD-8E4D-F5841A72B693}" srcOrd="2" destOrd="0" presId="urn:microsoft.com/office/officeart/2005/8/layout/default"/>
    <dgm:cxn modelId="{FEE39021-5072-44AC-8276-252E1C350043}" type="presParOf" srcId="{7DA6DE68-B363-43A6-9175-FACF39570271}" destId="{4CB4A4FD-8246-4EDE-A893-164DD74EF727}" srcOrd="3" destOrd="0" presId="urn:microsoft.com/office/officeart/2005/8/layout/default"/>
    <dgm:cxn modelId="{926A0198-CB8D-4B16-AB70-4463AB63FC77}" type="presParOf" srcId="{7DA6DE68-B363-43A6-9175-FACF39570271}" destId="{FCDEDDDC-0D34-4028-AA30-05A8751D6094}" srcOrd="4" destOrd="0" presId="urn:microsoft.com/office/officeart/2005/8/layout/default"/>
    <dgm:cxn modelId="{6089ABC3-F020-452B-AA7C-153C2B321B2C}" type="presParOf" srcId="{7DA6DE68-B363-43A6-9175-FACF39570271}" destId="{7FFA13F1-4DEC-4BE1-9A12-E0062F3EA547}" srcOrd="5" destOrd="0" presId="urn:microsoft.com/office/officeart/2005/8/layout/default"/>
    <dgm:cxn modelId="{6740729F-A8DE-440B-AD4F-04132AF1C340}" type="presParOf" srcId="{7DA6DE68-B363-43A6-9175-FACF39570271}" destId="{90D82627-43C7-444C-8202-4D0EEDDF66B8}" srcOrd="6" destOrd="0" presId="urn:microsoft.com/office/officeart/2005/8/layout/default"/>
    <dgm:cxn modelId="{3BD21349-73D2-45AF-A916-8B2511478902}" type="presParOf" srcId="{7DA6DE68-B363-43A6-9175-FACF39570271}" destId="{B19181C2-4809-4E25-968E-0B04F1A1B363}" srcOrd="7" destOrd="0" presId="urn:microsoft.com/office/officeart/2005/8/layout/default"/>
    <dgm:cxn modelId="{840CBBDF-CFC6-4E6B-8D04-22D040BFE7B1}" type="presParOf" srcId="{7DA6DE68-B363-43A6-9175-FACF39570271}" destId="{51CCAA29-AA3D-47D9-B939-8ABF87492568}" srcOrd="8" destOrd="0" presId="urn:microsoft.com/office/officeart/2005/8/layout/default"/>
    <dgm:cxn modelId="{47871267-5E0E-4010-8551-4FB426B6690A}" type="presParOf" srcId="{7DA6DE68-B363-43A6-9175-FACF39570271}" destId="{7B549DEB-53AB-4CA3-80A2-014DB22973D9}" srcOrd="9" destOrd="0" presId="urn:microsoft.com/office/officeart/2005/8/layout/default"/>
    <dgm:cxn modelId="{E858A64E-C898-440C-8C9F-FCBDD224CB8B}" type="presParOf" srcId="{7DA6DE68-B363-43A6-9175-FACF39570271}" destId="{3B04A85C-9433-4821-9B63-D1C9C5E21AB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5005AD1-DD50-4766-9780-6FCF59EB0458}" type="doc">
      <dgm:prSet loTypeId="urn:microsoft.com/office/officeart/2005/8/layout/process2" loCatId="process" qsTypeId="urn:microsoft.com/office/officeart/2005/8/quickstyle/simple1" qsCatId="simple" csTypeId="urn:microsoft.com/office/officeart/2005/8/colors/accent1_2" csCatId="accent1" phldr="1"/>
      <dgm:spPr/>
    </dgm:pt>
    <dgm:pt modelId="{FB550101-A4D5-4D67-A9C5-EB8754C2D718}">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b="1" i="1" u="sng" dirty="0">
              <a:solidFill>
                <a:schemeClr val="tx1"/>
              </a:solidFill>
            </a:rPr>
            <a:t>A witness must be legally competent to testify</a:t>
          </a:r>
        </a:p>
      </dgm:t>
    </dgm:pt>
    <dgm:pt modelId="{F0128D43-DE9B-40FC-B72E-B5B195803B59}" type="parTrans" cxnId="{473A12EC-1EFB-418D-8618-B31B0CF8B2DF}">
      <dgm:prSet/>
      <dgm:spPr/>
      <dgm:t>
        <a:bodyPr/>
        <a:lstStyle/>
        <a:p>
          <a:endParaRPr lang="en-US"/>
        </a:p>
      </dgm:t>
    </dgm:pt>
    <dgm:pt modelId="{4860CC76-91C3-40A2-B936-2D820F906EAB}" type="sibTrans" cxnId="{473A12EC-1EFB-418D-8618-B31B0CF8B2DF}">
      <dgm:prSet/>
      <dgm:spPr>
        <a:solidFill>
          <a:srgbClr val="002060"/>
        </a:solidFill>
        <a:ln>
          <a:solidFill>
            <a:schemeClr val="tx1"/>
          </a:solidFill>
        </a:ln>
      </dgm:spPr>
      <dgm:t>
        <a:bodyPr/>
        <a:lstStyle/>
        <a:p>
          <a:endParaRPr lang="en-US"/>
        </a:p>
      </dgm:t>
    </dgm:pt>
    <dgm:pt modelId="{1E75D7F4-B386-48CE-8187-BAEBD42EFF8F}">
      <dgm:prSet phldrT="[Text]" custT="1"/>
      <dgm:spPr>
        <a:solidFill>
          <a:schemeClr val="bg2">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Section 53(1) of the YJCEA 1999 which applies to all witnesses provides </a:t>
          </a:r>
        </a:p>
      </dgm:t>
    </dgm:pt>
    <dgm:pt modelId="{C57DCD22-F66C-4B32-846F-1A4D97C79A7F}" type="parTrans" cxnId="{0F3A51CD-57D3-4E0C-A200-0BA8045FE65D}">
      <dgm:prSet/>
      <dgm:spPr/>
      <dgm:t>
        <a:bodyPr/>
        <a:lstStyle/>
        <a:p>
          <a:endParaRPr lang="en-US"/>
        </a:p>
      </dgm:t>
    </dgm:pt>
    <dgm:pt modelId="{1473F0E5-6EAA-41DB-9FE0-7B46E2C4D4F2}" type="sibTrans" cxnId="{0F3A51CD-57D3-4E0C-A200-0BA8045FE65D}">
      <dgm:prSet/>
      <dgm:spPr>
        <a:solidFill>
          <a:srgbClr val="002060"/>
        </a:solidFill>
        <a:ln>
          <a:solidFill>
            <a:schemeClr val="tx1"/>
          </a:solidFill>
        </a:ln>
      </dgm:spPr>
      <dgm:t>
        <a:bodyPr/>
        <a:lstStyle/>
        <a:p>
          <a:endParaRPr lang="en-US" dirty="0"/>
        </a:p>
      </dgm:t>
    </dgm:pt>
    <dgm:pt modelId="{FBE72E59-F2E1-4DE9-8F02-D032D87BF7C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“At every stage in criminal proceedings all persons are (whatever their age) competent to give evidence”</a:t>
          </a:r>
        </a:p>
      </dgm:t>
    </dgm:pt>
    <dgm:pt modelId="{4A71D4CF-9820-472D-96C2-6D953AD387F9}" type="parTrans" cxnId="{45B75C3E-3CFB-4F5A-AE77-2DC5FC6DF2CF}">
      <dgm:prSet/>
      <dgm:spPr/>
      <dgm:t>
        <a:bodyPr/>
        <a:lstStyle/>
        <a:p>
          <a:endParaRPr lang="en-US"/>
        </a:p>
      </dgm:t>
    </dgm:pt>
    <dgm:pt modelId="{4C6AF4D9-A503-43DD-99CD-E5ADCBF0D1CD}" type="sibTrans" cxnId="{45B75C3E-3CFB-4F5A-AE77-2DC5FC6DF2CF}">
      <dgm:prSet/>
      <dgm:spPr/>
      <dgm:t>
        <a:bodyPr/>
        <a:lstStyle/>
        <a:p>
          <a:endParaRPr lang="en-US"/>
        </a:p>
      </dgm:t>
    </dgm:pt>
    <dgm:pt modelId="{70C38732-0F44-4FB4-8D1E-3AA24BC1B3E7}" type="pres">
      <dgm:prSet presAssocID="{D5005AD1-DD50-4766-9780-6FCF59EB0458}" presName="linearFlow" presStyleCnt="0">
        <dgm:presLayoutVars>
          <dgm:resizeHandles val="exact"/>
        </dgm:presLayoutVars>
      </dgm:prSet>
      <dgm:spPr/>
    </dgm:pt>
    <dgm:pt modelId="{85CD8311-7D4E-467D-AF34-4B6421CAC50F}" type="pres">
      <dgm:prSet presAssocID="{FB550101-A4D5-4D67-A9C5-EB8754C2D718}" presName="node" presStyleLbl="node1" presStyleIdx="0" presStyleCnt="3" custScaleX="283934">
        <dgm:presLayoutVars>
          <dgm:bulletEnabled val="1"/>
        </dgm:presLayoutVars>
      </dgm:prSet>
      <dgm:spPr/>
    </dgm:pt>
    <dgm:pt modelId="{A9C56EAB-8353-4A9E-BE50-E0A26386596B}" type="pres">
      <dgm:prSet presAssocID="{4860CC76-91C3-40A2-B936-2D820F906EAB}" presName="sibTrans" presStyleLbl="sibTrans2D1" presStyleIdx="0" presStyleCnt="2"/>
      <dgm:spPr/>
    </dgm:pt>
    <dgm:pt modelId="{851D719C-34BC-4415-A8FF-F451AAED267D}" type="pres">
      <dgm:prSet presAssocID="{4860CC76-91C3-40A2-B936-2D820F906EAB}" presName="connectorText" presStyleLbl="sibTrans2D1" presStyleIdx="0" presStyleCnt="2"/>
      <dgm:spPr/>
    </dgm:pt>
    <dgm:pt modelId="{36B21077-6105-4F5A-B395-F47A5B29833A}" type="pres">
      <dgm:prSet presAssocID="{1E75D7F4-B386-48CE-8187-BAEBD42EFF8F}" presName="node" presStyleLbl="node1" presStyleIdx="1" presStyleCnt="3" custScaleX="309930">
        <dgm:presLayoutVars>
          <dgm:bulletEnabled val="1"/>
        </dgm:presLayoutVars>
      </dgm:prSet>
      <dgm:spPr/>
    </dgm:pt>
    <dgm:pt modelId="{6D823853-AA3B-4EE7-9F7A-4093AE814A36}" type="pres">
      <dgm:prSet presAssocID="{1473F0E5-6EAA-41DB-9FE0-7B46E2C4D4F2}" presName="sibTrans" presStyleLbl="sibTrans2D1" presStyleIdx="1" presStyleCnt="2"/>
      <dgm:spPr/>
    </dgm:pt>
    <dgm:pt modelId="{E2648995-3C6F-43FC-9F04-1B8B0CF79C07}" type="pres">
      <dgm:prSet presAssocID="{1473F0E5-6EAA-41DB-9FE0-7B46E2C4D4F2}" presName="connectorText" presStyleLbl="sibTrans2D1" presStyleIdx="1" presStyleCnt="2"/>
      <dgm:spPr/>
    </dgm:pt>
    <dgm:pt modelId="{FE7ADE90-A753-4697-98B7-08C4E960AB2B}" type="pres">
      <dgm:prSet presAssocID="{FBE72E59-F2E1-4DE9-8F02-D032D87BF7CE}" presName="node" presStyleLbl="node1" presStyleIdx="2" presStyleCnt="3" custScaleX="309930">
        <dgm:presLayoutVars>
          <dgm:bulletEnabled val="1"/>
        </dgm:presLayoutVars>
      </dgm:prSet>
      <dgm:spPr/>
    </dgm:pt>
  </dgm:ptLst>
  <dgm:cxnLst>
    <dgm:cxn modelId="{DDA63124-DE3A-4EFE-9B8A-3E023EAE117D}" type="presOf" srcId="{4860CC76-91C3-40A2-B936-2D820F906EAB}" destId="{851D719C-34BC-4415-A8FF-F451AAED267D}" srcOrd="1" destOrd="0" presId="urn:microsoft.com/office/officeart/2005/8/layout/process2"/>
    <dgm:cxn modelId="{71179530-3FD1-43AD-9647-CE1FD477DE7E}" type="presOf" srcId="{D5005AD1-DD50-4766-9780-6FCF59EB0458}" destId="{70C38732-0F44-4FB4-8D1E-3AA24BC1B3E7}" srcOrd="0" destOrd="0" presId="urn:microsoft.com/office/officeart/2005/8/layout/process2"/>
    <dgm:cxn modelId="{79511D3D-6DFC-43A8-9486-06AA85EE47C4}" type="presOf" srcId="{4860CC76-91C3-40A2-B936-2D820F906EAB}" destId="{A9C56EAB-8353-4A9E-BE50-E0A26386596B}" srcOrd="0" destOrd="0" presId="urn:microsoft.com/office/officeart/2005/8/layout/process2"/>
    <dgm:cxn modelId="{45B75C3E-3CFB-4F5A-AE77-2DC5FC6DF2CF}" srcId="{D5005AD1-DD50-4766-9780-6FCF59EB0458}" destId="{FBE72E59-F2E1-4DE9-8F02-D032D87BF7CE}" srcOrd="2" destOrd="0" parTransId="{4A71D4CF-9820-472D-96C2-6D953AD387F9}" sibTransId="{4C6AF4D9-A503-43DD-99CD-E5ADCBF0D1CD}"/>
    <dgm:cxn modelId="{FC879345-9AD3-4623-A71A-8EAAC6634A4B}" type="presOf" srcId="{FBE72E59-F2E1-4DE9-8F02-D032D87BF7CE}" destId="{FE7ADE90-A753-4697-98B7-08C4E960AB2B}" srcOrd="0" destOrd="0" presId="urn:microsoft.com/office/officeart/2005/8/layout/process2"/>
    <dgm:cxn modelId="{8974E79B-671C-4E26-BF04-39C139FA4FE1}" type="presOf" srcId="{1473F0E5-6EAA-41DB-9FE0-7B46E2C4D4F2}" destId="{6D823853-AA3B-4EE7-9F7A-4093AE814A36}" srcOrd="0" destOrd="0" presId="urn:microsoft.com/office/officeart/2005/8/layout/process2"/>
    <dgm:cxn modelId="{DBD031BD-ABA0-4607-B143-BDC39C4A1234}" type="presOf" srcId="{FB550101-A4D5-4D67-A9C5-EB8754C2D718}" destId="{85CD8311-7D4E-467D-AF34-4B6421CAC50F}" srcOrd="0" destOrd="0" presId="urn:microsoft.com/office/officeart/2005/8/layout/process2"/>
    <dgm:cxn modelId="{0F3A51CD-57D3-4E0C-A200-0BA8045FE65D}" srcId="{D5005AD1-DD50-4766-9780-6FCF59EB0458}" destId="{1E75D7F4-B386-48CE-8187-BAEBD42EFF8F}" srcOrd="1" destOrd="0" parTransId="{C57DCD22-F66C-4B32-846F-1A4D97C79A7F}" sibTransId="{1473F0E5-6EAA-41DB-9FE0-7B46E2C4D4F2}"/>
    <dgm:cxn modelId="{F7BD4EDA-0A5F-49D7-A28E-F2ECAB6E1600}" type="presOf" srcId="{1E75D7F4-B386-48CE-8187-BAEBD42EFF8F}" destId="{36B21077-6105-4F5A-B395-F47A5B29833A}" srcOrd="0" destOrd="0" presId="urn:microsoft.com/office/officeart/2005/8/layout/process2"/>
    <dgm:cxn modelId="{064EC2E8-327D-48A4-A54B-5F8412CF1477}" type="presOf" srcId="{1473F0E5-6EAA-41DB-9FE0-7B46E2C4D4F2}" destId="{E2648995-3C6F-43FC-9F04-1B8B0CF79C07}" srcOrd="1" destOrd="0" presId="urn:microsoft.com/office/officeart/2005/8/layout/process2"/>
    <dgm:cxn modelId="{473A12EC-1EFB-418D-8618-B31B0CF8B2DF}" srcId="{D5005AD1-DD50-4766-9780-6FCF59EB0458}" destId="{FB550101-A4D5-4D67-A9C5-EB8754C2D718}" srcOrd="0" destOrd="0" parTransId="{F0128D43-DE9B-40FC-B72E-B5B195803B59}" sibTransId="{4860CC76-91C3-40A2-B936-2D820F906EAB}"/>
    <dgm:cxn modelId="{114D1BC5-552B-4B8C-89DF-4DFAD5257362}" type="presParOf" srcId="{70C38732-0F44-4FB4-8D1E-3AA24BC1B3E7}" destId="{85CD8311-7D4E-467D-AF34-4B6421CAC50F}" srcOrd="0" destOrd="0" presId="urn:microsoft.com/office/officeart/2005/8/layout/process2"/>
    <dgm:cxn modelId="{4280D36E-A435-4DFA-AD04-9808C5C937A4}" type="presParOf" srcId="{70C38732-0F44-4FB4-8D1E-3AA24BC1B3E7}" destId="{A9C56EAB-8353-4A9E-BE50-E0A26386596B}" srcOrd="1" destOrd="0" presId="urn:microsoft.com/office/officeart/2005/8/layout/process2"/>
    <dgm:cxn modelId="{B1D2EEF6-2080-4F4E-A9C7-26C6B3454FEA}" type="presParOf" srcId="{A9C56EAB-8353-4A9E-BE50-E0A26386596B}" destId="{851D719C-34BC-4415-A8FF-F451AAED267D}" srcOrd="0" destOrd="0" presId="urn:microsoft.com/office/officeart/2005/8/layout/process2"/>
    <dgm:cxn modelId="{39C37F7D-34AA-4349-8F7A-1CC54771098E}" type="presParOf" srcId="{70C38732-0F44-4FB4-8D1E-3AA24BC1B3E7}" destId="{36B21077-6105-4F5A-B395-F47A5B29833A}" srcOrd="2" destOrd="0" presId="urn:microsoft.com/office/officeart/2005/8/layout/process2"/>
    <dgm:cxn modelId="{C11E1543-DDBF-427B-A10D-4E3C3B8DCF08}" type="presParOf" srcId="{70C38732-0F44-4FB4-8D1E-3AA24BC1B3E7}" destId="{6D823853-AA3B-4EE7-9F7A-4093AE814A36}" srcOrd="3" destOrd="0" presId="urn:microsoft.com/office/officeart/2005/8/layout/process2"/>
    <dgm:cxn modelId="{DC775ECD-9A3F-45A2-8200-6A62B2A20F69}" type="presParOf" srcId="{6D823853-AA3B-4EE7-9F7A-4093AE814A36}" destId="{E2648995-3C6F-43FC-9F04-1B8B0CF79C07}" srcOrd="0" destOrd="0" presId="urn:microsoft.com/office/officeart/2005/8/layout/process2"/>
    <dgm:cxn modelId="{01A773EC-72EC-499E-BCB5-563B8C5CCAF9}" type="presParOf" srcId="{70C38732-0F44-4FB4-8D1E-3AA24BC1B3E7}" destId="{FE7ADE90-A753-4697-98B7-08C4E960AB2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1B01DF4-ED44-4DBA-96A3-4F33A675E46D}" type="doc">
      <dgm:prSet loTypeId="urn:microsoft.com/office/officeart/2005/8/layout/process2" loCatId="process" qsTypeId="urn:microsoft.com/office/officeart/2005/8/quickstyle/simple1" qsCatId="simple" csTypeId="urn:microsoft.com/office/officeart/2005/8/colors/accent1_2" csCatId="accent1" phldr="1"/>
      <dgm:spPr/>
    </dgm:pt>
    <dgm:pt modelId="{03425DE5-5CDD-4B62-A219-82C741E80309}">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53(3) A person is not competent to give evidence in criminal proceedings if it appears to the court that he is not a person who is able to:-</a:t>
          </a:r>
        </a:p>
      </dgm:t>
    </dgm:pt>
    <dgm:pt modelId="{44075EF9-C760-4A10-A123-E1F960BF8503}" type="parTrans" cxnId="{7FFD5E29-81AC-4B36-A52A-824C2A3802F7}">
      <dgm:prSet/>
      <dgm:spPr/>
      <dgm:t>
        <a:bodyPr/>
        <a:lstStyle/>
        <a:p>
          <a:endParaRPr lang="en-US"/>
        </a:p>
      </dgm:t>
    </dgm:pt>
    <dgm:pt modelId="{55D2381A-22AD-4B27-AAAD-CB5BDF30B6B8}" type="sibTrans" cxnId="{7FFD5E29-81AC-4B36-A52A-824C2A3802F7}">
      <dgm:prSet/>
      <dgm:spPr>
        <a:solidFill>
          <a:srgbClr val="002060"/>
        </a:solidFill>
        <a:ln>
          <a:solidFill>
            <a:schemeClr val="tx1"/>
          </a:solidFill>
        </a:ln>
      </dgm:spPr>
      <dgm:t>
        <a:bodyPr/>
        <a:lstStyle/>
        <a:p>
          <a:endParaRPr lang="en-US"/>
        </a:p>
      </dgm:t>
    </dgm:pt>
    <dgm:pt modelId="{50783329-2A65-417F-827A-A9BFC1D14732}">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(a) understand questions put to him as a witness; and </a:t>
          </a:r>
        </a:p>
      </dgm:t>
    </dgm:pt>
    <dgm:pt modelId="{0E83DEAB-306F-4A30-B012-A7542B270CD7}" type="parTrans" cxnId="{91A5B0D7-27CF-4C31-B339-2D209C66E924}">
      <dgm:prSet/>
      <dgm:spPr/>
      <dgm:t>
        <a:bodyPr/>
        <a:lstStyle/>
        <a:p>
          <a:endParaRPr lang="en-US"/>
        </a:p>
      </dgm:t>
    </dgm:pt>
    <dgm:pt modelId="{11848C14-CE7A-4D93-9B81-1E427FE275A9}" type="sibTrans" cxnId="{91A5B0D7-27CF-4C31-B339-2D209C66E924}">
      <dgm:prSet/>
      <dgm:spPr>
        <a:solidFill>
          <a:srgbClr val="002060"/>
        </a:solidFill>
        <a:ln>
          <a:solidFill>
            <a:schemeClr val="tx1"/>
          </a:solidFill>
        </a:ln>
      </dgm:spPr>
      <dgm:t>
        <a:bodyPr/>
        <a:lstStyle/>
        <a:p>
          <a:endParaRPr lang="en-US"/>
        </a:p>
      </dgm:t>
    </dgm:pt>
    <dgm:pt modelId="{9525DA72-E5F3-4601-AF59-BD05EEB9074D}">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(b) Give answers to them which can be understood</a:t>
          </a:r>
        </a:p>
      </dgm:t>
    </dgm:pt>
    <dgm:pt modelId="{E8844F57-3E0A-4DEC-9CD8-FD69852BB061}" type="parTrans" cxnId="{E1A74E39-8C10-473D-8B46-65DBC4F43803}">
      <dgm:prSet/>
      <dgm:spPr/>
      <dgm:t>
        <a:bodyPr/>
        <a:lstStyle/>
        <a:p>
          <a:endParaRPr lang="en-US"/>
        </a:p>
      </dgm:t>
    </dgm:pt>
    <dgm:pt modelId="{26E2B754-DF6E-41A5-97D8-766DEF1BD394}" type="sibTrans" cxnId="{E1A74E39-8C10-473D-8B46-65DBC4F43803}">
      <dgm:prSet/>
      <dgm:spPr/>
      <dgm:t>
        <a:bodyPr/>
        <a:lstStyle/>
        <a:p>
          <a:endParaRPr lang="en-US"/>
        </a:p>
      </dgm:t>
    </dgm:pt>
    <dgm:pt modelId="{6880F422-1A84-4129-800B-EF2510BDE534}" type="pres">
      <dgm:prSet presAssocID="{E1B01DF4-ED44-4DBA-96A3-4F33A675E46D}" presName="linearFlow" presStyleCnt="0">
        <dgm:presLayoutVars>
          <dgm:resizeHandles val="exact"/>
        </dgm:presLayoutVars>
      </dgm:prSet>
      <dgm:spPr/>
    </dgm:pt>
    <dgm:pt modelId="{89364DD2-D267-4B0B-9ED2-128B7112FE24}" type="pres">
      <dgm:prSet presAssocID="{03425DE5-5CDD-4B62-A219-82C741E80309}" presName="node" presStyleLbl="node1" presStyleIdx="0" presStyleCnt="3" custScaleX="208818">
        <dgm:presLayoutVars>
          <dgm:bulletEnabled val="1"/>
        </dgm:presLayoutVars>
      </dgm:prSet>
      <dgm:spPr/>
    </dgm:pt>
    <dgm:pt modelId="{10DA975C-1A83-4873-8572-9C3BDDF58F5A}" type="pres">
      <dgm:prSet presAssocID="{55D2381A-22AD-4B27-AAAD-CB5BDF30B6B8}" presName="sibTrans" presStyleLbl="sibTrans2D1" presStyleIdx="0" presStyleCnt="2"/>
      <dgm:spPr/>
    </dgm:pt>
    <dgm:pt modelId="{D250AB77-675D-46DD-A213-54DF7C6957FC}" type="pres">
      <dgm:prSet presAssocID="{55D2381A-22AD-4B27-AAAD-CB5BDF30B6B8}" presName="connectorText" presStyleLbl="sibTrans2D1" presStyleIdx="0" presStyleCnt="2"/>
      <dgm:spPr/>
    </dgm:pt>
    <dgm:pt modelId="{8A0F7193-3712-419A-9CDD-4E3E1A940DB3}" type="pres">
      <dgm:prSet presAssocID="{50783329-2A65-417F-827A-A9BFC1D14732}" presName="node" presStyleLbl="node1" presStyleIdx="1" presStyleCnt="3">
        <dgm:presLayoutVars>
          <dgm:bulletEnabled val="1"/>
        </dgm:presLayoutVars>
      </dgm:prSet>
      <dgm:spPr/>
    </dgm:pt>
    <dgm:pt modelId="{2E9B74D4-2FF3-4410-BB53-22451E688203}" type="pres">
      <dgm:prSet presAssocID="{11848C14-CE7A-4D93-9B81-1E427FE275A9}" presName="sibTrans" presStyleLbl="sibTrans2D1" presStyleIdx="1" presStyleCnt="2"/>
      <dgm:spPr/>
    </dgm:pt>
    <dgm:pt modelId="{48D2C0CB-327B-41CD-B500-6F0641398592}" type="pres">
      <dgm:prSet presAssocID="{11848C14-CE7A-4D93-9B81-1E427FE275A9}" presName="connectorText" presStyleLbl="sibTrans2D1" presStyleIdx="1" presStyleCnt="2"/>
      <dgm:spPr/>
    </dgm:pt>
    <dgm:pt modelId="{69FB3028-5F9D-4D98-A05D-FB4B98343E4E}" type="pres">
      <dgm:prSet presAssocID="{9525DA72-E5F3-4601-AF59-BD05EEB9074D}" presName="node" presStyleLbl="node1" presStyleIdx="2" presStyleCnt="3">
        <dgm:presLayoutVars>
          <dgm:bulletEnabled val="1"/>
        </dgm:presLayoutVars>
      </dgm:prSet>
      <dgm:spPr/>
    </dgm:pt>
  </dgm:ptLst>
  <dgm:cxnLst>
    <dgm:cxn modelId="{CC77EB07-DC3F-4DC7-BC8F-7AFF0F1643C3}" type="presOf" srcId="{55D2381A-22AD-4B27-AAAD-CB5BDF30B6B8}" destId="{D250AB77-675D-46DD-A213-54DF7C6957FC}" srcOrd="1" destOrd="0" presId="urn:microsoft.com/office/officeart/2005/8/layout/process2"/>
    <dgm:cxn modelId="{EEA7BD20-F8CB-4088-94FD-674969B7D179}" type="presOf" srcId="{11848C14-CE7A-4D93-9B81-1E427FE275A9}" destId="{2E9B74D4-2FF3-4410-BB53-22451E688203}" srcOrd="0" destOrd="0" presId="urn:microsoft.com/office/officeart/2005/8/layout/process2"/>
    <dgm:cxn modelId="{7FFD5E29-81AC-4B36-A52A-824C2A3802F7}" srcId="{E1B01DF4-ED44-4DBA-96A3-4F33A675E46D}" destId="{03425DE5-5CDD-4B62-A219-82C741E80309}" srcOrd="0" destOrd="0" parTransId="{44075EF9-C760-4A10-A123-E1F960BF8503}" sibTransId="{55D2381A-22AD-4B27-AAAD-CB5BDF30B6B8}"/>
    <dgm:cxn modelId="{E1A74E39-8C10-473D-8B46-65DBC4F43803}" srcId="{E1B01DF4-ED44-4DBA-96A3-4F33A675E46D}" destId="{9525DA72-E5F3-4601-AF59-BD05EEB9074D}" srcOrd="2" destOrd="0" parTransId="{E8844F57-3E0A-4DEC-9CD8-FD69852BB061}" sibTransId="{26E2B754-DF6E-41A5-97D8-766DEF1BD394}"/>
    <dgm:cxn modelId="{202C5E3F-9EC9-44C9-959C-861FAD7054BA}" type="presOf" srcId="{E1B01DF4-ED44-4DBA-96A3-4F33A675E46D}" destId="{6880F422-1A84-4129-800B-EF2510BDE534}" srcOrd="0" destOrd="0" presId="urn:microsoft.com/office/officeart/2005/8/layout/process2"/>
    <dgm:cxn modelId="{99933B42-19B6-41C6-AAD7-6EBF04C64167}" type="presOf" srcId="{11848C14-CE7A-4D93-9B81-1E427FE275A9}" destId="{48D2C0CB-327B-41CD-B500-6F0641398592}" srcOrd="1" destOrd="0" presId="urn:microsoft.com/office/officeart/2005/8/layout/process2"/>
    <dgm:cxn modelId="{AD221264-D855-4765-B413-6DA169AB6498}" type="presOf" srcId="{55D2381A-22AD-4B27-AAAD-CB5BDF30B6B8}" destId="{10DA975C-1A83-4873-8572-9C3BDDF58F5A}" srcOrd="0" destOrd="0" presId="urn:microsoft.com/office/officeart/2005/8/layout/process2"/>
    <dgm:cxn modelId="{147AEF77-F284-498F-BF30-F487F53720CD}" type="presOf" srcId="{50783329-2A65-417F-827A-A9BFC1D14732}" destId="{8A0F7193-3712-419A-9CDD-4E3E1A940DB3}" srcOrd="0" destOrd="0" presId="urn:microsoft.com/office/officeart/2005/8/layout/process2"/>
    <dgm:cxn modelId="{950FF6BF-0942-459A-9830-74C73D1839E2}" type="presOf" srcId="{9525DA72-E5F3-4601-AF59-BD05EEB9074D}" destId="{69FB3028-5F9D-4D98-A05D-FB4B98343E4E}" srcOrd="0" destOrd="0" presId="urn:microsoft.com/office/officeart/2005/8/layout/process2"/>
    <dgm:cxn modelId="{DB13DAC0-D0B7-4809-8463-E24BE29417C9}" type="presOf" srcId="{03425DE5-5CDD-4B62-A219-82C741E80309}" destId="{89364DD2-D267-4B0B-9ED2-128B7112FE24}" srcOrd="0" destOrd="0" presId="urn:microsoft.com/office/officeart/2005/8/layout/process2"/>
    <dgm:cxn modelId="{91A5B0D7-27CF-4C31-B339-2D209C66E924}" srcId="{E1B01DF4-ED44-4DBA-96A3-4F33A675E46D}" destId="{50783329-2A65-417F-827A-A9BFC1D14732}" srcOrd="1" destOrd="0" parTransId="{0E83DEAB-306F-4A30-B012-A7542B270CD7}" sibTransId="{11848C14-CE7A-4D93-9B81-1E427FE275A9}"/>
    <dgm:cxn modelId="{DD8BF106-D3E6-4AD4-B782-3AD6DC98442B}" type="presParOf" srcId="{6880F422-1A84-4129-800B-EF2510BDE534}" destId="{89364DD2-D267-4B0B-9ED2-128B7112FE24}" srcOrd="0" destOrd="0" presId="urn:microsoft.com/office/officeart/2005/8/layout/process2"/>
    <dgm:cxn modelId="{63128FC3-FB6A-4468-8024-ADF1BBDB527C}" type="presParOf" srcId="{6880F422-1A84-4129-800B-EF2510BDE534}" destId="{10DA975C-1A83-4873-8572-9C3BDDF58F5A}" srcOrd="1" destOrd="0" presId="urn:microsoft.com/office/officeart/2005/8/layout/process2"/>
    <dgm:cxn modelId="{867FAFCF-05A9-4878-9244-A7E1BD7B8D19}" type="presParOf" srcId="{10DA975C-1A83-4873-8572-9C3BDDF58F5A}" destId="{D250AB77-675D-46DD-A213-54DF7C6957FC}" srcOrd="0" destOrd="0" presId="urn:microsoft.com/office/officeart/2005/8/layout/process2"/>
    <dgm:cxn modelId="{6122BE8E-DCA2-4065-A66F-D58976E95B8E}" type="presParOf" srcId="{6880F422-1A84-4129-800B-EF2510BDE534}" destId="{8A0F7193-3712-419A-9CDD-4E3E1A940DB3}" srcOrd="2" destOrd="0" presId="urn:microsoft.com/office/officeart/2005/8/layout/process2"/>
    <dgm:cxn modelId="{B87C78FD-9D9A-4FA6-9F0A-222255E2F2ED}" type="presParOf" srcId="{6880F422-1A84-4129-800B-EF2510BDE534}" destId="{2E9B74D4-2FF3-4410-BB53-22451E688203}" srcOrd="3" destOrd="0" presId="urn:microsoft.com/office/officeart/2005/8/layout/process2"/>
    <dgm:cxn modelId="{08080DB6-CDF1-4F16-9103-C3D51E7C71D0}" type="presParOf" srcId="{2E9B74D4-2FF3-4410-BB53-22451E688203}" destId="{48D2C0CB-327B-41CD-B500-6F0641398592}" srcOrd="0" destOrd="0" presId="urn:microsoft.com/office/officeart/2005/8/layout/process2"/>
    <dgm:cxn modelId="{8E34C1A0-B13B-4555-B9C0-E1725380B6A5}" type="presParOf" srcId="{6880F422-1A84-4129-800B-EF2510BDE534}" destId="{69FB3028-5F9D-4D98-A05D-FB4B98343E4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D8DF7E0-2AB4-4863-B9DB-9F731ECBE7F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0A9DCA3-FD3E-4E43-AC4F-E5CA4C4A4723}">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The need for a Registered Intermediary (Special Measure)</a:t>
          </a:r>
        </a:p>
      </dgm:t>
    </dgm:pt>
    <dgm:pt modelId="{03409679-856E-4941-B8DD-78784BFA54B1}" type="parTrans" cxnId="{D06BFB10-7C84-4AFF-B5CC-C9FC95EB42C3}">
      <dgm:prSet/>
      <dgm:spPr/>
      <dgm:t>
        <a:bodyPr/>
        <a:lstStyle/>
        <a:p>
          <a:endParaRPr lang="en-US"/>
        </a:p>
      </dgm:t>
    </dgm:pt>
    <dgm:pt modelId="{C15F3493-2AFE-48FB-8F22-D97AB54CADD6}" type="sibTrans" cxnId="{D06BFB10-7C84-4AFF-B5CC-C9FC95EB42C3}">
      <dgm:prSet/>
      <dgm:spPr/>
      <dgm:t>
        <a:bodyPr/>
        <a:lstStyle/>
        <a:p>
          <a:endParaRPr lang="en-US"/>
        </a:p>
      </dgm:t>
    </dgm:pt>
    <dgm:pt modelId="{04B6051F-5393-4900-A054-87FC540D2172}">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Any disabilities or special needs the victim has (Vulnerability)</a:t>
          </a:r>
        </a:p>
      </dgm:t>
    </dgm:pt>
    <dgm:pt modelId="{7E890874-EE96-4C50-BF9E-35CA9622B916}" type="parTrans" cxnId="{FAFA2B04-789C-48A5-8DF9-92ECEB318FE3}">
      <dgm:prSet/>
      <dgm:spPr/>
      <dgm:t>
        <a:bodyPr/>
        <a:lstStyle/>
        <a:p>
          <a:endParaRPr lang="en-US"/>
        </a:p>
      </dgm:t>
    </dgm:pt>
    <dgm:pt modelId="{D3C722B0-CB71-4352-94A5-6E5F0CE59346}" type="sibTrans" cxnId="{FAFA2B04-789C-48A5-8DF9-92ECEB318FE3}">
      <dgm:prSet/>
      <dgm:spPr/>
      <dgm:t>
        <a:bodyPr/>
        <a:lstStyle/>
        <a:p>
          <a:endParaRPr lang="en-US"/>
        </a:p>
      </dgm:t>
    </dgm:pt>
    <dgm:pt modelId="{4357380A-0B81-4C09-BE11-3024E0261145}">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Timing &amp; location of the interview (Environmental</a:t>
          </a:r>
          <a:r>
            <a:rPr lang="en-US" sz="2400" dirty="0">
              <a:solidFill>
                <a:schemeClr val="tx1"/>
              </a:solidFill>
            </a:rPr>
            <a:t>)</a:t>
          </a:r>
        </a:p>
      </dgm:t>
    </dgm:pt>
    <dgm:pt modelId="{D1224DAB-FC74-4803-BB2A-04D5BAB23E7E}" type="parTrans" cxnId="{366BD50A-F946-489D-BC5E-EB59E9359702}">
      <dgm:prSet/>
      <dgm:spPr/>
      <dgm:t>
        <a:bodyPr/>
        <a:lstStyle/>
        <a:p>
          <a:endParaRPr lang="en-US"/>
        </a:p>
      </dgm:t>
    </dgm:pt>
    <dgm:pt modelId="{BA90BC1F-EBBF-4703-BCDF-830C824A4DEB}" type="sibTrans" cxnId="{366BD50A-F946-489D-BC5E-EB59E9359702}">
      <dgm:prSet/>
      <dgm:spPr/>
      <dgm:t>
        <a:bodyPr/>
        <a:lstStyle/>
        <a:p>
          <a:endParaRPr lang="en-US"/>
        </a:p>
      </dgm:t>
    </dgm:pt>
    <dgm:pt modelId="{1596DA6E-3486-4232-A9ED-B8F4C438E539}">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Gender or race of the interviewer &amp; victim (Human)</a:t>
          </a:r>
        </a:p>
      </dgm:t>
    </dgm:pt>
    <dgm:pt modelId="{719D707C-0136-4C70-988E-75B8BBDEAECA}" type="parTrans" cxnId="{BEBBE325-86A6-47EC-B397-3F87CAA29DEF}">
      <dgm:prSet/>
      <dgm:spPr/>
      <dgm:t>
        <a:bodyPr/>
        <a:lstStyle/>
        <a:p>
          <a:endParaRPr lang="en-US"/>
        </a:p>
      </dgm:t>
    </dgm:pt>
    <dgm:pt modelId="{D6EF7C55-AD68-4ADA-927A-3E37120BD807}" type="sibTrans" cxnId="{BEBBE325-86A6-47EC-B397-3F87CAA29DEF}">
      <dgm:prSet/>
      <dgm:spPr/>
      <dgm:t>
        <a:bodyPr/>
        <a:lstStyle/>
        <a:p>
          <a:endParaRPr lang="en-US"/>
        </a:p>
      </dgm:t>
    </dgm:pt>
    <dgm:pt modelId="{6F9F3425-5CE9-4F17-8CE6-4C5A6B077D27}">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dirty="0">
              <a:solidFill>
                <a:schemeClr val="tx1"/>
              </a:solidFill>
            </a:rPr>
            <a:t>The need for a suitable adult to be present to provide emotional support</a:t>
          </a:r>
        </a:p>
      </dgm:t>
    </dgm:pt>
    <dgm:pt modelId="{CE9A35CB-21BA-469C-9443-4CF6A9CCAC26}" type="parTrans" cxnId="{91516202-7C81-4B29-978D-DD0CCAD6825D}">
      <dgm:prSet/>
      <dgm:spPr/>
      <dgm:t>
        <a:bodyPr/>
        <a:lstStyle/>
        <a:p>
          <a:endParaRPr lang="en-US"/>
        </a:p>
      </dgm:t>
    </dgm:pt>
    <dgm:pt modelId="{4CCB3E4A-B7D5-4D5E-A10C-3FB707121CA3}" type="sibTrans" cxnId="{91516202-7C81-4B29-978D-DD0CCAD6825D}">
      <dgm:prSet/>
      <dgm:spPr/>
      <dgm:t>
        <a:bodyPr/>
        <a:lstStyle/>
        <a:p>
          <a:endParaRPr lang="en-US"/>
        </a:p>
      </dgm:t>
    </dgm:pt>
    <dgm:pt modelId="{9834853D-BC31-4667-ABC3-AE49A9E23D42}" type="pres">
      <dgm:prSet presAssocID="{9D8DF7E0-2AB4-4863-B9DB-9F731ECBE7FA}" presName="diagram" presStyleCnt="0">
        <dgm:presLayoutVars>
          <dgm:dir/>
          <dgm:resizeHandles val="exact"/>
        </dgm:presLayoutVars>
      </dgm:prSet>
      <dgm:spPr/>
    </dgm:pt>
    <dgm:pt modelId="{F38F8206-6905-4D0B-BB17-DA2E4694D19B}" type="pres">
      <dgm:prSet presAssocID="{70A9DCA3-FD3E-4E43-AC4F-E5CA4C4A4723}" presName="node" presStyleLbl="node1" presStyleIdx="0" presStyleCnt="5" custScaleX="73154" custScaleY="61794" custLinFactNeighborX="-15084" custLinFactNeighborY="-11140">
        <dgm:presLayoutVars>
          <dgm:bulletEnabled val="1"/>
        </dgm:presLayoutVars>
      </dgm:prSet>
      <dgm:spPr/>
    </dgm:pt>
    <dgm:pt modelId="{BA2AE3A5-AEED-42EB-BF55-B0614412E4E0}" type="pres">
      <dgm:prSet presAssocID="{C15F3493-2AFE-48FB-8F22-D97AB54CADD6}" presName="sibTrans" presStyleCnt="0"/>
      <dgm:spPr/>
    </dgm:pt>
    <dgm:pt modelId="{62EEF796-C4C5-4C8B-8AA0-4D4480E4AF63}" type="pres">
      <dgm:prSet presAssocID="{04B6051F-5393-4900-A054-87FC540D2172}" presName="node" presStyleLbl="node1" presStyleIdx="1" presStyleCnt="5" custScaleX="93779" custScaleY="56740" custLinFactNeighborX="-1514" custLinFactNeighborY="-3573">
        <dgm:presLayoutVars>
          <dgm:bulletEnabled val="1"/>
        </dgm:presLayoutVars>
      </dgm:prSet>
      <dgm:spPr/>
    </dgm:pt>
    <dgm:pt modelId="{92CCAC9D-BF38-4B52-9855-D3675F78BFC9}" type="pres">
      <dgm:prSet presAssocID="{D3C722B0-CB71-4352-94A5-6E5F0CE59346}" presName="sibTrans" presStyleCnt="0"/>
      <dgm:spPr/>
    </dgm:pt>
    <dgm:pt modelId="{B94376D5-E92A-46BD-A0A7-6EC821B4E7CF}" type="pres">
      <dgm:prSet presAssocID="{4357380A-0B81-4C09-BE11-3024E0261145}" presName="node" presStyleLbl="node1" presStyleIdx="2" presStyleCnt="5" custScaleX="80497" custScaleY="48802" custLinFactNeighborX="15774" custLinFactNeighborY="-8945">
        <dgm:presLayoutVars>
          <dgm:bulletEnabled val="1"/>
        </dgm:presLayoutVars>
      </dgm:prSet>
      <dgm:spPr/>
    </dgm:pt>
    <dgm:pt modelId="{0ACB5888-0934-4F33-9378-5109E7BE4698}" type="pres">
      <dgm:prSet presAssocID="{BA90BC1F-EBBF-4703-BCDF-830C824A4DEB}" presName="sibTrans" presStyleCnt="0"/>
      <dgm:spPr/>
    </dgm:pt>
    <dgm:pt modelId="{0D5E716D-BF87-421E-8770-C5F178934243}" type="pres">
      <dgm:prSet presAssocID="{1596DA6E-3486-4232-A9ED-B8F4C438E539}" presName="node" presStyleLbl="node1" presStyleIdx="3" presStyleCnt="5" custScaleX="94667" custScaleY="39681" custLinFactNeighborX="-7059" custLinFactNeighborY="-11772">
        <dgm:presLayoutVars>
          <dgm:bulletEnabled val="1"/>
        </dgm:presLayoutVars>
      </dgm:prSet>
      <dgm:spPr/>
    </dgm:pt>
    <dgm:pt modelId="{564D9FBA-33B3-4EDF-9192-7E024A7A52CF}" type="pres">
      <dgm:prSet presAssocID="{D6EF7C55-AD68-4ADA-927A-3E37120BD807}" presName="sibTrans" presStyleCnt="0"/>
      <dgm:spPr/>
    </dgm:pt>
    <dgm:pt modelId="{4FAB62AD-F9A1-4EC3-A80A-9D221C571095}" type="pres">
      <dgm:prSet presAssocID="{6F9F3425-5CE9-4F17-8CE6-4C5A6B077D27}" presName="node" presStyleLbl="node1" presStyleIdx="4" presStyleCnt="5" custScaleX="84621" custScaleY="51860" custLinFactNeighborX="22709" custLinFactNeighborY="-16995">
        <dgm:presLayoutVars>
          <dgm:bulletEnabled val="1"/>
        </dgm:presLayoutVars>
      </dgm:prSet>
      <dgm:spPr/>
    </dgm:pt>
  </dgm:ptLst>
  <dgm:cxnLst>
    <dgm:cxn modelId="{91516202-7C81-4B29-978D-DD0CCAD6825D}" srcId="{9D8DF7E0-2AB4-4863-B9DB-9F731ECBE7FA}" destId="{6F9F3425-5CE9-4F17-8CE6-4C5A6B077D27}" srcOrd="4" destOrd="0" parTransId="{CE9A35CB-21BA-469C-9443-4CF6A9CCAC26}" sibTransId="{4CCB3E4A-B7D5-4D5E-A10C-3FB707121CA3}"/>
    <dgm:cxn modelId="{FAFA2B04-789C-48A5-8DF9-92ECEB318FE3}" srcId="{9D8DF7E0-2AB4-4863-B9DB-9F731ECBE7FA}" destId="{04B6051F-5393-4900-A054-87FC540D2172}" srcOrd="1" destOrd="0" parTransId="{7E890874-EE96-4C50-BF9E-35CA9622B916}" sibTransId="{D3C722B0-CB71-4352-94A5-6E5F0CE59346}"/>
    <dgm:cxn modelId="{366BD50A-F946-489D-BC5E-EB59E9359702}" srcId="{9D8DF7E0-2AB4-4863-B9DB-9F731ECBE7FA}" destId="{4357380A-0B81-4C09-BE11-3024E0261145}" srcOrd="2" destOrd="0" parTransId="{D1224DAB-FC74-4803-BB2A-04D5BAB23E7E}" sibTransId="{BA90BC1F-EBBF-4703-BCDF-830C824A4DEB}"/>
    <dgm:cxn modelId="{D06BFB10-7C84-4AFF-B5CC-C9FC95EB42C3}" srcId="{9D8DF7E0-2AB4-4863-B9DB-9F731ECBE7FA}" destId="{70A9DCA3-FD3E-4E43-AC4F-E5CA4C4A4723}" srcOrd="0" destOrd="0" parTransId="{03409679-856E-4941-B8DD-78784BFA54B1}" sibTransId="{C15F3493-2AFE-48FB-8F22-D97AB54CADD6}"/>
    <dgm:cxn modelId="{BEBBE325-86A6-47EC-B397-3F87CAA29DEF}" srcId="{9D8DF7E0-2AB4-4863-B9DB-9F731ECBE7FA}" destId="{1596DA6E-3486-4232-A9ED-B8F4C438E539}" srcOrd="3" destOrd="0" parTransId="{719D707C-0136-4C70-988E-75B8BBDEAECA}" sibTransId="{D6EF7C55-AD68-4ADA-927A-3E37120BD807}"/>
    <dgm:cxn modelId="{7A00592D-CAE7-4F4B-B604-5CB15859AC9B}" type="presOf" srcId="{70A9DCA3-FD3E-4E43-AC4F-E5CA4C4A4723}" destId="{F38F8206-6905-4D0B-BB17-DA2E4694D19B}" srcOrd="0" destOrd="0" presId="urn:microsoft.com/office/officeart/2005/8/layout/default"/>
    <dgm:cxn modelId="{6324D272-70CF-46A6-BC52-4F1894355C97}" type="presOf" srcId="{9D8DF7E0-2AB4-4863-B9DB-9F731ECBE7FA}" destId="{9834853D-BC31-4667-ABC3-AE49A9E23D42}" srcOrd="0" destOrd="0" presId="urn:microsoft.com/office/officeart/2005/8/layout/default"/>
    <dgm:cxn modelId="{F85C6783-C688-468C-9CA4-C117CFFD3B7E}" type="presOf" srcId="{1596DA6E-3486-4232-A9ED-B8F4C438E539}" destId="{0D5E716D-BF87-421E-8770-C5F178934243}" srcOrd="0" destOrd="0" presId="urn:microsoft.com/office/officeart/2005/8/layout/default"/>
    <dgm:cxn modelId="{AE59EA86-309F-47E6-9B94-C0AC359D9BAC}" type="presOf" srcId="{04B6051F-5393-4900-A054-87FC540D2172}" destId="{62EEF796-C4C5-4C8B-8AA0-4D4480E4AF63}" srcOrd="0" destOrd="0" presId="urn:microsoft.com/office/officeart/2005/8/layout/default"/>
    <dgm:cxn modelId="{E5774CA5-2A52-4C4C-886B-DB759E696912}" type="presOf" srcId="{4357380A-0B81-4C09-BE11-3024E0261145}" destId="{B94376D5-E92A-46BD-A0A7-6EC821B4E7CF}" srcOrd="0" destOrd="0" presId="urn:microsoft.com/office/officeart/2005/8/layout/default"/>
    <dgm:cxn modelId="{FF920FD8-970C-4A18-89F2-55523E6101F8}" type="presOf" srcId="{6F9F3425-5CE9-4F17-8CE6-4C5A6B077D27}" destId="{4FAB62AD-F9A1-4EC3-A80A-9D221C571095}" srcOrd="0" destOrd="0" presId="urn:microsoft.com/office/officeart/2005/8/layout/default"/>
    <dgm:cxn modelId="{69DF21CC-D10A-4028-8FA0-1C4DED20B77E}" type="presParOf" srcId="{9834853D-BC31-4667-ABC3-AE49A9E23D42}" destId="{F38F8206-6905-4D0B-BB17-DA2E4694D19B}" srcOrd="0" destOrd="0" presId="urn:microsoft.com/office/officeart/2005/8/layout/default"/>
    <dgm:cxn modelId="{E73E65B2-DA91-4658-9210-11D76A411021}" type="presParOf" srcId="{9834853D-BC31-4667-ABC3-AE49A9E23D42}" destId="{BA2AE3A5-AEED-42EB-BF55-B0614412E4E0}" srcOrd="1" destOrd="0" presId="urn:microsoft.com/office/officeart/2005/8/layout/default"/>
    <dgm:cxn modelId="{9D25DFD9-4061-47E0-B688-19DCE3B7EB4F}" type="presParOf" srcId="{9834853D-BC31-4667-ABC3-AE49A9E23D42}" destId="{62EEF796-C4C5-4C8B-8AA0-4D4480E4AF63}" srcOrd="2" destOrd="0" presId="urn:microsoft.com/office/officeart/2005/8/layout/default"/>
    <dgm:cxn modelId="{A2553162-458D-44AB-8CC9-7F2440E8895D}" type="presParOf" srcId="{9834853D-BC31-4667-ABC3-AE49A9E23D42}" destId="{92CCAC9D-BF38-4B52-9855-D3675F78BFC9}" srcOrd="3" destOrd="0" presId="urn:microsoft.com/office/officeart/2005/8/layout/default"/>
    <dgm:cxn modelId="{793435B4-F56B-4A52-87F1-313CB227313F}" type="presParOf" srcId="{9834853D-BC31-4667-ABC3-AE49A9E23D42}" destId="{B94376D5-E92A-46BD-A0A7-6EC821B4E7CF}" srcOrd="4" destOrd="0" presId="urn:microsoft.com/office/officeart/2005/8/layout/default"/>
    <dgm:cxn modelId="{B15F947A-100B-422A-8EF2-C56D1C6BF5AC}" type="presParOf" srcId="{9834853D-BC31-4667-ABC3-AE49A9E23D42}" destId="{0ACB5888-0934-4F33-9378-5109E7BE4698}" srcOrd="5" destOrd="0" presId="urn:microsoft.com/office/officeart/2005/8/layout/default"/>
    <dgm:cxn modelId="{FCC43FDC-A603-4A78-A1FE-C6A1C76C153C}" type="presParOf" srcId="{9834853D-BC31-4667-ABC3-AE49A9E23D42}" destId="{0D5E716D-BF87-421E-8770-C5F178934243}" srcOrd="6" destOrd="0" presId="urn:microsoft.com/office/officeart/2005/8/layout/default"/>
    <dgm:cxn modelId="{A63F6DB4-BEEA-4A02-8528-73A7B5131298}" type="presParOf" srcId="{9834853D-BC31-4667-ABC3-AE49A9E23D42}" destId="{564D9FBA-33B3-4EDF-9192-7E024A7A52CF}" srcOrd="7" destOrd="0" presId="urn:microsoft.com/office/officeart/2005/8/layout/default"/>
    <dgm:cxn modelId="{1D798FCC-1CD4-41FB-A9DB-F789B3471667}" type="presParOf" srcId="{9834853D-BC31-4667-ABC3-AE49A9E23D42}" destId="{4FAB62AD-F9A1-4EC3-A80A-9D221C57109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722C51A-D394-4491-96C2-2F59A5ECCFC5}"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ECB7D02A-D892-42AA-AD8D-35CED034440F}">
      <dgm:prSet phldrT="[Text]" custT="1"/>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Section 16 Vulnerable</a:t>
          </a:r>
        </a:p>
      </dgm:t>
    </dgm:pt>
    <dgm:pt modelId="{C1A414DB-8436-4336-994A-1AE972EF787A}" type="parTrans" cxnId="{04DD5ADB-BFA8-4FF1-BB99-298910B4D12E}">
      <dgm:prSet/>
      <dgm:spPr/>
      <dgm:t>
        <a:bodyPr/>
        <a:lstStyle/>
        <a:p>
          <a:endParaRPr lang="en-US"/>
        </a:p>
      </dgm:t>
    </dgm:pt>
    <dgm:pt modelId="{F004F89A-FA83-4E68-8BE2-D5E61ECED0FB}" type="sibTrans" cxnId="{04DD5ADB-BFA8-4FF1-BB99-298910B4D12E}">
      <dgm:prSet/>
      <dgm:spPr/>
      <dgm:t>
        <a:bodyPr/>
        <a:lstStyle/>
        <a:p>
          <a:endParaRPr lang="en-US"/>
        </a:p>
      </dgm:t>
    </dgm:pt>
    <dgm:pt modelId="{A06170DF-9F95-4CA7-84B2-C2883F59BEE1}">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Under 18</a:t>
          </a:r>
        </a:p>
        <a:p>
          <a:r>
            <a:rPr lang="en-US" sz="2400" dirty="0"/>
            <a:t>Mental Illness</a:t>
          </a:r>
        </a:p>
        <a:p>
          <a:r>
            <a:rPr lang="en-US" sz="2400" dirty="0"/>
            <a:t>Learning Disability</a:t>
          </a:r>
        </a:p>
        <a:p>
          <a:r>
            <a:rPr lang="en-US" sz="2400" dirty="0"/>
            <a:t>Physical Disability</a:t>
          </a:r>
        </a:p>
      </dgm:t>
    </dgm:pt>
    <dgm:pt modelId="{3A6278D5-EA3B-463D-8F3B-9EA0AE8F3B2A}" type="parTrans" cxnId="{84D87892-9737-4913-962D-D0EA47BA7DCD}">
      <dgm:prSet/>
      <dgm:spPr/>
      <dgm:t>
        <a:bodyPr/>
        <a:lstStyle/>
        <a:p>
          <a:endParaRPr lang="en-US"/>
        </a:p>
      </dgm:t>
    </dgm:pt>
    <dgm:pt modelId="{1B40EA3D-251A-4283-B81D-9A88C4A72C61}" type="sibTrans" cxnId="{84D87892-9737-4913-962D-D0EA47BA7DCD}">
      <dgm:prSet/>
      <dgm:spPr/>
      <dgm:t>
        <a:bodyPr/>
        <a:lstStyle/>
        <a:p>
          <a:endParaRPr lang="en-US"/>
        </a:p>
      </dgm:t>
    </dgm:pt>
    <dgm:pt modelId="{3FA5AC86-7FBF-4A84-A428-CA0DBEEF500E}">
      <dgm:prSet phldrT="[Text]" custT="1"/>
      <dgm:spPr>
        <a:solidFill>
          <a:schemeClr val="accent1">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Section 17 Intimidated</a:t>
          </a:r>
        </a:p>
      </dgm:t>
    </dgm:pt>
    <dgm:pt modelId="{84DFB74B-566E-4F9C-916A-5BD6737EA649}" type="parTrans" cxnId="{AB48ED14-66A8-47FF-9DAD-92AACCA47ACC}">
      <dgm:prSet/>
      <dgm:spPr/>
      <dgm:t>
        <a:bodyPr/>
        <a:lstStyle/>
        <a:p>
          <a:endParaRPr lang="en-US"/>
        </a:p>
      </dgm:t>
    </dgm:pt>
    <dgm:pt modelId="{6DBC74F0-1617-4071-99E3-CCE9C90E4CA8}" type="sibTrans" cxnId="{AB48ED14-66A8-47FF-9DAD-92AACCA47ACC}">
      <dgm:prSet/>
      <dgm:spPr/>
      <dgm:t>
        <a:bodyPr/>
        <a:lstStyle/>
        <a:p>
          <a:endParaRPr lang="en-US"/>
        </a:p>
      </dgm:t>
    </dgm:pt>
    <dgm:pt modelId="{7B78C44E-439C-4889-81F1-1739C806D74B}">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Suffering from fear or distress</a:t>
          </a:r>
        </a:p>
      </dgm:t>
    </dgm:pt>
    <dgm:pt modelId="{DD86D8FD-807B-4B20-964F-31FD056C1897}" type="parTrans" cxnId="{465FF414-7BA9-4029-A0D4-0B84B458CD5A}">
      <dgm:prSet/>
      <dgm:spPr/>
      <dgm:t>
        <a:bodyPr/>
        <a:lstStyle/>
        <a:p>
          <a:endParaRPr lang="en-US"/>
        </a:p>
      </dgm:t>
    </dgm:pt>
    <dgm:pt modelId="{5A342C07-F420-426F-AE07-3E119693294A}" type="sibTrans" cxnId="{465FF414-7BA9-4029-A0D4-0B84B458CD5A}">
      <dgm:prSet/>
      <dgm:spPr/>
      <dgm:t>
        <a:bodyPr/>
        <a:lstStyle/>
        <a:p>
          <a:endParaRPr lang="en-US"/>
        </a:p>
      </dgm:t>
    </dgm:pt>
    <dgm:pt modelId="{F5CF0DB3-A088-4AED-ABB7-0B4110572029}" type="pres">
      <dgm:prSet presAssocID="{0722C51A-D394-4491-96C2-2F59A5ECCFC5}" presName="Name0" presStyleCnt="0">
        <dgm:presLayoutVars>
          <dgm:chMax val="5"/>
          <dgm:chPref val="5"/>
          <dgm:dir/>
          <dgm:animLvl val="lvl"/>
        </dgm:presLayoutVars>
      </dgm:prSet>
      <dgm:spPr/>
    </dgm:pt>
    <dgm:pt modelId="{02E3912C-24D8-4A4F-B551-379D11282FC9}" type="pres">
      <dgm:prSet presAssocID="{ECB7D02A-D892-42AA-AD8D-35CED034440F}" presName="parentText1" presStyleLbl="node1" presStyleIdx="0" presStyleCnt="2">
        <dgm:presLayoutVars>
          <dgm:chMax/>
          <dgm:chPref val="3"/>
          <dgm:bulletEnabled val="1"/>
        </dgm:presLayoutVars>
      </dgm:prSet>
      <dgm:spPr/>
    </dgm:pt>
    <dgm:pt modelId="{11C9C4A5-8B65-4712-9EF8-311E9D064252}" type="pres">
      <dgm:prSet presAssocID="{ECB7D02A-D892-42AA-AD8D-35CED034440F}" presName="childText1" presStyleLbl="solidAlignAcc1" presStyleIdx="0" presStyleCnt="2">
        <dgm:presLayoutVars>
          <dgm:chMax val="0"/>
          <dgm:chPref val="0"/>
          <dgm:bulletEnabled val="1"/>
        </dgm:presLayoutVars>
      </dgm:prSet>
      <dgm:spPr/>
    </dgm:pt>
    <dgm:pt modelId="{B4F4EABC-B8FC-46E5-BE15-908AC3E57315}" type="pres">
      <dgm:prSet presAssocID="{3FA5AC86-7FBF-4A84-A428-CA0DBEEF500E}" presName="parentText2" presStyleLbl="node1" presStyleIdx="1" presStyleCnt="2">
        <dgm:presLayoutVars>
          <dgm:chMax/>
          <dgm:chPref val="3"/>
          <dgm:bulletEnabled val="1"/>
        </dgm:presLayoutVars>
      </dgm:prSet>
      <dgm:spPr/>
    </dgm:pt>
    <dgm:pt modelId="{071FF939-D9D6-4955-81E3-875E414670E6}" type="pres">
      <dgm:prSet presAssocID="{3FA5AC86-7FBF-4A84-A428-CA0DBEEF500E}" presName="childText2" presStyleLbl="solidAlignAcc1" presStyleIdx="1" presStyleCnt="2">
        <dgm:presLayoutVars>
          <dgm:chMax val="0"/>
          <dgm:chPref val="0"/>
          <dgm:bulletEnabled val="1"/>
        </dgm:presLayoutVars>
      </dgm:prSet>
      <dgm:spPr/>
    </dgm:pt>
  </dgm:ptLst>
  <dgm:cxnLst>
    <dgm:cxn modelId="{7A390601-BFFB-4A06-A170-8D65EFEE6879}" type="presOf" srcId="{7B78C44E-439C-4889-81F1-1739C806D74B}" destId="{071FF939-D9D6-4955-81E3-875E414670E6}" srcOrd="0" destOrd="0" presId="urn:microsoft.com/office/officeart/2009/3/layout/IncreasingArrowsProcess"/>
    <dgm:cxn modelId="{AB48ED14-66A8-47FF-9DAD-92AACCA47ACC}" srcId="{0722C51A-D394-4491-96C2-2F59A5ECCFC5}" destId="{3FA5AC86-7FBF-4A84-A428-CA0DBEEF500E}" srcOrd="1" destOrd="0" parTransId="{84DFB74B-566E-4F9C-916A-5BD6737EA649}" sibTransId="{6DBC74F0-1617-4071-99E3-CCE9C90E4CA8}"/>
    <dgm:cxn modelId="{465FF414-7BA9-4029-A0D4-0B84B458CD5A}" srcId="{3FA5AC86-7FBF-4A84-A428-CA0DBEEF500E}" destId="{7B78C44E-439C-4889-81F1-1739C806D74B}" srcOrd="0" destOrd="0" parTransId="{DD86D8FD-807B-4B20-964F-31FD056C1897}" sibTransId="{5A342C07-F420-426F-AE07-3E119693294A}"/>
    <dgm:cxn modelId="{94708133-2A07-4169-A2BC-210F0C9F5EFD}" type="presOf" srcId="{ECB7D02A-D892-42AA-AD8D-35CED034440F}" destId="{02E3912C-24D8-4A4F-B551-379D11282FC9}" srcOrd="0" destOrd="0" presId="urn:microsoft.com/office/officeart/2009/3/layout/IncreasingArrowsProcess"/>
    <dgm:cxn modelId="{84D87892-9737-4913-962D-D0EA47BA7DCD}" srcId="{ECB7D02A-D892-42AA-AD8D-35CED034440F}" destId="{A06170DF-9F95-4CA7-84B2-C2883F59BEE1}" srcOrd="0" destOrd="0" parTransId="{3A6278D5-EA3B-463D-8F3B-9EA0AE8F3B2A}" sibTransId="{1B40EA3D-251A-4283-B81D-9A88C4A72C61}"/>
    <dgm:cxn modelId="{8C0977B1-6343-4A2E-9F59-C7E61F05D255}" type="presOf" srcId="{0722C51A-D394-4491-96C2-2F59A5ECCFC5}" destId="{F5CF0DB3-A088-4AED-ABB7-0B4110572029}" srcOrd="0" destOrd="0" presId="urn:microsoft.com/office/officeart/2009/3/layout/IncreasingArrowsProcess"/>
    <dgm:cxn modelId="{97E86CB4-93A2-4FEE-BD04-DF4046086CBE}" type="presOf" srcId="{3FA5AC86-7FBF-4A84-A428-CA0DBEEF500E}" destId="{B4F4EABC-B8FC-46E5-BE15-908AC3E57315}" srcOrd="0" destOrd="0" presId="urn:microsoft.com/office/officeart/2009/3/layout/IncreasingArrowsProcess"/>
    <dgm:cxn modelId="{D9FE08CE-0803-451A-AB4A-82F3A09B663B}" type="presOf" srcId="{A06170DF-9F95-4CA7-84B2-C2883F59BEE1}" destId="{11C9C4A5-8B65-4712-9EF8-311E9D064252}" srcOrd="0" destOrd="0" presId="urn:microsoft.com/office/officeart/2009/3/layout/IncreasingArrowsProcess"/>
    <dgm:cxn modelId="{04DD5ADB-BFA8-4FF1-BB99-298910B4D12E}" srcId="{0722C51A-D394-4491-96C2-2F59A5ECCFC5}" destId="{ECB7D02A-D892-42AA-AD8D-35CED034440F}" srcOrd="0" destOrd="0" parTransId="{C1A414DB-8436-4336-994A-1AE972EF787A}" sibTransId="{F004F89A-FA83-4E68-8BE2-D5E61ECED0FB}"/>
    <dgm:cxn modelId="{B0893D95-0B10-4D95-A402-D24ADE317B8A}" type="presParOf" srcId="{F5CF0DB3-A088-4AED-ABB7-0B4110572029}" destId="{02E3912C-24D8-4A4F-B551-379D11282FC9}" srcOrd="0" destOrd="0" presId="urn:microsoft.com/office/officeart/2009/3/layout/IncreasingArrowsProcess"/>
    <dgm:cxn modelId="{C1E8B8B4-9776-4FED-BD4C-1BB46C0D7819}" type="presParOf" srcId="{F5CF0DB3-A088-4AED-ABB7-0B4110572029}" destId="{11C9C4A5-8B65-4712-9EF8-311E9D064252}" srcOrd="1" destOrd="0" presId="urn:microsoft.com/office/officeart/2009/3/layout/IncreasingArrowsProcess"/>
    <dgm:cxn modelId="{A3B8C60F-52D4-47CB-9BDB-9A88625F5649}" type="presParOf" srcId="{F5CF0DB3-A088-4AED-ABB7-0B4110572029}" destId="{B4F4EABC-B8FC-46E5-BE15-908AC3E57315}" srcOrd="2" destOrd="0" presId="urn:microsoft.com/office/officeart/2009/3/layout/IncreasingArrowsProcess"/>
    <dgm:cxn modelId="{8BF624CB-3CBA-4475-A938-C9358A188A1F}" type="presParOf" srcId="{F5CF0DB3-A088-4AED-ABB7-0B4110572029}" destId="{071FF939-D9D6-4955-81E3-875E414670E6}"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7DA0ED6-DF50-4FD9-A3D8-2636B104C49E}"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1764D3D1-4A15-4595-9CEC-956DBFC0D4EB}">
      <dgm:prSet phldrT="[Text]"/>
      <dgm:spPr>
        <a:solidFill>
          <a:schemeClr val="bg1">
            <a:lumMod val="6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dirty="0">
              <a:solidFill>
                <a:schemeClr val="tx1"/>
              </a:solidFill>
            </a:rPr>
            <a:t>Type of witness ?</a:t>
          </a:r>
        </a:p>
      </dgm:t>
    </dgm:pt>
    <dgm:pt modelId="{6D8E8BC7-3A29-450B-80EE-246C6FBD96FF}" type="parTrans" cxnId="{0C1911A2-1737-465B-AC8B-A721A17DCEA1}">
      <dgm:prSet/>
      <dgm:spPr/>
      <dgm:t>
        <a:bodyPr/>
        <a:lstStyle/>
        <a:p>
          <a:endParaRPr lang="en-US"/>
        </a:p>
      </dgm:t>
    </dgm:pt>
    <dgm:pt modelId="{665E945B-4D49-47CD-9850-356479EECDB7}" type="sibTrans" cxnId="{0C1911A2-1737-465B-AC8B-A721A17DCEA1}">
      <dgm:prSet/>
      <dgm:spPr/>
      <dgm:t>
        <a:bodyPr/>
        <a:lstStyle/>
        <a:p>
          <a:endParaRPr lang="en-US"/>
        </a:p>
      </dgm:t>
    </dgm:pt>
    <dgm:pt modelId="{51DD3175-9615-4DC2-B025-21E8DE2CE244}">
      <dgm:prSet phldrT="[Text]"/>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GB" dirty="0"/>
        </a:p>
        <a:p>
          <a:r>
            <a:rPr lang="en-GB" dirty="0"/>
            <a:t>Must be a witness defined by S16 (Vulnerable) and S17(intimidated)</a:t>
          </a:r>
          <a:endParaRPr lang="en-US" dirty="0"/>
        </a:p>
      </dgm:t>
    </dgm:pt>
    <dgm:pt modelId="{18D0BA96-52E5-4AD4-9342-0293E69E6875}" type="parTrans" cxnId="{1C435A2D-8391-493B-A174-A64CA015562C}">
      <dgm:prSet/>
      <dgm:spPr/>
      <dgm:t>
        <a:bodyPr/>
        <a:lstStyle/>
        <a:p>
          <a:endParaRPr lang="en-US"/>
        </a:p>
      </dgm:t>
    </dgm:pt>
    <dgm:pt modelId="{DA76FDED-097B-4C23-A184-20400641ED93}" type="sibTrans" cxnId="{1C435A2D-8391-493B-A174-A64CA015562C}">
      <dgm:prSet/>
      <dgm:spPr/>
      <dgm:t>
        <a:bodyPr/>
        <a:lstStyle/>
        <a:p>
          <a:endParaRPr lang="en-US"/>
        </a:p>
      </dgm:t>
    </dgm:pt>
    <dgm:pt modelId="{6CBC9564-00F6-43B0-87DD-268837DE447E}">
      <dgm:prSet phldrT="[Text]"/>
      <dgm:spPr>
        <a:solidFill>
          <a:schemeClr val="accent1">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dirty="0">
              <a:solidFill>
                <a:schemeClr val="tx1"/>
              </a:solidFill>
            </a:rPr>
            <a:t>Improve Quality ?</a:t>
          </a:r>
        </a:p>
      </dgm:t>
    </dgm:pt>
    <dgm:pt modelId="{F4290455-6EBE-46AD-82C0-2EE68E35AE6A}" type="parTrans" cxnId="{8EB0C0BE-D581-494E-9A43-6138E981FBB0}">
      <dgm:prSet/>
      <dgm:spPr/>
      <dgm:t>
        <a:bodyPr/>
        <a:lstStyle/>
        <a:p>
          <a:endParaRPr lang="en-US"/>
        </a:p>
      </dgm:t>
    </dgm:pt>
    <dgm:pt modelId="{08BA99A3-159E-444F-948F-12E0766F51F9}" type="sibTrans" cxnId="{8EB0C0BE-D581-494E-9A43-6138E981FBB0}">
      <dgm:prSet/>
      <dgm:spPr/>
      <dgm:t>
        <a:bodyPr/>
        <a:lstStyle/>
        <a:p>
          <a:endParaRPr lang="en-US"/>
        </a:p>
      </dgm:t>
    </dgm:pt>
    <dgm:pt modelId="{F4C6A168-CC23-4B2D-BAFF-D7426261397D}">
      <dgm:prSet phldrT="[Text]"/>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GB" dirty="0"/>
        </a:p>
        <a:p>
          <a:r>
            <a:rPr lang="en-GB" dirty="0"/>
            <a:t>Will the Special measures improve the quality of the witnesses evidence?</a:t>
          </a:r>
          <a:endParaRPr lang="en-US" dirty="0"/>
        </a:p>
      </dgm:t>
    </dgm:pt>
    <dgm:pt modelId="{34EB3EFD-0EC5-47B7-9101-626A4D9A3C6E}" type="parTrans" cxnId="{B2A0DAA0-73A7-4946-8A72-E626EF5CC9D4}">
      <dgm:prSet/>
      <dgm:spPr/>
      <dgm:t>
        <a:bodyPr/>
        <a:lstStyle/>
        <a:p>
          <a:endParaRPr lang="en-US"/>
        </a:p>
      </dgm:t>
    </dgm:pt>
    <dgm:pt modelId="{49DD157F-38A1-426C-8EC9-D9FD30F2C99C}" type="sibTrans" cxnId="{B2A0DAA0-73A7-4946-8A72-E626EF5CC9D4}">
      <dgm:prSet/>
      <dgm:spPr/>
      <dgm:t>
        <a:bodyPr/>
        <a:lstStyle/>
        <a:p>
          <a:endParaRPr lang="en-US"/>
        </a:p>
      </dgm:t>
    </dgm:pt>
    <dgm:pt modelId="{8E3E0916-AAEF-46A2-800E-1064D8AD3E38}">
      <dgm:prSet phldrT="[Text]"/>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dirty="0">
              <a:solidFill>
                <a:schemeClr val="tx1"/>
              </a:solidFill>
            </a:rPr>
            <a:t>Which Measure ?</a:t>
          </a:r>
        </a:p>
      </dgm:t>
    </dgm:pt>
    <dgm:pt modelId="{AD82E4D4-1D85-450B-B82E-0201CC124142}" type="parTrans" cxnId="{E93FEA7F-0CC5-47DB-B3EA-B01EA66ABE71}">
      <dgm:prSet/>
      <dgm:spPr/>
      <dgm:t>
        <a:bodyPr/>
        <a:lstStyle/>
        <a:p>
          <a:endParaRPr lang="en-US"/>
        </a:p>
      </dgm:t>
    </dgm:pt>
    <dgm:pt modelId="{39984ACB-263B-43B3-9DFE-7551D93D1EFB}" type="sibTrans" cxnId="{E93FEA7F-0CC5-47DB-B3EA-B01EA66ABE71}">
      <dgm:prSet/>
      <dgm:spPr/>
      <dgm:t>
        <a:bodyPr/>
        <a:lstStyle/>
        <a:p>
          <a:endParaRPr lang="en-US"/>
        </a:p>
      </dgm:t>
    </dgm:pt>
    <dgm:pt modelId="{1B15C80F-0357-47C5-ACD1-86BA9F93B576}">
      <dgm:prSet phldrT="[Text]"/>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GB" dirty="0"/>
        </a:p>
        <a:p>
          <a:r>
            <a:rPr lang="en-GB" dirty="0"/>
            <a:t>Which ones are most likely to maximise the quality of the witness’s evidence.</a:t>
          </a:r>
          <a:endParaRPr lang="en-US" dirty="0"/>
        </a:p>
      </dgm:t>
    </dgm:pt>
    <dgm:pt modelId="{C45E6B8B-6B33-447F-86E2-2D59FA694A4B}" type="parTrans" cxnId="{3E4B8AFC-4FEC-4907-9E5F-0BF4EED0D34C}">
      <dgm:prSet/>
      <dgm:spPr/>
      <dgm:t>
        <a:bodyPr/>
        <a:lstStyle/>
        <a:p>
          <a:endParaRPr lang="en-US"/>
        </a:p>
      </dgm:t>
    </dgm:pt>
    <dgm:pt modelId="{32A001DA-FD22-4DE4-9697-8FCD0ECD2521}" type="sibTrans" cxnId="{3E4B8AFC-4FEC-4907-9E5F-0BF4EED0D34C}">
      <dgm:prSet/>
      <dgm:spPr/>
      <dgm:t>
        <a:bodyPr/>
        <a:lstStyle/>
        <a:p>
          <a:endParaRPr lang="en-US"/>
        </a:p>
      </dgm:t>
    </dgm:pt>
    <dgm:pt modelId="{2704CD72-94EF-4D4A-9D71-19764AE5F9FE}">
      <dgm:prSet/>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US" dirty="0"/>
        </a:p>
      </dgm:t>
    </dgm:pt>
    <dgm:pt modelId="{261D647A-3879-4B08-93D6-6170064FC8AF}" type="parTrans" cxnId="{4A392748-E192-465A-9F1D-9F4612EA2D31}">
      <dgm:prSet/>
      <dgm:spPr/>
      <dgm:t>
        <a:bodyPr/>
        <a:lstStyle/>
        <a:p>
          <a:endParaRPr lang="en-US"/>
        </a:p>
      </dgm:t>
    </dgm:pt>
    <dgm:pt modelId="{43480996-D51B-4106-911B-77BD0FC29842}" type="sibTrans" cxnId="{4A392748-E192-465A-9F1D-9F4612EA2D31}">
      <dgm:prSet/>
      <dgm:spPr/>
      <dgm:t>
        <a:bodyPr/>
        <a:lstStyle/>
        <a:p>
          <a:endParaRPr lang="en-US"/>
        </a:p>
      </dgm:t>
    </dgm:pt>
    <dgm:pt modelId="{65B6AED3-845C-4E08-A8AE-164A9A54AC23}">
      <dgm:prSet/>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US" dirty="0"/>
        </a:p>
      </dgm:t>
    </dgm:pt>
    <dgm:pt modelId="{7A6F29F0-C89A-4D18-9375-B20051C4C901}" type="parTrans" cxnId="{EF67D495-B526-4644-AE17-D8C46A85FFAB}">
      <dgm:prSet/>
      <dgm:spPr/>
      <dgm:t>
        <a:bodyPr/>
        <a:lstStyle/>
        <a:p>
          <a:endParaRPr lang="en-US"/>
        </a:p>
      </dgm:t>
    </dgm:pt>
    <dgm:pt modelId="{075E79E6-EF43-4472-A753-38F91BF4404A}" type="sibTrans" cxnId="{EF67D495-B526-4644-AE17-D8C46A85FFAB}">
      <dgm:prSet/>
      <dgm:spPr/>
      <dgm:t>
        <a:bodyPr/>
        <a:lstStyle/>
        <a:p>
          <a:endParaRPr lang="en-US"/>
        </a:p>
      </dgm:t>
    </dgm:pt>
    <dgm:pt modelId="{53460B63-6AB4-48B6-86EC-9B26A2D003FA}">
      <dgm:prSet/>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US" dirty="0"/>
        </a:p>
      </dgm:t>
    </dgm:pt>
    <dgm:pt modelId="{2ED8FE47-033C-489A-A1AD-3C7C535BE1CC}" type="parTrans" cxnId="{F7F107D1-E07C-492C-A8C3-1FF30E0FD0D9}">
      <dgm:prSet/>
      <dgm:spPr/>
      <dgm:t>
        <a:bodyPr/>
        <a:lstStyle/>
        <a:p>
          <a:endParaRPr lang="en-US"/>
        </a:p>
      </dgm:t>
    </dgm:pt>
    <dgm:pt modelId="{E53ED447-02BE-4B7B-840D-06BFC52F3C43}" type="sibTrans" cxnId="{F7F107D1-E07C-492C-A8C3-1FF30E0FD0D9}">
      <dgm:prSet/>
      <dgm:spPr/>
      <dgm:t>
        <a:bodyPr/>
        <a:lstStyle/>
        <a:p>
          <a:endParaRPr lang="en-US"/>
        </a:p>
      </dgm:t>
    </dgm:pt>
    <dgm:pt modelId="{F6D4C337-EDB1-43EC-A117-F3730D7C1F07}" type="pres">
      <dgm:prSet presAssocID="{27DA0ED6-DF50-4FD9-A3D8-2636B104C49E}" presName="Name0" presStyleCnt="0">
        <dgm:presLayoutVars>
          <dgm:chMax val="5"/>
          <dgm:chPref val="5"/>
          <dgm:dir/>
          <dgm:animLvl val="lvl"/>
        </dgm:presLayoutVars>
      </dgm:prSet>
      <dgm:spPr/>
    </dgm:pt>
    <dgm:pt modelId="{B847F43E-AAC6-43E0-BB78-A9655CED99FC}" type="pres">
      <dgm:prSet presAssocID="{1764D3D1-4A15-4595-9CEC-956DBFC0D4EB}" presName="parentText1" presStyleLbl="node1" presStyleIdx="0" presStyleCnt="3">
        <dgm:presLayoutVars>
          <dgm:chMax/>
          <dgm:chPref val="3"/>
          <dgm:bulletEnabled val="1"/>
        </dgm:presLayoutVars>
      </dgm:prSet>
      <dgm:spPr/>
    </dgm:pt>
    <dgm:pt modelId="{642C2E16-FBCE-42FC-8FD5-1A191AFFA86E}" type="pres">
      <dgm:prSet presAssocID="{1764D3D1-4A15-4595-9CEC-956DBFC0D4EB}" presName="childText1" presStyleLbl="solidAlignAcc1" presStyleIdx="0" presStyleCnt="3">
        <dgm:presLayoutVars>
          <dgm:chMax val="0"/>
          <dgm:chPref val="0"/>
          <dgm:bulletEnabled val="1"/>
        </dgm:presLayoutVars>
      </dgm:prSet>
      <dgm:spPr/>
    </dgm:pt>
    <dgm:pt modelId="{0AE06BC2-BBB6-4C64-ADB2-FE97F40875E2}" type="pres">
      <dgm:prSet presAssocID="{6CBC9564-00F6-43B0-87DD-268837DE447E}" presName="parentText2" presStyleLbl="node1" presStyleIdx="1" presStyleCnt="3">
        <dgm:presLayoutVars>
          <dgm:chMax/>
          <dgm:chPref val="3"/>
          <dgm:bulletEnabled val="1"/>
        </dgm:presLayoutVars>
      </dgm:prSet>
      <dgm:spPr/>
    </dgm:pt>
    <dgm:pt modelId="{4011AAC1-9476-4C81-8394-90D0B5524F8D}" type="pres">
      <dgm:prSet presAssocID="{6CBC9564-00F6-43B0-87DD-268837DE447E}" presName="childText2" presStyleLbl="solidAlignAcc1" presStyleIdx="1" presStyleCnt="3">
        <dgm:presLayoutVars>
          <dgm:chMax val="0"/>
          <dgm:chPref val="0"/>
          <dgm:bulletEnabled val="1"/>
        </dgm:presLayoutVars>
      </dgm:prSet>
      <dgm:spPr/>
    </dgm:pt>
    <dgm:pt modelId="{0A660858-5E94-41B7-AE85-BBE6D0A2E724}" type="pres">
      <dgm:prSet presAssocID="{8E3E0916-AAEF-46A2-800E-1064D8AD3E38}" presName="parentText3" presStyleLbl="node1" presStyleIdx="2" presStyleCnt="3">
        <dgm:presLayoutVars>
          <dgm:chMax/>
          <dgm:chPref val="3"/>
          <dgm:bulletEnabled val="1"/>
        </dgm:presLayoutVars>
      </dgm:prSet>
      <dgm:spPr/>
    </dgm:pt>
    <dgm:pt modelId="{FA7EA190-7E14-476E-8470-330560A8D33D}" type="pres">
      <dgm:prSet presAssocID="{8E3E0916-AAEF-46A2-800E-1064D8AD3E38}" presName="childText3" presStyleLbl="solidAlignAcc1" presStyleIdx="2" presStyleCnt="3">
        <dgm:presLayoutVars>
          <dgm:chMax val="0"/>
          <dgm:chPref val="0"/>
          <dgm:bulletEnabled val="1"/>
        </dgm:presLayoutVars>
      </dgm:prSet>
      <dgm:spPr/>
    </dgm:pt>
  </dgm:ptLst>
  <dgm:cxnLst>
    <dgm:cxn modelId="{32EAF300-21D2-47D4-9830-C3B77F53C899}" type="presOf" srcId="{1B15C80F-0357-47C5-ACD1-86BA9F93B576}" destId="{FA7EA190-7E14-476E-8470-330560A8D33D}" srcOrd="0" destOrd="0" presId="urn:microsoft.com/office/officeart/2009/3/layout/IncreasingArrowsProcess"/>
    <dgm:cxn modelId="{BBC91407-A907-4AA5-806E-4B75D92C6B89}" type="presOf" srcId="{27DA0ED6-DF50-4FD9-A3D8-2636B104C49E}" destId="{F6D4C337-EDB1-43EC-A117-F3730D7C1F07}" srcOrd="0" destOrd="0" presId="urn:microsoft.com/office/officeart/2009/3/layout/IncreasingArrowsProcess"/>
    <dgm:cxn modelId="{78BA6319-651B-4C5F-8232-15F8448AB9A9}" type="presOf" srcId="{8E3E0916-AAEF-46A2-800E-1064D8AD3E38}" destId="{0A660858-5E94-41B7-AE85-BBE6D0A2E724}" srcOrd="0" destOrd="0" presId="urn:microsoft.com/office/officeart/2009/3/layout/IncreasingArrowsProcess"/>
    <dgm:cxn modelId="{1C435A2D-8391-493B-A174-A64CA015562C}" srcId="{1764D3D1-4A15-4595-9CEC-956DBFC0D4EB}" destId="{51DD3175-9615-4DC2-B025-21E8DE2CE244}" srcOrd="0" destOrd="0" parTransId="{18D0BA96-52E5-4AD4-9342-0293E69E6875}" sibTransId="{DA76FDED-097B-4C23-A184-20400641ED93}"/>
    <dgm:cxn modelId="{1A789440-A668-407F-A841-D2F4277D14F1}" type="presOf" srcId="{F4C6A168-CC23-4B2D-BAFF-D7426261397D}" destId="{4011AAC1-9476-4C81-8394-90D0B5524F8D}" srcOrd="0" destOrd="0" presId="urn:microsoft.com/office/officeart/2009/3/layout/IncreasingArrowsProcess"/>
    <dgm:cxn modelId="{0030AB5F-8A75-4168-8FE4-0B6ED894280D}" type="presOf" srcId="{53460B63-6AB4-48B6-86EC-9B26A2D003FA}" destId="{FA7EA190-7E14-476E-8470-330560A8D33D}" srcOrd="0" destOrd="1" presId="urn:microsoft.com/office/officeart/2009/3/layout/IncreasingArrowsProcess"/>
    <dgm:cxn modelId="{4A392748-E192-465A-9F1D-9F4612EA2D31}" srcId="{1764D3D1-4A15-4595-9CEC-956DBFC0D4EB}" destId="{2704CD72-94EF-4D4A-9D71-19764AE5F9FE}" srcOrd="1" destOrd="0" parTransId="{261D647A-3879-4B08-93D6-6170064FC8AF}" sibTransId="{43480996-D51B-4106-911B-77BD0FC29842}"/>
    <dgm:cxn modelId="{E93FEA7F-0CC5-47DB-B3EA-B01EA66ABE71}" srcId="{27DA0ED6-DF50-4FD9-A3D8-2636B104C49E}" destId="{8E3E0916-AAEF-46A2-800E-1064D8AD3E38}" srcOrd="2" destOrd="0" parTransId="{AD82E4D4-1D85-450B-B82E-0201CC124142}" sibTransId="{39984ACB-263B-43B3-9DFE-7551D93D1EFB}"/>
    <dgm:cxn modelId="{EF67D495-B526-4644-AE17-D8C46A85FFAB}" srcId="{6CBC9564-00F6-43B0-87DD-268837DE447E}" destId="{65B6AED3-845C-4E08-A8AE-164A9A54AC23}" srcOrd="1" destOrd="0" parTransId="{7A6F29F0-C89A-4D18-9375-B20051C4C901}" sibTransId="{075E79E6-EF43-4472-A753-38F91BF4404A}"/>
    <dgm:cxn modelId="{CC13F299-112D-4DCF-8AE5-D27ECBF4ECE6}" type="presOf" srcId="{6CBC9564-00F6-43B0-87DD-268837DE447E}" destId="{0AE06BC2-BBB6-4C64-ADB2-FE97F40875E2}" srcOrd="0" destOrd="0" presId="urn:microsoft.com/office/officeart/2009/3/layout/IncreasingArrowsProcess"/>
    <dgm:cxn modelId="{B2A0DAA0-73A7-4946-8A72-E626EF5CC9D4}" srcId="{6CBC9564-00F6-43B0-87DD-268837DE447E}" destId="{F4C6A168-CC23-4B2D-BAFF-D7426261397D}" srcOrd="0" destOrd="0" parTransId="{34EB3EFD-0EC5-47B7-9101-626A4D9A3C6E}" sibTransId="{49DD157F-38A1-426C-8EC9-D9FD30F2C99C}"/>
    <dgm:cxn modelId="{0C1911A2-1737-465B-AC8B-A721A17DCEA1}" srcId="{27DA0ED6-DF50-4FD9-A3D8-2636B104C49E}" destId="{1764D3D1-4A15-4595-9CEC-956DBFC0D4EB}" srcOrd="0" destOrd="0" parTransId="{6D8E8BC7-3A29-450B-80EE-246C6FBD96FF}" sibTransId="{665E945B-4D49-47CD-9850-356479EECDB7}"/>
    <dgm:cxn modelId="{069B97B4-1FB2-4CC3-A411-00A5B29F23EE}" type="presOf" srcId="{1764D3D1-4A15-4595-9CEC-956DBFC0D4EB}" destId="{B847F43E-AAC6-43E0-BB78-A9655CED99FC}" srcOrd="0" destOrd="0" presId="urn:microsoft.com/office/officeart/2009/3/layout/IncreasingArrowsProcess"/>
    <dgm:cxn modelId="{8EB0C0BE-D581-494E-9A43-6138E981FBB0}" srcId="{27DA0ED6-DF50-4FD9-A3D8-2636B104C49E}" destId="{6CBC9564-00F6-43B0-87DD-268837DE447E}" srcOrd="1" destOrd="0" parTransId="{F4290455-6EBE-46AD-82C0-2EE68E35AE6A}" sibTransId="{08BA99A3-159E-444F-948F-12E0766F51F9}"/>
    <dgm:cxn modelId="{CAB537C5-6677-4283-A1D9-11A5937C854C}" type="presOf" srcId="{65B6AED3-845C-4E08-A8AE-164A9A54AC23}" destId="{4011AAC1-9476-4C81-8394-90D0B5524F8D}" srcOrd="0" destOrd="1" presId="urn:microsoft.com/office/officeart/2009/3/layout/IncreasingArrowsProcess"/>
    <dgm:cxn modelId="{7AB430CC-9847-45F8-960A-2B26113B6BDF}" type="presOf" srcId="{2704CD72-94EF-4D4A-9D71-19764AE5F9FE}" destId="{642C2E16-FBCE-42FC-8FD5-1A191AFFA86E}" srcOrd="0" destOrd="1" presId="urn:microsoft.com/office/officeart/2009/3/layout/IncreasingArrowsProcess"/>
    <dgm:cxn modelId="{F7F107D1-E07C-492C-A8C3-1FF30E0FD0D9}" srcId="{8E3E0916-AAEF-46A2-800E-1064D8AD3E38}" destId="{53460B63-6AB4-48B6-86EC-9B26A2D003FA}" srcOrd="1" destOrd="0" parTransId="{2ED8FE47-033C-489A-A1AD-3C7C535BE1CC}" sibTransId="{E53ED447-02BE-4B7B-840D-06BFC52F3C43}"/>
    <dgm:cxn modelId="{F39088F2-2726-4D00-A954-F48D6BC702DA}" type="presOf" srcId="{51DD3175-9615-4DC2-B025-21E8DE2CE244}" destId="{642C2E16-FBCE-42FC-8FD5-1A191AFFA86E}" srcOrd="0" destOrd="0" presId="urn:microsoft.com/office/officeart/2009/3/layout/IncreasingArrowsProcess"/>
    <dgm:cxn modelId="{3E4B8AFC-4FEC-4907-9E5F-0BF4EED0D34C}" srcId="{8E3E0916-AAEF-46A2-800E-1064D8AD3E38}" destId="{1B15C80F-0357-47C5-ACD1-86BA9F93B576}" srcOrd="0" destOrd="0" parTransId="{C45E6B8B-6B33-447F-86E2-2D59FA694A4B}" sibTransId="{32A001DA-FD22-4DE4-9697-8FCD0ECD2521}"/>
    <dgm:cxn modelId="{A0EC2B0C-3C02-4D11-9940-7787B03729E2}" type="presParOf" srcId="{F6D4C337-EDB1-43EC-A117-F3730D7C1F07}" destId="{B847F43E-AAC6-43E0-BB78-A9655CED99FC}" srcOrd="0" destOrd="0" presId="urn:microsoft.com/office/officeart/2009/3/layout/IncreasingArrowsProcess"/>
    <dgm:cxn modelId="{4DD2A1A2-7AB1-4A4F-BA81-9E3540127098}" type="presParOf" srcId="{F6D4C337-EDB1-43EC-A117-F3730D7C1F07}" destId="{642C2E16-FBCE-42FC-8FD5-1A191AFFA86E}" srcOrd="1" destOrd="0" presId="urn:microsoft.com/office/officeart/2009/3/layout/IncreasingArrowsProcess"/>
    <dgm:cxn modelId="{F57015E3-8D64-4EF8-83EE-B969F1D384F4}" type="presParOf" srcId="{F6D4C337-EDB1-43EC-A117-F3730D7C1F07}" destId="{0AE06BC2-BBB6-4C64-ADB2-FE97F40875E2}" srcOrd="2" destOrd="0" presId="urn:microsoft.com/office/officeart/2009/3/layout/IncreasingArrowsProcess"/>
    <dgm:cxn modelId="{F0AA6064-0FAC-4EAF-BC9B-7324F52BC589}" type="presParOf" srcId="{F6D4C337-EDB1-43EC-A117-F3730D7C1F07}" destId="{4011AAC1-9476-4C81-8394-90D0B5524F8D}" srcOrd="3" destOrd="0" presId="urn:microsoft.com/office/officeart/2009/3/layout/IncreasingArrowsProcess"/>
    <dgm:cxn modelId="{401FE551-FA0B-4D8F-BD97-198667340362}" type="presParOf" srcId="{F6D4C337-EDB1-43EC-A117-F3730D7C1F07}" destId="{0A660858-5E94-41B7-AE85-BBE6D0A2E724}" srcOrd="4" destOrd="0" presId="urn:microsoft.com/office/officeart/2009/3/layout/IncreasingArrowsProcess"/>
    <dgm:cxn modelId="{882083B3-1468-44B5-9AD4-A3BE482C7A5E}" type="presParOf" srcId="{F6D4C337-EDB1-43EC-A117-F3730D7C1F07}" destId="{FA7EA190-7E14-476E-8470-330560A8D33D}"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AD0DF6A-33D0-4A79-9FD4-B123FC69618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CC5A330A-30C3-4102-A0D5-9EA447AE5564}">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DO NOT PROMISE SPECIAL MEASURES</a:t>
          </a:r>
        </a:p>
      </dgm:t>
    </dgm:pt>
    <dgm:pt modelId="{5C3A3893-54A2-4D7A-8B60-8E7E8B3C44B7}" type="parTrans" cxnId="{DFA6413F-59C5-4FA7-A861-6521BC3031ED}">
      <dgm:prSet/>
      <dgm:spPr/>
      <dgm:t>
        <a:bodyPr/>
        <a:lstStyle/>
        <a:p>
          <a:endParaRPr lang="en-US"/>
        </a:p>
      </dgm:t>
    </dgm:pt>
    <dgm:pt modelId="{643B1F4A-0B05-4204-9F04-6E218F4B8977}" type="sibTrans" cxnId="{DFA6413F-59C5-4FA7-A861-6521BC3031ED}">
      <dgm:prSet/>
      <dgm:spPr>
        <a:solidFill>
          <a:srgbClr val="002060"/>
        </a:solidFill>
        <a:ln>
          <a:solidFill>
            <a:schemeClr val="tx1"/>
          </a:solidFill>
        </a:ln>
      </dgm:spPr>
      <dgm:t>
        <a:bodyPr/>
        <a:lstStyle/>
        <a:p>
          <a:endParaRPr lang="en-US"/>
        </a:p>
      </dgm:t>
    </dgm:pt>
    <dgm:pt modelId="{395507F9-31F3-4AD2-B6B7-F80E77A8D2A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Discuss the special measures with the witness</a:t>
          </a:r>
        </a:p>
      </dgm:t>
    </dgm:pt>
    <dgm:pt modelId="{C1A295E6-93A2-44DF-8A92-1EEA08C3D493}" type="parTrans" cxnId="{36090BCB-5731-43B8-8B8A-93A6727EEA85}">
      <dgm:prSet/>
      <dgm:spPr/>
      <dgm:t>
        <a:bodyPr/>
        <a:lstStyle/>
        <a:p>
          <a:endParaRPr lang="en-US"/>
        </a:p>
      </dgm:t>
    </dgm:pt>
    <dgm:pt modelId="{A7F08CCB-3FDB-4939-96AA-9A166DB6A821}" type="sibTrans" cxnId="{36090BCB-5731-43B8-8B8A-93A6727EEA85}">
      <dgm:prSet/>
      <dgm:spPr>
        <a:solidFill>
          <a:srgbClr val="002060"/>
        </a:solidFill>
        <a:ln>
          <a:solidFill>
            <a:schemeClr val="tx1"/>
          </a:solidFill>
        </a:ln>
      </dgm:spPr>
      <dgm:t>
        <a:bodyPr/>
        <a:lstStyle/>
        <a:p>
          <a:endParaRPr lang="en-US"/>
        </a:p>
      </dgm:t>
    </dgm:pt>
    <dgm:pt modelId="{889AB594-8722-4E39-9C1E-BA7BBF4EEFF6}">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Complete the MG2 outlining why the SM would assist witness &amp; submit to the CPS</a:t>
          </a:r>
        </a:p>
      </dgm:t>
    </dgm:pt>
    <dgm:pt modelId="{9617A1FC-BC44-419F-AE72-52D3F4F651BB}" type="parTrans" cxnId="{350583DC-9855-4213-AD0A-88D27379C6ED}">
      <dgm:prSet/>
      <dgm:spPr/>
      <dgm:t>
        <a:bodyPr/>
        <a:lstStyle/>
        <a:p>
          <a:endParaRPr lang="en-US"/>
        </a:p>
      </dgm:t>
    </dgm:pt>
    <dgm:pt modelId="{CCF31703-6B66-46DB-9F97-BBF92053C87D}" type="sibTrans" cxnId="{350583DC-9855-4213-AD0A-88D27379C6ED}">
      <dgm:prSet/>
      <dgm:spPr>
        <a:solidFill>
          <a:srgbClr val="002060"/>
        </a:solidFill>
        <a:ln>
          <a:solidFill>
            <a:schemeClr val="tx1"/>
          </a:solidFill>
        </a:ln>
      </dgm:spPr>
      <dgm:t>
        <a:bodyPr/>
        <a:lstStyle/>
        <a:p>
          <a:endParaRPr lang="en-US"/>
        </a:p>
      </dgm:t>
    </dgm:pt>
    <dgm:pt modelId="{5940587F-93F4-4BE6-B16A-3FB6EFB5820D}">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Court will make the final decision in regards to who gets SM and which will be used</a:t>
          </a:r>
        </a:p>
      </dgm:t>
    </dgm:pt>
    <dgm:pt modelId="{26FACB0C-E31C-43E0-A73C-0EB6E7751889}" type="parTrans" cxnId="{1D06429E-40E9-4ED8-9860-8D40F904345E}">
      <dgm:prSet/>
      <dgm:spPr/>
      <dgm:t>
        <a:bodyPr/>
        <a:lstStyle/>
        <a:p>
          <a:endParaRPr lang="en-US"/>
        </a:p>
      </dgm:t>
    </dgm:pt>
    <dgm:pt modelId="{A352F674-8C1E-4012-AB7F-1095AEA852FD}" type="sibTrans" cxnId="{1D06429E-40E9-4ED8-9860-8D40F904345E}">
      <dgm:prSet/>
      <dgm:spPr>
        <a:solidFill>
          <a:srgbClr val="002060"/>
        </a:solidFill>
        <a:ln>
          <a:solidFill>
            <a:schemeClr val="tx1"/>
          </a:solidFill>
        </a:ln>
      </dgm:spPr>
      <dgm:t>
        <a:bodyPr/>
        <a:lstStyle/>
        <a:p>
          <a:endParaRPr lang="en-US"/>
        </a:p>
      </dgm:t>
    </dgm:pt>
    <dgm:pt modelId="{2576C82F-55D2-410E-B3CD-43686C90F82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b="1" dirty="0">
              <a:solidFill>
                <a:schemeClr val="tx1"/>
              </a:solidFill>
            </a:rPr>
            <a:t>THE POLICE DO NOT MAKE THIS DECISION</a:t>
          </a:r>
        </a:p>
      </dgm:t>
    </dgm:pt>
    <dgm:pt modelId="{058CC156-D493-460F-9B49-0555D15E998F}" type="parTrans" cxnId="{E0EBD912-C6B1-40C8-A2A9-2DE7DE1434A1}">
      <dgm:prSet/>
      <dgm:spPr/>
      <dgm:t>
        <a:bodyPr/>
        <a:lstStyle/>
        <a:p>
          <a:endParaRPr lang="en-US"/>
        </a:p>
      </dgm:t>
    </dgm:pt>
    <dgm:pt modelId="{01C8A708-1B22-488D-947C-1E19B3EA6EDE}" type="sibTrans" cxnId="{E0EBD912-C6B1-40C8-A2A9-2DE7DE1434A1}">
      <dgm:prSet/>
      <dgm:spPr/>
      <dgm:t>
        <a:bodyPr/>
        <a:lstStyle/>
        <a:p>
          <a:endParaRPr lang="en-US"/>
        </a:p>
      </dgm:t>
    </dgm:pt>
    <dgm:pt modelId="{5443897D-45CB-4DA4-A9FB-32509F6708FF}" type="pres">
      <dgm:prSet presAssocID="{1AD0DF6A-33D0-4A79-9FD4-B123FC696184}" presName="diagram" presStyleCnt="0">
        <dgm:presLayoutVars>
          <dgm:dir/>
          <dgm:resizeHandles val="exact"/>
        </dgm:presLayoutVars>
      </dgm:prSet>
      <dgm:spPr/>
    </dgm:pt>
    <dgm:pt modelId="{4CBA5AC6-9FD5-41C6-A684-56D49A02A14A}" type="pres">
      <dgm:prSet presAssocID="{CC5A330A-30C3-4102-A0D5-9EA447AE5564}" presName="node" presStyleLbl="node1" presStyleIdx="0" presStyleCnt="5">
        <dgm:presLayoutVars>
          <dgm:bulletEnabled val="1"/>
        </dgm:presLayoutVars>
      </dgm:prSet>
      <dgm:spPr/>
    </dgm:pt>
    <dgm:pt modelId="{975B73E7-5493-4C5C-97C6-C7185287C53D}" type="pres">
      <dgm:prSet presAssocID="{643B1F4A-0B05-4204-9F04-6E218F4B8977}" presName="sibTrans" presStyleLbl="sibTrans2D1" presStyleIdx="0" presStyleCnt="4"/>
      <dgm:spPr/>
    </dgm:pt>
    <dgm:pt modelId="{F9D2EFD7-046B-4EC4-B782-CCD00B7FE964}" type="pres">
      <dgm:prSet presAssocID="{643B1F4A-0B05-4204-9F04-6E218F4B8977}" presName="connectorText" presStyleLbl="sibTrans2D1" presStyleIdx="0" presStyleCnt="4"/>
      <dgm:spPr/>
    </dgm:pt>
    <dgm:pt modelId="{489E00C2-297D-4F4D-9945-E0386C553DE9}" type="pres">
      <dgm:prSet presAssocID="{395507F9-31F3-4AD2-B6B7-F80E77A8D2A1}" presName="node" presStyleLbl="node1" presStyleIdx="1" presStyleCnt="5">
        <dgm:presLayoutVars>
          <dgm:bulletEnabled val="1"/>
        </dgm:presLayoutVars>
      </dgm:prSet>
      <dgm:spPr/>
    </dgm:pt>
    <dgm:pt modelId="{5BAB799C-5F7B-499F-A46B-0EA677787534}" type="pres">
      <dgm:prSet presAssocID="{A7F08CCB-3FDB-4939-96AA-9A166DB6A821}" presName="sibTrans" presStyleLbl="sibTrans2D1" presStyleIdx="1" presStyleCnt="4"/>
      <dgm:spPr/>
    </dgm:pt>
    <dgm:pt modelId="{D9B3BE39-D264-4EDE-8057-2677F9ABA140}" type="pres">
      <dgm:prSet presAssocID="{A7F08CCB-3FDB-4939-96AA-9A166DB6A821}" presName="connectorText" presStyleLbl="sibTrans2D1" presStyleIdx="1" presStyleCnt="4"/>
      <dgm:spPr/>
    </dgm:pt>
    <dgm:pt modelId="{4435D2C0-13CF-4922-A78B-CFC6564266F0}" type="pres">
      <dgm:prSet presAssocID="{889AB594-8722-4E39-9C1E-BA7BBF4EEFF6}" presName="node" presStyleLbl="node1" presStyleIdx="2" presStyleCnt="5">
        <dgm:presLayoutVars>
          <dgm:bulletEnabled val="1"/>
        </dgm:presLayoutVars>
      </dgm:prSet>
      <dgm:spPr/>
    </dgm:pt>
    <dgm:pt modelId="{895CBB67-B434-47BE-9E61-23A9015548A7}" type="pres">
      <dgm:prSet presAssocID="{CCF31703-6B66-46DB-9F97-BBF92053C87D}" presName="sibTrans" presStyleLbl="sibTrans2D1" presStyleIdx="2" presStyleCnt="4"/>
      <dgm:spPr/>
    </dgm:pt>
    <dgm:pt modelId="{E8A85A16-80A1-4BAD-9EA1-1055995A1BC1}" type="pres">
      <dgm:prSet presAssocID="{CCF31703-6B66-46DB-9F97-BBF92053C87D}" presName="connectorText" presStyleLbl="sibTrans2D1" presStyleIdx="2" presStyleCnt="4"/>
      <dgm:spPr/>
    </dgm:pt>
    <dgm:pt modelId="{D533CB4C-551C-4851-B282-6BFA5EDEC7FE}" type="pres">
      <dgm:prSet presAssocID="{5940587F-93F4-4BE6-B16A-3FB6EFB5820D}" presName="node" presStyleLbl="node1" presStyleIdx="3" presStyleCnt="5">
        <dgm:presLayoutVars>
          <dgm:bulletEnabled val="1"/>
        </dgm:presLayoutVars>
      </dgm:prSet>
      <dgm:spPr/>
    </dgm:pt>
    <dgm:pt modelId="{A17543D0-D603-4A5D-936E-88AE5BA6AFD7}" type="pres">
      <dgm:prSet presAssocID="{A352F674-8C1E-4012-AB7F-1095AEA852FD}" presName="sibTrans" presStyleLbl="sibTrans2D1" presStyleIdx="3" presStyleCnt="4"/>
      <dgm:spPr/>
    </dgm:pt>
    <dgm:pt modelId="{83B7832D-5F66-4109-A00C-69DAEAFCE18D}" type="pres">
      <dgm:prSet presAssocID="{A352F674-8C1E-4012-AB7F-1095AEA852FD}" presName="connectorText" presStyleLbl="sibTrans2D1" presStyleIdx="3" presStyleCnt="4"/>
      <dgm:spPr/>
    </dgm:pt>
    <dgm:pt modelId="{6BDFF2C4-1D6C-4B27-BEB2-D0E0AC58A753}" type="pres">
      <dgm:prSet presAssocID="{2576C82F-55D2-410E-B3CD-43686C90F82B}" presName="node" presStyleLbl="node1" presStyleIdx="4" presStyleCnt="5">
        <dgm:presLayoutVars>
          <dgm:bulletEnabled val="1"/>
        </dgm:presLayoutVars>
      </dgm:prSet>
      <dgm:spPr/>
    </dgm:pt>
  </dgm:ptLst>
  <dgm:cxnLst>
    <dgm:cxn modelId="{EA63A209-4D9F-4C6B-BC40-A7F6B5A61B89}" type="presOf" srcId="{395507F9-31F3-4AD2-B6B7-F80E77A8D2A1}" destId="{489E00C2-297D-4F4D-9945-E0386C553DE9}" srcOrd="0" destOrd="0" presId="urn:microsoft.com/office/officeart/2005/8/layout/process5"/>
    <dgm:cxn modelId="{E0EBD912-C6B1-40C8-A2A9-2DE7DE1434A1}" srcId="{1AD0DF6A-33D0-4A79-9FD4-B123FC696184}" destId="{2576C82F-55D2-410E-B3CD-43686C90F82B}" srcOrd="4" destOrd="0" parTransId="{058CC156-D493-460F-9B49-0555D15E998F}" sibTransId="{01C8A708-1B22-488D-947C-1E19B3EA6EDE}"/>
    <dgm:cxn modelId="{F8876514-0508-4FCA-BA1E-5AAC7312528B}" type="presOf" srcId="{2576C82F-55D2-410E-B3CD-43686C90F82B}" destId="{6BDFF2C4-1D6C-4B27-BEB2-D0E0AC58A753}" srcOrd="0" destOrd="0" presId="urn:microsoft.com/office/officeart/2005/8/layout/process5"/>
    <dgm:cxn modelId="{3C3EEA1C-9582-4028-BAFD-D308106171EC}" type="presOf" srcId="{CCF31703-6B66-46DB-9F97-BBF92053C87D}" destId="{895CBB67-B434-47BE-9E61-23A9015548A7}" srcOrd="0" destOrd="0" presId="urn:microsoft.com/office/officeart/2005/8/layout/process5"/>
    <dgm:cxn modelId="{2FF74A27-1D34-441A-9EBF-6873654ED0B5}" type="presOf" srcId="{889AB594-8722-4E39-9C1E-BA7BBF4EEFF6}" destId="{4435D2C0-13CF-4922-A78B-CFC6564266F0}" srcOrd="0" destOrd="0" presId="urn:microsoft.com/office/officeart/2005/8/layout/process5"/>
    <dgm:cxn modelId="{FC56DE32-26F0-476F-9153-2C8B19495916}" type="presOf" srcId="{CCF31703-6B66-46DB-9F97-BBF92053C87D}" destId="{E8A85A16-80A1-4BAD-9EA1-1055995A1BC1}" srcOrd="1" destOrd="0" presId="urn:microsoft.com/office/officeart/2005/8/layout/process5"/>
    <dgm:cxn modelId="{DFA6413F-59C5-4FA7-A861-6521BC3031ED}" srcId="{1AD0DF6A-33D0-4A79-9FD4-B123FC696184}" destId="{CC5A330A-30C3-4102-A0D5-9EA447AE5564}" srcOrd="0" destOrd="0" parTransId="{5C3A3893-54A2-4D7A-8B60-8E7E8B3C44B7}" sibTransId="{643B1F4A-0B05-4204-9F04-6E218F4B8977}"/>
    <dgm:cxn modelId="{CC896C40-7A94-4EA9-A53F-FC812A239BD6}" type="presOf" srcId="{A352F674-8C1E-4012-AB7F-1095AEA852FD}" destId="{83B7832D-5F66-4109-A00C-69DAEAFCE18D}" srcOrd="1" destOrd="0" presId="urn:microsoft.com/office/officeart/2005/8/layout/process5"/>
    <dgm:cxn modelId="{D3753766-D790-40C4-A7BD-B551D7990254}" type="presOf" srcId="{643B1F4A-0B05-4204-9F04-6E218F4B8977}" destId="{975B73E7-5493-4C5C-97C6-C7185287C53D}" srcOrd="0" destOrd="0" presId="urn:microsoft.com/office/officeart/2005/8/layout/process5"/>
    <dgm:cxn modelId="{1D06429E-40E9-4ED8-9860-8D40F904345E}" srcId="{1AD0DF6A-33D0-4A79-9FD4-B123FC696184}" destId="{5940587F-93F4-4BE6-B16A-3FB6EFB5820D}" srcOrd="3" destOrd="0" parTransId="{26FACB0C-E31C-43E0-A73C-0EB6E7751889}" sibTransId="{A352F674-8C1E-4012-AB7F-1095AEA852FD}"/>
    <dgm:cxn modelId="{36090BCB-5731-43B8-8B8A-93A6727EEA85}" srcId="{1AD0DF6A-33D0-4A79-9FD4-B123FC696184}" destId="{395507F9-31F3-4AD2-B6B7-F80E77A8D2A1}" srcOrd="1" destOrd="0" parTransId="{C1A295E6-93A2-44DF-8A92-1EEA08C3D493}" sibTransId="{A7F08CCB-3FDB-4939-96AA-9A166DB6A821}"/>
    <dgm:cxn modelId="{19BDD2D6-6FA1-4E99-A8A7-A94BBCB1C8C9}" type="presOf" srcId="{1AD0DF6A-33D0-4A79-9FD4-B123FC696184}" destId="{5443897D-45CB-4DA4-A9FB-32509F6708FF}" srcOrd="0" destOrd="0" presId="urn:microsoft.com/office/officeart/2005/8/layout/process5"/>
    <dgm:cxn modelId="{FA69EFD9-A8A3-4792-AC6F-8DC0D7CECB9C}" type="presOf" srcId="{CC5A330A-30C3-4102-A0D5-9EA447AE5564}" destId="{4CBA5AC6-9FD5-41C6-A684-56D49A02A14A}" srcOrd="0" destOrd="0" presId="urn:microsoft.com/office/officeart/2005/8/layout/process5"/>
    <dgm:cxn modelId="{350583DC-9855-4213-AD0A-88D27379C6ED}" srcId="{1AD0DF6A-33D0-4A79-9FD4-B123FC696184}" destId="{889AB594-8722-4E39-9C1E-BA7BBF4EEFF6}" srcOrd="2" destOrd="0" parTransId="{9617A1FC-BC44-419F-AE72-52D3F4F651BB}" sibTransId="{CCF31703-6B66-46DB-9F97-BBF92053C87D}"/>
    <dgm:cxn modelId="{26F8C6E5-DFF7-4AE9-A94C-279E5F757050}" type="presOf" srcId="{A7F08CCB-3FDB-4939-96AA-9A166DB6A821}" destId="{D9B3BE39-D264-4EDE-8057-2677F9ABA140}" srcOrd="1" destOrd="0" presId="urn:microsoft.com/office/officeart/2005/8/layout/process5"/>
    <dgm:cxn modelId="{89D954EE-82A0-4FA4-B707-38B3FD7B845E}" type="presOf" srcId="{A7F08CCB-3FDB-4939-96AA-9A166DB6A821}" destId="{5BAB799C-5F7B-499F-A46B-0EA677787534}" srcOrd="0" destOrd="0" presId="urn:microsoft.com/office/officeart/2005/8/layout/process5"/>
    <dgm:cxn modelId="{AABD23F2-6CB2-4113-98D6-23E3EE0177A2}" type="presOf" srcId="{643B1F4A-0B05-4204-9F04-6E218F4B8977}" destId="{F9D2EFD7-046B-4EC4-B782-CCD00B7FE964}" srcOrd="1" destOrd="0" presId="urn:microsoft.com/office/officeart/2005/8/layout/process5"/>
    <dgm:cxn modelId="{94C6ADF2-3E32-411F-B6F3-AB1132D24393}" type="presOf" srcId="{5940587F-93F4-4BE6-B16A-3FB6EFB5820D}" destId="{D533CB4C-551C-4851-B282-6BFA5EDEC7FE}" srcOrd="0" destOrd="0" presId="urn:microsoft.com/office/officeart/2005/8/layout/process5"/>
    <dgm:cxn modelId="{D50ACBFB-FDAB-4BBF-BD1D-046C0D739497}" type="presOf" srcId="{A352F674-8C1E-4012-AB7F-1095AEA852FD}" destId="{A17543D0-D603-4A5D-936E-88AE5BA6AFD7}" srcOrd="0" destOrd="0" presId="urn:microsoft.com/office/officeart/2005/8/layout/process5"/>
    <dgm:cxn modelId="{C0C6C689-83C1-494C-8AF6-1B478A0C924E}" type="presParOf" srcId="{5443897D-45CB-4DA4-A9FB-32509F6708FF}" destId="{4CBA5AC6-9FD5-41C6-A684-56D49A02A14A}" srcOrd="0" destOrd="0" presId="urn:microsoft.com/office/officeart/2005/8/layout/process5"/>
    <dgm:cxn modelId="{161A2B98-2B57-4E30-911A-E472DDD4CEAB}" type="presParOf" srcId="{5443897D-45CB-4DA4-A9FB-32509F6708FF}" destId="{975B73E7-5493-4C5C-97C6-C7185287C53D}" srcOrd="1" destOrd="0" presId="urn:microsoft.com/office/officeart/2005/8/layout/process5"/>
    <dgm:cxn modelId="{2C83A9D3-E717-41CB-B7BD-15EC23EB9589}" type="presParOf" srcId="{975B73E7-5493-4C5C-97C6-C7185287C53D}" destId="{F9D2EFD7-046B-4EC4-B782-CCD00B7FE964}" srcOrd="0" destOrd="0" presId="urn:microsoft.com/office/officeart/2005/8/layout/process5"/>
    <dgm:cxn modelId="{1E1C675D-BC2F-4C17-A79B-CD5549D90852}" type="presParOf" srcId="{5443897D-45CB-4DA4-A9FB-32509F6708FF}" destId="{489E00C2-297D-4F4D-9945-E0386C553DE9}" srcOrd="2" destOrd="0" presId="urn:microsoft.com/office/officeart/2005/8/layout/process5"/>
    <dgm:cxn modelId="{E9E73F70-41F0-49E6-9A15-836384F0EB99}" type="presParOf" srcId="{5443897D-45CB-4DA4-A9FB-32509F6708FF}" destId="{5BAB799C-5F7B-499F-A46B-0EA677787534}" srcOrd="3" destOrd="0" presId="urn:microsoft.com/office/officeart/2005/8/layout/process5"/>
    <dgm:cxn modelId="{5C682F0F-3C3F-4946-8332-2021E621321B}" type="presParOf" srcId="{5BAB799C-5F7B-499F-A46B-0EA677787534}" destId="{D9B3BE39-D264-4EDE-8057-2677F9ABA140}" srcOrd="0" destOrd="0" presId="urn:microsoft.com/office/officeart/2005/8/layout/process5"/>
    <dgm:cxn modelId="{3F946AD7-A604-4E3B-8EFF-C1DDDD14C052}" type="presParOf" srcId="{5443897D-45CB-4DA4-A9FB-32509F6708FF}" destId="{4435D2C0-13CF-4922-A78B-CFC6564266F0}" srcOrd="4" destOrd="0" presId="urn:microsoft.com/office/officeart/2005/8/layout/process5"/>
    <dgm:cxn modelId="{1040EC99-8749-4CF2-8DF5-09B20929493A}" type="presParOf" srcId="{5443897D-45CB-4DA4-A9FB-32509F6708FF}" destId="{895CBB67-B434-47BE-9E61-23A9015548A7}" srcOrd="5" destOrd="0" presId="urn:microsoft.com/office/officeart/2005/8/layout/process5"/>
    <dgm:cxn modelId="{37FC5CAB-C573-4099-88C3-62C78BA2B198}" type="presParOf" srcId="{895CBB67-B434-47BE-9E61-23A9015548A7}" destId="{E8A85A16-80A1-4BAD-9EA1-1055995A1BC1}" srcOrd="0" destOrd="0" presId="urn:microsoft.com/office/officeart/2005/8/layout/process5"/>
    <dgm:cxn modelId="{1DF3D4AF-D811-41BC-92A3-999E626AD6E6}" type="presParOf" srcId="{5443897D-45CB-4DA4-A9FB-32509F6708FF}" destId="{D533CB4C-551C-4851-B282-6BFA5EDEC7FE}" srcOrd="6" destOrd="0" presId="urn:microsoft.com/office/officeart/2005/8/layout/process5"/>
    <dgm:cxn modelId="{36E78423-5F78-44B0-A343-6D462905BDBE}" type="presParOf" srcId="{5443897D-45CB-4DA4-A9FB-32509F6708FF}" destId="{A17543D0-D603-4A5D-936E-88AE5BA6AFD7}" srcOrd="7" destOrd="0" presId="urn:microsoft.com/office/officeart/2005/8/layout/process5"/>
    <dgm:cxn modelId="{ABAD985C-D734-4C0E-BEF3-92891B2F1EB3}" type="presParOf" srcId="{A17543D0-D603-4A5D-936E-88AE5BA6AFD7}" destId="{83B7832D-5F66-4109-A00C-69DAEAFCE18D}" srcOrd="0" destOrd="0" presId="urn:microsoft.com/office/officeart/2005/8/layout/process5"/>
    <dgm:cxn modelId="{14CF5FB1-A211-490B-BD98-AEAA5F977558}" type="presParOf" srcId="{5443897D-45CB-4DA4-A9FB-32509F6708FF}" destId="{6BDFF2C4-1D6C-4B27-BEB2-D0E0AC58A75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7A30D02-99B3-4177-8A46-F16E95EF8728}" type="doc">
      <dgm:prSet loTypeId="urn:microsoft.com/office/officeart/2005/8/layout/process1" loCatId="process" qsTypeId="urn:microsoft.com/office/officeart/2005/8/quickstyle/simple1" qsCatId="simple" csTypeId="urn:microsoft.com/office/officeart/2005/8/colors/accent1_2" csCatId="accent1" phldr="1"/>
      <dgm:spPr/>
    </dgm:pt>
    <dgm:pt modelId="{84DF5923-920E-4D1D-8F7A-DFBA3861A30B}">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100" dirty="0">
              <a:solidFill>
                <a:schemeClr val="tx1"/>
              </a:solidFill>
            </a:rPr>
            <a:t>Have/ claim to have witnessed visually or otherwise, an indictable offence, part of such an offence or events closely connected with it (including any incriminating comments made by the suspected offender either before or after the offence)</a:t>
          </a:r>
        </a:p>
      </dgm:t>
    </dgm:pt>
    <dgm:pt modelId="{8F320C29-07C9-4934-90AE-D52ABF646501}" type="parTrans" cxnId="{D41BB932-BD1D-43CF-89F3-CBD72EADB403}">
      <dgm:prSet/>
      <dgm:spPr/>
      <dgm:t>
        <a:bodyPr/>
        <a:lstStyle/>
        <a:p>
          <a:endParaRPr lang="en-US"/>
        </a:p>
      </dgm:t>
    </dgm:pt>
    <dgm:pt modelId="{7BD21DCF-F035-4904-8432-742F5F9D169C}" type="sibTrans" cxnId="{D41BB932-BD1D-43CF-89F3-CBD72EADB403}">
      <dgm:prSet/>
      <dgm:spPr>
        <a:solidFill>
          <a:srgbClr val="002060"/>
        </a:solidFill>
        <a:ln>
          <a:solidFill>
            <a:schemeClr val="tx1"/>
          </a:solidFill>
        </a:ln>
      </dgm:spPr>
      <dgm:t>
        <a:bodyPr/>
        <a:lstStyle/>
        <a:p>
          <a:endParaRPr lang="en-US"/>
        </a:p>
      </dgm:t>
    </dgm:pt>
    <dgm:pt modelId="{2A02FC08-E916-4CC8-AE88-9100FE9328D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100" dirty="0">
              <a:solidFill>
                <a:schemeClr val="tx1"/>
              </a:solidFill>
            </a:rPr>
            <a:t>And/ or have a particular relationship to the victim or have a central position into an investigation into an indicatable offence</a:t>
          </a:r>
        </a:p>
      </dgm:t>
    </dgm:pt>
    <dgm:pt modelId="{8FA90661-7517-41BA-8620-04E80174B696}" type="parTrans" cxnId="{18F4E103-EE45-4812-8275-5A8214D5677D}">
      <dgm:prSet/>
      <dgm:spPr/>
      <dgm:t>
        <a:bodyPr/>
        <a:lstStyle/>
        <a:p>
          <a:endParaRPr lang="en-US"/>
        </a:p>
      </dgm:t>
    </dgm:pt>
    <dgm:pt modelId="{FE1789B8-BB0E-4682-969E-32C66B10B66A}" type="sibTrans" cxnId="{18F4E103-EE45-4812-8275-5A8214D5677D}">
      <dgm:prSet/>
      <dgm:spPr>
        <a:solidFill>
          <a:srgbClr val="002060"/>
        </a:solidFill>
        <a:ln>
          <a:solidFill>
            <a:schemeClr val="tx1"/>
          </a:solidFill>
        </a:ln>
      </dgm:spPr>
      <dgm:t>
        <a:bodyPr/>
        <a:lstStyle/>
        <a:p>
          <a:endParaRPr lang="en-US"/>
        </a:p>
      </dgm:t>
    </dgm:pt>
    <dgm:pt modelId="{B819838A-7723-4799-B843-5629EB958269}">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100" dirty="0">
              <a:solidFill>
                <a:schemeClr val="tx1"/>
              </a:solidFill>
            </a:rPr>
            <a:t>Usually only indictable offences but you can designate as significant in any other serious case where it might be helpful</a:t>
          </a:r>
        </a:p>
      </dgm:t>
    </dgm:pt>
    <dgm:pt modelId="{7411BFED-57BC-469E-A19D-80E4710A14D4}" type="parTrans" cxnId="{14232873-E40E-4590-AC08-3DC30F05E666}">
      <dgm:prSet/>
      <dgm:spPr/>
      <dgm:t>
        <a:bodyPr/>
        <a:lstStyle/>
        <a:p>
          <a:endParaRPr lang="en-US"/>
        </a:p>
      </dgm:t>
    </dgm:pt>
    <dgm:pt modelId="{52957078-C4B8-4674-8D56-48FED2685187}" type="sibTrans" cxnId="{14232873-E40E-4590-AC08-3DC30F05E666}">
      <dgm:prSet/>
      <dgm:spPr/>
      <dgm:t>
        <a:bodyPr/>
        <a:lstStyle/>
        <a:p>
          <a:endParaRPr lang="en-US"/>
        </a:p>
      </dgm:t>
    </dgm:pt>
    <dgm:pt modelId="{F195010C-77B0-473F-93BB-08A89B47B759}" type="pres">
      <dgm:prSet presAssocID="{47A30D02-99B3-4177-8A46-F16E95EF8728}" presName="Name0" presStyleCnt="0">
        <dgm:presLayoutVars>
          <dgm:dir/>
          <dgm:resizeHandles val="exact"/>
        </dgm:presLayoutVars>
      </dgm:prSet>
      <dgm:spPr/>
    </dgm:pt>
    <dgm:pt modelId="{6C4BD379-EB1A-4395-B30C-4A8EF8D014A0}" type="pres">
      <dgm:prSet presAssocID="{84DF5923-920E-4D1D-8F7A-DFBA3861A30B}" presName="node" presStyleLbl="node1" presStyleIdx="0" presStyleCnt="3" custScaleX="137150" custScaleY="202009">
        <dgm:presLayoutVars>
          <dgm:bulletEnabled val="1"/>
        </dgm:presLayoutVars>
      </dgm:prSet>
      <dgm:spPr/>
    </dgm:pt>
    <dgm:pt modelId="{E62D2C55-5795-467C-9EFA-992052726340}" type="pres">
      <dgm:prSet presAssocID="{7BD21DCF-F035-4904-8432-742F5F9D169C}" presName="sibTrans" presStyleLbl="sibTrans2D1" presStyleIdx="0" presStyleCnt="2"/>
      <dgm:spPr/>
    </dgm:pt>
    <dgm:pt modelId="{3E84233D-5D2A-45F4-AFE1-8CA902ABDB6C}" type="pres">
      <dgm:prSet presAssocID="{7BD21DCF-F035-4904-8432-742F5F9D169C}" presName="connectorText" presStyleLbl="sibTrans2D1" presStyleIdx="0" presStyleCnt="2"/>
      <dgm:spPr/>
    </dgm:pt>
    <dgm:pt modelId="{F08ABF60-8EA7-4BCF-A0C1-685B1DB66C31}" type="pres">
      <dgm:prSet presAssocID="{2A02FC08-E916-4CC8-AE88-9100FE9328DA}" presName="node" presStyleLbl="node1" presStyleIdx="1" presStyleCnt="3" custScaleX="80222" custScaleY="170145">
        <dgm:presLayoutVars>
          <dgm:bulletEnabled val="1"/>
        </dgm:presLayoutVars>
      </dgm:prSet>
      <dgm:spPr/>
    </dgm:pt>
    <dgm:pt modelId="{8E6AB8D6-0D8E-49CF-9667-E4716615E5A2}" type="pres">
      <dgm:prSet presAssocID="{FE1789B8-BB0E-4682-969E-32C66B10B66A}" presName="sibTrans" presStyleLbl="sibTrans2D1" presStyleIdx="1" presStyleCnt="2"/>
      <dgm:spPr/>
    </dgm:pt>
    <dgm:pt modelId="{82D6877F-9C16-4FF1-B2C2-E57EA420CE4A}" type="pres">
      <dgm:prSet presAssocID="{FE1789B8-BB0E-4682-969E-32C66B10B66A}" presName="connectorText" presStyleLbl="sibTrans2D1" presStyleIdx="1" presStyleCnt="2"/>
      <dgm:spPr/>
    </dgm:pt>
    <dgm:pt modelId="{DA6CC838-666F-41CE-A5A1-53E727749673}" type="pres">
      <dgm:prSet presAssocID="{B819838A-7723-4799-B843-5629EB958269}" presName="node" presStyleLbl="node1" presStyleIdx="2" presStyleCnt="3" custScaleX="130289" custScaleY="202009">
        <dgm:presLayoutVars>
          <dgm:bulletEnabled val="1"/>
        </dgm:presLayoutVars>
      </dgm:prSet>
      <dgm:spPr/>
    </dgm:pt>
  </dgm:ptLst>
  <dgm:cxnLst>
    <dgm:cxn modelId="{18F4E103-EE45-4812-8275-5A8214D5677D}" srcId="{47A30D02-99B3-4177-8A46-F16E95EF8728}" destId="{2A02FC08-E916-4CC8-AE88-9100FE9328DA}" srcOrd="1" destOrd="0" parTransId="{8FA90661-7517-41BA-8620-04E80174B696}" sibTransId="{FE1789B8-BB0E-4682-969E-32C66B10B66A}"/>
    <dgm:cxn modelId="{8A599C1C-939B-429E-90A4-CF54E409EFD2}" type="presOf" srcId="{47A30D02-99B3-4177-8A46-F16E95EF8728}" destId="{F195010C-77B0-473F-93BB-08A89B47B759}" srcOrd="0" destOrd="0" presId="urn:microsoft.com/office/officeart/2005/8/layout/process1"/>
    <dgm:cxn modelId="{D41BB932-BD1D-43CF-89F3-CBD72EADB403}" srcId="{47A30D02-99B3-4177-8A46-F16E95EF8728}" destId="{84DF5923-920E-4D1D-8F7A-DFBA3861A30B}" srcOrd="0" destOrd="0" parTransId="{8F320C29-07C9-4934-90AE-D52ABF646501}" sibTransId="{7BD21DCF-F035-4904-8432-742F5F9D169C}"/>
    <dgm:cxn modelId="{5CBC1448-3A0F-4E7F-88C2-0AE536750D05}" type="presOf" srcId="{7BD21DCF-F035-4904-8432-742F5F9D169C}" destId="{3E84233D-5D2A-45F4-AFE1-8CA902ABDB6C}" srcOrd="1" destOrd="0" presId="urn:microsoft.com/office/officeart/2005/8/layout/process1"/>
    <dgm:cxn modelId="{14232873-E40E-4590-AC08-3DC30F05E666}" srcId="{47A30D02-99B3-4177-8A46-F16E95EF8728}" destId="{B819838A-7723-4799-B843-5629EB958269}" srcOrd="2" destOrd="0" parTransId="{7411BFED-57BC-469E-A19D-80E4710A14D4}" sibTransId="{52957078-C4B8-4674-8D56-48FED2685187}"/>
    <dgm:cxn modelId="{E82C0878-D8C1-4170-AE33-D97323A52D4B}" type="presOf" srcId="{FE1789B8-BB0E-4682-969E-32C66B10B66A}" destId="{82D6877F-9C16-4FF1-B2C2-E57EA420CE4A}" srcOrd="1" destOrd="0" presId="urn:microsoft.com/office/officeart/2005/8/layout/process1"/>
    <dgm:cxn modelId="{1FCCABA0-CAC8-4E47-AB94-735580B62E82}" type="presOf" srcId="{2A02FC08-E916-4CC8-AE88-9100FE9328DA}" destId="{F08ABF60-8EA7-4BCF-A0C1-685B1DB66C31}" srcOrd="0" destOrd="0" presId="urn:microsoft.com/office/officeart/2005/8/layout/process1"/>
    <dgm:cxn modelId="{19B81DB1-637D-4399-90AF-16C73EF81FC8}" type="presOf" srcId="{FE1789B8-BB0E-4682-969E-32C66B10B66A}" destId="{8E6AB8D6-0D8E-49CF-9667-E4716615E5A2}" srcOrd="0" destOrd="0" presId="urn:microsoft.com/office/officeart/2005/8/layout/process1"/>
    <dgm:cxn modelId="{4945CDCE-4DC0-4CDD-A2E3-AA01C1841F14}" type="presOf" srcId="{B819838A-7723-4799-B843-5629EB958269}" destId="{DA6CC838-666F-41CE-A5A1-53E727749673}" srcOrd="0" destOrd="0" presId="urn:microsoft.com/office/officeart/2005/8/layout/process1"/>
    <dgm:cxn modelId="{B95B18D3-D25F-4329-AC4F-6597680046E8}" type="presOf" srcId="{84DF5923-920E-4D1D-8F7A-DFBA3861A30B}" destId="{6C4BD379-EB1A-4395-B30C-4A8EF8D014A0}" srcOrd="0" destOrd="0" presId="urn:microsoft.com/office/officeart/2005/8/layout/process1"/>
    <dgm:cxn modelId="{47DEDBED-6C45-4F28-8267-6F77A3BBFAEF}" type="presOf" srcId="{7BD21DCF-F035-4904-8432-742F5F9D169C}" destId="{E62D2C55-5795-467C-9EFA-992052726340}" srcOrd="0" destOrd="0" presId="urn:microsoft.com/office/officeart/2005/8/layout/process1"/>
    <dgm:cxn modelId="{AFCCF8FA-5F54-4B74-A7F8-3C60A8CEE737}" type="presParOf" srcId="{F195010C-77B0-473F-93BB-08A89B47B759}" destId="{6C4BD379-EB1A-4395-B30C-4A8EF8D014A0}" srcOrd="0" destOrd="0" presId="urn:microsoft.com/office/officeart/2005/8/layout/process1"/>
    <dgm:cxn modelId="{DAC48314-ECFB-4865-85B8-DE0ECF5A682C}" type="presParOf" srcId="{F195010C-77B0-473F-93BB-08A89B47B759}" destId="{E62D2C55-5795-467C-9EFA-992052726340}" srcOrd="1" destOrd="0" presId="urn:microsoft.com/office/officeart/2005/8/layout/process1"/>
    <dgm:cxn modelId="{27B00E60-BCF7-4C79-A1CF-6EA1D605D649}" type="presParOf" srcId="{E62D2C55-5795-467C-9EFA-992052726340}" destId="{3E84233D-5D2A-45F4-AFE1-8CA902ABDB6C}" srcOrd="0" destOrd="0" presId="urn:microsoft.com/office/officeart/2005/8/layout/process1"/>
    <dgm:cxn modelId="{9F4D77E8-A8C1-4641-9088-5526AD75B67F}" type="presParOf" srcId="{F195010C-77B0-473F-93BB-08A89B47B759}" destId="{F08ABF60-8EA7-4BCF-A0C1-685B1DB66C31}" srcOrd="2" destOrd="0" presId="urn:microsoft.com/office/officeart/2005/8/layout/process1"/>
    <dgm:cxn modelId="{DA996579-5C66-4CA4-BCCD-97E92EA2C07C}" type="presParOf" srcId="{F195010C-77B0-473F-93BB-08A89B47B759}" destId="{8E6AB8D6-0D8E-49CF-9667-E4716615E5A2}" srcOrd="3" destOrd="0" presId="urn:microsoft.com/office/officeart/2005/8/layout/process1"/>
    <dgm:cxn modelId="{C3983218-7954-4D98-9859-EE07F5833251}" type="presParOf" srcId="{8E6AB8D6-0D8E-49CF-9667-E4716615E5A2}" destId="{82D6877F-9C16-4FF1-B2C2-E57EA420CE4A}" srcOrd="0" destOrd="0" presId="urn:microsoft.com/office/officeart/2005/8/layout/process1"/>
    <dgm:cxn modelId="{383E032B-4BF8-4944-95EC-47C99ADE1946}" type="presParOf" srcId="{F195010C-77B0-473F-93BB-08A89B47B759}" destId="{DA6CC838-666F-41CE-A5A1-53E727749673}"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4B1669EC-A3B6-4702-9B9E-CCFB19D567DD}" type="doc">
      <dgm:prSet loTypeId="urn:microsoft.com/office/officeart/2005/8/layout/process1" loCatId="process" qsTypeId="urn:microsoft.com/office/officeart/2005/8/quickstyle/simple1" qsCatId="simple" csTypeId="urn:microsoft.com/office/officeart/2005/8/colors/accent1_2" csCatId="accent1" phldr="1"/>
      <dgm:spPr/>
    </dgm:pt>
    <dgm:pt modelId="{C11AA483-AE7B-48A5-83EF-48DF5BF5B30F}">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Be a formal written document of a person</a:t>
          </a:r>
        </a:p>
      </dgm:t>
    </dgm:pt>
    <dgm:pt modelId="{40DC401B-8B52-430A-9FE7-3532859E9A32}" type="parTrans" cxnId="{B627905A-1C21-4E3D-BF6D-BBDF36625B98}">
      <dgm:prSet/>
      <dgm:spPr/>
      <dgm:t>
        <a:bodyPr/>
        <a:lstStyle/>
        <a:p>
          <a:endParaRPr lang="en-US"/>
        </a:p>
      </dgm:t>
    </dgm:pt>
    <dgm:pt modelId="{DB2DFF14-2DBD-48B2-A125-3AEC832190D5}" type="sibTrans" cxnId="{B627905A-1C21-4E3D-BF6D-BBDF36625B98}">
      <dgm:prSet/>
      <dgm:spPr>
        <a:solidFill>
          <a:srgbClr val="002060"/>
        </a:solidFill>
        <a:ln>
          <a:solidFill>
            <a:schemeClr val="tx1"/>
          </a:solidFill>
        </a:ln>
      </dgm:spPr>
      <dgm:t>
        <a:bodyPr/>
        <a:lstStyle/>
        <a:p>
          <a:endParaRPr lang="en-US" dirty="0"/>
        </a:p>
      </dgm:t>
    </dgm:pt>
    <dgm:pt modelId="{B8B1AC94-45BA-4F99-89D6-33CCE42F7503}">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Be a set of facts relating to a certain event, or events</a:t>
          </a:r>
        </a:p>
      </dgm:t>
    </dgm:pt>
    <dgm:pt modelId="{C613CC59-81F3-4412-9030-C239569F5EFC}" type="parTrans" cxnId="{8BDF235B-DB5C-47E9-B314-AE8316005354}">
      <dgm:prSet/>
      <dgm:spPr/>
      <dgm:t>
        <a:bodyPr/>
        <a:lstStyle/>
        <a:p>
          <a:endParaRPr lang="en-US"/>
        </a:p>
      </dgm:t>
    </dgm:pt>
    <dgm:pt modelId="{338B76DB-2C6E-4A79-9D57-C4CECFEB32A8}" type="sibTrans" cxnId="{8BDF235B-DB5C-47E9-B314-AE8316005354}">
      <dgm:prSet/>
      <dgm:spPr>
        <a:solidFill>
          <a:srgbClr val="002060"/>
        </a:solidFill>
        <a:ln>
          <a:solidFill>
            <a:schemeClr val="tx1"/>
          </a:solidFill>
        </a:ln>
      </dgm:spPr>
      <dgm:t>
        <a:bodyPr/>
        <a:lstStyle/>
        <a:p>
          <a:endParaRPr lang="en-US"/>
        </a:p>
      </dgm:t>
    </dgm:pt>
    <dgm:pt modelId="{F6F7D711-3594-4286-91F2-B30EB1AB3EE0}">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Be signed by the person who makes it, to confirm that the contents of the document are true, this is known as a statement of truth </a:t>
          </a:r>
        </a:p>
      </dgm:t>
    </dgm:pt>
    <dgm:pt modelId="{E8396FC2-8764-4A5A-ADD9-36EEB410918C}" type="parTrans" cxnId="{A4E17B34-6F6E-41E0-9A87-10B89814F53D}">
      <dgm:prSet/>
      <dgm:spPr/>
      <dgm:t>
        <a:bodyPr/>
        <a:lstStyle/>
        <a:p>
          <a:endParaRPr lang="en-US"/>
        </a:p>
      </dgm:t>
    </dgm:pt>
    <dgm:pt modelId="{5D79CC95-6E09-467B-85CD-6D0AA12BD075}" type="sibTrans" cxnId="{A4E17B34-6F6E-41E0-9A87-10B89814F53D}">
      <dgm:prSet/>
      <dgm:spPr/>
      <dgm:t>
        <a:bodyPr/>
        <a:lstStyle/>
        <a:p>
          <a:endParaRPr lang="en-US"/>
        </a:p>
      </dgm:t>
    </dgm:pt>
    <dgm:pt modelId="{82949644-93F3-42D1-BE70-8D24B7B32B50}" type="pres">
      <dgm:prSet presAssocID="{4B1669EC-A3B6-4702-9B9E-CCFB19D567DD}" presName="Name0" presStyleCnt="0">
        <dgm:presLayoutVars>
          <dgm:dir/>
          <dgm:resizeHandles val="exact"/>
        </dgm:presLayoutVars>
      </dgm:prSet>
      <dgm:spPr/>
    </dgm:pt>
    <dgm:pt modelId="{D85966F2-7FF9-49B6-9891-716F2372EA5B}" type="pres">
      <dgm:prSet presAssocID="{C11AA483-AE7B-48A5-83EF-48DF5BF5B30F}" presName="node" presStyleLbl="node1" presStyleIdx="0" presStyleCnt="3">
        <dgm:presLayoutVars>
          <dgm:bulletEnabled val="1"/>
        </dgm:presLayoutVars>
      </dgm:prSet>
      <dgm:spPr/>
    </dgm:pt>
    <dgm:pt modelId="{6AB514C0-37EE-4A44-B6E1-0B0364ABB7CB}" type="pres">
      <dgm:prSet presAssocID="{DB2DFF14-2DBD-48B2-A125-3AEC832190D5}" presName="sibTrans" presStyleLbl="sibTrans2D1" presStyleIdx="0" presStyleCnt="2"/>
      <dgm:spPr/>
    </dgm:pt>
    <dgm:pt modelId="{A56EE88A-1785-4724-A0BD-E6DD8D6C02C9}" type="pres">
      <dgm:prSet presAssocID="{DB2DFF14-2DBD-48B2-A125-3AEC832190D5}" presName="connectorText" presStyleLbl="sibTrans2D1" presStyleIdx="0" presStyleCnt="2"/>
      <dgm:spPr/>
    </dgm:pt>
    <dgm:pt modelId="{7F4D86A1-8A19-4A2F-A798-35920FE80CBE}" type="pres">
      <dgm:prSet presAssocID="{B8B1AC94-45BA-4F99-89D6-33CCE42F7503}" presName="node" presStyleLbl="node1" presStyleIdx="1" presStyleCnt="3" custScaleX="62209">
        <dgm:presLayoutVars>
          <dgm:bulletEnabled val="1"/>
        </dgm:presLayoutVars>
      </dgm:prSet>
      <dgm:spPr/>
    </dgm:pt>
    <dgm:pt modelId="{D9409B68-7515-4571-A0CA-4A3AB9D06BBD}" type="pres">
      <dgm:prSet presAssocID="{338B76DB-2C6E-4A79-9D57-C4CECFEB32A8}" presName="sibTrans" presStyleLbl="sibTrans2D1" presStyleIdx="1" presStyleCnt="2"/>
      <dgm:spPr/>
    </dgm:pt>
    <dgm:pt modelId="{61093684-445A-488A-A73C-279A1934C822}" type="pres">
      <dgm:prSet presAssocID="{338B76DB-2C6E-4A79-9D57-C4CECFEB32A8}" presName="connectorText" presStyleLbl="sibTrans2D1" presStyleIdx="1" presStyleCnt="2"/>
      <dgm:spPr/>
    </dgm:pt>
    <dgm:pt modelId="{09C79ADC-EF46-4C8A-AD41-92CFE85393DA}" type="pres">
      <dgm:prSet presAssocID="{F6F7D711-3594-4286-91F2-B30EB1AB3EE0}" presName="node" presStyleLbl="node1" presStyleIdx="2" presStyleCnt="3">
        <dgm:presLayoutVars>
          <dgm:bulletEnabled val="1"/>
        </dgm:presLayoutVars>
      </dgm:prSet>
      <dgm:spPr/>
    </dgm:pt>
  </dgm:ptLst>
  <dgm:cxnLst>
    <dgm:cxn modelId="{E5D09502-A51C-4E47-B7FB-B8F711946458}" type="presOf" srcId="{4B1669EC-A3B6-4702-9B9E-CCFB19D567DD}" destId="{82949644-93F3-42D1-BE70-8D24B7B32B50}" srcOrd="0" destOrd="0" presId="urn:microsoft.com/office/officeart/2005/8/layout/process1"/>
    <dgm:cxn modelId="{F57A361E-D20C-40AE-82FA-3B0482B2F0B3}" type="presOf" srcId="{B8B1AC94-45BA-4F99-89D6-33CCE42F7503}" destId="{7F4D86A1-8A19-4A2F-A798-35920FE80CBE}" srcOrd="0" destOrd="0" presId="urn:microsoft.com/office/officeart/2005/8/layout/process1"/>
    <dgm:cxn modelId="{A4E17B34-6F6E-41E0-9A87-10B89814F53D}" srcId="{4B1669EC-A3B6-4702-9B9E-CCFB19D567DD}" destId="{F6F7D711-3594-4286-91F2-B30EB1AB3EE0}" srcOrd="2" destOrd="0" parTransId="{E8396FC2-8764-4A5A-ADD9-36EEB410918C}" sibTransId="{5D79CC95-6E09-467B-85CD-6D0AA12BD075}"/>
    <dgm:cxn modelId="{8BDF235B-DB5C-47E9-B314-AE8316005354}" srcId="{4B1669EC-A3B6-4702-9B9E-CCFB19D567DD}" destId="{B8B1AC94-45BA-4F99-89D6-33CCE42F7503}" srcOrd="1" destOrd="0" parTransId="{C613CC59-81F3-4412-9030-C239569F5EFC}" sibTransId="{338B76DB-2C6E-4A79-9D57-C4CECFEB32A8}"/>
    <dgm:cxn modelId="{CFC9D54D-588C-43F1-856C-8ADAB50FACB2}" type="presOf" srcId="{DB2DFF14-2DBD-48B2-A125-3AEC832190D5}" destId="{6AB514C0-37EE-4A44-B6E1-0B0364ABB7CB}" srcOrd="0" destOrd="0" presId="urn:microsoft.com/office/officeart/2005/8/layout/process1"/>
    <dgm:cxn modelId="{B627905A-1C21-4E3D-BF6D-BBDF36625B98}" srcId="{4B1669EC-A3B6-4702-9B9E-CCFB19D567DD}" destId="{C11AA483-AE7B-48A5-83EF-48DF5BF5B30F}" srcOrd="0" destOrd="0" parTransId="{40DC401B-8B52-430A-9FE7-3532859E9A32}" sibTransId="{DB2DFF14-2DBD-48B2-A125-3AEC832190D5}"/>
    <dgm:cxn modelId="{81A4D788-29C9-44D1-8516-F8B7F984C12F}" type="presOf" srcId="{DB2DFF14-2DBD-48B2-A125-3AEC832190D5}" destId="{A56EE88A-1785-4724-A0BD-E6DD8D6C02C9}" srcOrd="1" destOrd="0" presId="urn:microsoft.com/office/officeart/2005/8/layout/process1"/>
    <dgm:cxn modelId="{23D4D3B6-3079-47EA-9483-00C9E9EADFC3}" type="presOf" srcId="{C11AA483-AE7B-48A5-83EF-48DF5BF5B30F}" destId="{D85966F2-7FF9-49B6-9891-716F2372EA5B}" srcOrd="0" destOrd="0" presId="urn:microsoft.com/office/officeart/2005/8/layout/process1"/>
    <dgm:cxn modelId="{E4307FD5-E340-4EE7-8A39-EBEEC491271A}" type="presOf" srcId="{338B76DB-2C6E-4A79-9D57-C4CECFEB32A8}" destId="{D9409B68-7515-4571-A0CA-4A3AB9D06BBD}" srcOrd="0" destOrd="0" presId="urn:microsoft.com/office/officeart/2005/8/layout/process1"/>
    <dgm:cxn modelId="{0EAC45E7-920B-4DC2-916F-D22CC1B28A02}" type="presOf" srcId="{F6F7D711-3594-4286-91F2-B30EB1AB3EE0}" destId="{09C79ADC-EF46-4C8A-AD41-92CFE85393DA}" srcOrd="0" destOrd="0" presId="urn:microsoft.com/office/officeart/2005/8/layout/process1"/>
    <dgm:cxn modelId="{0C2221E8-3643-4679-BEDC-C10DB5D4DEE9}" type="presOf" srcId="{338B76DB-2C6E-4A79-9D57-C4CECFEB32A8}" destId="{61093684-445A-488A-A73C-279A1934C822}" srcOrd="1" destOrd="0" presId="urn:microsoft.com/office/officeart/2005/8/layout/process1"/>
    <dgm:cxn modelId="{B626F327-14D7-47BF-9763-499B4B0311C6}" type="presParOf" srcId="{82949644-93F3-42D1-BE70-8D24B7B32B50}" destId="{D85966F2-7FF9-49B6-9891-716F2372EA5B}" srcOrd="0" destOrd="0" presId="urn:microsoft.com/office/officeart/2005/8/layout/process1"/>
    <dgm:cxn modelId="{100EF617-2CF4-4BED-A7BF-695A02750601}" type="presParOf" srcId="{82949644-93F3-42D1-BE70-8D24B7B32B50}" destId="{6AB514C0-37EE-4A44-B6E1-0B0364ABB7CB}" srcOrd="1" destOrd="0" presId="urn:microsoft.com/office/officeart/2005/8/layout/process1"/>
    <dgm:cxn modelId="{56FB74F7-8720-4B87-9369-13A8A873CA6F}" type="presParOf" srcId="{6AB514C0-37EE-4A44-B6E1-0B0364ABB7CB}" destId="{A56EE88A-1785-4724-A0BD-E6DD8D6C02C9}" srcOrd="0" destOrd="0" presId="urn:microsoft.com/office/officeart/2005/8/layout/process1"/>
    <dgm:cxn modelId="{14C27606-1644-47B4-9670-1B20982B7070}" type="presParOf" srcId="{82949644-93F3-42D1-BE70-8D24B7B32B50}" destId="{7F4D86A1-8A19-4A2F-A798-35920FE80CBE}" srcOrd="2" destOrd="0" presId="urn:microsoft.com/office/officeart/2005/8/layout/process1"/>
    <dgm:cxn modelId="{E184BE72-D1AD-4D1C-B13E-ED7B2F620EFA}" type="presParOf" srcId="{82949644-93F3-42D1-BE70-8D24B7B32B50}" destId="{D9409B68-7515-4571-A0CA-4A3AB9D06BBD}" srcOrd="3" destOrd="0" presId="urn:microsoft.com/office/officeart/2005/8/layout/process1"/>
    <dgm:cxn modelId="{40810FBA-044F-4712-9F9B-2AEB2276FF1F}" type="presParOf" srcId="{D9409B68-7515-4571-A0CA-4A3AB9D06BBD}" destId="{61093684-445A-488A-A73C-279A1934C822}" srcOrd="0" destOrd="0" presId="urn:microsoft.com/office/officeart/2005/8/layout/process1"/>
    <dgm:cxn modelId="{8689C25F-F313-4885-BFBA-16FECE762A2C}" type="presParOf" srcId="{82949644-93F3-42D1-BE70-8D24B7B32B50}" destId="{09C79ADC-EF46-4C8A-AD41-92CFE85393DA}"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03F5F38-7C92-4EA9-97EC-1B32A79D0ED6}"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US"/>
        </a:p>
      </dgm:t>
    </dgm:pt>
    <dgm:pt modelId="{486BAEEA-CBC9-4644-904A-5C1D00C331FC}">
      <dgm:prSet phldrT="[Text]" custT="1"/>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Narrative Statement</a:t>
          </a:r>
        </a:p>
      </dgm:t>
    </dgm:pt>
    <dgm:pt modelId="{72B6CD1E-D759-47E2-9818-843F4EC363A8}" type="parTrans" cxnId="{61B0BC84-1E68-402D-94C2-320E932B1EEB}">
      <dgm:prSet/>
      <dgm:spPr/>
      <dgm:t>
        <a:bodyPr/>
        <a:lstStyle/>
        <a:p>
          <a:endParaRPr lang="en-US"/>
        </a:p>
      </dgm:t>
    </dgm:pt>
    <dgm:pt modelId="{9C53BDF9-C4D9-4A58-8123-30B96641D858}" type="sibTrans" cxnId="{61B0BC84-1E68-402D-94C2-320E932B1EEB}">
      <dgm:prSet/>
      <dgm:spPr/>
      <dgm:t>
        <a:bodyPr/>
        <a:lstStyle/>
        <a:p>
          <a:endParaRPr lang="en-US"/>
        </a:p>
      </dgm:t>
    </dgm:pt>
    <dgm:pt modelId="{8EAC940C-BE54-4E4F-A6B1-F8A5ABEEADF9}">
      <dgm:prSet phldrT="[Text]" custT="1"/>
      <dgm:spPr/>
      <dgm:t>
        <a:bodyPr/>
        <a:lstStyle/>
        <a:p>
          <a:r>
            <a:rPr lang="en-US" sz="2400" dirty="0">
              <a:solidFill>
                <a:schemeClr val="tx1"/>
              </a:solidFill>
            </a:rPr>
            <a:t>Made by the people who have played a part in the event at issue</a:t>
          </a:r>
        </a:p>
      </dgm:t>
    </dgm:pt>
    <dgm:pt modelId="{473B66A0-1B1A-4258-87EE-FF7079F4A8C9}" type="parTrans" cxnId="{BDD123F4-23F3-49A5-8F54-0500606CE40B}">
      <dgm:prSet/>
      <dgm:spPr/>
      <dgm:t>
        <a:bodyPr/>
        <a:lstStyle/>
        <a:p>
          <a:endParaRPr lang="en-US"/>
        </a:p>
      </dgm:t>
    </dgm:pt>
    <dgm:pt modelId="{3D45E4A7-405A-4C71-91C7-125CF1B24986}" type="sibTrans" cxnId="{BDD123F4-23F3-49A5-8F54-0500606CE40B}">
      <dgm:prSet/>
      <dgm:spPr/>
      <dgm:t>
        <a:bodyPr/>
        <a:lstStyle/>
        <a:p>
          <a:endParaRPr lang="en-US"/>
        </a:p>
      </dgm:t>
    </dgm:pt>
    <dgm:pt modelId="{5EA30F77-0097-41AE-A469-495C57B3993F}">
      <dgm:prSet phldrT="[Text]" custT="1"/>
      <dgm:spPr>
        <a:solidFill>
          <a:schemeClr val="accent3">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Production Statement</a:t>
          </a:r>
        </a:p>
      </dgm:t>
    </dgm:pt>
    <dgm:pt modelId="{64E0EA2C-5CE3-4AA5-83D8-97B9971271E5}" type="parTrans" cxnId="{13C7672E-CB41-453A-8EFB-00F23CDFA674}">
      <dgm:prSet/>
      <dgm:spPr/>
      <dgm:t>
        <a:bodyPr/>
        <a:lstStyle/>
        <a:p>
          <a:endParaRPr lang="en-US"/>
        </a:p>
      </dgm:t>
    </dgm:pt>
    <dgm:pt modelId="{11F33895-0525-48A0-BC87-69E592657539}" type="sibTrans" cxnId="{13C7672E-CB41-453A-8EFB-00F23CDFA674}">
      <dgm:prSet/>
      <dgm:spPr/>
      <dgm:t>
        <a:bodyPr/>
        <a:lstStyle/>
        <a:p>
          <a:endParaRPr lang="en-US"/>
        </a:p>
      </dgm:t>
    </dgm:pt>
    <dgm:pt modelId="{F727AC15-B08A-4194-A1BC-CBCE2A2294F1}">
      <dgm:prSet phldrT="[Text]" custT="1"/>
      <dgm:spPr>
        <a:solidFill>
          <a:schemeClr val="accent2">
            <a:lumMod val="40000"/>
            <a:lumOff val="60000"/>
          </a:schemeClr>
        </a:solidFill>
      </dgm:spPr>
      <dgm:t>
        <a:bodyPr/>
        <a:lstStyle/>
        <a:p>
          <a:r>
            <a:rPr lang="en-US" sz="2400" dirty="0">
              <a:solidFill>
                <a:schemeClr val="tx1"/>
              </a:solidFill>
            </a:rPr>
            <a:t>Made by people who are employees, who have access to computer systems or documents, but who cannot testify as to how the information was entered onto the systems, as it may have been done by other people in the </a:t>
          </a:r>
          <a:r>
            <a:rPr lang="en-US" sz="2400" dirty="0" err="1">
              <a:solidFill>
                <a:schemeClr val="tx1"/>
              </a:solidFill>
            </a:rPr>
            <a:t>organisation</a:t>
          </a:r>
          <a:endParaRPr lang="en-US" sz="2400" dirty="0">
            <a:solidFill>
              <a:schemeClr val="tx1"/>
            </a:solidFill>
          </a:endParaRPr>
        </a:p>
      </dgm:t>
    </dgm:pt>
    <dgm:pt modelId="{BCBC6B23-D435-4AF1-BC8A-611ED89185A7}" type="parTrans" cxnId="{AD1437F8-A587-4C49-90A1-235648C3195F}">
      <dgm:prSet/>
      <dgm:spPr/>
      <dgm:t>
        <a:bodyPr/>
        <a:lstStyle/>
        <a:p>
          <a:endParaRPr lang="en-US"/>
        </a:p>
      </dgm:t>
    </dgm:pt>
    <dgm:pt modelId="{45CC7A3A-1CEC-4C9B-AC55-4A8B2F42B6D5}" type="sibTrans" cxnId="{AD1437F8-A587-4C49-90A1-235648C3195F}">
      <dgm:prSet/>
      <dgm:spPr/>
      <dgm:t>
        <a:bodyPr/>
        <a:lstStyle/>
        <a:p>
          <a:endParaRPr lang="en-US"/>
        </a:p>
      </dgm:t>
    </dgm:pt>
    <dgm:pt modelId="{41006F01-546E-476B-88C5-60161F2CD436}">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Expert Witness </a:t>
          </a:r>
        </a:p>
      </dgm:t>
    </dgm:pt>
    <dgm:pt modelId="{3C83183E-5555-40B2-9B49-7B3A6F027216}" type="parTrans" cxnId="{2564ECE7-1AC0-4D43-BF2C-DC8B8F02E8F7}">
      <dgm:prSet/>
      <dgm:spPr/>
      <dgm:t>
        <a:bodyPr/>
        <a:lstStyle/>
        <a:p>
          <a:endParaRPr lang="en-US"/>
        </a:p>
      </dgm:t>
    </dgm:pt>
    <dgm:pt modelId="{98A3CFA8-EBAF-4305-87D3-4E215E224FD2}" type="sibTrans" cxnId="{2564ECE7-1AC0-4D43-BF2C-DC8B8F02E8F7}">
      <dgm:prSet/>
      <dgm:spPr/>
      <dgm:t>
        <a:bodyPr/>
        <a:lstStyle/>
        <a:p>
          <a:endParaRPr lang="en-US"/>
        </a:p>
      </dgm:t>
    </dgm:pt>
    <dgm:pt modelId="{669A82B9-2913-4656-93C5-E06A102C6C6F}">
      <dgm:prSet phldrT="[Text]" custT="1"/>
      <dgm:spPr/>
      <dgm:t>
        <a:bodyPr/>
        <a:lstStyle/>
        <a:p>
          <a:r>
            <a:rPr lang="en-US" sz="2400" dirty="0">
              <a:solidFill>
                <a:schemeClr val="tx1"/>
              </a:solidFill>
            </a:rPr>
            <a:t>Includes analysis and comments and can include personal opinion within their professional remit</a:t>
          </a:r>
        </a:p>
      </dgm:t>
    </dgm:pt>
    <dgm:pt modelId="{355E5B1F-02DB-43A8-8ECD-7BA30CA73674}" type="parTrans" cxnId="{A1FB9CDB-655E-4C30-B92D-306743BFBC8E}">
      <dgm:prSet/>
      <dgm:spPr/>
      <dgm:t>
        <a:bodyPr/>
        <a:lstStyle/>
        <a:p>
          <a:endParaRPr lang="en-US"/>
        </a:p>
      </dgm:t>
    </dgm:pt>
    <dgm:pt modelId="{44DB2AFE-5AA3-4E5B-8DED-FE039E4BED9B}" type="sibTrans" cxnId="{A1FB9CDB-655E-4C30-B92D-306743BFBC8E}">
      <dgm:prSet/>
      <dgm:spPr/>
      <dgm:t>
        <a:bodyPr/>
        <a:lstStyle/>
        <a:p>
          <a:endParaRPr lang="en-US"/>
        </a:p>
      </dgm:t>
    </dgm:pt>
    <dgm:pt modelId="{3BB2525D-CE37-4A7F-AF6E-6ADBBA2F5197}" type="pres">
      <dgm:prSet presAssocID="{C03F5F38-7C92-4EA9-97EC-1B32A79D0ED6}" presName="Name0" presStyleCnt="0">
        <dgm:presLayoutVars>
          <dgm:dir/>
          <dgm:animLvl val="lvl"/>
          <dgm:resizeHandles val="exact"/>
        </dgm:presLayoutVars>
      </dgm:prSet>
      <dgm:spPr/>
    </dgm:pt>
    <dgm:pt modelId="{789727F2-FAE5-4045-BDAE-E384EA651F57}" type="pres">
      <dgm:prSet presAssocID="{486BAEEA-CBC9-4644-904A-5C1D00C331FC}" presName="compositeNode" presStyleCnt="0">
        <dgm:presLayoutVars>
          <dgm:bulletEnabled val="1"/>
        </dgm:presLayoutVars>
      </dgm:prSet>
      <dgm:spPr/>
    </dgm:pt>
    <dgm:pt modelId="{7D16ED58-9086-438C-8225-FCF6B14BBDCB}" type="pres">
      <dgm:prSet presAssocID="{486BAEEA-CBC9-4644-904A-5C1D00C331FC}" presName="bgRect" presStyleLbl="node1" presStyleIdx="0" presStyleCnt="3" custScaleY="119097"/>
      <dgm:spPr/>
    </dgm:pt>
    <dgm:pt modelId="{BC9A38E6-574E-4E28-84DF-18B5BEAB0A6E}" type="pres">
      <dgm:prSet presAssocID="{486BAEEA-CBC9-4644-904A-5C1D00C331FC}" presName="parentNode" presStyleLbl="node1" presStyleIdx="0" presStyleCnt="3">
        <dgm:presLayoutVars>
          <dgm:chMax val="0"/>
          <dgm:bulletEnabled val="1"/>
        </dgm:presLayoutVars>
      </dgm:prSet>
      <dgm:spPr/>
    </dgm:pt>
    <dgm:pt modelId="{EB452FCC-E477-41B1-B710-D5A7A873CC7C}" type="pres">
      <dgm:prSet presAssocID="{486BAEEA-CBC9-4644-904A-5C1D00C331FC}" presName="childNode" presStyleLbl="node1" presStyleIdx="0" presStyleCnt="3">
        <dgm:presLayoutVars>
          <dgm:bulletEnabled val="1"/>
        </dgm:presLayoutVars>
      </dgm:prSet>
      <dgm:spPr/>
    </dgm:pt>
    <dgm:pt modelId="{1E8FFED3-C6CE-4EF1-A536-65939E9C7C5A}" type="pres">
      <dgm:prSet presAssocID="{9C53BDF9-C4D9-4A58-8123-30B96641D858}" presName="hSp" presStyleCnt="0"/>
      <dgm:spPr/>
    </dgm:pt>
    <dgm:pt modelId="{55A588B7-035E-4238-9593-DDC986AEBDBA}" type="pres">
      <dgm:prSet presAssocID="{9C53BDF9-C4D9-4A58-8123-30B96641D858}" presName="vProcSp" presStyleCnt="0"/>
      <dgm:spPr/>
    </dgm:pt>
    <dgm:pt modelId="{4AEBAD63-D5C4-4E82-A899-E6B1533EAF9D}" type="pres">
      <dgm:prSet presAssocID="{9C53BDF9-C4D9-4A58-8123-30B96641D858}" presName="vSp1" presStyleCnt="0"/>
      <dgm:spPr/>
    </dgm:pt>
    <dgm:pt modelId="{3FE9AEE2-6C87-4BF4-9317-0DA905980DD8}" type="pres">
      <dgm:prSet presAssocID="{9C53BDF9-C4D9-4A58-8123-30B96641D858}" presName="simulatedConn" presStyleLbl="solidFgAcc1" presStyleIdx="0" presStyleCnt="2"/>
      <dgm:spPr>
        <a:solidFill>
          <a:srgbClr val="002060"/>
        </a:solidFill>
        <a:ln>
          <a:solidFill>
            <a:schemeClr val="tx1"/>
          </a:solidFill>
        </a:ln>
      </dgm:spPr>
    </dgm:pt>
    <dgm:pt modelId="{02FFCDF9-ACC7-431D-90C2-98157D593105}" type="pres">
      <dgm:prSet presAssocID="{9C53BDF9-C4D9-4A58-8123-30B96641D858}" presName="vSp2" presStyleCnt="0"/>
      <dgm:spPr/>
    </dgm:pt>
    <dgm:pt modelId="{F0CEAC6A-DEE5-43EE-B28F-208E799FBE45}" type="pres">
      <dgm:prSet presAssocID="{9C53BDF9-C4D9-4A58-8123-30B96641D858}" presName="sibTrans" presStyleCnt="0"/>
      <dgm:spPr/>
    </dgm:pt>
    <dgm:pt modelId="{628BD408-356E-4DB9-AD14-8C77764F929A}" type="pres">
      <dgm:prSet presAssocID="{5EA30F77-0097-41AE-A469-495C57B3993F}" presName="compositeNode" presStyleCnt="0">
        <dgm:presLayoutVars>
          <dgm:bulletEnabled val="1"/>
        </dgm:presLayoutVars>
      </dgm:prSet>
      <dgm:spPr/>
    </dgm:pt>
    <dgm:pt modelId="{043CFDD4-948F-456C-9B04-67EF17B3FC88}" type="pres">
      <dgm:prSet presAssocID="{5EA30F77-0097-41AE-A469-495C57B3993F}" presName="bgRect" presStyleLbl="node1" presStyleIdx="1" presStyleCnt="3" custScaleY="120613"/>
      <dgm:spPr/>
    </dgm:pt>
    <dgm:pt modelId="{5798D4DD-0E57-46AB-AF7E-EDF22580E4D1}" type="pres">
      <dgm:prSet presAssocID="{5EA30F77-0097-41AE-A469-495C57B3993F}" presName="parentNode" presStyleLbl="node1" presStyleIdx="1" presStyleCnt="3">
        <dgm:presLayoutVars>
          <dgm:chMax val="0"/>
          <dgm:bulletEnabled val="1"/>
        </dgm:presLayoutVars>
      </dgm:prSet>
      <dgm:spPr/>
    </dgm:pt>
    <dgm:pt modelId="{68DE2429-DA52-4B2C-A3A0-C49B1CA49404}" type="pres">
      <dgm:prSet presAssocID="{5EA30F77-0097-41AE-A469-495C57B3993F}" presName="childNode" presStyleLbl="node1" presStyleIdx="1" presStyleCnt="3">
        <dgm:presLayoutVars>
          <dgm:bulletEnabled val="1"/>
        </dgm:presLayoutVars>
      </dgm:prSet>
      <dgm:spPr/>
    </dgm:pt>
    <dgm:pt modelId="{D3ACCDB8-6213-4592-83C1-B7D768F36FF0}" type="pres">
      <dgm:prSet presAssocID="{11F33895-0525-48A0-BC87-69E592657539}" presName="hSp" presStyleCnt="0"/>
      <dgm:spPr/>
    </dgm:pt>
    <dgm:pt modelId="{84EB53DD-F436-4E2B-BB2A-61BC0228E65B}" type="pres">
      <dgm:prSet presAssocID="{11F33895-0525-48A0-BC87-69E592657539}" presName="vProcSp" presStyleCnt="0"/>
      <dgm:spPr/>
    </dgm:pt>
    <dgm:pt modelId="{DEF9625F-DCC3-4C7A-B4DD-5ABFA318EE2D}" type="pres">
      <dgm:prSet presAssocID="{11F33895-0525-48A0-BC87-69E592657539}" presName="vSp1" presStyleCnt="0"/>
      <dgm:spPr/>
    </dgm:pt>
    <dgm:pt modelId="{8FC4049F-687C-43A4-9C88-2F4AE2CB33D6}" type="pres">
      <dgm:prSet presAssocID="{11F33895-0525-48A0-BC87-69E592657539}" presName="simulatedConn" presStyleLbl="solidFgAcc1" presStyleIdx="1" presStyleCnt="2"/>
      <dgm:spPr>
        <a:solidFill>
          <a:srgbClr val="002060"/>
        </a:solidFill>
        <a:ln>
          <a:solidFill>
            <a:schemeClr val="tx1"/>
          </a:solidFill>
        </a:ln>
      </dgm:spPr>
    </dgm:pt>
    <dgm:pt modelId="{5DDE9A80-E547-4FFC-B8DA-5583F60A7A7C}" type="pres">
      <dgm:prSet presAssocID="{11F33895-0525-48A0-BC87-69E592657539}" presName="vSp2" presStyleCnt="0"/>
      <dgm:spPr/>
    </dgm:pt>
    <dgm:pt modelId="{8937ED51-298E-48DA-AD74-FF4EBE4F5804}" type="pres">
      <dgm:prSet presAssocID="{11F33895-0525-48A0-BC87-69E592657539}" presName="sibTrans" presStyleCnt="0"/>
      <dgm:spPr/>
    </dgm:pt>
    <dgm:pt modelId="{12B4A44B-44CF-4F74-823D-37FFD10B76C9}" type="pres">
      <dgm:prSet presAssocID="{41006F01-546E-476B-88C5-60161F2CD436}" presName="compositeNode" presStyleCnt="0">
        <dgm:presLayoutVars>
          <dgm:bulletEnabled val="1"/>
        </dgm:presLayoutVars>
      </dgm:prSet>
      <dgm:spPr/>
    </dgm:pt>
    <dgm:pt modelId="{A5649509-561E-4FA7-A09C-C6703F0AFD03}" type="pres">
      <dgm:prSet presAssocID="{41006F01-546E-476B-88C5-60161F2CD436}" presName="bgRect" presStyleLbl="node1" presStyleIdx="2" presStyleCnt="3" custScaleY="120613"/>
      <dgm:spPr/>
    </dgm:pt>
    <dgm:pt modelId="{B006C94E-1DA4-4BA2-A285-5D6F7234200E}" type="pres">
      <dgm:prSet presAssocID="{41006F01-546E-476B-88C5-60161F2CD436}" presName="parentNode" presStyleLbl="node1" presStyleIdx="2" presStyleCnt="3">
        <dgm:presLayoutVars>
          <dgm:chMax val="0"/>
          <dgm:bulletEnabled val="1"/>
        </dgm:presLayoutVars>
      </dgm:prSet>
      <dgm:spPr/>
    </dgm:pt>
    <dgm:pt modelId="{5B6AE546-FEB2-41AE-AFF0-118FB9F6FF73}" type="pres">
      <dgm:prSet presAssocID="{41006F01-546E-476B-88C5-60161F2CD436}" presName="childNode" presStyleLbl="node1" presStyleIdx="2" presStyleCnt="3">
        <dgm:presLayoutVars>
          <dgm:bulletEnabled val="1"/>
        </dgm:presLayoutVars>
      </dgm:prSet>
      <dgm:spPr/>
    </dgm:pt>
  </dgm:ptLst>
  <dgm:cxnLst>
    <dgm:cxn modelId="{3D3E4829-9C2F-431F-A7B4-F07E3F457480}" type="presOf" srcId="{5EA30F77-0097-41AE-A469-495C57B3993F}" destId="{043CFDD4-948F-456C-9B04-67EF17B3FC88}" srcOrd="0" destOrd="0" presId="urn:microsoft.com/office/officeart/2005/8/layout/hProcess7"/>
    <dgm:cxn modelId="{D2D6E22A-8B5D-47D0-8F12-67DE60CE9AF0}" type="presOf" srcId="{F727AC15-B08A-4194-A1BC-CBCE2A2294F1}" destId="{68DE2429-DA52-4B2C-A3A0-C49B1CA49404}" srcOrd="0" destOrd="0" presId="urn:microsoft.com/office/officeart/2005/8/layout/hProcess7"/>
    <dgm:cxn modelId="{13C7672E-CB41-453A-8EFB-00F23CDFA674}" srcId="{C03F5F38-7C92-4EA9-97EC-1B32A79D0ED6}" destId="{5EA30F77-0097-41AE-A469-495C57B3993F}" srcOrd="1" destOrd="0" parTransId="{64E0EA2C-5CE3-4AA5-83D8-97B9971271E5}" sibTransId="{11F33895-0525-48A0-BC87-69E592657539}"/>
    <dgm:cxn modelId="{FF113647-A38B-49B5-92A4-0C0B84B7374E}" type="presOf" srcId="{C03F5F38-7C92-4EA9-97EC-1B32A79D0ED6}" destId="{3BB2525D-CE37-4A7F-AF6E-6ADBBA2F5197}" srcOrd="0" destOrd="0" presId="urn:microsoft.com/office/officeart/2005/8/layout/hProcess7"/>
    <dgm:cxn modelId="{A5440E53-A472-4C00-83CA-BF99544C2D8E}" type="presOf" srcId="{41006F01-546E-476B-88C5-60161F2CD436}" destId="{A5649509-561E-4FA7-A09C-C6703F0AFD03}" srcOrd="0" destOrd="0" presId="urn:microsoft.com/office/officeart/2005/8/layout/hProcess7"/>
    <dgm:cxn modelId="{61B0BC84-1E68-402D-94C2-320E932B1EEB}" srcId="{C03F5F38-7C92-4EA9-97EC-1B32A79D0ED6}" destId="{486BAEEA-CBC9-4644-904A-5C1D00C331FC}" srcOrd="0" destOrd="0" parTransId="{72B6CD1E-D759-47E2-9818-843F4EC363A8}" sibTransId="{9C53BDF9-C4D9-4A58-8123-30B96641D858}"/>
    <dgm:cxn modelId="{6B198385-6789-43D6-A6D0-AD52BAFB2293}" type="presOf" srcId="{669A82B9-2913-4656-93C5-E06A102C6C6F}" destId="{5B6AE546-FEB2-41AE-AFF0-118FB9F6FF73}" srcOrd="0" destOrd="0" presId="urn:microsoft.com/office/officeart/2005/8/layout/hProcess7"/>
    <dgm:cxn modelId="{75779196-3525-4A3F-85B7-CA37A953F192}" type="presOf" srcId="{41006F01-546E-476B-88C5-60161F2CD436}" destId="{B006C94E-1DA4-4BA2-A285-5D6F7234200E}" srcOrd="1" destOrd="0" presId="urn:microsoft.com/office/officeart/2005/8/layout/hProcess7"/>
    <dgm:cxn modelId="{A1B743C0-70B7-4670-807B-B72495CA641B}" type="presOf" srcId="{8EAC940C-BE54-4E4F-A6B1-F8A5ABEEADF9}" destId="{EB452FCC-E477-41B1-B710-D5A7A873CC7C}" srcOrd="0" destOrd="0" presId="urn:microsoft.com/office/officeart/2005/8/layout/hProcess7"/>
    <dgm:cxn modelId="{8D96C2D3-6829-4735-8816-C1F8191EAF10}" type="presOf" srcId="{5EA30F77-0097-41AE-A469-495C57B3993F}" destId="{5798D4DD-0E57-46AB-AF7E-EDF22580E4D1}" srcOrd="1" destOrd="0" presId="urn:microsoft.com/office/officeart/2005/8/layout/hProcess7"/>
    <dgm:cxn modelId="{A1FB9CDB-655E-4C30-B92D-306743BFBC8E}" srcId="{41006F01-546E-476B-88C5-60161F2CD436}" destId="{669A82B9-2913-4656-93C5-E06A102C6C6F}" srcOrd="0" destOrd="0" parTransId="{355E5B1F-02DB-43A8-8ECD-7BA30CA73674}" sibTransId="{44DB2AFE-5AA3-4E5B-8DED-FE039E4BED9B}"/>
    <dgm:cxn modelId="{2564ECE7-1AC0-4D43-BF2C-DC8B8F02E8F7}" srcId="{C03F5F38-7C92-4EA9-97EC-1B32A79D0ED6}" destId="{41006F01-546E-476B-88C5-60161F2CD436}" srcOrd="2" destOrd="0" parTransId="{3C83183E-5555-40B2-9B49-7B3A6F027216}" sibTransId="{98A3CFA8-EBAF-4305-87D3-4E215E224FD2}"/>
    <dgm:cxn modelId="{54B2B4EF-6FC0-44E4-A255-66677B5181EE}" type="presOf" srcId="{486BAEEA-CBC9-4644-904A-5C1D00C331FC}" destId="{7D16ED58-9086-438C-8225-FCF6B14BBDCB}" srcOrd="0" destOrd="0" presId="urn:microsoft.com/office/officeart/2005/8/layout/hProcess7"/>
    <dgm:cxn modelId="{1FAF9EF3-68AD-40A0-807C-EAC4B0B0F895}" type="presOf" srcId="{486BAEEA-CBC9-4644-904A-5C1D00C331FC}" destId="{BC9A38E6-574E-4E28-84DF-18B5BEAB0A6E}" srcOrd="1" destOrd="0" presId="urn:microsoft.com/office/officeart/2005/8/layout/hProcess7"/>
    <dgm:cxn modelId="{BDD123F4-23F3-49A5-8F54-0500606CE40B}" srcId="{486BAEEA-CBC9-4644-904A-5C1D00C331FC}" destId="{8EAC940C-BE54-4E4F-A6B1-F8A5ABEEADF9}" srcOrd="0" destOrd="0" parTransId="{473B66A0-1B1A-4258-87EE-FF7079F4A8C9}" sibTransId="{3D45E4A7-405A-4C71-91C7-125CF1B24986}"/>
    <dgm:cxn modelId="{AD1437F8-A587-4C49-90A1-235648C3195F}" srcId="{5EA30F77-0097-41AE-A469-495C57B3993F}" destId="{F727AC15-B08A-4194-A1BC-CBCE2A2294F1}" srcOrd="0" destOrd="0" parTransId="{BCBC6B23-D435-4AF1-BC8A-611ED89185A7}" sibTransId="{45CC7A3A-1CEC-4C9B-AC55-4A8B2F42B6D5}"/>
    <dgm:cxn modelId="{026293F9-8A22-4EC1-8C82-DA6140787388}" type="presParOf" srcId="{3BB2525D-CE37-4A7F-AF6E-6ADBBA2F5197}" destId="{789727F2-FAE5-4045-BDAE-E384EA651F57}" srcOrd="0" destOrd="0" presId="urn:microsoft.com/office/officeart/2005/8/layout/hProcess7"/>
    <dgm:cxn modelId="{207953D1-18EB-49C6-8616-025938DD10FC}" type="presParOf" srcId="{789727F2-FAE5-4045-BDAE-E384EA651F57}" destId="{7D16ED58-9086-438C-8225-FCF6B14BBDCB}" srcOrd="0" destOrd="0" presId="urn:microsoft.com/office/officeart/2005/8/layout/hProcess7"/>
    <dgm:cxn modelId="{8247CB0F-C0EE-4ADF-8AF0-1846D67CEC30}" type="presParOf" srcId="{789727F2-FAE5-4045-BDAE-E384EA651F57}" destId="{BC9A38E6-574E-4E28-84DF-18B5BEAB0A6E}" srcOrd="1" destOrd="0" presId="urn:microsoft.com/office/officeart/2005/8/layout/hProcess7"/>
    <dgm:cxn modelId="{571E0CB6-FD83-4F16-99C3-7CDFFA8F1CFF}" type="presParOf" srcId="{789727F2-FAE5-4045-BDAE-E384EA651F57}" destId="{EB452FCC-E477-41B1-B710-D5A7A873CC7C}" srcOrd="2" destOrd="0" presId="urn:microsoft.com/office/officeart/2005/8/layout/hProcess7"/>
    <dgm:cxn modelId="{FBF8EF32-26B8-4BF8-9BA8-50B6B8195260}" type="presParOf" srcId="{3BB2525D-CE37-4A7F-AF6E-6ADBBA2F5197}" destId="{1E8FFED3-C6CE-4EF1-A536-65939E9C7C5A}" srcOrd="1" destOrd="0" presId="urn:microsoft.com/office/officeart/2005/8/layout/hProcess7"/>
    <dgm:cxn modelId="{7D699FA8-B0C3-4FCE-972E-FEA595FF3C2E}" type="presParOf" srcId="{3BB2525D-CE37-4A7F-AF6E-6ADBBA2F5197}" destId="{55A588B7-035E-4238-9593-DDC986AEBDBA}" srcOrd="2" destOrd="0" presId="urn:microsoft.com/office/officeart/2005/8/layout/hProcess7"/>
    <dgm:cxn modelId="{F4E1CDD8-6AEF-40F4-8520-2E8EAB952EC6}" type="presParOf" srcId="{55A588B7-035E-4238-9593-DDC986AEBDBA}" destId="{4AEBAD63-D5C4-4E82-A899-E6B1533EAF9D}" srcOrd="0" destOrd="0" presId="urn:microsoft.com/office/officeart/2005/8/layout/hProcess7"/>
    <dgm:cxn modelId="{348C7608-4512-43AE-9EF7-6A77CB626D92}" type="presParOf" srcId="{55A588B7-035E-4238-9593-DDC986AEBDBA}" destId="{3FE9AEE2-6C87-4BF4-9317-0DA905980DD8}" srcOrd="1" destOrd="0" presId="urn:microsoft.com/office/officeart/2005/8/layout/hProcess7"/>
    <dgm:cxn modelId="{BE9CF2D6-988B-4AB7-867B-4C44346F0E0C}" type="presParOf" srcId="{55A588B7-035E-4238-9593-DDC986AEBDBA}" destId="{02FFCDF9-ACC7-431D-90C2-98157D593105}" srcOrd="2" destOrd="0" presId="urn:microsoft.com/office/officeart/2005/8/layout/hProcess7"/>
    <dgm:cxn modelId="{F24BCA7F-17D5-40E4-B7F1-38A715459AEF}" type="presParOf" srcId="{3BB2525D-CE37-4A7F-AF6E-6ADBBA2F5197}" destId="{F0CEAC6A-DEE5-43EE-B28F-208E799FBE45}" srcOrd="3" destOrd="0" presId="urn:microsoft.com/office/officeart/2005/8/layout/hProcess7"/>
    <dgm:cxn modelId="{670D648C-B73E-4773-952A-020062E85C15}" type="presParOf" srcId="{3BB2525D-CE37-4A7F-AF6E-6ADBBA2F5197}" destId="{628BD408-356E-4DB9-AD14-8C77764F929A}" srcOrd="4" destOrd="0" presId="urn:microsoft.com/office/officeart/2005/8/layout/hProcess7"/>
    <dgm:cxn modelId="{E503BFF6-5D4F-462A-9007-941092721395}" type="presParOf" srcId="{628BD408-356E-4DB9-AD14-8C77764F929A}" destId="{043CFDD4-948F-456C-9B04-67EF17B3FC88}" srcOrd="0" destOrd="0" presId="urn:microsoft.com/office/officeart/2005/8/layout/hProcess7"/>
    <dgm:cxn modelId="{9CDBE17E-C8BB-4C35-848D-9D6653725812}" type="presParOf" srcId="{628BD408-356E-4DB9-AD14-8C77764F929A}" destId="{5798D4DD-0E57-46AB-AF7E-EDF22580E4D1}" srcOrd="1" destOrd="0" presId="urn:microsoft.com/office/officeart/2005/8/layout/hProcess7"/>
    <dgm:cxn modelId="{A0EF6D27-9E8F-46AA-BA9F-69A70AC2A140}" type="presParOf" srcId="{628BD408-356E-4DB9-AD14-8C77764F929A}" destId="{68DE2429-DA52-4B2C-A3A0-C49B1CA49404}" srcOrd="2" destOrd="0" presId="urn:microsoft.com/office/officeart/2005/8/layout/hProcess7"/>
    <dgm:cxn modelId="{354C10A7-66D2-4871-9D43-9CB541F5EEDB}" type="presParOf" srcId="{3BB2525D-CE37-4A7F-AF6E-6ADBBA2F5197}" destId="{D3ACCDB8-6213-4592-83C1-B7D768F36FF0}" srcOrd="5" destOrd="0" presId="urn:microsoft.com/office/officeart/2005/8/layout/hProcess7"/>
    <dgm:cxn modelId="{C07FB114-0856-4423-8284-56A9733AA22B}" type="presParOf" srcId="{3BB2525D-CE37-4A7F-AF6E-6ADBBA2F5197}" destId="{84EB53DD-F436-4E2B-BB2A-61BC0228E65B}" srcOrd="6" destOrd="0" presId="urn:microsoft.com/office/officeart/2005/8/layout/hProcess7"/>
    <dgm:cxn modelId="{FFD81012-960D-44A4-9D2B-272F984B574F}" type="presParOf" srcId="{84EB53DD-F436-4E2B-BB2A-61BC0228E65B}" destId="{DEF9625F-DCC3-4C7A-B4DD-5ABFA318EE2D}" srcOrd="0" destOrd="0" presId="urn:microsoft.com/office/officeart/2005/8/layout/hProcess7"/>
    <dgm:cxn modelId="{BCE8CD6B-BD77-405B-B8A0-CB0D03E21BDB}" type="presParOf" srcId="{84EB53DD-F436-4E2B-BB2A-61BC0228E65B}" destId="{8FC4049F-687C-43A4-9C88-2F4AE2CB33D6}" srcOrd="1" destOrd="0" presId="urn:microsoft.com/office/officeart/2005/8/layout/hProcess7"/>
    <dgm:cxn modelId="{BF31FBA9-DA1F-4144-B5E9-05F08E8C2EE6}" type="presParOf" srcId="{84EB53DD-F436-4E2B-BB2A-61BC0228E65B}" destId="{5DDE9A80-E547-4FFC-B8DA-5583F60A7A7C}" srcOrd="2" destOrd="0" presId="urn:microsoft.com/office/officeart/2005/8/layout/hProcess7"/>
    <dgm:cxn modelId="{8B495833-F3B8-4EED-8840-EEA20855F4A2}" type="presParOf" srcId="{3BB2525D-CE37-4A7F-AF6E-6ADBBA2F5197}" destId="{8937ED51-298E-48DA-AD74-FF4EBE4F5804}" srcOrd="7" destOrd="0" presId="urn:microsoft.com/office/officeart/2005/8/layout/hProcess7"/>
    <dgm:cxn modelId="{FADF3D36-9D35-4794-9398-AA2DDA330559}" type="presParOf" srcId="{3BB2525D-CE37-4A7F-AF6E-6ADBBA2F5197}" destId="{12B4A44B-44CF-4F74-823D-37FFD10B76C9}" srcOrd="8" destOrd="0" presId="urn:microsoft.com/office/officeart/2005/8/layout/hProcess7"/>
    <dgm:cxn modelId="{5BF7133D-1676-482D-A479-5CA3B2F41075}" type="presParOf" srcId="{12B4A44B-44CF-4F74-823D-37FFD10B76C9}" destId="{A5649509-561E-4FA7-A09C-C6703F0AFD03}" srcOrd="0" destOrd="0" presId="urn:microsoft.com/office/officeart/2005/8/layout/hProcess7"/>
    <dgm:cxn modelId="{F91902F9-D950-4F62-9D76-5AFE1DE505AD}" type="presParOf" srcId="{12B4A44B-44CF-4F74-823D-37FFD10B76C9}" destId="{B006C94E-1DA4-4BA2-A285-5D6F7234200E}" srcOrd="1" destOrd="0" presId="urn:microsoft.com/office/officeart/2005/8/layout/hProcess7"/>
    <dgm:cxn modelId="{6DDD897B-BA6D-4936-A40C-E5F36BD5381E}" type="presParOf" srcId="{12B4A44B-44CF-4F74-823D-37FFD10B76C9}" destId="{5B6AE546-FEB2-41AE-AFF0-118FB9F6FF7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F40661A-F185-4E58-802B-CCBD57BCE955}" type="doc">
      <dgm:prSet loTypeId="urn:microsoft.com/office/officeart/2005/8/layout/process1" loCatId="process" qsTypeId="urn:microsoft.com/office/officeart/2005/8/quickstyle/simple1" qsCatId="simple" csTypeId="urn:microsoft.com/office/officeart/2005/8/colors/accent1_2" csCatId="accent1" phldr="1"/>
      <dgm:spPr/>
    </dgm:pt>
    <dgm:pt modelId="{2DA944D3-EBA8-4BD8-A09C-47CAD8FCFD24}">
      <dgm:prSet phldrT="[Text]" custT="1"/>
      <dgm:spPr>
        <a:solidFill>
          <a:schemeClr val="accent3">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witness statement must only record what the witness has experienced through his/her senses</a:t>
          </a:r>
        </a:p>
      </dgm:t>
    </dgm:pt>
    <dgm:pt modelId="{499C9FA9-8686-4F22-9DA4-6DC3318F6EBA}" type="parTrans" cxnId="{F2366112-B06B-4C7C-9034-53C44109AD82}">
      <dgm:prSet/>
      <dgm:spPr/>
      <dgm:t>
        <a:bodyPr/>
        <a:lstStyle/>
        <a:p>
          <a:endParaRPr lang="en-US"/>
        </a:p>
      </dgm:t>
    </dgm:pt>
    <dgm:pt modelId="{07982CB8-648C-4D4B-9C32-B9ADF633A5AD}" type="sibTrans" cxnId="{F2366112-B06B-4C7C-9034-53C44109AD82}">
      <dgm:prSet/>
      <dgm:spPr>
        <a:solidFill>
          <a:srgbClr val="002060"/>
        </a:solidFill>
        <a:ln>
          <a:solidFill>
            <a:schemeClr val="tx1"/>
          </a:solidFill>
        </a:ln>
      </dgm:spPr>
      <dgm:t>
        <a:bodyPr/>
        <a:lstStyle/>
        <a:p>
          <a:endParaRPr lang="en-US"/>
        </a:p>
      </dgm:t>
    </dgm:pt>
    <dgm:pt modelId="{4B2D1C88-A906-414B-9A34-8314BDB40C49}">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Opinion should not be recorded unless expert opinion</a:t>
          </a:r>
        </a:p>
      </dgm:t>
    </dgm:pt>
    <dgm:pt modelId="{D3DA5C1C-016F-436F-904A-6671D5E079A0}" type="parTrans" cxnId="{6E3187DB-4B20-4FDB-85EC-5F94202CC9C2}">
      <dgm:prSet/>
      <dgm:spPr/>
      <dgm:t>
        <a:bodyPr/>
        <a:lstStyle/>
        <a:p>
          <a:endParaRPr lang="en-US"/>
        </a:p>
      </dgm:t>
    </dgm:pt>
    <dgm:pt modelId="{B509AF6E-E6D5-4781-8721-660629DE70E0}" type="sibTrans" cxnId="{6E3187DB-4B20-4FDB-85EC-5F94202CC9C2}">
      <dgm:prSet/>
      <dgm:spPr/>
      <dgm:t>
        <a:bodyPr/>
        <a:lstStyle/>
        <a:p>
          <a:endParaRPr lang="en-US"/>
        </a:p>
      </dgm:t>
    </dgm:pt>
    <dgm:pt modelId="{703B97E5-0FF0-4D44-888C-6C63A4D84AED}" type="pres">
      <dgm:prSet presAssocID="{8F40661A-F185-4E58-802B-CCBD57BCE955}" presName="Name0" presStyleCnt="0">
        <dgm:presLayoutVars>
          <dgm:dir/>
          <dgm:resizeHandles val="exact"/>
        </dgm:presLayoutVars>
      </dgm:prSet>
      <dgm:spPr/>
    </dgm:pt>
    <dgm:pt modelId="{20E16A99-14A7-45AD-A7B2-AC224A44D68A}" type="pres">
      <dgm:prSet presAssocID="{2DA944D3-EBA8-4BD8-A09C-47CAD8FCFD24}" presName="node" presStyleLbl="node1" presStyleIdx="0" presStyleCnt="2">
        <dgm:presLayoutVars>
          <dgm:bulletEnabled val="1"/>
        </dgm:presLayoutVars>
      </dgm:prSet>
      <dgm:spPr/>
    </dgm:pt>
    <dgm:pt modelId="{C326E172-BC36-4DB9-BECF-DB63FB2EB476}" type="pres">
      <dgm:prSet presAssocID="{07982CB8-648C-4D4B-9C32-B9ADF633A5AD}" presName="sibTrans" presStyleLbl="sibTrans2D1" presStyleIdx="0" presStyleCnt="1"/>
      <dgm:spPr/>
    </dgm:pt>
    <dgm:pt modelId="{4AFA5027-E10F-45B3-A6CF-54C1701655AB}" type="pres">
      <dgm:prSet presAssocID="{07982CB8-648C-4D4B-9C32-B9ADF633A5AD}" presName="connectorText" presStyleLbl="sibTrans2D1" presStyleIdx="0" presStyleCnt="1"/>
      <dgm:spPr/>
    </dgm:pt>
    <dgm:pt modelId="{C66BE199-EC20-40DF-8DA5-D2AFDA7B037C}" type="pres">
      <dgm:prSet presAssocID="{4B2D1C88-A906-414B-9A34-8314BDB40C49}" presName="node" presStyleLbl="node1" presStyleIdx="1" presStyleCnt="2">
        <dgm:presLayoutVars>
          <dgm:bulletEnabled val="1"/>
        </dgm:presLayoutVars>
      </dgm:prSet>
      <dgm:spPr/>
    </dgm:pt>
  </dgm:ptLst>
  <dgm:cxnLst>
    <dgm:cxn modelId="{DDCECE0F-FDC6-4E28-AA8E-4FEBDB445FF7}" type="presOf" srcId="{8F40661A-F185-4E58-802B-CCBD57BCE955}" destId="{703B97E5-0FF0-4D44-888C-6C63A4D84AED}" srcOrd="0" destOrd="0" presId="urn:microsoft.com/office/officeart/2005/8/layout/process1"/>
    <dgm:cxn modelId="{F2366112-B06B-4C7C-9034-53C44109AD82}" srcId="{8F40661A-F185-4E58-802B-CCBD57BCE955}" destId="{2DA944D3-EBA8-4BD8-A09C-47CAD8FCFD24}" srcOrd="0" destOrd="0" parTransId="{499C9FA9-8686-4F22-9DA4-6DC3318F6EBA}" sibTransId="{07982CB8-648C-4D4B-9C32-B9ADF633A5AD}"/>
    <dgm:cxn modelId="{DCA53F91-07AE-4256-A274-848152CEE96C}" type="presOf" srcId="{07982CB8-648C-4D4B-9C32-B9ADF633A5AD}" destId="{C326E172-BC36-4DB9-BECF-DB63FB2EB476}" srcOrd="0" destOrd="0" presId="urn:microsoft.com/office/officeart/2005/8/layout/process1"/>
    <dgm:cxn modelId="{1E8B60A7-51FC-48DC-842C-0D12415C1654}" type="presOf" srcId="{4B2D1C88-A906-414B-9A34-8314BDB40C49}" destId="{C66BE199-EC20-40DF-8DA5-D2AFDA7B037C}" srcOrd="0" destOrd="0" presId="urn:microsoft.com/office/officeart/2005/8/layout/process1"/>
    <dgm:cxn modelId="{CCD80BCD-2F1C-4778-8700-6C5D7F73F922}" type="presOf" srcId="{2DA944D3-EBA8-4BD8-A09C-47CAD8FCFD24}" destId="{20E16A99-14A7-45AD-A7B2-AC224A44D68A}" srcOrd="0" destOrd="0" presId="urn:microsoft.com/office/officeart/2005/8/layout/process1"/>
    <dgm:cxn modelId="{0CA1B4D5-09F0-4A11-A5C9-A82BFFF802BE}" type="presOf" srcId="{07982CB8-648C-4D4B-9C32-B9ADF633A5AD}" destId="{4AFA5027-E10F-45B3-A6CF-54C1701655AB}" srcOrd="1" destOrd="0" presId="urn:microsoft.com/office/officeart/2005/8/layout/process1"/>
    <dgm:cxn modelId="{6E3187DB-4B20-4FDB-85EC-5F94202CC9C2}" srcId="{8F40661A-F185-4E58-802B-CCBD57BCE955}" destId="{4B2D1C88-A906-414B-9A34-8314BDB40C49}" srcOrd="1" destOrd="0" parTransId="{D3DA5C1C-016F-436F-904A-6671D5E079A0}" sibTransId="{B509AF6E-E6D5-4781-8721-660629DE70E0}"/>
    <dgm:cxn modelId="{5E94F6BB-1AFF-4435-82C2-BDC6D0B2E6E1}" type="presParOf" srcId="{703B97E5-0FF0-4D44-888C-6C63A4D84AED}" destId="{20E16A99-14A7-45AD-A7B2-AC224A44D68A}" srcOrd="0" destOrd="0" presId="urn:microsoft.com/office/officeart/2005/8/layout/process1"/>
    <dgm:cxn modelId="{B6C6E580-48F8-428D-97F4-3655DF53C5A0}" type="presParOf" srcId="{703B97E5-0FF0-4D44-888C-6C63A4D84AED}" destId="{C326E172-BC36-4DB9-BECF-DB63FB2EB476}" srcOrd="1" destOrd="0" presId="urn:microsoft.com/office/officeart/2005/8/layout/process1"/>
    <dgm:cxn modelId="{BDCE6BA7-8BBF-4588-BA4B-0E2DA3D82653}" type="presParOf" srcId="{C326E172-BC36-4DB9-BECF-DB63FB2EB476}" destId="{4AFA5027-E10F-45B3-A6CF-54C1701655AB}" srcOrd="0" destOrd="0" presId="urn:microsoft.com/office/officeart/2005/8/layout/process1"/>
    <dgm:cxn modelId="{CC6A2437-CE2B-4E3A-8EBB-A147E2DBE640}" type="presParOf" srcId="{703B97E5-0FF0-4D44-888C-6C63A4D84AED}" destId="{C66BE199-EC20-40DF-8DA5-D2AFDA7B037C}"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0D65FF9-DD2C-4D67-9CD6-DD45CFA1010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D6C697D0-F175-410C-AC2F-1B10B824E64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Written by the interviewing officer after they have interviewed the witness &amp; they have agreed the facts together that are to be recorded</a:t>
          </a:r>
        </a:p>
      </dgm:t>
    </dgm:pt>
    <dgm:pt modelId="{478C89C7-61DD-468C-95DF-E4758EA458CA}" type="parTrans" cxnId="{530B948E-E151-4B83-864C-C3DB9CF1833F}">
      <dgm:prSet/>
      <dgm:spPr/>
      <dgm:t>
        <a:bodyPr/>
        <a:lstStyle/>
        <a:p>
          <a:endParaRPr lang="en-US"/>
        </a:p>
      </dgm:t>
    </dgm:pt>
    <dgm:pt modelId="{2D68435C-BD57-474D-BFD0-1A500A439E50}" type="sibTrans" cxnId="{530B948E-E151-4B83-864C-C3DB9CF1833F}">
      <dgm:prSet/>
      <dgm:spPr>
        <a:solidFill>
          <a:srgbClr val="002060">
            <a:alpha val="90000"/>
          </a:srgbClr>
        </a:solidFill>
        <a:ln>
          <a:solidFill>
            <a:schemeClr val="tx1">
              <a:alpha val="90000"/>
            </a:schemeClr>
          </a:solidFill>
        </a:ln>
      </dgm:spPr>
      <dgm:t>
        <a:bodyPr/>
        <a:lstStyle/>
        <a:p>
          <a:endParaRPr lang="en-US"/>
        </a:p>
      </dgm:t>
    </dgm:pt>
    <dgm:pt modelId="{8F3230D0-399A-436A-8239-FF022ECE40FA}">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Any reference to confidential information or sources in the witness statement should be avoided</a:t>
          </a:r>
        </a:p>
      </dgm:t>
    </dgm:pt>
    <dgm:pt modelId="{14E6CA02-2EE9-46D1-B6F1-8E3549AE9321}" type="parTrans" cxnId="{62B85BBD-A672-49AD-9F4D-6427A7299AB8}">
      <dgm:prSet/>
      <dgm:spPr/>
      <dgm:t>
        <a:bodyPr/>
        <a:lstStyle/>
        <a:p>
          <a:endParaRPr lang="en-US"/>
        </a:p>
      </dgm:t>
    </dgm:pt>
    <dgm:pt modelId="{2C9B8DA4-EC14-48F0-B4EC-DCDC1F4E5CDB}" type="sibTrans" cxnId="{62B85BBD-A672-49AD-9F4D-6427A7299AB8}">
      <dgm:prSet/>
      <dgm:spPr/>
      <dgm:t>
        <a:bodyPr/>
        <a:lstStyle/>
        <a:p>
          <a:endParaRPr lang="en-US"/>
        </a:p>
      </dgm:t>
    </dgm:pt>
    <dgm:pt modelId="{8FD1AE00-1F31-44D4-A7FF-FC20ABFCCB7C}" type="pres">
      <dgm:prSet presAssocID="{90D65FF9-DD2C-4D67-9CD6-DD45CFA10102}" presName="outerComposite" presStyleCnt="0">
        <dgm:presLayoutVars>
          <dgm:chMax val="5"/>
          <dgm:dir/>
          <dgm:resizeHandles val="exact"/>
        </dgm:presLayoutVars>
      </dgm:prSet>
      <dgm:spPr/>
    </dgm:pt>
    <dgm:pt modelId="{7AD23285-B91B-4B70-B624-369D7419E907}" type="pres">
      <dgm:prSet presAssocID="{90D65FF9-DD2C-4D67-9CD6-DD45CFA10102}" presName="dummyMaxCanvas" presStyleCnt="0">
        <dgm:presLayoutVars/>
      </dgm:prSet>
      <dgm:spPr/>
    </dgm:pt>
    <dgm:pt modelId="{06F7A002-E9DF-4A39-8C93-049F636D4DDE}" type="pres">
      <dgm:prSet presAssocID="{90D65FF9-DD2C-4D67-9CD6-DD45CFA10102}" presName="TwoNodes_1" presStyleLbl="node1" presStyleIdx="0" presStyleCnt="2">
        <dgm:presLayoutVars>
          <dgm:bulletEnabled val="1"/>
        </dgm:presLayoutVars>
      </dgm:prSet>
      <dgm:spPr/>
    </dgm:pt>
    <dgm:pt modelId="{8334E607-5E66-4683-BE12-8AA22F318399}" type="pres">
      <dgm:prSet presAssocID="{90D65FF9-DD2C-4D67-9CD6-DD45CFA10102}" presName="TwoNodes_2" presStyleLbl="node1" presStyleIdx="1" presStyleCnt="2">
        <dgm:presLayoutVars>
          <dgm:bulletEnabled val="1"/>
        </dgm:presLayoutVars>
      </dgm:prSet>
      <dgm:spPr/>
    </dgm:pt>
    <dgm:pt modelId="{081E7903-599D-480E-8237-2FD546403FA4}" type="pres">
      <dgm:prSet presAssocID="{90D65FF9-DD2C-4D67-9CD6-DD45CFA10102}" presName="TwoConn_1-2" presStyleLbl="fgAccFollowNode1" presStyleIdx="0" presStyleCnt="1">
        <dgm:presLayoutVars>
          <dgm:bulletEnabled val="1"/>
        </dgm:presLayoutVars>
      </dgm:prSet>
      <dgm:spPr/>
    </dgm:pt>
    <dgm:pt modelId="{B5578C00-838B-44FB-874D-10D582B2A18F}" type="pres">
      <dgm:prSet presAssocID="{90D65FF9-DD2C-4D67-9CD6-DD45CFA10102}" presName="TwoNodes_1_text" presStyleLbl="node1" presStyleIdx="1" presStyleCnt="2">
        <dgm:presLayoutVars>
          <dgm:bulletEnabled val="1"/>
        </dgm:presLayoutVars>
      </dgm:prSet>
      <dgm:spPr/>
    </dgm:pt>
    <dgm:pt modelId="{7749AAAB-25A9-43CF-ABB4-6C5F731DBAC1}" type="pres">
      <dgm:prSet presAssocID="{90D65FF9-DD2C-4D67-9CD6-DD45CFA10102}" presName="TwoNodes_2_text" presStyleLbl="node1" presStyleIdx="1" presStyleCnt="2">
        <dgm:presLayoutVars>
          <dgm:bulletEnabled val="1"/>
        </dgm:presLayoutVars>
      </dgm:prSet>
      <dgm:spPr/>
    </dgm:pt>
  </dgm:ptLst>
  <dgm:cxnLst>
    <dgm:cxn modelId="{5388D922-45FA-41ED-82C6-F737930CE9D7}" type="presOf" srcId="{8F3230D0-399A-436A-8239-FF022ECE40FA}" destId="{7749AAAB-25A9-43CF-ABB4-6C5F731DBAC1}" srcOrd="1" destOrd="0" presId="urn:microsoft.com/office/officeart/2005/8/layout/vProcess5"/>
    <dgm:cxn modelId="{4036AD38-AB64-4F84-AAC8-5AF91208A544}" type="presOf" srcId="{2D68435C-BD57-474D-BFD0-1A500A439E50}" destId="{081E7903-599D-480E-8237-2FD546403FA4}" srcOrd="0" destOrd="0" presId="urn:microsoft.com/office/officeart/2005/8/layout/vProcess5"/>
    <dgm:cxn modelId="{59CCE840-84EB-414A-BF4A-32F964362F01}" type="presOf" srcId="{D6C697D0-F175-410C-AC2F-1B10B824E64A}" destId="{06F7A002-E9DF-4A39-8C93-049F636D4DDE}" srcOrd="0" destOrd="0" presId="urn:microsoft.com/office/officeart/2005/8/layout/vProcess5"/>
    <dgm:cxn modelId="{530B948E-E151-4B83-864C-C3DB9CF1833F}" srcId="{90D65FF9-DD2C-4D67-9CD6-DD45CFA10102}" destId="{D6C697D0-F175-410C-AC2F-1B10B824E64A}" srcOrd="0" destOrd="0" parTransId="{478C89C7-61DD-468C-95DF-E4758EA458CA}" sibTransId="{2D68435C-BD57-474D-BFD0-1A500A439E50}"/>
    <dgm:cxn modelId="{520E0DBC-EC2A-4F58-9916-ECB2497B6411}" type="presOf" srcId="{90D65FF9-DD2C-4D67-9CD6-DD45CFA10102}" destId="{8FD1AE00-1F31-44D4-A7FF-FC20ABFCCB7C}" srcOrd="0" destOrd="0" presId="urn:microsoft.com/office/officeart/2005/8/layout/vProcess5"/>
    <dgm:cxn modelId="{62B85BBD-A672-49AD-9F4D-6427A7299AB8}" srcId="{90D65FF9-DD2C-4D67-9CD6-DD45CFA10102}" destId="{8F3230D0-399A-436A-8239-FF022ECE40FA}" srcOrd="1" destOrd="0" parTransId="{14E6CA02-2EE9-46D1-B6F1-8E3549AE9321}" sibTransId="{2C9B8DA4-EC14-48F0-B4EC-DCDC1F4E5CDB}"/>
    <dgm:cxn modelId="{BB0DB0E6-7597-4B98-B8F6-4847B823BBCA}" type="presOf" srcId="{8F3230D0-399A-436A-8239-FF022ECE40FA}" destId="{8334E607-5E66-4683-BE12-8AA22F318399}" srcOrd="0" destOrd="0" presId="urn:microsoft.com/office/officeart/2005/8/layout/vProcess5"/>
    <dgm:cxn modelId="{43C182F2-6B1E-4764-A06A-5F1A3EC065D5}" type="presOf" srcId="{D6C697D0-F175-410C-AC2F-1B10B824E64A}" destId="{B5578C00-838B-44FB-874D-10D582B2A18F}" srcOrd="1" destOrd="0" presId="urn:microsoft.com/office/officeart/2005/8/layout/vProcess5"/>
    <dgm:cxn modelId="{338AEE1C-EC06-4857-A0CE-05075E96C022}" type="presParOf" srcId="{8FD1AE00-1F31-44D4-A7FF-FC20ABFCCB7C}" destId="{7AD23285-B91B-4B70-B624-369D7419E907}" srcOrd="0" destOrd="0" presId="urn:microsoft.com/office/officeart/2005/8/layout/vProcess5"/>
    <dgm:cxn modelId="{4BDEBB59-F81D-4A77-810E-8C8C51DCA134}" type="presParOf" srcId="{8FD1AE00-1F31-44D4-A7FF-FC20ABFCCB7C}" destId="{06F7A002-E9DF-4A39-8C93-049F636D4DDE}" srcOrd="1" destOrd="0" presId="urn:microsoft.com/office/officeart/2005/8/layout/vProcess5"/>
    <dgm:cxn modelId="{86235350-A4B8-4357-9246-783801B259D8}" type="presParOf" srcId="{8FD1AE00-1F31-44D4-A7FF-FC20ABFCCB7C}" destId="{8334E607-5E66-4683-BE12-8AA22F318399}" srcOrd="2" destOrd="0" presId="urn:microsoft.com/office/officeart/2005/8/layout/vProcess5"/>
    <dgm:cxn modelId="{E690BC18-4C24-4C04-A52A-88E601871A02}" type="presParOf" srcId="{8FD1AE00-1F31-44D4-A7FF-FC20ABFCCB7C}" destId="{081E7903-599D-480E-8237-2FD546403FA4}" srcOrd="3" destOrd="0" presId="urn:microsoft.com/office/officeart/2005/8/layout/vProcess5"/>
    <dgm:cxn modelId="{7CD0CED0-EEC1-48F5-8A2D-930A4100C517}" type="presParOf" srcId="{8FD1AE00-1F31-44D4-A7FF-FC20ABFCCB7C}" destId="{B5578C00-838B-44FB-874D-10D582B2A18F}" srcOrd="4" destOrd="0" presId="urn:microsoft.com/office/officeart/2005/8/layout/vProcess5"/>
    <dgm:cxn modelId="{00AB1A3A-E961-42FC-80AD-017BD093F0CF}" type="presParOf" srcId="{8FD1AE00-1F31-44D4-A7FF-FC20ABFCCB7C}" destId="{7749AAAB-25A9-43CF-ABB4-6C5F731DBAC1}"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3F390A7-5578-4364-8B88-23D82B6CE23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5EFFBCB-2447-4C98-887E-1951093192BC}">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Outline to the witness the consequences of stating anything which is false or that he/she believes not to be true</a:t>
          </a:r>
        </a:p>
      </dgm:t>
    </dgm:pt>
    <dgm:pt modelId="{DC316A81-8BAB-4DAF-B6FF-E38A874DFADC}" type="parTrans" cxnId="{7F41F160-274E-40AC-B7D6-82DD47997163}">
      <dgm:prSet/>
      <dgm:spPr/>
      <dgm:t>
        <a:bodyPr/>
        <a:lstStyle/>
        <a:p>
          <a:endParaRPr lang="en-US"/>
        </a:p>
      </dgm:t>
    </dgm:pt>
    <dgm:pt modelId="{818A46B1-AE5C-4EB3-9B3B-F5C829749D8F}" type="sibTrans" cxnId="{7F41F160-274E-40AC-B7D6-82DD47997163}">
      <dgm:prSet/>
      <dgm:spPr>
        <a:solidFill>
          <a:srgbClr val="002060">
            <a:alpha val="90000"/>
          </a:srgbClr>
        </a:solidFill>
        <a:ln>
          <a:solidFill>
            <a:schemeClr val="tx1">
              <a:alpha val="90000"/>
            </a:schemeClr>
          </a:solidFill>
        </a:ln>
      </dgm:spPr>
      <dgm:t>
        <a:bodyPr/>
        <a:lstStyle/>
        <a:p>
          <a:endParaRPr lang="en-US"/>
        </a:p>
      </dgm:t>
    </dgm:pt>
    <dgm:pt modelId="{0ABDF766-6735-42A5-B934-29643812C05E}">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Draw the witness’s attention to  the need to sign a declaration to that effect at the end of the process</a:t>
          </a:r>
        </a:p>
      </dgm:t>
    </dgm:pt>
    <dgm:pt modelId="{121047E4-3433-40CC-87D9-81BCB8C4FAA3}" type="parTrans" cxnId="{286A9CB9-C951-491C-84FD-852BB429AB5F}">
      <dgm:prSet/>
      <dgm:spPr/>
      <dgm:t>
        <a:bodyPr/>
        <a:lstStyle/>
        <a:p>
          <a:endParaRPr lang="en-US"/>
        </a:p>
      </dgm:t>
    </dgm:pt>
    <dgm:pt modelId="{C72A6C18-D4D0-4580-AD4C-37B0CCE4000A}" type="sibTrans" cxnId="{286A9CB9-C951-491C-84FD-852BB429AB5F}">
      <dgm:prSet/>
      <dgm:spPr/>
      <dgm:t>
        <a:bodyPr/>
        <a:lstStyle/>
        <a:p>
          <a:endParaRPr lang="en-US"/>
        </a:p>
      </dgm:t>
    </dgm:pt>
    <dgm:pt modelId="{B34C18E0-5FA9-4725-AFC4-D94496A5AA99}" type="pres">
      <dgm:prSet presAssocID="{E3F390A7-5578-4364-8B88-23D82B6CE236}" presName="outerComposite" presStyleCnt="0">
        <dgm:presLayoutVars>
          <dgm:chMax val="5"/>
          <dgm:dir/>
          <dgm:resizeHandles val="exact"/>
        </dgm:presLayoutVars>
      </dgm:prSet>
      <dgm:spPr/>
    </dgm:pt>
    <dgm:pt modelId="{74936D3A-DDA2-4D08-865A-BEF8D3B1A3E5}" type="pres">
      <dgm:prSet presAssocID="{E3F390A7-5578-4364-8B88-23D82B6CE236}" presName="dummyMaxCanvas" presStyleCnt="0">
        <dgm:presLayoutVars/>
      </dgm:prSet>
      <dgm:spPr/>
    </dgm:pt>
    <dgm:pt modelId="{BE99462D-9C17-4D8F-983D-5CAC6F5C10A5}" type="pres">
      <dgm:prSet presAssocID="{E3F390A7-5578-4364-8B88-23D82B6CE236}" presName="TwoNodes_1" presStyleLbl="node1" presStyleIdx="0" presStyleCnt="2" custLinFactNeighborX="3424" custLinFactNeighborY="4756">
        <dgm:presLayoutVars>
          <dgm:bulletEnabled val="1"/>
        </dgm:presLayoutVars>
      </dgm:prSet>
      <dgm:spPr/>
    </dgm:pt>
    <dgm:pt modelId="{112ABEA2-34CB-4261-8FCF-F0BF2906D231}" type="pres">
      <dgm:prSet presAssocID="{E3F390A7-5578-4364-8B88-23D82B6CE236}" presName="TwoNodes_2" presStyleLbl="node1" presStyleIdx="1" presStyleCnt="2">
        <dgm:presLayoutVars>
          <dgm:bulletEnabled val="1"/>
        </dgm:presLayoutVars>
      </dgm:prSet>
      <dgm:spPr/>
    </dgm:pt>
    <dgm:pt modelId="{B8D03791-1CA8-45CC-A589-2B4E728F8ED8}" type="pres">
      <dgm:prSet presAssocID="{E3F390A7-5578-4364-8B88-23D82B6CE236}" presName="TwoConn_1-2" presStyleLbl="fgAccFollowNode1" presStyleIdx="0" presStyleCnt="1">
        <dgm:presLayoutVars>
          <dgm:bulletEnabled val="1"/>
        </dgm:presLayoutVars>
      </dgm:prSet>
      <dgm:spPr/>
    </dgm:pt>
    <dgm:pt modelId="{F126BC72-F5B8-4554-B86E-3281D116F856}" type="pres">
      <dgm:prSet presAssocID="{E3F390A7-5578-4364-8B88-23D82B6CE236}" presName="TwoNodes_1_text" presStyleLbl="node1" presStyleIdx="1" presStyleCnt="2">
        <dgm:presLayoutVars>
          <dgm:bulletEnabled val="1"/>
        </dgm:presLayoutVars>
      </dgm:prSet>
      <dgm:spPr/>
    </dgm:pt>
    <dgm:pt modelId="{7CD6F6DC-7117-42DE-8E97-5C3CCCA4AD7B}" type="pres">
      <dgm:prSet presAssocID="{E3F390A7-5578-4364-8B88-23D82B6CE236}" presName="TwoNodes_2_text" presStyleLbl="node1" presStyleIdx="1" presStyleCnt="2">
        <dgm:presLayoutVars>
          <dgm:bulletEnabled val="1"/>
        </dgm:presLayoutVars>
      </dgm:prSet>
      <dgm:spPr/>
    </dgm:pt>
  </dgm:ptLst>
  <dgm:cxnLst>
    <dgm:cxn modelId="{02BFE814-635B-4EAA-9183-6B61570D1032}" type="presOf" srcId="{818A46B1-AE5C-4EB3-9B3B-F5C829749D8F}" destId="{B8D03791-1CA8-45CC-A589-2B4E728F8ED8}" srcOrd="0" destOrd="0" presId="urn:microsoft.com/office/officeart/2005/8/layout/vProcess5"/>
    <dgm:cxn modelId="{1B088B2B-83A2-4B49-A90A-E0664548E009}" type="presOf" srcId="{0ABDF766-6735-42A5-B934-29643812C05E}" destId="{112ABEA2-34CB-4261-8FCF-F0BF2906D231}" srcOrd="0" destOrd="0" presId="urn:microsoft.com/office/officeart/2005/8/layout/vProcess5"/>
    <dgm:cxn modelId="{7F41F160-274E-40AC-B7D6-82DD47997163}" srcId="{E3F390A7-5578-4364-8B88-23D82B6CE236}" destId="{25EFFBCB-2447-4C98-887E-1951093192BC}" srcOrd="0" destOrd="0" parTransId="{DC316A81-8BAB-4DAF-B6FF-E38A874DFADC}" sibTransId="{818A46B1-AE5C-4EB3-9B3B-F5C829749D8F}"/>
    <dgm:cxn modelId="{08ECC88D-A99B-45C5-99DF-05CBCF5DC91D}" type="presOf" srcId="{E3F390A7-5578-4364-8B88-23D82B6CE236}" destId="{B34C18E0-5FA9-4725-AFC4-D94496A5AA99}" srcOrd="0" destOrd="0" presId="urn:microsoft.com/office/officeart/2005/8/layout/vProcess5"/>
    <dgm:cxn modelId="{6C14E78F-2059-48A6-AF92-E3E95D311CFD}" type="presOf" srcId="{25EFFBCB-2447-4C98-887E-1951093192BC}" destId="{F126BC72-F5B8-4554-B86E-3281D116F856}" srcOrd="1" destOrd="0" presId="urn:microsoft.com/office/officeart/2005/8/layout/vProcess5"/>
    <dgm:cxn modelId="{0EACD3B2-59C7-44D6-8FEB-5E53B1C70361}" type="presOf" srcId="{0ABDF766-6735-42A5-B934-29643812C05E}" destId="{7CD6F6DC-7117-42DE-8E97-5C3CCCA4AD7B}" srcOrd="1" destOrd="0" presId="urn:microsoft.com/office/officeart/2005/8/layout/vProcess5"/>
    <dgm:cxn modelId="{286A9CB9-C951-491C-84FD-852BB429AB5F}" srcId="{E3F390A7-5578-4364-8B88-23D82B6CE236}" destId="{0ABDF766-6735-42A5-B934-29643812C05E}" srcOrd="1" destOrd="0" parTransId="{121047E4-3433-40CC-87D9-81BCB8C4FAA3}" sibTransId="{C72A6C18-D4D0-4580-AD4C-37B0CCE4000A}"/>
    <dgm:cxn modelId="{1E294DBD-E5D3-446E-B5CA-0FC68ED88AC3}" type="presOf" srcId="{25EFFBCB-2447-4C98-887E-1951093192BC}" destId="{BE99462D-9C17-4D8F-983D-5CAC6F5C10A5}" srcOrd="0" destOrd="0" presId="urn:microsoft.com/office/officeart/2005/8/layout/vProcess5"/>
    <dgm:cxn modelId="{11E69616-8A56-4B04-B1D8-3B762CD1A693}" type="presParOf" srcId="{B34C18E0-5FA9-4725-AFC4-D94496A5AA99}" destId="{74936D3A-DDA2-4D08-865A-BEF8D3B1A3E5}" srcOrd="0" destOrd="0" presId="urn:microsoft.com/office/officeart/2005/8/layout/vProcess5"/>
    <dgm:cxn modelId="{C34CBC80-E343-4891-B843-7D6ED537E794}" type="presParOf" srcId="{B34C18E0-5FA9-4725-AFC4-D94496A5AA99}" destId="{BE99462D-9C17-4D8F-983D-5CAC6F5C10A5}" srcOrd="1" destOrd="0" presId="urn:microsoft.com/office/officeart/2005/8/layout/vProcess5"/>
    <dgm:cxn modelId="{E6D48961-7E78-4EF4-A907-4BEFF8EA3ABA}" type="presParOf" srcId="{B34C18E0-5FA9-4725-AFC4-D94496A5AA99}" destId="{112ABEA2-34CB-4261-8FCF-F0BF2906D231}" srcOrd="2" destOrd="0" presId="urn:microsoft.com/office/officeart/2005/8/layout/vProcess5"/>
    <dgm:cxn modelId="{E0A57948-4A68-4DF6-ACA2-EB4451D8DCB2}" type="presParOf" srcId="{B34C18E0-5FA9-4725-AFC4-D94496A5AA99}" destId="{B8D03791-1CA8-45CC-A589-2B4E728F8ED8}" srcOrd="3" destOrd="0" presId="urn:microsoft.com/office/officeart/2005/8/layout/vProcess5"/>
    <dgm:cxn modelId="{B9B7B845-5BA5-4CC9-82AC-05B45BD9F640}" type="presParOf" srcId="{B34C18E0-5FA9-4725-AFC4-D94496A5AA99}" destId="{F126BC72-F5B8-4554-B86E-3281D116F856}" srcOrd="4" destOrd="0" presId="urn:microsoft.com/office/officeart/2005/8/layout/vProcess5"/>
    <dgm:cxn modelId="{EF65301A-1F02-41CF-86E1-3DCACEE1FA78}" type="presParOf" srcId="{B34C18E0-5FA9-4725-AFC4-D94496A5AA99}" destId="{7CD6F6DC-7117-42DE-8E97-5C3CCCA4AD7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345BB77E-D9E8-461C-8266-28BE4975178C}"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3BC2E2E7-B26C-40ED-8E23-639D5421FD9A}">
      <dgm:prSet phldrT="[Text]"/>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b="1" dirty="0">
              <a:solidFill>
                <a:schemeClr val="tx1"/>
              </a:solidFill>
            </a:rPr>
            <a:t>INSIDE</a:t>
          </a:r>
        </a:p>
      </dgm:t>
    </dgm:pt>
    <dgm:pt modelId="{CED20C71-2982-4B26-BFD2-1BECF3AAD2EC}" type="parTrans" cxnId="{BE910711-DC65-492C-AEC6-45A4A6A67504}">
      <dgm:prSet/>
      <dgm:spPr/>
      <dgm:t>
        <a:bodyPr/>
        <a:lstStyle/>
        <a:p>
          <a:endParaRPr lang="en-US"/>
        </a:p>
      </dgm:t>
    </dgm:pt>
    <dgm:pt modelId="{2FC1CD88-1CDA-4352-94EF-73708624E118}" type="sibTrans" cxnId="{BE910711-DC65-492C-AEC6-45A4A6A67504}">
      <dgm:prSet/>
      <dgm:spPr/>
      <dgm:t>
        <a:bodyPr/>
        <a:lstStyle/>
        <a:p>
          <a:endParaRPr lang="en-US"/>
        </a:p>
      </dgm:t>
    </dgm:pt>
    <dgm:pt modelId="{FF98C6FC-1BD0-4845-BE47-D07A8313EC71}">
      <dgm:prSet phldrT="[Text]" custT="1"/>
      <dgm:spPr>
        <a:solidFill>
          <a:schemeClr val="tx2">
            <a:lumMod val="20000"/>
            <a:lumOff val="80000"/>
          </a:schemeClr>
        </a:solidFill>
      </dgm:spPr>
      <dgm:t>
        <a:bodyPr/>
        <a:lstStyle/>
        <a:p>
          <a:r>
            <a:rPr lang="en-US" sz="3600" b="1" i="1" u="sng" dirty="0">
              <a:solidFill>
                <a:schemeClr val="tx1"/>
              </a:solidFill>
            </a:rPr>
            <a:t>In</a:t>
          </a:r>
          <a:r>
            <a:rPr lang="en-US" sz="2800" dirty="0">
              <a:solidFill>
                <a:schemeClr val="tx1"/>
              </a:solidFill>
            </a:rPr>
            <a:t>troduction or opening paragraph</a:t>
          </a:r>
        </a:p>
        <a:p>
          <a:r>
            <a:rPr lang="en-US" sz="3600" b="1" i="1" u="sng" dirty="0">
              <a:solidFill>
                <a:schemeClr val="tx1"/>
              </a:solidFill>
            </a:rPr>
            <a:t>S</a:t>
          </a:r>
          <a:r>
            <a:rPr lang="en-US" sz="2800" dirty="0">
              <a:solidFill>
                <a:schemeClr val="tx1"/>
              </a:solidFill>
            </a:rPr>
            <a:t>cene setting</a:t>
          </a:r>
        </a:p>
        <a:p>
          <a:r>
            <a:rPr lang="en-US" sz="3600" b="1" i="1" u="sng" dirty="0">
              <a:solidFill>
                <a:schemeClr val="tx1"/>
              </a:solidFill>
            </a:rPr>
            <a:t>I</a:t>
          </a:r>
          <a:r>
            <a:rPr lang="en-US" sz="2800" b="0" i="0" u="none" dirty="0">
              <a:solidFill>
                <a:schemeClr val="tx1"/>
              </a:solidFill>
            </a:rPr>
            <a:t>n</a:t>
          </a:r>
          <a:r>
            <a:rPr lang="en-US" sz="2800" dirty="0">
              <a:solidFill>
                <a:schemeClr val="tx1"/>
              </a:solidFill>
            </a:rPr>
            <a:t>cident</a:t>
          </a:r>
        </a:p>
        <a:p>
          <a:r>
            <a:rPr lang="en-US" sz="3600" b="1" i="1" u="sng" dirty="0">
              <a:solidFill>
                <a:schemeClr val="tx1"/>
              </a:solidFill>
            </a:rPr>
            <a:t>D</a:t>
          </a:r>
          <a:r>
            <a:rPr lang="en-US" sz="2800" dirty="0">
              <a:solidFill>
                <a:schemeClr val="tx1"/>
              </a:solidFill>
            </a:rPr>
            <a:t>escription of persons &amp; vehicle</a:t>
          </a:r>
        </a:p>
        <a:p>
          <a:r>
            <a:rPr lang="en-US" sz="3600" b="1" i="1" u="sng" dirty="0">
              <a:solidFill>
                <a:schemeClr val="tx1"/>
              </a:solidFill>
            </a:rPr>
            <a:t>E</a:t>
          </a:r>
          <a:r>
            <a:rPr lang="en-US" sz="2800" dirty="0">
              <a:solidFill>
                <a:schemeClr val="tx1"/>
              </a:solidFill>
            </a:rPr>
            <a:t>nding</a:t>
          </a:r>
        </a:p>
      </dgm:t>
    </dgm:pt>
    <dgm:pt modelId="{88E26343-72EA-4955-BE0A-37B262B0374E}" type="parTrans" cxnId="{30F1DE97-7AB2-4C21-BC1C-F3DE162BF7CE}">
      <dgm:prSet/>
      <dgm:spPr/>
      <dgm:t>
        <a:bodyPr/>
        <a:lstStyle/>
        <a:p>
          <a:endParaRPr lang="en-US"/>
        </a:p>
      </dgm:t>
    </dgm:pt>
    <dgm:pt modelId="{532AEFC6-6E08-4128-BC59-C3603D1B981C}" type="sibTrans" cxnId="{30F1DE97-7AB2-4C21-BC1C-F3DE162BF7CE}">
      <dgm:prSet/>
      <dgm:spPr/>
      <dgm:t>
        <a:bodyPr/>
        <a:lstStyle/>
        <a:p>
          <a:endParaRPr lang="en-US"/>
        </a:p>
      </dgm:t>
    </dgm:pt>
    <dgm:pt modelId="{0F747A52-C0CB-4545-92E7-513948DE19C5}" type="pres">
      <dgm:prSet presAssocID="{345BB77E-D9E8-461C-8266-28BE4975178C}" presName="Name0" presStyleCnt="0">
        <dgm:presLayoutVars>
          <dgm:dir/>
          <dgm:animLvl val="lvl"/>
          <dgm:resizeHandles val="exact"/>
        </dgm:presLayoutVars>
      </dgm:prSet>
      <dgm:spPr/>
    </dgm:pt>
    <dgm:pt modelId="{8FD5D8D6-8BFC-4538-973D-97FF3CEFF035}" type="pres">
      <dgm:prSet presAssocID="{3BC2E2E7-B26C-40ED-8E23-639D5421FD9A}" presName="compositeNode" presStyleCnt="0">
        <dgm:presLayoutVars>
          <dgm:bulletEnabled val="1"/>
        </dgm:presLayoutVars>
      </dgm:prSet>
      <dgm:spPr/>
    </dgm:pt>
    <dgm:pt modelId="{DC308D58-B243-4861-B24D-8800ADD829A9}" type="pres">
      <dgm:prSet presAssocID="{3BC2E2E7-B26C-40ED-8E23-639D5421FD9A}" presName="bgRect" presStyleLbl="node1" presStyleIdx="0" presStyleCnt="1"/>
      <dgm:spPr/>
    </dgm:pt>
    <dgm:pt modelId="{2FF1597F-ABE9-42CB-9C03-DD34F68B7F65}" type="pres">
      <dgm:prSet presAssocID="{3BC2E2E7-B26C-40ED-8E23-639D5421FD9A}" presName="parentNode" presStyleLbl="node1" presStyleIdx="0" presStyleCnt="1">
        <dgm:presLayoutVars>
          <dgm:chMax val="0"/>
          <dgm:bulletEnabled val="1"/>
        </dgm:presLayoutVars>
      </dgm:prSet>
      <dgm:spPr/>
    </dgm:pt>
    <dgm:pt modelId="{C13315D5-7F67-4B76-A9BB-96AD21BC14AE}" type="pres">
      <dgm:prSet presAssocID="{3BC2E2E7-B26C-40ED-8E23-639D5421FD9A}" presName="childNode" presStyleLbl="node1" presStyleIdx="0" presStyleCnt="1">
        <dgm:presLayoutVars>
          <dgm:bulletEnabled val="1"/>
        </dgm:presLayoutVars>
      </dgm:prSet>
      <dgm:spPr/>
    </dgm:pt>
  </dgm:ptLst>
  <dgm:cxnLst>
    <dgm:cxn modelId="{ECDE9F08-B314-4DB5-89FF-D097578855CE}" type="presOf" srcId="{3BC2E2E7-B26C-40ED-8E23-639D5421FD9A}" destId="{2FF1597F-ABE9-42CB-9C03-DD34F68B7F65}" srcOrd="1" destOrd="0" presId="urn:microsoft.com/office/officeart/2005/8/layout/hProcess7"/>
    <dgm:cxn modelId="{BE910711-DC65-492C-AEC6-45A4A6A67504}" srcId="{345BB77E-D9E8-461C-8266-28BE4975178C}" destId="{3BC2E2E7-B26C-40ED-8E23-639D5421FD9A}" srcOrd="0" destOrd="0" parTransId="{CED20C71-2982-4B26-BFD2-1BECF3AAD2EC}" sibTransId="{2FC1CD88-1CDA-4352-94EF-73708624E118}"/>
    <dgm:cxn modelId="{CF948274-A072-44A5-BA1D-6F2C07F9B584}" type="presOf" srcId="{3BC2E2E7-B26C-40ED-8E23-639D5421FD9A}" destId="{DC308D58-B243-4861-B24D-8800ADD829A9}" srcOrd="0" destOrd="0" presId="urn:microsoft.com/office/officeart/2005/8/layout/hProcess7"/>
    <dgm:cxn modelId="{30F1DE97-7AB2-4C21-BC1C-F3DE162BF7CE}" srcId="{3BC2E2E7-B26C-40ED-8E23-639D5421FD9A}" destId="{FF98C6FC-1BD0-4845-BE47-D07A8313EC71}" srcOrd="0" destOrd="0" parTransId="{88E26343-72EA-4955-BE0A-37B262B0374E}" sibTransId="{532AEFC6-6E08-4128-BC59-C3603D1B981C}"/>
    <dgm:cxn modelId="{B012E6C2-44E8-424C-AC78-39E1C2D204FB}" type="presOf" srcId="{345BB77E-D9E8-461C-8266-28BE4975178C}" destId="{0F747A52-C0CB-4545-92E7-513948DE19C5}" srcOrd="0" destOrd="0" presId="urn:microsoft.com/office/officeart/2005/8/layout/hProcess7"/>
    <dgm:cxn modelId="{0CF3DAFB-2CD6-4E11-965A-DE54D26B3EC6}" type="presOf" srcId="{FF98C6FC-1BD0-4845-BE47-D07A8313EC71}" destId="{C13315D5-7F67-4B76-A9BB-96AD21BC14AE}" srcOrd="0" destOrd="0" presId="urn:microsoft.com/office/officeart/2005/8/layout/hProcess7"/>
    <dgm:cxn modelId="{2DFDC5E7-A57B-492A-83F3-71D9FA032CB3}" type="presParOf" srcId="{0F747A52-C0CB-4545-92E7-513948DE19C5}" destId="{8FD5D8D6-8BFC-4538-973D-97FF3CEFF035}" srcOrd="0" destOrd="0" presId="urn:microsoft.com/office/officeart/2005/8/layout/hProcess7"/>
    <dgm:cxn modelId="{F15E5C94-7CF7-4566-A850-AA46363E663D}" type="presParOf" srcId="{8FD5D8D6-8BFC-4538-973D-97FF3CEFF035}" destId="{DC308D58-B243-4861-B24D-8800ADD829A9}" srcOrd="0" destOrd="0" presId="urn:microsoft.com/office/officeart/2005/8/layout/hProcess7"/>
    <dgm:cxn modelId="{7D1C960B-B06B-44F3-9E0B-9F09F01AC677}" type="presParOf" srcId="{8FD5D8D6-8BFC-4538-973D-97FF3CEFF035}" destId="{2FF1597F-ABE9-42CB-9C03-DD34F68B7F65}" srcOrd="1" destOrd="0" presId="urn:microsoft.com/office/officeart/2005/8/layout/hProcess7"/>
    <dgm:cxn modelId="{964D50C9-5EBF-4CA0-A962-C381007A3E6F}" type="presParOf" srcId="{8FD5D8D6-8BFC-4538-973D-97FF3CEFF035}" destId="{C13315D5-7F67-4B76-A9BB-96AD21BC14AE}" srcOrd="2" destOrd="0" presId="urn:microsoft.com/office/officeart/2005/8/layout/hProcess7"/>
  </dgm:cxnLst>
  <dgm:bg>
    <a:solidFill>
      <a:schemeClr val="accent2">
        <a:lumMod val="40000"/>
        <a:lumOff val="6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D971243F-9625-442F-9244-E5AEEE86E23E}"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EBE30934-4B4B-4EB1-B6E0-F0A0C2912A2F}">
      <dgm:prSet phldrT="[Text]" custT="1"/>
      <dgm:spPr>
        <a:solidFill>
          <a:schemeClr val="accent1">
            <a:lumMod val="40000"/>
            <a:lumOff val="60000"/>
          </a:schemeClr>
        </a:solidFill>
        <a:ln>
          <a:solidFill>
            <a:schemeClr val="tx1"/>
          </a:solidFill>
        </a:ln>
      </dgm:spPr>
      <dgm:t>
        <a:bodyPr/>
        <a:lstStyle/>
        <a:p>
          <a:r>
            <a:rPr lang="en-US" sz="3600" b="1" dirty="0">
              <a:solidFill>
                <a:schemeClr val="tx1"/>
              </a:solidFill>
            </a:rPr>
            <a:t>ADVOKATE</a:t>
          </a:r>
        </a:p>
      </dgm:t>
    </dgm:pt>
    <dgm:pt modelId="{445DD24F-2654-4074-899F-4B399209AAF4}" type="parTrans" cxnId="{2731DDC9-7D60-4AF9-8358-F7F3EAEB0C24}">
      <dgm:prSet/>
      <dgm:spPr/>
      <dgm:t>
        <a:bodyPr/>
        <a:lstStyle/>
        <a:p>
          <a:endParaRPr lang="en-US"/>
        </a:p>
      </dgm:t>
    </dgm:pt>
    <dgm:pt modelId="{D2D26BEE-5621-45EE-8E42-122DC1493227}" type="sibTrans" cxnId="{2731DDC9-7D60-4AF9-8358-F7F3EAEB0C24}">
      <dgm:prSet/>
      <dgm:spPr/>
      <dgm:t>
        <a:bodyPr/>
        <a:lstStyle/>
        <a:p>
          <a:endParaRPr lang="en-US"/>
        </a:p>
      </dgm:t>
    </dgm:pt>
    <dgm:pt modelId="{188705E7-D068-418B-A240-FC074BB01748}">
      <dgm:prSet phldrT="[Text]" custT="1"/>
      <dgm:spPr>
        <a:solidFill>
          <a:schemeClr val="accent2">
            <a:lumMod val="40000"/>
            <a:lumOff val="60000"/>
          </a:schemeClr>
        </a:solidFill>
      </dgm:spPr>
      <dgm:t>
        <a:bodyPr/>
        <a:lstStyle/>
        <a:p>
          <a:r>
            <a:rPr lang="en-US" sz="2800" b="1" i="1" u="sng" dirty="0">
              <a:solidFill>
                <a:schemeClr val="tx1"/>
              </a:solidFill>
            </a:rPr>
            <a:t>A</a:t>
          </a:r>
          <a:r>
            <a:rPr lang="en-US" sz="2600" dirty="0">
              <a:solidFill>
                <a:schemeClr val="tx1"/>
              </a:solidFill>
            </a:rPr>
            <a:t>mount of time under observation</a:t>
          </a:r>
        </a:p>
        <a:p>
          <a:r>
            <a:rPr lang="en-US" sz="2800" b="1" i="1" u="sng" dirty="0">
              <a:solidFill>
                <a:schemeClr val="tx1"/>
              </a:solidFill>
            </a:rPr>
            <a:t>D</a:t>
          </a:r>
          <a:r>
            <a:rPr lang="en-US" sz="2600" dirty="0">
              <a:solidFill>
                <a:schemeClr val="tx1"/>
              </a:solidFill>
            </a:rPr>
            <a:t>istance between witness &amp; suspect</a:t>
          </a:r>
        </a:p>
        <a:p>
          <a:r>
            <a:rPr lang="en-US" sz="2800" b="1" i="1" u="sng" dirty="0">
              <a:solidFill>
                <a:schemeClr val="tx1"/>
              </a:solidFill>
            </a:rPr>
            <a:t>V</a:t>
          </a:r>
          <a:r>
            <a:rPr lang="en-US" sz="2600" dirty="0">
              <a:solidFill>
                <a:schemeClr val="tx1"/>
              </a:solidFill>
            </a:rPr>
            <a:t>isibility during observation</a:t>
          </a:r>
        </a:p>
        <a:p>
          <a:r>
            <a:rPr lang="en-US" sz="2800" b="1" i="1" u="sng" dirty="0">
              <a:solidFill>
                <a:schemeClr val="tx1"/>
              </a:solidFill>
            </a:rPr>
            <a:t>O</a:t>
          </a:r>
          <a:r>
            <a:rPr lang="en-US" sz="2600" dirty="0">
              <a:solidFill>
                <a:schemeClr val="tx1"/>
              </a:solidFill>
            </a:rPr>
            <a:t>bstructions to the observation</a:t>
          </a:r>
        </a:p>
        <a:p>
          <a:r>
            <a:rPr lang="en-US" sz="2800" b="1" i="1" u="sng" dirty="0">
              <a:solidFill>
                <a:schemeClr val="tx1"/>
              </a:solidFill>
            </a:rPr>
            <a:t>K</a:t>
          </a:r>
          <a:r>
            <a:rPr lang="en-US" sz="2600" dirty="0">
              <a:solidFill>
                <a:schemeClr val="tx1"/>
              </a:solidFill>
            </a:rPr>
            <a:t>nown or seen before by the witness</a:t>
          </a:r>
        </a:p>
        <a:p>
          <a:r>
            <a:rPr lang="en-US" sz="2800" b="1" i="1" u="sng" dirty="0">
              <a:solidFill>
                <a:schemeClr val="tx1"/>
              </a:solidFill>
            </a:rPr>
            <a:t>A</a:t>
          </a:r>
          <a:r>
            <a:rPr lang="en-US" sz="2600" dirty="0">
              <a:solidFill>
                <a:schemeClr val="tx1"/>
              </a:solidFill>
            </a:rPr>
            <a:t>ny reason for remembering suspect</a:t>
          </a:r>
        </a:p>
        <a:p>
          <a:r>
            <a:rPr lang="en-US" sz="2800" b="1" i="1" u="sng" dirty="0">
              <a:solidFill>
                <a:schemeClr val="tx1"/>
              </a:solidFill>
            </a:rPr>
            <a:t>T</a:t>
          </a:r>
          <a:r>
            <a:rPr lang="en-US" sz="2600" dirty="0">
              <a:solidFill>
                <a:schemeClr val="tx1"/>
              </a:solidFill>
            </a:rPr>
            <a:t>ime suspect was under observation &amp; amount of time since event</a:t>
          </a:r>
        </a:p>
        <a:p>
          <a:r>
            <a:rPr lang="en-US" sz="2800" b="1" i="1" u="sng" dirty="0">
              <a:solidFill>
                <a:schemeClr val="tx1"/>
              </a:solidFill>
            </a:rPr>
            <a:t>E</a:t>
          </a:r>
          <a:r>
            <a:rPr lang="en-US" sz="2600" dirty="0">
              <a:solidFill>
                <a:schemeClr val="tx1"/>
              </a:solidFill>
            </a:rPr>
            <a:t>rrors in description compared with actual description</a:t>
          </a:r>
        </a:p>
      </dgm:t>
    </dgm:pt>
    <dgm:pt modelId="{F2620A9E-A287-4E6A-9DBA-C1F8D3E6AAFF}" type="parTrans" cxnId="{A0B5A18B-5AC1-40DF-AD71-3A5A7D929565}">
      <dgm:prSet/>
      <dgm:spPr/>
      <dgm:t>
        <a:bodyPr/>
        <a:lstStyle/>
        <a:p>
          <a:endParaRPr lang="en-US"/>
        </a:p>
      </dgm:t>
    </dgm:pt>
    <dgm:pt modelId="{7B2C6D53-40DE-4DEA-9FA3-717B7B000AA8}" type="sibTrans" cxnId="{A0B5A18B-5AC1-40DF-AD71-3A5A7D929565}">
      <dgm:prSet/>
      <dgm:spPr/>
      <dgm:t>
        <a:bodyPr/>
        <a:lstStyle/>
        <a:p>
          <a:endParaRPr lang="en-US"/>
        </a:p>
      </dgm:t>
    </dgm:pt>
    <dgm:pt modelId="{99B63C5D-2A06-4303-98AE-D5797704E133}" type="pres">
      <dgm:prSet presAssocID="{D971243F-9625-442F-9244-E5AEEE86E23E}" presName="Name0" presStyleCnt="0">
        <dgm:presLayoutVars>
          <dgm:dir/>
          <dgm:animLvl val="lvl"/>
          <dgm:resizeHandles val="exact"/>
        </dgm:presLayoutVars>
      </dgm:prSet>
      <dgm:spPr/>
    </dgm:pt>
    <dgm:pt modelId="{3F8DDA31-F491-4E62-9E04-465A86BC0280}" type="pres">
      <dgm:prSet presAssocID="{EBE30934-4B4B-4EB1-B6E0-F0A0C2912A2F}" presName="compositeNode" presStyleCnt="0">
        <dgm:presLayoutVars>
          <dgm:bulletEnabled val="1"/>
        </dgm:presLayoutVars>
      </dgm:prSet>
      <dgm:spPr/>
    </dgm:pt>
    <dgm:pt modelId="{07DCE7B8-EC4A-4991-8224-9DDAA57C0600}" type="pres">
      <dgm:prSet presAssocID="{EBE30934-4B4B-4EB1-B6E0-F0A0C2912A2F}" presName="bgRect" presStyleLbl="node1" presStyleIdx="0" presStyleCnt="1" custScaleX="89925" custLinFactNeighborX="-4863" custLinFactNeighborY="-1086"/>
      <dgm:spPr/>
    </dgm:pt>
    <dgm:pt modelId="{9F702B0F-FD60-46D9-9A8A-CBD66A0DC483}" type="pres">
      <dgm:prSet presAssocID="{EBE30934-4B4B-4EB1-B6E0-F0A0C2912A2F}" presName="parentNode" presStyleLbl="node1" presStyleIdx="0" presStyleCnt="1">
        <dgm:presLayoutVars>
          <dgm:chMax val="0"/>
          <dgm:bulletEnabled val="1"/>
        </dgm:presLayoutVars>
      </dgm:prSet>
      <dgm:spPr/>
    </dgm:pt>
    <dgm:pt modelId="{889EB4F2-2DA4-47B5-A92A-62922D309103}" type="pres">
      <dgm:prSet presAssocID="{EBE30934-4B4B-4EB1-B6E0-F0A0C2912A2F}" presName="childNode" presStyleLbl="node1" presStyleIdx="0" presStyleCnt="1">
        <dgm:presLayoutVars>
          <dgm:bulletEnabled val="1"/>
        </dgm:presLayoutVars>
      </dgm:prSet>
      <dgm:spPr/>
    </dgm:pt>
  </dgm:ptLst>
  <dgm:cxnLst>
    <dgm:cxn modelId="{2450385F-8EA8-4832-A910-A4768B525B20}" type="presOf" srcId="{EBE30934-4B4B-4EB1-B6E0-F0A0C2912A2F}" destId="{9F702B0F-FD60-46D9-9A8A-CBD66A0DC483}" srcOrd="1" destOrd="0" presId="urn:microsoft.com/office/officeart/2005/8/layout/hProcess7"/>
    <dgm:cxn modelId="{AA60F77E-B50B-440C-89E1-6B5936FD4ACE}" type="presOf" srcId="{188705E7-D068-418B-A240-FC074BB01748}" destId="{889EB4F2-2DA4-47B5-A92A-62922D309103}" srcOrd="0" destOrd="0" presId="urn:microsoft.com/office/officeart/2005/8/layout/hProcess7"/>
    <dgm:cxn modelId="{879E148B-A21E-444A-BD96-6DEF4ED317C5}" type="presOf" srcId="{EBE30934-4B4B-4EB1-B6E0-F0A0C2912A2F}" destId="{07DCE7B8-EC4A-4991-8224-9DDAA57C0600}" srcOrd="0" destOrd="0" presId="urn:microsoft.com/office/officeart/2005/8/layout/hProcess7"/>
    <dgm:cxn modelId="{A0B5A18B-5AC1-40DF-AD71-3A5A7D929565}" srcId="{EBE30934-4B4B-4EB1-B6E0-F0A0C2912A2F}" destId="{188705E7-D068-418B-A240-FC074BB01748}" srcOrd="0" destOrd="0" parTransId="{F2620A9E-A287-4E6A-9DBA-C1F8D3E6AAFF}" sibTransId="{7B2C6D53-40DE-4DEA-9FA3-717B7B000AA8}"/>
    <dgm:cxn modelId="{2731DDC9-7D60-4AF9-8358-F7F3EAEB0C24}" srcId="{D971243F-9625-442F-9244-E5AEEE86E23E}" destId="{EBE30934-4B4B-4EB1-B6E0-F0A0C2912A2F}" srcOrd="0" destOrd="0" parTransId="{445DD24F-2654-4074-899F-4B399209AAF4}" sibTransId="{D2D26BEE-5621-45EE-8E42-122DC1493227}"/>
    <dgm:cxn modelId="{95DEFCE1-A1F0-461B-8A5C-6CA9A2BF8FA3}" type="presOf" srcId="{D971243F-9625-442F-9244-E5AEEE86E23E}" destId="{99B63C5D-2A06-4303-98AE-D5797704E133}" srcOrd="0" destOrd="0" presId="urn:microsoft.com/office/officeart/2005/8/layout/hProcess7"/>
    <dgm:cxn modelId="{D4AF5444-4DE3-4408-B811-5AE54FA35463}" type="presParOf" srcId="{99B63C5D-2A06-4303-98AE-D5797704E133}" destId="{3F8DDA31-F491-4E62-9E04-465A86BC0280}" srcOrd="0" destOrd="0" presId="urn:microsoft.com/office/officeart/2005/8/layout/hProcess7"/>
    <dgm:cxn modelId="{D0517C82-4AC0-44FF-90EB-5F6D1A834015}" type="presParOf" srcId="{3F8DDA31-F491-4E62-9E04-465A86BC0280}" destId="{07DCE7B8-EC4A-4991-8224-9DDAA57C0600}" srcOrd="0" destOrd="0" presId="urn:microsoft.com/office/officeart/2005/8/layout/hProcess7"/>
    <dgm:cxn modelId="{68DAB0F1-5C91-4B64-942E-82257B744E7F}" type="presParOf" srcId="{3F8DDA31-F491-4E62-9E04-465A86BC0280}" destId="{9F702B0F-FD60-46D9-9A8A-CBD66A0DC483}" srcOrd="1" destOrd="0" presId="urn:microsoft.com/office/officeart/2005/8/layout/hProcess7"/>
    <dgm:cxn modelId="{560FAADE-B305-42F8-90D6-500EED503BB7}" type="presParOf" srcId="{3F8DDA31-F491-4E62-9E04-465A86BC0280}" destId="{889EB4F2-2DA4-47B5-A92A-62922D30910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6FABC76-6F0D-47AB-894C-B65F0F6BC7DA}"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8FAB7AA9-B59D-4F6D-897D-625B7F794640}">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Sex</a:t>
          </a:r>
        </a:p>
      </dgm:t>
    </dgm:pt>
    <dgm:pt modelId="{DF13202E-EAD9-45AD-9A68-FF2DEC1DF171}" type="parTrans" cxnId="{27C1BB61-5481-4CC1-A6EB-E7FD419A7D03}">
      <dgm:prSet/>
      <dgm:spPr/>
      <dgm:t>
        <a:bodyPr/>
        <a:lstStyle/>
        <a:p>
          <a:endParaRPr lang="en-US"/>
        </a:p>
      </dgm:t>
    </dgm:pt>
    <dgm:pt modelId="{B113F74F-E36D-4FCA-8514-2C1654BA4C18}" type="sibTrans" cxnId="{27C1BB61-5481-4CC1-A6EB-E7FD419A7D03}">
      <dgm:prSet/>
      <dgm:spPr>
        <a:solidFill>
          <a:srgbClr val="002060"/>
        </a:solidFill>
        <a:ln>
          <a:solidFill>
            <a:schemeClr val="tx1"/>
          </a:solidFill>
        </a:ln>
      </dgm:spPr>
      <dgm:t>
        <a:bodyPr/>
        <a:lstStyle/>
        <a:p>
          <a:endParaRPr lang="en-US"/>
        </a:p>
      </dgm:t>
    </dgm:pt>
    <dgm:pt modelId="{A156B298-F03F-4549-8F98-A51F25B2B0A7}">
      <dgm:prSet phldrT="[Text]" custT="1"/>
      <dgm:spPr>
        <a:solidFill>
          <a:schemeClr val="accent3">
            <a:lumMod val="60000"/>
            <a:lumOff val="40000"/>
          </a:schemeClr>
        </a:solidFill>
        <a:ln>
          <a:solidFill>
            <a:schemeClr val="tx1"/>
          </a:solidFill>
        </a:ln>
      </dgm:spPr>
      <dgm:t>
        <a:bodyPr/>
        <a:lstStyle/>
        <a:p>
          <a:r>
            <a:rPr lang="en-US" sz="2400" dirty="0">
              <a:solidFill>
                <a:schemeClr val="tx1"/>
              </a:solidFill>
            </a:rPr>
            <a:t>Age</a:t>
          </a:r>
        </a:p>
      </dgm:t>
    </dgm:pt>
    <dgm:pt modelId="{0F117C72-3CF5-437A-BC20-0D9D10CBEBF2}" type="parTrans" cxnId="{3F705D6C-FCC7-4780-B31F-8A90009ADCCA}">
      <dgm:prSet/>
      <dgm:spPr/>
      <dgm:t>
        <a:bodyPr/>
        <a:lstStyle/>
        <a:p>
          <a:endParaRPr lang="en-US"/>
        </a:p>
      </dgm:t>
    </dgm:pt>
    <dgm:pt modelId="{A31E4691-EA11-4ED1-911C-DBCEF044E8F7}" type="sibTrans" cxnId="{3F705D6C-FCC7-4780-B31F-8A90009ADCCA}">
      <dgm:prSet/>
      <dgm:spPr>
        <a:solidFill>
          <a:srgbClr val="002060"/>
        </a:solidFill>
        <a:ln>
          <a:solidFill>
            <a:schemeClr val="tx1"/>
          </a:solidFill>
        </a:ln>
      </dgm:spPr>
      <dgm:t>
        <a:bodyPr/>
        <a:lstStyle/>
        <a:p>
          <a:endParaRPr lang="en-US"/>
        </a:p>
      </dgm:t>
    </dgm:pt>
    <dgm:pt modelId="{2E5A18AB-591D-49CE-B22B-CD1B220CDEAC}">
      <dgm:prSet phldrT="[Text]" custT="1"/>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Height</a:t>
          </a:r>
        </a:p>
      </dgm:t>
    </dgm:pt>
    <dgm:pt modelId="{C6BCD2FF-31C2-488A-B800-615D8627177D}" type="parTrans" cxnId="{40BCE7E6-88A3-45A3-A88C-C65239DEA174}">
      <dgm:prSet/>
      <dgm:spPr/>
      <dgm:t>
        <a:bodyPr/>
        <a:lstStyle/>
        <a:p>
          <a:endParaRPr lang="en-US"/>
        </a:p>
      </dgm:t>
    </dgm:pt>
    <dgm:pt modelId="{4EC1D0F0-D331-45BD-B76E-2E5DBB11005B}" type="sibTrans" cxnId="{40BCE7E6-88A3-45A3-A88C-C65239DEA174}">
      <dgm:prSet/>
      <dgm:spPr>
        <a:solidFill>
          <a:srgbClr val="002060"/>
        </a:solidFill>
        <a:ln>
          <a:solidFill>
            <a:schemeClr val="tx1"/>
          </a:solidFill>
        </a:ln>
      </dgm:spPr>
      <dgm:t>
        <a:bodyPr/>
        <a:lstStyle/>
        <a:p>
          <a:endParaRPr lang="en-US"/>
        </a:p>
      </dgm:t>
    </dgm:pt>
    <dgm:pt modelId="{CD398FC9-D63F-48E2-BDE5-FD7D7991C3AB}">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Ethnic Origin</a:t>
          </a:r>
        </a:p>
      </dgm:t>
    </dgm:pt>
    <dgm:pt modelId="{C6A20117-11AF-478D-B932-8791B105746F}" type="parTrans" cxnId="{B2603555-2D35-4F37-B410-745D27B88FCD}">
      <dgm:prSet/>
      <dgm:spPr/>
      <dgm:t>
        <a:bodyPr/>
        <a:lstStyle/>
        <a:p>
          <a:endParaRPr lang="en-US"/>
        </a:p>
      </dgm:t>
    </dgm:pt>
    <dgm:pt modelId="{EBED604C-B168-4734-95C5-E234F6A7B929}" type="sibTrans" cxnId="{B2603555-2D35-4F37-B410-745D27B88FCD}">
      <dgm:prSet/>
      <dgm:spPr>
        <a:solidFill>
          <a:srgbClr val="002060"/>
        </a:solidFill>
        <a:ln>
          <a:solidFill>
            <a:schemeClr val="tx1"/>
          </a:solidFill>
        </a:ln>
      </dgm:spPr>
      <dgm:t>
        <a:bodyPr/>
        <a:lstStyle/>
        <a:p>
          <a:endParaRPr lang="en-US"/>
        </a:p>
      </dgm:t>
    </dgm:pt>
    <dgm:pt modelId="{7757EE93-0F2C-47A5-8CF9-E5DA8923AEBC}">
      <dgm:prSet phldrT="[Text]" custT="1"/>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Build</a:t>
          </a:r>
        </a:p>
      </dgm:t>
    </dgm:pt>
    <dgm:pt modelId="{3D29C645-A82B-4CD4-BBA1-FE03C7A25B90}" type="parTrans" cxnId="{882110A3-AC6D-4C42-A4FE-2B35EE916F25}">
      <dgm:prSet/>
      <dgm:spPr/>
      <dgm:t>
        <a:bodyPr/>
        <a:lstStyle/>
        <a:p>
          <a:endParaRPr lang="en-US"/>
        </a:p>
      </dgm:t>
    </dgm:pt>
    <dgm:pt modelId="{46DD742F-14D0-4F04-84EC-3123CD840FC1}" type="sibTrans" cxnId="{882110A3-AC6D-4C42-A4FE-2B35EE916F25}">
      <dgm:prSet/>
      <dgm:spPr>
        <a:solidFill>
          <a:srgbClr val="002060"/>
        </a:solidFill>
        <a:ln>
          <a:solidFill>
            <a:schemeClr val="tx1"/>
          </a:solidFill>
        </a:ln>
      </dgm:spPr>
      <dgm:t>
        <a:bodyPr/>
        <a:lstStyle/>
        <a:p>
          <a:endParaRPr lang="en-US"/>
        </a:p>
      </dgm:t>
    </dgm:pt>
    <dgm:pt modelId="{766D4D7A-7601-4BDE-A291-5750A69793B1}">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Hairstyle (</a:t>
          </a:r>
          <a:r>
            <a:rPr lang="en-US" sz="2400" dirty="0" err="1">
              <a:solidFill>
                <a:schemeClr val="tx1"/>
              </a:solidFill>
            </a:rPr>
            <a:t>colour</a:t>
          </a:r>
          <a:r>
            <a:rPr lang="en-US" sz="2400" dirty="0">
              <a:solidFill>
                <a:schemeClr val="tx1"/>
              </a:solidFill>
            </a:rPr>
            <a:t> &amp; style)</a:t>
          </a:r>
        </a:p>
      </dgm:t>
    </dgm:pt>
    <dgm:pt modelId="{2B79F8A0-5094-4CDA-8919-ED1CEDB923FB}" type="parTrans" cxnId="{414415E5-6851-48BE-9273-89E96CFA4D0F}">
      <dgm:prSet/>
      <dgm:spPr/>
      <dgm:t>
        <a:bodyPr/>
        <a:lstStyle/>
        <a:p>
          <a:endParaRPr lang="en-US"/>
        </a:p>
      </dgm:t>
    </dgm:pt>
    <dgm:pt modelId="{69A4D56C-2A54-4969-B8FB-4B25D8ECC1CA}" type="sibTrans" cxnId="{414415E5-6851-48BE-9273-89E96CFA4D0F}">
      <dgm:prSet/>
      <dgm:spPr>
        <a:solidFill>
          <a:srgbClr val="002060"/>
        </a:solidFill>
        <a:ln>
          <a:solidFill>
            <a:schemeClr val="tx1"/>
          </a:solidFill>
        </a:ln>
      </dgm:spPr>
      <dgm:t>
        <a:bodyPr/>
        <a:lstStyle/>
        <a:p>
          <a:endParaRPr lang="en-US"/>
        </a:p>
      </dgm:t>
    </dgm:pt>
    <dgm:pt modelId="{623252AA-DF76-49FF-A92C-705D393A2163}">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Complexion</a:t>
          </a:r>
        </a:p>
      </dgm:t>
    </dgm:pt>
    <dgm:pt modelId="{B8E7352D-8A3B-4D62-850E-F526A59FE0EC}" type="parTrans" cxnId="{4A5EDBC6-0F79-4672-92CA-AAB30EA1CC19}">
      <dgm:prSet/>
      <dgm:spPr/>
      <dgm:t>
        <a:bodyPr/>
        <a:lstStyle/>
        <a:p>
          <a:endParaRPr lang="en-US"/>
        </a:p>
      </dgm:t>
    </dgm:pt>
    <dgm:pt modelId="{37C1273B-A6D2-46EC-82FA-D6D04964CF4C}" type="sibTrans" cxnId="{4A5EDBC6-0F79-4672-92CA-AAB30EA1CC19}">
      <dgm:prSet/>
      <dgm:spPr>
        <a:solidFill>
          <a:srgbClr val="002060"/>
        </a:solidFill>
        <a:ln>
          <a:solidFill>
            <a:schemeClr val="tx1"/>
          </a:solidFill>
        </a:ln>
      </dgm:spPr>
      <dgm:t>
        <a:bodyPr/>
        <a:lstStyle/>
        <a:p>
          <a:endParaRPr lang="en-US"/>
        </a:p>
      </dgm:t>
    </dgm:pt>
    <dgm:pt modelId="{B3D0819D-2711-461D-AB09-5EFD7443A91F}">
      <dgm:prSet phldrT="[Text]" custT="1"/>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100" dirty="0">
              <a:solidFill>
                <a:schemeClr val="tx1"/>
              </a:solidFill>
            </a:rPr>
            <a:t>Distinguishing Features</a:t>
          </a:r>
        </a:p>
      </dgm:t>
    </dgm:pt>
    <dgm:pt modelId="{B6DCA451-8DBC-436F-9FEE-7A3518522BFC}" type="parTrans" cxnId="{A8074C4F-B06D-4946-9AB3-091EBDB7E7F5}">
      <dgm:prSet/>
      <dgm:spPr/>
      <dgm:t>
        <a:bodyPr/>
        <a:lstStyle/>
        <a:p>
          <a:endParaRPr lang="en-US"/>
        </a:p>
      </dgm:t>
    </dgm:pt>
    <dgm:pt modelId="{B9CDE7FC-3578-494F-B10C-27B2154C351A}" type="sibTrans" cxnId="{A8074C4F-B06D-4946-9AB3-091EBDB7E7F5}">
      <dgm:prSet/>
      <dgm:spPr>
        <a:solidFill>
          <a:srgbClr val="002060"/>
        </a:solidFill>
        <a:ln>
          <a:solidFill>
            <a:schemeClr val="tx1"/>
          </a:solidFill>
        </a:ln>
      </dgm:spPr>
      <dgm:t>
        <a:bodyPr/>
        <a:lstStyle/>
        <a:p>
          <a:endParaRPr lang="en-US"/>
        </a:p>
      </dgm:t>
    </dgm:pt>
    <dgm:pt modelId="{CABF0D82-3F4C-4BFC-982E-46103F779C75}">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Clothing</a:t>
          </a:r>
        </a:p>
      </dgm:t>
    </dgm:pt>
    <dgm:pt modelId="{5F577C7C-97CB-4A0C-9C98-79F42A1DB56B}" type="parTrans" cxnId="{05C82942-E041-4B00-BBC6-08F9FADB39A5}">
      <dgm:prSet/>
      <dgm:spPr/>
      <dgm:t>
        <a:bodyPr/>
        <a:lstStyle/>
        <a:p>
          <a:endParaRPr lang="en-US"/>
        </a:p>
      </dgm:t>
    </dgm:pt>
    <dgm:pt modelId="{BCC83A24-3E66-4465-9E6E-D48BCD786D98}" type="sibTrans" cxnId="{05C82942-E041-4B00-BBC6-08F9FADB39A5}">
      <dgm:prSet/>
      <dgm:spPr>
        <a:solidFill>
          <a:srgbClr val="002060"/>
        </a:solidFill>
        <a:ln>
          <a:solidFill>
            <a:schemeClr val="tx1"/>
          </a:solidFill>
        </a:ln>
      </dgm:spPr>
      <dgm:t>
        <a:bodyPr/>
        <a:lstStyle/>
        <a:p>
          <a:endParaRPr lang="en-US"/>
        </a:p>
      </dgm:t>
    </dgm:pt>
    <dgm:pt modelId="{6135ADDE-72B8-46AA-B275-1AC98F804029}">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Carrying anything</a:t>
          </a:r>
        </a:p>
      </dgm:t>
    </dgm:pt>
    <dgm:pt modelId="{F641EF86-B153-47D3-98C6-BB81A3E06140}" type="parTrans" cxnId="{E96BCF52-4378-4EE1-A0A5-14C2D366626D}">
      <dgm:prSet/>
      <dgm:spPr/>
      <dgm:t>
        <a:bodyPr/>
        <a:lstStyle/>
        <a:p>
          <a:endParaRPr lang="en-US"/>
        </a:p>
      </dgm:t>
    </dgm:pt>
    <dgm:pt modelId="{E3218623-8390-467F-B08A-C7FF8C7D443E}" type="sibTrans" cxnId="{E96BCF52-4378-4EE1-A0A5-14C2D366626D}">
      <dgm:prSet/>
      <dgm:spPr/>
      <dgm:t>
        <a:bodyPr/>
        <a:lstStyle/>
        <a:p>
          <a:endParaRPr lang="en-US"/>
        </a:p>
      </dgm:t>
    </dgm:pt>
    <dgm:pt modelId="{C435A4E0-54BC-4493-8B7A-5AF5ABB7B0B2}" type="pres">
      <dgm:prSet presAssocID="{F6FABC76-6F0D-47AB-894C-B65F0F6BC7DA}" presName="Name0" presStyleCnt="0">
        <dgm:presLayoutVars>
          <dgm:dir/>
          <dgm:resizeHandles/>
        </dgm:presLayoutVars>
      </dgm:prSet>
      <dgm:spPr/>
    </dgm:pt>
    <dgm:pt modelId="{150F027C-3939-4170-B540-BDC6F8BB3B23}" type="pres">
      <dgm:prSet presAssocID="{8FAB7AA9-B59D-4F6D-897D-625B7F794640}" presName="compNode" presStyleCnt="0"/>
      <dgm:spPr/>
    </dgm:pt>
    <dgm:pt modelId="{24CD32F2-2881-4C16-A79D-57CC8E7F6311}" type="pres">
      <dgm:prSet presAssocID="{8FAB7AA9-B59D-4F6D-897D-625B7F794640}" presName="dummyConnPt" presStyleCnt="0"/>
      <dgm:spPr/>
    </dgm:pt>
    <dgm:pt modelId="{0DDFDE8B-1890-467F-A5BF-137490C6321D}" type="pres">
      <dgm:prSet presAssocID="{8FAB7AA9-B59D-4F6D-897D-625B7F794640}" presName="node" presStyleLbl="node1" presStyleIdx="0" presStyleCnt="10">
        <dgm:presLayoutVars>
          <dgm:bulletEnabled val="1"/>
        </dgm:presLayoutVars>
      </dgm:prSet>
      <dgm:spPr/>
    </dgm:pt>
    <dgm:pt modelId="{22F6DDBB-84FF-4740-8595-36557659010A}" type="pres">
      <dgm:prSet presAssocID="{B113F74F-E36D-4FCA-8514-2C1654BA4C18}" presName="sibTrans" presStyleLbl="bgSibTrans2D1" presStyleIdx="0" presStyleCnt="9"/>
      <dgm:spPr/>
    </dgm:pt>
    <dgm:pt modelId="{FF3ACA1B-CB34-48B8-95C5-B1270EAA44CA}" type="pres">
      <dgm:prSet presAssocID="{A156B298-F03F-4549-8F98-A51F25B2B0A7}" presName="compNode" presStyleCnt="0"/>
      <dgm:spPr/>
    </dgm:pt>
    <dgm:pt modelId="{4CA74BBF-E806-45E0-B94F-CD5D912306D6}" type="pres">
      <dgm:prSet presAssocID="{A156B298-F03F-4549-8F98-A51F25B2B0A7}" presName="dummyConnPt" presStyleCnt="0"/>
      <dgm:spPr/>
    </dgm:pt>
    <dgm:pt modelId="{7A780928-E12D-4059-9969-F4F77FCDB74C}" type="pres">
      <dgm:prSet presAssocID="{A156B298-F03F-4549-8F98-A51F25B2B0A7}" presName="node" presStyleLbl="node1" presStyleIdx="1" presStyleCnt="10">
        <dgm:presLayoutVars>
          <dgm:bulletEnabled val="1"/>
        </dgm:presLayoutVars>
      </dgm:prSet>
      <dgm:spPr/>
    </dgm:pt>
    <dgm:pt modelId="{E81D9B99-DD0D-4AC0-9BC9-1237DC66FB61}" type="pres">
      <dgm:prSet presAssocID="{A31E4691-EA11-4ED1-911C-DBCEF044E8F7}" presName="sibTrans" presStyleLbl="bgSibTrans2D1" presStyleIdx="1" presStyleCnt="9"/>
      <dgm:spPr/>
    </dgm:pt>
    <dgm:pt modelId="{0D307736-A612-4784-9A66-2EAF7E59095A}" type="pres">
      <dgm:prSet presAssocID="{2E5A18AB-591D-49CE-B22B-CD1B220CDEAC}" presName="compNode" presStyleCnt="0"/>
      <dgm:spPr/>
    </dgm:pt>
    <dgm:pt modelId="{2F870697-36F5-4D94-B70E-5E93B8B0905B}" type="pres">
      <dgm:prSet presAssocID="{2E5A18AB-591D-49CE-B22B-CD1B220CDEAC}" presName="dummyConnPt" presStyleCnt="0"/>
      <dgm:spPr/>
    </dgm:pt>
    <dgm:pt modelId="{12131452-B723-4A31-9F8D-9122C92BBFFD}" type="pres">
      <dgm:prSet presAssocID="{2E5A18AB-591D-49CE-B22B-CD1B220CDEAC}" presName="node" presStyleLbl="node1" presStyleIdx="2" presStyleCnt="10">
        <dgm:presLayoutVars>
          <dgm:bulletEnabled val="1"/>
        </dgm:presLayoutVars>
      </dgm:prSet>
      <dgm:spPr/>
    </dgm:pt>
    <dgm:pt modelId="{C4E33B24-AB3B-4F63-846A-79E0905D9AAE}" type="pres">
      <dgm:prSet presAssocID="{4EC1D0F0-D331-45BD-B76E-2E5DBB11005B}" presName="sibTrans" presStyleLbl="bgSibTrans2D1" presStyleIdx="2" presStyleCnt="9"/>
      <dgm:spPr/>
    </dgm:pt>
    <dgm:pt modelId="{0D315EB9-92AB-450B-9F2F-B61450D0A9BE}" type="pres">
      <dgm:prSet presAssocID="{CD398FC9-D63F-48E2-BDE5-FD7D7991C3AB}" presName="compNode" presStyleCnt="0"/>
      <dgm:spPr/>
    </dgm:pt>
    <dgm:pt modelId="{F855BC3F-D2CF-4C79-BF92-78A5C7A41A08}" type="pres">
      <dgm:prSet presAssocID="{CD398FC9-D63F-48E2-BDE5-FD7D7991C3AB}" presName="dummyConnPt" presStyleCnt="0"/>
      <dgm:spPr/>
    </dgm:pt>
    <dgm:pt modelId="{F4D2FF8C-C20B-4B8A-8E2F-C7EBAF51E280}" type="pres">
      <dgm:prSet presAssocID="{CD398FC9-D63F-48E2-BDE5-FD7D7991C3AB}" presName="node" presStyleLbl="node1" presStyleIdx="3" presStyleCnt="10">
        <dgm:presLayoutVars>
          <dgm:bulletEnabled val="1"/>
        </dgm:presLayoutVars>
      </dgm:prSet>
      <dgm:spPr/>
    </dgm:pt>
    <dgm:pt modelId="{F57569F7-3F5D-4A90-B833-093002EDA80B}" type="pres">
      <dgm:prSet presAssocID="{EBED604C-B168-4734-95C5-E234F6A7B929}" presName="sibTrans" presStyleLbl="bgSibTrans2D1" presStyleIdx="3" presStyleCnt="9"/>
      <dgm:spPr/>
    </dgm:pt>
    <dgm:pt modelId="{08CFA469-A8BB-48D5-A266-C828D731C2C8}" type="pres">
      <dgm:prSet presAssocID="{7757EE93-0F2C-47A5-8CF9-E5DA8923AEBC}" presName="compNode" presStyleCnt="0"/>
      <dgm:spPr/>
    </dgm:pt>
    <dgm:pt modelId="{C415AF0B-759D-40A3-9F5B-9FAC31864CF3}" type="pres">
      <dgm:prSet presAssocID="{7757EE93-0F2C-47A5-8CF9-E5DA8923AEBC}" presName="dummyConnPt" presStyleCnt="0"/>
      <dgm:spPr/>
    </dgm:pt>
    <dgm:pt modelId="{E932A2D6-C545-4A2F-BC8A-1B1CD828CFE7}" type="pres">
      <dgm:prSet presAssocID="{7757EE93-0F2C-47A5-8CF9-E5DA8923AEBC}" presName="node" presStyleLbl="node1" presStyleIdx="4" presStyleCnt="10">
        <dgm:presLayoutVars>
          <dgm:bulletEnabled val="1"/>
        </dgm:presLayoutVars>
      </dgm:prSet>
      <dgm:spPr/>
    </dgm:pt>
    <dgm:pt modelId="{EA06C39E-BB7D-44BB-9F85-B1457A4B3737}" type="pres">
      <dgm:prSet presAssocID="{46DD742F-14D0-4F04-84EC-3123CD840FC1}" presName="sibTrans" presStyleLbl="bgSibTrans2D1" presStyleIdx="4" presStyleCnt="9"/>
      <dgm:spPr/>
    </dgm:pt>
    <dgm:pt modelId="{D3A43355-4663-4962-95E4-478AD6097CA0}" type="pres">
      <dgm:prSet presAssocID="{766D4D7A-7601-4BDE-A291-5750A69793B1}" presName="compNode" presStyleCnt="0"/>
      <dgm:spPr/>
    </dgm:pt>
    <dgm:pt modelId="{A802232C-6087-420B-8542-9E94FD24AA12}" type="pres">
      <dgm:prSet presAssocID="{766D4D7A-7601-4BDE-A291-5750A69793B1}" presName="dummyConnPt" presStyleCnt="0"/>
      <dgm:spPr/>
    </dgm:pt>
    <dgm:pt modelId="{B99B37F5-843E-4633-AA8D-B471BC195BEA}" type="pres">
      <dgm:prSet presAssocID="{766D4D7A-7601-4BDE-A291-5750A69793B1}" presName="node" presStyleLbl="node1" presStyleIdx="5" presStyleCnt="10">
        <dgm:presLayoutVars>
          <dgm:bulletEnabled val="1"/>
        </dgm:presLayoutVars>
      </dgm:prSet>
      <dgm:spPr/>
    </dgm:pt>
    <dgm:pt modelId="{00853503-D2D1-4505-80E3-1D53A3C4C191}" type="pres">
      <dgm:prSet presAssocID="{69A4D56C-2A54-4969-B8FB-4B25D8ECC1CA}" presName="sibTrans" presStyleLbl="bgSibTrans2D1" presStyleIdx="5" presStyleCnt="9"/>
      <dgm:spPr/>
    </dgm:pt>
    <dgm:pt modelId="{91457B0D-254A-4FB4-8497-BA74C556F79E}" type="pres">
      <dgm:prSet presAssocID="{623252AA-DF76-49FF-A92C-705D393A2163}" presName="compNode" presStyleCnt="0"/>
      <dgm:spPr/>
    </dgm:pt>
    <dgm:pt modelId="{2534AA5D-A655-4F4D-8297-4204BAAA925C}" type="pres">
      <dgm:prSet presAssocID="{623252AA-DF76-49FF-A92C-705D393A2163}" presName="dummyConnPt" presStyleCnt="0"/>
      <dgm:spPr/>
    </dgm:pt>
    <dgm:pt modelId="{D36FFA34-A181-47EA-BB5F-9400D125A563}" type="pres">
      <dgm:prSet presAssocID="{623252AA-DF76-49FF-A92C-705D393A2163}" presName="node" presStyleLbl="node1" presStyleIdx="6" presStyleCnt="10">
        <dgm:presLayoutVars>
          <dgm:bulletEnabled val="1"/>
        </dgm:presLayoutVars>
      </dgm:prSet>
      <dgm:spPr/>
    </dgm:pt>
    <dgm:pt modelId="{59E4417D-2E83-45C6-98F7-9916DC8C2732}" type="pres">
      <dgm:prSet presAssocID="{37C1273B-A6D2-46EC-82FA-D6D04964CF4C}" presName="sibTrans" presStyleLbl="bgSibTrans2D1" presStyleIdx="6" presStyleCnt="9"/>
      <dgm:spPr/>
    </dgm:pt>
    <dgm:pt modelId="{EE147DE0-8950-4B1C-ABBF-4A452DB8A8E3}" type="pres">
      <dgm:prSet presAssocID="{B3D0819D-2711-461D-AB09-5EFD7443A91F}" presName="compNode" presStyleCnt="0"/>
      <dgm:spPr/>
    </dgm:pt>
    <dgm:pt modelId="{7E16FDFD-04B3-4CF4-9E75-52BFE03226C6}" type="pres">
      <dgm:prSet presAssocID="{B3D0819D-2711-461D-AB09-5EFD7443A91F}" presName="dummyConnPt" presStyleCnt="0"/>
      <dgm:spPr/>
    </dgm:pt>
    <dgm:pt modelId="{33DDBDCB-D852-4330-A471-0737A2D0A4B7}" type="pres">
      <dgm:prSet presAssocID="{B3D0819D-2711-461D-AB09-5EFD7443A91F}" presName="node" presStyleLbl="node1" presStyleIdx="7" presStyleCnt="10">
        <dgm:presLayoutVars>
          <dgm:bulletEnabled val="1"/>
        </dgm:presLayoutVars>
      </dgm:prSet>
      <dgm:spPr/>
    </dgm:pt>
    <dgm:pt modelId="{1E9B474E-3AFB-48D4-A3E5-6ED7B96FEAB3}" type="pres">
      <dgm:prSet presAssocID="{B9CDE7FC-3578-494F-B10C-27B2154C351A}" presName="sibTrans" presStyleLbl="bgSibTrans2D1" presStyleIdx="7" presStyleCnt="9"/>
      <dgm:spPr/>
    </dgm:pt>
    <dgm:pt modelId="{B6041A72-F839-4BD1-A58F-4BD4921C9ED4}" type="pres">
      <dgm:prSet presAssocID="{CABF0D82-3F4C-4BFC-982E-46103F779C75}" presName="compNode" presStyleCnt="0"/>
      <dgm:spPr/>
    </dgm:pt>
    <dgm:pt modelId="{1C2FC96F-08E4-4160-99F8-6A99E78BE294}" type="pres">
      <dgm:prSet presAssocID="{CABF0D82-3F4C-4BFC-982E-46103F779C75}" presName="dummyConnPt" presStyleCnt="0"/>
      <dgm:spPr/>
    </dgm:pt>
    <dgm:pt modelId="{CCE66F34-A18C-4E1C-8A70-F843C5258E41}" type="pres">
      <dgm:prSet presAssocID="{CABF0D82-3F4C-4BFC-982E-46103F779C75}" presName="node" presStyleLbl="node1" presStyleIdx="8" presStyleCnt="10">
        <dgm:presLayoutVars>
          <dgm:bulletEnabled val="1"/>
        </dgm:presLayoutVars>
      </dgm:prSet>
      <dgm:spPr/>
    </dgm:pt>
    <dgm:pt modelId="{1472D522-74A3-400D-B41D-E4C4F8656901}" type="pres">
      <dgm:prSet presAssocID="{BCC83A24-3E66-4465-9E6E-D48BCD786D98}" presName="sibTrans" presStyleLbl="bgSibTrans2D1" presStyleIdx="8" presStyleCnt="9"/>
      <dgm:spPr/>
    </dgm:pt>
    <dgm:pt modelId="{ECC7281A-67C7-4DBB-8D6B-967FBADDB9F2}" type="pres">
      <dgm:prSet presAssocID="{6135ADDE-72B8-46AA-B275-1AC98F804029}" presName="compNode" presStyleCnt="0"/>
      <dgm:spPr/>
    </dgm:pt>
    <dgm:pt modelId="{1318428F-E084-4D8F-A1DF-A0EFA847F13F}" type="pres">
      <dgm:prSet presAssocID="{6135ADDE-72B8-46AA-B275-1AC98F804029}" presName="dummyConnPt" presStyleCnt="0"/>
      <dgm:spPr/>
    </dgm:pt>
    <dgm:pt modelId="{231CFDB2-D211-4389-9D5A-E7A51BF52BB8}" type="pres">
      <dgm:prSet presAssocID="{6135ADDE-72B8-46AA-B275-1AC98F804029}" presName="node" presStyleLbl="node1" presStyleIdx="9" presStyleCnt="10">
        <dgm:presLayoutVars>
          <dgm:bulletEnabled val="1"/>
        </dgm:presLayoutVars>
      </dgm:prSet>
      <dgm:spPr/>
    </dgm:pt>
  </dgm:ptLst>
  <dgm:cxnLst>
    <dgm:cxn modelId="{3BB61E08-5E47-4B82-B511-D67A40DBC78A}" type="presOf" srcId="{766D4D7A-7601-4BDE-A291-5750A69793B1}" destId="{B99B37F5-843E-4633-AA8D-B471BC195BEA}" srcOrd="0" destOrd="0" presId="urn:microsoft.com/office/officeart/2005/8/layout/bProcess4"/>
    <dgm:cxn modelId="{9ED1C80D-5448-455A-A2CE-76F7F02AB43B}" type="presOf" srcId="{2E5A18AB-591D-49CE-B22B-CD1B220CDEAC}" destId="{12131452-B723-4A31-9F8D-9122C92BBFFD}" srcOrd="0" destOrd="0" presId="urn:microsoft.com/office/officeart/2005/8/layout/bProcess4"/>
    <dgm:cxn modelId="{EBDF2126-7219-401F-8CA5-7099D35DD842}" type="presOf" srcId="{8FAB7AA9-B59D-4F6D-897D-625B7F794640}" destId="{0DDFDE8B-1890-467F-A5BF-137490C6321D}" srcOrd="0" destOrd="0" presId="urn:microsoft.com/office/officeart/2005/8/layout/bProcess4"/>
    <dgm:cxn modelId="{F13BDB28-AD45-41D6-9132-99D6C961698A}" type="presOf" srcId="{623252AA-DF76-49FF-A92C-705D393A2163}" destId="{D36FFA34-A181-47EA-BB5F-9400D125A563}" srcOrd="0" destOrd="0" presId="urn:microsoft.com/office/officeart/2005/8/layout/bProcess4"/>
    <dgm:cxn modelId="{27C1BB61-5481-4CC1-A6EB-E7FD419A7D03}" srcId="{F6FABC76-6F0D-47AB-894C-B65F0F6BC7DA}" destId="{8FAB7AA9-B59D-4F6D-897D-625B7F794640}" srcOrd="0" destOrd="0" parTransId="{DF13202E-EAD9-45AD-9A68-FF2DEC1DF171}" sibTransId="{B113F74F-E36D-4FCA-8514-2C1654BA4C18}"/>
    <dgm:cxn modelId="{05C82942-E041-4B00-BBC6-08F9FADB39A5}" srcId="{F6FABC76-6F0D-47AB-894C-B65F0F6BC7DA}" destId="{CABF0D82-3F4C-4BFC-982E-46103F779C75}" srcOrd="8" destOrd="0" parTransId="{5F577C7C-97CB-4A0C-9C98-79F42A1DB56B}" sibTransId="{BCC83A24-3E66-4465-9E6E-D48BCD786D98}"/>
    <dgm:cxn modelId="{BC5FF465-96BD-4FA0-95CB-4E9D029ADD90}" type="presOf" srcId="{6135ADDE-72B8-46AA-B275-1AC98F804029}" destId="{231CFDB2-D211-4389-9D5A-E7A51BF52BB8}" srcOrd="0" destOrd="0" presId="urn:microsoft.com/office/officeart/2005/8/layout/bProcess4"/>
    <dgm:cxn modelId="{69CA1F66-9BEA-43D5-A9E3-006063AA1DCC}" type="presOf" srcId="{7757EE93-0F2C-47A5-8CF9-E5DA8923AEBC}" destId="{E932A2D6-C545-4A2F-BC8A-1B1CD828CFE7}" srcOrd="0" destOrd="0" presId="urn:microsoft.com/office/officeart/2005/8/layout/bProcess4"/>
    <dgm:cxn modelId="{A4C96747-3EE3-4413-9B48-58AD03AB7652}" type="presOf" srcId="{B113F74F-E36D-4FCA-8514-2C1654BA4C18}" destId="{22F6DDBB-84FF-4740-8595-36557659010A}" srcOrd="0" destOrd="0" presId="urn:microsoft.com/office/officeart/2005/8/layout/bProcess4"/>
    <dgm:cxn modelId="{FF37314B-60F7-48E4-B366-6D3919E6A00E}" type="presOf" srcId="{46DD742F-14D0-4F04-84EC-3123CD840FC1}" destId="{EA06C39E-BB7D-44BB-9F85-B1457A4B3737}" srcOrd="0" destOrd="0" presId="urn:microsoft.com/office/officeart/2005/8/layout/bProcess4"/>
    <dgm:cxn modelId="{6C61084C-E9CB-4669-BB89-95C1372B295C}" type="presOf" srcId="{CD398FC9-D63F-48E2-BDE5-FD7D7991C3AB}" destId="{F4D2FF8C-C20B-4B8A-8E2F-C7EBAF51E280}" srcOrd="0" destOrd="0" presId="urn:microsoft.com/office/officeart/2005/8/layout/bProcess4"/>
    <dgm:cxn modelId="{3F705D6C-FCC7-4780-B31F-8A90009ADCCA}" srcId="{F6FABC76-6F0D-47AB-894C-B65F0F6BC7DA}" destId="{A156B298-F03F-4549-8F98-A51F25B2B0A7}" srcOrd="1" destOrd="0" parTransId="{0F117C72-3CF5-437A-BC20-0D9D10CBEBF2}" sibTransId="{A31E4691-EA11-4ED1-911C-DBCEF044E8F7}"/>
    <dgm:cxn modelId="{A8074C4F-B06D-4946-9AB3-091EBDB7E7F5}" srcId="{F6FABC76-6F0D-47AB-894C-B65F0F6BC7DA}" destId="{B3D0819D-2711-461D-AB09-5EFD7443A91F}" srcOrd="7" destOrd="0" parTransId="{B6DCA451-8DBC-436F-9FEE-7A3518522BFC}" sibTransId="{B9CDE7FC-3578-494F-B10C-27B2154C351A}"/>
    <dgm:cxn modelId="{E96BCF52-4378-4EE1-A0A5-14C2D366626D}" srcId="{F6FABC76-6F0D-47AB-894C-B65F0F6BC7DA}" destId="{6135ADDE-72B8-46AA-B275-1AC98F804029}" srcOrd="9" destOrd="0" parTransId="{F641EF86-B153-47D3-98C6-BB81A3E06140}" sibTransId="{E3218623-8390-467F-B08A-C7FF8C7D443E}"/>
    <dgm:cxn modelId="{B2603555-2D35-4F37-B410-745D27B88FCD}" srcId="{F6FABC76-6F0D-47AB-894C-B65F0F6BC7DA}" destId="{CD398FC9-D63F-48E2-BDE5-FD7D7991C3AB}" srcOrd="3" destOrd="0" parTransId="{C6A20117-11AF-478D-B932-8791B105746F}" sibTransId="{EBED604C-B168-4734-95C5-E234F6A7B929}"/>
    <dgm:cxn modelId="{33C7787D-907A-41D5-8D59-E7F990CE271C}" type="presOf" srcId="{CABF0D82-3F4C-4BFC-982E-46103F779C75}" destId="{CCE66F34-A18C-4E1C-8A70-F843C5258E41}" srcOrd="0" destOrd="0" presId="urn:microsoft.com/office/officeart/2005/8/layout/bProcess4"/>
    <dgm:cxn modelId="{D619577E-4604-49D8-B829-2745B3034B6F}" type="presOf" srcId="{A31E4691-EA11-4ED1-911C-DBCEF044E8F7}" destId="{E81D9B99-DD0D-4AC0-9BC9-1237DC66FB61}" srcOrd="0" destOrd="0" presId="urn:microsoft.com/office/officeart/2005/8/layout/bProcess4"/>
    <dgm:cxn modelId="{357CDA7E-E58A-48D8-AD3D-72FB1FC20BD4}" type="presOf" srcId="{37C1273B-A6D2-46EC-82FA-D6D04964CF4C}" destId="{59E4417D-2E83-45C6-98F7-9916DC8C2732}" srcOrd="0" destOrd="0" presId="urn:microsoft.com/office/officeart/2005/8/layout/bProcess4"/>
    <dgm:cxn modelId="{66063593-18E5-4047-AEB1-91DF21F38332}" type="presOf" srcId="{F6FABC76-6F0D-47AB-894C-B65F0F6BC7DA}" destId="{C435A4E0-54BC-4493-8B7A-5AF5ABB7B0B2}" srcOrd="0" destOrd="0" presId="urn:microsoft.com/office/officeart/2005/8/layout/bProcess4"/>
    <dgm:cxn modelId="{9929C599-AC46-4452-9E54-415748B4E093}" type="presOf" srcId="{A156B298-F03F-4549-8F98-A51F25B2B0A7}" destId="{7A780928-E12D-4059-9969-F4F77FCDB74C}" srcOrd="0" destOrd="0" presId="urn:microsoft.com/office/officeart/2005/8/layout/bProcess4"/>
    <dgm:cxn modelId="{882110A3-AC6D-4C42-A4FE-2B35EE916F25}" srcId="{F6FABC76-6F0D-47AB-894C-B65F0F6BC7DA}" destId="{7757EE93-0F2C-47A5-8CF9-E5DA8923AEBC}" srcOrd="4" destOrd="0" parTransId="{3D29C645-A82B-4CD4-BBA1-FE03C7A25B90}" sibTransId="{46DD742F-14D0-4F04-84EC-3123CD840FC1}"/>
    <dgm:cxn modelId="{5BC481A5-BF43-49E1-952D-F02FFF77E03E}" type="presOf" srcId="{B9CDE7FC-3578-494F-B10C-27B2154C351A}" destId="{1E9B474E-3AFB-48D4-A3E5-6ED7B96FEAB3}" srcOrd="0" destOrd="0" presId="urn:microsoft.com/office/officeart/2005/8/layout/bProcess4"/>
    <dgm:cxn modelId="{D71DC7B1-7617-4508-B87D-D670520DD2D7}" type="presOf" srcId="{4EC1D0F0-D331-45BD-B76E-2E5DBB11005B}" destId="{C4E33B24-AB3B-4F63-846A-79E0905D9AAE}" srcOrd="0" destOrd="0" presId="urn:microsoft.com/office/officeart/2005/8/layout/bProcess4"/>
    <dgm:cxn modelId="{F3C75BBB-A702-47A2-B5E2-5D10BA9725D5}" type="presOf" srcId="{BCC83A24-3E66-4465-9E6E-D48BCD786D98}" destId="{1472D522-74A3-400D-B41D-E4C4F8656901}" srcOrd="0" destOrd="0" presId="urn:microsoft.com/office/officeart/2005/8/layout/bProcess4"/>
    <dgm:cxn modelId="{E6DEF0BC-1EBE-45C0-A674-B3A08AA3E929}" type="presOf" srcId="{B3D0819D-2711-461D-AB09-5EFD7443A91F}" destId="{33DDBDCB-D852-4330-A471-0737A2D0A4B7}" srcOrd="0" destOrd="0" presId="urn:microsoft.com/office/officeart/2005/8/layout/bProcess4"/>
    <dgm:cxn modelId="{91E1F1C4-DBDA-4EFC-819D-9ED96C96546A}" type="presOf" srcId="{69A4D56C-2A54-4969-B8FB-4B25D8ECC1CA}" destId="{00853503-D2D1-4505-80E3-1D53A3C4C191}" srcOrd="0" destOrd="0" presId="urn:microsoft.com/office/officeart/2005/8/layout/bProcess4"/>
    <dgm:cxn modelId="{4A5EDBC6-0F79-4672-92CA-AAB30EA1CC19}" srcId="{F6FABC76-6F0D-47AB-894C-B65F0F6BC7DA}" destId="{623252AA-DF76-49FF-A92C-705D393A2163}" srcOrd="6" destOrd="0" parTransId="{B8E7352D-8A3B-4D62-850E-F526A59FE0EC}" sibTransId="{37C1273B-A6D2-46EC-82FA-D6D04964CF4C}"/>
    <dgm:cxn modelId="{414415E5-6851-48BE-9273-89E96CFA4D0F}" srcId="{F6FABC76-6F0D-47AB-894C-B65F0F6BC7DA}" destId="{766D4D7A-7601-4BDE-A291-5750A69793B1}" srcOrd="5" destOrd="0" parTransId="{2B79F8A0-5094-4CDA-8919-ED1CEDB923FB}" sibTransId="{69A4D56C-2A54-4969-B8FB-4B25D8ECC1CA}"/>
    <dgm:cxn modelId="{40BCE7E6-88A3-45A3-A88C-C65239DEA174}" srcId="{F6FABC76-6F0D-47AB-894C-B65F0F6BC7DA}" destId="{2E5A18AB-591D-49CE-B22B-CD1B220CDEAC}" srcOrd="2" destOrd="0" parTransId="{C6BCD2FF-31C2-488A-B800-615D8627177D}" sibTransId="{4EC1D0F0-D331-45BD-B76E-2E5DBB11005B}"/>
    <dgm:cxn modelId="{038755F3-8E6D-483A-A4E0-84B0D2B7033A}" type="presOf" srcId="{EBED604C-B168-4734-95C5-E234F6A7B929}" destId="{F57569F7-3F5D-4A90-B833-093002EDA80B}" srcOrd="0" destOrd="0" presId="urn:microsoft.com/office/officeart/2005/8/layout/bProcess4"/>
    <dgm:cxn modelId="{C00CBF88-362C-4516-BB6E-6676D1EF7A5F}" type="presParOf" srcId="{C435A4E0-54BC-4493-8B7A-5AF5ABB7B0B2}" destId="{150F027C-3939-4170-B540-BDC6F8BB3B23}" srcOrd="0" destOrd="0" presId="urn:microsoft.com/office/officeart/2005/8/layout/bProcess4"/>
    <dgm:cxn modelId="{6FC613C4-6B67-44DC-866C-692A4178A17C}" type="presParOf" srcId="{150F027C-3939-4170-B540-BDC6F8BB3B23}" destId="{24CD32F2-2881-4C16-A79D-57CC8E7F6311}" srcOrd="0" destOrd="0" presId="urn:microsoft.com/office/officeart/2005/8/layout/bProcess4"/>
    <dgm:cxn modelId="{F7F38531-6308-49D3-85AE-F5C435334AA0}" type="presParOf" srcId="{150F027C-3939-4170-B540-BDC6F8BB3B23}" destId="{0DDFDE8B-1890-467F-A5BF-137490C6321D}" srcOrd="1" destOrd="0" presId="urn:microsoft.com/office/officeart/2005/8/layout/bProcess4"/>
    <dgm:cxn modelId="{7A1BBAE2-45AD-4DD8-88AC-148D38573E57}" type="presParOf" srcId="{C435A4E0-54BC-4493-8B7A-5AF5ABB7B0B2}" destId="{22F6DDBB-84FF-4740-8595-36557659010A}" srcOrd="1" destOrd="0" presId="urn:microsoft.com/office/officeart/2005/8/layout/bProcess4"/>
    <dgm:cxn modelId="{4212B978-5BF3-4E1C-A561-18C43CB2472E}" type="presParOf" srcId="{C435A4E0-54BC-4493-8B7A-5AF5ABB7B0B2}" destId="{FF3ACA1B-CB34-48B8-95C5-B1270EAA44CA}" srcOrd="2" destOrd="0" presId="urn:microsoft.com/office/officeart/2005/8/layout/bProcess4"/>
    <dgm:cxn modelId="{477A5F65-BA52-4A6F-914A-1BB58BBCB99E}" type="presParOf" srcId="{FF3ACA1B-CB34-48B8-95C5-B1270EAA44CA}" destId="{4CA74BBF-E806-45E0-B94F-CD5D912306D6}" srcOrd="0" destOrd="0" presId="urn:microsoft.com/office/officeart/2005/8/layout/bProcess4"/>
    <dgm:cxn modelId="{24F8A22C-EE77-490F-ABA0-F64D95A4F7FC}" type="presParOf" srcId="{FF3ACA1B-CB34-48B8-95C5-B1270EAA44CA}" destId="{7A780928-E12D-4059-9969-F4F77FCDB74C}" srcOrd="1" destOrd="0" presId="urn:microsoft.com/office/officeart/2005/8/layout/bProcess4"/>
    <dgm:cxn modelId="{523287D6-E3AA-4C58-AEC7-5726ACC91667}" type="presParOf" srcId="{C435A4E0-54BC-4493-8B7A-5AF5ABB7B0B2}" destId="{E81D9B99-DD0D-4AC0-9BC9-1237DC66FB61}" srcOrd="3" destOrd="0" presId="urn:microsoft.com/office/officeart/2005/8/layout/bProcess4"/>
    <dgm:cxn modelId="{C04A5952-BF4A-4278-A7A2-CA6E9A73315B}" type="presParOf" srcId="{C435A4E0-54BC-4493-8B7A-5AF5ABB7B0B2}" destId="{0D307736-A612-4784-9A66-2EAF7E59095A}" srcOrd="4" destOrd="0" presId="urn:microsoft.com/office/officeart/2005/8/layout/bProcess4"/>
    <dgm:cxn modelId="{85C8FA76-1B54-405A-9BD9-144CA4F165CB}" type="presParOf" srcId="{0D307736-A612-4784-9A66-2EAF7E59095A}" destId="{2F870697-36F5-4D94-B70E-5E93B8B0905B}" srcOrd="0" destOrd="0" presId="urn:microsoft.com/office/officeart/2005/8/layout/bProcess4"/>
    <dgm:cxn modelId="{706F5824-0FE5-4900-93AB-7A55B3833E5F}" type="presParOf" srcId="{0D307736-A612-4784-9A66-2EAF7E59095A}" destId="{12131452-B723-4A31-9F8D-9122C92BBFFD}" srcOrd="1" destOrd="0" presId="urn:microsoft.com/office/officeart/2005/8/layout/bProcess4"/>
    <dgm:cxn modelId="{092A8F11-CB54-4327-866B-A947B4AD9914}" type="presParOf" srcId="{C435A4E0-54BC-4493-8B7A-5AF5ABB7B0B2}" destId="{C4E33B24-AB3B-4F63-846A-79E0905D9AAE}" srcOrd="5" destOrd="0" presId="urn:microsoft.com/office/officeart/2005/8/layout/bProcess4"/>
    <dgm:cxn modelId="{4C32B945-040A-4D34-ABBE-77CDAF1110EF}" type="presParOf" srcId="{C435A4E0-54BC-4493-8B7A-5AF5ABB7B0B2}" destId="{0D315EB9-92AB-450B-9F2F-B61450D0A9BE}" srcOrd="6" destOrd="0" presId="urn:microsoft.com/office/officeart/2005/8/layout/bProcess4"/>
    <dgm:cxn modelId="{FD11BDEF-55A6-42E9-8B0F-735EA686E079}" type="presParOf" srcId="{0D315EB9-92AB-450B-9F2F-B61450D0A9BE}" destId="{F855BC3F-D2CF-4C79-BF92-78A5C7A41A08}" srcOrd="0" destOrd="0" presId="urn:microsoft.com/office/officeart/2005/8/layout/bProcess4"/>
    <dgm:cxn modelId="{DCD86363-95FB-4B57-B6AE-244154DF1490}" type="presParOf" srcId="{0D315EB9-92AB-450B-9F2F-B61450D0A9BE}" destId="{F4D2FF8C-C20B-4B8A-8E2F-C7EBAF51E280}" srcOrd="1" destOrd="0" presId="urn:microsoft.com/office/officeart/2005/8/layout/bProcess4"/>
    <dgm:cxn modelId="{13B0D667-8BE7-4C06-84F7-1AD556C4401F}" type="presParOf" srcId="{C435A4E0-54BC-4493-8B7A-5AF5ABB7B0B2}" destId="{F57569F7-3F5D-4A90-B833-093002EDA80B}" srcOrd="7" destOrd="0" presId="urn:microsoft.com/office/officeart/2005/8/layout/bProcess4"/>
    <dgm:cxn modelId="{BF97558C-BC75-4707-80C8-AAC51CECE216}" type="presParOf" srcId="{C435A4E0-54BC-4493-8B7A-5AF5ABB7B0B2}" destId="{08CFA469-A8BB-48D5-A266-C828D731C2C8}" srcOrd="8" destOrd="0" presId="urn:microsoft.com/office/officeart/2005/8/layout/bProcess4"/>
    <dgm:cxn modelId="{383B57BC-2B7E-46F7-AC13-1169DE5E7294}" type="presParOf" srcId="{08CFA469-A8BB-48D5-A266-C828D731C2C8}" destId="{C415AF0B-759D-40A3-9F5B-9FAC31864CF3}" srcOrd="0" destOrd="0" presId="urn:microsoft.com/office/officeart/2005/8/layout/bProcess4"/>
    <dgm:cxn modelId="{56733423-CE3B-4615-B3AD-D25C1923D1F9}" type="presParOf" srcId="{08CFA469-A8BB-48D5-A266-C828D731C2C8}" destId="{E932A2D6-C545-4A2F-BC8A-1B1CD828CFE7}" srcOrd="1" destOrd="0" presId="urn:microsoft.com/office/officeart/2005/8/layout/bProcess4"/>
    <dgm:cxn modelId="{111702E5-E025-4D12-9906-FFC970BDCEB4}" type="presParOf" srcId="{C435A4E0-54BC-4493-8B7A-5AF5ABB7B0B2}" destId="{EA06C39E-BB7D-44BB-9F85-B1457A4B3737}" srcOrd="9" destOrd="0" presId="urn:microsoft.com/office/officeart/2005/8/layout/bProcess4"/>
    <dgm:cxn modelId="{C7CB3DF4-FD93-4859-AAC8-FC7C55C112A1}" type="presParOf" srcId="{C435A4E0-54BC-4493-8B7A-5AF5ABB7B0B2}" destId="{D3A43355-4663-4962-95E4-478AD6097CA0}" srcOrd="10" destOrd="0" presId="urn:microsoft.com/office/officeart/2005/8/layout/bProcess4"/>
    <dgm:cxn modelId="{7BB3AF97-9DBC-4D4B-BDE4-3BCB078632F7}" type="presParOf" srcId="{D3A43355-4663-4962-95E4-478AD6097CA0}" destId="{A802232C-6087-420B-8542-9E94FD24AA12}" srcOrd="0" destOrd="0" presId="urn:microsoft.com/office/officeart/2005/8/layout/bProcess4"/>
    <dgm:cxn modelId="{114C2EA3-7975-4BE2-B65F-3FCA77AE639F}" type="presParOf" srcId="{D3A43355-4663-4962-95E4-478AD6097CA0}" destId="{B99B37F5-843E-4633-AA8D-B471BC195BEA}" srcOrd="1" destOrd="0" presId="urn:microsoft.com/office/officeart/2005/8/layout/bProcess4"/>
    <dgm:cxn modelId="{E4F92262-E949-4E88-B3CD-0964060CAD10}" type="presParOf" srcId="{C435A4E0-54BC-4493-8B7A-5AF5ABB7B0B2}" destId="{00853503-D2D1-4505-80E3-1D53A3C4C191}" srcOrd="11" destOrd="0" presId="urn:microsoft.com/office/officeart/2005/8/layout/bProcess4"/>
    <dgm:cxn modelId="{3C2C3B13-6B26-4F94-927F-88410BD6E4D6}" type="presParOf" srcId="{C435A4E0-54BC-4493-8B7A-5AF5ABB7B0B2}" destId="{91457B0D-254A-4FB4-8497-BA74C556F79E}" srcOrd="12" destOrd="0" presId="urn:microsoft.com/office/officeart/2005/8/layout/bProcess4"/>
    <dgm:cxn modelId="{2462A1C5-F9F3-421C-9955-41C92BA11579}" type="presParOf" srcId="{91457B0D-254A-4FB4-8497-BA74C556F79E}" destId="{2534AA5D-A655-4F4D-8297-4204BAAA925C}" srcOrd="0" destOrd="0" presId="urn:microsoft.com/office/officeart/2005/8/layout/bProcess4"/>
    <dgm:cxn modelId="{0C0CF649-0A4C-47CB-8A5A-076DDE9CAD7F}" type="presParOf" srcId="{91457B0D-254A-4FB4-8497-BA74C556F79E}" destId="{D36FFA34-A181-47EA-BB5F-9400D125A563}" srcOrd="1" destOrd="0" presId="urn:microsoft.com/office/officeart/2005/8/layout/bProcess4"/>
    <dgm:cxn modelId="{CC69985A-8510-48D2-9E02-822EAE9EDCE3}" type="presParOf" srcId="{C435A4E0-54BC-4493-8B7A-5AF5ABB7B0B2}" destId="{59E4417D-2E83-45C6-98F7-9916DC8C2732}" srcOrd="13" destOrd="0" presId="urn:microsoft.com/office/officeart/2005/8/layout/bProcess4"/>
    <dgm:cxn modelId="{B6AF64E8-E071-414B-B1EE-CDCC9B832B95}" type="presParOf" srcId="{C435A4E0-54BC-4493-8B7A-5AF5ABB7B0B2}" destId="{EE147DE0-8950-4B1C-ABBF-4A452DB8A8E3}" srcOrd="14" destOrd="0" presId="urn:microsoft.com/office/officeart/2005/8/layout/bProcess4"/>
    <dgm:cxn modelId="{C70DA6B1-A97E-41B4-AA0A-E42A4E79158C}" type="presParOf" srcId="{EE147DE0-8950-4B1C-ABBF-4A452DB8A8E3}" destId="{7E16FDFD-04B3-4CF4-9E75-52BFE03226C6}" srcOrd="0" destOrd="0" presId="urn:microsoft.com/office/officeart/2005/8/layout/bProcess4"/>
    <dgm:cxn modelId="{10088F92-0A4B-4D22-BE10-55A828526D77}" type="presParOf" srcId="{EE147DE0-8950-4B1C-ABBF-4A452DB8A8E3}" destId="{33DDBDCB-D852-4330-A471-0737A2D0A4B7}" srcOrd="1" destOrd="0" presId="urn:microsoft.com/office/officeart/2005/8/layout/bProcess4"/>
    <dgm:cxn modelId="{99066023-FB83-4BCD-991D-4322B00B0F7B}" type="presParOf" srcId="{C435A4E0-54BC-4493-8B7A-5AF5ABB7B0B2}" destId="{1E9B474E-3AFB-48D4-A3E5-6ED7B96FEAB3}" srcOrd="15" destOrd="0" presId="urn:microsoft.com/office/officeart/2005/8/layout/bProcess4"/>
    <dgm:cxn modelId="{43979EEF-4877-4B3E-8B74-69978F0C029B}" type="presParOf" srcId="{C435A4E0-54BC-4493-8B7A-5AF5ABB7B0B2}" destId="{B6041A72-F839-4BD1-A58F-4BD4921C9ED4}" srcOrd="16" destOrd="0" presId="urn:microsoft.com/office/officeart/2005/8/layout/bProcess4"/>
    <dgm:cxn modelId="{96DEFC53-AFAB-4937-AD25-A4C2F0B1C45D}" type="presParOf" srcId="{B6041A72-F839-4BD1-A58F-4BD4921C9ED4}" destId="{1C2FC96F-08E4-4160-99F8-6A99E78BE294}" srcOrd="0" destOrd="0" presId="urn:microsoft.com/office/officeart/2005/8/layout/bProcess4"/>
    <dgm:cxn modelId="{29A17EEE-D6BB-4428-815A-7D992F6162D0}" type="presParOf" srcId="{B6041A72-F839-4BD1-A58F-4BD4921C9ED4}" destId="{CCE66F34-A18C-4E1C-8A70-F843C5258E41}" srcOrd="1" destOrd="0" presId="urn:microsoft.com/office/officeart/2005/8/layout/bProcess4"/>
    <dgm:cxn modelId="{E53A9A41-DBE6-4585-8459-BCDD9D1200EC}" type="presParOf" srcId="{C435A4E0-54BC-4493-8B7A-5AF5ABB7B0B2}" destId="{1472D522-74A3-400D-B41D-E4C4F8656901}" srcOrd="17" destOrd="0" presId="urn:microsoft.com/office/officeart/2005/8/layout/bProcess4"/>
    <dgm:cxn modelId="{F3B5FDC6-6082-453D-B8D4-5B5493F4074B}" type="presParOf" srcId="{C435A4E0-54BC-4493-8B7A-5AF5ABB7B0B2}" destId="{ECC7281A-67C7-4DBB-8D6B-967FBADDB9F2}" srcOrd="18" destOrd="0" presId="urn:microsoft.com/office/officeart/2005/8/layout/bProcess4"/>
    <dgm:cxn modelId="{B9278F0E-0F3E-430E-8126-2EAFCC6E46B9}" type="presParOf" srcId="{ECC7281A-67C7-4DBB-8D6B-967FBADDB9F2}" destId="{1318428F-E084-4D8F-A1DF-A0EFA847F13F}" srcOrd="0" destOrd="0" presId="urn:microsoft.com/office/officeart/2005/8/layout/bProcess4"/>
    <dgm:cxn modelId="{40C6A59A-3610-4059-B502-5FB13EF638AA}" type="presParOf" srcId="{ECC7281A-67C7-4DBB-8D6B-967FBADDB9F2}" destId="{231CFDB2-D211-4389-9D5A-E7A51BF52BB8}"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2FC7FE4A-7FFA-4A6C-A7B4-B4A2A698C0FF}"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5D6E3026-AC44-4678-B838-A707686DE165}">
      <dgm:prSet phldrT="[Text]" custT="1"/>
      <dgm:spPr>
        <a:solidFill>
          <a:schemeClr val="tx2">
            <a:lumMod val="60000"/>
            <a:lumOff val="40000"/>
          </a:schemeClr>
        </a:solidFill>
        <a:ln>
          <a:solidFill>
            <a:schemeClr val="tx1"/>
          </a:solidFill>
        </a:ln>
      </dgm:spPr>
      <dgm:t>
        <a:bodyPr/>
        <a:lstStyle/>
        <a:p>
          <a:r>
            <a:rPr lang="en-US" sz="2400" dirty="0" err="1">
              <a:solidFill>
                <a:schemeClr val="tx1"/>
              </a:solidFill>
            </a:rPr>
            <a:t>Colour</a:t>
          </a:r>
          <a:endParaRPr lang="en-US" sz="2400" dirty="0">
            <a:solidFill>
              <a:schemeClr val="tx1"/>
            </a:solidFill>
          </a:endParaRPr>
        </a:p>
      </dgm:t>
    </dgm:pt>
    <dgm:pt modelId="{CED001EA-317D-4900-918B-816ABD9F830E}" type="parTrans" cxnId="{14B2563B-918F-4FFF-8C50-F5B0D83D890A}">
      <dgm:prSet/>
      <dgm:spPr/>
      <dgm:t>
        <a:bodyPr/>
        <a:lstStyle/>
        <a:p>
          <a:endParaRPr lang="en-US"/>
        </a:p>
      </dgm:t>
    </dgm:pt>
    <dgm:pt modelId="{7A7F6792-32C4-4D41-9431-7682FCE1E5CD}" type="sibTrans" cxnId="{14B2563B-918F-4FFF-8C50-F5B0D83D890A}">
      <dgm:prSet/>
      <dgm:spPr>
        <a:solidFill>
          <a:srgbClr val="002060"/>
        </a:solidFill>
        <a:ln>
          <a:solidFill>
            <a:schemeClr val="tx1"/>
          </a:solidFill>
        </a:ln>
      </dgm:spPr>
      <dgm:t>
        <a:bodyPr/>
        <a:lstStyle/>
        <a:p>
          <a:endParaRPr lang="en-US"/>
        </a:p>
      </dgm:t>
    </dgm:pt>
    <dgm:pt modelId="{65BDFDD8-0E3D-499D-886E-86732F22429C}">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Make</a:t>
          </a:r>
        </a:p>
      </dgm:t>
    </dgm:pt>
    <dgm:pt modelId="{89FCADA8-C06C-48E7-BD12-1FE7E1CE7137}" type="parTrans" cxnId="{174E79F6-25B4-4389-8A66-399213E56F39}">
      <dgm:prSet/>
      <dgm:spPr/>
      <dgm:t>
        <a:bodyPr/>
        <a:lstStyle/>
        <a:p>
          <a:endParaRPr lang="en-US"/>
        </a:p>
      </dgm:t>
    </dgm:pt>
    <dgm:pt modelId="{60FC3132-DE71-44EB-84F9-D36525933DF5}" type="sibTrans" cxnId="{174E79F6-25B4-4389-8A66-399213E56F39}">
      <dgm:prSet/>
      <dgm:spPr>
        <a:solidFill>
          <a:srgbClr val="002060"/>
        </a:solidFill>
        <a:ln>
          <a:solidFill>
            <a:schemeClr val="tx1"/>
          </a:solidFill>
        </a:ln>
      </dgm:spPr>
      <dgm:t>
        <a:bodyPr/>
        <a:lstStyle/>
        <a:p>
          <a:endParaRPr lang="en-US"/>
        </a:p>
      </dgm:t>
    </dgm:pt>
    <dgm:pt modelId="{DB82907B-D1A8-4420-A4D4-12016523CE98}">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Model</a:t>
          </a:r>
        </a:p>
      </dgm:t>
    </dgm:pt>
    <dgm:pt modelId="{46A40B84-7ED2-4540-ACF2-59E5704DEA59}" type="parTrans" cxnId="{7361C2C6-3888-462F-BC5A-6CA9EF3F862C}">
      <dgm:prSet/>
      <dgm:spPr/>
      <dgm:t>
        <a:bodyPr/>
        <a:lstStyle/>
        <a:p>
          <a:endParaRPr lang="en-US"/>
        </a:p>
      </dgm:t>
    </dgm:pt>
    <dgm:pt modelId="{CD05DC69-78BA-4212-AE8D-E5BA65F0A612}" type="sibTrans" cxnId="{7361C2C6-3888-462F-BC5A-6CA9EF3F862C}">
      <dgm:prSet/>
      <dgm:spPr>
        <a:solidFill>
          <a:srgbClr val="002060"/>
        </a:solidFill>
        <a:ln>
          <a:solidFill>
            <a:schemeClr val="tx1"/>
          </a:solidFill>
        </a:ln>
      </dgm:spPr>
      <dgm:t>
        <a:bodyPr/>
        <a:lstStyle/>
        <a:p>
          <a:endParaRPr lang="en-US"/>
        </a:p>
      </dgm:t>
    </dgm:pt>
    <dgm:pt modelId="{FFF70B1D-27F9-46FC-8874-70A97DAEE399}">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Type (</a:t>
          </a:r>
          <a:r>
            <a:rPr lang="en-US" sz="2400" dirty="0" err="1">
              <a:solidFill>
                <a:schemeClr val="tx1"/>
              </a:solidFill>
            </a:rPr>
            <a:t>saloon,estate</a:t>
          </a:r>
          <a:r>
            <a:rPr lang="en-US" sz="2400" dirty="0">
              <a:solidFill>
                <a:schemeClr val="tx1"/>
              </a:solidFill>
            </a:rPr>
            <a:t> </a:t>
          </a:r>
          <a:r>
            <a:rPr lang="en-US" sz="2400" dirty="0" err="1">
              <a:solidFill>
                <a:schemeClr val="tx1"/>
              </a:solidFill>
            </a:rPr>
            <a:t>etc</a:t>
          </a:r>
          <a:r>
            <a:rPr lang="en-US" sz="2400" dirty="0">
              <a:solidFill>
                <a:schemeClr val="tx1"/>
              </a:solidFill>
            </a:rPr>
            <a:t>)</a:t>
          </a:r>
        </a:p>
      </dgm:t>
    </dgm:pt>
    <dgm:pt modelId="{E7E5E798-41F9-4AEA-A800-24E2DDABEC47}" type="parTrans" cxnId="{19637448-C6B8-4E49-9C67-2F890148AD43}">
      <dgm:prSet/>
      <dgm:spPr/>
      <dgm:t>
        <a:bodyPr/>
        <a:lstStyle/>
        <a:p>
          <a:endParaRPr lang="en-US"/>
        </a:p>
      </dgm:t>
    </dgm:pt>
    <dgm:pt modelId="{D495D8A5-AEB2-4AEF-9BCB-F97C74668AAE}" type="sibTrans" cxnId="{19637448-C6B8-4E49-9C67-2F890148AD43}">
      <dgm:prSet/>
      <dgm:spPr>
        <a:solidFill>
          <a:srgbClr val="002060"/>
        </a:solidFill>
        <a:ln>
          <a:solidFill>
            <a:schemeClr val="tx1"/>
          </a:solidFill>
        </a:ln>
      </dgm:spPr>
      <dgm:t>
        <a:bodyPr/>
        <a:lstStyle/>
        <a:p>
          <a:endParaRPr lang="en-US"/>
        </a:p>
      </dgm:t>
    </dgm:pt>
    <dgm:pt modelId="{709F534A-5899-4D80-B594-59F964AC381F}">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Registration number</a:t>
          </a:r>
        </a:p>
      </dgm:t>
    </dgm:pt>
    <dgm:pt modelId="{A27F82D1-DF78-4B01-BD18-DA4544C673F1}" type="parTrans" cxnId="{BAC4A4C1-4433-4202-80A1-4F9D650AD436}">
      <dgm:prSet/>
      <dgm:spPr/>
      <dgm:t>
        <a:bodyPr/>
        <a:lstStyle/>
        <a:p>
          <a:endParaRPr lang="en-US"/>
        </a:p>
      </dgm:t>
    </dgm:pt>
    <dgm:pt modelId="{5855A1DC-C4A9-4796-9382-EB589D28695D}" type="sibTrans" cxnId="{BAC4A4C1-4433-4202-80A1-4F9D650AD436}">
      <dgm:prSet/>
      <dgm:spPr>
        <a:solidFill>
          <a:srgbClr val="002060"/>
        </a:solidFill>
        <a:ln>
          <a:solidFill>
            <a:schemeClr val="tx1"/>
          </a:solidFill>
        </a:ln>
      </dgm:spPr>
      <dgm:t>
        <a:bodyPr/>
        <a:lstStyle/>
        <a:p>
          <a:endParaRPr lang="en-US"/>
        </a:p>
      </dgm:t>
    </dgm:pt>
    <dgm:pt modelId="{1077F6C1-65F7-4FC2-8B78-7B880AE0CAEA}">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Anything that makes it distinctive</a:t>
          </a:r>
        </a:p>
      </dgm:t>
    </dgm:pt>
    <dgm:pt modelId="{68F70808-7DF7-4094-AD91-6093DB5ADA07}" type="parTrans" cxnId="{384E66BA-9B57-49C4-9AC3-3BCDDD60BB71}">
      <dgm:prSet/>
      <dgm:spPr/>
      <dgm:t>
        <a:bodyPr/>
        <a:lstStyle/>
        <a:p>
          <a:endParaRPr lang="en-US"/>
        </a:p>
      </dgm:t>
    </dgm:pt>
    <dgm:pt modelId="{02CC7678-0481-4B1F-A7C2-4097CA19316F}" type="sibTrans" cxnId="{384E66BA-9B57-49C4-9AC3-3BCDDD60BB71}">
      <dgm:prSet/>
      <dgm:spPr/>
      <dgm:t>
        <a:bodyPr/>
        <a:lstStyle/>
        <a:p>
          <a:endParaRPr lang="en-US"/>
        </a:p>
      </dgm:t>
    </dgm:pt>
    <dgm:pt modelId="{8CD8693D-1A05-41E8-9C98-0EB0346BDA6F}" type="pres">
      <dgm:prSet presAssocID="{2FC7FE4A-7FFA-4A6C-A7B4-B4A2A698C0FF}" presName="Name0" presStyleCnt="0">
        <dgm:presLayoutVars>
          <dgm:dir/>
          <dgm:resizeHandles/>
        </dgm:presLayoutVars>
      </dgm:prSet>
      <dgm:spPr/>
    </dgm:pt>
    <dgm:pt modelId="{CAD21F4E-B6A2-4875-85B3-BC169604495B}" type="pres">
      <dgm:prSet presAssocID="{5D6E3026-AC44-4678-B838-A707686DE165}" presName="compNode" presStyleCnt="0"/>
      <dgm:spPr/>
    </dgm:pt>
    <dgm:pt modelId="{4E0F11A6-C78C-494D-B48D-4F343DEBDC0D}" type="pres">
      <dgm:prSet presAssocID="{5D6E3026-AC44-4678-B838-A707686DE165}" presName="dummyConnPt" presStyleCnt="0"/>
      <dgm:spPr/>
    </dgm:pt>
    <dgm:pt modelId="{8E929B19-E5DF-47CD-9834-2E9C2E952EC9}" type="pres">
      <dgm:prSet presAssocID="{5D6E3026-AC44-4678-B838-A707686DE165}" presName="node" presStyleLbl="node1" presStyleIdx="0" presStyleCnt="6">
        <dgm:presLayoutVars>
          <dgm:bulletEnabled val="1"/>
        </dgm:presLayoutVars>
      </dgm:prSet>
      <dgm:spPr/>
    </dgm:pt>
    <dgm:pt modelId="{02D364ED-99FB-42CE-9B4D-12B33884CC47}" type="pres">
      <dgm:prSet presAssocID="{7A7F6792-32C4-4D41-9431-7682FCE1E5CD}" presName="sibTrans" presStyleLbl="bgSibTrans2D1" presStyleIdx="0" presStyleCnt="5"/>
      <dgm:spPr/>
    </dgm:pt>
    <dgm:pt modelId="{0D67C112-9DDE-46E4-84E3-0B3915C308BC}" type="pres">
      <dgm:prSet presAssocID="{65BDFDD8-0E3D-499D-886E-86732F22429C}" presName="compNode" presStyleCnt="0"/>
      <dgm:spPr/>
    </dgm:pt>
    <dgm:pt modelId="{33F39A9A-AA9A-45DD-9DE5-FAE77126B87E}" type="pres">
      <dgm:prSet presAssocID="{65BDFDD8-0E3D-499D-886E-86732F22429C}" presName="dummyConnPt" presStyleCnt="0"/>
      <dgm:spPr/>
    </dgm:pt>
    <dgm:pt modelId="{9472A629-9994-4317-B025-396F1214C47A}" type="pres">
      <dgm:prSet presAssocID="{65BDFDD8-0E3D-499D-886E-86732F22429C}" presName="node" presStyleLbl="node1" presStyleIdx="1" presStyleCnt="6">
        <dgm:presLayoutVars>
          <dgm:bulletEnabled val="1"/>
        </dgm:presLayoutVars>
      </dgm:prSet>
      <dgm:spPr/>
    </dgm:pt>
    <dgm:pt modelId="{7DE8B348-A856-45F0-975B-A4A5EC96F4C0}" type="pres">
      <dgm:prSet presAssocID="{60FC3132-DE71-44EB-84F9-D36525933DF5}" presName="sibTrans" presStyleLbl="bgSibTrans2D1" presStyleIdx="1" presStyleCnt="5"/>
      <dgm:spPr/>
    </dgm:pt>
    <dgm:pt modelId="{3918CF2F-743C-4949-8761-13F5103611F6}" type="pres">
      <dgm:prSet presAssocID="{DB82907B-D1A8-4420-A4D4-12016523CE98}" presName="compNode" presStyleCnt="0"/>
      <dgm:spPr/>
    </dgm:pt>
    <dgm:pt modelId="{A7E7C002-E74E-48EE-BCF1-5279657E8C4A}" type="pres">
      <dgm:prSet presAssocID="{DB82907B-D1A8-4420-A4D4-12016523CE98}" presName="dummyConnPt" presStyleCnt="0"/>
      <dgm:spPr/>
    </dgm:pt>
    <dgm:pt modelId="{74FD1F55-0669-489F-A375-48C684D92D01}" type="pres">
      <dgm:prSet presAssocID="{DB82907B-D1A8-4420-A4D4-12016523CE98}" presName="node" presStyleLbl="node1" presStyleIdx="2" presStyleCnt="6">
        <dgm:presLayoutVars>
          <dgm:bulletEnabled val="1"/>
        </dgm:presLayoutVars>
      </dgm:prSet>
      <dgm:spPr/>
    </dgm:pt>
    <dgm:pt modelId="{A2F3B0C9-3636-4F4D-9DCD-2D13293E87D8}" type="pres">
      <dgm:prSet presAssocID="{CD05DC69-78BA-4212-AE8D-E5BA65F0A612}" presName="sibTrans" presStyleLbl="bgSibTrans2D1" presStyleIdx="2" presStyleCnt="5"/>
      <dgm:spPr/>
    </dgm:pt>
    <dgm:pt modelId="{05C15A0E-52B2-4CD1-87BB-FA8B2B95E94E}" type="pres">
      <dgm:prSet presAssocID="{FFF70B1D-27F9-46FC-8874-70A97DAEE399}" presName="compNode" presStyleCnt="0"/>
      <dgm:spPr/>
    </dgm:pt>
    <dgm:pt modelId="{D6C4604B-4D07-4805-BD91-D592A7C89F1E}" type="pres">
      <dgm:prSet presAssocID="{FFF70B1D-27F9-46FC-8874-70A97DAEE399}" presName="dummyConnPt" presStyleCnt="0"/>
      <dgm:spPr/>
    </dgm:pt>
    <dgm:pt modelId="{206A4E15-7224-4E1C-BE9E-39FFA4EEC72E}" type="pres">
      <dgm:prSet presAssocID="{FFF70B1D-27F9-46FC-8874-70A97DAEE399}" presName="node" presStyleLbl="node1" presStyleIdx="3" presStyleCnt="6">
        <dgm:presLayoutVars>
          <dgm:bulletEnabled val="1"/>
        </dgm:presLayoutVars>
      </dgm:prSet>
      <dgm:spPr/>
    </dgm:pt>
    <dgm:pt modelId="{206CA5C9-A389-47F8-82F3-D158716A127A}" type="pres">
      <dgm:prSet presAssocID="{D495D8A5-AEB2-4AEF-9BCB-F97C74668AAE}" presName="sibTrans" presStyleLbl="bgSibTrans2D1" presStyleIdx="3" presStyleCnt="5"/>
      <dgm:spPr/>
    </dgm:pt>
    <dgm:pt modelId="{BAA70A78-E125-4388-A81B-B15FD37E04E2}" type="pres">
      <dgm:prSet presAssocID="{709F534A-5899-4D80-B594-59F964AC381F}" presName="compNode" presStyleCnt="0"/>
      <dgm:spPr/>
    </dgm:pt>
    <dgm:pt modelId="{725AF38A-22D9-4582-8295-E26344CF1813}" type="pres">
      <dgm:prSet presAssocID="{709F534A-5899-4D80-B594-59F964AC381F}" presName="dummyConnPt" presStyleCnt="0"/>
      <dgm:spPr/>
    </dgm:pt>
    <dgm:pt modelId="{55B1EA01-85CB-4399-8BAF-BB3614043C1B}" type="pres">
      <dgm:prSet presAssocID="{709F534A-5899-4D80-B594-59F964AC381F}" presName="node" presStyleLbl="node1" presStyleIdx="4" presStyleCnt="6">
        <dgm:presLayoutVars>
          <dgm:bulletEnabled val="1"/>
        </dgm:presLayoutVars>
      </dgm:prSet>
      <dgm:spPr/>
    </dgm:pt>
    <dgm:pt modelId="{439466E8-B228-4B24-AB83-767550AD0E2D}" type="pres">
      <dgm:prSet presAssocID="{5855A1DC-C4A9-4796-9382-EB589D28695D}" presName="sibTrans" presStyleLbl="bgSibTrans2D1" presStyleIdx="4" presStyleCnt="5"/>
      <dgm:spPr/>
    </dgm:pt>
    <dgm:pt modelId="{C61F4AD4-5472-4A4B-9996-071BABCCBCE4}" type="pres">
      <dgm:prSet presAssocID="{1077F6C1-65F7-4FC2-8B78-7B880AE0CAEA}" presName="compNode" presStyleCnt="0"/>
      <dgm:spPr/>
    </dgm:pt>
    <dgm:pt modelId="{33504E31-544C-4941-8DE4-29CC19299BF7}" type="pres">
      <dgm:prSet presAssocID="{1077F6C1-65F7-4FC2-8B78-7B880AE0CAEA}" presName="dummyConnPt" presStyleCnt="0"/>
      <dgm:spPr/>
    </dgm:pt>
    <dgm:pt modelId="{6E84726A-91CA-42A9-A0E6-BB1A8DE2315E}" type="pres">
      <dgm:prSet presAssocID="{1077F6C1-65F7-4FC2-8B78-7B880AE0CAEA}" presName="node" presStyleLbl="node1" presStyleIdx="5" presStyleCnt="6">
        <dgm:presLayoutVars>
          <dgm:bulletEnabled val="1"/>
        </dgm:presLayoutVars>
      </dgm:prSet>
      <dgm:spPr/>
    </dgm:pt>
  </dgm:ptLst>
  <dgm:cxnLst>
    <dgm:cxn modelId="{71FE930C-853D-4C8B-907C-5B1F1E01F7C9}" type="presOf" srcId="{60FC3132-DE71-44EB-84F9-D36525933DF5}" destId="{7DE8B348-A856-45F0-975B-A4A5EC96F4C0}" srcOrd="0" destOrd="0" presId="urn:microsoft.com/office/officeart/2005/8/layout/bProcess4"/>
    <dgm:cxn modelId="{A34B6839-02B7-4848-9EC4-804DC4D16AC7}" type="presOf" srcId="{CD05DC69-78BA-4212-AE8D-E5BA65F0A612}" destId="{A2F3B0C9-3636-4F4D-9DCD-2D13293E87D8}" srcOrd="0" destOrd="0" presId="urn:microsoft.com/office/officeart/2005/8/layout/bProcess4"/>
    <dgm:cxn modelId="{14B2563B-918F-4FFF-8C50-F5B0D83D890A}" srcId="{2FC7FE4A-7FFA-4A6C-A7B4-B4A2A698C0FF}" destId="{5D6E3026-AC44-4678-B838-A707686DE165}" srcOrd="0" destOrd="0" parTransId="{CED001EA-317D-4900-918B-816ABD9F830E}" sibTransId="{7A7F6792-32C4-4D41-9431-7682FCE1E5CD}"/>
    <dgm:cxn modelId="{7EA73E3D-18BF-440F-908E-5467187A17B2}" type="presOf" srcId="{1077F6C1-65F7-4FC2-8B78-7B880AE0CAEA}" destId="{6E84726A-91CA-42A9-A0E6-BB1A8DE2315E}" srcOrd="0" destOrd="0" presId="urn:microsoft.com/office/officeart/2005/8/layout/bProcess4"/>
    <dgm:cxn modelId="{2A07215D-8CDD-43EB-907A-694EF8888203}" type="presOf" srcId="{709F534A-5899-4D80-B594-59F964AC381F}" destId="{55B1EA01-85CB-4399-8BAF-BB3614043C1B}" srcOrd="0" destOrd="0" presId="urn:microsoft.com/office/officeart/2005/8/layout/bProcess4"/>
    <dgm:cxn modelId="{19637448-C6B8-4E49-9C67-2F890148AD43}" srcId="{2FC7FE4A-7FFA-4A6C-A7B4-B4A2A698C0FF}" destId="{FFF70B1D-27F9-46FC-8874-70A97DAEE399}" srcOrd="3" destOrd="0" parTransId="{E7E5E798-41F9-4AEA-A800-24E2DDABEC47}" sibTransId="{D495D8A5-AEB2-4AEF-9BCB-F97C74668AAE}"/>
    <dgm:cxn modelId="{D3F7EE59-5E12-4748-94E1-C059B3274A9F}" type="presOf" srcId="{DB82907B-D1A8-4420-A4D4-12016523CE98}" destId="{74FD1F55-0669-489F-A375-48C684D92D01}" srcOrd="0" destOrd="0" presId="urn:microsoft.com/office/officeart/2005/8/layout/bProcess4"/>
    <dgm:cxn modelId="{7F39468A-1FB8-444B-B4C8-37EE2C2C10A6}" type="presOf" srcId="{2FC7FE4A-7FFA-4A6C-A7B4-B4A2A698C0FF}" destId="{8CD8693D-1A05-41E8-9C98-0EB0346BDA6F}" srcOrd="0" destOrd="0" presId="urn:microsoft.com/office/officeart/2005/8/layout/bProcess4"/>
    <dgm:cxn modelId="{5B8FBB8C-BB7E-42D0-825F-87D463025990}" type="presOf" srcId="{65BDFDD8-0E3D-499D-886E-86732F22429C}" destId="{9472A629-9994-4317-B025-396F1214C47A}" srcOrd="0" destOrd="0" presId="urn:microsoft.com/office/officeart/2005/8/layout/bProcess4"/>
    <dgm:cxn modelId="{CAAAFCA5-9F37-44EF-9F54-5C0D060FB54E}" type="presOf" srcId="{D495D8A5-AEB2-4AEF-9BCB-F97C74668AAE}" destId="{206CA5C9-A389-47F8-82F3-D158716A127A}" srcOrd="0" destOrd="0" presId="urn:microsoft.com/office/officeart/2005/8/layout/bProcess4"/>
    <dgm:cxn modelId="{89301EA9-5D2C-4292-AA1F-49904ABFF97A}" type="presOf" srcId="{5855A1DC-C4A9-4796-9382-EB589D28695D}" destId="{439466E8-B228-4B24-AB83-767550AD0E2D}" srcOrd="0" destOrd="0" presId="urn:microsoft.com/office/officeart/2005/8/layout/bProcess4"/>
    <dgm:cxn modelId="{26A2E4B4-5822-4E4E-94B0-5B8856F912DF}" type="presOf" srcId="{7A7F6792-32C4-4D41-9431-7682FCE1E5CD}" destId="{02D364ED-99FB-42CE-9B4D-12B33884CC47}" srcOrd="0" destOrd="0" presId="urn:microsoft.com/office/officeart/2005/8/layout/bProcess4"/>
    <dgm:cxn modelId="{384E66BA-9B57-49C4-9AC3-3BCDDD60BB71}" srcId="{2FC7FE4A-7FFA-4A6C-A7B4-B4A2A698C0FF}" destId="{1077F6C1-65F7-4FC2-8B78-7B880AE0CAEA}" srcOrd="5" destOrd="0" parTransId="{68F70808-7DF7-4094-AD91-6093DB5ADA07}" sibTransId="{02CC7678-0481-4B1F-A7C2-4097CA19316F}"/>
    <dgm:cxn modelId="{BAC4A4C1-4433-4202-80A1-4F9D650AD436}" srcId="{2FC7FE4A-7FFA-4A6C-A7B4-B4A2A698C0FF}" destId="{709F534A-5899-4D80-B594-59F964AC381F}" srcOrd="4" destOrd="0" parTransId="{A27F82D1-DF78-4B01-BD18-DA4544C673F1}" sibTransId="{5855A1DC-C4A9-4796-9382-EB589D28695D}"/>
    <dgm:cxn modelId="{7361C2C6-3888-462F-BC5A-6CA9EF3F862C}" srcId="{2FC7FE4A-7FFA-4A6C-A7B4-B4A2A698C0FF}" destId="{DB82907B-D1A8-4420-A4D4-12016523CE98}" srcOrd="2" destOrd="0" parTransId="{46A40B84-7ED2-4540-ACF2-59E5704DEA59}" sibTransId="{CD05DC69-78BA-4212-AE8D-E5BA65F0A612}"/>
    <dgm:cxn modelId="{E50EADC9-8782-458A-8034-555823164BC1}" type="presOf" srcId="{FFF70B1D-27F9-46FC-8874-70A97DAEE399}" destId="{206A4E15-7224-4E1C-BE9E-39FFA4EEC72E}" srcOrd="0" destOrd="0" presId="urn:microsoft.com/office/officeart/2005/8/layout/bProcess4"/>
    <dgm:cxn modelId="{F5D0D3D8-8401-4354-9C63-CF64216E6886}" type="presOf" srcId="{5D6E3026-AC44-4678-B838-A707686DE165}" destId="{8E929B19-E5DF-47CD-9834-2E9C2E952EC9}" srcOrd="0" destOrd="0" presId="urn:microsoft.com/office/officeart/2005/8/layout/bProcess4"/>
    <dgm:cxn modelId="{174E79F6-25B4-4389-8A66-399213E56F39}" srcId="{2FC7FE4A-7FFA-4A6C-A7B4-B4A2A698C0FF}" destId="{65BDFDD8-0E3D-499D-886E-86732F22429C}" srcOrd="1" destOrd="0" parTransId="{89FCADA8-C06C-48E7-BD12-1FE7E1CE7137}" sibTransId="{60FC3132-DE71-44EB-84F9-D36525933DF5}"/>
    <dgm:cxn modelId="{3673033F-6F9A-4E3D-A8F1-223411AE3C66}" type="presParOf" srcId="{8CD8693D-1A05-41E8-9C98-0EB0346BDA6F}" destId="{CAD21F4E-B6A2-4875-85B3-BC169604495B}" srcOrd="0" destOrd="0" presId="urn:microsoft.com/office/officeart/2005/8/layout/bProcess4"/>
    <dgm:cxn modelId="{093EB82E-F270-40EE-871E-BDD27865EE6B}" type="presParOf" srcId="{CAD21F4E-B6A2-4875-85B3-BC169604495B}" destId="{4E0F11A6-C78C-494D-B48D-4F343DEBDC0D}" srcOrd="0" destOrd="0" presId="urn:microsoft.com/office/officeart/2005/8/layout/bProcess4"/>
    <dgm:cxn modelId="{6DED8982-9283-4137-A535-9DEE2568A5F3}" type="presParOf" srcId="{CAD21F4E-B6A2-4875-85B3-BC169604495B}" destId="{8E929B19-E5DF-47CD-9834-2E9C2E952EC9}" srcOrd="1" destOrd="0" presId="urn:microsoft.com/office/officeart/2005/8/layout/bProcess4"/>
    <dgm:cxn modelId="{1BC8BDCA-4F0F-41F1-9923-1CF4F5B0FF9A}" type="presParOf" srcId="{8CD8693D-1A05-41E8-9C98-0EB0346BDA6F}" destId="{02D364ED-99FB-42CE-9B4D-12B33884CC47}" srcOrd="1" destOrd="0" presId="urn:microsoft.com/office/officeart/2005/8/layout/bProcess4"/>
    <dgm:cxn modelId="{00CFD9E9-D104-4C0B-8F6E-34F8EFBFB0AB}" type="presParOf" srcId="{8CD8693D-1A05-41E8-9C98-0EB0346BDA6F}" destId="{0D67C112-9DDE-46E4-84E3-0B3915C308BC}" srcOrd="2" destOrd="0" presId="urn:microsoft.com/office/officeart/2005/8/layout/bProcess4"/>
    <dgm:cxn modelId="{90BE3630-D322-4883-8DB8-59CC9796A6DA}" type="presParOf" srcId="{0D67C112-9DDE-46E4-84E3-0B3915C308BC}" destId="{33F39A9A-AA9A-45DD-9DE5-FAE77126B87E}" srcOrd="0" destOrd="0" presId="urn:microsoft.com/office/officeart/2005/8/layout/bProcess4"/>
    <dgm:cxn modelId="{B970E833-D9F5-457F-84E2-745DBFD2C603}" type="presParOf" srcId="{0D67C112-9DDE-46E4-84E3-0B3915C308BC}" destId="{9472A629-9994-4317-B025-396F1214C47A}" srcOrd="1" destOrd="0" presId="urn:microsoft.com/office/officeart/2005/8/layout/bProcess4"/>
    <dgm:cxn modelId="{479AB293-A336-4D0B-958F-29C6C595AD87}" type="presParOf" srcId="{8CD8693D-1A05-41E8-9C98-0EB0346BDA6F}" destId="{7DE8B348-A856-45F0-975B-A4A5EC96F4C0}" srcOrd="3" destOrd="0" presId="urn:microsoft.com/office/officeart/2005/8/layout/bProcess4"/>
    <dgm:cxn modelId="{4359164D-53A6-41D0-BD20-6586B7AC1360}" type="presParOf" srcId="{8CD8693D-1A05-41E8-9C98-0EB0346BDA6F}" destId="{3918CF2F-743C-4949-8761-13F5103611F6}" srcOrd="4" destOrd="0" presId="urn:microsoft.com/office/officeart/2005/8/layout/bProcess4"/>
    <dgm:cxn modelId="{9B933BB9-5B0F-4BB2-B203-D636B1CA7039}" type="presParOf" srcId="{3918CF2F-743C-4949-8761-13F5103611F6}" destId="{A7E7C002-E74E-48EE-BCF1-5279657E8C4A}" srcOrd="0" destOrd="0" presId="urn:microsoft.com/office/officeart/2005/8/layout/bProcess4"/>
    <dgm:cxn modelId="{9E664563-9B5D-445A-8659-16F721D548DE}" type="presParOf" srcId="{3918CF2F-743C-4949-8761-13F5103611F6}" destId="{74FD1F55-0669-489F-A375-48C684D92D01}" srcOrd="1" destOrd="0" presId="urn:microsoft.com/office/officeart/2005/8/layout/bProcess4"/>
    <dgm:cxn modelId="{BA08C4E7-AF11-4532-9BA3-7603138C9100}" type="presParOf" srcId="{8CD8693D-1A05-41E8-9C98-0EB0346BDA6F}" destId="{A2F3B0C9-3636-4F4D-9DCD-2D13293E87D8}" srcOrd="5" destOrd="0" presId="urn:microsoft.com/office/officeart/2005/8/layout/bProcess4"/>
    <dgm:cxn modelId="{21947522-8792-4D08-86D0-B9E13D33F458}" type="presParOf" srcId="{8CD8693D-1A05-41E8-9C98-0EB0346BDA6F}" destId="{05C15A0E-52B2-4CD1-87BB-FA8B2B95E94E}" srcOrd="6" destOrd="0" presId="urn:microsoft.com/office/officeart/2005/8/layout/bProcess4"/>
    <dgm:cxn modelId="{138983E0-0C05-4117-A1D1-046D7CF8CC28}" type="presParOf" srcId="{05C15A0E-52B2-4CD1-87BB-FA8B2B95E94E}" destId="{D6C4604B-4D07-4805-BD91-D592A7C89F1E}" srcOrd="0" destOrd="0" presId="urn:microsoft.com/office/officeart/2005/8/layout/bProcess4"/>
    <dgm:cxn modelId="{ADE35E70-C0A3-43DB-A2DC-DABBD530C0D5}" type="presParOf" srcId="{05C15A0E-52B2-4CD1-87BB-FA8B2B95E94E}" destId="{206A4E15-7224-4E1C-BE9E-39FFA4EEC72E}" srcOrd="1" destOrd="0" presId="urn:microsoft.com/office/officeart/2005/8/layout/bProcess4"/>
    <dgm:cxn modelId="{DEFA0702-4D6E-4672-8F94-0A375286295E}" type="presParOf" srcId="{8CD8693D-1A05-41E8-9C98-0EB0346BDA6F}" destId="{206CA5C9-A389-47F8-82F3-D158716A127A}" srcOrd="7" destOrd="0" presId="urn:microsoft.com/office/officeart/2005/8/layout/bProcess4"/>
    <dgm:cxn modelId="{3DEB60F5-769C-473B-B6A0-2858818DFFFB}" type="presParOf" srcId="{8CD8693D-1A05-41E8-9C98-0EB0346BDA6F}" destId="{BAA70A78-E125-4388-A81B-B15FD37E04E2}" srcOrd="8" destOrd="0" presId="urn:microsoft.com/office/officeart/2005/8/layout/bProcess4"/>
    <dgm:cxn modelId="{BACE1DBC-586C-4E17-A3EF-34CE56334746}" type="presParOf" srcId="{BAA70A78-E125-4388-A81B-B15FD37E04E2}" destId="{725AF38A-22D9-4582-8295-E26344CF1813}" srcOrd="0" destOrd="0" presId="urn:microsoft.com/office/officeart/2005/8/layout/bProcess4"/>
    <dgm:cxn modelId="{B276E0B1-A8B5-4EEE-9D50-FF92433FC8B5}" type="presParOf" srcId="{BAA70A78-E125-4388-A81B-B15FD37E04E2}" destId="{55B1EA01-85CB-4399-8BAF-BB3614043C1B}" srcOrd="1" destOrd="0" presId="urn:microsoft.com/office/officeart/2005/8/layout/bProcess4"/>
    <dgm:cxn modelId="{15F6A062-E0B9-44E9-8E08-5BF96D6993FC}" type="presParOf" srcId="{8CD8693D-1A05-41E8-9C98-0EB0346BDA6F}" destId="{439466E8-B228-4B24-AB83-767550AD0E2D}" srcOrd="9" destOrd="0" presId="urn:microsoft.com/office/officeart/2005/8/layout/bProcess4"/>
    <dgm:cxn modelId="{7A44384B-1656-4FE6-B387-843C38B595CE}" type="presParOf" srcId="{8CD8693D-1A05-41E8-9C98-0EB0346BDA6F}" destId="{C61F4AD4-5472-4A4B-9996-071BABCCBCE4}" srcOrd="10" destOrd="0" presId="urn:microsoft.com/office/officeart/2005/8/layout/bProcess4"/>
    <dgm:cxn modelId="{A1E38B3E-CA15-49C2-A128-56AC892B1BC3}" type="presParOf" srcId="{C61F4AD4-5472-4A4B-9996-071BABCCBCE4}" destId="{33504E31-544C-4941-8DE4-29CC19299BF7}" srcOrd="0" destOrd="0" presId="urn:microsoft.com/office/officeart/2005/8/layout/bProcess4"/>
    <dgm:cxn modelId="{310567A0-52D6-4D50-9D7B-433317407672}" type="presParOf" srcId="{C61F4AD4-5472-4A4B-9996-071BABCCBCE4}" destId="{6E84726A-91CA-42A9-A0E6-BB1A8DE2315E}"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0FD9542D-7C67-4741-8DE1-5365F79EB0F8}"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48FDD5B3-21DD-4C79-A8A4-0FEDF04637CE}">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Officer to seize the item</a:t>
          </a:r>
        </a:p>
      </dgm:t>
    </dgm:pt>
    <dgm:pt modelId="{EB798415-64BB-47B5-A5A7-42FA5B3BD908}" type="parTrans" cxnId="{44ACCFD9-2FB4-4E50-BBB8-3E95A62EB34D}">
      <dgm:prSet/>
      <dgm:spPr/>
      <dgm:t>
        <a:bodyPr/>
        <a:lstStyle/>
        <a:p>
          <a:endParaRPr lang="en-US"/>
        </a:p>
      </dgm:t>
    </dgm:pt>
    <dgm:pt modelId="{35ECE898-1C18-4831-87D2-F0E2F434571B}" type="sibTrans" cxnId="{44ACCFD9-2FB4-4E50-BBB8-3E95A62EB34D}">
      <dgm:prSet/>
      <dgm:spPr>
        <a:solidFill>
          <a:srgbClr val="002060"/>
        </a:solidFill>
        <a:ln>
          <a:solidFill>
            <a:schemeClr val="tx1"/>
          </a:solidFill>
        </a:ln>
      </dgm:spPr>
      <dgm:t>
        <a:bodyPr/>
        <a:lstStyle/>
        <a:p>
          <a:endParaRPr lang="en-US"/>
        </a:p>
      </dgm:t>
    </dgm:pt>
    <dgm:pt modelId="{6117AAE6-CC9E-4B5F-B9E8-C957824ACA98}">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Officer to package &amp; label the item</a:t>
          </a:r>
        </a:p>
      </dgm:t>
    </dgm:pt>
    <dgm:pt modelId="{A0210DF1-0E60-4841-9810-28FA02A7BC0B}" type="parTrans" cxnId="{B23DCC61-853B-4AF1-ACFA-0580DC9C2402}">
      <dgm:prSet/>
      <dgm:spPr/>
      <dgm:t>
        <a:bodyPr/>
        <a:lstStyle/>
        <a:p>
          <a:endParaRPr lang="en-US"/>
        </a:p>
      </dgm:t>
    </dgm:pt>
    <dgm:pt modelId="{1BC64CFE-E77B-447D-8BFD-FBC9C4921C1F}" type="sibTrans" cxnId="{B23DCC61-853B-4AF1-ACFA-0580DC9C2402}">
      <dgm:prSet/>
      <dgm:spPr>
        <a:solidFill>
          <a:srgbClr val="002060"/>
        </a:solidFill>
        <a:ln>
          <a:solidFill>
            <a:schemeClr val="tx1"/>
          </a:solidFill>
        </a:ln>
      </dgm:spPr>
      <dgm:t>
        <a:bodyPr/>
        <a:lstStyle/>
        <a:p>
          <a:endParaRPr lang="en-US" dirty="0"/>
        </a:p>
      </dgm:t>
    </dgm:pt>
    <dgm:pt modelId="{04CDA205-993D-40B8-B146-17B69002AA8B}">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Officer to refer to the item in the witness statement</a:t>
          </a:r>
        </a:p>
      </dgm:t>
    </dgm:pt>
    <dgm:pt modelId="{D2CCA780-E1ED-4D60-A1D8-89F8212FC1F1}" type="parTrans" cxnId="{5C98A40E-4552-4DCD-94EE-D1E6C89EF104}">
      <dgm:prSet/>
      <dgm:spPr/>
      <dgm:t>
        <a:bodyPr/>
        <a:lstStyle/>
        <a:p>
          <a:endParaRPr lang="en-US"/>
        </a:p>
      </dgm:t>
    </dgm:pt>
    <dgm:pt modelId="{1315EAA5-8119-4035-83C2-6554B721CCA8}" type="sibTrans" cxnId="{5C98A40E-4552-4DCD-94EE-D1E6C89EF104}">
      <dgm:prSet/>
      <dgm:spPr>
        <a:solidFill>
          <a:srgbClr val="002060"/>
        </a:solidFill>
        <a:ln>
          <a:solidFill>
            <a:schemeClr val="tx1"/>
          </a:solidFill>
        </a:ln>
      </dgm:spPr>
      <dgm:t>
        <a:bodyPr/>
        <a:lstStyle/>
        <a:p>
          <a:endParaRPr lang="en-US"/>
        </a:p>
      </dgm:t>
    </dgm:pt>
    <dgm:pt modelId="{6CF27D3E-BB6A-456F-97E6-2DD5042E5E77}">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Item produced by the witness is the WITNESSES exhibit &amp; should be specified in the statement</a:t>
          </a:r>
        </a:p>
      </dgm:t>
    </dgm:pt>
    <dgm:pt modelId="{F4FB41C1-7AA6-425F-B8B2-3CEB36C8ED6F}" type="parTrans" cxnId="{C92BC592-CD40-4F93-8C2C-C10875F64756}">
      <dgm:prSet/>
      <dgm:spPr/>
      <dgm:t>
        <a:bodyPr/>
        <a:lstStyle/>
        <a:p>
          <a:endParaRPr lang="en-US"/>
        </a:p>
      </dgm:t>
    </dgm:pt>
    <dgm:pt modelId="{7254993E-6FF9-4B1D-A1FA-8765AB781A03}" type="sibTrans" cxnId="{C92BC592-CD40-4F93-8C2C-C10875F64756}">
      <dgm:prSet/>
      <dgm:spPr/>
      <dgm:t>
        <a:bodyPr/>
        <a:lstStyle/>
        <a:p>
          <a:endParaRPr lang="en-US"/>
        </a:p>
      </dgm:t>
    </dgm:pt>
    <dgm:pt modelId="{4A8D3DE4-32DC-4902-B727-B685A5128319}" type="pres">
      <dgm:prSet presAssocID="{0FD9542D-7C67-4741-8DE1-5365F79EB0F8}" presName="Name0" presStyleCnt="0">
        <dgm:presLayoutVars>
          <dgm:dir/>
          <dgm:resizeHandles val="exact"/>
        </dgm:presLayoutVars>
      </dgm:prSet>
      <dgm:spPr/>
    </dgm:pt>
    <dgm:pt modelId="{6D1179A8-49A2-4BB1-8879-AE05EBD0BD7A}" type="pres">
      <dgm:prSet presAssocID="{48FDD5B3-21DD-4C79-A8A4-0FEDF04637CE}" presName="node" presStyleLbl="node1" presStyleIdx="0" presStyleCnt="4">
        <dgm:presLayoutVars>
          <dgm:bulletEnabled val="1"/>
        </dgm:presLayoutVars>
      </dgm:prSet>
      <dgm:spPr/>
    </dgm:pt>
    <dgm:pt modelId="{10CFDDC4-3733-4EB8-84B2-6A8C42C6B2E0}" type="pres">
      <dgm:prSet presAssocID="{35ECE898-1C18-4831-87D2-F0E2F434571B}" presName="sibTrans" presStyleLbl="sibTrans2D1" presStyleIdx="0" presStyleCnt="3"/>
      <dgm:spPr/>
    </dgm:pt>
    <dgm:pt modelId="{21A6039E-D199-4C15-9139-6C37D3B832E9}" type="pres">
      <dgm:prSet presAssocID="{35ECE898-1C18-4831-87D2-F0E2F434571B}" presName="connectorText" presStyleLbl="sibTrans2D1" presStyleIdx="0" presStyleCnt="3"/>
      <dgm:spPr/>
    </dgm:pt>
    <dgm:pt modelId="{3EDE5348-3D10-4ACE-AD10-006E552217EB}" type="pres">
      <dgm:prSet presAssocID="{6117AAE6-CC9E-4B5F-B9E8-C957824ACA98}" presName="node" presStyleLbl="node1" presStyleIdx="1" presStyleCnt="4">
        <dgm:presLayoutVars>
          <dgm:bulletEnabled val="1"/>
        </dgm:presLayoutVars>
      </dgm:prSet>
      <dgm:spPr/>
    </dgm:pt>
    <dgm:pt modelId="{563D91FB-10DD-4DBA-B5A4-E04B23E538E6}" type="pres">
      <dgm:prSet presAssocID="{1BC64CFE-E77B-447D-8BFD-FBC9C4921C1F}" presName="sibTrans" presStyleLbl="sibTrans2D1" presStyleIdx="1" presStyleCnt="3"/>
      <dgm:spPr/>
    </dgm:pt>
    <dgm:pt modelId="{3C692C60-B7E4-4729-9DF5-345D92E84BE9}" type="pres">
      <dgm:prSet presAssocID="{1BC64CFE-E77B-447D-8BFD-FBC9C4921C1F}" presName="connectorText" presStyleLbl="sibTrans2D1" presStyleIdx="1" presStyleCnt="3"/>
      <dgm:spPr/>
    </dgm:pt>
    <dgm:pt modelId="{AB733E2D-3D93-4C2E-BF08-4FC686A6640A}" type="pres">
      <dgm:prSet presAssocID="{04CDA205-993D-40B8-B146-17B69002AA8B}" presName="node" presStyleLbl="node1" presStyleIdx="2" presStyleCnt="4">
        <dgm:presLayoutVars>
          <dgm:bulletEnabled val="1"/>
        </dgm:presLayoutVars>
      </dgm:prSet>
      <dgm:spPr/>
    </dgm:pt>
    <dgm:pt modelId="{FB5A6766-14A9-4E19-9EE7-A85EA5C5C81F}" type="pres">
      <dgm:prSet presAssocID="{1315EAA5-8119-4035-83C2-6554B721CCA8}" presName="sibTrans" presStyleLbl="sibTrans2D1" presStyleIdx="2" presStyleCnt="3"/>
      <dgm:spPr/>
    </dgm:pt>
    <dgm:pt modelId="{D228FC7A-9F71-4104-81F9-DA80A2E8AB1E}" type="pres">
      <dgm:prSet presAssocID="{1315EAA5-8119-4035-83C2-6554B721CCA8}" presName="connectorText" presStyleLbl="sibTrans2D1" presStyleIdx="2" presStyleCnt="3"/>
      <dgm:spPr/>
    </dgm:pt>
    <dgm:pt modelId="{74FBB3D4-4FAC-42CD-B4F5-57729F11444C}" type="pres">
      <dgm:prSet presAssocID="{6CF27D3E-BB6A-456F-97E6-2DD5042E5E77}" presName="node" presStyleLbl="node1" presStyleIdx="3" presStyleCnt="4">
        <dgm:presLayoutVars>
          <dgm:bulletEnabled val="1"/>
        </dgm:presLayoutVars>
      </dgm:prSet>
      <dgm:spPr/>
    </dgm:pt>
  </dgm:ptLst>
  <dgm:cxnLst>
    <dgm:cxn modelId="{38FE0702-5B7A-450F-B794-CB8907B1E863}" type="presOf" srcId="{35ECE898-1C18-4831-87D2-F0E2F434571B}" destId="{21A6039E-D199-4C15-9139-6C37D3B832E9}" srcOrd="1" destOrd="0" presId="urn:microsoft.com/office/officeart/2005/8/layout/process1"/>
    <dgm:cxn modelId="{DCDB1A04-CE08-4A7A-ACD5-9E57A2ED776E}" type="presOf" srcId="{1315EAA5-8119-4035-83C2-6554B721CCA8}" destId="{D228FC7A-9F71-4104-81F9-DA80A2E8AB1E}" srcOrd="1" destOrd="0" presId="urn:microsoft.com/office/officeart/2005/8/layout/process1"/>
    <dgm:cxn modelId="{5C98A40E-4552-4DCD-94EE-D1E6C89EF104}" srcId="{0FD9542D-7C67-4741-8DE1-5365F79EB0F8}" destId="{04CDA205-993D-40B8-B146-17B69002AA8B}" srcOrd="2" destOrd="0" parTransId="{D2CCA780-E1ED-4D60-A1D8-89F8212FC1F1}" sibTransId="{1315EAA5-8119-4035-83C2-6554B721CCA8}"/>
    <dgm:cxn modelId="{B5BC4B3C-0888-4008-AA03-C556F1C325D2}" type="presOf" srcId="{1BC64CFE-E77B-447D-8BFD-FBC9C4921C1F}" destId="{3C692C60-B7E4-4729-9DF5-345D92E84BE9}" srcOrd="1" destOrd="0" presId="urn:microsoft.com/office/officeart/2005/8/layout/process1"/>
    <dgm:cxn modelId="{BEE6573C-C661-44A2-B71A-B302163BAB8F}" type="presOf" srcId="{6CF27D3E-BB6A-456F-97E6-2DD5042E5E77}" destId="{74FBB3D4-4FAC-42CD-B4F5-57729F11444C}" srcOrd="0" destOrd="0" presId="urn:microsoft.com/office/officeart/2005/8/layout/process1"/>
    <dgm:cxn modelId="{B23DCC61-853B-4AF1-ACFA-0580DC9C2402}" srcId="{0FD9542D-7C67-4741-8DE1-5365F79EB0F8}" destId="{6117AAE6-CC9E-4B5F-B9E8-C957824ACA98}" srcOrd="1" destOrd="0" parTransId="{A0210DF1-0E60-4841-9810-28FA02A7BC0B}" sibTransId="{1BC64CFE-E77B-447D-8BFD-FBC9C4921C1F}"/>
    <dgm:cxn modelId="{88696C48-4060-44FA-BDAF-9685E64EE340}" type="presOf" srcId="{35ECE898-1C18-4831-87D2-F0E2F434571B}" destId="{10CFDDC4-3733-4EB8-84B2-6A8C42C6B2E0}" srcOrd="0" destOrd="0" presId="urn:microsoft.com/office/officeart/2005/8/layout/process1"/>
    <dgm:cxn modelId="{55C01E88-292F-4B42-9194-58D4F712B384}" type="presOf" srcId="{1315EAA5-8119-4035-83C2-6554B721CCA8}" destId="{FB5A6766-14A9-4E19-9EE7-A85EA5C5C81F}" srcOrd="0" destOrd="0" presId="urn:microsoft.com/office/officeart/2005/8/layout/process1"/>
    <dgm:cxn modelId="{4224B68F-3273-499D-9AD2-AAD344B38967}" type="presOf" srcId="{04CDA205-993D-40B8-B146-17B69002AA8B}" destId="{AB733E2D-3D93-4C2E-BF08-4FC686A6640A}" srcOrd="0" destOrd="0" presId="urn:microsoft.com/office/officeart/2005/8/layout/process1"/>
    <dgm:cxn modelId="{C92BC592-CD40-4F93-8C2C-C10875F64756}" srcId="{0FD9542D-7C67-4741-8DE1-5365F79EB0F8}" destId="{6CF27D3E-BB6A-456F-97E6-2DD5042E5E77}" srcOrd="3" destOrd="0" parTransId="{F4FB41C1-7AA6-425F-B8B2-3CEB36C8ED6F}" sibTransId="{7254993E-6FF9-4B1D-A1FA-8765AB781A03}"/>
    <dgm:cxn modelId="{EDCE0DAE-3937-4D0B-8E91-20359365E0BE}" type="presOf" srcId="{6117AAE6-CC9E-4B5F-B9E8-C957824ACA98}" destId="{3EDE5348-3D10-4ACE-AD10-006E552217EB}" srcOrd="0" destOrd="0" presId="urn:microsoft.com/office/officeart/2005/8/layout/process1"/>
    <dgm:cxn modelId="{0C46DCBE-839C-45A5-803B-C4CD2FF1396E}" type="presOf" srcId="{48FDD5B3-21DD-4C79-A8A4-0FEDF04637CE}" destId="{6D1179A8-49A2-4BB1-8879-AE05EBD0BD7A}" srcOrd="0" destOrd="0" presId="urn:microsoft.com/office/officeart/2005/8/layout/process1"/>
    <dgm:cxn modelId="{6F03B5CD-4163-4627-86C3-28FE09E5F4B6}" type="presOf" srcId="{0FD9542D-7C67-4741-8DE1-5365F79EB0F8}" destId="{4A8D3DE4-32DC-4902-B727-B685A5128319}" srcOrd="0" destOrd="0" presId="urn:microsoft.com/office/officeart/2005/8/layout/process1"/>
    <dgm:cxn modelId="{44ACCFD9-2FB4-4E50-BBB8-3E95A62EB34D}" srcId="{0FD9542D-7C67-4741-8DE1-5365F79EB0F8}" destId="{48FDD5B3-21DD-4C79-A8A4-0FEDF04637CE}" srcOrd="0" destOrd="0" parTransId="{EB798415-64BB-47B5-A5A7-42FA5B3BD908}" sibTransId="{35ECE898-1C18-4831-87D2-F0E2F434571B}"/>
    <dgm:cxn modelId="{0EDFE7F8-71FD-4D68-B758-120471BD37A6}" type="presOf" srcId="{1BC64CFE-E77B-447D-8BFD-FBC9C4921C1F}" destId="{563D91FB-10DD-4DBA-B5A4-E04B23E538E6}" srcOrd="0" destOrd="0" presId="urn:microsoft.com/office/officeart/2005/8/layout/process1"/>
    <dgm:cxn modelId="{B8FCB808-AFCE-48C1-9E97-A86545818453}" type="presParOf" srcId="{4A8D3DE4-32DC-4902-B727-B685A5128319}" destId="{6D1179A8-49A2-4BB1-8879-AE05EBD0BD7A}" srcOrd="0" destOrd="0" presId="urn:microsoft.com/office/officeart/2005/8/layout/process1"/>
    <dgm:cxn modelId="{6F5F097F-0C8E-4408-BA5C-E3233AF02049}" type="presParOf" srcId="{4A8D3DE4-32DC-4902-B727-B685A5128319}" destId="{10CFDDC4-3733-4EB8-84B2-6A8C42C6B2E0}" srcOrd="1" destOrd="0" presId="urn:microsoft.com/office/officeart/2005/8/layout/process1"/>
    <dgm:cxn modelId="{C988E94C-F437-4AAD-846F-FBF08BEB0217}" type="presParOf" srcId="{10CFDDC4-3733-4EB8-84B2-6A8C42C6B2E0}" destId="{21A6039E-D199-4C15-9139-6C37D3B832E9}" srcOrd="0" destOrd="0" presId="urn:microsoft.com/office/officeart/2005/8/layout/process1"/>
    <dgm:cxn modelId="{DCAA868C-7A7C-4E18-BDBC-7FEDDBC04A8D}" type="presParOf" srcId="{4A8D3DE4-32DC-4902-B727-B685A5128319}" destId="{3EDE5348-3D10-4ACE-AD10-006E552217EB}" srcOrd="2" destOrd="0" presId="urn:microsoft.com/office/officeart/2005/8/layout/process1"/>
    <dgm:cxn modelId="{BF4C2672-2ECA-4876-AFE6-EF15A3E74897}" type="presParOf" srcId="{4A8D3DE4-32DC-4902-B727-B685A5128319}" destId="{563D91FB-10DD-4DBA-B5A4-E04B23E538E6}" srcOrd="3" destOrd="0" presId="urn:microsoft.com/office/officeart/2005/8/layout/process1"/>
    <dgm:cxn modelId="{0A5C0DF5-3039-4855-A405-22704973A412}" type="presParOf" srcId="{563D91FB-10DD-4DBA-B5A4-E04B23E538E6}" destId="{3C692C60-B7E4-4729-9DF5-345D92E84BE9}" srcOrd="0" destOrd="0" presId="urn:microsoft.com/office/officeart/2005/8/layout/process1"/>
    <dgm:cxn modelId="{41870209-D810-44CD-8DDD-6D31F7129D2F}" type="presParOf" srcId="{4A8D3DE4-32DC-4902-B727-B685A5128319}" destId="{AB733E2D-3D93-4C2E-BF08-4FC686A6640A}" srcOrd="4" destOrd="0" presId="urn:microsoft.com/office/officeart/2005/8/layout/process1"/>
    <dgm:cxn modelId="{09D2D1EA-B44E-4E46-9B1C-D3E0972BF66E}" type="presParOf" srcId="{4A8D3DE4-32DC-4902-B727-B685A5128319}" destId="{FB5A6766-14A9-4E19-9EE7-A85EA5C5C81F}" srcOrd="5" destOrd="0" presId="urn:microsoft.com/office/officeart/2005/8/layout/process1"/>
    <dgm:cxn modelId="{5580CF4E-8405-4157-9D4A-363A63C34FB8}" type="presParOf" srcId="{FB5A6766-14A9-4E19-9EE7-A85EA5C5C81F}" destId="{D228FC7A-9F71-4104-81F9-DA80A2E8AB1E}" srcOrd="0" destOrd="0" presId="urn:microsoft.com/office/officeart/2005/8/layout/process1"/>
    <dgm:cxn modelId="{27191701-0A7C-41E0-871E-3D2D80D7126E}" type="presParOf" srcId="{4A8D3DE4-32DC-4902-B727-B685A5128319}" destId="{74FBB3D4-4FAC-42CD-B4F5-57729F11444C}"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9647C64A-158B-44E6-9C12-A360074F4ADF}"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380FC061-137E-423C-B83C-15C114BB922E}">
      <dgm:prSet phldrT="[Text]" phldr="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US" dirty="0"/>
        </a:p>
      </dgm:t>
    </dgm:pt>
    <dgm:pt modelId="{B737E89E-7014-4827-9A63-92F4B003BA06}" type="parTrans" cxnId="{85F101F6-37AE-4CED-BAD7-BB26C1EBB604}">
      <dgm:prSet/>
      <dgm:spPr/>
      <dgm:t>
        <a:bodyPr/>
        <a:lstStyle/>
        <a:p>
          <a:endParaRPr lang="en-US"/>
        </a:p>
      </dgm:t>
    </dgm:pt>
    <dgm:pt modelId="{7F42148F-084D-4499-988D-62D2A46DCA31}" type="sibTrans" cxnId="{85F101F6-37AE-4CED-BAD7-BB26C1EBB604}">
      <dgm:prSet/>
      <dgm:spPr/>
      <dgm:t>
        <a:bodyPr/>
        <a:lstStyle/>
        <a:p>
          <a:endParaRPr lang="en-US"/>
        </a:p>
      </dgm:t>
    </dgm:pt>
    <dgm:pt modelId="{F4A491E1-9EF1-4CD3-BBA7-94CC97273E53}">
      <dgm:prSet phldrT="[Text]" custT="1"/>
      <dgm:spPr>
        <a:solidFill>
          <a:schemeClr val="accent2">
            <a:lumMod val="40000"/>
            <a:lumOff val="60000"/>
          </a:schemeClr>
        </a:solidFill>
      </dgm:spPr>
      <dgm:t>
        <a:bodyPr/>
        <a:lstStyle/>
        <a:p>
          <a:r>
            <a:rPr lang="en-US" sz="2400" dirty="0">
              <a:solidFill>
                <a:schemeClr val="tx1"/>
              </a:solidFill>
            </a:rPr>
            <a:t>If you have reason to suspect a person may have committed the offence before you take the witness statement, you must not treat them as a witness and must interview them under caution</a:t>
          </a:r>
        </a:p>
      </dgm:t>
    </dgm:pt>
    <dgm:pt modelId="{73FB84F4-C8F4-4526-A5E1-F4831382BD88}" type="parTrans" cxnId="{B5DAF323-DB2F-4642-884A-E5ED8BD7E7BD}">
      <dgm:prSet/>
      <dgm:spPr/>
      <dgm:t>
        <a:bodyPr/>
        <a:lstStyle/>
        <a:p>
          <a:endParaRPr lang="en-US"/>
        </a:p>
      </dgm:t>
    </dgm:pt>
    <dgm:pt modelId="{C76C22E0-6BA0-4864-8767-3BEA38953855}" type="sibTrans" cxnId="{B5DAF323-DB2F-4642-884A-E5ED8BD7E7BD}">
      <dgm:prSet/>
      <dgm:spPr/>
      <dgm:t>
        <a:bodyPr/>
        <a:lstStyle/>
        <a:p>
          <a:endParaRPr lang="en-US"/>
        </a:p>
      </dgm:t>
    </dgm:pt>
    <dgm:pt modelId="{EB59D49A-0ACB-4882-86A3-503373D3318E}">
      <dgm:prSet phldrT="[Text]" phldr="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endParaRPr lang="en-US" dirty="0"/>
        </a:p>
      </dgm:t>
    </dgm:pt>
    <dgm:pt modelId="{60A71C11-54A0-49FF-AFC0-254A09A2A0A7}" type="parTrans" cxnId="{D9885962-24CA-49C9-9DFD-507552886EDF}">
      <dgm:prSet/>
      <dgm:spPr/>
      <dgm:t>
        <a:bodyPr/>
        <a:lstStyle/>
        <a:p>
          <a:endParaRPr lang="en-US"/>
        </a:p>
      </dgm:t>
    </dgm:pt>
    <dgm:pt modelId="{0906EE31-D472-44E6-8F23-7B3AACAEF505}" type="sibTrans" cxnId="{D9885962-24CA-49C9-9DFD-507552886EDF}">
      <dgm:prSet/>
      <dgm:spPr/>
      <dgm:t>
        <a:bodyPr/>
        <a:lstStyle/>
        <a:p>
          <a:endParaRPr lang="en-US"/>
        </a:p>
      </dgm:t>
    </dgm:pt>
    <dgm:pt modelId="{9221F6C9-6866-43A2-ABFB-A442044F2989}">
      <dgm:prSet phldrT="[Text]" custT="1"/>
      <dgm:spPr>
        <a:solidFill>
          <a:schemeClr val="accent2">
            <a:lumMod val="60000"/>
            <a:lumOff val="40000"/>
          </a:schemeClr>
        </a:solidFill>
      </dgm:spPr>
      <dgm:t>
        <a:bodyPr/>
        <a:lstStyle/>
        <a:p>
          <a:r>
            <a:rPr lang="en-US" sz="2400" dirty="0">
              <a:solidFill>
                <a:schemeClr val="tx1"/>
              </a:solidFill>
            </a:rPr>
            <a:t>If a witness becomes a potential suspect in the course of you taking a witness statement, you must stop and offer to interview under caution</a:t>
          </a:r>
        </a:p>
      </dgm:t>
    </dgm:pt>
    <dgm:pt modelId="{6F6E5AE9-6B2C-40C8-B4F7-2F2DAC11B057}" type="parTrans" cxnId="{00460B8C-F3C4-4953-A467-7C8ADEDDA92F}">
      <dgm:prSet/>
      <dgm:spPr/>
      <dgm:t>
        <a:bodyPr/>
        <a:lstStyle/>
        <a:p>
          <a:endParaRPr lang="en-US"/>
        </a:p>
      </dgm:t>
    </dgm:pt>
    <dgm:pt modelId="{0DF383E3-04CF-4603-823E-EFF434E93218}" type="sibTrans" cxnId="{00460B8C-F3C4-4953-A467-7C8ADEDDA92F}">
      <dgm:prSet/>
      <dgm:spPr/>
      <dgm:t>
        <a:bodyPr/>
        <a:lstStyle/>
        <a:p>
          <a:endParaRPr lang="en-US"/>
        </a:p>
      </dgm:t>
    </dgm:pt>
    <dgm:pt modelId="{50CAF1C7-C6F1-46D7-973C-9F2858435440}" type="pres">
      <dgm:prSet presAssocID="{9647C64A-158B-44E6-9C12-A360074F4ADF}" presName="Name0" presStyleCnt="0">
        <dgm:presLayoutVars>
          <dgm:dir/>
          <dgm:animLvl val="lvl"/>
          <dgm:resizeHandles val="exact"/>
        </dgm:presLayoutVars>
      </dgm:prSet>
      <dgm:spPr/>
    </dgm:pt>
    <dgm:pt modelId="{56F22C1C-D6B7-4EA0-B499-1A5DB21640CA}" type="pres">
      <dgm:prSet presAssocID="{380FC061-137E-423C-B83C-15C114BB922E}" presName="compositeNode" presStyleCnt="0">
        <dgm:presLayoutVars>
          <dgm:bulletEnabled val="1"/>
        </dgm:presLayoutVars>
      </dgm:prSet>
      <dgm:spPr/>
    </dgm:pt>
    <dgm:pt modelId="{1E24F6F2-FA09-43B1-84E3-DD8CFE2D0ECB}" type="pres">
      <dgm:prSet presAssocID="{380FC061-137E-423C-B83C-15C114BB922E}" presName="bgRect" presStyleLbl="node1" presStyleIdx="0" presStyleCnt="2"/>
      <dgm:spPr/>
    </dgm:pt>
    <dgm:pt modelId="{C76AF9D8-7816-4148-ADBF-772073C1D03C}" type="pres">
      <dgm:prSet presAssocID="{380FC061-137E-423C-B83C-15C114BB922E}" presName="parentNode" presStyleLbl="node1" presStyleIdx="0" presStyleCnt="2">
        <dgm:presLayoutVars>
          <dgm:chMax val="0"/>
          <dgm:bulletEnabled val="1"/>
        </dgm:presLayoutVars>
      </dgm:prSet>
      <dgm:spPr/>
    </dgm:pt>
    <dgm:pt modelId="{0DD7AE5D-000F-4768-A31B-B126A48198C3}" type="pres">
      <dgm:prSet presAssocID="{380FC061-137E-423C-B83C-15C114BB922E}" presName="childNode" presStyleLbl="node1" presStyleIdx="0" presStyleCnt="2">
        <dgm:presLayoutVars>
          <dgm:bulletEnabled val="1"/>
        </dgm:presLayoutVars>
      </dgm:prSet>
      <dgm:spPr/>
    </dgm:pt>
    <dgm:pt modelId="{37883024-8229-4708-AE37-34FB35824807}" type="pres">
      <dgm:prSet presAssocID="{7F42148F-084D-4499-988D-62D2A46DCA31}" presName="hSp" presStyleCnt="0"/>
      <dgm:spPr/>
    </dgm:pt>
    <dgm:pt modelId="{1472DD22-2CB2-416B-8065-FAEF59CE3E5A}" type="pres">
      <dgm:prSet presAssocID="{7F42148F-084D-4499-988D-62D2A46DCA31}" presName="vProcSp" presStyleCnt="0"/>
      <dgm:spPr/>
    </dgm:pt>
    <dgm:pt modelId="{A9642341-94EE-4747-9E8B-E95593B0C845}" type="pres">
      <dgm:prSet presAssocID="{7F42148F-084D-4499-988D-62D2A46DCA31}" presName="vSp1" presStyleCnt="0"/>
      <dgm:spPr/>
    </dgm:pt>
    <dgm:pt modelId="{2FD37203-4FCD-4316-B2F1-8832BAF9AB9C}" type="pres">
      <dgm:prSet presAssocID="{7F42148F-084D-4499-988D-62D2A46DCA31}" presName="simulatedConn" presStyleLbl="solidFgAcc1" presStyleIdx="0" presStyleCnt="1"/>
      <dgm:spPr>
        <a:solidFill>
          <a:srgbClr val="002060"/>
        </a:solidFill>
        <a:ln>
          <a:solidFill>
            <a:schemeClr val="tx1"/>
          </a:solidFill>
        </a:ln>
      </dgm:spPr>
    </dgm:pt>
    <dgm:pt modelId="{57220778-68A5-4E3F-B491-4B0AA694E686}" type="pres">
      <dgm:prSet presAssocID="{7F42148F-084D-4499-988D-62D2A46DCA31}" presName="vSp2" presStyleCnt="0"/>
      <dgm:spPr/>
    </dgm:pt>
    <dgm:pt modelId="{1BC03CDB-FD41-4DF6-A63A-5778C43073C9}" type="pres">
      <dgm:prSet presAssocID="{7F42148F-084D-4499-988D-62D2A46DCA31}" presName="sibTrans" presStyleCnt="0"/>
      <dgm:spPr/>
    </dgm:pt>
    <dgm:pt modelId="{9E10E7CC-6CD9-4AF0-ACFB-D85741778688}" type="pres">
      <dgm:prSet presAssocID="{EB59D49A-0ACB-4882-86A3-503373D3318E}" presName="compositeNode" presStyleCnt="0">
        <dgm:presLayoutVars>
          <dgm:bulletEnabled val="1"/>
        </dgm:presLayoutVars>
      </dgm:prSet>
      <dgm:spPr/>
    </dgm:pt>
    <dgm:pt modelId="{09130A4C-173F-4082-9001-93F2B80D14BD}" type="pres">
      <dgm:prSet presAssocID="{EB59D49A-0ACB-4882-86A3-503373D3318E}" presName="bgRect" presStyleLbl="node1" presStyleIdx="1" presStyleCnt="2"/>
      <dgm:spPr/>
    </dgm:pt>
    <dgm:pt modelId="{2FB3A260-AF8D-4554-894F-422944CED8FD}" type="pres">
      <dgm:prSet presAssocID="{EB59D49A-0ACB-4882-86A3-503373D3318E}" presName="parentNode" presStyleLbl="node1" presStyleIdx="1" presStyleCnt="2">
        <dgm:presLayoutVars>
          <dgm:chMax val="0"/>
          <dgm:bulletEnabled val="1"/>
        </dgm:presLayoutVars>
      </dgm:prSet>
      <dgm:spPr/>
    </dgm:pt>
    <dgm:pt modelId="{C0EE8AF3-5BB4-4352-904B-5510BCC55492}" type="pres">
      <dgm:prSet presAssocID="{EB59D49A-0ACB-4882-86A3-503373D3318E}" presName="childNode" presStyleLbl="node1" presStyleIdx="1" presStyleCnt="2">
        <dgm:presLayoutVars>
          <dgm:bulletEnabled val="1"/>
        </dgm:presLayoutVars>
      </dgm:prSet>
      <dgm:spPr/>
    </dgm:pt>
  </dgm:ptLst>
  <dgm:cxnLst>
    <dgm:cxn modelId="{6962A621-8282-4E32-91D9-B15DEA02CFDC}" type="presOf" srcId="{EB59D49A-0ACB-4882-86A3-503373D3318E}" destId="{09130A4C-173F-4082-9001-93F2B80D14BD}" srcOrd="0" destOrd="0" presId="urn:microsoft.com/office/officeart/2005/8/layout/hProcess7"/>
    <dgm:cxn modelId="{B5DAF323-DB2F-4642-884A-E5ED8BD7E7BD}" srcId="{380FC061-137E-423C-B83C-15C114BB922E}" destId="{F4A491E1-9EF1-4CD3-BBA7-94CC97273E53}" srcOrd="0" destOrd="0" parTransId="{73FB84F4-C8F4-4526-A5E1-F4831382BD88}" sibTransId="{C76C22E0-6BA0-4864-8767-3BEA38953855}"/>
    <dgm:cxn modelId="{AD7BC65D-635C-4BAA-983E-FD981D726CDA}" type="presOf" srcId="{9221F6C9-6866-43A2-ABFB-A442044F2989}" destId="{C0EE8AF3-5BB4-4352-904B-5510BCC55492}" srcOrd="0" destOrd="0" presId="urn:microsoft.com/office/officeart/2005/8/layout/hProcess7"/>
    <dgm:cxn modelId="{D9885962-24CA-49C9-9DFD-507552886EDF}" srcId="{9647C64A-158B-44E6-9C12-A360074F4ADF}" destId="{EB59D49A-0ACB-4882-86A3-503373D3318E}" srcOrd="1" destOrd="0" parTransId="{60A71C11-54A0-49FF-AFC0-254A09A2A0A7}" sibTransId="{0906EE31-D472-44E6-8F23-7B3AACAEF505}"/>
    <dgm:cxn modelId="{0992F677-006A-46F9-9FE5-4DE8587DD006}" type="presOf" srcId="{EB59D49A-0ACB-4882-86A3-503373D3318E}" destId="{2FB3A260-AF8D-4554-894F-422944CED8FD}" srcOrd="1" destOrd="0" presId="urn:microsoft.com/office/officeart/2005/8/layout/hProcess7"/>
    <dgm:cxn modelId="{00460B8C-F3C4-4953-A467-7C8ADEDDA92F}" srcId="{EB59D49A-0ACB-4882-86A3-503373D3318E}" destId="{9221F6C9-6866-43A2-ABFB-A442044F2989}" srcOrd="0" destOrd="0" parTransId="{6F6E5AE9-6B2C-40C8-B4F7-2F2DAC11B057}" sibTransId="{0DF383E3-04CF-4603-823E-EFF434E93218}"/>
    <dgm:cxn modelId="{AFB6CB96-EEF4-4AEA-AD6A-EAD6804369A1}" type="presOf" srcId="{380FC061-137E-423C-B83C-15C114BB922E}" destId="{C76AF9D8-7816-4148-ADBF-772073C1D03C}" srcOrd="1" destOrd="0" presId="urn:microsoft.com/office/officeart/2005/8/layout/hProcess7"/>
    <dgm:cxn modelId="{D2FD51D0-D968-4D9F-8939-B3AD1F421206}" type="presOf" srcId="{F4A491E1-9EF1-4CD3-BBA7-94CC97273E53}" destId="{0DD7AE5D-000F-4768-A31B-B126A48198C3}" srcOrd="0" destOrd="0" presId="urn:microsoft.com/office/officeart/2005/8/layout/hProcess7"/>
    <dgm:cxn modelId="{85F101F6-37AE-4CED-BAD7-BB26C1EBB604}" srcId="{9647C64A-158B-44E6-9C12-A360074F4ADF}" destId="{380FC061-137E-423C-B83C-15C114BB922E}" srcOrd="0" destOrd="0" parTransId="{B737E89E-7014-4827-9A63-92F4B003BA06}" sibTransId="{7F42148F-084D-4499-988D-62D2A46DCA31}"/>
    <dgm:cxn modelId="{894627F8-EE77-49E6-8748-9360F0B0CEB9}" type="presOf" srcId="{9647C64A-158B-44E6-9C12-A360074F4ADF}" destId="{50CAF1C7-C6F1-46D7-973C-9F2858435440}" srcOrd="0" destOrd="0" presId="urn:microsoft.com/office/officeart/2005/8/layout/hProcess7"/>
    <dgm:cxn modelId="{36848FFB-9AEE-4276-A9F7-72B9620BEDE0}" type="presOf" srcId="{380FC061-137E-423C-B83C-15C114BB922E}" destId="{1E24F6F2-FA09-43B1-84E3-DD8CFE2D0ECB}" srcOrd="0" destOrd="0" presId="urn:microsoft.com/office/officeart/2005/8/layout/hProcess7"/>
    <dgm:cxn modelId="{2934C486-95C2-4552-B81C-5293EAD8B4DE}" type="presParOf" srcId="{50CAF1C7-C6F1-46D7-973C-9F2858435440}" destId="{56F22C1C-D6B7-4EA0-B499-1A5DB21640CA}" srcOrd="0" destOrd="0" presId="urn:microsoft.com/office/officeart/2005/8/layout/hProcess7"/>
    <dgm:cxn modelId="{9F4C08EB-4DB9-42FA-8034-BD00EFCA29AF}" type="presParOf" srcId="{56F22C1C-D6B7-4EA0-B499-1A5DB21640CA}" destId="{1E24F6F2-FA09-43B1-84E3-DD8CFE2D0ECB}" srcOrd="0" destOrd="0" presId="urn:microsoft.com/office/officeart/2005/8/layout/hProcess7"/>
    <dgm:cxn modelId="{385BB6B2-2CBA-4A93-B0B6-229986DB62C2}" type="presParOf" srcId="{56F22C1C-D6B7-4EA0-B499-1A5DB21640CA}" destId="{C76AF9D8-7816-4148-ADBF-772073C1D03C}" srcOrd="1" destOrd="0" presId="urn:microsoft.com/office/officeart/2005/8/layout/hProcess7"/>
    <dgm:cxn modelId="{206C3F5B-3D0F-40FB-8137-04131994B381}" type="presParOf" srcId="{56F22C1C-D6B7-4EA0-B499-1A5DB21640CA}" destId="{0DD7AE5D-000F-4768-A31B-B126A48198C3}" srcOrd="2" destOrd="0" presId="urn:microsoft.com/office/officeart/2005/8/layout/hProcess7"/>
    <dgm:cxn modelId="{F7065F0F-B37D-43C3-8456-62AB4F9EB4D2}" type="presParOf" srcId="{50CAF1C7-C6F1-46D7-973C-9F2858435440}" destId="{37883024-8229-4708-AE37-34FB35824807}" srcOrd="1" destOrd="0" presId="urn:microsoft.com/office/officeart/2005/8/layout/hProcess7"/>
    <dgm:cxn modelId="{C50EDD3F-3471-4BB9-8267-0C648B973F93}" type="presParOf" srcId="{50CAF1C7-C6F1-46D7-973C-9F2858435440}" destId="{1472DD22-2CB2-416B-8065-FAEF59CE3E5A}" srcOrd="2" destOrd="0" presId="urn:microsoft.com/office/officeart/2005/8/layout/hProcess7"/>
    <dgm:cxn modelId="{1FAD7502-EA66-4627-B6DC-86FB2245BEEB}" type="presParOf" srcId="{1472DD22-2CB2-416B-8065-FAEF59CE3E5A}" destId="{A9642341-94EE-4747-9E8B-E95593B0C845}" srcOrd="0" destOrd="0" presId="urn:microsoft.com/office/officeart/2005/8/layout/hProcess7"/>
    <dgm:cxn modelId="{CC94EAC9-37B6-48E3-8287-18446AAED15F}" type="presParOf" srcId="{1472DD22-2CB2-416B-8065-FAEF59CE3E5A}" destId="{2FD37203-4FCD-4316-B2F1-8832BAF9AB9C}" srcOrd="1" destOrd="0" presId="urn:microsoft.com/office/officeart/2005/8/layout/hProcess7"/>
    <dgm:cxn modelId="{B23089FC-1DAF-4A88-AE8E-1A377AFF6790}" type="presParOf" srcId="{1472DD22-2CB2-416B-8065-FAEF59CE3E5A}" destId="{57220778-68A5-4E3F-B491-4B0AA694E686}" srcOrd="2" destOrd="0" presId="urn:microsoft.com/office/officeart/2005/8/layout/hProcess7"/>
    <dgm:cxn modelId="{D36E2481-15F2-4526-90E8-2A815EC3E411}" type="presParOf" srcId="{50CAF1C7-C6F1-46D7-973C-9F2858435440}" destId="{1BC03CDB-FD41-4DF6-A63A-5778C43073C9}" srcOrd="3" destOrd="0" presId="urn:microsoft.com/office/officeart/2005/8/layout/hProcess7"/>
    <dgm:cxn modelId="{94A44FF9-2A48-49C8-92D3-97E63278C004}" type="presParOf" srcId="{50CAF1C7-C6F1-46D7-973C-9F2858435440}" destId="{9E10E7CC-6CD9-4AF0-ACFB-D85741778688}" srcOrd="4" destOrd="0" presId="urn:microsoft.com/office/officeart/2005/8/layout/hProcess7"/>
    <dgm:cxn modelId="{2B3D5152-AFC5-476C-B48B-3C80FC1FECF5}" type="presParOf" srcId="{9E10E7CC-6CD9-4AF0-ACFB-D85741778688}" destId="{09130A4C-173F-4082-9001-93F2B80D14BD}" srcOrd="0" destOrd="0" presId="urn:microsoft.com/office/officeart/2005/8/layout/hProcess7"/>
    <dgm:cxn modelId="{15F2E293-B495-49C0-845A-22EFC1DBC1ED}" type="presParOf" srcId="{9E10E7CC-6CD9-4AF0-ACFB-D85741778688}" destId="{2FB3A260-AF8D-4554-894F-422944CED8FD}" srcOrd="1" destOrd="0" presId="urn:microsoft.com/office/officeart/2005/8/layout/hProcess7"/>
    <dgm:cxn modelId="{D18E2AA0-BA1E-40E5-B917-A474C2A15FC8}" type="presParOf" srcId="{9E10E7CC-6CD9-4AF0-ACFB-D85741778688}" destId="{C0EE8AF3-5BB4-4352-904B-5510BCC55492}"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7C65787D-7599-4832-8C8E-AD0B0164ADB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3F66F0D-3349-4E22-92BB-99435277F21B}">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Offer the victim a chance to provide a VPS at the time they provide their evidential statement/video interview</a:t>
          </a:r>
        </a:p>
      </dgm:t>
    </dgm:pt>
    <dgm:pt modelId="{FF737645-D8AC-4C95-80F8-DF15492BD585}" type="parTrans" cxnId="{5FE9CC78-0CBA-4B90-B437-F97D851048EB}">
      <dgm:prSet/>
      <dgm:spPr/>
      <dgm:t>
        <a:bodyPr/>
        <a:lstStyle/>
        <a:p>
          <a:endParaRPr lang="en-US"/>
        </a:p>
      </dgm:t>
    </dgm:pt>
    <dgm:pt modelId="{B265F8D8-040A-41C2-BD48-99BC711AA69E}" type="sibTrans" cxnId="{5FE9CC78-0CBA-4B90-B437-F97D851048EB}">
      <dgm:prSet/>
      <dgm:spPr/>
      <dgm:t>
        <a:bodyPr/>
        <a:lstStyle/>
        <a:p>
          <a:endParaRPr lang="en-US"/>
        </a:p>
      </dgm:t>
    </dgm:pt>
    <dgm:pt modelId="{3D87B50E-9357-43E2-9147-6DB8EE2EBF44}">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If it isn’t appropriate to take the VPS at that time then arrangements should be made to take it prior to any court proceedings</a:t>
          </a:r>
        </a:p>
      </dgm:t>
    </dgm:pt>
    <dgm:pt modelId="{3C91D338-904D-4E4D-8439-6143ED87FED7}" type="parTrans" cxnId="{3604B8D6-4010-498A-9EDB-D5B44DD51E7B}">
      <dgm:prSet/>
      <dgm:spPr/>
      <dgm:t>
        <a:bodyPr/>
        <a:lstStyle/>
        <a:p>
          <a:endParaRPr lang="en-US"/>
        </a:p>
      </dgm:t>
    </dgm:pt>
    <dgm:pt modelId="{79D2B501-09AD-4227-A87B-50938FD7300C}" type="sibTrans" cxnId="{3604B8D6-4010-498A-9EDB-D5B44DD51E7B}">
      <dgm:prSet/>
      <dgm:spPr/>
      <dgm:t>
        <a:bodyPr/>
        <a:lstStyle/>
        <a:p>
          <a:endParaRPr lang="en-US"/>
        </a:p>
      </dgm:t>
    </dgm:pt>
    <dgm:pt modelId="{38C4F1FE-C651-4389-ADD2-DF5D4ED23227}">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Take the VPS by ruling off at the end of their evidential statement then write…….</a:t>
          </a:r>
        </a:p>
      </dgm:t>
    </dgm:pt>
    <dgm:pt modelId="{CFCB0BC0-038C-4045-88DF-58772BD5130E}" type="parTrans" cxnId="{DC26A51E-3E3A-4C05-A934-5C6B712199F7}">
      <dgm:prSet/>
      <dgm:spPr/>
      <dgm:t>
        <a:bodyPr/>
        <a:lstStyle/>
        <a:p>
          <a:endParaRPr lang="en-US"/>
        </a:p>
      </dgm:t>
    </dgm:pt>
    <dgm:pt modelId="{C191BBFF-21F1-477C-908D-E3FC11399F86}" type="sibTrans" cxnId="{DC26A51E-3E3A-4C05-A934-5C6B712199F7}">
      <dgm:prSet/>
      <dgm:spPr/>
      <dgm:t>
        <a:bodyPr/>
        <a:lstStyle/>
        <a:p>
          <a:endParaRPr lang="en-US"/>
        </a:p>
      </dgm:t>
    </dgm:pt>
    <dgm:pt modelId="{F4FF6CE2-8883-4DC6-AC28-681EFE665D20}">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“The Victim Personal Statement Scheme has been explained to me &amp; the following is what I wish to say in regards to this matter”</a:t>
          </a:r>
        </a:p>
      </dgm:t>
    </dgm:pt>
    <dgm:pt modelId="{2A4C4ADF-D943-4446-AF4D-E052052BB188}" type="parTrans" cxnId="{58A35E1F-4D22-4177-8044-948AEDB51A2C}">
      <dgm:prSet/>
      <dgm:spPr/>
      <dgm:t>
        <a:bodyPr/>
        <a:lstStyle/>
        <a:p>
          <a:endParaRPr lang="en-US"/>
        </a:p>
      </dgm:t>
    </dgm:pt>
    <dgm:pt modelId="{EB4AD365-4A7A-4628-9A7F-7DF49D59BA84}" type="sibTrans" cxnId="{58A35E1F-4D22-4177-8044-948AEDB51A2C}">
      <dgm:prSet/>
      <dgm:spPr/>
      <dgm:t>
        <a:bodyPr/>
        <a:lstStyle/>
        <a:p>
          <a:endParaRPr lang="en-US"/>
        </a:p>
      </dgm:t>
    </dgm:pt>
    <dgm:pt modelId="{94DE2F69-6A4F-49FC-A392-FB282B698467}">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Alternatively the VPS can be written as a separate statement or video recorded</a:t>
          </a:r>
        </a:p>
      </dgm:t>
    </dgm:pt>
    <dgm:pt modelId="{ACD5521A-797D-46E5-B77B-475B930DE886}" type="parTrans" cxnId="{A06AE003-0696-485D-8ACD-72FFE6C8C63C}">
      <dgm:prSet/>
      <dgm:spPr/>
      <dgm:t>
        <a:bodyPr/>
        <a:lstStyle/>
        <a:p>
          <a:endParaRPr lang="en-US"/>
        </a:p>
      </dgm:t>
    </dgm:pt>
    <dgm:pt modelId="{23100E1C-6B46-43D6-8D19-5AC7E3948348}" type="sibTrans" cxnId="{A06AE003-0696-485D-8ACD-72FFE6C8C63C}">
      <dgm:prSet/>
      <dgm:spPr/>
      <dgm:t>
        <a:bodyPr/>
        <a:lstStyle/>
        <a:p>
          <a:endParaRPr lang="en-US"/>
        </a:p>
      </dgm:t>
    </dgm:pt>
    <dgm:pt modelId="{DB2C13ED-B0DB-47BE-A546-D76B36C16A34}" type="pres">
      <dgm:prSet presAssocID="{7C65787D-7599-4832-8C8E-AD0B0164ADBA}" presName="diagram" presStyleCnt="0">
        <dgm:presLayoutVars>
          <dgm:dir/>
          <dgm:resizeHandles val="exact"/>
        </dgm:presLayoutVars>
      </dgm:prSet>
      <dgm:spPr/>
    </dgm:pt>
    <dgm:pt modelId="{60446EC5-1E8C-429B-AC3A-EF476D11B3E1}" type="pres">
      <dgm:prSet presAssocID="{13F66F0D-3349-4E22-92BB-99435277F21B}" presName="node" presStyleLbl="node1" presStyleIdx="0" presStyleCnt="5">
        <dgm:presLayoutVars>
          <dgm:bulletEnabled val="1"/>
        </dgm:presLayoutVars>
      </dgm:prSet>
      <dgm:spPr/>
    </dgm:pt>
    <dgm:pt modelId="{4C47F007-B1AA-41B0-9CFA-525A21BBE22B}" type="pres">
      <dgm:prSet presAssocID="{B265F8D8-040A-41C2-BD48-99BC711AA69E}" presName="sibTrans" presStyleCnt="0"/>
      <dgm:spPr/>
    </dgm:pt>
    <dgm:pt modelId="{08A1D54C-A5B6-4B30-AF7B-7E5562526261}" type="pres">
      <dgm:prSet presAssocID="{3D87B50E-9357-43E2-9147-6DB8EE2EBF44}" presName="node" presStyleLbl="node1" presStyleIdx="1" presStyleCnt="5">
        <dgm:presLayoutVars>
          <dgm:bulletEnabled val="1"/>
        </dgm:presLayoutVars>
      </dgm:prSet>
      <dgm:spPr/>
    </dgm:pt>
    <dgm:pt modelId="{7BAB46BC-A3C6-4DD0-AB06-F3A0207E1106}" type="pres">
      <dgm:prSet presAssocID="{79D2B501-09AD-4227-A87B-50938FD7300C}" presName="sibTrans" presStyleCnt="0"/>
      <dgm:spPr/>
    </dgm:pt>
    <dgm:pt modelId="{3A739A3D-BF8D-4D27-9822-4A24A2653BC6}" type="pres">
      <dgm:prSet presAssocID="{38C4F1FE-C651-4389-ADD2-DF5D4ED23227}" presName="node" presStyleLbl="node1" presStyleIdx="2" presStyleCnt="5">
        <dgm:presLayoutVars>
          <dgm:bulletEnabled val="1"/>
        </dgm:presLayoutVars>
      </dgm:prSet>
      <dgm:spPr/>
    </dgm:pt>
    <dgm:pt modelId="{2E638F57-4044-4CCB-8E5F-1D43418FF1AF}" type="pres">
      <dgm:prSet presAssocID="{C191BBFF-21F1-477C-908D-E3FC11399F86}" presName="sibTrans" presStyleCnt="0"/>
      <dgm:spPr/>
    </dgm:pt>
    <dgm:pt modelId="{19B5EEAB-16FD-470D-9D5E-2A5B866ED9E2}" type="pres">
      <dgm:prSet presAssocID="{F4FF6CE2-8883-4DC6-AC28-681EFE665D20}" presName="node" presStyleLbl="node1" presStyleIdx="3" presStyleCnt="5">
        <dgm:presLayoutVars>
          <dgm:bulletEnabled val="1"/>
        </dgm:presLayoutVars>
      </dgm:prSet>
      <dgm:spPr/>
    </dgm:pt>
    <dgm:pt modelId="{3C41A9F4-25FD-4C3E-B067-44ECFB9B6BA3}" type="pres">
      <dgm:prSet presAssocID="{EB4AD365-4A7A-4628-9A7F-7DF49D59BA84}" presName="sibTrans" presStyleCnt="0"/>
      <dgm:spPr/>
    </dgm:pt>
    <dgm:pt modelId="{BF202AF9-5DE4-4545-922B-3884C5858232}" type="pres">
      <dgm:prSet presAssocID="{94DE2F69-6A4F-49FC-A392-FB282B698467}" presName="node" presStyleLbl="node1" presStyleIdx="4" presStyleCnt="5">
        <dgm:presLayoutVars>
          <dgm:bulletEnabled val="1"/>
        </dgm:presLayoutVars>
      </dgm:prSet>
      <dgm:spPr/>
    </dgm:pt>
  </dgm:ptLst>
  <dgm:cxnLst>
    <dgm:cxn modelId="{A06AE003-0696-485D-8ACD-72FFE6C8C63C}" srcId="{7C65787D-7599-4832-8C8E-AD0B0164ADBA}" destId="{94DE2F69-6A4F-49FC-A392-FB282B698467}" srcOrd="4" destOrd="0" parTransId="{ACD5521A-797D-46E5-B77B-475B930DE886}" sibTransId="{23100E1C-6B46-43D6-8D19-5AC7E3948348}"/>
    <dgm:cxn modelId="{DC26A51E-3E3A-4C05-A934-5C6B712199F7}" srcId="{7C65787D-7599-4832-8C8E-AD0B0164ADBA}" destId="{38C4F1FE-C651-4389-ADD2-DF5D4ED23227}" srcOrd="2" destOrd="0" parTransId="{CFCB0BC0-038C-4045-88DF-58772BD5130E}" sibTransId="{C191BBFF-21F1-477C-908D-E3FC11399F86}"/>
    <dgm:cxn modelId="{58A35E1F-4D22-4177-8044-948AEDB51A2C}" srcId="{7C65787D-7599-4832-8C8E-AD0B0164ADBA}" destId="{F4FF6CE2-8883-4DC6-AC28-681EFE665D20}" srcOrd="3" destOrd="0" parTransId="{2A4C4ADF-D943-4446-AF4D-E052052BB188}" sibTransId="{EB4AD365-4A7A-4628-9A7F-7DF49D59BA84}"/>
    <dgm:cxn modelId="{8DD5D03A-DB79-437F-8AFC-F941759375CF}" type="presOf" srcId="{F4FF6CE2-8883-4DC6-AC28-681EFE665D20}" destId="{19B5EEAB-16FD-470D-9D5E-2A5B866ED9E2}" srcOrd="0" destOrd="0" presId="urn:microsoft.com/office/officeart/2005/8/layout/default"/>
    <dgm:cxn modelId="{41982B76-F310-4552-B496-1E28722D33AA}" type="presOf" srcId="{7C65787D-7599-4832-8C8E-AD0B0164ADBA}" destId="{DB2C13ED-B0DB-47BE-A546-D76B36C16A34}" srcOrd="0" destOrd="0" presId="urn:microsoft.com/office/officeart/2005/8/layout/default"/>
    <dgm:cxn modelId="{5FE9CC78-0CBA-4B90-B437-F97D851048EB}" srcId="{7C65787D-7599-4832-8C8E-AD0B0164ADBA}" destId="{13F66F0D-3349-4E22-92BB-99435277F21B}" srcOrd="0" destOrd="0" parTransId="{FF737645-D8AC-4C95-80F8-DF15492BD585}" sibTransId="{B265F8D8-040A-41C2-BD48-99BC711AA69E}"/>
    <dgm:cxn modelId="{9E61D280-E42B-4A50-B24B-39C5E882F136}" type="presOf" srcId="{3D87B50E-9357-43E2-9147-6DB8EE2EBF44}" destId="{08A1D54C-A5B6-4B30-AF7B-7E5562526261}" srcOrd="0" destOrd="0" presId="urn:microsoft.com/office/officeart/2005/8/layout/default"/>
    <dgm:cxn modelId="{F881A3BB-A1F2-4514-B802-21033679E888}" type="presOf" srcId="{13F66F0D-3349-4E22-92BB-99435277F21B}" destId="{60446EC5-1E8C-429B-AC3A-EF476D11B3E1}" srcOrd="0" destOrd="0" presId="urn:microsoft.com/office/officeart/2005/8/layout/default"/>
    <dgm:cxn modelId="{6069DFBC-0C82-4E35-AD5E-E5CB7E6FD311}" type="presOf" srcId="{94DE2F69-6A4F-49FC-A392-FB282B698467}" destId="{BF202AF9-5DE4-4545-922B-3884C5858232}" srcOrd="0" destOrd="0" presId="urn:microsoft.com/office/officeart/2005/8/layout/default"/>
    <dgm:cxn modelId="{8F9FABC2-9D0C-4C4C-B962-1EEEDD60043D}" type="presOf" srcId="{38C4F1FE-C651-4389-ADD2-DF5D4ED23227}" destId="{3A739A3D-BF8D-4D27-9822-4A24A2653BC6}" srcOrd="0" destOrd="0" presId="urn:microsoft.com/office/officeart/2005/8/layout/default"/>
    <dgm:cxn modelId="{3604B8D6-4010-498A-9EDB-D5B44DD51E7B}" srcId="{7C65787D-7599-4832-8C8E-AD0B0164ADBA}" destId="{3D87B50E-9357-43E2-9147-6DB8EE2EBF44}" srcOrd="1" destOrd="0" parTransId="{3C91D338-904D-4E4D-8439-6143ED87FED7}" sibTransId="{79D2B501-09AD-4227-A87B-50938FD7300C}"/>
    <dgm:cxn modelId="{82BB8DF2-FC3B-4A23-B160-C451E550F5C6}" type="presParOf" srcId="{DB2C13ED-B0DB-47BE-A546-D76B36C16A34}" destId="{60446EC5-1E8C-429B-AC3A-EF476D11B3E1}" srcOrd="0" destOrd="0" presId="urn:microsoft.com/office/officeart/2005/8/layout/default"/>
    <dgm:cxn modelId="{7F359D1D-C9B7-44C8-BA09-6A303638C2EF}" type="presParOf" srcId="{DB2C13ED-B0DB-47BE-A546-D76B36C16A34}" destId="{4C47F007-B1AA-41B0-9CFA-525A21BBE22B}" srcOrd="1" destOrd="0" presId="urn:microsoft.com/office/officeart/2005/8/layout/default"/>
    <dgm:cxn modelId="{DC6BC556-E115-4C06-BD46-EB3DD97072E9}" type="presParOf" srcId="{DB2C13ED-B0DB-47BE-A546-D76B36C16A34}" destId="{08A1D54C-A5B6-4B30-AF7B-7E5562526261}" srcOrd="2" destOrd="0" presId="urn:microsoft.com/office/officeart/2005/8/layout/default"/>
    <dgm:cxn modelId="{B4BA2648-8732-469C-85AA-5889BB687491}" type="presParOf" srcId="{DB2C13ED-B0DB-47BE-A546-D76B36C16A34}" destId="{7BAB46BC-A3C6-4DD0-AB06-F3A0207E1106}" srcOrd="3" destOrd="0" presId="urn:microsoft.com/office/officeart/2005/8/layout/default"/>
    <dgm:cxn modelId="{A551E741-978D-4DD8-8032-511CB00D55E7}" type="presParOf" srcId="{DB2C13ED-B0DB-47BE-A546-D76B36C16A34}" destId="{3A739A3D-BF8D-4D27-9822-4A24A2653BC6}" srcOrd="4" destOrd="0" presId="urn:microsoft.com/office/officeart/2005/8/layout/default"/>
    <dgm:cxn modelId="{7D5E71F5-8A29-4064-82AF-E08737F4A33E}" type="presParOf" srcId="{DB2C13ED-B0DB-47BE-A546-D76B36C16A34}" destId="{2E638F57-4044-4CCB-8E5F-1D43418FF1AF}" srcOrd="5" destOrd="0" presId="urn:microsoft.com/office/officeart/2005/8/layout/default"/>
    <dgm:cxn modelId="{5B7765CE-1801-4995-8741-CC79AA52FD9A}" type="presParOf" srcId="{DB2C13ED-B0DB-47BE-A546-D76B36C16A34}" destId="{19B5EEAB-16FD-470D-9D5E-2A5B866ED9E2}" srcOrd="6" destOrd="0" presId="urn:microsoft.com/office/officeart/2005/8/layout/default"/>
    <dgm:cxn modelId="{6DA3B7FB-AA7D-4570-821E-BBB147B10567}" type="presParOf" srcId="{DB2C13ED-B0DB-47BE-A546-D76B36C16A34}" destId="{3C41A9F4-25FD-4C3E-B067-44ECFB9B6BA3}" srcOrd="7" destOrd="0" presId="urn:microsoft.com/office/officeart/2005/8/layout/default"/>
    <dgm:cxn modelId="{A7507402-E4A5-4D9D-8F9A-0F3CF5186894}" type="presParOf" srcId="{DB2C13ED-B0DB-47BE-A546-D76B36C16A34}" destId="{BF202AF9-5DE4-4545-922B-3884C585823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1F5593-8544-4822-9FE0-6BA19E3EA664}">
      <dsp:nvSpPr>
        <dsp:cNvPr id="0" name=""/>
        <dsp:cNvSpPr/>
      </dsp:nvSpPr>
      <dsp:spPr>
        <a:xfrm>
          <a:off x="0" y="0"/>
          <a:ext cx="5217461" cy="1213797"/>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To understand memory is fragile</a:t>
          </a:r>
        </a:p>
      </dsp:txBody>
      <dsp:txXfrm>
        <a:off x="35551" y="35551"/>
        <a:ext cx="5146359" cy="1142695"/>
      </dsp:txXfrm>
    </dsp:sp>
    <dsp:sp modelId="{5401DE38-2342-49B7-9BFE-BC9BBB29F167}">
      <dsp:nvSpPr>
        <dsp:cNvPr id="0" name=""/>
        <dsp:cNvSpPr/>
      </dsp:nvSpPr>
      <dsp:spPr>
        <a:xfrm rot="5400000">
          <a:off x="2381143" y="1244142"/>
          <a:ext cx="455174" cy="54620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2444868" y="1289659"/>
        <a:ext cx="327724" cy="318622"/>
      </dsp:txXfrm>
    </dsp:sp>
    <dsp:sp modelId="{B146BAD2-1F3E-4E9C-978E-BE9CF03A3F5C}">
      <dsp:nvSpPr>
        <dsp:cNvPr id="0" name=""/>
        <dsp:cNvSpPr/>
      </dsp:nvSpPr>
      <dsp:spPr>
        <a:xfrm>
          <a:off x="38475" y="1820696"/>
          <a:ext cx="5140509" cy="121379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Memory can be influenced by the interviewer</a:t>
          </a:r>
        </a:p>
      </dsp:txBody>
      <dsp:txXfrm>
        <a:off x="74026" y="1856247"/>
        <a:ext cx="5069407" cy="1142695"/>
      </dsp:txXfrm>
    </dsp:sp>
    <dsp:sp modelId="{C70C2716-A727-4C55-B8B2-4F63E8F9C7A2}">
      <dsp:nvSpPr>
        <dsp:cNvPr id="0" name=""/>
        <dsp:cNvSpPr/>
      </dsp:nvSpPr>
      <dsp:spPr>
        <a:xfrm rot="5400000">
          <a:off x="2381143" y="3064839"/>
          <a:ext cx="455174" cy="54620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2444868" y="3110356"/>
        <a:ext cx="327724" cy="318622"/>
      </dsp:txXfrm>
    </dsp:sp>
    <dsp:sp modelId="{7B92DFFD-7A33-428D-88F9-4BC8EF209B8A}">
      <dsp:nvSpPr>
        <dsp:cNvPr id="0" name=""/>
        <dsp:cNvSpPr/>
      </dsp:nvSpPr>
      <dsp:spPr>
        <a:xfrm>
          <a:off x="76966" y="3641393"/>
          <a:ext cx="5063527" cy="1213797"/>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Interviewee’s can be assisted to remember</a:t>
          </a:r>
        </a:p>
      </dsp:txBody>
      <dsp:txXfrm>
        <a:off x="112517" y="3676944"/>
        <a:ext cx="4992425" cy="11426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685AE-4AE2-4E10-AB95-4BA2DE91F09D}">
      <dsp:nvSpPr>
        <dsp:cNvPr id="0" name=""/>
        <dsp:cNvSpPr/>
      </dsp:nvSpPr>
      <dsp:spPr>
        <a:xfrm>
          <a:off x="0" y="642904"/>
          <a:ext cx="8256493" cy="1202557"/>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9090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Recognition</a:t>
          </a:r>
        </a:p>
      </dsp:txBody>
      <dsp:txXfrm>
        <a:off x="0" y="943543"/>
        <a:ext cx="7955854" cy="601279"/>
      </dsp:txXfrm>
    </dsp:sp>
    <dsp:sp modelId="{2A7163A2-83D1-48B2-8362-04B79F9DD6C7}">
      <dsp:nvSpPr>
        <dsp:cNvPr id="0" name=""/>
        <dsp:cNvSpPr/>
      </dsp:nvSpPr>
      <dsp:spPr>
        <a:xfrm>
          <a:off x="0" y="1573230"/>
          <a:ext cx="3814500" cy="2684173"/>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is the retrieval of information based on a cue</a:t>
          </a:r>
        </a:p>
        <a:p>
          <a:pPr marL="0" lvl="0" indent="0" algn="l" defTabSz="1066800">
            <a:lnSpc>
              <a:spcPct val="90000"/>
            </a:lnSpc>
            <a:spcBef>
              <a:spcPct val="0"/>
            </a:spcBef>
            <a:spcAft>
              <a:spcPct val="35000"/>
            </a:spcAft>
            <a:buNone/>
          </a:pPr>
          <a:r>
            <a:rPr lang="en-US" sz="2400" kern="1200" dirty="0"/>
            <a:t>E.G We are shown a picture of a person or a place which you </a:t>
          </a:r>
          <a:r>
            <a:rPr lang="en-US" sz="2400" kern="1200" dirty="0" err="1"/>
            <a:t>recognise</a:t>
          </a:r>
          <a:r>
            <a:rPr lang="en-US" sz="2400" kern="1200" dirty="0"/>
            <a:t> from a prior experience </a:t>
          </a:r>
        </a:p>
      </dsp:txBody>
      <dsp:txXfrm>
        <a:off x="0" y="1573230"/>
        <a:ext cx="3814500" cy="2684173"/>
      </dsp:txXfrm>
    </dsp:sp>
    <dsp:sp modelId="{86B88D92-E6AA-421C-85F2-FC1B394F798B}">
      <dsp:nvSpPr>
        <dsp:cNvPr id="0" name=""/>
        <dsp:cNvSpPr/>
      </dsp:nvSpPr>
      <dsp:spPr>
        <a:xfrm>
          <a:off x="3814500" y="1043623"/>
          <a:ext cx="4441993" cy="1202557"/>
        </a:xfrm>
        <a:prstGeom prst="rightArrow">
          <a:avLst>
            <a:gd name="adj1" fmla="val 50000"/>
            <a:gd name="adj2" fmla="val 50000"/>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9090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Recall</a:t>
          </a:r>
        </a:p>
      </dsp:txBody>
      <dsp:txXfrm>
        <a:off x="3814500" y="1344262"/>
        <a:ext cx="4141354" cy="601279"/>
      </dsp:txXfrm>
    </dsp:sp>
    <dsp:sp modelId="{99DFF960-6DF7-4633-8C98-88AA7FB1BE75}">
      <dsp:nvSpPr>
        <dsp:cNvPr id="0" name=""/>
        <dsp:cNvSpPr/>
      </dsp:nvSpPr>
      <dsp:spPr>
        <a:xfrm>
          <a:off x="3814500" y="1973949"/>
          <a:ext cx="3814500" cy="2684173"/>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is the retrieval of information without a cue.</a:t>
          </a:r>
        </a:p>
        <a:p>
          <a:pPr marL="0" lvl="0" indent="0" algn="l" defTabSz="1066800">
            <a:lnSpc>
              <a:spcPct val="90000"/>
            </a:lnSpc>
            <a:spcBef>
              <a:spcPct val="0"/>
            </a:spcBef>
            <a:spcAft>
              <a:spcPct val="35000"/>
            </a:spcAft>
            <a:buNone/>
          </a:pPr>
          <a:r>
            <a:rPr lang="en-US" sz="2400" kern="1200" dirty="0"/>
            <a:t>E.G We may be asked a question and we have to search our memory for the answers </a:t>
          </a:r>
        </a:p>
      </dsp:txBody>
      <dsp:txXfrm>
        <a:off x="3814500" y="1973949"/>
        <a:ext cx="3814500" cy="26841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A84EF-BEFA-458D-9FE1-637FEE69FC18}">
      <dsp:nvSpPr>
        <dsp:cNvPr id="0" name=""/>
        <dsp:cNvSpPr/>
      </dsp:nvSpPr>
      <dsp:spPr>
        <a:xfrm>
          <a:off x="0" y="0"/>
          <a:ext cx="10391888" cy="2299447"/>
        </a:xfrm>
        <a:prstGeom prst="roundRect">
          <a:avLst>
            <a:gd name="adj" fmla="val 10000"/>
          </a:avLst>
        </a:prstGeom>
        <a:solidFill>
          <a:schemeClr val="accent1">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E8541607-E369-4A8B-816E-B805C2E9E6FE}">
      <dsp:nvSpPr>
        <dsp:cNvPr id="0" name=""/>
        <dsp:cNvSpPr/>
      </dsp:nvSpPr>
      <dsp:spPr>
        <a:xfrm>
          <a:off x="312949" y="306592"/>
          <a:ext cx="1502459" cy="1686261"/>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297D293-C58A-43A8-85C4-54C287C0A657}">
      <dsp:nvSpPr>
        <dsp:cNvPr id="0" name=""/>
        <dsp:cNvSpPr/>
      </dsp:nvSpPr>
      <dsp:spPr>
        <a:xfrm rot="10800000">
          <a:off x="312949" y="2299447"/>
          <a:ext cx="1502459" cy="2810435"/>
        </a:xfrm>
        <a:prstGeom prst="round2SameRect">
          <a:avLst>
            <a:gd name="adj1" fmla="val 10500"/>
            <a:gd name="adj2" fmla="val 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dirty="0">
              <a:solidFill>
                <a:schemeClr val="tx1"/>
              </a:solidFill>
            </a:rPr>
            <a:t>Ineffective encoding </a:t>
          </a:r>
        </a:p>
        <a:p>
          <a:pPr marL="0" lvl="0" indent="0" algn="ctr" defTabSz="800100">
            <a:lnSpc>
              <a:spcPct val="90000"/>
            </a:lnSpc>
            <a:spcBef>
              <a:spcPct val="0"/>
            </a:spcBef>
            <a:spcAft>
              <a:spcPct val="35000"/>
            </a:spcAft>
            <a:buNone/>
          </a:pPr>
          <a:r>
            <a:rPr lang="en-GB" sz="1800" kern="1200" dirty="0"/>
            <a:t> </a:t>
          </a:r>
          <a:r>
            <a:rPr lang="en-GB" sz="1800" kern="1200" dirty="0">
              <a:solidFill>
                <a:schemeClr val="tx1"/>
              </a:solidFill>
            </a:rPr>
            <a:t>It was never encoded in the first place</a:t>
          </a:r>
          <a:endParaRPr lang="en-US" sz="1800" kern="1200" dirty="0">
            <a:solidFill>
              <a:schemeClr val="tx1"/>
            </a:solidFill>
          </a:endParaRPr>
        </a:p>
      </dsp:txBody>
      <dsp:txXfrm rot="10800000">
        <a:off x="359155" y="2299447"/>
        <a:ext cx="1410047" cy="2764229"/>
      </dsp:txXfrm>
    </dsp:sp>
    <dsp:sp modelId="{77462F66-6CBC-41A2-B94D-9785C9598BD1}">
      <dsp:nvSpPr>
        <dsp:cNvPr id="0" name=""/>
        <dsp:cNvSpPr/>
      </dsp:nvSpPr>
      <dsp:spPr>
        <a:xfrm>
          <a:off x="1965655" y="306592"/>
          <a:ext cx="1502459" cy="1686261"/>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D5D7E29-0179-497D-8ABF-94868D3AC67C}">
      <dsp:nvSpPr>
        <dsp:cNvPr id="0" name=""/>
        <dsp:cNvSpPr/>
      </dsp:nvSpPr>
      <dsp:spPr>
        <a:xfrm rot="10800000">
          <a:off x="1965655" y="2299447"/>
          <a:ext cx="1502459" cy="2810435"/>
        </a:xfrm>
        <a:prstGeom prst="round2SameRect">
          <a:avLst>
            <a:gd name="adj1" fmla="val 10500"/>
            <a:gd name="adj2" fmla="val 0"/>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dirty="0">
              <a:solidFill>
                <a:schemeClr val="tx1"/>
              </a:solidFill>
            </a:rPr>
            <a:t>Interference</a:t>
          </a:r>
          <a:r>
            <a:rPr lang="en-GB" sz="1600" b="1" kern="1200" dirty="0">
              <a:solidFill>
                <a:schemeClr val="tx1"/>
              </a:solidFill>
            </a:rPr>
            <a:t> </a:t>
          </a:r>
          <a:r>
            <a:rPr lang="en-GB" sz="1600" kern="1200" dirty="0"/>
            <a:t> </a:t>
          </a:r>
          <a:r>
            <a:rPr lang="en-GB" sz="1800" kern="1200" dirty="0">
              <a:solidFill>
                <a:schemeClr val="tx1"/>
              </a:solidFill>
            </a:rPr>
            <a:t>When information gets confused with other information in the long term memory</a:t>
          </a:r>
          <a:endParaRPr lang="en-US" sz="1800" kern="1200" dirty="0">
            <a:solidFill>
              <a:schemeClr val="tx1"/>
            </a:solidFill>
          </a:endParaRPr>
        </a:p>
      </dsp:txBody>
      <dsp:txXfrm rot="10800000">
        <a:off x="2011861" y="2299447"/>
        <a:ext cx="1410047" cy="2764229"/>
      </dsp:txXfrm>
    </dsp:sp>
    <dsp:sp modelId="{2811CADE-4D96-4642-9879-0416EF864CC7}">
      <dsp:nvSpPr>
        <dsp:cNvPr id="0" name=""/>
        <dsp:cNvSpPr/>
      </dsp:nvSpPr>
      <dsp:spPr>
        <a:xfrm>
          <a:off x="3618361" y="306592"/>
          <a:ext cx="1502459" cy="1686261"/>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DAC4690-DE6E-4433-B188-36F5D73677FE}">
      <dsp:nvSpPr>
        <dsp:cNvPr id="0" name=""/>
        <dsp:cNvSpPr/>
      </dsp:nvSpPr>
      <dsp:spPr>
        <a:xfrm rot="10800000">
          <a:off x="3618361" y="2299447"/>
          <a:ext cx="1502459" cy="2810435"/>
        </a:xfrm>
        <a:prstGeom prst="round2SameRect">
          <a:avLst>
            <a:gd name="adj1" fmla="val 10500"/>
            <a:gd name="adj2" fmla="val 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dirty="0">
              <a:solidFill>
                <a:schemeClr val="tx1"/>
              </a:solidFill>
            </a:rPr>
            <a:t>Fading</a:t>
          </a:r>
          <a:r>
            <a:rPr lang="en-GB" sz="1800" b="1" i="1" u="sng" kern="1200" dirty="0">
              <a:solidFill>
                <a:srgbClr val="0070C0"/>
              </a:solidFill>
            </a:rPr>
            <a:t> </a:t>
          </a:r>
          <a:r>
            <a:rPr lang="en-GB" sz="1800" b="1" kern="1200" dirty="0">
              <a:solidFill>
                <a:srgbClr val="0070C0"/>
              </a:solidFill>
            </a:rPr>
            <a:t>     </a:t>
          </a:r>
          <a:r>
            <a:rPr lang="en-GB" sz="1800" b="0" i="0" u="none" kern="1200" dirty="0">
              <a:solidFill>
                <a:schemeClr val="tx1"/>
              </a:solidFill>
            </a:rPr>
            <a:t>New</a:t>
          </a:r>
          <a:r>
            <a:rPr lang="en-GB" sz="1800" kern="1200" dirty="0">
              <a:solidFill>
                <a:schemeClr val="tx1"/>
              </a:solidFill>
            </a:rPr>
            <a:t> memories trace over existing memories and unless used we lose the information</a:t>
          </a:r>
          <a:endParaRPr lang="en-US" sz="1800" kern="1200" dirty="0">
            <a:solidFill>
              <a:schemeClr val="tx1"/>
            </a:solidFill>
          </a:endParaRPr>
        </a:p>
      </dsp:txBody>
      <dsp:txXfrm rot="10800000">
        <a:off x="3664567" y="2299447"/>
        <a:ext cx="1410047" cy="2764229"/>
      </dsp:txXfrm>
    </dsp:sp>
    <dsp:sp modelId="{464FB482-6110-4217-8902-07667DABD9C9}">
      <dsp:nvSpPr>
        <dsp:cNvPr id="0" name=""/>
        <dsp:cNvSpPr/>
      </dsp:nvSpPr>
      <dsp:spPr>
        <a:xfrm>
          <a:off x="5271066" y="306592"/>
          <a:ext cx="1502459" cy="1686261"/>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1E8B87D-DEA4-4A4F-9CAE-839E1F938463}">
      <dsp:nvSpPr>
        <dsp:cNvPr id="0" name=""/>
        <dsp:cNvSpPr/>
      </dsp:nvSpPr>
      <dsp:spPr>
        <a:xfrm rot="10800000">
          <a:off x="5271066" y="2299447"/>
          <a:ext cx="1502459" cy="2810435"/>
        </a:xfrm>
        <a:prstGeom prst="round2SameRect">
          <a:avLst>
            <a:gd name="adj1" fmla="val 10500"/>
            <a:gd name="adj2" fmla="val 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dirty="0">
              <a:solidFill>
                <a:schemeClr val="tx1"/>
              </a:solidFill>
            </a:rPr>
            <a:t>Motivated Forgetting  </a:t>
          </a:r>
          <a:r>
            <a:rPr lang="en-GB" sz="1800" kern="1200" dirty="0">
              <a:solidFill>
                <a:schemeClr val="tx1"/>
              </a:solidFill>
            </a:rPr>
            <a:t>Traumatic, disturbing experiences we actively forget.</a:t>
          </a:r>
        </a:p>
      </dsp:txBody>
      <dsp:txXfrm rot="10800000">
        <a:off x="5317272" y="2299447"/>
        <a:ext cx="1410047" cy="2764229"/>
      </dsp:txXfrm>
    </dsp:sp>
    <dsp:sp modelId="{7BF24123-8417-4327-8DCD-3224CEB7F466}">
      <dsp:nvSpPr>
        <dsp:cNvPr id="0" name=""/>
        <dsp:cNvSpPr/>
      </dsp:nvSpPr>
      <dsp:spPr>
        <a:xfrm>
          <a:off x="6923772" y="306592"/>
          <a:ext cx="1502459" cy="1686261"/>
        </a:xfrm>
        <a:prstGeom prst="roundRect">
          <a:avLst>
            <a:gd name="adj" fmla="val 10000"/>
          </a:avLst>
        </a:prstGeom>
        <a:blipFill rotWithShape="1">
          <a:blip xmlns:r="http://schemas.openxmlformats.org/officeDocument/2006/relationships" r:embed="rId5"/>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EF7DE5D-CA37-40C7-A397-81176757010A}">
      <dsp:nvSpPr>
        <dsp:cNvPr id="0" name=""/>
        <dsp:cNvSpPr/>
      </dsp:nvSpPr>
      <dsp:spPr>
        <a:xfrm rot="10800000">
          <a:off x="6923772" y="2299447"/>
          <a:ext cx="1502459" cy="2810435"/>
        </a:xfrm>
        <a:prstGeom prst="round2SameRect">
          <a:avLst>
            <a:gd name="adj1" fmla="val 10500"/>
            <a:gd name="adj2" fmla="val 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dirty="0">
              <a:solidFill>
                <a:schemeClr val="tx1"/>
              </a:solidFill>
            </a:rPr>
            <a:t>Physical Injury/</a:t>
          </a:r>
        </a:p>
        <a:p>
          <a:pPr marL="0" lvl="0" indent="0" algn="ctr" defTabSz="800100">
            <a:lnSpc>
              <a:spcPct val="90000"/>
            </a:lnSpc>
            <a:spcBef>
              <a:spcPct val="0"/>
            </a:spcBef>
            <a:spcAft>
              <a:spcPct val="35000"/>
            </a:spcAft>
            <a:buNone/>
          </a:pPr>
          <a:r>
            <a:rPr lang="en-GB" sz="1800" b="1" i="1" u="sng" kern="1200" dirty="0">
              <a:solidFill>
                <a:schemeClr val="tx1"/>
              </a:solidFill>
            </a:rPr>
            <a:t>Trauma</a:t>
          </a:r>
        </a:p>
        <a:p>
          <a:pPr marL="0" lvl="0" indent="0" algn="ctr" defTabSz="800100">
            <a:lnSpc>
              <a:spcPct val="90000"/>
            </a:lnSpc>
            <a:spcBef>
              <a:spcPct val="0"/>
            </a:spcBef>
            <a:spcAft>
              <a:spcPct val="35000"/>
            </a:spcAft>
            <a:buNone/>
          </a:pPr>
          <a:r>
            <a:rPr lang="en-GB" sz="1800" b="1" kern="1200" dirty="0">
              <a:solidFill>
                <a:schemeClr val="tx1"/>
              </a:solidFill>
            </a:rPr>
            <a:t> </a:t>
          </a:r>
          <a:r>
            <a:rPr lang="en-GB" sz="1800" kern="1200" dirty="0">
              <a:solidFill>
                <a:schemeClr val="tx1"/>
              </a:solidFill>
            </a:rPr>
            <a:t> Inability to recall events before/after a traumatic experience.</a:t>
          </a:r>
        </a:p>
      </dsp:txBody>
      <dsp:txXfrm rot="10800000">
        <a:off x="6969978" y="2299447"/>
        <a:ext cx="1410047" cy="2764229"/>
      </dsp:txXfrm>
    </dsp:sp>
    <dsp:sp modelId="{607EFAC1-B8B7-4E3D-999B-265C504B44E5}">
      <dsp:nvSpPr>
        <dsp:cNvPr id="0" name=""/>
        <dsp:cNvSpPr/>
      </dsp:nvSpPr>
      <dsp:spPr>
        <a:xfrm>
          <a:off x="8617135" y="236073"/>
          <a:ext cx="1502459" cy="1686261"/>
        </a:xfrm>
        <a:prstGeom prst="roundRect">
          <a:avLst>
            <a:gd name="adj" fmla="val 10000"/>
          </a:avLst>
        </a:prstGeom>
        <a:blipFill rotWithShape="1">
          <a:blip xmlns:r="http://schemas.openxmlformats.org/officeDocument/2006/relationships" r:embed="rId6"/>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B9A4620-5FBF-4F5D-8FDE-733437F22C47}">
      <dsp:nvSpPr>
        <dsp:cNvPr id="0" name=""/>
        <dsp:cNvSpPr/>
      </dsp:nvSpPr>
      <dsp:spPr>
        <a:xfrm rot="10800000">
          <a:off x="8576478" y="2299447"/>
          <a:ext cx="1502459" cy="2810435"/>
        </a:xfrm>
        <a:prstGeom prst="round2SameRect">
          <a:avLst>
            <a:gd name="adj1" fmla="val 10500"/>
            <a:gd name="adj2" fmla="val 0"/>
          </a:avLst>
        </a:prstGeom>
        <a:solidFill>
          <a:schemeClr val="bg1">
            <a:lumMod val="9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GB" sz="1700" b="1" i="1" u="sng" kern="1200" dirty="0">
              <a:solidFill>
                <a:schemeClr val="tx1"/>
              </a:solidFill>
            </a:rPr>
            <a:t>Organic Causes     </a:t>
          </a:r>
        </a:p>
        <a:p>
          <a:pPr marL="0" lvl="0" indent="0" algn="ctr" defTabSz="755650">
            <a:lnSpc>
              <a:spcPct val="90000"/>
            </a:lnSpc>
            <a:spcBef>
              <a:spcPct val="0"/>
            </a:spcBef>
            <a:spcAft>
              <a:spcPct val="35000"/>
            </a:spcAft>
            <a:buNone/>
          </a:pPr>
          <a:r>
            <a:rPr lang="en-GB" sz="1700" kern="1200" dirty="0">
              <a:solidFill>
                <a:schemeClr val="tx1"/>
              </a:solidFill>
            </a:rPr>
            <a:t>Age causes the central nervous to slow and forgetfulness is a factor of this. </a:t>
          </a:r>
        </a:p>
      </dsp:txBody>
      <dsp:txXfrm rot="10800000">
        <a:off x="8622684" y="2299447"/>
        <a:ext cx="1410047" cy="27642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F3674-41FC-4161-8EA6-BAB5C541329D}">
      <dsp:nvSpPr>
        <dsp:cNvPr id="0" name=""/>
        <dsp:cNvSpPr/>
      </dsp:nvSpPr>
      <dsp:spPr>
        <a:xfrm>
          <a:off x="0" y="895918"/>
          <a:ext cx="3311924" cy="198715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Cognitive Interviewing models are designed to help people with their recall</a:t>
          </a:r>
        </a:p>
      </dsp:txBody>
      <dsp:txXfrm>
        <a:off x="0" y="895918"/>
        <a:ext cx="3311924" cy="1987154"/>
      </dsp:txXfrm>
    </dsp:sp>
    <dsp:sp modelId="{4A11AC0E-D2B5-43D0-953F-49C823FD0310}">
      <dsp:nvSpPr>
        <dsp:cNvPr id="0" name=""/>
        <dsp:cNvSpPr/>
      </dsp:nvSpPr>
      <dsp:spPr>
        <a:xfrm>
          <a:off x="3643117" y="895918"/>
          <a:ext cx="3311924" cy="198715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Mental Reinstatement. Reinstate the victim to the scene</a:t>
          </a:r>
        </a:p>
      </dsp:txBody>
      <dsp:txXfrm>
        <a:off x="3643117" y="895918"/>
        <a:ext cx="3311924" cy="1987154"/>
      </dsp:txXfrm>
    </dsp:sp>
    <dsp:sp modelId="{CA318378-21AC-43B6-8AEA-6EB6FFA3B412}">
      <dsp:nvSpPr>
        <dsp:cNvPr id="0" name=""/>
        <dsp:cNvSpPr/>
      </dsp:nvSpPr>
      <dsp:spPr>
        <a:xfrm>
          <a:off x="7286234" y="895918"/>
          <a:ext cx="3311924" cy="198715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Get the witness to recall the events in a different narrative order. More recent events will always be recalled first.</a:t>
          </a:r>
        </a:p>
      </dsp:txBody>
      <dsp:txXfrm>
        <a:off x="7286234" y="895918"/>
        <a:ext cx="3311924" cy="1987154"/>
      </dsp:txXfrm>
    </dsp:sp>
    <dsp:sp modelId="{89331125-BFF6-42C2-A6D1-F63AF61D017C}">
      <dsp:nvSpPr>
        <dsp:cNvPr id="0" name=""/>
        <dsp:cNvSpPr/>
      </dsp:nvSpPr>
      <dsp:spPr>
        <a:xfrm>
          <a:off x="0" y="3214266"/>
          <a:ext cx="3311924" cy="198715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Reassure the victim not to leave any detail out regardless of how trivial they think it may be. Trivial details can be triggers for further recall</a:t>
          </a:r>
        </a:p>
      </dsp:txBody>
      <dsp:txXfrm>
        <a:off x="0" y="3214266"/>
        <a:ext cx="3311924" cy="1987154"/>
      </dsp:txXfrm>
    </dsp:sp>
    <dsp:sp modelId="{483521AF-C50C-469D-AF98-A47568CE2579}">
      <dsp:nvSpPr>
        <dsp:cNvPr id="0" name=""/>
        <dsp:cNvSpPr/>
      </dsp:nvSpPr>
      <dsp:spPr>
        <a:xfrm>
          <a:off x="3643117" y="3214266"/>
          <a:ext cx="3311924" cy="198715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 patient, use of silence is effective as the process of recall can be hindered by stress or expectation</a:t>
          </a:r>
        </a:p>
      </dsp:txBody>
      <dsp:txXfrm>
        <a:off x="3643117" y="3214266"/>
        <a:ext cx="3311924" cy="1987154"/>
      </dsp:txXfrm>
    </dsp:sp>
    <dsp:sp modelId="{5680364D-AE09-4EC5-BBDC-6E701FBA6F46}">
      <dsp:nvSpPr>
        <dsp:cNvPr id="0" name=""/>
        <dsp:cNvSpPr/>
      </dsp:nvSpPr>
      <dsp:spPr>
        <a:xfrm>
          <a:off x="7286234" y="3214266"/>
          <a:ext cx="3311924" cy="198715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Reassure your witness that it is alright not to know the answer &amp; that you don’t want them to guess.</a:t>
          </a:r>
        </a:p>
      </dsp:txBody>
      <dsp:txXfrm>
        <a:off x="7286234" y="3214266"/>
        <a:ext cx="3311924" cy="19871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1720C-9BAA-4A9D-9562-6783EF4C5E69}">
      <dsp:nvSpPr>
        <dsp:cNvPr id="0" name=""/>
        <dsp:cNvSpPr/>
      </dsp:nvSpPr>
      <dsp:spPr>
        <a:xfrm>
          <a:off x="0" y="0"/>
          <a:ext cx="9368035" cy="2338497"/>
        </a:xfrm>
        <a:prstGeom prst="roundRect">
          <a:avLst>
            <a:gd name="adj" fmla="val 10000"/>
          </a:avLst>
        </a:prstGeom>
        <a:solidFill>
          <a:schemeClr val="accent1">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3CD271E7-70CB-4A2F-A218-73BF7886B430}">
      <dsp:nvSpPr>
        <dsp:cNvPr id="0" name=""/>
        <dsp:cNvSpPr/>
      </dsp:nvSpPr>
      <dsp:spPr>
        <a:xfrm>
          <a:off x="281041" y="311799"/>
          <a:ext cx="2751860" cy="1714898"/>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8DD4B69-C1BF-4E3C-8822-6DE9DB96D838}">
      <dsp:nvSpPr>
        <dsp:cNvPr id="0" name=""/>
        <dsp:cNvSpPr/>
      </dsp:nvSpPr>
      <dsp:spPr>
        <a:xfrm rot="10800000">
          <a:off x="281041" y="2338497"/>
          <a:ext cx="2751860" cy="2858164"/>
        </a:xfrm>
        <a:prstGeom prst="round2SameRect">
          <a:avLst>
            <a:gd name="adj1" fmla="val 10500"/>
            <a:gd name="adj2" fmla="val 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altLang="en-US" sz="1800" kern="1200" dirty="0">
              <a:solidFill>
                <a:schemeClr val="tx1"/>
              </a:solidFill>
            </a:rPr>
            <a:t>Post incident anxiety, stress and trauma may momentarily affect recall but long term recall of a stressful/traumatic experience will remain accurate even some months after the event.</a:t>
          </a:r>
          <a:endParaRPr lang="en-US" sz="1800" kern="1200" dirty="0">
            <a:solidFill>
              <a:schemeClr val="tx1"/>
            </a:solidFill>
          </a:endParaRPr>
        </a:p>
      </dsp:txBody>
      <dsp:txXfrm rot="10800000">
        <a:off x="365670" y="2338497"/>
        <a:ext cx="2582602" cy="2773535"/>
      </dsp:txXfrm>
    </dsp:sp>
    <dsp:sp modelId="{567E53D0-F198-48AB-82DC-3159E99B9779}">
      <dsp:nvSpPr>
        <dsp:cNvPr id="0" name=""/>
        <dsp:cNvSpPr/>
      </dsp:nvSpPr>
      <dsp:spPr>
        <a:xfrm>
          <a:off x="3308087" y="311799"/>
          <a:ext cx="2751860" cy="1714898"/>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C07EA73-4048-4839-B2AE-FE1409DB5958}">
      <dsp:nvSpPr>
        <dsp:cNvPr id="0" name=""/>
        <dsp:cNvSpPr/>
      </dsp:nvSpPr>
      <dsp:spPr>
        <a:xfrm rot="10800000">
          <a:off x="3308087" y="2338497"/>
          <a:ext cx="2751860" cy="2858164"/>
        </a:xfrm>
        <a:prstGeom prst="round2SameRect">
          <a:avLst>
            <a:gd name="adj1" fmla="val 10500"/>
            <a:gd name="adj2" fmla="val 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altLang="en-US" sz="1800" kern="1200" dirty="0">
              <a:solidFill>
                <a:schemeClr val="tx1"/>
              </a:solidFill>
            </a:rPr>
            <a:t>Where weapons have been used the witness is very weapon specific and may have little recall about the person holding the weapon or environment around them.</a:t>
          </a:r>
        </a:p>
      </dsp:txBody>
      <dsp:txXfrm rot="10800000">
        <a:off x="3392716" y="2338497"/>
        <a:ext cx="2582602" cy="2773535"/>
      </dsp:txXfrm>
    </dsp:sp>
    <dsp:sp modelId="{01CC1007-E306-4E26-A749-9391D06AEF24}">
      <dsp:nvSpPr>
        <dsp:cNvPr id="0" name=""/>
        <dsp:cNvSpPr/>
      </dsp:nvSpPr>
      <dsp:spPr>
        <a:xfrm>
          <a:off x="6335133" y="311799"/>
          <a:ext cx="2751860" cy="1714898"/>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757CDEE-35EF-4578-B262-3304DB2E8B7F}">
      <dsp:nvSpPr>
        <dsp:cNvPr id="0" name=""/>
        <dsp:cNvSpPr/>
      </dsp:nvSpPr>
      <dsp:spPr>
        <a:xfrm rot="10800000">
          <a:off x="6335133" y="2338497"/>
          <a:ext cx="2751860" cy="2858164"/>
        </a:xfrm>
        <a:prstGeom prst="round2SameRect">
          <a:avLst>
            <a:gd name="adj1" fmla="val 10500"/>
            <a:gd name="adj2" fmla="val 0"/>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altLang="en-US" sz="1800" kern="1200" dirty="0">
              <a:solidFill>
                <a:schemeClr val="tx1"/>
              </a:solidFill>
            </a:rPr>
            <a:t>Recall can be subject to personal interpretation based on our learnt behavioural morals and values and that’s why two witnesses at the same event will have different perspective recall.</a:t>
          </a:r>
          <a:endParaRPr lang="en-US" sz="1800" kern="1200" dirty="0">
            <a:solidFill>
              <a:schemeClr val="tx1"/>
            </a:solidFill>
          </a:endParaRPr>
        </a:p>
      </dsp:txBody>
      <dsp:txXfrm rot="10800000">
        <a:off x="6419762" y="2338497"/>
        <a:ext cx="2582602" cy="27735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6919E-7FAB-4E49-8349-66527AD1ABB3}">
      <dsp:nvSpPr>
        <dsp:cNvPr id="0" name=""/>
        <dsp:cNvSpPr/>
      </dsp:nvSpPr>
      <dsp:spPr>
        <a:xfrm>
          <a:off x="500595" y="7424"/>
          <a:ext cx="2684384" cy="1849540"/>
        </a:xfrm>
        <a:prstGeom prst="roundRect">
          <a:avLst/>
        </a:prstGeom>
        <a:blipFill rotWithShape="1">
          <a:blip xmlns:r="http://schemas.openxmlformats.org/officeDocument/2006/relationships" r:embed="rId1"/>
          <a:stretch>
            <a:fillRect/>
          </a:stretch>
        </a:blipFill>
        <a:ln>
          <a:solidFill>
            <a:schemeClr val="tx1"/>
          </a:solidFill>
        </a:ln>
        <a:effectLst/>
      </dsp:spPr>
      <dsp:style>
        <a:lnRef idx="0">
          <a:scrgbClr r="0" g="0" b="0"/>
        </a:lnRef>
        <a:fillRef idx="3">
          <a:scrgbClr r="0" g="0" b="0"/>
        </a:fillRef>
        <a:effectRef idx="2">
          <a:scrgbClr r="0" g="0" b="0"/>
        </a:effectRef>
        <a:fontRef idx="minor">
          <a:schemeClr val="lt1"/>
        </a:fontRef>
      </dsp:style>
    </dsp:sp>
    <dsp:sp modelId="{DC565EDC-4E00-46D1-BC45-053D2448F400}">
      <dsp:nvSpPr>
        <dsp:cNvPr id="0" name=""/>
        <dsp:cNvSpPr/>
      </dsp:nvSpPr>
      <dsp:spPr>
        <a:xfrm>
          <a:off x="500595" y="1856965"/>
          <a:ext cx="2684384" cy="99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t>Media/Social Media</a:t>
          </a:r>
        </a:p>
      </dsp:txBody>
      <dsp:txXfrm>
        <a:off x="500595" y="1856965"/>
        <a:ext cx="2684384" cy="995906"/>
      </dsp:txXfrm>
    </dsp:sp>
    <dsp:sp modelId="{D377C87C-6063-4FBA-9425-E1C82B5193EB}">
      <dsp:nvSpPr>
        <dsp:cNvPr id="0" name=""/>
        <dsp:cNvSpPr/>
      </dsp:nvSpPr>
      <dsp:spPr>
        <a:xfrm>
          <a:off x="3453531" y="1381"/>
          <a:ext cx="2691417" cy="1873714"/>
        </a:xfrm>
        <a:prstGeom prst="roundRect">
          <a:avLst/>
        </a:prstGeom>
        <a:blipFill rotWithShape="1">
          <a:blip xmlns:r="http://schemas.openxmlformats.org/officeDocument/2006/relationships" r:embed="rId2"/>
          <a:stretch>
            <a:fillRect/>
          </a:stretch>
        </a:blipFill>
        <a:ln>
          <a:solidFill>
            <a:schemeClr val="tx1"/>
          </a:solidFill>
        </a:ln>
        <a:effectLst/>
      </dsp:spPr>
      <dsp:style>
        <a:lnRef idx="0">
          <a:scrgbClr r="0" g="0" b="0"/>
        </a:lnRef>
        <a:fillRef idx="3">
          <a:scrgbClr r="0" g="0" b="0"/>
        </a:fillRef>
        <a:effectRef idx="2">
          <a:scrgbClr r="0" g="0" b="0"/>
        </a:effectRef>
        <a:fontRef idx="minor">
          <a:schemeClr val="lt1"/>
        </a:fontRef>
      </dsp:style>
    </dsp:sp>
    <dsp:sp modelId="{87616280-51EF-4246-A2B4-FD6D4126CBC9}">
      <dsp:nvSpPr>
        <dsp:cNvPr id="0" name=""/>
        <dsp:cNvSpPr/>
      </dsp:nvSpPr>
      <dsp:spPr>
        <a:xfrm>
          <a:off x="3457047" y="1863008"/>
          <a:ext cx="2684384" cy="99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t>Discussions with other witnesses</a:t>
          </a:r>
        </a:p>
      </dsp:txBody>
      <dsp:txXfrm>
        <a:off x="3457047" y="1863008"/>
        <a:ext cx="2684384" cy="995906"/>
      </dsp:txXfrm>
    </dsp:sp>
    <dsp:sp modelId="{1FF9C079-E2D3-4215-A039-32DE70F4606A}">
      <dsp:nvSpPr>
        <dsp:cNvPr id="0" name=""/>
        <dsp:cNvSpPr/>
      </dsp:nvSpPr>
      <dsp:spPr>
        <a:xfrm>
          <a:off x="6413499" y="7424"/>
          <a:ext cx="2684384" cy="1849540"/>
        </a:xfrm>
        <a:prstGeom prst="roundRect">
          <a:avLst/>
        </a:prstGeom>
        <a:blipFill rotWithShape="1">
          <a:blip xmlns:r="http://schemas.openxmlformats.org/officeDocument/2006/relationships" r:embed="rId3"/>
          <a:stretch>
            <a:fillRect/>
          </a:stretch>
        </a:blipFill>
        <a:ln>
          <a:solidFill>
            <a:schemeClr val="tx1"/>
          </a:solidFill>
        </a:ln>
        <a:effectLst/>
      </dsp:spPr>
      <dsp:style>
        <a:lnRef idx="0">
          <a:scrgbClr r="0" g="0" b="0"/>
        </a:lnRef>
        <a:fillRef idx="3">
          <a:scrgbClr r="0" g="0" b="0"/>
        </a:fillRef>
        <a:effectRef idx="2">
          <a:scrgbClr r="0" g="0" b="0"/>
        </a:effectRef>
        <a:fontRef idx="minor">
          <a:schemeClr val="lt1"/>
        </a:fontRef>
      </dsp:style>
    </dsp:sp>
    <dsp:sp modelId="{E7B04686-9D34-452C-9CAC-C2E800D58961}">
      <dsp:nvSpPr>
        <dsp:cNvPr id="0" name=""/>
        <dsp:cNvSpPr/>
      </dsp:nvSpPr>
      <dsp:spPr>
        <a:xfrm>
          <a:off x="6413499" y="1856965"/>
          <a:ext cx="2684384" cy="99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t>Parents/</a:t>
          </a:r>
          <a:r>
            <a:rPr lang="en-US" sz="2400" kern="1200" dirty="0" err="1"/>
            <a:t>Carers</a:t>
          </a:r>
          <a:endParaRPr lang="en-US" sz="2400" kern="1200" dirty="0"/>
        </a:p>
      </dsp:txBody>
      <dsp:txXfrm>
        <a:off x="6413499" y="1856965"/>
        <a:ext cx="2684384" cy="9959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FDC4B-5040-458A-B31E-FD810F5A94C0}">
      <dsp:nvSpPr>
        <dsp:cNvPr id="0" name=""/>
        <dsp:cNvSpPr/>
      </dsp:nvSpPr>
      <dsp:spPr>
        <a:xfrm>
          <a:off x="0" y="0"/>
          <a:ext cx="9485854" cy="2597971"/>
        </a:xfrm>
        <a:prstGeom prst="roundRect">
          <a:avLst>
            <a:gd name="adj" fmla="val 10000"/>
          </a:avLst>
        </a:prstGeom>
        <a:solidFill>
          <a:schemeClr val="accent1">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00C97C06-9DFE-4FD3-9DB3-728416538FAC}">
      <dsp:nvSpPr>
        <dsp:cNvPr id="0" name=""/>
        <dsp:cNvSpPr/>
      </dsp:nvSpPr>
      <dsp:spPr>
        <a:xfrm>
          <a:off x="287187" y="346396"/>
          <a:ext cx="2072436" cy="19051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C1A446D-7DA9-44C4-839C-9C2F38654801}">
      <dsp:nvSpPr>
        <dsp:cNvPr id="0" name=""/>
        <dsp:cNvSpPr/>
      </dsp:nvSpPr>
      <dsp:spPr>
        <a:xfrm rot="10800000">
          <a:off x="287187" y="2597971"/>
          <a:ext cx="2072436" cy="3175298"/>
        </a:xfrm>
        <a:prstGeom prst="round2SameRect">
          <a:avLst>
            <a:gd name="adj1" fmla="val 10500"/>
            <a:gd name="adj2" fmla="val 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Listen to the witness</a:t>
          </a:r>
          <a:r>
            <a:rPr lang="en-GB" sz="2200" kern="1200" dirty="0">
              <a:solidFill>
                <a:schemeClr val="tx1"/>
              </a:solidFill>
            </a:rPr>
            <a:t>.</a:t>
          </a:r>
          <a:endParaRPr lang="en-US" sz="2200" kern="1200" dirty="0">
            <a:solidFill>
              <a:schemeClr val="tx1"/>
            </a:solidFill>
          </a:endParaRPr>
        </a:p>
      </dsp:txBody>
      <dsp:txXfrm rot="10800000">
        <a:off x="350922" y="2597971"/>
        <a:ext cx="1944966" cy="3111563"/>
      </dsp:txXfrm>
    </dsp:sp>
    <dsp:sp modelId="{AA363CA3-3FF4-4F85-8C39-082C2CE4EE40}">
      <dsp:nvSpPr>
        <dsp:cNvPr id="0" name=""/>
        <dsp:cNvSpPr/>
      </dsp:nvSpPr>
      <dsp:spPr>
        <a:xfrm>
          <a:off x="2566868" y="346396"/>
          <a:ext cx="2072436" cy="19051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F336DDA-04E2-4B2A-ABFC-F26447FF6CF9}">
      <dsp:nvSpPr>
        <dsp:cNvPr id="0" name=""/>
        <dsp:cNvSpPr/>
      </dsp:nvSpPr>
      <dsp:spPr>
        <a:xfrm rot="10800000">
          <a:off x="2566868" y="2597971"/>
          <a:ext cx="2072436" cy="3175298"/>
        </a:xfrm>
        <a:prstGeom prst="round2SameRect">
          <a:avLst>
            <a:gd name="adj1" fmla="val 10500"/>
            <a:gd name="adj2" fmla="val 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Do not stop a witness who is freely recalling significant events</a:t>
          </a:r>
          <a:r>
            <a:rPr lang="en-GB" sz="2200" kern="1200" dirty="0">
              <a:solidFill>
                <a:schemeClr val="tx1"/>
              </a:solidFill>
            </a:rPr>
            <a:t>.</a:t>
          </a:r>
        </a:p>
      </dsp:txBody>
      <dsp:txXfrm rot="10800000">
        <a:off x="2630603" y="2597971"/>
        <a:ext cx="1944966" cy="3111563"/>
      </dsp:txXfrm>
    </dsp:sp>
    <dsp:sp modelId="{91983A78-23AB-49E8-B3B0-4B4737F9A725}">
      <dsp:nvSpPr>
        <dsp:cNvPr id="0" name=""/>
        <dsp:cNvSpPr/>
      </dsp:nvSpPr>
      <dsp:spPr>
        <a:xfrm>
          <a:off x="4846548" y="346396"/>
          <a:ext cx="2072436" cy="19051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D7FB853-459B-4FD5-95AE-ECFC055059F6}">
      <dsp:nvSpPr>
        <dsp:cNvPr id="0" name=""/>
        <dsp:cNvSpPr/>
      </dsp:nvSpPr>
      <dsp:spPr>
        <a:xfrm rot="10800000">
          <a:off x="4846548" y="2597971"/>
          <a:ext cx="2072436" cy="3175298"/>
        </a:xfrm>
        <a:prstGeom prst="round2SameRect">
          <a:avLst>
            <a:gd name="adj1" fmla="val 10500"/>
            <a:gd name="adj2" fmla="val 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Where it is necessary to ask questions, they should, as far as possible in the circumstances, be open-ended or specific-closed rather than forced-choice, leading or multiple.</a:t>
          </a:r>
          <a:endParaRPr lang="en-US" sz="1800" kern="1200" dirty="0">
            <a:solidFill>
              <a:schemeClr val="tx1"/>
            </a:solidFill>
          </a:endParaRPr>
        </a:p>
      </dsp:txBody>
      <dsp:txXfrm rot="10800000">
        <a:off x="4910283" y="2597971"/>
        <a:ext cx="1944966" cy="3111563"/>
      </dsp:txXfrm>
    </dsp:sp>
    <dsp:sp modelId="{12888B46-8BBA-4457-B7E5-E73A01F8A737}">
      <dsp:nvSpPr>
        <dsp:cNvPr id="0" name=""/>
        <dsp:cNvSpPr/>
      </dsp:nvSpPr>
      <dsp:spPr>
        <a:xfrm>
          <a:off x="7126229" y="346396"/>
          <a:ext cx="2072436" cy="1905179"/>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12C029B-62A6-4EF8-861C-7F9EB7D17F68}">
      <dsp:nvSpPr>
        <dsp:cNvPr id="0" name=""/>
        <dsp:cNvSpPr/>
      </dsp:nvSpPr>
      <dsp:spPr>
        <a:xfrm rot="10800000">
          <a:off x="7126229" y="2597971"/>
          <a:ext cx="2072436" cy="3175298"/>
        </a:xfrm>
        <a:prstGeom prst="round2SameRect">
          <a:avLst>
            <a:gd name="adj1" fmla="val 10500"/>
            <a:gd name="adj2" fmla="val 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Ask no more questions than are necessary in the circumstances to take immediate action</a:t>
          </a:r>
          <a:endParaRPr lang="en-US" sz="1800" kern="1200" dirty="0">
            <a:solidFill>
              <a:schemeClr val="tx1"/>
            </a:solidFill>
          </a:endParaRPr>
        </a:p>
      </dsp:txBody>
      <dsp:txXfrm rot="10800000">
        <a:off x="7189964" y="2597971"/>
        <a:ext cx="1944966" cy="31115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AE655-044F-4EC6-AA11-A1A6EFB4D317}">
      <dsp:nvSpPr>
        <dsp:cNvPr id="0" name=""/>
        <dsp:cNvSpPr/>
      </dsp:nvSpPr>
      <dsp:spPr>
        <a:xfrm>
          <a:off x="0" y="0"/>
          <a:ext cx="9493622" cy="2517289"/>
        </a:xfrm>
        <a:prstGeom prst="roundRect">
          <a:avLst>
            <a:gd name="adj" fmla="val 10000"/>
          </a:avLst>
        </a:prstGeom>
        <a:solidFill>
          <a:schemeClr val="accent1">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CB370B49-9BEE-4712-8033-867123DC6C17}">
      <dsp:nvSpPr>
        <dsp:cNvPr id="0" name=""/>
        <dsp:cNvSpPr/>
      </dsp:nvSpPr>
      <dsp:spPr>
        <a:xfrm>
          <a:off x="284808" y="335638"/>
          <a:ext cx="2788751" cy="184601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C0F9341-968D-4C3E-8DC3-9BEB08BA2E4F}">
      <dsp:nvSpPr>
        <dsp:cNvPr id="0" name=""/>
        <dsp:cNvSpPr/>
      </dsp:nvSpPr>
      <dsp:spPr>
        <a:xfrm rot="10800000">
          <a:off x="284808" y="2517289"/>
          <a:ext cx="2788751" cy="3076687"/>
        </a:xfrm>
        <a:prstGeom prst="round2SameRect">
          <a:avLst>
            <a:gd name="adj1" fmla="val 10500"/>
            <a:gd name="adj2" fmla="val 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Make a comprehensive note of the discussion, taking care to record the timing, setting and people present as well as what was said by the witness and anybody else present (particularly the actual questions asked of the witness).</a:t>
          </a:r>
          <a:endParaRPr lang="en-US" sz="1900" kern="1200" dirty="0">
            <a:solidFill>
              <a:schemeClr val="tx1"/>
            </a:solidFill>
          </a:endParaRPr>
        </a:p>
      </dsp:txBody>
      <dsp:txXfrm rot="10800000">
        <a:off x="370572" y="2517289"/>
        <a:ext cx="2617223" cy="2990923"/>
      </dsp:txXfrm>
    </dsp:sp>
    <dsp:sp modelId="{36245424-26B0-485C-A76D-5A382AA1B316}">
      <dsp:nvSpPr>
        <dsp:cNvPr id="0" name=""/>
        <dsp:cNvSpPr/>
      </dsp:nvSpPr>
      <dsp:spPr>
        <a:xfrm>
          <a:off x="3352435" y="335638"/>
          <a:ext cx="2788751" cy="184601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2339581-9EA2-4610-B43A-388CBE0ACB1D}">
      <dsp:nvSpPr>
        <dsp:cNvPr id="0" name=""/>
        <dsp:cNvSpPr/>
      </dsp:nvSpPr>
      <dsp:spPr>
        <a:xfrm rot="10800000">
          <a:off x="3352435" y="2517289"/>
          <a:ext cx="2788751" cy="3076687"/>
        </a:xfrm>
        <a:prstGeom prst="round2SameRect">
          <a:avLst>
            <a:gd name="adj1" fmla="val 10500"/>
            <a:gd name="adj2" fmla="val 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Make a note of the demeanour of the witness and anything else that might be relevant to any subsequent formal interview or the wider investigation.</a:t>
          </a:r>
          <a:endParaRPr lang="en-US" sz="1900" kern="1200" dirty="0">
            <a:solidFill>
              <a:schemeClr val="tx1"/>
            </a:solidFill>
          </a:endParaRPr>
        </a:p>
      </dsp:txBody>
      <dsp:txXfrm rot="10800000">
        <a:off x="3438199" y="2517289"/>
        <a:ext cx="2617223" cy="2990923"/>
      </dsp:txXfrm>
    </dsp:sp>
    <dsp:sp modelId="{14C5D2CB-6BFC-496D-8999-5A6C119F778C}">
      <dsp:nvSpPr>
        <dsp:cNvPr id="0" name=""/>
        <dsp:cNvSpPr/>
      </dsp:nvSpPr>
      <dsp:spPr>
        <a:xfrm>
          <a:off x="6420061" y="335638"/>
          <a:ext cx="2788751" cy="184601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21B7D92-A680-49A4-895E-58A044CE11CA}">
      <dsp:nvSpPr>
        <dsp:cNvPr id="0" name=""/>
        <dsp:cNvSpPr/>
      </dsp:nvSpPr>
      <dsp:spPr>
        <a:xfrm rot="10800000">
          <a:off x="6420061" y="2517289"/>
          <a:ext cx="2788751" cy="3076687"/>
        </a:xfrm>
        <a:prstGeom prst="round2SameRect">
          <a:avLst>
            <a:gd name="adj1" fmla="val 10500"/>
            <a:gd name="adj2" fmla="val 0"/>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Fully record any comments made by the witness or events that might be relevant to the legal process up to the time of the interview.</a:t>
          </a:r>
          <a:endParaRPr lang="en-US" sz="1900" kern="1200" dirty="0">
            <a:solidFill>
              <a:schemeClr val="tx1"/>
            </a:solidFill>
          </a:endParaRPr>
        </a:p>
      </dsp:txBody>
      <dsp:txXfrm rot="10800000">
        <a:off x="6505825" y="2517289"/>
        <a:ext cx="2617223" cy="29909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1EAF9-7C04-4AAD-8EDD-3D96019640E6}">
      <dsp:nvSpPr>
        <dsp:cNvPr id="0" name=""/>
        <dsp:cNvSpPr/>
      </dsp:nvSpPr>
      <dsp:spPr>
        <a:xfrm>
          <a:off x="594703" y="0"/>
          <a:ext cx="9842143" cy="1474933"/>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This may arise, for example, where others say that the alleged offender was carrying an object or that the alleged offender’s behavior was unusual or there was something particular about their description or vehicle, but this is not mentioned by the witness</a:t>
          </a:r>
        </a:p>
      </dsp:txBody>
      <dsp:txXfrm>
        <a:off x="594703" y="0"/>
        <a:ext cx="9842143" cy="1474933"/>
      </dsp:txXfrm>
    </dsp:sp>
    <dsp:sp modelId="{3D2ECFDA-0C00-4877-9666-8C3A7D94CC37}">
      <dsp:nvSpPr>
        <dsp:cNvPr id="0" name=""/>
        <dsp:cNvSpPr/>
      </dsp:nvSpPr>
      <dsp:spPr>
        <a:xfrm>
          <a:off x="0" y="2106452"/>
          <a:ext cx="3644771" cy="2261100"/>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Such a question should only be asked after the witness account has been fully explored at the end of the interview </a:t>
          </a:r>
        </a:p>
      </dsp:txBody>
      <dsp:txXfrm>
        <a:off x="0" y="2106452"/>
        <a:ext cx="3644771" cy="2261100"/>
      </dsp:txXfrm>
    </dsp:sp>
    <dsp:sp modelId="{B865EC33-9C2D-4B4F-ADF7-2451CE8B188D}">
      <dsp:nvSpPr>
        <dsp:cNvPr id="0" name=""/>
        <dsp:cNvSpPr/>
      </dsp:nvSpPr>
      <dsp:spPr>
        <a:xfrm>
          <a:off x="3823616" y="1609925"/>
          <a:ext cx="3064780" cy="3212372"/>
        </a:xfrm>
        <a:prstGeom prst="rect">
          <a:avLst/>
        </a:prstGeo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There are a number of reasons why this type of information can be omitted from an account &amp; situations may arise where it is important to seek an explanation from the witness</a:t>
          </a:r>
        </a:p>
      </dsp:txBody>
      <dsp:txXfrm>
        <a:off x="3823616" y="1609925"/>
        <a:ext cx="3064780" cy="3212372"/>
      </dsp:txXfrm>
    </dsp:sp>
    <dsp:sp modelId="{3923C35E-8C83-46D5-860F-7A433A033D4C}">
      <dsp:nvSpPr>
        <dsp:cNvPr id="0" name=""/>
        <dsp:cNvSpPr/>
      </dsp:nvSpPr>
      <dsp:spPr>
        <a:xfrm>
          <a:off x="7036440" y="2092410"/>
          <a:ext cx="3749844" cy="228728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In these circumstances, it may be necessary to ask a question to establish whether the witness has knowledge of the information</a:t>
          </a:r>
        </a:p>
      </dsp:txBody>
      <dsp:txXfrm>
        <a:off x="7036440" y="2092410"/>
        <a:ext cx="3749844" cy="228728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33526-5DCB-4F75-A10C-071D1FD8C1AA}">
      <dsp:nvSpPr>
        <dsp:cNvPr id="0" name=""/>
        <dsp:cNvSpPr/>
      </dsp:nvSpPr>
      <dsp:spPr>
        <a:xfrm>
          <a:off x="3334872" y="448361"/>
          <a:ext cx="7987916" cy="654293"/>
        </a:xfrm>
        <a:prstGeom prst="roundRect">
          <a:avLst>
            <a:gd name="adj" fmla="val 10000"/>
          </a:avLst>
        </a:prstGeom>
        <a:solidFill>
          <a:srgbClr val="00206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bg1"/>
              </a:solidFill>
            </a:rPr>
            <a:t>Inconsistencies</a:t>
          </a:r>
        </a:p>
      </dsp:txBody>
      <dsp:txXfrm>
        <a:off x="3354036" y="467525"/>
        <a:ext cx="7949588" cy="615965"/>
      </dsp:txXfrm>
    </dsp:sp>
    <dsp:sp modelId="{6DD4EEC4-E99D-467D-AF78-919547481AEE}">
      <dsp:nvSpPr>
        <dsp:cNvPr id="0" name=""/>
        <dsp:cNvSpPr/>
      </dsp:nvSpPr>
      <dsp:spPr>
        <a:xfrm>
          <a:off x="1671046" y="2259761"/>
          <a:ext cx="2471948" cy="2544640"/>
        </a:xfrm>
        <a:prstGeom prst="roundRect">
          <a:avLst>
            <a:gd name="adj" fmla="val 10000"/>
          </a:avLst>
        </a:prstGeom>
        <a:blipFill rotWithShape="0">
          <a:blip xmlns:r="http://schemas.openxmlformats.org/officeDocument/2006/relationships" r:embed="rId1"/>
          <a:stretch>
            <a:fillRect/>
          </a:stretch>
        </a:blipFill>
        <a:ln w="1270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0030" tIns="240030" rIns="240030" bIns="240030" numCol="1" spcCol="1270" anchor="ctr" anchorCtr="0">
          <a:noAutofit/>
        </a:bodyPr>
        <a:lstStyle/>
        <a:p>
          <a:pPr marL="0" lvl="0" indent="0" algn="ctr" defTabSz="2800350">
            <a:lnSpc>
              <a:spcPct val="90000"/>
            </a:lnSpc>
            <a:spcBef>
              <a:spcPct val="0"/>
            </a:spcBef>
            <a:spcAft>
              <a:spcPct val="35000"/>
            </a:spcAft>
            <a:buNone/>
          </a:pPr>
          <a:endParaRPr lang="en-US" sz="6300" kern="1200" dirty="0"/>
        </a:p>
      </dsp:txBody>
      <dsp:txXfrm>
        <a:off x="1743447" y="2332162"/>
        <a:ext cx="2327146" cy="2399838"/>
      </dsp:txXfrm>
    </dsp:sp>
    <dsp:sp modelId="{93CD6C3D-AAE7-416A-8426-2A4D9037509A}">
      <dsp:nvSpPr>
        <dsp:cNvPr id="0" name=""/>
        <dsp:cNvSpPr/>
      </dsp:nvSpPr>
      <dsp:spPr>
        <a:xfrm>
          <a:off x="6880886" y="5206894"/>
          <a:ext cx="756397" cy="756397"/>
        </a:xfrm>
        <a:prstGeom prst="triangle">
          <a:avLst/>
        </a:prstGeom>
        <a:solidFill>
          <a:schemeClr val="accent1">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90817069-4992-477F-89C0-30606F1A62AE}">
      <dsp:nvSpPr>
        <dsp:cNvPr id="0" name=""/>
        <dsp:cNvSpPr/>
      </dsp:nvSpPr>
      <dsp:spPr>
        <a:xfrm rot="240000">
          <a:off x="4843609" y="4850418"/>
          <a:ext cx="4539768" cy="317451"/>
        </a:xfrm>
        <a:prstGeom prst="rect">
          <a:avLst/>
        </a:prstGeom>
        <a:solidFill>
          <a:schemeClr val="accent1">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8188678A-0B24-4572-A01E-A0A2446122EB}">
      <dsp:nvSpPr>
        <dsp:cNvPr id="0" name=""/>
        <dsp:cNvSpPr/>
      </dsp:nvSpPr>
      <dsp:spPr>
        <a:xfrm rot="240000">
          <a:off x="7569346" y="4056711"/>
          <a:ext cx="1811324" cy="843892"/>
        </a:xfrm>
        <a:prstGeom prst="round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Accounts of other witnesses</a:t>
          </a:r>
        </a:p>
      </dsp:txBody>
      <dsp:txXfrm>
        <a:off x="7610541" y="4097906"/>
        <a:ext cx="1728934" cy="761502"/>
      </dsp:txXfrm>
    </dsp:sp>
    <dsp:sp modelId="{57C517CE-4BF0-450F-BFD8-6491C4E52D0C}">
      <dsp:nvSpPr>
        <dsp:cNvPr id="0" name=""/>
        <dsp:cNvSpPr/>
      </dsp:nvSpPr>
      <dsp:spPr>
        <a:xfrm rot="240000">
          <a:off x="7634900" y="3149034"/>
          <a:ext cx="1811324" cy="843892"/>
        </a:xfrm>
        <a:prstGeom prst="round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What was said on a previous occasion</a:t>
          </a:r>
        </a:p>
      </dsp:txBody>
      <dsp:txXfrm>
        <a:off x="7676095" y="3190229"/>
        <a:ext cx="1728934" cy="761502"/>
      </dsp:txXfrm>
    </dsp:sp>
    <dsp:sp modelId="{D83198A0-F883-4219-B205-9F6EF84733B7}">
      <dsp:nvSpPr>
        <dsp:cNvPr id="0" name=""/>
        <dsp:cNvSpPr/>
      </dsp:nvSpPr>
      <dsp:spPr>
        <a:xfrm rot="240000">
          <a:off x="7700455" y="2261528"/>
          <a:ext cx="1811324" cy="843892"/>
        </a:xfrm>
        <a:prstGeom prst="round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Account during interview</a:t>
          </a:r>
        </a:p>
      </dsp:txBody>
      <dsp:txXfrm>
        <a:off x="7741650" y="2302723"/>
        <a:ext cx="1728934" cy="761502"/>
      </dsp:txXfrm>
    </dsp:sp>
    <dsp:sp modelId="{989F0CD6-9D40-4FB4-ADD5-2D1496222416}">
      <dsp:nvSpPr>
        <dsp:cNvPr id="0" name=""/>
        <dsp:cNvSpPr/>
      </dsp:nvSpPr>
      <dsp:spPr>
        <a:xfrm rot="240000">
          <a:off x="4972382" y="3875176"/>
          <a:ext cx="1811324" cy="843892"/>
        </a:xfrm>
        <a:prstGeom prst="round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Injuries sustained by suspect</a:t>
          </a:r>
        </a:p>
      </dsp:txBody>
      <dsp:txXfrm>
        <a:off x="5013577" y="3916371"/>
        <a:ext cx="1728934" cy="761502"/>
      </dsp:txXfrm>
    </dsp:sp>
    <dsp:sp modelId="{832F806D-2C15-43ED-BB3C-37CF738774E0}">
      <dsp:nvSpPr>
        <dsp:cNvPr id="0" name=""/>
        <dsp:cNvSpPr/>
      </dsp:nvSpPr>
      <dsp:spPr>
        <a:xfrm rot="240000">
          <a:off x="5037937" y="2967499"/>
          <a:ext cx="1811324" cy="843892"/>
        </a:xfrm>
        <a:prstGeom prst="round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Injuries sustained by victim</a:t>
          </a:r>
        </a:p>
      </dsp:txBody>
      <dsp:txXfrm>
        <a:off x="5079132" y="3008694"/>
        <a:ext cx="1728934" cy="7615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2E4BC-830E-4236-8130-B74913322497}">
      <dsp:nvSpPr>
        <dsp:cNvPr id="0" name=""/>
        <dsp:cNvSpPr/>
      </dsp:nvSpPr>
      <dsp:spPr>
        <a:xfrm>
          <a:off x="0" y="0"/>
          <a:ext cx="1916677" cy="4337539"/>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Timing of the interview</a:t>
          </a:r>
        </a:p>
      </dsp:txBody>
      <dsp:txXfrm>
        <a:off x="0" y="1735015"/>
        <a:ext cx="1916677" cy="1735015"/>
      </dsp:txXfrm>
    </dsp:sp>
    <dsp:sp modelId="{52635A97-B680-499C-B23B-D8A75F4E9795}">
      <dsp:nvSpPr>
        <dsp:cNvPr id="0" name=""/>
        <dsp:cNvSpPr/>
      </dsp:nvSpPr>
      <dsp:spPr>
        <a:xfrm>
          <a:off x="236138" y="260252"/>
          <a:ext cx="1444400" cy="1444400"/>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846994E-4CA3-468D-978E-3E09D2D5FFC8}">
      <dsp:nvSpPr>
        <dsp:cNvPr id="0" name=""/>
        <dsp:cNvSpPr/>
      </dsp:nvSpPr>
      <dsp:spPr>
        <a:xfrm>
          <a:off x="1974177" y="0"/>
          <a:ext cx="1916677" cy="4337539"/>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Duration of the interview</a:t>
          </a:r>
        </a:p>
      </dsp:txBody>
      <dsp:txXfrm>
        <a:off x="1974177" y="1735015"/>
        <a:ext cx="1916677" cy="1735015"/>
      </dsp:txXfrm>
    </dsp:sp>
    <dsp:sp modelId="{D22E2E00-5B1C-4EBB-B512-4A8B1ADA14C2}">
      <dsp:nvSpPr>
        <dsp:cNvPr id="0" name=""/>
        <dsp:cNvSpPr/>
      </dsp:nvSpPr>
      <dsp:spPr>
        <a:xfrm>
          <a:off x="2210316" y="260252"/>
          <a:ext cx="1444400" cy="1444400"/>
        </a:xfrm>
        <a:prstGeom prst="ellipse">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B41E07D-FEAD-4983-A8BF-49AF500C3FCA}">
      <dsp:nvSpPr>
        <dsp:cNvPr id="0" name=""/>
        <dsp:cNvSpPr/>
      </dsp:nvSpPr>
      <dsp:spPr>
        <a:xfrm>
          <a:off x="3948355" y="0"/>
          <a:ext cx="1916677" cy="433753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Victim personal statements</a:t>
          </a:r>
        </a:p>
      </dsp:txBody>
      <dsp:txXfrm>
        <a:off x="3948355" y="1735015"/>
        <a:ext cx="1916677" cy="1735015"/>
      </dsp:txXfrm>
    </dsp:sp>
    <dsp:sp modelId="{9913D0DF-278C-4CC2-93E6-7D9B78B961D7}">
      <dsp:nvSpPr>
        <dsp:cNvPr id="0" name=""/>
        <dsp:cNvSpPr/>
      </dsp:nvSpPr>
      <dsp:spPr>
        <a:xfrm>
          <a:off x="4184493" y="260252"/>
          <a:ext cx="1444400" cy="1444400"/>
        </a:xfrm>
        <a:prstGeom prst="ellipse">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F1770F8-4A2A-4BAD-9F1E-52ED909A159E}">
      <dsp:nvSpPr>
        <dsp:cNvPr id="0" name=""/>
        <dsp:cNvSpPr/>
      </dsp:nvSpPr>
      <dsp:spPr>
        <a:xfrm>
          <a:off x="5922532" y="0"/>
          <a:ext cx="1916677" cy="4337539"/>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Witness who becomes suspect</a:t>
          </a:r>
        </a:p>
      </dsp:txBody>
      <dsp:txXfrm>
        <a:off x="5922532" y="1735015"/>
        <a:ext cx="1916677" cy="1735015"/>
      </dsp:txXfrm>
    </dsp:sp>
    <dsp:sp modelId="{531D1FDD-9E04-40B3-827A-A6DAE4EC4E0E}">
      <dsp:nvSpPr>
        <dsp:cNvPr id="0" name=""/>
        <dsp:cNvSpPr/>
      </dsp:nvSpPr>
      <dsp:spPr>
        <a:xfrm>
          <a:off x="6158671" y="260252"/>
          <a:ext cx="1444400" cy="1444400"/>
        </a:xfrm>
        <a:prstGeom prst="ellipse">
          <a:avLst/>
        </a:prstGeom>
        <a:blipFill rotWithShape="1">
          <a:blip xmlns:r="http://schemas.openxmlformats.org/officeDocument/2006/relationships" r:embed="rId4"/>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EA5F0FE-8A21-44A9-BA0D-6782118F696B}">
      <dsp:nvSpPr>
        <dsp:cNvPr id="0" name=""/>
        <dsp:cNvSpPr/>
      </dsp:nvSpPr>
      <dsp:spPr>
        <a:xfrm>
          <a:off x="7896710" y="0"/>
          <a:ext cx="1916677" cy="4337539"/>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Record the planning process</a:t>
          </a:r>
        </a:p>
      </dsp:txBody>
      <dsp:txXfrm>
        <a:off x="7896710" y="1735015"/>
        <a:ext cx="1916677" cy="1735015"/>
      </dsp:txXfrm>
    </dsp:sp>
    <dsp:sp modelId="{25F49BA0-3811-4864-9C27-EB8A4CE242C4}">
      <dsp:nvSpPr>
        <dsp:cNvPr id="0" name=""/>
        <dsp:cNvSpPr/>
      </dsp:nvSpPr>
      <dsp:spPr>
        <a:xfrm>
          <a:off x="8132849" y="260252"/>
          <a:ext cx="1444400" cy="1444400"/>
        </a:xfrm>
        <a:prstGeom prst="ellipse">
          <a:avLst/>
        </a:prstGeom>
        <a:blipFill rotWithShape="1">
          <a:blip xmlns:r="http://schemas.openxmlformats.org/officeDocument/2006/relationships" r:embed="rId5"/>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76D72F9-9364-44A5-8096-E189D077A341}">
      <dsp:nvSpPr>
        <dsp:cNvPr id="0" name=""/>
        <dsp:cNvSpPr/>
      </dsp:nvSpPr>
      <dsp:spPr>
        <a:xfrm>
          <a:off x="392535" y="3470031"/>
          <a:ext cx="9028316" cy="650630"/>
        </a:xfrm>
        <a:prstGeom prst="leftRightArrow">
          <a:avLst/>
        </a:prstGeom>
        <a:solidFill>
          <a:srgbClr val="0070C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F5D41-75E1-4E13-B859-0B6351EAD457}">
      <dsp:nvSpPr>
        <dsp:cNvPr id="0" name=""/>
        <dsp:cNvSpPr/>
      </dsp:nvSpPr>
      <dsp:spPr>
        <a:xfrm>
          <a:off x="818645" y="2820"/>
          <a:ext cx="9599545" cy="1182850"/>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Witnesses should always be interviewed in the language of their choice unless exceptional circumstances prevail (E.G availability of interpreters)</a:t>
          </a:r>
        </a:p>
      </dsp:txBody>
      <dsp:txXfrm>
        <a:off x="853289" y="37464"/>
        <a:ext cx="9530257" cy="1113562"/>
      </dsp:txXfrm>
    </dsp:sp>
    <dsp:sp modelId="{4061BC50-FD17-4846-80F8-EFC9EFE40985}">
      <dsp:nvSpPr>
        <dsp:cNvPr id="0" name=""/>
        <dsp:cNvSpPr/>
      </dsp:nvSpPr>
      <dsp:spPr>
        <a:xfrm rot="5400000">
          <a:off x="5396633" y="1215242"/>
          <a:ext cx="443569" cy="53228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458733" y="1259599"/>
        <a:ext cx="319370" cy="310498"/>
      </dsp:txXfrm>
    </dsp:sp>
    <dsp:sp modelId="{B5213A7D-3502-421C-8B4C-6EA5C2755614}">
      <dsp:nvSpPr>
        <dsp:cNvPr id="0" name=""/>
        <dsp:cNvSpPr/>
      </dsp:nvSpPr>
      <dsp:spPr>
        <a:xfrm>
          <a:off x="128522" y="1777096"/>
          <a:ext cx="10979790" cy="157775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will normally be the witness’s 1st language, unless specific circumstances result in their 2</a:t>
          </a:r>
          <a:r>
            <a:rPr lang="en-US" sz="2400" kern="1200" baseline="30000" dirty="0">
              <a:solidFill>
                <a:schemeClr val="tx1"/>
              </a:solidFill>
            </a:rPr>
            <a:t>nd</a:t>
          </a:r>
          <a:r>
            <a:rPr lang="en-US" sz="2400" kern="1200" dirty="0">
              <a:solidFill>
                <a:schemeClr val="tx1"/>
              </a:solidFill>
            </a:rPr>
            <a:t> language being more appropriate. Interviewers should be aware that some witnesses could be perfectly fluent in English but might use their 1</a:t>
          </a:r>
          <a:r>
            <a:rPr lang="en-US" sz="2400" kern="1200" baseline="30000" dirty="0">
              <a:solidFill>
                <a:schemeClr val="tx1"/>
              </a:solidFill>
            </a:rPr>
            <a:t>st</a:t>
          </a:r>
          <a:r>
            <a:rPr lang="en-US" sz="2400" kern="1200" dirty="0">
              <a:solidFill>
                <a:schemeClr val="tx1"/>
              </a:solidFill>
            </a:rPr>
            <a:t> language to express intimate or more complex concepts</a:t>
          </a:r>
        </a:p>
      </dsp:txBody>
      <dsp:txXfrm>
        <a:off x="174733" y="1823307"/>
        <a:ext cx="10887368" cy="1485335"/>
      </dsp:txXfrm>
    </dsp:sp>
    <dsp:sp modelId="{E6E9CA23-90F1-4D19-801D-1971969B86BB}">
      <dsp:nvSpPr>
        <dsp:cNvPr id="0" name=""/>
        <dsp:cNvSpPr/>
      </dsp:nvSpPr>
      <dsp:spPr>
        <a:xfrm rot="5400000">
          <a:off x="5396633" y="3384425"/>
          <a:ext cx="443569" cy="53228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458733" y="3428782"/>
        <a:ext cx="319370" cy="310498"/>
      </dsp:txXfrm>
    </dsp:sp>
    <dsp:sp modelId="{C2ED49CC-3045-4D7F-BC73-FB75CBFD3A3F}">
      <dsp:nvSpPr>
        <dsp:cNvPr id="0" name=""/>
        <dsp:cNvSpPr/>
      </dsp:nvSpPr>
      <dsp:spPr>
        <a:xfrm>
          <a:off x="1311846" y="3946279"/>
          <a:ext cx="8613142" cy="1182850"/>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 a result, the possibility of using an interpreter should be considered while planning the interview even where a witness is bilingual. They should be involved in the planning process.</a:t>
          </a:r>
        </a:p>
      </dsp:txBody>
      <dsp:txXfrm>
        <a:off x="1346490" y="3980923"/>
        <a:ext cx="8543854" cy="111356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18BFF-6112-49BE-ACFE-E9845C578855}">
      <dsp:nvSpPr>
        <dsp:cNvPr id="0" name=""/>
        <dsp:cNvSpPr/>
      </dsp:nvSpPr>
      <dsp:spPr>
        <a:xfrm>
          <a:off x="-468223" y="3231"/>
          <a:ext cx="10847311" cy="1309650"/>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You may need assistance from an interpreter when you take a witness statement from an individual who does not speak English as their 1</a:t>
          </a:r>
          <a:r>
            <a:rPr lang="en-US" sz="2400" kern="1200" baseline="30000" dirty="0">
              <a:solidFill>
                <a:schemeClr val="tx1"/>
              </a:solidFill>
            </a:rPr>
            <a:t>st</a:t>
          </a:r>
          <a:r>
            <a:rPr lang="en-US" sz="2400" kern="1200" dirty="0">
              <a:solidFill>
                <a:schemeClr val="tx1"/>
              </a:solidFill>
            </a:rPr>
            <a:t> language</a:t>
          </a:r>
        </a:p>
      </dsp:txBody>
      <dsp:txXfrm>
        <a:off x="-429865" y="41589"/>
        <a:ext cx="10770595" cy="1232934"/>
      </dsp:txXfrm>
    </dsp:sp>
    <dsp:sp modelId="{72DADE2C-8196-4FA9-9C77-4A1A4E8E8387}">
      <dsp:nvSpPr>
        <dsp:cNvPr id="0" name=""/>
        <dsp:cNvSpPr/>
      </dsp:nvSpPr>
      <dsp:spPr>
        <a:xfrm rot="5400000">
          <a:off x="4709873" y="1345623"/>
          <a:ext cx="491118" cy="58934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4778630" y="1394735"/>
        <a:ext cx="353606" cy="343783"/>
      </dsp:txXfrm>
    </dsp:sp>
    <dsp:sp modelId="{00B17563-E972-4509-AF04-317BAC0DCE1C}">
      <dsp:nvSpPr>
        <dsp:cNvPr id="0" name=""/>
        <dsp:cNvSpPr/>
      </dsp:nvSpPr>
      <dsp:spPr>
        <a:xfrm>
          <a:off x="16190" y="1967707"/>
          <a:ext cx="9878484" cy="65943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 such cases you will need to use local procedure to contact an interpreter</a:t>
          </a:r>
        </a:p>
      </dsp:txBody>
      <dsp:txXfrm>
        <a:off x="35504" y="1987021"/>
        <a:ext cx="9839856" cy="620807"/>
      </dsp:txXfrm>
    </dsp:sp>
    <dsp:sp modelId="{673DD7B1-0508-4CB4-B784-E8E5C99A5408}">
      <dsp:nvSpPr>
        <dsp:cNvPr id="0" name=""/>
        <dsp:cNvSpPr/>
      </dsp:nvSpPr>
      <dsp:spPr>
        <a:xfrm rot="5400000">
          <a:off x="4709873" y="2659883"/>
          <a:ext cx="491118" cy="58934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4778630" y="2708995"/>
        <a:ext cx="353606" cy="343783"/>
      </dsp:txXfrm>
    </dsp:sp>
    <dsp:sp modelId="{C0108D6F-BA9E-4839-B556-FC0EA9FD996D}">
      <dsp:nvSpPr>
        <dsp:cNvPr id="0" name=""/>
        <dsp:cNvSpPr/>
      </dsp:nvSpPr>
      <dsp:spPr>
        <a:xfrm>
          <a:off x="16190" y="3281967"/>
          <a:ext cx="9878484" cy="1475059"/>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When a witness statement is recorded in another language the interpreter must make a translation into the English version onto a separate witness statement form MG11 to formally produce the translation as an exhibit which can be used in court </a:t>
          </a:r>
        </a:p>
      </dsp:txBody>
      <dsp:txXfrm>
        <a:off x="59393" y="3325170"/>
        <a:ext cx="9792078" cy="13886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FE484-D33A-4D12-9F09-2E99019D3851}">
      <dsp:nvSpPr>
        <dsp:cNvPr id="0" name=""/>
        <dsp:cNvSpPr/>
      </dsp:nvSpPr>
      <dsp:spPr>
        <a:xfrm>
          <a:off x="-1" y="2262"/>
          <a:ext cx="10176738" cy="115736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may be helpful for a support person who is known to the witness to be present during the interview to provide emotional support (the ‘interview supporter’) </a:t>
          </a:r>
        </a:p>
      </dsp:txBody>
      <dsp:txXfrm>
        <a:off x="33897" y="36160"/>
        <a:ext cx="10108942" cy="1089572"/>
      </dsp:txXfrm>
    </dsp:sp>
    <dsp:sp modelId="{DB940533-F528-43D0-A9EC-12F3A7048F7C}">
      <dsp:nvSpPr>
        <dsp:cNvPr id="0" name=""/>
        <dsp:cNvSpPr/>
      </dsp:nvSpPr>
      <dsp:spPr>
        <a:xfrm rot="5400000">
          <a:off x="4871360" y="1188565"/>
          <a:ext cx="434013" cy="52081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5400000">
        <a:off x="4932122" y="1231966"/>
        <a:ext cx="312489" cy="303809"/>
      </dsp:txXfrm>
    </dsp:sp>
    <dsp:sp modelId="{64E6DD1C-897D-4B51-91FA-2701088460B2}">
      <dsp:nvSpPr>
        <dsp:cNvPr id="0" name=""/>
        <dsp:cNvSpPr/>
      </dsp:nvSpPr>
      <dsp:spPr>
        <a:xfrm>
          <a:off x="-1" y="1738314"/>
          <a:ext cx="10176738" cy="1157368"/>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this is appropriate &amp; practical, the views of the witness should be established prior to the interview as to whether they wish another person to be present &amp; if so, who this should be</a:t>
          </a:r>
        </a:p>
      </dsp:txBody>
      <dsp:txXfrm>
        <a:off x="33897" y="1772212"/>
        <a:ext cx="10108942" cy="1089572"/>
      </dsp:txXfrm>
    </dsp:sp>
    <dsp:sp modelId="{F52D1E3E-1C2F-4C73-9F09-7106C8698903}">
      <dsp:nvSpPr>
        <dsp:cNvPr id="0" name=""/>
        <dsp:cNvSpPr/>
      </dsp:nvSpPr>
      <dsp:spPr>
        <a:xfrm rot="5400000">
          <a:off x="4871360" y="2924617"/>
          <a:ext cx="434013" cy="52081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932122" y="2968018"/>
        <a:ext cx="312489" cy="303809"/>
      </dsp:txXfrm>
    </dsp:sp>
    <dsp:sp modelId="{32B163D2-A928-49D5-89C5-B33011F1D628}">
      <dsp:nvSpPr>
        <dsp:cNvPr id="0" name=""/>
        <dsp:cNvSpPr/>
      </dsp:nvSpPr>
      <dsp:spPr>
        <a:xfrm>
          <a:off x="2773631" y="3474367"/>
          <a:ext cx="4629472" cy="115736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Other witnesses in the case CANNOT act as supporters</a:t>
          </a:r>
        </a:p>
      </dsp:txBody>
      <dsp:txXfrm>
        <a:off x="2807529" y="3508265"/>
        <a:ext cx="4561676" cy="108957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C7438-E021-456C-A2A5-D3A72A4E23A5}">
      <dsp:nvSpPr>
        <dsp:cNvPr id="0" name=""/>
        <dsp:cNvSpPr/>
      </dsp:nvSpPr>
      <dsp:spPr>
        <a:xfrm>
          <a:off x="0" y="541877"/>
          <a:ext cx="3167435" cy="1327377"/>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Does not have to be a relative</a:t>
          </a:r>
        </a:p>
      </dsp:txBody>
      <dsp:txXfrm>
        <a:off x="0" y="541877"/>
        <a:ext cx="3167435" cy="1327377"/>
      </dsp:txXfrm>
    </dsp:sp>
    <dsp:sp modelId="{74DDD6BD-EB04-48A7-A786-C31C87AC4498}">
      <dsp:nvSpPr>
        <dsp:cNvPr id="0" name=""/>
        <dsp:cNvSpPr/>
      </dsp:nvSpPr>
      <dsp:spPr>
        <a:xfrm>
          <a:off x="3484179" y="568417"/>
          <a:ext cx="3167435" cy="1274297"/>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Cannot be associated or linked to the case. I.e. a witness</a:t>
          </a:r>
        </a:p>
      </dsp:txBody>
      <dsp:txXfrm>
        <a:off x="3484179" y="568417"/>
        <a:ext cx="3167435" cy="1274297"/>
      </dsp:txXfrm>
    </dsp:sp>
    <dsp:sp modelId="{0A45BDBB-B650-4337-9E2B-6850CE6EBDA5}">
      <dsp:nvSpPr>
        <dsp:cNvPr id="0" name=""/>
        <dsp:cNvSpPr/>
      </dsp:nvSpPr>
      <dsp:spPr>
        <a:xfrm>
          <a:off x="6968359" y="594957"/>
          <a:ext cx="3167435" cy="1221217"/>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 be social services</a:t>
          </a:r>
        </a:p>
      </dsp:txBody>
      <dsp:txXfrm>
        <a:off x="6968359" y="594957"/>
        <a:ext cx="3167435" cy="1221217"/>
      </dsp:txXfrm>
    </dsp:sp>
    <dsp:sp modelId="{39452D04-3FA8-4845-94BB-12D12D4CC809}">
      <dsp:nvSpPr>
        <dsp:cNvPr id="0" name=""/>
        <dsp:cNvSpPr/>
      </dsp:nvSpPr>
      <dsp:spPr>
        <a:xfrm>
          <a:off x="535185" y="2318726"/>
          <a:ext cx="4113263" cy="2425007"/>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Will assist with communication &amp; understanding however this needs to be monitored by the interviewer as they are not able to answer or speak for the witness</a:t>
          </a:r>
        </a:p>
      </dsp:txBody>
      <dsp:txXfrm>
        <a:off x="535185" y="2318726"/>
        <a:ext cx="4113263" cy="2425007"/>
      </dsp:txXfrm>
    </dsp:sp>
    <dsp:sp modelId="{805E0200-4B74-4B47-96E6-BEA451FF6B4A}">
      <dsp:nvSpPr>
        <dsp:cNvPr id="0" name=""/>
        <dsp:cNvSpPr/>
      </dsp:nvSpPr>
      <dsp:spPr>
        <a:xfrm>
          <a:off x="5549078" y="2292158"/>
          <a:ext cx="4051530" cy="2478106"/>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Witness supporter will counter sign the statement</a:t>
          </a:r>
        </a:p>
      </dsp:txBody>
      <dsp:txXfrm>
        <a:off x="5549078" y="2292158"/>
        <a:ext cx="4051530" cy="247810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DBD7C-2264-4E67-9741-8D319E2EAFAE}">
      <dsp:nvSpPr>
        <dsp:cNvPr id="0" name=""/>
        <dsp:cNvSpPr/>
      </dsp:nvSpPr>
      <dsp:spPr>
        <a:xfrm>
          <a:off x="564787" y="2739"/>
          <a:ext cx="3171038" cy="2185089"/>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1. To be able to understand &amp; be understood</a:t>
          </a:r>
        </a:p>
      </dsp:txBody>
      <dsp:txXfrm>
        <a:off x="564787" y="2739"/>
        <a:ext cx="3171038" cy="2185089"/>
      </dsp:txXfrm>
    </dsp:sp>
    <dsp:sp modelId="{68698327-39DC-4ECD-8E4D-F5841A72B693}">
      <dsp:nvSpPr>
        <dsp:cNvPr id="0" name=""/>
        <dsp:cNvSpPr/>
      </dsp:nvSpPr>
      <dsp:spPr>
        <a:xfrm>
          <a:off x="4100007" y="2739"/>
          <a:ext cx="3641816" cy="2185089"/>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2. To have the details of the crime recorded without unjustified delay (including additional support when being interviewed or providing a statement)</a:t>
          </a:r>
        </a:p>
      </dsp:txBody>
      <dsp:txXfrm>
        <a:off x="4100007" y="2739"/>
        <a:ext cx="3641816" cy="2185089"/>
      </dsp:txXfrm>
    </dsp:sp>
    <dsp:sp modelId="{FCDEDDDC-0D34-4028-AA30-05A8751D6094}">
      <dsp:nvSpPr>
        <dsp:cNvPr id="0" name=""/>
        <dsp:cNvSpPr/>
      </dsp:nvSpPr>
      <dsp:spPr>
        <a:xfrm>
          <a:off x="8106004" y="2739"/>
          <a:ext cx="3001257" cy="2185089"/>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3. To be provided with information when reporting a crime</a:t>
          </a:r>
        </a:p>
      </dsp:txBody>
      <dsp:txXfrm>
        <a:off x="8106004" y="2739"/>
        <a:ext cx="3001257" cy="2185089"/>
      </dsp:txXfrm>
    </dsp:sp>
    <dsp:sp modelId="{90D82627-43C7-444C-8202-4D0EEDDF66B8}">
      <dsp:nvSpPr>
        <dsp:cNvPr id="0" name=""/>
        <dsp:cNvSpPr/>
      </dsp:nvSpPr>
      <dsp:spPr>
        <a:xfrm>
          <a:off x="566007" y="2552010"/>
          <a:ext cx="3641816" cy="218508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***4. To be referred to services that support victims &amp; have services &amp; support tailored to your needs </a:t>
          </a:r>
          <a:r>
            <a:rPr lang="en-US" sz="2400" kern="1200" dirty="0" err="1">
              <a:solidFill>
                <a:schemeClr val="tx1"/>
              </a:solidFill>
            </a:rPr>
            <a:t>e.g</a:t>
          </a:r>
          <a:r>
            <a:rPr lang="en-US" sz="2400" kern="1200" dirty="0">
              <a:solidFill>
                <a:schemeClr val="tx1"/>
              </a:solidFill>
            </a:rPr>
            <a:t> Special Measures ***</a:t>
          </a:r>
        </a:p>
      </dsp:txBody>
      <dsp:txXfrm>
        <a:off x="566007" y="2552010"/>
        <a:ext cx="3641816" cy="2185089"/>
      </dsp:txXfrm>
    </dsp:sp>
    <dsp:sp modelId="{51CCAA29-AA3D-47D9-B939-8ABF87492568}">
      <dsp:nvSpPr>
        <dsp:cNvPr id="0" name=""/>
        <dsp:cNvSpPr/>
      </dsp:nvSpPr>
      <dsp:spPr>
        <a:xfrm>
          <a:off x="4572004" y="2552010"/>
          <a:ext cx="2528039" cy="218508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5. To be provided with information about compensation</a:t>
          </a:r>
        </a:p>
      </dsp:txBody>
      <dsp:txXfrm>
        <a:off x="4572004" y="2552010"/>
        <a:ext cx="2528039" cy="2185089"/>
      </dsp:txXfrm>
    </dsp:sp>
    <dsp:sp modelId="{3B04A85C-9433-4821-9B63-D1C9C5E21AB5}">
      <dsp:nvSpPr>
        <dsp:cNvPr id="0" name=""/>
        <dsp:cNvSpPr/>
      </dsp:nvSpPr>
      <dsp:spPr>
        <a:xfrm>
          <a:off x="7464225" y="2552010"/>
          <a:ext cx="3641816" cy="218508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6. To be provided with information about  the investigation &amp; prosecution</a:t>
          </a:r>
        </a:p>
      </dsp:txBody>
      <dsp:txXfrm>
        <a:off x="7464225" y="2552010"/>
        <a:ext cx="3641816" cy="218508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DBD7C-2264-4E67-9741-8D319E2EAFAE}">
      <dsp:nvSpPr>
        <dsp:cNvPr id="0" name=""/>
        <dsp:cNvSpPr/>
      </dsp:nvSpPr>
      <dsp:spPr>
        <a:xfrm>
          <a:off x="564787" y="2739"/>
          <a:ext cx="3171038" cy="218508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7. To make a Victim Personal Statement</a:t>
          </a:r>
        </a:p>
      </dsp:txBody>
      <dsp:txXfrm>
        <a:off x="564787" y="2739"/>
        <a:ext cx="3171038" cy="2185089"/>
      </dsp:txXfrm>
    </dsp:sp>
    <dsp:sp modelId="{68698327-39DC-4ECD-8E4D-F5841A72B693}">
      <dsp:nvSpPr>
        <dsp:cNvPr id="0" name=""/>
        <dsp:cNvSpPr/>
      </dsp:nvSpPr>
      <dsp:spPr>
        <a:xfrm>
          <a:off x="4100007" y="2739"/>
          <a:ext cx="3641816" cy="218508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8. To be given information about the trial, trial process &amp; your role as a witness</a:t>
          </a:r>
        </a:p>
      </dsp:txBody>
      <dsp:txXfrm>
        <a:off x="4100007" y="2739"/>
        <a:ext cx="3641816" cy="2185089"/>
      </dsp:txXfrm>
    </dsp:sp>
    <dsp:sp modelId="{FCDEDDDC-0D34-4028-AA30-05A8751D6094}">
      <dsp:nvSpPr>
        <dsp:cNvPr id="0" name=""/>
        <dsp:cNvSpPr/>
      </dsp:nvSpPr>
      <dsp:spPr>
        <a:xfrm>
          <a:off x="8106004" y="2739"/>
          <a:ext cx="3001257" cy="218508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9. To be given information about the outcome of the case &amp; any appeals </a:t>
          </a:r>
        </a:p>
      </dsp:txBody>
      <dsp:txXfrm>
        <a:off x="8106004" y="2739"/>
        <a:ext cx="3001257" cy="2185089"/>
      </dsp:txXfrm>
    </dsp:sp>
    <dsp:sp modelId="{90D82627-43C7-444C-8202-4D0EEDDF66B8}">
      <dsp:nvSpPr>
        <dsp:cNvPr id="0" name=""/>
        <dsp:cNvSpPr/>
      </dsp:nvSpPr>
      <dsp:spPr>
        <a:xfrm>
          <a:off x="566007" y="2552010"/>
          <a:ext cx="3641816" cy="2185089"/>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10. To be paid expenses &amp; have property returned</a:t>
          </a:r>
        </a:p>
      </dsp:txBody>
      <dsp:txXfrm>
        <a:off x="566007" y="2552010"/>
        <a:ext cx="3641816" cy="2185089"/>
      </dsp:txXfrm>
    </dsp:sp>
    <dsp:sp modelId="{51CCAA29-AA3D-47D9-B939-8ABF87492568}">
      <dsp:nvSpPr>
        <dsp:cNvPr id="0" name=""/>
        <dsp:cNvSpPr/>
      </dsp:nvSpPr>
      <dsp:spPr>
        <a:xfrm>
          <a:off x="4572004" y="2552010"/>
          <a:ext cx="2528039" cy="2185089"/>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11.</a:t>
          </a:r>
          <a:r>
            <a:rPr lang="en-US" sz="2400" kern="1200" baseline="0" dirty="0">
              <a:solidFill>
                <a:schemeClr val="tx1"/>
              </a:solidFill>
            </a:rPr>
            <a:t>  To be given information about the offender following a conviction</a:t>
          </a:r>
          <a:endParaRPr lang="en-US" sz="2400" kern="1200" dirty="0">
            <a:solidFill>
              <a:schemeClr val="tx1"/>
            </a:solidFill>
          </a:endParaRPr>
        </a:p>
      </dsp:txBody>
      <dsp:txXfrm>
        <a:off x="4572004" y="2552010"/>
        <a:ext cx="2528039" cy="2185089"/>
      </dsp:txXfrm>
    </dsp:sp>
    <dsp:sp modelId="{3B04A85C-9433-4821-9B63-D1C9C5E21AB5}">
      <dsp:nvSpPr>
        <dsp:cNvPr id="0" name=""/>
        <dsp:cNvSpPr/>
      </dsp:nvSpPr>
      <dsp:spPr>
        <a:xfrm>
          <a:off x="7464225" y="2552010"/>
          <a:ext cx="3641816" cy="2185089"/>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12. To make a complaint about your Rights not being met</a:t>
          </a:r>
        </a:p>
      </dsp:txBody>
      <dsp:txXfrm>
        <a:off x="7464225" y="2552010"/>
        <a:ext cx="3641816" cy="218508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D8311-7D4E-467D-AF34-4B6421CAC50F}">
      <dsp:nvSpPr>
        <dsp:cNvPr id="0" name=""/>
        <dsp:cNvSpPr/>
      </dsp:nvSpPr>
      <dsp:spPr>
        <a:xfrm>
          <a:off x="349626" y="2364"/>
          <a:ext cx="7637402" cy="1209589"/>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A witness must be legally competent to testify</a:t>
          </a:r>
        </a:p>
      </dsp:txBody>
      <dsp:txXfrm>
        <a:off x="385054" y="37792"/>
        <a:ext cx="7566546" cy="1138733"/>
      </dsp:txXfrm>
    </dsp:sp>
    <dsp:sp modelId="{A9C56EAB-8353-4A9E-BE50-E0A26386596B}">
      <dsp:nvSpPr>
        <dsp:cNvPr id="0" name=""/>
        <dsp:cNvSpPr/>
      </dsp:nvSpPr>
      <dsp:spPr>
        <a:xfrm rot="5400000">
          <a:off x="3941529" y="1242193"/>
          <a:ext cx="453596" cy="54431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005033" y="1287553"/>
        <a:ext cx="326589" cy="317517"/>
      </dsp:txXfrm>
    </dsp:sp>
    <dsp:sp modelId="{36B21077-6105-4F5A-B395-F47A5B29833A}">
      <dsp:nvSpPr>
        <dsp:cNvPr id="0" name=""/>
        <dsp:cNvSpPr/>
      </dsp:nvSpPr>
      <dsp:spPr>
        <a:xfrm>
          <a:off x="0" y="1816748"/>
          <a:ext cx="8336656" cy="1209589"/>
        </a:xfrm>
        <a:prstGeom prst="roundRect">
          <a:avLst>
            <a:gd name="adj" fmla="val 10000"/>
          </a:avLst>
        </a:prstGeom>
        <a:solidFill>
          <a:schemeClr val="bg2">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Section 53(1) of the YJCEA 1999 which applies to all witnesses provides </a:t>
          </a:r>
        </a:p>
      </dsp:txBody>
      <dsp:txXfrm>
        <a:off x="35428" y="1852176"/>
        <a:ext cx="8265800" cy="1138733"/>
      </dsp:txXfrm>
    </dsp:sp>
    <dsp:sp modelId="{6D823853-AA3B-4EE7-9F7A-4093AE814A36}">
      <dsp:nvSpPr>
        <dsp:cNvPr id="0" name=""/>
        <dsp:cNvSpPr/>
      </dsp:nvSpPr>
      <dsp:spPr>
        <a:xfrm rot="5400000">
          <a:off x="3941529" y="3056577"/>
          <a:ext cx="453596" cy="54431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4005033" y="3101937"/>
        <a:ext cx="326589" cy="317517"/>
      </dsp:txXfrm>
    </dsp:sp>
    <dsp:sp modelId="{FE7ADE90-A753-4697-98B7-08C4E960AB2B}">
      <dsp:nvSpPr>
        <dsp:cNvPr id="0" name=""/>
        <dsp:cNvSpPr/>
      </dsp:nvSpPr>
      <dsp:spPr>
        <a:xfrm>
          <a:off x="0" y="3631132"/>
          <a:ext cx="8336656" cy="120958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“At every stage in criminal proceedings all persons are (whatever their age) competent to give evidence”</a:t>
          </a:r>
        </a:p>
      </dsp:txBody>
      <dsp:txXfrm>
        <a:off x="35428" y="3666560"/>
        <a:ext cx="8265800" cy="113873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64DD2-D267-4B0B-9ED2-128B7112FE24}">
      <dsp:nvSpPr>
        <dsp:cNvPr id="0" name=""/>
        <dsp:cNvSpPr/>
      </dsp:nvSpPr>
      <dsp:spPr>
        <a:xfrm>
          <a:off x="301677" y="2227"/>
          <a:ext cx="9516110" cy="1139282"/>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53(3) A person is not competent to give evidence in criminal proceedings if it appears to the court that he is not a person who is able to:-</a:t>
          </a:r>
        </a:p>
      </dsp:txBody>
      <dsp:txXfrm>
        <a:off x="335045" y="35595"/>
        <a:ext cx="9449374" cy="1072546"/>
      </dsp:txXfrm>
    </dsp:sp>
    <dsp:sp modelId="{10DA975C-1A83-4873-8572-9C3BDDF58F5A}">
      <dsp:nvSpPr>
        <dsp:cNvPr id="0" name=""/>
        <dsp:cNvSpPr/>
      </dsp:nvSpPr>
      <dsp:spPr>
        <a:xfrm rot="5400000">
          <a:off x="4846116" y="1169992"/>
          <a:ext cx="427231" cy="51267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905929" y="1212715"/>
        <a:ext cx="307607" cy="299062"/>
      </dsp:txXfrm>
    </dsp:sp>
    <dsp:sp modelId="{8A0F7193-3712-419A-9CDD-4E3E1A940DB3}">
      <dsp:nvSpPr>
        <dsp:cNvPr id="0" name=""/>
        <dsp:cNvSpPr/>
      </dsp:nvSpPr>
      <dsp:spPr>
        <a:xfrm>
          <a:off x="2781166" y="1711151"/>
          <a:ext cx="4557131" cy="1139282"/>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 understand questions put to him as a witness; and </a:t>
          </a:r>
        </a:p>
      </dsp:txBody>
      <dsp:txXfrm>
        <a:off x="2814534" y="1744519"/>
        <a:ext cx="4490395" cy="1072546"/>
      </dsp:txXfrm>
    </dsp:sp>
    <dsp:sp modelId="{2E9B74D4-2FF3-4410-BB53-22451E688203}">
      <dsp:nvSpPr>
        <dsp:cNvPr id="0" name=""/>
        <dsp:cNvSpPr/>
      </dsp:nvSpPr>
      <dsp:spPr>
        <a:xfrm rot="5400000">
          <a:off x="4846116" y="2878916"/>
          <a:ext cx="427231" cy="51267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905929" y="2921639"/>
        <a:ext cx="307607" cy="299062"/>
      </dsp:txXfrm>
    </dsp:sp>
    <dsp:sp modelId="{69FB3028-5F9D-4D98-A05D-FB4B98343E4E}">
      <dsp:nvSpPr>
        <dsp:cNvPr id="0" name=""/>
        <dsp:cNvSpPr/>
      </dsp:nvSpPr>
      <dsp:spPr>
        <a:xfrm>
          <a:off x="2781166" y="3420075"/>
          <a:ext cx="4557131" cy="113928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 Give answers to them which can be understood</a:t>
          </a:r>
        </a:p>
      </dsp:txBody>
      <dsp:txXfrm>
        <a:off x="2814534" y="3453443"/>
        <a:ext cx="4490395" cy="107254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F8206-6905-4D0B-BB17-DA2E4694D19B}">
      <dsp:nvSpPr>
        <dsp:cNvPr id="0" name=""/>
        <dsp:cNvSpPr/>
      </dsp:nvSpPr>
      <dsp:spPr>
        <a:xfrm>
          <a:off x="0" y="0"/>
          <a:ext cx="3035127" cy="1538283"/>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need for a Registered Intermediary (Special Measure)</a:t>
          </a:r>
        </a:p>
      </dsp:txBody>
      <dsp:txXfrm>
        <a:off x="0" y="0"/>
        <a:ext cx="3035127" cy="1538283"/>
      </dsp:txXfrm>
    </dsp:sp>
    <dsp:sp modelId="{62EEF796-C4C5-4C8B-8AA0-4D4480E4AF63}">
      <dsp:nvSpPr>
        <dsp:cNvPr id="0" name=""/>
        <dsp:cNvSpPr/>
      </dsp:nvSpPr>
      <dsp:spPr>
        <a:xfrm>
          <a:off x="3393066" y="9"/>
          <a:ext cx="3890849" cy="1412470"/>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Any disabilities or special needs the victim has (Vulnerability)</a:t>
          </a:r>
        </a:p>
      </dsp:txBody>
      <dsp:txXfrm>
        <a:off x="3393066" y="9"/>
        <a:ext cx="3890849" cy="1412470"/>
      </dsp:txXfrm>
    </dsp:sp>
    <dsp:sp modelId="{B94376D5-E92A-46BD-A0A7-6EC821B4E7CF}">
      <dsp:nvSpPr>
        <dsp:cNvPr id="0" name=""/>
        <dsp:cNvSpPr/>
      </dsp:nvSpPr>
      <dsp:spPr>
        <a:xfrm>
          <a:off x="7767485" y="0"/>
          <a:ext cx="3339784" cy="1214864"/>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Timing &amp; location of the interview (Environmental</a:t>
          </a:r>
          <a:r>
            <a:rPr lang="en-US" sz="2400" kern="1200" dirty="0">
              <a:solidFill>
                <a:schemeClr val="tx1"/>
              </a:solidFill>
            </a:rPr>
            <a:t>)</a:t>
          </a:r>
        </a:p>
      </dsp:txBody>
      <dsp:txXfrm>
        <a:off x="7767485" y="0"/>
        <a:ext cx="3339784" cy="1214864"/>
      </dsp:txXfrm>
    </dsp:sp>
    <dsp:sp modelId="{0D5E716D-BF87-421E-8770-C5F178934243}">
      <dsp:nvSpPr>
        <dsp:cNvPr id="0" name=""/>
        <dsp:cNvSpPr/>
      </dsp:nvSpPr>
      <dsp:spPr>
        <a:xfrm>
          <a:off x="1334022" y="1837768"/>
          <a:ext cx="3927692" cy="987808"/>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Gender or race of the interviewer &amp; victim (Human)</a:t>
          </a:r>
        </a:p>
      </dsp:txBody>
      <dsp:txXfrm>
        <a:off x="1334022" y="1837768"/>
        <a:ext cx="3927692" cy="987808"/>
      </dsp:txXfrm>
    </dsp:sp>
    <dsp:sp modelId="{4FAB62AD-F9A1-4EC3-A80A-9D221C571095}">
      <dsp:nvSpPr>
        <dsp:cNvPr id="0" name=""/>
        <dsp:cNvSpPr/>
      </dsp:nvSpPr>
      <dsp:spPr>
        <a:xfrm>
          <a:off x="6911671" y="1556157"/>
          <a:ext cx="3510887" cy="1290989"/>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need for a suitable adult to be present to provide emotional support</a:t>
          </a:r>
        </a:p>
      </dsp:txBody>
      <dsp:txXfrm>
        <a:off x="6911671" y="1556157"/>
        <a:ext cx="3510887" cy="129098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3912C-24D8-4A4F-B551-379D11282FC9}">
      <dsp:nvSpPr>
        <dsp:cNvPr id="0" name=""/>
        <dsp:cNvSpPr/>
      </dsp:nvSpPr>
      <dsp:spPr>
        <a:xfrm>
          <a:off x="0" y="548410"/>
          <a:ext cx="8887011" cy="1294392"/>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05485"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Section 16 Vulnerable</a:t>
          </a:r>
        </a:p>
      </dsp:txBody>
      <dsp:txXfrm>
        <a:off x="0" y="872008"/>
        <a:ext cx="8563413" cy="647196"/>
      </dsp:txXfrm>
    </dsp:sp>
    <dsp:sp modelId="{11C9C4A5-8B65-4712-9EF8-311E9D064252}">
      <dsp:nvSpPr>
        <dsp:cNvPr id="0" name=""/>
        <dsp:cNvSpPr/>
      </dsp:nvSpPr>
      <dsp:spPr>
        <a:xfrm>
          <a:off x="0" y="1549782"/>
          <a:ext cx="4105799" cy="2889154"/>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Under 18</a:t>
          </a:r>
        </a:p>
        <a:p>
          <a:pPr marL="0" lvl="0" indent="0" algn="l" defTabSz="1066800">
            <a:lnSpc>
              <a:spcPct val="90000"/>
            </a:lnSpc>
            <a:spcBef>
              <a:spcPct val="0"/>
            </a:spcBef>
            <a:spcAft>
              <a:spcPct val="35000"/>
            </a:spcAft>
            <a:buNone/>
          </a:pPr>
          <a:r>
            <a:rPr lang="en-US" sz="2400" kern="1200" dirty="0"/>
            <a:t>Mental Illness</a:t>
          </a:r>
        </a:p>
        <a:p>
          <a:pPr marL="0" lvl="0" indent="0" algn="l" defTabSz="1066800">
            <a:lnSpc>
              <a:spcPct val="90000"/>
            </a:lnSpc>
            <a:spcBef>
              <a:spcPct val="0"/>
            </a:spcBef>
            <a:spcAft>
              <a:spcPct val="35000"/>
            </a:spcAft>
            <a:buNone/>
          </a:pPr>
          <a:r>
            <a:rPr lang="en-US" sz="2400" kern="1200" dirty="0"/>
            <a:t>Learning Disability</a:t>
          </a:r>
        </a:p>
        <a:p>
          <a:pPr marL="0" lvl="0" indent="0" algn="l" defTabSz="1066800">
            <a:lnSpc>
              <a:spcPct val="90000"/>
            </a:lnSpc>
            <a:spcBef>
              <a:spcPct val="0"/>
            </a:spcBef>
            <a:spcAft>
              <a:spcPct val="35000"/>
            </a:spcAft>
            <a:buNone/>
          </a:pPr>
          <a:r>
            <a:rPr lang="en-US" sz="2400" kern="1200" dirty="0"/>
            <a:t>Physical Disability</a:t>
          </a:r>
        </a:p>
      </dsp:txBody>
      <dsp:txXfrm>
        <a:off x="0" y="1549782"/>
        <a:ext cx="4105799" cy="2889154"/>
      </dsp:txXfrm>
    </dsp:sp>
    <dsp:sp modelId="{B4F4EABC-B8FC-46E5-BE15-908AC3E57315}">
      <dsp:nvSpPr>
        <dsp:cNvPr id="0" name=""/>
        <dsp:cNvSpPr/>
      </dsp:nvSpPr>
      <dsp:spPr>
        <a:xfrm>
          <a:off x="4105799" y="979730"/>
          <a:ext cx="4781212" cy="1294392"/>
        </a:xfrm>
        <a:prstGeom prst="rightArrow">
          <a:avLst>
            <a:gd name="adj1" fmla="val 50000"/>
            <a:gd name="adj2" fmla="val 50000"/>
          </a:avLst>
        </a:prstGeom>
        <a:solidFill>
          <a:schemeClr val="accent1">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05485"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Section 17 Intimidated</a:t>
          </a:r>
        </a:p>
      </dsp:txBody>
      <dsp:txXfrm>
        <a:off x="4105799" y="1303328"/>
        <a:ext cx="4457614" cy="647196"/>
      </dsp:txXfrm>
    </dsp:sp>
    <dsp:sp modelId="{071FF939-D9D6-4955-81E3-875E414670E6}">
      <dsp:nvSpPr>
        <dsp:cNvPr id="0" name=""/>
        <dsp:cNvSpPr/>
      </dsp:nvSpPr>
      <dsp:spPr>
        <a:xfrm>
          <a:off x="4105799" y="1981102"/>
          <a:ext cx="4105799" cy="288915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Suffering from fear or distress</a:t>
          </a:r>
        </a:p>
      </dsp:txBody>
      <dsp:txXfrm>
        <a:off x="4105799" y="1981102"/>
        <a:ext cx="4105799" cy="288915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7F43E-AAC6-43E0-BB78-A9655CED99FC}">
      <dsp:nvSpPr>
        <dsp:cNvPr id="0" name=""/>
        <dsp:cNvSpPr/>
      </dsp:nvSpPr>
      <dsp:spPr>
        <a:xfrm>
          <a:off x="0" y="521906"/>
          <a:ext cx="9004596" cy="1311412"/>
        </a:xfrm>
        <a:prstGeom prst="rightArrow">
          <a:avLst>
            <a:gd name="adj1" fmla="val 50000"/>
            <a:gd name="adj2" fmla="val 50000"/>
          </a:avLst>
        </a:prstGeom>
        <a:solidFill>
          <a:schemeClr val="bg1">
            <a:lumMod val="6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rPr>
            <a:t>Type of witness ?</a:t>
          </a:r>
        </a:p>
      </dsp:txBody>
      <dsp:txXfrm>
        <a:off x="0" y="849759"/>
        <a:ext cx="8676743" cy="655706"/>
      </dsp:txXfrm>
    </dsp:sp>
    <dsp:sp modelId="{642C2E16-FBCE-42FC-8FD5-1A191AFFA86E}">
      <dsp:nvSpPr>
        <dsp:cNvPr id="0" name=""/>
        <dsp:cNvSpPr/>
      </dsp:nvSpPr>
      <dsp:spPr>
        <a:xfrm>
          <a:off x="0" y="1533194"/>
          <a:ext cx="2773415" cy="2526262"/>
        </a:xfrm>
        <a:prstGeom prst="rect">
          <a:avLst/>
        </a:prstGeom>
        <a:solidFill>
          <a:schemeClr val="bg1">
            <a:lumMod val="8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a:p>
          <a:pPr marL="0" lvl="0" indent="0" algn="l" defTabSz="1022350">
            <a:lnSpc>
              <a:spcPct val="90000"/>
            </a:lnSpc>
            <a:spcBef>
              <a:spcPct val="0"/>
            </a:spcBef>
            <a:spcAft>
              <a:spcPct val="35000"/>
            </a:spcAft>
            <a:buNone/>
          </a:pPr>
          <a:r>
            <a:rPr lang="en-GB" sz="2300" kern="1200" dirty="0"/>
            <a:t>Must be a witness defined by S16 (Vulnerable) and S17(intimidated)</a:t>
          </a:r>
          <a:endParaRPr lang="en-US" sz="2300" kern="1200" dirty="0"/>
        </a:p>
        <a:p>
          <a:pPr marL="0" lvl="0" indent="0" algn="l" defTabSz="1022350">
            <a:lnSpc>
              <a:spcPct val="90000"/>
            </a:lnSpc>
            <a:spcBef>
              <a:spcPct val="0"/>
            </a:spcBef>
            <a:spcAft>
              <a:spcPct val="35000"/>
            </a:spcAft>
            <a:buNone/>
          </a:pPr>
          <a:endParaRPr lang="en-US" sz="2300" kern="1200" dirty="0"/>
        </a:p>
      </dsp:txBody>
      <dsp:txXfrm>
        <a:off x="0" y="1533194"/>
        <a:ext cx="2773415" cy="2526262"/>
      </dsp:txXfrm>
    </dsp:sp>
    <dsp:sp modelId="{0AE06BC2-BBB6-4C64-ADB2-FE97F40875E2}">
      <dsp:nvSpPr>
        <dsp:cNvPr id="0" name=""/>
        <dsp:cNvSpPr/>
      </dsp:nvSpPr>
      <dsp:spPr>
        <a:xfrm>
          <a:off x="2773415" y="959043"/>
          <a:ext cx="6231180" cy="1311412"/>
        </a:xfrm>
        <a:prstGeom prst="rightArrow">
          <a:avLst>
            <a:gd name="adj1" fmla="val 50000"/>
            <a:gd name="adj2" fmla="val 50000"/>
          </a:avLst>
        </a:prstGeom>
        <a:solidFill>
          <a:schemeClr val="accent1">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rPr>
            <a:t>Improve Quality ?</a:t>
          </a:r>
        </a:p>
      </dsp:txBody>
      <dsp:txXfrm>
        <a:off x="2773415" y="1286896"/>
        <a:ext cx="5903327" cy="655706"/>
      </dsp:txXfrm>
    </dsp:sp>
    <dsp:sp modelId="{4011AAC1-9476-4C81-8394-90D0B5524F8D}">
      <dsp:nvSpPr>
        <dsp:cNvPr id="0" name=""/>
        <dsp:cNvSpPr/>
      </dsp:nvSpPr>
      <dsp:spPr>
        <a:xfrm>
          <a:off x="2773415" y="1970332"/>
          <a:ext cx="2773415" cy="252626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a:p>
          <a:pPr marL="0" lvl="0" indent="0" algn="l" defTabSz="1022350">
            <a:lnSpc>
              <a:spcPct val="90000"/>
            </a:lnSpc>
            <a:spcBef>
              <a:spcPct val="0"/>
            </a:spcBef>
            <a:spcAft>
              <a:spcPct val="35000"/>
            </a:spcAft>
            <a:buNone/>
          </a:pPr>
          <a:r>
            <a:rPr lang="en-GB" sz="2300" kern="1200" dirty="0"/>
            <a:t>Will the Special measures improve the quality of the witnesses evidence?</a:t>
          </a:r>
          <a:endParaRPr lang="en-US" sz="2300" kern="1200" dirty="0"/>
        </a:p>
        <a:p>
          <a:pPr marL="0" lvl="0" indent="0" algn="l" defTabSz="1022350">
            <a:lnSpc>
              <a:spcPct val="90000"/>
            </a:lnSpc>
            <a:spcBef>
              <a:spcPct val="0"/>
            </a:spcBef>
            <a:spcAft>
              <a:spcPct val="35000"/>
            </a:spcAft>
            <a:buNone/>
          </a:pPr>
          <a:endParaRPr lang="en-US" sz="2300" kern="1200" dirty="0"/>
        </a:p>
      </dsp:txBody>
      <dsp:txXfrm>
        <a:off x="2773415" y="1970332"/>
        <a:ext cx="2773415" cy="2526262"/>
      </dsp:txXfrm>
    </dsp:sp>
    <dsp:sp modelId="{0A660858-5E94-41B7-AE85-BBE6D0A2E724}">
      <dsp:nvSpPr>
        <dsp:cNvPr id="0" name=""/>
        <dsp:cNvSpPr/>
      </dsp:nvSpPr>
      <dsp:spPr>
        <a:xfrm>
          <a:off x="5546831" y="1396181"/>
          <a:ext cx="3457764" cy="1311412"/>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rPr>
            <a:t>Which Measure ?</a:t>
          </a:r>
        </a:p>
      </dsp:txBody>
      <dsp:txXfrm>
        <a:off x="5546831" y="1724034"/>
        <a:ext cx="3129911" cy="655706"/>
      </dsp:txXfrm>
    </dsp:sp>
    <dsp:sp modelId="{FA7EA190-7E14-476E-8470-330560A8D33D}">
      <dsp:nvSpPr>
        <dsp:cNvPr id="0" name=""/>
        <dsp:cNvSpPr/>
      </dsp:nvSpPr>
      <dsp:spPr>
        <a:xfrm>
          <a:off x="5546831" y="2407469"/>
          <a:ext cx="2773415" cy="2489291"/>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a:p>
          <a:pPr marL="0" lvl="0" indent="0" algn="l" defTabSz="1022350">
            <a:lnSpc>
              <a:spcPct val="90000"/>
            </a:lnSpc>
            <a:spcBef>
              <a:spcPct val="0"/>
            </a:spcBef>
            <a:spcAft>
              <a:spcPct val="35000"/>
            </a:spcAft>
            <a:buNone/>
          </a:pPr>
          <a:r>
            <a:rPr lang="en-GB" sz="2300" kern="1200" dirty="0"/>
            <a:t>Which ones are most likely to maximise the quality of the witness’s evidence.</a:t>
          </a:r>
          <a:endParaRPr lang="en-US" sz="2300" kern="1200" dirty="0"/>
        </a:p>
        <a:p>
          <a:pPr marL="0" lvl="0" indent="0" algn="l" defTabSz="1022350">
            <a:lnSpc>
              <a:spcPct val="90000"/>
            </a:lnSpc>
            <a:spcBef>
              <a:spcPct val="0"/>
            </a:spcBef>
            <a:spcAft>
              <a:spcPct val="35000"/>
            </a:spcAft>
            <a:buNone/>
          </a:pPr>
          <a:endParaRPr lang="en-US" sz="2300" kern="1200" dirty="0"/>
        </a:p>
      </dsp:txBody>
      <dsp:txXfrm>
        <a:off x="5546831" y="2407469"/>
        <a:ext cx="2773415" cy="248929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A5AC6-9FD5-41C6-A684-56D49A02A14A}">
      <dsp:nvSpPr>
        <dsp:cNvPr id="0" name=""/>
        <dsp:cNvSpPr/>
      </dsp:nvSpPr>
      <dsp:spPr>
        <a:xfrm>
          <a:off x="9782" y="370312"/>
          <a:ext cx="2923775" cy="1754265"/>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 NOT PROMISE SPECIAL MEASURES</a:t>
          </a:r>
        </a:p>
      </dsp:txBody>
      <dsp:txXfrm>
        <a:off x="61163" y="421693"/>
        <a:ext cx="2821013" cy="1651503"/>
      </dsp:txXfrm>
    </dsp:sp>
    <dsp:sp modelId="{975B73E7-5493-4C5C-97C6-C7185287C53D}">
      <dsp:nvSpPr>
        <dsp:cNvPr id="0" name=""/>
        <dsp:cNvSpPr/>
      </dsp:nvSpPr>
      <dsp:spPr>
        <a:xfrm>
          <a:off x="3190850" y="884897"/>
          <a:ext cx="619840" cy="72509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90850" y="1029916"/>
        <a:ext cx="433888" cy="435058"/>
      </dsp:txXfrm>
    </dsp:sp>
    <dsp:sp modelId="{489E00C2-297D-4F4D-9945-E0386C553DE9}">
      <dsp:nvSpPr>
        <dsp:cNvPr id="0" name=""/>
        <dsp:cNvSpPr/>
      </dsp:nvSpPr>
      <dsp:spPr>
        <a:xfrm>
          <a:off x="4103068" y="370312"/>
          <a:ext cx="2923775" cy="175426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Discuss the special measures with the witness</a:t>
          </a:r>
        </a:p>
      </dsp:txBody>
      <dsp:txXfrm>
        <a:off x="4154449" y="421693"/>
        <a:ext cx="2821013" cy="1651503"/>
      </dsp:txXfrm>
    </dsp:sp>
    <dsp:sp modelId="{5BAB799C-5F7B-499F-A46B-0EA677787534}">
      <dsp:nvSpPr>
        <dsp:cNvPr id="0" name=""/>
        <dsp:cNvSpPr/>
      </dsp:nvSpPr>
      <dsp:spPr>
        <a:xfrm>
          <a:off x="7284136" y="884897"/>
          <a:ext cx="619840" cy="72509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84136" y="1029916"/>
        <a:ext cx="433888" cy="435058"/>
      </dsp:txXfrm>
    </dsp:sp>
    <dsp:sp modelId="{4435D2C0-13CF-4922-A78B-CFC6564266F0}">
      <dsp:nvSpPr>
        <dsp:cNvPr id="0" name=""/>
        <dsp:cNvSpPr/>
      </dsp:nvSpPr>
      <dsp:spPr>
        <a:xfrm>
          <a:off x="8196354" y="370312"/>
          <a:ext cx="2923775" cy="175426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Complete the MG2 outlining why the SM would assist witness &amp; submit to the CPS</a:t>
          </a:r>
        </a:p>
      </dsp:txBody>
      <dsp:txXfrm>
        <a:off x="8247735" y="421693"/>
        <a:ext cx="2821013" cy="1651503"/>
      </dsp:txXfrm>
    </dsp:sp>
    <dsp:sp modelId="{895CBB67-B434-47BE-9E61-23A9015548A7}">
      <dsp:nvSpPr>
        <dsp:cNvPr id="0" name=""/>
        <dsp:cNvSpPr/>
      </dsp:nvSpPr>
      <dsp:spPr>
        <a:xfrm rot="5400000">
          <a:off x="9348321" y="2329242"/>
          <a:ext cx="619840" cy="72509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5400000">
        <a:off x="9440712" y="2381870"/>
        <a:ext cx="435058" cy="433888"/>
      </dsp:txXfrm>
    </dsp:sp>
    <dsp:sp modelId="{D533CB4C-551C-4851-B282-6BFA5EDEC7FE}">
      <dsp:nvSpPr>
        <dsp:cNvPr id="0" name=""/>
        <dsp:cNvSpPr/>
      </dsp:nvSpPr>
      <dsp:spPr>
        <a:xfrm>
          <a:off x="8196354" y="3294088"/>
          <a:ext cx="2923775" cy="1754265"/>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Court will make the final decision in regards to who gets SM and which will be used</a:t>
          </a:r>
        </a:p>
      </dsp:txBody>
      <dsp:txXfrm>
        <a:off x="8247735" y="3345469"/>
        <a:ext cx="2821013" cy="1651503"/>
      </dsp:txXfrm>
    </dsp:sp>
    <dsp:sp modelId="{A17543D0-D603-4A5D-936E-88AE5BA6AFD7}">
      <dsp:nvSpPr>
        <dsp:cNvPr id="0" name=""/>
        <dsp:cNvSpPr/>
      </dsp:nvSpPr>
      <dsp:spPr>
        <a:xfrm rot="10800000">
          <a:off x="7319221" y="3808673"/>
          <a:ext cx="619840" cy="72509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7505173" y="3953692"/>
        <a:ext cx="433888" cy="435058"/>
      </dsp:txXfrm>
    </dsp:sp>
    <dsp:sp modelId="{6BDFF2C4-1D6C-4B27-BEB2-D0E0AC58A753}">
      <dsp:nvSpPr>
        <dsp:cNvPr id="0" name=""/>
        <dsp:cNvSpPr/>
      </dsp:nvSpPr>
      <dsp:spPr>
        <a:xfrm>
          <a:off x="4103068" y="3294088"/>
          <a:ext cx="2923775" cy="1754265"/>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THE POLICE DO NOT MAKE THIS DECISION</a:t>
          </a:r>
        </a:p>
      </dsp:txBody>
      <dsp:txXfrm>
        <a:off x="4154449" y="3345469"/>
        <a:ext cx="2821013" cy="165150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BD379-EB1A-4395-B30C-4A8EF8D014A0}">
      <dsp:nvSpPr>
        <dsp:cNvPr id="0" name=""/>
        <dsp:cNvSpPr/>
      </dsp:nvSpPr>
      <dsp:spPr>
        <a:xfrm>
          <a:off x="9339" y="0"/>
          <a:ext cx="3364054" cy="4144761"/>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Have/ claim to have witnessed visually or otherwise, an indictable offence, part of such an offence or events closely connected with it (including any incriminating comments made by the suspected offender either before or after the offence)</a:t>
          </a:r>
        </a:p>
      </dsp:txBody>
      <dsp:txXfrm>
        <a:off x="107869" y="98530"/>
        <a:ext cx="3166994" cy="3947701"/>
      </dsp:txXfrm>
    </dsp:sp>
    <dsp:sp modelId="{E62D2C55-5795-467C-9EFA-992052726340}">
      <dsp:nvSpPr>
        <dsp:cNvPr id="0" name=""/>
        <dsp:cNvSpPr/>
      </dsp:nvSpPr>
      <dsp:spPr>
        <a:xfrm>
          <a:off x="3618676" y="1768229"/>
          <a:ext cx="519999" cy="6083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618676" y="1889889"/>
        <a:ext cx="363999" cy="364981"/>
      </dsp:txXfrm>
    </dsp:sp>
    <dsp:sp modelId="{F08ABF60-8EA7-4BCF-A0C1-685B1DB66C31}">
      <dsp:nvSpPr>
        <dsp:cNvPr id="0" name=""/>
        <dsp:cNvSpPr/>
      </dsp:nvSpPr>
      <dsp:spPr>
        <a:xfrm>
          <a:off x="4354525" y="326888"/>
          <a:ext cx="1967707" cy="349098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And/ or have a particular relationship to the victim or have a central position into an investigation into an indicatable offence</a:t>
          </a:r>
        </a:p>
      </dsp:txBody>
      <dsp:txXfrm>
        <a:off x="4412157" y="384520"/>
        <a:ext cx="1852443" cy="3375720"/>
      </dsp:txXfrm>
    </dsp:sp>
    <dsp:sp modelId="{8E6AB8D6-0D8E-49CF-9667-E4716615E5A2}">
      <dsp:nvSpPr>
        <dsp:cNvPr id="0" name=""/>
        <dsp:cNvSpPr/>
      </dsp:nvSpPr>
      <dsp:spPr>
        <a:xfrm>
          <a:off x="6567516" y="1768229"/>
          <a:ext cx="519999" cy="6083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567516" y="1889889"/>
        <a:ext cx="363999" cy="364981"/>
      </dsp:txXfrm>
    </dsp:sp>
    <dsp:sp modelId="{DA6CC838-666F-41CE-A5A1-53E727749673}">
      <dsp:nvSpPr>
        <dsp:cNvPr id="0" name=""/>
        <dsp:cNvSpPr/>
      </dsp:nvSpPr>
      <dsp:spPr>
        <a:xfrm>
          <a:off x="7303364" y="0"/>
          <a:ext cx="3195765" cy="4144761"/>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Usually only indictable offences but you can designate as significant in any other serious case where it might be helpful</a:t>
          </a:r>
        </a:p>
      </dsp:txBody>
      <dsp:txXfrm>
        <a:off x="7396965" y="93601"/>
        <a:ext cx="3008563" cy="395755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966F2-7FF9-49B6-9891-716F2372EA5B}">
      <dsp:nvSpPr>
        <dsp:cNvPr id="0" name=""/>
        <dsp:cNvSpPr/>
      </dsp:nvSpPr>
      <dsp:spPr>
        <a:xfrm>
          <a:off x="4187" y="1334163"/>
          <a:ext cx="3149221" cy="2750340"/>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 a formal written document of a person</a:t>
          </a:r>
        </a:p>
      </dsp:txBody>
      <dsp:txXfrm>
        <a:off x="84742" y="1414718"/>
        <a:ext cx="2988111" cy="2589230"/>
      </dsp:txXfrm>
    </dsp:sp>
    <dsp:sp modelId="{6AB514C0-37EE-4A44-B6E1-0B0364ABB7CB}">
      <dsp:nvSpPr>
        <dsp:cNvPr id="0" name=""/>
        <dsp:cNvSpPr/>
      </dsp:nvSpPr>
      <dsp:spPr>
        <a:xfrm>
          <a:off x="3468330" y="2318830"/>
          <a:ext cx="667634" cy="78100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dirty="0"/>
        </a:p>
      </dsp:txBody>
      <dsp:txXfrm>
        <a:off x="3468330" y="2475031"/>
        <a:ext cx="467344" cy="468604"/>
      </dsp:txXfrm>
    </dsp:sp>
    <dsp:sp modelId="{7F4D86A1-8A19-4A2F-A798-35920FE80CBE}">
      <dsp:nvSpPr>
        <dsp:cNvPr id="0" name=""/>
        <dsp:cNvSpPr/>
      </dsp:nvSpPr>
      <dsp:spPr>
        <a:xfrm>
          <a:off x="4413097" y="1334163"/>
          <a:ext cx="1959099" cy="2750340"/>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 a set of facts relating to a certain event, or events</a:t>
          </a:r>
        </a:p>
      </dsp:txBody>
      <dsp:txXfrm>
        <a:off x="4470477" y="1391543"/>
        <a:ext cx="1844339" cy="2635580"/>
      </dsp:txXfrm>
    </dsp:sp>
    <dsp:sp modelId="{D9409B68-7515-4571-A0CA-4A3AB9D06BBD}">
      <dsp:nvSpPr>
        <dsp:cNvPr id="0" name=""/>
        <dsp:cNvSpPr/>
      </dsp:nvSpPr>
      <dsp:spPr>
        <a:xfrm>
          <a:off x="6687118" y="2318830"/>
          <a:ext cx="667634" cy="78100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687118" y="2475031"/>
        <a:ext cx="467344" cy="468604"/>
      </dsp:txXfrm>
    </dsp:sp>
    <dsp:sp modelId="{09C79ADC-EF46-4C8A-AD41-92CFE85393DA}">
      <dsp:nvSpPr>
        <dsp:cNvPr id="0" name=""/>
        <dsp:cNvSpPr/>
      </dsp:nvSpPr>
      <dsp:spPr>
        <a:xfrm>
          <a:off x="7631885" y="1334163"/>
          <a:ext cx="3149221" cy="2750340"/>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 signed by the person who makes it, to confirm that the contents of the document are true, this is known as a statement of truth </a:t>
          </a:r>
        </a:p>
      </dsp:txBody>
      <dsp:txXfrm>
        <a:off x="7712440" y="1414718"/>
        <a:ext cx="2988111" cy="258923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6ED58-9086-438C-8225-FCF6B14BBDCB}">
      <dsp:nvSpPr>
        <dsp:cNvPr id="0" name=""/>
        <dsp:cNvSpPr/>
      </dsp:nvSpPr>
      <dsp:spPr>
        <a:xfrm>
          <a:off x="770" y="1205256"/>
          <a:ext cx="3314395" cy="4736814"/>
        </a:xfrm>
        <a:prstGeom prst="roundRect">
          <a:avLst>
            <a:gd name="adj" fmla="val 5000"/>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dirty="0">
              <a:solidFill>
                <a:schemeClr val="tx1"/>
              </a:solidFill>
            </a:rPr>
            <a:t>Narrative Statement</a:t>
          </a:r>
        </a:p>
      </dsp:txBody>
      <dsp:txXfrm rot="16200000">
        <a:off x="-1609884" y="2815911"/>
        <a:ext cx="3884188" cy="662879"/>
      </dsp:txXfrm>
    </dsp:sp>
    <dsp:sp modelId="{EB452FCC-E477-41B1-B710-D5A7A873CC7C}">
      <dsp:nvSpPr>
        <dsp:cNvPr id="0" name=""/>
        <dsp:cNvSpPr/>
      </dsp:nvSpPr>
      <dsp:spPr>
        <a:xfrm>
          <a:off x="663649" y="1205256"/>
          <a:ext cx="2469224" cy="473681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Made by the people who have played a part in the event at issue</a:t>
          </a:r>
        </a:p>
      </dsp:txBody>
      <dsp:txXfrm>
        <a:off x="663649" y="1205256"/>
        <a:ext cx="2469224" cy="4736814"/>
      </dsp:txXfrm>
    </dsp:sp>
    <dsp:sp modelId="{043CFDD4-948F-456C-9B04-67EF17B3FC88}">
      <dsp:nvSpPr>
        <dsp:cNvPr id="0" name=""/>
        <dsp:cNvSpPr/>
      </dsp:nvSpPr>
      <dsp:spPr>
        <a:xfrm>
          <a:off x="3431169" y="1205256"/>
          <a:ext cx="3314395" cy="4797110"/>
        </a:xfrm>
        <a:prstGeom prst="roundRect">
          <a:avLst>
            <a:gd name="adj" fmla="val 5000"/>
          </a:avLst>
        </a:prstGeom>
        <a:solidFill>
          <a:schemeClr val="accent3">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dirty="0">
              <a:solidFill>
                <a:schemeClr val="tx1"/>
              </a:solidFill>
            </a:rPr>
            <a:t>Production Statement</a:t>
          </a:r>
        </a:p>
      </dsp:txBody>
      <dsp:txXfrm rot="16200000">
        <a:off x="1795793" y="2840632"/>
        <a:ext cx="3933630" cy="662879"/>
      </dsp:txXfrm>
    </dsp:sp>
    <dsp:sp modelId="{3FE9AEE2-6C87-4BF4-9317-0DA905980DD8}">
      <dsp:nvSpPr>
        <dsp:cNvPr id="0" name=""/>
        <dsp:cNvSpPr/>
      </dsp:nvSpPr>
      <dsp:spPr>
        <a:xfrm rot="5400000">
          <a:off x="3155334" y="4368092"/>
          <a:ext cx="584814" cy="497159"/>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8DE2429-DA52-4B2C-A3A0-C49B1CA49404}">
      <dsp:nvSpPr>
        <dsp:cNvPr id="0" name=""/>
        <dsp:cNvSpPr/>
      </dsp:nvSpPr>
      <dsp:spPr>
        <a:xfrm>
          <a:off x="4094048" y="1205256"/>
          <a:ext cx="2469224" cy="47971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Made by people who are employees, who have access to computer systems or documents, but who cannot testify as to how the information was entered onto the systems, as it may have been done by other people in the </a:t>
          </a:r>
          <a:r>
            <a:rPr lang="en-US" sz="2400" kern="1200" dirty="0" err="1">
              <a:solidFill>
                <a:schemeClr val="tx1"/>
              </a:solidFill>
            </a:rPr>
            <a:t>organisation</a:t>
          </a:r>
          <a:endParaRPr lang="en-US" sz="2400" kern="1200" dirty="0">
            <a:solidFill>
              <a:schemeClr val="tx1"/>
            </a:solidFill>
          </a:endParaRPr>
        </a:p>
      </dsp:txBody>
      <dsp:txXfrm>
        <a:off x="4094048" y="1205256"/>
        <a:ext cx="2469224" cy="4797110"/>
      </dsp:txXfrm>
    </dsp:sp>
    <dsp:sp modelId="{A5649509-561E-4FA7-A09C-C6703F0AFD03}">
      <dsp:nvSpPr>
        <dsp:cNvPr id="0" name=""/>
        <dsp:cNvSpPr/>
      </dsp:nvSpPr>
      <dsp:spPr>
        <a:xfrm>
          <a:off x="6861569" y="1205256"/>
          <a:ext cx="3314395" cy="4797110"/>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dirty="0">
              <a:solidFill>
                <a:schemeClr val="tx1"/>
              </a:solidFill>
            </a:rPr>
            <a:t>Expert Witness </a:t>
          </a:r>
        </a:p>
      </dsp:txBody>
      <dsp:txXfrm rot="16200000">
        <a:off x="5226193" y="2840632"/>
        <a:ext cx="3933630" cy="662879"/>
      </dsp:txXfrm>
    </dsp:sp>
    <dsp:sp modelId="{8FC4049F-687C-43A4-9C88-2F4AE2CB33D6}">
      <dsp:nvSpPr>
        <dsp:cNvPr id="0" name=""/>
        <dsp:cNvSpPr/>
      </dsp:nvSpPr>
      <dsp:spPr>
        <a:xfrm rot="5400000">
          <a:off x="6585734" y="4368092"/>
          <a:ext cx="584814" cy="497159"/>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B6AE546-FEB2-41AE-AFF0-118FB9F6FF73}">
      <dsp:nvSpPr>
        <dsp:cNvPr id="0" name=""/>
        <dsp:cNvSpPr/>
      </dsp:nvSpPr>
      <dsp:spPr>
        <a:xfrm>
          <a:off x="7524448" y="1205256"/>
          <a:ext cx="2469224" cy="47971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Includes analysis and comments and can include personal opinion within their professional remit</a:t>
          </a:r>
        </a:p>
      </dsp:txBody>
      <dsp:txXfrm>
        <a:off x="7524448" y="1205256"/>
        <a:ext cx="2469224" cy="479711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16A99-14A7-45AD-A7B2-AC224A44D68A}">
      <dsp:nvSpPr>
        <dsp:cNvPr id="0" name=""/>
        <dsp:cNvSpPr/>
      </dsp:nvSpPr>
      <dsp:spPr>
        <a:xfrm>
          <a:off x="1593" y="889866"/>
          <a:ext cx="3398719" cy="2039231"/>
        </a:xfrm>
        <a:prstGeom prst="roundRect">
          <a:avLst>
            <a:gd name="adj" fmla="val 10000"/>
          </a:avLst>
        </a:prstGeom>
        <a:solidFill>
          <a:schemeClr val="accent3">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witness statement must only record what the witness has experienced through his/her senses</a:t>
          </a:r>
        </a:p>
      </dsp:txBody>
      <dsp:txXfrm>
        <a:off x="61320" y="949593"/>
        <a:ext cx="3279265" cy="1919777"/>
      </dsp:txXfrm>
    </dsp:sp>
    <dsp:sp modelId="{C326E172-BC36-4DB9-BECF-DB63FB2EB476}">
      <dsp:nvSpPr>
        <dsp:cNvPr id="0" name=""/>
        <dsp:cNvSpPr/>
      </dsp:nvSpPr>
      <dsp:spPr>
        <a:xfrm>
          <a:off x="3740185" y="1488041"/>
          <a:ext cx="720528" cy="84288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40185" y="1656617"/>
        <a:ext cx="504370" cy="505730"/>
      </dsp:txXfrm>
    </dsp:sp>
    <dsp:sp modelId="{C66BE199-EC20-40DF-8DA5-D2AFDA7B037C}">
      <dsp:nvSpPr>
        <dsp:cNvPr id="0" name=""/>
        <dsp:cNvSpPr/>
      </dsp:nvSpPr>
      <dsp:spPr>
        <a:xfrm>
          <a:off x="4759801" y="889866"/>
          <a:ext cx="3398719" cy="2039231"/>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Opinion should not be recorded unless expert opinion</a:t>
          </a:r>
        </a:p>
      </dsp:txBody>
      <dsp:txXfrm>
        <a:off x="4819528" y="949593"/>
        <a:ext cx="3279265" cy="1919777"/>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7A002-E9DF-4A39-8C93-049F636D4DDE}">
      <dsp:nvSpPr>
        <dsp:cNvPr id="0" name=""/>
        <dsp:cNvSpPr/>
      </dsp:nvSpPr>
      <dsp:spPr>
        <a:xfrm>
          <a:off x="0" y="0"/>
          <a:ext cx="6195698" cy="212082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Written by the interviewing officer after they have interviewed the witness &amp; they have agreed the facts together that are to be recorded</a:t>
          </a:r>
        </a:p>
      </dsp:txBody>
      <dsp:txXfrm>
        <a:off x="62117" y="62117"/>
        <a:ext cx="4003659" cy="1996591"/>
      </dsp:txXfrm>
    </dsp:sp>
    <dsp:sp modelId="{8334E607-5E66-4683-BE12-8AA22F318399}">
      <dsp:nvSpPr>
        <dsp:cNvPr id="0" name=""/>
        <dsp:cNvSpPr/>
      </dsp:nvSpPr>
      <dsp:spPr>
        <a:xfrm>
          <a:off x="1093358" y="2592119"/>
          <a:ext cx="6195698" cy="212082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Any reference to confidential information or sources in the witness statement should be avoided</a:t>
          </a:r>
        </a:p>
      </dsp:txBody>
      <dsp:txXfrm>
        <a:off x="1155475" y="2654236"/>
        <a:ext cx="3599569" cy="1996591"/>
      </dsp:txXfrm>
    </dsp:sp>
    <dsp:sp modelId="{081E7903-599D-480E-8237-2FD546403FA4}">
      <dsp:nvSpPr>
        <dsp:cNvPr id="0" name=""/>
        <dsp:cNvSpPr/>
      </dsp:nvSpPr>
      <dsp:spPr>
        <a:xfrm>
          <a:off x="4817162" y="1667204"/>
          <a:ext cx="1378536" cy="1378536"/>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27333" y="1667204"/>
        <a:ext cx="758194" cy="103734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9462D-9C17-4D8F-983D-5CAC6F5C10A5}">
      <dsp:nvSpPr>
        <dsp:cNvPr id="0" name=""/>
        <dsp:cNvSpPr/>
      </dsp:nvSpPr>
      <dsp:spPr>
        <a:xfrm>
          <a:off x="209009" y="90019"/>
          <a:ext cx="6104258" cy="189274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Outline to the witness the consequences of stating anything which is false or that he/she believes not to be true</a:t>
          </a:r>
        </a:p>
      </dsp:txBody>
      <dsp:txXfrm>
        <a:off x="264446" y="145456"/>
        <a:ext cx="4147954" cy="1781873"/>
      </dsp:txXfrm>
    </dsp:sp>
    <dsp:sp modelId="{112ABEA2-34CB-4261-8FCF-F0BF2906D231}">
      <dsp:nvSpPr>
        <dsp:cNvPr id="0" name=""/>
        <dsp:cNvSpPr/>
      </dsp:nvSpPr>
      <dsp:spPr>
        <a:xfrm>
          <a:off x="1077221" y="2313358"/>
          <a:ext cx="6104258" cy="1892747"/>
        </a:xfrm>
        <a:prstGeom prst="roundRect">
          <a:avLst>
            <a:gd name="adj" fmla="val 10000"/>
          </a:avLst>
        </a:prstGeo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Draw the witness’s attention to  the need to sign a declaration to that effect at the end of the process</a:t>
          </a:r>
        </a:p>
      </dsp:txBody>
      <dsp:txXfrm>
        <a:off x="1132658" y="2368795"/>
        <a:ext cx="3685875" cy="1781873"/>
      </dsp:txXfrm>
    </dsp:sp>
    <dsp:sp modelId="{B8D03791-1CA8-45CC-A589-2B4E728F8ED8}">
      <dsp:nvSpPr>
        <dsp:cNvPr id="0" name=""/>
        <dsp:cNvSpPr/>
      </dsp:nvSpPr>
      <dsp:spPr>
        <a:xfrm>
          <a:off x="4873971" y="1487909"/>
          <a:ext cx="1230286" cy="1230286"/>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50785" y="1487909"/>
        <a:ext cx="676658" cy="92579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308D58-B243-4861-B24D-8800ADD829A9}">
      <dsp:nvSpPr>
        <dsp:cNvPr id="0" name=""/>
        <dsp:cNvSpPr/>
      </dsp:nvSpPr>
      <dsp:spPr>
        <a:xfrm>
          <a:off x="0" y="0"/>
          <a:ext cx="4825999" cy="4445674"/>
        </a:xfrm>
        <a:prstGeom prst="roundRect">
          <a:avLst>
            <a:gd name="adj" fmla="val 5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8595" rIns="244475" bIns="0" numCol="1" spcCol="1270" anchor="t" anchorCtr="0">
          <a:noAutofit/>
        </a:bodyPr>
        <a:lstStyle/>
        <a:p>
          <a:pPr marL="0" lvl="0" indent="0" algn="r" defTabSz="2444750">
            <a:lnSpc>
              <a:spcPct val="90000"/>
            </a:lnSpc>
            <a:spcBef>
              <a:spcPct val="0"/>
            </a:spcBef>
            <a:spcAft>
              <a:spcPct val="35000"/>
            </a:spcAft>
            <a:buNone/>
          </a:pPr>
          <a:r>
            <a:rPr lang="en-US" sz="5500" b="1" kern="1200" dirty="0">
              <a:solidFill>
                <a:schemeClr val="tx1"/>
              </a:solidFill>
            </a:rPr>
            <a:t>INSIDE</a:t>
          </a:r>
        </a:p>
      </dsp:txBody>
      <dsp:txXfrm rot="16200000">
        <a:off x="-1340126" y="1340126"/>
        <a:ext cx="3645452" cy="965200"/>
      </dsp:txXfrm>
    </dsp:sp>
    <dsp:sp modelId="{C13315D5-7F67-4B76-A9BB-96AD21BC14AE}">
      <dsp:nvSpPr>
        <dsp:cNvPr id="0" name=""/>
        <dsp:cNvSpPr/>
      </dsp:nvSpPr>
      <dsp:spPr>
        <a:xfrm>
          <a:off x="965200" y="0"/>
          <a:ext cx="3595369" cy="444567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US" sz="3600" b="1" i="1" u="sng" kern="1200" dirty="0">
              <a:solidFill>
                <a:schemeClr val="tx1"/>
              </a:solidFill>
            </a:rPr>
            <a:t>In</a:t>
          </a:r>
          <a:r>
            <a:rPr lang="en-US" sz="2800" kern="1200" dirty="0">
              <a:solidFill>
                <a:schemeClr val="tx1"/>
              </a:solidFill>
            </a:rPr>
            <a:t>troduction or opening paragraph</a:t>
          </a:r>
        </a:p>
        <a:p>
          <a:pPr marL="0" lvl="0" indent="0" algn="l" defTabSz="1600200">
            <a:lnSpc>
              <a:spcPct val="90000"/>
            </a:lnSpc>
            <a:spcBef>
              <a:spcPct val="0"/>
            </a:spcBef>
            <a:spcAft>
              <a:spcPct val="35000"/>
            </a:spcAft>
            <a:buNone/>
          </a:pPr>
          <a:r>
            <a:rPr lang="en-US" sz="3600" b="1" i="1" u="sng" kern="1200" dirty="0">
              <a:solidFill>
                <a:schemeClr val="tx1"/>
              </a:solidFill>
            </a:rPr>
            <a:t>S</a:t>
          </a:r>
          <a:r>
            <a:rPr lang="en-US" sz="2800" kern="1200" dirty="0">
              <a:solidFill>
                <a:schemeClr val="tx1"/>
              </a:solidFill>
            </a:rPr>
            <a:t>cene setting</a:t>
          </a:r>
        </a:p>
        <a:p>
          <a:pPr marL="0" lvl="0" indent="0" algn="l" defTabSz="1600200">
            <a:lnSpc>
              <a:spcPct val="90000"/>
            </a:lnSpc>
            <a:spcBef>
              <a:spcPct val="0"/>
            </a:spcBef>
            <a:spcAft>
              <a:spcPct val="35000"/>
            </a:spcAft>
            <a:buNone/>
          </a:pPr>
          <a:r>
            <a:rPr lang="en-US" sz="3600" b="1" i="1" u="sng" kern="1200" dirty="0">
              <a:solidFill>
                <a:schemeClr val="tx1"/>
              </a:solidFill>
            </a:rPr>
            <a:t>I</a:t>
          </a:r>
          <a:r>
            <a:rPr lang="en-US" sz="2800" b="0" i="0" u="none" kern="1200" dirty="0">
              <a:solidFill>
                <a:schemeClr val="tx1"/>
              </a:solidFill>
            </a:rPr>
            <a:t>n</a:t>
          </a:r>
          <a:r>
            <a:rPr lang="en-US" sz="2800" kern="1200" dirty="0">
              <a:solidFill>
                <a:schemeClr val="tx1"/>
              </a:solidFill>
            </a:rPr>
            <a:t>cident</a:t>
          </a:r>
        </a:p>
        <a:p>
          <a:pPr marL="0" lvl="0" indent="0" algn="l" defTabSz="1600200">
            <a:lnSpc>
              <a:spcPct val="90000"/>
            </a:lnSpc>
            <a:spcBef>
              <a:spcPct val="0"/>
            </a:spcBef>
            <a:spcAft>
              <a:spcPct val="35000"/>
            </a:spcAft>
            <a:buNone/>
          </a:pPr>
          <a:r>
            <a:rPr lang="en-US" sz="3600" b="1" i="1" u="sng" kern="1200" dirty="0">
              <a:solidFill>
                <a:schemeClr val="tx1"/>
              </a:solidFill>
            </a:rPr>
            <a:t>D</a:t>
          </a:r>
          <a:r>
            <a:rPr lang="en-US" sz="2800" kern="1200" dirty="0">
              <a:solidFill>
                <a:schemeClr val="tx1"/>
              </a:solidFill>
            </a:rPr>
            <a:t>escription of persons &amp; vehicle</a:t>
          </a:r>
        </a:p>
        <a:p>
          <a:pPr marL="0" lvl="0" indent="0" algn="l" defTabSz="1600200">
            <a:lnSpc>
              <a:spcPct val="90000"/>
            </a:lnSpc>
            <a:spcBef>
              <a:spcPct val="0"/>
            </a:spcBef>
            <a:spcAft>
              <a:spcPct val="35000"/>
            </a:spcAft>
            <a:buNone/>
          </a:pPr>
          <a:r>
            <a:rPr lang="en-US" sz="3600" b="1" i="1" u="sng" kern="1200" dirty="0">
              <a:solidFill>
                <a:schemeClr val="tx1"/>
              </a:solidFill>
            </a:rPr>
            <a:t>E</a:t>
          </a:r>
          <a:r>
            <a:rPr lang="en-US" sz="2800" kern="1200" dirty="0">
              <a:solidFill>
                <a:schemeClr val="tx1"/>
              </a:solidFill>
            </a:rPr>
            <a:t>nding</a:t>
          </a:r>
        </a:p>
      </dsp:txBody>
      <dsp:txXfrm>
        <a:off x="965200" y="0"/>
        <a:ext cx="3595369" cy="4445674"/>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CE7B8-EC4A-4991-8224-9DDAA57C0600}">
      <dsp:nvSpPr>
        <dsp:cNvPr id="0" name=""/>
        <dsp:cNvSpPr/>
      </dsp:nvSpPr>
      <dsp:spPr>
        <a:xfrm>
          <a:off x="18265" y="0"/>
          <a:ext cx="9412849" cy="5027529"/>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3444" rIns="160020" bIns="0" numCol="1" spcCol="1270" anchor="t" anchorCtr="0">
          <a:noAutofit/>
        </a:bodyPr>
        <a:lstStyle/>
        <a:p>
          <a:pPr marL="0" lvl="0" indent="0" algn="r" defTabSz="1600200">
            <a:lnSpc>
              <a:spcPct val="90000"/>
            </a:lnSpc>
            <a:spcBef>
              <a:spcPct val="0"/>
            </a:spcBef>
            <a:spcAft>
              <a:spcPct val="35000"/>
            </a:spcAft>
            <a:buNone/>
          </a:pPr>
          <a:r>
            <a:rPr lang="en-US" sz="3600" b="1" kern="1200" dirty="0">
              <a:solidFill>
                <a:schemeClr val="tx1"/>
              </a:solidFill>
            </a:rPr>
            <a:t>ADVOKATE</a:t>
          </a:r>
        </a:p>
      </dsp:txBody>
      <dsp:txXfrm rot="16200000">
        <a:off x="-1101736" y="1120001"/>
        <a:ext cx="4122573" cy="1882569"/>
      </dsp:txXfrm>
    </dsp:sp>
    <dsp:sp modelId="{889EB4F2-2DA4-47B5-A92A-62922D309103}">
      <dsp:nvSpPr>
        <dsp:cNvPr id="0" name=""/>
        <dsp:cNvSpPr/>
      </dsp:nvSpPr>
      <dsp:spPr>
        <a:xfrm>
          <a:off x="1977293" y="0"/>
          <a:ext cx="7012573" cy="502752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b="1" i="1" u="sng" kern="1200" dirty="0">
              <a:solidFill>
                <a:schemeClr val="tx1"/>
              </a:solidFill>
            </a:rPr>
            <a:t>A</a:t>
          </a:r>
          <a:r>
            <a:rPr lang="en-US" sz="2600" kern="1200" dirty="0">
              <a:solidFill>
                <a:schemeClr val="tx1"/>
              </a:solidFill>
            </a:rPr>
            <a:t>mount of time under observation</a:t>
          </a:r>
        </a:p>
        <a:p>
          <a:pPr marL="0" lvl="0" indent="0" algn="l" defTabSz="1244600">
            <a:lnSpc>
              <a:spcPct val="90000"/>
            </a:lnSpc>
            <a:spcBef>
              <a:spcPct val="0"/>
            </a:spcBef>
            <a:spcAft>
              <a:spcPct val="35000"/>
            </a:spcAft>
            <a:buNone/>
          </a:pPr>
          <a:r>
            <a:rPr lang="en-US" sz="2800" b="1" i="1" u="sng" kern="1200" dirty="0">
              <a:solidFill>
                <a:schemeClr val="tx1"/>
              </a:solidFill>
            </a:rPr>
            <a:t>D</a:t>
          </a:r>
          <a:r>
            <a:rPr lang="en-US" sz="2600" kern="1200" dirty="0">
              <a:solidFill>
                <a:schemeClr val="tx1"/>
              </a:solidFill>
            </a:rPr>
            <a:t>istance between witness &amp; suspect</a:t>
          </a:r>
        </a:p>
        <a:p>
          <a:pPr marL="0" lvl="0" indent="0" algn="l" defTabSz="1244600">
            <a:lnSpc>
              <a:spcPct val="90000"/>
            </a:lnSpc>
            <a:spcBef>
              <a:spcPct val="0"/>
            </a:spcBef>
            <a:spcAft>
              <a:spcPct val="35000"/>
            </a:spcAft>
            <a:buNone/>
          </a:pPr>
          <a:r>
            <a:rPr lang="en-US" sz="2800" b="1" i="1" u="sng" kern="1200" dirty="0">
              <a:solidFill>
                <a:schemeClr val="tx1"/>
              </a:solidFill>
            </a:rPr>
            <a:t>V</a:t>
          </a:r>
          <a:r>
            <a:rPr lang="en-US" sz="2600" kern="1200" dirty="0">
              <a:solidFill>
                <a:schemeClr val="tx1"/>
              </a:solidFill>
            </a:rPr>
            <a:t>isibility during observation</a:t>
          </a:r>
        </a:p>
        <a:p>
          <a:pPr marL="0" lvl="0" indent="0" algn="l" defTabSz="1244600">
            <a:lnSpc>
              <a:spcPct val="90000"/>
            </a:lnSpc>
            <a:spcBef>
              <a:spcPct val="0"/>
            </a:spcBef>
            <a:spcAft>
              <a:spcPct val="35000"/>
            </a:spcAft>
            <a:buNone/>
          </a:pPr>
          <a:r>
            <a:rPr lang="en-US" sz="2800" b="1" i="1" u="sng" kern="1200" dirty="0">
              <a:solidFill>
                <a:schemeClr val="tx1"/>
              </a:solidFill>
            </a:rPr>
            <a:t>O</a:t>
          </a:r>
          <a:r>
            <a:rPr lang="en-US" sz="2600" kern="1200" dirty="0">
              <a:solidFill>
                <a:schemeClr val="tx1"/>
              </a:solidFill>
            </a:rPr>
            <a:t>bstructions to the observation</a:t>
          </a:r>
        </a:p>
        <a:p>
          <a:pPr marL="0" lvl="0" indent="0" algn="l" defTabSz="1244600">
            <a:lnSpc>
              <a:spcPct val="90000"/>
            </a:lnSpc>
            <a:spcBef>
              <a:spcPct val="0"/>
            </a:spcBef>
            <a:spcAft>
              <a:spcPct val="35000"/>
            </a:spcAft>
            <a:buNone/>
          </a:pPr>
          <a:r>
            <a:rPr lang="en-US" sz="2800" b="1" i="1" u="sng" kern="1200" dirty="0">
              <a:solidFill>
                <a:schemeClr val="tx1"/>
              </a:solidFill>
            </a:rPr>
            <a:t>K</a:t>
          </a:r>
          <a:r>
            <a:rPr lang="en-US" sz="2600" kern="1200" dirty="0">
              <a:solidFill>
                <a:schemeClr val="tx1"/>
              </a:solidFill>
            </a:rPr>
            <a:t>nown or seen before by the witness</a:t>
          </a:r>
        </a:p>
        <a:p>
          <a:pPr marL="0" lvl="0" indent="0" algn="l" defTabSz="1244600">
            <a:lnSpc>
              <a:spcPct val="90000"/>
            </a:lnSpc>
            <a:spcBef>
              <a:spcPct val="0"/>
            </a:spcBef>
            <a:spcAft>
              <a:spcPct val="35000"/>
            </a:spcAft>
            <a:buNone/>
          </a:pPr>
          <a:r>
            <a:rPr lang="en-US" sz="2800" b="1" i="1" u="sng" kern="1200" dirty="0">
              <a:solidFill>
                <a:schemeClr val="tx1"/>
              </a:solidFill>
            </a:rPr>
            <a:t>A</a:t>
          </a:r>
          <a:r>
            <a:rPr lang="en-US" sz="2600" kern="1200" dirty="0">
              <a:solidFill>
                <a:schemeClr val="tx1"/>
              </a:solidFill>
            </a:rPr>
            <a:t>ny reason for remembering suspect</a:t>
          </a:r>
        </a:p>
        <a:p>
          <a:pPr marL="0" lvl="0" indent="0" algn="l" defTabSz="1244600">
            <a:lnSpc>
              <a:spcPct val="90000"/>
            </a:lnSpc>
            <a:spcBef>
              <a:spcPct val="0"/>
            </a:spcBef>
            <a:spcAft>
              <a:spcPct val="35000"/>
            </a:spcAft>
            <a:buNone/>
          </a:pPr>
          <a:r>
            <a:rPr lang="en-US" sz="2800" b="1" i="1" u="sng" kern="1200" dirty="0">
              <a:solidFill>
                <a:schemeClr val="tx1"/>
              </a:solidFill>
            </a:rPr>
            <a:t>T</a:t>
          </a:r>
          <a:r>
            <a:rPr lang="en-US" sz="2600" kern="1200" dirty="0">
              <a:solidFill>
                <a:schemeClr val="tx1"/>
              </a:solidFill>
            </a:rPr>
            <a:t>ime suspect was under observation &amp; amount of time since event</a:t>
          </a:r>
        </a:p>
        <a:p>
          <a:pPr marL="0" lvl="0" indent="0" algn="l" defTabSz="1244600">
            <a:lnSpc>
              <a:spcPct val="90000"/>
            </a:lnSpc>
            <a:spcBef>
              <a:spcPct val="0"/>
            </a:spcBef>
            <a:spcAft>
              <a:spcPct val="35000"/>
            </a:spcAft>
            <a:buNone/>
          </a:pPr>
          <a:r>
            <a:rPr lang="en-US" sz="2800" b="1" i="1" u="sng" kern="1200" dirty="0">
              <a:solidFill>
                <a:schemeClr val="tx1"/>
              </a:solidFill>
            </a:rPr>
            <a:t>E</a:t>
          </a:r>
          <a:r>
            <a:rPr lang="en-US" sz="2600" kern="1200" dirty="0">
              <a:solidFill>
                <a:schemeClr val="tx1"/>
              </a:solidFill>
            </a:rPr>
            <a:t>rrors in description compared with actual description</a:t>
          </a:r>
        </a:p>
      </dsp:txBody>
      <dsp:txXfrm>
        <a:off x="1977293" y="0"/>
        <a:ext cx="7012573" cy="5027529"/>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6DDBB-84FF-4740-8595-36557659010A}">
      <dsp:nvSpPr>
        <dsp:cNvPr id="0" name=""/>
        <dsp:cNvSpPr/>
      </dsp:nvSpPr>
      <dsp:spPr>
        <a:xfrm rot="5400000">
          <a:off x="2898039" y="846534"/>
          <a:ext cx="1324063" cy="159481"/>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DDFDE8B-1890-467F-A5BF-137490C6321D}">
      <dsp:nvSpPr>
        <dsp:cNvPr id="0" name=""/>
        <dsp:cNvSpPr/>
      </dsp:nvSpPr>
      <dsp:spPr>
        <a:xfrm>
          <a:off x="3203193" y="2352"/>
          <a:ext cx="1772015" cy="106320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Sex</a:t>
          </a:r>
        </a:p>
      </dsp:txBody>
      <dsp:txXfrm>
        <a:off x="3234333" y="33492"/>
        <a:ext cx="1709735" cy="1000929"/>
      </dsp:txXfrm>
    </dsp:sp>
    <dsp:sp modelId="{E81D9B99-DD0D-4AC0-9BC9-1237DC66FB61}">
      <dsp:nvSpPr>
        <dsp:cNvPr id="0" name=""/>
        <dsp:cNvSpPr/>
      </dsp:nvSpPr>
      <dsp:spPr>
        <a:xfrm rot="5400000">
          <a:off x="2898039" y="2175546"/>
          <a:ext cx="1324063" cy="159481"/>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A780928-E12D-4059-9969-F4F77FCDB74C}">
      <dsp:nvSpPr>
        <dsp:cNvPr id="0" name=""/>
        <dsp:cNvSpPr/>
      </dsp:nvSpPr>
      <dsp:spPr>
        <a:xfrm>
          <a:off x="3203193" y="1331364"/>
          <a:ext cx="1772015" cy="1063209"/>
        </a:xfrm>
        <a:prstGeom prst="roundRect">
          <a:avLst>
            <a:gd name="adj" fmla="val 10000"/>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Age</a:t>
          </a:r>
        </a:p>
      </dsp:txBody>
      <dsp:txXfrm>
        <a:off x="3234333" y="1362504"/>
        <a:ext cx="1709735" cy="1000929"/>
      </dsp:txXfrm>
    </dsp:sp>
    <dsp:sp modelId="{C4E33B24-AB3B-4F63-846A-79E0905D9AAE}">
      <dsp:nvSpPr>
        <dsp:cNvPr id="0" name=""/>
        <dsp:cNvSpPr/>
      </dsp:nvSpPr>
      <dsp:spPr>
        <a:xfrm rot="5400000">
          <a:off x="2898039" y="3504557"/>
          <a:ext cx="1324063" cy="159481"/>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2131452-B723-4A31-9F8D-9122C92BBFFD}">
      <dsp:nvSpPr>
        <dsp:cNvPr id="0" name=""/>
        <dsp:cNvSpPr/>
      </dsp:nvSpPr>
      <dsp:spPr>
        <a:xfrm>
          <a:off x="3203193" y="2660376"/>
          <a:ext cx="1772015" cy="1063209"/>
        </a:xfrm>
        <a:prstGeom prst="roundRect">
          <a:avLst>
            <a:gd name="adj" fmla="val 10000"/>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Height</a:t>
          </a:r>
        </a:p>
      </dsp:txBody>
      <dsp:txXfrm>
        <a:off x="3234333" y="2691516"/>
        <a:ext cx="1709735" cy="1000929"/>
      </dsp:txXfrm>
    </dsp:sp>
    <dsp:sp modelId="{F57569F7-3F5D-4A90-B833-093002EDA80B}">
      <dsp:nvSpPr>
        <dsp:cNvPr id="0" name=""/>
        <dsp:cNvSpPr/>
      </dsp:nvSpPr>
      <dsp:spPr>
        <a:xfrm>
          <a:off x="3562544" y="4169063"/>
          <a:ext cx="2351832" cy="159481"/>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4D2FF8C-C20B-4B8A-8E2F-C7EBAF51E280}">
      <dsp:nvSpPr>
        <dsp:cNvPr id="0" name=""/>
        <dsp:cNvSpPr/>
      </dsp:nvSpPr>
      <dsp:spPr>
        <a:xfrm>
          <a:off x="3203193" y="3989387"/>
          <a:ext cx="1772015" cy="1063209"/>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Ethnic Origin</a:t>
          </a:r>
        </a:p>
      </dsp:txBody>
      <dsp:txXfrm>
        <a:off x="3234333" y="4020527"/>
        <a:ext cx="1709735" cy="1000929"/>
      </dsp:txXfrm>
    </dsp:sp>
    <dsp:sp modelId="{EA06C39E-BB7D-44BB-9F85-B1457A4B3737}">
      <dsp:nvSpPr>
        <dsp:cNvPr id="0" name=""/>
        <dsp:cNvSpPr/>
      </dsp:nvSpPr>
      <dsp:spPr>
        <a:xfrm rot="16200000">
          <a:off x="5254819" y="3504557"/>
          <a:ext cx="1324063" cy="159481"/>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932A2D6-C545-4A2F-BC8A-1B1CD828CFE7}">
      <dsp:nvSpPr>
        <dsp:cNvPr id="0" name=""/>
        <dsp:cNvSpPr/>
      </dsp:nvSpPr>
      <dsp:spPr>
        <a:xfrm>
          <a:off x="5559974" y="3989387"/>
          <a:ext cx="1772015" cy="1063209"/>
        </a:xfrm>
        <a:prstGeom prst="roundRect">
          <a:avLst>
            <a:gd name="adj" fmla="val 10000"/>
          </a:avLst>
        </a:prstGeom>
        <a:solidFill>
          <a:schemeClr val="bg1">
            <a:lumMod val="8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Build</a:t>
          </a:r>
        </a:p>
      </dsp:txBody>
      <dsp:txXfrm>
        <a:off x="5591114" y="4020527"/>
        <a:ext cx="1709735" cy="1000929"/>
      </dsp:txXfrm>
    </dsp:sp>
    <dsp:sp modelId="{00853503-D2D1-4505-80E3-1D53A3C4C191}">
      <dsp:nvSpPr>
        <dsp:cNvPr id="0" name=""/>
        <dsp:cNvSpPr/>
      </dsp:nvSpPr>
      <dsp:spPr>
        <a:xfrm rot="16200000">
          <a:off x="5254819" y="2175546"/>
          <a:ext cx="1324063" cy="159481"/>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99B37F5-843E-4633-AA8D-B471BC195BEA}">
      <dsp:nvSpPr>
        <dsp:cNvPr id="0" name=""/>
        <dsp:cNvSpPr/>
      </dsp:nvSpPr>
      <dsp:spPr>
        <a:xfrm>
          <a:off x="5559974" y="2660376"/>
          <a:ext cx="1772015" cy="1063209"/>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Hairstyle (</a:t>
          </a:r>
          <a:r>
            <a:rPr lang="en-US" sz="2400" kern="1200" dirty="0" err="1">
              <a:solidFill>
                <a:schemeClr val="tx1"/>
              </a:solidFill>
            </a:rPr>
            <a:t>colour</a:t>
          </a:r>
          <a:r>
            <a:rPr lang="en-US" sz="2400" kern="1200" dirty="0">
              <a:solidFill>
                <a:schemeClr val="tx1"/>
              </a:solidFill>
            </a:rPr>
            <a:t> &amp; style)</a:t>
          </a:r>
        </a:p>
      </dsp:txBody>
      <dsp:txXfrm>
        <a:off x="5591114" y="2691516"/>
        <a:ext cx="1709735" cy="1000929"/>
      </dsp:txXfrm>
    </dsp:sp>
    <dsp:sp modelId="{59E4417D-2E83-45C6-98F7-9916DC8C2732}">
      <dsp:nvSpPr>
        <dsp:cNvPr id="0" name=""/>
        <dsp:cNvSpPr/>
      </dsp:nvSpPr>
      <dsp:spPr>
        <a:xfrm rot="16200000">
          <a:off x="5254819" y="846534"/>
          <a:ext cx="1324063" cy="159481"/>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36FFA34-A181-47EA-BB5F-9400D125A563}">
      <dsp:nvSpPr>
        <dsp:cNvPr id="0" name=""/>
        <dsp:cNvSpPr/>
      </dsp:nvSpPr>
      <dsp:spPr>
        <a:xfrm>
          <a:off x="5559974" y="1331364"/>
          <a:ext cx="1772015" cy="106320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Complexion</a:t>
          </a:r>
        </a:p>
      </dsp:txBody>
      <dsp:txXfrm>
        <a:off x="5591114" y="1362504"/>
        <a:ext cx="1709735" cy="1000929"/>
      </dsp:txXfrm>
    </dsp:sp>
    <dsp:sp modelId="{1E9B474E-3AFB-48D4-A3E5-6ED7B96FEAB3}">
      <dsp:nvSpPr>
        <dsp:cNvPr id="0" name=""/>
        <dsp:cNvSpPr/>
      </dsp:nvSpPr>
      <dsp:spPr>
        <a:xfrm>
          <a:off x="5919325" y="182028"/>
          <a:ext cx="2351832" cy="159481"/>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3DDBDCB-D852-4330-A471-0737A2D0A4B7}">
      <dsp:nvSpPr>
        <dsp:cNvPr id="0" name=""/>
        <dsp:cNvSpPr/>
      </dsp:nvSpPr>
      <dsp:spPr>
        <a:xfrm>
          <a:off x="5559974" y="2352"/>
          <a:ext cx="1772015" cy="1063209"/>
        </a:xfrm>
        <a:prstGeom prst="roundRect">
          <a:avLst>
            <a:gd name="adj" fmla="val 10000"/>
          </a:avLst>
        </a:prstGeom>
        <a:solidFill>
          <a:schemeClr val="bg1">
            <a:lumMod val="8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Distinguishing Features</a:t>
          </a:r>
        </a:p>
      </dsp:txBody>
      <dsp:txXfrm>
        <a:off x="5591114" y="33492"/>
        <a:ext cx="1709735" cy="1000929"/>
      </dsp:txXfrm>
    </dsp:sp>
    <dsp:sp modelId="{1472D522-74A3-400D-B41D-E4C4F8656901}">
      <dsp:nvSpPr>
        <dsp:cNvPr id="0" name=""/>
        <dsp:cNvSpPr/>
      </dsp:nvSpPr>
      <dsp:spPr>
        <a:xfrm rot="5400000">
          <a:off x="7611600" y="846534"/>
          <a:ext cx="1324063" cy="159481"/>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CE66F34-A18C-4E1C-8A70-F843C5258E41}">
      <dsp:nvSpPr>
        <dsp:cNvPr id="0" name=""/>
        <dsp:cNvSpPr/>
      </dsp:nvSpPr>
      <dsp:spPr>
        <a:xfrm>
          <a:off x="7916754" y="2352"/>
          <a:ext cx="1772015" cy="1063209"/>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Clothing</a:t>
          </a:r>
        </a:p>
      </dsp:txBody>
      <dsp:txXfrm>
        <a:off x="7947894" y="33492"/>
        <a:ext cx="1709735" cy="1000929"/>
      </dsp:txXfrm>
    </dsp:sp>
    <dsp:sp modelId="{231CFDB2-D211-4389-9D5A-E7A51BF52BB8}">
      <dsp:nvSpPr>
        <dsp:cNvPr id="0" name=""/>
        <dsp:cNvSpPr/>
      </dsp:nvSpPr>
      <dsp:spPr>
        <a:xfrm>
          <a:off x="7916754" y="1331364"/>
          <a:ext cx="1772015" cy="1063209"/>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Carrying anything</a:t>
          </a:r>
        </a:p>
      </dsp:txBody>
      <dsp:txXfrm>
        <a:off x="7947894" y="1362504"/>
        <a:ext cx="1709735" cy="100092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364ED-99FB-42CE-9B4D-12B33884CC47}">
      <dsp:nvSpPr>
        <dsp:cNvPr id="0" name=""/>
        <dsp:cNvSpPr/>
      </dsp:nvSpPr>
      <dsp:spPr>
        <a:xfrm rot="5400000">
          <a:off x="14102" y="1024283"/>
          <a:ext cx="1592649" cy="1927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E929B19-E5DF-47CD-9834-2E9C2E952EC9}">
      <dsp:nvSpPr>
        <dsp:cNvPr id="0" name=""/>
        <dsp:cNvSpPr/>
      </dsp:nvSpPr>
      <dsp:spPr>
        <a:xfrm>
          <a:off x="375424" y="385"/>
          <a:ext cx="2141438" cy="1284862"/>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Colour</a:t>
          </a:r>
          <a:endParaRPr lang="en-US" sz="2400" kern="1200" dirty="0">
            <a:solidFill>
              <a:schemeClr val="tx1"/>
            </a:solidFill>
          </a:endParaRPr>
        </a:p>
      </dsp:txBody>
      <dsp:txXfrm>
        <a:off x="413056" y="38017"/>
        <a:ext cx="2066174" cy="1209598"/>
      </dsp:txXfrm>
    </dsp:sp>
    <dsp:sp modelId="{7DE8B348-A856-45F0-975B-A4A5EC96F4C0}">
      <dsp:nvSpPr>
        <dsp:cNvPr id="0" name=""/>
        <dsp:cNvSpPr/>
      </dsp:nvSpPr>
      <dsp:spPr>
        <a:xfrm rot="5400000">
          <a:off x="14102" y="2630362"/>
          <a:ext cx="1592649" cy="1927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472A629-9994-4317-B025-396F1214C47A}">
      <dsp:nvSpPr>
        <dsp:cNvPr id="0" name=""/>
        <dsp:cNvSpPr/>
      </dsp:nvSpPr>
      <dsp:spPr>
        <a:xfrm>
          <a:off x="375424" y="1606464"/>
          <a:ext cx="2141438" cy="128486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Make</a:t>
          </a:r>
        </a:p>
      </dsp:txBody>
      <dsp:txXfrm>
        <a:off x="413056" y="1644096"/>
        <a:ext cx="2066174" cy="1209598"/>
      </dsp:txXfrm>
    </dsp:sp>
    <dsp:sp modelId="{A2F3B0C9-3636-4F4D-9DCD-2D13293E87D8}">
      <dsp:nvSpPr>
        <dsp:cNvPr id="0" name=""/>
        <dsp:cNvSpPr/>
      </dsp:nvSpPr>
      <dsp:spPr>
        <a:xfrm>
          <a:off x="817141" y="3433401"/>
          <a:ext cx="2834683" cy="1927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4FD1F55-0669-489F-A375-48C684D92D01}">
      <dsp:nvSpPr>
        <dsp:cNvPr id="0" name=""/>
        <dsp:cNvSpPr/>
      </dsp:nvSpPr>
      <dsp:spPr>
        <a:xfrm>
          <a:off x="375424" y="3212543"/>
          <a:ext cx="2141438" cy="128486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Model</a:t>
          </a:r>
        </a:p>
      </dsp:txBody>
      <dsp:txXfrm>
        <a:off x="413056" y="3250175"/>
        <a:ext cx="2066174" cy="1209598"/>
      </dsp:txXfrm>
    </dsp:sp>
    <dsp:sp modelId="{206CA5C9-A389-47F8-82F3-D158716A127A}">
      <dsp:nvSpPr>
        <dsp:cNvPr id="0" name=""/>
        <dsp:cNvSpPr/>
      </dsp:nvSpPr>
      <dsp:spPr>
        <a:xfrm rot="16200000">
          <a:off x="2862215" y="2630362"/>
          <a:ext cx="1592649" cy="1927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06A4E15-7224-4E1C-BE9E-39FFA4EEC72E}">
      <dsp:nvSpPr>
        <dsp:cNvPr id="0" name=""/>
        <dsp:cNvSpPr/>
      </dsp:nvSpPr>
      <dsp:spPr>
        <a:xfrm>
          <a:off x="3223537" y="3212543"/>
          <a:ext cx="2141438" cy="1284862"/>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Type (</a:t>
          </a:r>
          <a:r>
            <a:rPr lang="en-US" sz="2400" kern="1200" dirty="0" err="1">
              <a:solidFill>
                <a:schemeClr val="tx1"/>
              </a:solidFill>
            </a:rPr>
            <a:t>saloon,estate</a:t>
          </a:r>
          <a:r>
            <a:rPr lang="en-US" sz="2400" kern="1200" dirty="0">
              <a:solidFill>
                <a:schemeClr val="tx1"/>
              </a:solidFill>
            </a:rPr>
            <a:t> </a:t>
          </a:r>
          <a:r>
            <a:rPr lang="en-US" sz="2400" kern="1200" dirty="0" err="1">
              <a:solidFill>
                <a:schemeClr val="tx1"/>
              </a:solidFill>
            </a:rPr>
            <a:t>etc</a:t>
          </a:r>
          <a:r>
            <a:rPr lang="en-US" sz="2400" kern="1200" dirty="0">
              <a:solidFill>
                <a:schemeClr val="tx1"/>
              </a:solidFill>
            </a:rPr>
            <a:t>)</a:t>
          </a:r>
        </a:p>
      </dsp:txBody>
      <dsp:txXfrm>
        <a:off x="3261169" y="3250175"/>
        <a:ext cx="2066174" cy="1209598"/>
      </dsp:txXfrm>
    </dsp:sp>
    <dsp:sp modelId="{439466E8-B228-4B24-AB83-767550AD0E2D}">
      <dsp:nvSpPr>
        <dsp:cNvPr id="0" name=""/>
        <dsp:cNvSpPr/>
      </dsp:nvSpPr>
      <dsp:spPr>
        <a:xfrm rot="16200000">
          <a:off x="2862215" y="1024283"/>
          <a:ext cx="1592649" cy="19272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5B1EA01-85CB-4399-8BAF-BB3614043C1B}">
      <dsp:nvSpPr>
        <dsp:cNvPr id="0" name=""/>
        <dsp:cNvSpPr/>
      </dsp:nvSpPr>
      <dsp:spPr>
        <a:xfrm>
          <a:off x="3223537" y="1606464"/>
          <a:ext cx="2141438" cy="128486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Registration number</a:t>
          </a:r>
        </a:p>
      </dsp:txBody>
      <dsp:txXfrm>
        <a:off x="3261169" y="1644096"/>
        <a:ext cx="2066174" cy="1209598"/>
      </dsp:txXfrm>
    </dsp:sp>
    <dsp:sp modelId="{6E84726A-91CA-42A9-A0E6-BB1A8DE2315E}">
      <dsp:nvSpPr>
        <dsp:cNvPr id="0" name=""/>
        <dsp:cNvSpPr/>
      </dsp:nvSpPr>
      <dsp:spPr>
        <a:xfrm>
          <a:off x="3223537" y="385"/>
          <a:ext cx="2141438" cy="128486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Anything that makes it distinctive</a:t>
          </a:r>
        </a:p>
      </dsp:txBody>
      <dsp:txXfrm>
        <a:off x="3261169" y="38017"/>
        <a:ext cx="2066174" cy="1209598"/>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179A8-49A2-4BB1-8879-AE05EBD0BD7A}">
      <dsp:nvSpPr>
        <dsp:cNvPr id="0" name=""/>
        <dsp:cNvSpPr/>
      </dsp:nvSpPr>
      <dsp:spPr>
        <a:xfrm>
          <a:off x="5062" y="2451724"/>
          <a:ext cx="2213514" cy="1954550"/>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Officer to seize the item</a:t>
          </a:r>
        </a:p>
      </dsp:txBody>
      <dsp:txXfrm>
        <a:off x="62309" y="2508971"/>
        <a:ext cx="2099020" cy="1840056"/>
      </dsp:txXfrm>
    </dsp:sp>
    <dsp:sp modelId="{10CFDDC4-3733-4EB8-84B2-6A8C42C6B2E0}">
      <dsp:nvSpPr>
        <dsp:cNvPr id="0" name=""/>
        <dsp:cNvSpPr/>
      </dsp:nvSpPr>
      <dsp:spPr>
        <a:xfrm>
          <a:off x="2439928" y="3154524"/>
          <a:ext cx="469265" cy="54895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39928" y="3264314"/>
        <a:ext cx="328486" cy="329371"/>
      </dsp:txXfrm>
    </dsp:sp>
    <dsp:sp modelId="{3EDE5348-3D10-4ACE-AD10-006E552217EB}">
      <dsp:nvSpPr>
        <dsp:cNvPr id="0" name=""/>
        <dsp:cNvSpPr/>
      </dsp:nvSpPr>
      <dsp:spPr>
        <a:xfrm>
          <a:off x="3103982" y="2451724"/>
          <a:ext cx="2213514" cy="1954550"/>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Officer to package &amp; label the item</a:t>
          </a:r>
        </a:p>
      </dsp:txBody>
      <dsp:txXfrm>
        <a:off x="3161229" y="2508971"/>
        <a:ext cx="2099020" cy="1840056"/>
      </dsp:txXfrm>
    </dsp:sp>
    <dsp:sp modelId="{563D91FB-10DD-4DBA-B5A4-E04B23E538E6}">
      <dsp:nvSpPr>
        <dsp:cNvPr id="0" name=""/>
        <dsp:cNvSpPr/>
      </dsp:nvSpPr>
      <dsp:spPr>
        <a:xfrm>
          <a:off x="5538848" y="3154524"/>
          <a:ext cx="469265" cy="54895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5538848" y="3264314"/>
        <a:ext cx="328486" cy="329371"/>
      </dsp:txXfrm>
    </dsp:sp>
    <dsp:sp modelId="{AB733E2D-3D93-4C2E-BF08-4FC686A6640A}">
      <dsp:nvSpPr>
        <dsp:cNvPr id="0" name=""/>
        <dsp:cNvSpPr/>
      </dsp:nvSpPr>
      <dsp:spPr>
        <a:xfrm>
          <a:off x="6202902" y="2451724"/>
          <a:ext cx="2213514" cy="1954550"/>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Officer to refer to the item in the witness statement</a:t>
          </a:r>
        </a:p>
      </dsp:txBody>
      <dsp:txXfrm>
        <a:off x="6260149" y="2508971"/>
        <a:ext cx="2099020" cy="1840056"/>
      </dsp:txXfrm>
    </dsp:sp>
    <dsp:sp modelId="{FB5A6766-14A9-4E19-9EE7-A85EA5C5C81F}">
      <dsp:nvSpPr>
        <dsp:cNvPr id="0" name=""/>
        <dsp:cNvSpPr/>
      </dsp:nvSpPr>
      <dsp:spPr>
        <a:xfrm>
          <a:off x="8637767" y="3154524"/>
          <a:ext cx="469265" cy="54895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37767" y="3264314"/>
        <a:ext cx="328486" cy="329371"/>
      </dsp:txXfrm>
    </dsp:sp>
    <dsp:sp modelId="{74FBB3D4-4FAC-42CD-B4F5-57729F11444C}">
      <dsp:nvSpPr>
        <dsp:cNvPr id="0" name=""/>
        <dsp:cNvSpPr/>
      </dsp:nvSpPr>
      <dsp:spPr>
        <a:xfrm>
          <a:off x="9301822" y="2451724"/>
          <a:ext cx="2213514" cy="1954550"/>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Item produced by the witness is the WITNESSES exhibit &amp; should be specified in the statement</a:t>
          </a:r>
        </a:p>
      </dsp:txBody>
      <dsp:txXfrm>
        <a:off x="9359069" y="2508971"/>
        <a:ext cx="2099020" cy="1840056"/>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4F6F2-FA09-43B1-84E3-DD8CFE2D0ECB}">
      <dsp:nvSpPr>
        <dsp:cNvPr id="0" name=""/>
        <dsp:cNvSpPr/>
      </dsp:nvSpPr>
      <dsp:spPr>
        <a:xfrm>
          <a:off x="1567" y="313796"/>
          <a:ext cx="3992562" cy="4791074"/>
        </a:xfrm>
        <a:prstGeom prst="roundRect">
          <a:avLst>
            <a:gd name="adj" fmla="val 5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endParaRPr lang="en-US" sz="4500" kern="1200" dirty="0"/>
        </a:p>
      </dsp:txBody>
      <dsp:txXfrm rot="16200000">
        <a:off x="-1563516" y="1878880"/>
        <a:ext cx="3928681" cy="798512"/>
      </dsp:txXfrm>
    </dsp:sp>
    <dsp:sp modelId="{0DD7AE5D-000F-4768-A31B-B126A48198C3}">
      <dsp:nvSpPr>
        <dsp:cNvPr id="0" name=""/>
        <dsp:cNvSpPr/>
      </dsp:nvSpPr>
      <dsp:spPr>
        <a:xfrm>
          <a:off x="800080" y="313796"/>
          <a:ext cx="2974459" cy="479107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If you have reason to suspect a person may have committed the offence before you take the witness statement, you must not treat them as a witness and must interview them under caution</a:t>
          </a:r>
        </a:p>
      </dsp:txBody>
      <dsp:txXfrm>
        <a:off x="800080" y="313796"/>
        <a:ext cx="2974459" cy="4791074"/>
      </dsp:txXfrm>
    </dsp:sp>
    <dsp:sp modelId="{09130A4C-173F-4082-9001-93F2B80D14BD}">
      <dsp:nvSpPr>
        <dsp:cNvPr id="0" name=""/>
        <dsp:cNvSpPr/>
      </dsp:nvSpPr>
      <dsp:spPr>
        <a:xfrm>
          <a:off x="4133869" y="313796"/>
          <a:ext cx="3992562" cy="4791074"/>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endParaRPr lang="en-US" sz="4500" kern="1200" dirty="0"/>
        </a:p>
      </dsp:txBody>
      <dsp:txXfrm rot="16200000">
        <a:off x="2568785" y="1878880"/>
        <a:ext cx="3928681" cy="798512"/>
      </dsp:txXfrm>
    </dsp:sp>
    <dsp:sp modelId="{2FD37203-4FCD-4316-B2F1-8832BAF9AB9C}">
      <dsp:nvSpPr>
        <dsp:cNvPr id="0" name=""/>
        <dsp:cNvSpPr/>
      </dsp:nvSpPr>
      <dsp:spPr>
        <a:xfrm rot="5400000">
          <a:off x="3801851" y="4120803"/>
          <a:ext cx="703962" cy="598884"/>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0EE8AF3-5BB4-4352-904B-5510BCC55492}">
      <dsp:nvSpPr>
        <dsp:cNvPr id="0" name=""/>
        <dsp:cNvSpPr/>
      </dsp:nvSpPr>
      <dsp:spPr>
        <a:xfrm>
          <a:off x="4932382" y="313796"/>
          <a:ext cx="2974459" cy="479107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If a witness becomes a potential suspect in the course of you taking a witness statement, you must stop and offer to interview under caution</a:t>
          </a:r>
        </a:p>
      </dsp:txBody>
      <dsp:txXfrm>
        <a:off x="4932382" y="313796"/>
        <a:ext cx="2974459" cy="4791074"/>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446EC5-1E8C-429B-AC3A-EF476D11B3E1}">
      <dsp:nvSpPr>
        <dsp:cNvPr id="0" name=""/>
        <dsp:cNvSpPr/>
      </dsp:nvSpPr>
      <dsp:spPr>
        <a:xfrm>
          <a:off x="0" y="804030"/>
          <a:ext cx="3541293" cy="2124776"/>
        </a:xfrm>
        <a:prstGeom prst="rect">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Offer the victim a chance to provide a VPS at the time they provide their evidential statement/video interview</a:t>
          </a:r>
        </a:p>
      </dsp:txBody>
      <dsp:txXfrm>
        <a:off x="0" y="804030"/>
        <a:ext cx="3541293" cy="2124776"/>
      </dsp:txXfrm>
    </dsp:sp>
    <dsp:sp modelId="{08A1D54C-A5B6-4B30-AF7B-7E5562526261}">
      <dsp:nvSpPr>
        <dsp:cNvPr id="0" name=""/>
        <dsp:cNvSpPr/>
      </dsp:nvSpPr>
      <dsp:spPr>
        <a:xfrm>
          <a:off x="3895422" y="804030"/>
          <a:ext cx="3541293" cy="2124776"/>
        </a:xfrm>
        <a:prstGeom prst="rect">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it isn’t appropriate to take the VPS at that time then arrangements should be made to take it prior to any court proceedings</a:t>
          </a:r>
        </a:p>
      </dsp:txBody>
      <dsp:txXfrm>
        <a:off x="3895422" y="804030"/>
        <a:ext cx="3541293" cy="2124776"/>
      </dsp:txXfrm>
    </dsp:sp>
    <dsp:sp modelId="{3A739A3D-BF8D-4D27-9822-4A24A2653BC6}">
      <dsp:nvSpPr>
        <dsp:cNvPr id="0" name=""/>
        <dsp:cNvSpPr/>
      </dsp:nvSpPr>
      <dsp:spPr>
        <a:xfrm>
          <a:off x="7790845" y="804030"/>
          <a:ext cx="3541293" cy="2124776"/>
        </a:xfrm>
        <a:prstGeom prst="rect">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Take the VPS by ruling off at the end of their evidential statement then write…….</a:t>
          </a:r>
        </a:p>
      </dsp:txBody>
      <dsp:txXfrm>
        <a:off x="7790845" y="804030"/>
        <a:ext cx="3541293" cy="2124776"/>
      </dsp:txXfrm>
    </dsp:sp>
    <dsp:sp modelId="{19B5EEAB-16FD-470D-9D5E-2A5B866ED9E2}">
      <dsp:nvSpPr>
        <dsp:cNvPr id="0" name=""/>
        <dsp:cNvSpPr/>
      </dsp:nvSpPr>
      <dsp:spPr>
        <a:xfrm>
          <a:off x="1947711" y="3282936"/>
          <a:ext cx="3541293" cy="2124776"/>
        </a:xfrm>
        <a:prstGeom prst="rect">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“The Victim Personal Statement Scheme has been explained to me &amp; the following is what I wish to say in regards to this matter”</a:t>
          </a:r>
        </a:p>
      </dsp:txBody>
      <dsp:txXfrm>
        <a:off x="1947711" y="3282936"/>
        <a:ext cx="3541293" cy="2124776"/>
      </dsp:txXfrm>
    </dsp:sp>
    <dsp:sp modelId="{BF202AF9-5DE4-4545-922B-3884C5858232}">
      <dsp:nvSpPr>
        <dsp:cNvPr id="0" name=""/>
        <dsp:cNvSpPr/>
      </dsp:nvSpPr>
      <dsp:spPr>
        <a:xfrm>
          <a:off x="5843134" y="3282936"/>
          <a:ext cx="3541293" cy="2124776"/>
        </a:xfrm>
        <a:prstGeom prst="rect">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Alternatively the VPS can be written as a separate statement or video recorded</a:t>
          </a:r>
        </a:p>
      </dsp:txBody>
      <dsp:txXfrm>
        <a:off x="5843134" y="3282936"/>
        <a:ext cx="3541293" cy="2124776"/>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1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0.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DE60466-668A-424F-A883-39D3FE6D8360}" type="datetimeFigureOut">
              <a:rPr lang="en-GB" smtClean="0"/>
              <a:t>07/07/2023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CAD61C-E082-4FA3-A70A-9BC8B978E894}" type="slidenum">
              <a:rPr lang="en-GB" smtClean="0"/>
              <a:t>‹#›</a:t>
            </a:fld>
            <a:endParaRPr lang="en-GB"/>
          </a:p>
        </p:txBody>
      </p:sp>
    </p:spTree>
    <p:extLst>
      <p:ext uri="{BB962C8B-B14F-4D97-AF65-F5344CB8AC3E}">
        <p14:creationId xmlns:p14="http://schemas.microsoft.com/office/powerpoint/2010/main" val="152005385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7BF55D-5DF8-4B54-9709-C1F50A046316}" type="datetimeFigureOut">
              <a:rPr lang="en-GB" smtClean="0"/>
              <a:t>07/07/2023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779756-0621-4B22-8656-6E8645E497B5}" type="slidenum">
              <a:rPr lang="en-GB" smtClean="0"/>
              <a:t>‹#›</a:t>
            </a:fld>
            <a:endParaRPr lang="en-GB"/>
          </a:p>
        </p:txBody>
      </p:sp>
    </p:spTree>
    <p:extLst>
      <p:ext uri="{BB962C8B-B14F-4D97-AF65-F5344CB8AC3E}">
        <p14:creationId xmlns:p14="http://schemas.microsoft.com/office/powerpoint/2010/main" val="389250928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a vulnerable witness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special measures that can be applied to assist individuals.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elements of a structured statement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1</a:t>
            </a:fld>
            <a:endParaRPr lang="en-GB"/>
          </a:p>
        </p:txBody>
      </p:sp>
    </p:spTree>
    <p:extLst>
      <p:ext uri="{BB962C8B-B14F-4D97-AF65-F5344CB8AC3E}">
        <p14:creationId xmlns:p14="http://schemas.microsoft.com/office/powerpoint/2010/main" val="430499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0779756-0621-4B22-8656-6E8645E497B5}" type="slidenum">
              <a:rPr lang="en-GB" smtClean="0"/>
              <a:t>2</a:t>
            </a:fld>
            <a:endParaRPr lang="en-GB"/>
          </a:p>
        </p:txBody>
      </p:sp>
    </p:spTree>
    <p:extLst>
      <p:ext uri="{BB962C8B-B14F-4D97-AF65-F5344CB8AC3E}">
        <p14:creationId xmlns:p14="http://schemas.microsoft.com/office/powerpoint/2010/main" val="1258022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a:t>
            </a:r>
            <a:r>
              <a:rPr lang="en-GB" b="1" baseline="0" dirty="0"/>
              <a:t> – Why do you think interviewers need to know about memory?</a:t>
            </a:r>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3</a:t>
            </a:fld>
            <a:endParaRPr lang="en-GB"/>
          </a:p>
        </p:txBody>
      </p:sp>
    </p:spTree>
    <p:extLst>
      <p:ext uri="{BB962C8B-B14F-4D97-AF65-F5344CB8AC3E}">
        <p14:creationId xmlns:p14="http://schemas.microsoft.com/office/powerpoint/2010/main" val="3493685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https://youtu.be/ubNF9QNEQLA</a:t>
            </a:r>
          </a:p>
        </p:txBody>
      </p:sp>
      <p:sp>
        <p:nvSpPr>
          <p:cNvPr id="4" name="Slide Number Placeholder 3"/>
          <p:cNvSpPr>
            <a:spLocks noGrp="1"/>
          </p:cNvSpPr>
          <p:nvPr>
            <p:ph type="sldNum" sz="quarter" idx="10"/>
          </p:nvPr>
        </p:nvSpPr>
        <p:spPr/>
        <p:txBody>
          <a:bodyPr/>
          <a:lstStyle/>
          <a:p>
            <a:fld id="{20779756-0621-4B22-8656-6E8645E497B5}" type="slidenum">
              <a:rPr lang="en-GB" smtClean="0"/>
              <a:t>4</a:t>
            </a:fld>
            <a:endParaRPr lang="en-GB"/>
          </a:p>
        </p:txBody>
      </p:sp>
    </p:spTree>
    <p:extLst>
      <p:ext uri="{BB962C8B-B14F-4D97-AF65-F5344CB8AC3E}">
        <p14:creationId xmlns:p14="http://schemas.microsoft.com/office/powerpoint/2010/main" val="2076346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do you know about memory?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Memory is “ the faculty by which the mind stores and remembers information”</a:t>
            </a:r>
          </a:p>
          <a:p>
            <a:r>
              <a:rPr lang="en-GB" sz="1100" dirty="0">
                <a:latin typeface="Arial" panose="020B0604020202020204" pitchFamily="34" charset="0"/>
                <a:cs typeface="Arial" panose="020B0604020202020204" pitchFamily="34" charset="0"/>
              </a:rPr>
              <a:t>An accepted theory proposes that there are 3 stages to memory.</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Sensory Memory – this is where information is held momentarily</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Short Term Memory – this is the active memory and information is held here for 20/30 seconds</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Long Term Memory – this is where the information is stored.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interviewers we are interested in the </a:t>
            </a:r>
            <a:r>
              <a:rPr lang="en-GB" sz="1100" b="1" dirty="0">
                <a:latin typeface="Arial" panose="020B0604020202020204" pitchFamily="34" charset="0"/>
                <a:cs typeface="Arial" panose="020B0604020202020204" pitchFamily="34" charset="0"/>
              </a:rPr>
              <a:t>Long Term Memory </a:t>
            </a:r>
            <a:r>
              <a:rPr lang="en-GB" sz="1100" dirty="0">
                <a:latin typeface="Arial" panose="020B0604020202020204" pitchFamily="34" charset="0"/>
                <a:cs typeface="Arial" panose="020B0604020202020204" pitchFamily="34" charset="0"/>
              </a:rPr>
              <a:t>and recall of Information by a Witness or Victim</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5</a:t>
            </a:fld>
            <a:endParaRPr lang="en-GB"/>
          </a:p>
        </p:txBody>
      </p:sp>
    </p:spTree>
    <p:extLst>
      <p:ext uri="{BB962C8B-B14F-4D97-AF65-F5344CB8AC3E}">
        <p14:creationId xmlns:p14="http://schemas.microsoft.com/office/powerpoint/2010/main" val="1055297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6</a:t>
            </a:fld>
            <a:endParaRPr lang="en-GB"/>
          </a:p>
        </p:txBody>
      </p:sp>
    </p:spTree>
    <p:extLst>
      <p:ext uri="{BB962C8B-B14F-4D97-AF65-F5344CB8AC3E}">
        <p14:creationId xmlns:p14="http://schemas.microsoft.com/office/powerpoint/2010/main" val="3999053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There are two documents which are of significance here:</a:t>
            </a:r>
          </a:p>
          <a:p>
            <a:endParaRPr lang="en-GB" sz="1100" dirty="0">
              <a:latin typeface="Arial" panose="020B0604020202020204" pitchFamily="34" charset="0"/>
              <a:cs typeface="Arial" panose="020B0604020202020204" pitchFamily="34" charset="0"/>
            </a:endParaRPr>
          </a:p>
          <a:p>
            <a:pPr marL="228600" indent="-228600">
              <a:buFont typeface="+mj-lt"/>
              <a:buAutoNum type="arabicPeriod"/>
            </a:pPr>
            <a:r>
              <a:rPr lang="en-GB" sz="1100" dirty="0">
                <a:latin typeface="Arial" panose="020B0604020202020204" pitchFamily="34" charset="0"/>
                <a:cs typeface="Arial" panose="020B0604020202020204" pitchFamily="34" charset="0"/>
              </a:rPr>
              <a:t>Achieving Best Evidence (2022) </a:t>
            </a:r>
          </a:p>
          <a:p>
            <a:pPr marL="228600" indent="-228600">
              <a:buFont typeface="+mj-lt"/>
              <a:buAutoNum type="arabicPeriod"/>
            </a:pPr>
            <a:r>
              <a:rPr lang="en-GB" sz="1100" dirty="0">
                <a:latin typeface="Arial" panose="020B0604020202020204" pitchFamily="34" charset="0"/>
                <a:cs typeface="Arial" panose="020B0604020202020204" pitchFamily="34" charset="0"/>
              </a:rPr>
              <a:t>The Victims Code (2014) https://www.gov.uk/government/publications/the-code-of-practice-for-victims-of-crime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a:t>
            </a:r>
            <a:r>
              <a:rPr lang="en-GB" sz="1100" dirty="0" err="1">
                <a:latin typeface="Arial" panose="020B0604020202020204" pitchFamily="34" charset="0"/>
                <a:cs typeface="Arial" panose="020B0604020202020204" pitchFamily="34" charset="0"/>
              </a:rPr>
              <a:t>toi</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mpress</a:t>
            </a:r>
            <a:r>
              <a:rPr lang="en-GB" sz="1100" baseline="0" dirty="0">
                <a:latin typeface="Arial" panose="020B0604020202020204" pitchFamily="34" charset="0"/>
                <a:cs typeface="Arial" panose="020B0604020202020204" pitchFamily="34" charset="0"/>
              </a:rPr>
              <a:t> if interviewee is unable to remember NOT to guess or fabricate and NOT to lead witness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6559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8</a:t>
            </a:fld>
            <a:endParaRPr lang="en-GB"/>
          </a:p>
        </p:txBody>
      </p:sp>
    </p:spTree>
    <p:extLst>
      <p:ext uri="{BB962C8B-B14F-4D97-AF65-F5344CB8AC3E}">
        <p14:creationId xmlns:p14="http://schemas.microsoft.com/office/powerpoint/2010/main" val="34965545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why do you think that witnesses give less information about the accused when there is a physical injury?</a:t>
            </a:r>
          </a:p>
        </p:txBody>
      </p:sp>
      <p:sp>
        <p:nvSpPr>
          <p:cNvPr id="4" name="Slide Number Placeholder 3"/>
          <p:cNvSpPr>
            <a:spLocks noGrp="1"/>
          </p:cNvSpPr>
          <p:nvPr>
            <p:ph type="sldNum" sz="quarter" idx="10"/>
          </p:nvPr>
        </p:nvSpPr>
        <p:spPr/>
        <p:txBody>
          <a:bodyPr/>
          <a:lstStyle/>
          <a:p>
            <a:fld id="{20779756-0621-4B22-8656-6E8645E497B5}" type="slidenum">
              <a:rPr lang="en-GB" smtClean="0"/>
              <a:t>9</a:t>
            </a:fld>
            <a:endParaRPr lang="en-GB"/>
          </a:p>
        </p:txBody>
      </p:sp>
    </p:spTree>
    <p:extLst>
      <p:ext uri="{BB962C8B-B14F-4D97-AF65-F5344CB8AC3E}">
        <p14:creationId xmlns:p14="http://schemas.microsoft.com/office/powerpoint/2010/main" val="654175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Avoid the witness being prompted by a carer/</a:t>
            </a:r>
            <a:r>
              <a:rPr lang="en-GB" sz="1100" baseline="0" dirty="0">
                <a:latin typeface="Arial" panose="020B0604020202020204" pitchFamily="34" charset="0"/>
                <a:cs typeface="Arial" panose="020B0604020202020204" pitchFamily="34" charset="0"/>
              </a:rPr>
              <a:t> parent</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Group work; Trainer to split class into 5 groups, allocate each group a topic area;</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Media</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Police</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Discussions with other witnesses</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Parents/carers</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Social media</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Ask each group to discuss how this can affect each witness</a:t>
            </a:r>
          </a:p>
          <a:p>
            <a:endParaRPr lang="en-GB" sz="1100"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Any questions so far?</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10</a:t>
            </a:fld>
            <a:endParaRPr lang="en-GB"/>
          </a:p>
        </p:txBody>
      </p:sp>
    </p:spTree>
    <p:extLst>
      <p:ext uri="{BB962C8B-B14F-4D97-AF65-F5344CB8AC3E}">
        <p14:creationId xmlns:p14="http://schemas.microsoft.com/office/powerpoint/2010/main" val="21835024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provide ABE handout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police will decide whether to ask you to provide a statement and become a prosecution witness. Making a statement is voluntary although you may still be</a:t>
            </a:r>
          </a:p>
          <a:p>
            <a:r>
              <a:rPr lang="en-GB" sz="1100" dirty="0">
                <a:latin typeface="Arial" panose="020B0604020202020204" pitchFamily="34" charset="0"/>
                <a:cs typeface="Arial" panose="020B0604020202020204" pitchFamily="34" charset="0"/>
              </a:rPr>
              <a:t>asked to give evidence if you do not make one.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However, their evidence is key to our prosecution. Additionally, this may be their first contact with a Police Officer in their lifetime.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Therefore, we need to show empathy and ensure we manage the encounter as best as can be possible.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Go back to the GRRR principles.</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11</a:t>
            </a:fld>
            <a:endParaRPr lang="en-GB"/>
          </a:p>
        </p:txBody>
      </p:sp>
    </p:spTree>
    <p:extLst>
      <p:ext uri="{BB962C8B-B14F-4D97-AF65-F5344CB8AC3E}">
        <p14:creationId xmlns:p14="http://schemas.microsoft.com/office/powerpoint/2010/main" val="25792431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advise students</a:t>
            </a:r>
            <a:r>
              <a:rPr lang="en-GB" sz="1100" baseline="0" dirty="0">
                <a:latin typeface="Arial" panose="020B0604020202020204" pitchFamily="34" charset="0"/>
                <a:cs typeface="Arial" panose="020B0604020202020204" pitchFamily="34" charset="0"/>
              </a:rPr>
              <a:t> interviewee’s will deviate and to keep them ‘on point’ and relevant</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Trainer to supply 4 phases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12</a:t>
            </a:fld>
            <a:endParaRPr lang="en-GB"/>
          </a:p>
        </p:txBody>
      </p:sp>
    </p:spTree>
    <p:extLst>
      <p:ext uri="{BB962C8B-B14F-4D97-AF65-F5344CB8AC3E}">
        <p14:creationId xmlns:p14="http://schemas.microsoft.com/office/powerpoint/2010/main" val="20358160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13</a:t>
            </a:fld>
            <a:endParaRPr lang="en-GB"/>
          </a:p>
        </p:txBody>
      </p:sp>
    </p:spTree>
    <p:extLst>
      <p:ext uri="{BB962C8B-B14F-4D97-AF65-F5344CB8AC3E}">
        <p14:creationId xmlns:p14="http://schemas.microsoft.com/office/powerpoint/2010/main" val="880545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significant omissions?</a:t>
            </a:r>
          </a:p>
          <a:p>
            <a:r>
              <a:rPr lang="en-GB" b="1" dirty="0"/>
              <a:t>QTS – how can they affect the investigation?</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14</a:t>
            </a:fld>
            <a:endParaRPr lang="en-GB"/>
          </a:p>
        </p:txBody>
      </p:sp>
    </p:spTree>
    <p:extLst>
      <p:ext uri="{BB962C8B-B14F-4D97-AF65-F5344CB8AC3E}">
        <p14:creationId xmlns:p14="http://schemas.microsoft.com/office/powerpoint/2010/main" val="1974700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discuss the reasons for inconsistencies;</a:t>
            </a:r>
          </a:p>
          <a:p>
            <a:r>
              <a:rPr lang="en-GB" sz="1100" dirty="0">
                <a:latin typeface="Arial" panose="020B0604020202020204" pitchFamily="34" charset="0"/>
                <a:cs typeface="Arial" panose="020B0604020202020204" pitchFamily="34" charset="0"/>
              </a:rPr>
              <a:t>Fabrication</a:t>
            </a:r>
          </a:p>
          <a:p>
            <a:r>
              <a:rPr lang="en-GB" sz="1100" dirty="0">
                <a:latin typeface="Arial" panose="020B0604020202020204" pitchFamily="34" charset="0"/>
                <a:cs typeface="Arial" panose="020B0604020202020204" pitchFamily="34" charset="0"/>
              </a:rPr>
              <a:t>Genuine mistakes</a:t>
            </a:r>
          </a:p>
          <a:p>
            <a:r>
              <a:rPr lang="en-GB" sz="1100" dirty="0">
                <a:latin typeface="Arial" panose="020B0604020202020204" pitchFamily="34" charset="0"/>
                <a:cs typeface="Arial" panose="020B0604020202020204" pitchFamily="34" charset="0"/>
              </a:rPr>
              <a:t>Memory recall</a:t>
            </a:r>
          </a:p>
          <a:p>
            <a:r>
              <a:rPr lang="en-GB" sz="1100" dirty="0">
                <a:latin typeface="Arial" panose="020B0604020202020204" pitchFamily="34" charset="0"/>
                <a:cs typeface="Arial" panose="020B0604020202020204" pitchFamily="34" charset="0"/>
              </a:rPr>
              <a:t>exaggeration</a:t>
            </a:r>
          </a:p>
        </p:txBody>
      </p:sp>
      <p:sp>
        <p:nvSpPr>
          <p:cNvPr id="4" name="Slide Number Placeholder 3"/>
          <p:cNvSpPr>
            <a:spLocks noGrp="1"/>
          </p:cNvSpPr>
          <p:nvPr>
            <p:ph type="sldNum" sz="quarter" idx="10"/>
          </p:nvPr>
        </p:nvSpPr>
        <p:spPr/>
        <p:txBody>
          <a:bodyPr/>
          <a:lstStyle/>
          <a:p>
            <a:fld id="{20779756-0621-4B22-8656-6E8645E497B5}" type="slidenum">
              <a:rPr lang="en-GB" smtClean="0"/>
              <a:t>15</a:t>
            </a:fld>
            <a:endParaRPr lang="en-GB"/>
          </a:p>
        </p:txBody>
      </p:sp>
    </p:spTree>
    <p:extLst>
      <p:ext uri="{BB962C8B-B14F-4D97-AF65-F5344CB8AC3E}">
        <p14:creationId xmlns:p14="http://schemas.microsoft.com/office/powerpoint/2010/main" val="937593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the main considerations you need to make when interviewing a witness/victim?</a:t>
            </a:r>
          </a:p>
        </p:txBody>
      </p:sp>
      <p:sp>
        <p:nvSpPr>
          <p:cNvPr id="4" name="Slide Number Placeholder 3"/>
          <p:cNvSpPr>
            <a:spLocks noGrp="1"/>
          </p:cNvSpPr>
          <p:nvPr>
            <p:ph type="sldNum" sz="quarter" idx="10"/>
          </p:nvPr>
        </p:nvSpPr>
        <p:spPr/>
        <p:txBody>
          <a:bodyPr/>
          <a:lstStyle/>
          <a:p>
            <a:fld id="{20779756-0621-4B22-8656-6E8645E497B5}" type="slidenum">
              <a:rPr lang="en-GB" smtClean="0"/>
              <a:t>16</a:t>
            </a:fld>
            <a:endParaRPr lang="en-GB"/>
          </a:p>
        </p:txBody>
      </p:sp>
    </p:spTree>
    <p:extLst>
      <p:ext uri="{BB962C8B-B14F-4D97-AF65-F5344CB8AC3E}">
        <p14:creationId xmlns:p14="http://schemas.microsoft.com/office/powerpoint/2010/main" val="3582077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other persons would you consider having present in the interview?</a:t>
            </a:r>
          </a:p>
        </p:txBody>
      </p:sp>
      <p:sp>
        <p:nvSpPr>
          <p:cNvPr id="4" name="Slide Number Placeholder 3"/>
          <p:cNvSpPr>
            <a:spLocks noGrp="1"/>
          </p:cNvSpPr>
          <p:nvPr>
            <p:ph type="sldNum" sz="quarter" idx="10"/>
          </p:nvPr>
        </p:nvSpPr>
        <p:spPr/>
        <p:txBody>
          <a:bodyPr/>
          <a:lstStyle/>
          <a:p>
            <a:fld id="{20779756-0621-4B22-8656-6E8645E497B5}" type="slidenum">
              <a:rPr lang="en-GB" smtClean="0"/>
              <a:t>17</a:t>
            </a:fld>
            <a:endParaRPr lang="en-GB"/>
          </a:p>
        </p:txBody>
      </p:sp>
    </p:spTree>
    <p:extLst>
      <p:ext uri="{BB962C8B-B14F-4D97-AF65-F5344CB8AC3E}">
        <p14:creationId xmlns:p14="http://schemas.microsoft.com/office/powerpoint/2010/main" val="10894862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Taking a witness statement from someone who does not speak English as their first language.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1211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19</a:t>
            </a:fld>
            <a:endParaRPr lang="en-GB"/>
          </a:p>
        </p:txBody>
      </p:sp>
    </p:spTree>
    <p:extLst>
      <p:ext uri="{BB962C8B-B14F-4D97-AF65-F5344CB8AC3E}">
        <p14:creationId xmlns:p14="http://schemas.microsoft.com/office/powerpoint/2010/main" val="8523276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Witness supporters are there for moral support, they are</a:t>
            </a:r>
            <a:r>
              <a:rPr lang="en-GB" sz="1800" b="1" dirty="0">
                <a:effectLst/>
                <a:latin typeface="Calibri" panose="020F0502020204030204" pitchFamily="34" charset="0"/>
                <a:ea typeface="Calibri" panose="020F0502020204030204" pitchFamily="34" charset="0"/>
              </a:rPr>
              <a:t> NOT</a:t>
            </a:r>
            <a:r>
              <a:rPr lang="en-GB" sz="1800" dirty="0">
                <a:effectLst/>
                <a:latin typeface="Calibri" panose="020F0502020204030204" pitchFamily="34" charset="0"/>
                <a:ea typeface="Calibri" panose="020F0502020204030204" pitchFamily="34" charset="0"/>
              </a:rPr>
              <a:t> to be used to aid or facilitate communication. The witness supporter’s presence during the interview will be at the witness’s request not the interviewer’s (unless the individual is a co-witness then that would not be permitted for obvious reasons).  A registered intermediary (a special measure) must be used where communication with a witness is difficult - whether that relates to a child or an adult with vulnerabilities (links to S16 YJCEA).  Children or adults with vulnerabilities </a:t>
            </a:r>
            <a:r>
              <a:rPr lang="en-GB" sz="1800" b="1" dirty="0">
                <a:effectLst/>
                <a:latin typeface="Calibri" panose="020F0502020204030204" pitchFamily="34" charset="0"/>
                <a:ea typeface="Calibri" panose="020F0502020204030204" pitchFamily="34" charset="0"/>
              </a:rPr>
              <a:t>do not</a:t>
            </a:r>
            <a:r>
              <a:rPr lang="en-GB" sz="1800" dirty="0">
                <a:effectLst/>
                <a:latin typeface="Calibri" panose="020F0502020204030204" pitchFamily="34" charset="0"/>
                <a:ea typeface="Calibri" panose="020F0502020204030204" pitchFamily="34" charset="0"/>
              </a:rPr>
              <a:t> </a:t>
            </a:r>
            <a:r>
              <a:rPr lang="en-GB" sz="1800" b="1" dirty="0">
                <a:effectLst/>
                <a:latin typeface="Calibri" panose="020F0502020204030204" pitchFamily="34" charset="0"/>
                <a:ea typeface="Calibri" panose="020F0502020204030204" pitchFamily="34" charset="0"/>
              </a:rPr>
              <a:t>need</a:t>
            </a:r>
            <a:r>
              <a:rPr lang="en-GB" sz="1800" dirty="0">
                <a:effectLst/>
                <a:latin typeface="Calibri" panose="020F0502020204030204" pitchFamily="34" charset="0"/>
                <a:ea typeface="Calibri" panose="020F0502020204030204" pitchFamily="34" charset="0"/>
              </a:rPr>
              <a:t> a parent / carer/ or guardian with them during the interview – in fact in some circumstances its better if they are not. The registered intermediary should be the only person who facilitates communication during a video recorded interview. The intermediary will conduct an assessment of the witness, prior to any interview taking place.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57812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There are two documents which are of significance here, Achieving Best Evidence (2022) and The Victims Code (2020) https://www.gov.uk/government/publications/the-code-of-practice-for-victims-of-crime </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The new Code of Practice for Victims of Crime came into force on 1</a:t>
            </a:r>
            <a:r>
              <a:rPr lang="en-GB" sz="1100" baseline="30000" dirty="0">
                <a:latin typeface="Arial" panose="020B0604020202020204" pitchFamily="34" charset="0"/>
                <a:cs typeface="Arial" panose="020B0604020202020204" pitchFamily="34" charset="0"/>
              </a:rPr>
              <a:t>st</a:t>
            </a:r>
            <a:r>
              <a:rPr lang="en-GB" sz="1100" baseline="0" dirty="0">
                <a:latin typeface="Arial" panose="020B0604020202020204" pitchFamily="34" charset="0"/>
                <a:cs typeface="Arial" panose="020B0604020202020204" pitchFamily="34" charset="0"/>
              </a:rPr>
              <a:t> April 2021 and sets out the services and a minimum standard for these services that must be provided to victims of crime by the police and other organisations working within the criminal justice system.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Victims’ Code is a statutory document which sets out the services and information victims of crime are entitled to from criminal justice agencies — like the police and courts — from the moment they report a crime to the end of the trial.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main aims are to inform &amp; protect victims of crime &amp; their families,</a:t>
            </a:r>
            <a:r>
              <a:rPr lang="en-GB" sz="1100" baseline="0" dirty="0">
                <a:latin typeface="Arial" panose="020B0604020202020204" pitchFamily="34" charset="0"/>
                <a:cs typeface="Arial" panose="020B0604020202020204" pitchFamily="34" charset="0"/>
              </a:rPr>
              <a:t> to ensure they receive appropriate support, to put victims at the heart of the criminal justice system</a:t>
            </a:r>
          </a:p>
          <a:p>
            <a:endParaRPr lang="en-GB" sz="1100" baseline="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revised Code outlines twelve clearly defined rights for victims. – </a:t>
            </a:r>
          </a:p>
          <a:p>
            <a:pPr marL="228600" indent="-228600">
              <a:buAutoNum type="arabicPeriod"/>
            </a:pPr>
            <a:r>
              <a:rPr lang="en-GB" sz="1100" dirty="0">
                <a:latin typeface="Arial" panose="020B0604020202020204" pitchFamily="34" charset="0"/>
                <a:cs typeface="Arial" panose="020B0604020202020204" pitchFamily="34" charset="0"/>
              </a:rPr>
              <a:t>To be able to understand &amp; to be understood</a:t>
            </a:r>
          </a:p>
          <a:p>
            <a:pPr marL="228600" indent="-228600">
              <a:buAutoNum type="arabicPeriod"/>
            </a:pPr>
            <a:r>
              <a:rPr lang="en-GB" sz="1100" dirty="0">
                <a:latin typeface="Arial" panose="020B0604020202020204" pitchFamily="34" charset="0"/>
                <a:cs typeface="Arial" panose="020B0604020202020204" pitchFamily="34" charset="0"/>
              </a:rPr>
              <a:t>To have the details of the crime recorded without unjustified delay</a:t>
            </a:r>
          </a:p>
          <a:p>
            <a:pPr marL="228600" indent="-228600">
              <a:buAutoNum type="arabicPeriod"/>
            </a:pPr>
            <a:r>
              <a:rPr lang="en-GB" sz="1100" dirty="0">
                <a:latin typeface="Arial" panose="020B0604020202020204" pitchFamily="34" charset="0"/>
                <a:cs typeface="Arial" panose="020B0604020202020204" pitchFamily="34" charset="0"/>
              </a:rPr>
              <a:t>To be provided with information when reporting the crime</a:t>
            </a:r>
          </a:p>
          <a:p>
            <a:pPr marL="228600" indent="-228600">
              <a:buAutoNum type="arabicPeriod"/>
            </a:pPr>
            <a:r>
              <a:rPr lang="en-GB" sz="1100" dirty="0">
                <a:latin typeface="Arial" panose="020B0604020202020204" pitchFamily="34" charset="0"/>
                <a:cs typeface="Arial" panose="020B0604020202020204" pitchFamily="34" charset="0"/>
              </a:rPr>
              <a:t>To be referred</a:t>
            </a:r>
            <a:r>
              <a:rPr lang="en-GB" sz="1100" baseline="0" dirty="0">
                <a:latin typeface="Arial" panose="020B0604020202020204" pitchFamily="34" charset="0"/>
                <a:cs typeface="Arial" panose="020B0604020202020204" pitchFamily="34" charset="0"/>
              </a:rPr>
              <a:t> to services that support victims &amp; have services &amp; support tailored to your needs - </a:t>
            </a:r>
            <a:r>
              <a:rPr lang="en-GB" sz="1200" b="0" i="0" u="none" strike="noStrike" kern="1200" baseline="0" dirty="0">
                <a:solidFill>
                  <a:schemeClr val="tx1"/>
                </a:solidFill>
                <a:latin typeface="+mn-lt"/>
                <a:ea typeface="+mn-ea"/>
                <a:cs typeface="+mn-cs"/>
              </a:rPr>
              <a:t>You have the </a:t>
            </a:r>
            <a:r>
              <a:rPr lang="en-GB" sz="1200" b="1" i="0" u="none" strike="noStrike" kern="1200" baseline="0" dirty="0">
                <a:solidFill>
                  <a:schemeClr val="tx1"/>
                </a:solidFill>
                <a:latin typeface="+mn-lt"/>
                <a:ea typeface="+mn-ea"/>
                <a:cs typeface="+mn-cs"/>
              </a:rPr>
              <a:t>Right </a:t>
            </a:r>
            <a:r>
              <a:rPr lang="en-GB" sz="1200" b="0" i="0" u="none" strike="noStrike" kern="1200" baseline="0" dirty="0">
                <a:solidFill>
                  <a:schemeClr val="tx1"/>
                </a:solidFill>
                <a:latin typeface="+mn-lt"/>
                <a:ea typeface="+mn-ea"/>
                <a:cs typeface="+mn-cs"/>
              </a:rPr>
              <a:t>to be referred to services that support victims, which includes the </a:t>
            </a:r>
            <a:r>
              <a:rPr lang="en-GB" sz="1200" b="1" i="0" u="none" strike="noStrike" kern="1200" baseline="0" dirty="0">
                <a:solidFill>
                  <a:schemeClr val="tx1"/>
                </a:solidFill>
                <a:latin typeface="+mn-lt"/>
                <a:ea typeface="+mn-ea"/>
                <a:cs typeface="+mn-cs"/>
              </a:rPr>
              <a:t>Right </a:t>
            </a:r>
            <a:r>
              <a:rPr lang="en-GB" sz="1200" b="0" i="0" u="none" strike="noStrike" kern="1200" baseline="0" dirty="0">
                <a:solidFill>
                  <a:schemeClr val="tx1"/>
                </a:solidFill>
                <a:latin typeface="+mn-lt"/>
                <a:ea typeface="+mn-ea"/>
                <a:cs typeface="+mn-cs"/>
              </a:rPr>
              <a:t>to contact them directly, and to have your needs assessed so services and support can be tailored to meet your needs. If eligible, you have the </a:t>
            </a:r>
            <a:r>
              <a:rPr lang="en-GB" sz="1200" b="1" i="0" u="none" strike="noStrike" kern="1200" baseline="0" dirty="0">
                <a:solidFill>
                  <a:schemeClr val="tx1"/>
                </a:solidFill>
                <a:latin typeface="+mn-lt"/>
                <a:ea typeface="+mn-ea"/>
                <a:cs typeface="+mn-cs"/>
              </a:rPr>
              <a:t>Right </a:t>
            </a:r>
            <a:r>
              <a:rPr lang="en-GB" sz="1200" b="0" i="0" u="none" strike="noStrike" kern="1200" baseline="0" dirty="0">
                <a:solidFill>
                  <a:schemeClr val="tx1"/>
                </a:solidFill>
                <a:latin typeface="+mn-lt"/>
                <a:ea typeface="+mn-ea"/>
                <a:cs typeface="+mn-cs"/>
              </a:rPr>
              <a:t>to be offered a referral to specialist support services and to be told about additional support available at court, for example </a:t>
            </a:r>
            <a:r>
              <a:rPr lang="en-GB" sz="1200" b="1" i="0" u="none" strike="noStrike" kern="1200" baseline="0" dirty="0">
                <a:solidFill>
                  <a:schemeClr val="tx1"/>
                </a:solidFill>
                <a:latin typeface="+mn-lt"/>
                <a:ea typeface="+mn-ea"/>
                <a:cs typeface="+mn-cs"/>
              </a:rPr>
              <a:t>special measures. </a:t>
            </a:r>
            <a:r>
              <a:rPr lang="en-GB" sz="1100" b="1" baseline="0" dirty="0">
                <a:latin typeface="Arial" panose="020B0604020202020204" pitchFamily="34" charset="0"/>
                <a:cs typeface="Arial" panose="020B0604020202020204" pitchFamily="34" charset="0"/>
              </a:rPr>
              <a:t> </a:t>
            </a:r>
          </a:p>
          <a:p>
            <a:pPr marL="228600" indent="-228600">
              <a:buAutoNum type="arabicPeriod"/>
            </a:pPr>
            <a:r>
              <a:rPr lang="en-GB" sz="1100" baseline="0" dirty="0">
                <a:latin typeface="Arial" panose="020B0604020202020204" pitchFamily="34" charset="0"/>
                <a:cs typeface="Arial" panose="020B0604020202020204" pitchFamily="34" charset="0"/>
              </a:rPr>
              <a:t>To be provided with information about compensation</a:t>
            </a:r>
          </a:p>
          <a:p>
            <a:pPr marL="228600" indent="-228600">
              <a:buAutoNum type="arabicPeriod"/>
            </a:pPr>
            <a:r>
              <a:rPr lang="en-GB" sz="1100" baseline="0" dirty="0">
                <a:latin typeface="Arial" panose="020B0604020202020204" pitchFamily="34" charset="0"/>
                <a:cs typeface="Arial" panose="020B0604020202020204" pitchFamily="34" charset="0"/>
              </a:rPr>
              <a:t>To be provided with information about the investigation &amp; prosecution</a:t>
            </a:r>
          </a:p>
          <a:p>
            <a:pPr marL="228600" indent="-228600">
              <a:buAutoNum type="arabicPeriod"/>
            </a:pPr>
            <a:r>
              <a:rPr lang="en-GB" sz="1100" baseline="0" dirty="0">
                <a:latin typeface="Arial" panose="020B0604020202020204" pitchFamily="34" charset="0"/>
                <a:cs typeface="Arial" panose="020B0604020202020204" pitchFamily="34" charset="0"/>
              </a:rPr>
              <a:t>To make a VPS</a:t>
            </a:r>
          </a:p>
          <a:p>
            <a:pPr marL="228600" indent="-228600">
              <a:buAutoNum type="arabicPeriod"/>
            </a:pPr>
            <a:r>
              <a:rPr lang="en-GB" sz="1100" baseline="0" dirty="0">
                <a:latin typeface="Arial" panose="020B0604020202020204" pitchFamily="34" charset="0"/>
                <a:cs typeface="Arial" panose="020B0604020202020204" pitchFamily="34" charset="0"/>
              </a:rPr>
              <a:t>To be given information about the trial, trial process &amp; your role as a witness</a:t>
            </a:r>
          </a:p>
          <a:p>
            <a:pPr marL="228600" indent="-228600">
              <a:buAutoNum type="arabicPeriod"/>
            </a:pPr>
            <a:r>
              <a:rPr lang="en-GB" sz="1100" baseline="0" dirty="0">
                <a:latin typeface="Arial" panose="020B0604020202020204" pitchFamily="34" charset="0"/>
                <a:cs typeface="Arial" panose="020B0604020202020204" pitchFamily="34" charset="0"/>
              </a:rPr>
              <a:t>To be given information about the outcome of the case &amp; any appeals</a:t>
            </a:r>
          </a:p>
          <a:p>
            <a:pPr marL="228600" indent="-228600">
              <a:buAutoNum type="arabicPeriod"/>
            </a:pPr>
            <a:r>
              <a:rPr lang="en-GB" sz="1100" baseline="0" dirty="0">
                <a:latin typeface="Arial" panose="020B0604020202020204" pitchFamily="34" charset="0"/>
                <a:cs typeface="Arial" panose="020B0604020202020204" pitchFamily="34" charset="0"/>
              </a:rPr>
              <a:t>To be paid expenses &amp; have property returned</a:t>
            </a:r>
          </a:p>
          <a:p>
            <a:pPr marL="228600" indent="-228600">
              <a:buAutoNum type="arabicPeriod"/>
            </a:pPr>
            <a:r>
              <a:rPr lang="en-GB" sz="1100" baseline="0" dirty="0">
                <a:latin typeface="Arial" panose="020B0604020202020204" pitchFamily="34" charset="0"/>
                <a:cs typeface="Arial" panose="020B0604020202020204" pitchFamily="34" charset="0"/>
              </a:rPr>
              <a:t>To be given information about the offender following a conviction</a:t>
            </a:r>
          </a:p>
          <a:p>
            <a:pPr marL="228600" indent="-228600">
              <a:buAutoNum type="arabicPeriod"/>
            </a:pPr>
            <a:r>
              <a:rPr lang="en-GB" sz="1100" baseline="0" dirty="0">
                <a:latin typeface="Arial" panose="020B0604020202020204" pitchFamily="34" charset="0"/>
                <a:cs typeface="Arial" panose="020B0604020202020204" pitchFamily="34" charset="0"/>
              </a:rPr>
              <a:t>To make a complaint about your rights not being met</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Code of Practice for Victims of Crime (November 2020) sets out the minimum level of service that victims can expect to receive from the criminal justice system. Failure to comply with it can be taken into account in civil or criminal proceedings.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Victims of crime should be treated in a respectful, sensitive and professional manner without discrimination of any kind. They should receive appropriate support to help them, as far as possible, to cope and recover and be protected from re-victimisation. It is important that victims of crime know what information and support is available to them from reporting a crime onwards and who to request help from if they are not getting 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People entitled to services under the Victims’ Code include: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Direct victims of crime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where an allegation has been made to the police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Bereaved close relatives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of a victim of crime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family spokesperson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for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families bereaved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by crime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family spokesperson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for victims of crime who have a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disability</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 or who have been so badly injured as a result of criminal conduct that they are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unable to communicate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parent or guardian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of a victim who is under 18 years of age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All businesses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that are victims of crime (with the exception of public sector bodies, their agencies or other subsidiary organisations).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Victims have the right to complain if they feel that their rights under the code have not been met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There is an up to date copy of the Victim’s Code on Moodle under Victims and Witnesses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There is an up to date copy of ABE 2022 on Moodle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endParaRPr lang="en-GB" sz="1100" dirty="0"/>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48460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There are two documents which are of significance here, Achieving Best Evidence (2022) and The Victims Code (2020) https://www.gov.uk/government/publications/the-code-of-practice-for-victims-of-crime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new Code of Practice for Victims of Crime came into force on 1</a:t>
            </a:r>
            <a:r>
              <a:rPr lang="en-GB" sz="1100" baseline="30000" dirty="0">
                <a:latin typeface="Arial" panose="020B0604020202020204" pitchFamily="34" charset="0"/>
                <a:cs typeface="Arial" panose="020B0604020202020204" pitchFamily="34" charset="0"/>
              </a:rPr>
              <a:t>st</a:t>
            </a:r>
            <a:r>
              <a:rPr lang="en-GB" sz="1100" baseline="0" dirty="0">
                <a:latin typeface="Arial" panose="020B0604020202020204" pitchFamily="34" charset="0"/>
                <a:cs typeface="Arial" panose="020B0604020202020204" pitchFamily="34" charset="0"/>
              </a:rPr>
              <a:t> April 2021 and sets out the services and a minimum standard for these services that must be provided to victims of crime by the police and other organisations working within the criminal justice system.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Victims’ Code is a statutory document which sets out the services and information victims of crime are entitled to from criminal justice agencies — like the police and courts — from the moment they report a crime to the end of the trial.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main aims are to inform &amp; protect victims of crime &amp; their families,</a:t>
            </a:r>
            <a:r>
              <a:rPr lang="en-GB" sz="1100" baseline="0" dirty="0">
                <a:latin typeface="Arial" panose="020B0604020202020204" pitchFamily="34" charset="0"/>
                <a:cs typeface="Arial" panose="020B0604020202020204" pitchFamily="34" charset="0"/>
              </a:rPr>
              <a:t> to ensure they receive appropriate support, to put victims at the heart of the criminal justice system</a:t>
            </a:r>
          </a:p>
          <a:p>
            <a:endParaRPr lang="en-GB" sz="1100" baseline="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revised Code outlines twelve clearly defined rights for victims. – </a:t>
            </a:r>
          </a:p>
          <a:p>
            <a:pPr marL="228600" indent="-228600">
              <a:buAutoNum type="arabicPeriod"/>
            </a:pPr>
            <a:r>
              <a:rPr lang="en-GB" sz="1100" dirty="0">
                <a:latin typeface="Arial" panose="020B0604020202020204" pitchFamily="34" charset="0"/>
                <a:cs typeface="Arial" panose="020B0604020202020204" pitchFamily="34" charset="0"/>
              </a:rPr>
              <a:t>To be able to understand &amp; to be understood</a:t>
            </a:r>
          </a:p>
          <a:p>
            <a:pPr marL="228600" indent="-228600">
              <a:buAutoNum type="arabicPeriod"/>
            </a:pPr>
            <a:r>
              <a:rPr lang="en-GB" sz="1100" dirty="0">
                <a:latin typeface="Arial" panose="020B0604020202020204" pitchFamily="34" charset="0"/>
                <a:cs typeface="Arial" panose="020B0604020202020204" pitchFamily="34" charset="0"/>
              </a:rPr>
              <a:t>To have the details of the crime recorded without unjustified delay</a:t>
            </a:r>
          </a:p>
          <a:p>
            <a:pPr marL="228600" indent="-228600">
              <a:buAutoNum type="arabicPeriod"/>
            </a:pPr>
            <a:r>
              <a:rPr lang="en-GB" sz="1100" dirty="0">
                <a:latin typeface="Arial" panose="020B0604020202020204" pitchFamily="34" charset="0"/>
                <a:cs typeface="Arial" panose="020B0604020202020204" pitchFamily="34" charset="0"/>
              </a:rPr>
              <a:t>To be provided with information when reporting the crime</a:t>
            </a:r>
          </a:p>
          <a:p>
            <a:pPr marL="228600" indent="-228600">
              <a:buAutoNum type="arabicPeriod"/>
            </a:pPr>
            <a:r>
              <a:rPr lang="en-GB" sz="1100" dirty="0">
                <a:latin typeface="Arial" panose="020B0604020202020204" pitchFamily="34" charset="0"/>
                <a:cs typeface="Arial" panose="020B0604020202020204" pitchFamily="34" charset="0"/>
              </a:rPr>
              <a:t>To be referred</a:t>
            </a:r>
            <a:r>
              <a:rPr lang="en-GB" sz="1100" baseline="0" dirty="0">
                <a:latin typeface="Arial" panose="020B0604020202020204" pitchFamily="34" charset="0"/>
                <a:cs typeface="Arial" panose="020B0604020202020204" pitchFamily="34" charset="0"/>
              </a:rPr>
              <a:t> to services that support victims &amp; have services &amp; support tailored to your needs - </a:t>
            </a:r>
            <a:r>
              <a:rPr lang="en-GB" sz="1200" b="0" i="0" u="none" strike="noStrike" kern="1200" baseline="0" dirty="0">
                <a:solidFill>
                  <a:schemeClr val="tx1"/>
                </a:solidFill>
                <a:latin typeface="+mn-lt"/>
                <a:ea typeface="+mn-ea"/>
                <a:cs typeface="+mn-cs"/>
              </a:rPr>
              <a:t>You have the </a:t>
            </a:r>
            <a:r>
              <a:rPr lang="en-GB" sz="1200" b="1" i="0" u="none" strike="noStrike" kern="1200" baseline="0" dirty="0">
                <a:solidFill>
                  <a:schemeClr val="tx1"/>
                </a:solidFill>
                <a:latin typeface="+mn-lt"/>
                <a:ea typeface="+mn-ea"/>
                <a:cs typeface="+mn-cs"/>
              </a:rPr>
              <a:t>Right </a:t>
            </a:r>
            <a:r>
              <a:rPr lang="en-GB" sz="1200" b="0" i="0" u="none" strike="noStrike" kern="1200" baseline="0" dirty="0">
                <a:solidFill>
                  <a:schemeClr val="tx1"/>
                </a:solidFill>
                <a:latin typeface="+mn-lt"/>
                <a:ea typeface="+mn-ea"/>
                <a:cs typeface="+mn-cs"/>
              </a:rPr>
              <a:t>to be referred to services that support victims, which includes the </a:t>
            </a:r>
            <a:r>
              <a:rPr lang="en-GB" sz="1200" b="1" i="0" u="none" strike="noStrike" kern="1200" baseline="0" dirty="0">
                <a:solidFill>
                  <a:schemeClr val="tx1"/>
                </a:solidFill>
                <a:latin typeface="+mn-lt"/>
                <a:ea typeface="+mn-ea"/>
                <a:cs typeface="+mn-cs"/>
              </a:rPr>
              <a:t>Right </a:t>
            </a:r>
            <a:r>
              <a:rPr lang="en-GB" sz="1200" b="0" i="0" u="none" strike="noStrike" kern="1200" baseline="0" dirty="0">
                <a:solidFill>
                  <a:schemeClr val="tx1"/>
                </a:solidFill>
                <a:latin typeface="+mn-lt"/>
                <a:ea typeface="+mn-ea"/>
                <a:cs typeface="+mn-cs"/>
              </a:rPr>
              <a:t>to contact them directly, and to have your needs assessed so services and support can be tailored to meet your needs. If eligible, you have the </a:t>
            </a:r>
            <a:r>
              <a:rPr lang="en-GB" sz="1200" b="1" i="0" u="none" strike="noStrike" kern="1200" baseline="0" dirty="0">
                <a:solidFill>
                  <a:schemeClr val="tx1"/>
                </a:solidFill>
                <a:latin typeface="+mn-lt"/>
                <a:ea typeface="+mn-ea"/>
                <a:cs typeface="+mn-cs"/>
              </a:rPr>
              <a:t>Right </a:t>
            </a:r>
            <a:r>
              <a:rPr lang="en-GB" sz="1200" b="0" i="0" u="none" strike="noStrike" kern="1200" baseline="0" dirty="0">
                <a:solidFill>
                  <a:schemeClr val="tx1"/>
                </a:solidFill>
                <a:latin typeface="+mn-lt"/>
                <a:ea typeface="+mn-ea"/>
                <a:cs typeface="+mn-cs"/>
              </a:rPr>
              <a:t>to be offered a referral to specialist support services and to be told about additional support available at court, for example </a:t>
            </a:r>
            <a:r>
              <a:rPr lang="en-GB" sz="1200" b="1" i="0" u="none" strike="noStrike" kern="1200" baseline="0" dirty="0">
                <a:solidFill>
                  <a:schemeClr val="tx1"/>
                </a:solidFill>
                <a:latin typeface="+mn-lt"/>
                <a:ea typeface="+mn-ea"/>
                <a:cs typeface="+mn-cs"/>
              </a:rPr>
              <a:t>special measures. </a:t>
            </a:r>
            <a:r>
              <a:rPr lang="en-GB" sz="1100" b="1" baseline="0" dirty="0">
                <a:latin typeface="Arial" panose="020B0604020202020204" pitchFamily="34" charset="0"/>
                <a:cs typeface="Arial" panose="020B0604020202020204" pitchFamily="34" charset="0"/>
              </a:rPr>
              <a:t> </a:t>
            </a:r>
          </a:p>
          <a:p>
            <a:pPr marL="228600" indent="-228600">
              <a:buAutoNum type="arabicPeriod"/>
            </a:pPr>
            <a:r>
              <a:rPr lang="en-GB" sz="1100" baseline="0" dirty="0">
                <a:latin typeface="Arial" panose="020B0604020202020204" pitchFamily="34" charset="0"/>
                <a:cs typeface="Arial" panose="020B0604020202020204" pitchFamily="34" charset="0"/>
              </a:rPr>
              <a:t>To be provided with information about compensation</a:t>
            </a:r>
          </a:p>
          <a:p>
            <a:pPr marL="228600" indent="-228600">
              <a:buAutoNum type="arabicPeriod"/>
            </a:pPr>
            <a:r>
              <a:rPr lang="en-GB" sz="1100" baseline="0" dirty="0">
                <a:latin typeface="Arial" panose="020B0604020202020204" pitchFamily="34" charset="0"/>
                <a:cs typeface="Arial" panose="020B0604020202020204" pitchFamily="34" charset="0"/>
              </a:rPr>
              <a:t>To be provided with information about the investigation &amp; prosecution</a:t>
            </a:r>
          </a:p>
          <a:p>
            <a:pPr marL="228600" indent="-228600">
              <a:buAutoNum type="arabicPeriod"/>
            </a:pPr>
            <a:r>
              <a:rPr lang="en-GB" sz="1100" baseline="0" dirty="0">
                <a:latin typeface="Arial" panose="020B0604020202020204" pitchFamily="34" charset="0"/>
                <a:cs typeface="Arial" panose="020B0604020202020204" pitchFamily="34" charset="0"/>
              </a:rPr>
              <a:t>To make a VPS</a:t>
            </a:r>
          </a:p>
          <a:p>
            <a:pPr marL="228600" indent="-228600">
              <a:buAutoNum type="arabicPeriod"/>
            </a:pPr>
            <a:r>
              <a:rPr lang="en-GB" sz="1100" baseline="0" dirty="0">
                <a:latin typeface="Arial" panose="020B0604020202020204" pitchFamily="34" charset="0"/>
                <a:cs typeface="Arial" panose="020B0604020202020204" pitchFamily="34" charset="0"/>
              </a:rPr>
              <a:t>To be given information about the trial, trial process &amp; your role as a witness</a:t>
            </a:r>
          </a:p>
          <a:p>
            <a:pPr marL="228600" indent="-228600">
              <a:buAutoNum type="arabicPeriod"/>
            </a:pPr>
            <a:r>
              <a:rPr lang="en-GB" sz="1100" baseline="0" dirty="0">
                <a:latin typeface="Arial" panose="020B0604020202020204" pitchFamily="34" charset="0"/>
                <a:cs typeface="Arial" panose="020B0604020202020204" pitchFamily="34" charset="0"/>
              </a:rPr>
              <a:t>To be given information about the outcome of the case &amp; any appeals</a:t>
            </a:r>
          </a:p>
          <a:p>
            <a:pPr marL="228600" indent="-228600">
              <a:buAutoNum type="arabicPeriod"/>
            </a:pPr>
            <a:r>
              <a:rPr lang="en-GB" sz="1100" baseline="0" dirty="0">
                <a:latin typeface="Arial" panose="020B0604020202020204" pitchFamily="34" charset="0"/>
                <a:cs typeface="Arial" panose="020B0604020202020204" pitchFamily="34" charset="0"/>
              </a:rPr>
              <a:t>To be paid expenses &amp; have property returned</a:t>
            </a:r>
          </a:p>
          <a:p>
            <a:pPr marL="228600" indent="-228600">
              <a:buAutoNum type="arabicPeriod"/>
            </a:pPr>
            <a:r>
              <a:rPr lang="en-GB" sz="1100" baseline="0" dirty="0">
                <a:latin typeface="Arial" panose="020B0604020202020204" pitchFamily="34" charset="0"/>
                <a:cs typeface="Arial" panose="020B0604020202020204" pitchFamily="34" charset="0"/>
              </a:rPr>
              <a:t>To be given information about the offender following a conviction</a:t>
            </a:r>
          </a:p>
          <a:p>
            <a:pPr marL="228600" indent="-228600">
              <a:buAutoNum type="arabicPeriod"/>
            </a:pPr>
            <a:r>
              <a:rPr lang="en-GB" sz="1100" baseline="0" dirty="0">
                <a:latin typeface="Arial" panose="020B0604020202020204" pitchFamily="34" charset="0"/>
                <a:cs typeface="Arial" panose="020B0604020202020204" pitchFamily="34" charset="0"/>
              </a:rPr>
              <a:t>To make a complaint about your rights not being met</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Code of Practice for Victims of Crime (November 2020) sets out the minimum level of service that victims can expect to receive from the criminal justice system. Failure to comply with it can be taken into account in civil or criminal proceedings.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Victims of crime should be treated in a respectful, sensitive and professional manner without discrimination of any kind. They should receive appropriate support to help them, as far as possible, to cope and recover and be protected from re-victimisation. It is important that victims of crime know what information and support is available to them from reporting a crime onwards and who to request help from if they are not getting 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People entitled to services under the Victims’ Code include: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Direct victims of crime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where an allegation has been made to the police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Bereaved close relatives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of a victim of crime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family spokesperson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for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families bereaved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by crime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family spokesperson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for victims of crime who have a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disability</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 or who have been so badly injured as a result of criminal conduct that they are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unable to communicate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 </a:t>
            </a: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parent or guardian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of a victim who is under 18 years of age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All businesses </a:t>
            </a: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that are victims of crime (with the exception of public sector bodies, their agencies or other subsidiary organisations).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Victims have the right to complain if they feel that their rights under the code have not been met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There is an up to date copy of the Victim’s Code on Moodle under Victims and Witnesses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There is an up to date copy of ABE 2022 on Moodle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endParaRPr lang="en-GB" sz="1100" dirty="0"/>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57103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are your</a:t>
            </a:r>
            <a:r>
              <a:rPr lang="en-GB" sz="1100" b="1" baseline="0" dirty="0">
                <a:latin typeface="Arial" panose="020B0604020202020204" pitchFamily="34" charset="0"/>
                <a:cs typeface="Arial" panose="020B0604020202020204" pitchFamily="34" charset="0"/>
              </a:rPr>
              <a:t> thoughts on this piece of legislation?</a:t>
            </a:r>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…unless they cannot understand questions asked of them in court, or cannot answer them in a way that can be understood , with, if necessary, the assistance of special measures.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a:t>
            </a:r>
            <a:r>
              <a:rPr lang="en-GB" sz="1100" baseline="0" dirty="0">
                <a:latin typeface="Arial" panose="020B0604020202020204" pitchFamily="34" charset="0"/>
                <a:cs typeface="Arial" panose="020B0604020202020204" pitchFamily="34" charset="0"/>
              </a:rPr>
              <a:t> to explain if it is not felt the witness is able to supply a SEC9 then other options for interview are available. ABE and SIGWIT</a:t>
            </a:r>
          </a:p>
          <a:p>
            <a:endParaRPr lang="en-GB" sz="1100" baseline="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23</a:t>
            </a:fld>
            <a:endParaRPr lang="en-GB"/>
          </a:p>
        </p:txBody>
      </p:sp>
    </p:spTree>
    <p:extLst>
      <p:ext uri="{BB962C8B-B14F-4D97-AF65-F5344CB8AC3E}">
        <p14:creationId xmlns:p14="http://schemas.microsoft.com/office/powerpoint/2010/main" val="30643773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24</a:t>
            </a:fld>
            <a:endParaRPr lang="en-GB"/>
          </a:p>
        </p:txBody>
      </p:sp>
    </p:spTree>
    <p:extLst>
      <p:ext uri="{BB962C8B-B14F-4D97-AF65-F5344CB8AC3E}">
        <p14:creationId xmlns:p14="http://schemas.microsoft.com/office/powerpoint/2010/main" val="17619938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For Gwent </a:t>
            </a:r>
            <a:r>
              <a:rPr lang="en-GB" dirty="0"/>
              <a:t>– a student officer cannot monitor an ABE interview. You have to be ABE qualified to monitor an ABE Interview.</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libri" panose="020F0502020204030204" pitchFamily="34" charset="0"/>
                <a:ea typeface="Calibri" panose="020F0502020204030204" pitchFamily="34" charset="0"/>
              </a:rPr>
              <a:t>For SWP - If a student officer is required to monitor a ABE interview, that they should ask the interviewing officer for a full briefing about what is expected of them as the monitor as  that specially trained officer is the expert on this.</a:t>
            </a:r>
            <a:r>
              <a:rPr lang="en-GB" sz="1200" dirty="0">
                <a:effectLst/>
                <a:latin typeface="Calibri" panose="020F0502020204030204" pitchFamily="34" charset="0"/>
                <a:ea typeface="Calibri" panose="020F0502020204030204" pitchFamily="34" charset="0"/>
              </a:rPr>
              <a:t>  This could include working the equipment seating arrangements, contingencies for breakdown of equipment, how to contact the interviewing officer if required during the interview etc.  This will be relevant to all student officers as any could be used to monitor a video interview if circumstances required this and a DC was not available.</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25</a:t>
            </a:fld>
            <a:endParaRPr lang="en-GB"/>
          </a:p>
        </p:txBody>
      </p:sp>
    </p:spTree>
    <p:extLst>
      <p:ext uri="{BB962C8B-B14F-4D97-AF65-F5344CB8AC3E}">
        <p14:creationId xmlns:p14="http://schemas.microsoft.com/office/powerpoint/2010/main" val="31261303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are the criteria for vulnerable witnesses?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Whether the person is a:</a:t>
            </a:r>
          </a:p>
          <a:p>
            <a:r>
              <a:rPr lang="en-GB" sz="1100" dirty="0">
                <a:latin typeface="Arial" panose="020B0604020202020204" pitchFamily="34" charset="0"/>
                <a:cs typeface="Arial" panose="020B0604020202020204" pitchFamily="34" charset="0"/>
              </a:rPr>
              <a:t>Vulnerable or intimidated witnesses (as defined by sections 16 &amp; 17 YJCEA 1999)</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State:</a:t>
            </a:r>
          </a:p>
          <a:p>
            <a:r>
              <a:rPr lang="en-GB" sz="1100" dirty="0">
                <a:latin typeface="Arial" panose="020B0604020202020204" pitchFamily="34" charset="0"/>
                <a:cs typeface="Arial" panose="020B0604020202020204" pitchFamily="34" charset="0"/>
              </a:rPr>
              <a:t>Many witnesses experience stress and fear during the investigation of a crime and when attending court and giving evidence. Stress can affect the quantity and quality of communication with, and by, witnesses of all ages. Some witnesses may have particular difficulties attending court and giving evidence due to their age, personal circumstances, fear of intimidation or because of their particular needs. In such circumstances, where witnesses are considered to be vulnerable or intimidated, "special measures" can improve the quality of their experience by helping them to give their "best evidence</a:t>
            </a:r>
          </a:p>
          <a:p>
            <a:r>
              <a:rPr lang="en-GB" sz="1100"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What are the criteria for a vulnerable witness?</a:t>
            </a:r>
          </a:p>
          <a:p>
            <a:r>
              <a:rPr lang="en-GB" sz="1100" dirty="0">
                <a:latin typeface="Arial" panose="020B0604020202020204" pitchFamily="34" charset="0"/>
                <a:cs typeface="Arial" panose="020B0604020202020204" pitchFamily="34" charset="0"/>
              </a:rPr>
              <a:t>A:</a:t>
            </a:r>
          </a:p>
          <a:p>
            <a:r>
              <a:rPr lang="en-GB" sz="1100" dirty="0">
                <a:latin typeface="Arial" panose="020B0604020202020204" pitchFamily="34" charset="0"/>
                <a:cs typeface="Arial" panose="020B0604020202020204" pitchFamily="34" charset="0"/>
              </a:rPr>
              <a:t>All child witnesses (under 18); and</a:t>
            </a:r>
          </a:p>
          <a:p>
            <a:r>
              <a:rPr lang="en-GB" sz="1100" dirty="0">
                <a:latin typeface="Arial" panose="020B0604020202020204" pitchFamily="34" charset="0"/>
                <a:cs typeface="Arial" panose="020B0604020202020204" pitchFamily="34" charset="0"/>
              </a:rPr>
              <a:t>Any witness whose quality of evidence is likely to be diminished because they:</a:t>
            </a:r>
          </a:p>
          <a:p>
            <a:r>
              <a:rPr lang="en-GB" sz="1100" dirty="0">
                <a:latin typeface="Arial" panose="020B0604020202020204" pitchFamily="34" charset="0"/>
                <a:cs typeface="Arial" panose="020B0604020202020204" pitchFamily="34" charset="0"/>
              </a:rPr>
              <a:t>are suffering from a mental disorder (as defined by the Mental Health Act 1983);</a:t>
            </a:r>
          </a:p>
          <a:p>
            <a:r>
              <a:rPr lang="en-GB" sz="1100" dirty="0">
                <a:latin typeface="Arial" panose="020B0604020202020204" pitchFamily="34" charset="0"/>
                <a:cs typeface="Arial" panose="020B0604020202020204" pitchFamily="34" charset="0"/>
              </a:rPr>
              <a:t>have a significant impairment of intelligence and social functioning; or</a:t>
            </a:r>
          </a:p>
          <a:p>
            <a:r>
              <a:rPr lang="en-GB" sz="1100" dirty="0">
                <a:latin typeface="Arial" panose="020B0604020202020204" pitchFamily="34" charset="0"/>
                <a:cs typeface="Arial" panose="020B0604020202020204" pitchFamily="34" charset="0"/>
              </a:rPr>
              <a:t>have a physical disability or are suffering from a physical disorder.</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State:  Some disabilities are obvious, some are hidden. Witnesses may have a combination of disabilities. They may not wish to disclose the fact that they have a disability during initial and subsequent needs assessments. Different witnesses on the autistic spectrum may have very different needs.</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QTS: What is the criteria for an intimidated witness?</a:t>
            </a:r>
          </a:p>
          <a:p>
            <a:r>
              <a:rPr lang="en-GB" sz="1100" dirty="0">
                <a:latin typeface="Arial" panose="020B0604020202020204" pitchFamily="34" charset="0"/>
                <a:cs typeface="Arial" panose="020B0604020202020204" pitchFamily="34" charset="0"/>
              </a:rPr>
              <a:t>A: (Basic CKP answer)</a:t>
            </a:r>
          </a:p>
          <a:p>
            <a:r>
              <a:rPr lang="en-GB" sz="1100" dirty="0">
                <a:latin typeface="Arial" panose="020B0604020202020204" pitchFamily="34" charset="0"/>
                <a:cs typeface="Arial" panose="020B0604020202020204" pitchFamily="34" charset="0"/>
              </a:rPr>
              <a:t>Intimidated witnesses are defined as those suffering from fear or distress in relation to testifying in the case. </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State: </a:t>
            </a:r>
          </a:p>
          <a:p>
            <a:r>
              <a:rPr lang="en-GB" sz="1100" dirty="0">
                <a:latin typeface="Arial" panose="020B0604020202020204" pitchFamily="34" charset="0"/>
                <a:cs typeface="Arial" panose="020B0604020202020204" pitchFamily="34" charset="0"/>
              </a:rPr>
              <a:t>Complainants in sexual offences and witnesses to certain offences involving guns and knives are similarly automatically falling into this category unless they wish to opt out.</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Victims of the most serious crime, as set out in the Victim's Code, might also be regarded as intimidated. This includes close relatives bereaved by criminal conduct, victims of domestic violence, hate crime, terrorism, sexual offences, human trafficking, attempted murder, kidnap and false imprisonment, arson with intent to endanger life and wounding or causing gross bodily harm with intent.</a:t>
            </a:r>
          </a:p>
          <a:p>
            <a:r>
              <a:rPr lang="en-GB" sz="1100" dirty="0">
                <a:latin typeface="Arial" panose="020B0604020202020204" pitchFamily="34" charset="0"/>
                <a:cs typeface="Arial" panose="020B0604020202020204" pitchFamily="34" charset="0"/>
              </a:rPr>
              <a:t>Being eligible for special measures does not mean that the court will automatically grant them. The court has to satisfy itself that the special measure or combination of special measures is likely to maximise the quality of the witness's evidence before granting an application.</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26</a:t>
            </a:fld>
            <a:endParaRPr lang="en-GB"/>
          </a:p>
        </p:txBody>
      </p:sp>
    </p:spTree>
    <p:extLst>
      <p:ext uri="{BB962C8B-B14F-4D97-AF65-F5344CB8AC3E}">
        <p14:creationId xmlns:p14="http://schemas.microsoft.com/office/powerpoint/2010/main" val="350879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Youth Justice and Criminal Evidence Act 1999 introduced a range of Special Measures that can be used to facilitate the gathering and giving of evidence by vulnerable and intimidated witnesses. (ABE 1.14)</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State:  </a:t>
            </a:r>
            <a:r>
              <a:rPr lang="en-GB" sz="1100" dirty="0">
                <a:latin typeface="Arial" panose="020B0604020202020204" pitchFamily="34" charset="0"/>
                <a:cs typeface="Arial" panose="020B0604020202020204" pitchFamily="34" charset="0"/>
              </a:rPr>
              <a:t>Some disabilities are obvious, some are hidden. Witnesses may have a combination of disabilities. They may not wish to disclose the fact that they have a disability during initial and subsequent needs assessments. Different witnesses on the autistic spectrum may have very different needs.</a:t>
            </a:r>
          </a:p>
          <a:p>
            <a:r>
              <a:rPr lang="en-GB" sz="1100"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What is the criteria for an intimidated witness?</a:t>
            </a:r>
          </a:p>
          <a:p>
            <a:r>
              <a:rPr lang="en-GB" sz="1100" dirty="0">
                <a:latin typeface="Arial" panose="020B0604020202020204" pitchFamily="34" charset="0"/>
                <a:cs typeface="Arial" panose="020B0604020202020204" pitchFamily="34" charset="0"/>
              </a:rPr>
              <a:t>A: Intimidated witnesses are defined as those suffering from fear or distress in relation to testifying in the case. </a:t>
            </a:r>
          </a:p>
          <a:p>
            <a:r>
              <a:rPr lang="en-GB" sz="1100" dirty="0">
                <a:latin typeface="Arial" panose="020B0604020202020204" pitchFamily="34" charset="0"/>
                <a:cs typeface="Arial" panose="020B0604020202020204" pitchFamily="34" charset="0"/>
              </a:rPr>
              <a:t> </a:t>
            </a:r>
          </a:p>
          <a:p>
            <a:r>
              <a:rPr lang="en-GB" sz="1100" b="1" dirty="0">
                <a:latin typeface="Arial" panose="020B0604020202020204" pitchFamily="34" charset="0"/>
                <a:cs typeface="Arial" panose="020B0604020202020204" pitchFamily="34" charset="0"/>
              </a:rPr>
              <a:t>State: </a:t>
            </a:r>
            <a:r>
              <a:rPr lang="en-GB" sz="1100" dirty="0">
                <a:latin typeface="Arial" panose="020B0604020202020204" pitchFamily="34" charset="0"/>
                <a:cs typeface="Arial" panose="020B0604020202020204" pitchFamily="34" charset="0"/>
              </a:rPr>
              <a:t>Complainants in sexual offences and witnesses to certain offences involving guns and knives are similarly automatically falling into this category unless they wish to opt out.</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Victims of the most serious crime, as set out in the Victim's Code, might also be regarded as intimidated. This includes close relatives bereaved by criminal conduct, victims of domestic violence, hate crime, terrorism, sexual offences, human trafficking, attempted murder, kidnap and false imprisonment, arson with intent to endanger life and wounding or causing gross bodily harm with intent.</a:t>
            </a:r>
          </a:p>
          <a:p>
            <a:r>
              <a:rPr lang="en-GB" sz="1100" dirty="0">
                <a:latin typeface="Arial" panose="020B0604020202020204" pitchFamily="34" charset="0"/>
                <a:cs typeface="Arial" panose="020B0604020202020204" pitchFamily="34" charset="0"/>
              </a:rPr>
              <a:t>Being eligible for special measures does not mean that the court will automatically grant them. The court has to satisfy itself that the special measure or combination of special measures is likely to maximise the quality of the witness's evidence before granting an application.</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28694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Youth Justice and Criminal Evidence Act 1999 introduced a range of Special Measures that can be used to facilitate the gathering and giving of evidence by vulnerable and intimidated witnesses. (ABE 1.14)</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Evidence given in private excludes from the court of members of the public and the press (except for one named person to represent the press) in cases involving sexual offences or intimidation by someone other than the accused, (available for some vulnerable and intimidated witnesses)</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Removal of wigs and gowns by judges and barristers. (Available for vulnerable and intimidated witnesses at the Crown Court)</a:t>
            </a:r>
          </a:p>
          <a:p>
            <a:r>
              <a:rPr lang="en-GB" dirty="0"/>
              <a:t> </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28</a:t>
            </a:fld>
            <a:endParaRPr lang="en-GB"/>
          </a:p>
        </p:txBody>
      </p:sp>
    </p:spTree>
    <p:extLst>
      <p:ext uri="{BB962C8B-B14F-4D97-AF65-F5344CB8AC3E}">
        <p14:creationId xmlns:p14="http://schemas.microsoft.com/office/powerpoint/2010/main" val="32280664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dirty="0">
                <a:solidFill>
                  <a:srgbClr val="0B0C0C"/>
                </a:solidFill>
                <a:effectLst/>
                <a:latin typeface="GDS Transport"/>
              </a:rPr>
              <a:t>Section 28 of the Youth Justice and Criminal Evidence Act 1999 enables the recording of evidence and cross-examination prior to trial, subject to judicial discretion.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video-recorded interview with a vulnerable or intimidated witness before the trial may be admitted by the court as the witness's evidence-in-chief - for adult complainants in sexual offence trials in the Crown Court. </a:t>
            </a:r>
          </a:p>
          <a:p>
            <a:r>
              <a:rPr lang="en-GB" sz="1100" dirty="0">
                <a:latin typeface="Arial" panose="020B0604020202020204" pitchFamily="34" charset="0"/>
                <a:cs typeface="Arial" panose="020B0604020202020204" pitchFamily="34" charset="0"/>
              </a:rPr>
              <a:t>A video recorded interview will be automatically admissible, upon application, unless this would not be in the interests of justice or would not maximise the quality of the complainant's evidence. (Available for vulnerable and intimidated witnesses): </a:t>
            </a:r>
          </a:p>
          <a:p>
            <a:r>
              <a:rPr lang="en-GB" sz="1100" dirty="0">
                <a:latin typeface="Arial" panose="020B0604020202020204" pitchFamily="34" charset="0"/>
                <a:cs typeface="Arial" panose="020B0604020202020204" pitchFamily="34" charset="0"/>
              </a:rPr>
              <a:t> </a:t>
            </a:r>
          </a:p>
          <a:p>
            <a:r>
              <a:rPr lang="en-GB" sz="1100" b="1" dirty="0">
                <a:latin typeface="Arial" panose="020B0604020202020204" pitchFamily="34" charset="0"/>
                <a:cs typeface="Arial" panose="020B0604020202020204" pitchFamily="34" charset="0"/>
              </a:rPr>
              <a:t>Pre-recorded cross examination </a:t>
            </a:r>
          </a:p>
          <a:p>
            <a:r>
              <a:rPr lang="en-GB" dirty="0"/>
              <a:t> </a:t>
            </a:r>
          </a:p>
          <a:p>
            <a:pPr algn="l"/>
            <a:r>
              <a:rPr lang="en-GB" b="0" i="0" dirty="0">
                <a:solidFill>
                  <a:srgbClr val="0B0C0C"/>
                </a:solidFill>
                <a:effectLst/>
                <a:latin typeface="GDS Transport"/>
              </a:rPr>
              <a:t>It applies to vulnerable complainants of a crime (commonly referred to as victims) and witnesses, regardless of offence, and includes:</a:t>
            </a:r>
          </a:p>
          <a:p>
            <a:pPr algn="l">
              <a:buFont typeface="Arial" panose="020B0604020202020204" pitchFamily="34" charset="0"/>
              <a:buChar char="•"/>
            </a:pPr>
            <a:r>
              <a:rPr lang="en-GB" b="0" i="0" dirty="0">
                <a:solidFill>
                  <a:srgbClr val="0B0C0C"/>
                </a:solidFill>
                <a:effectLst/>
                <a:latin typeface="GDS Transport"/>
              </a:rPr>
              <a:t>all child witnesses</a:t>
            </a:r>
          </a:p>
          <a:p>
            <a:pPr algn="l">
              <a:buFont typeface="Arial" panose="020B0604020202020204" pitchFamily="34" charset="0"/>
              <a:buChar char="•"/>
            </a:pPr>
            <a:r>
              <a:rPr lang="en-GB" b="0" i="0" dirty="0">
                <a:solidFill>
                  <a:srgbClr val="0B0C0C"/>
                </a:solidFill>
                <a:effectLst/>
                <a:latin typeface="GDS Transport"/>
              </a:rPr>
              <a:t>any witness whose quality of evidence is likely to be diminished because they:</a:t>
            </a:r>
          </a:p>
          <a:p>
            <a:pPr algn="l">
              <a:buFont typeface="Arial" panose="020B0604020202020204" pitchFamily="34" charset="0"/>
              <a:buChar char="•"/>
            </a:pPr>
            <a:r>
              <a:rPr lang="en-GB" b="0" i="0" dirty="0">
                <a:solidFill>
                  <a:srgbClr val="0B0C0C"/>
                </a:solidFill>
                <a:effectLst/>
                <a:latin typeface="GDS Transport"/>
              </a:rPr>
              <a:t>a. are suffering from a mental disorder</a:t>
            </a:r>
            <a:br>
              <a:rPr lang="en-GB" b="0" i="0" dirty="0">
                <a:solidFill>
                  <a:srgbClr val="0B0C0C"/>
                </a:solidFill>
                <a:effectLst/>
                <a:latin typeface="GDS Transport"/>
              </a:rPr>
            </a:br>
            <a:r>
              <a:rPr lang="en-GB" b="0" i="0" dirty="0">
                <a:solidFill>
                  <a:srgbClr val="0B0C0C"/>
                </a:solidFill>
                <a:effectLst/>
                <a:latin typeface="GDS Transport"/>
              </a:rPr>
              <a:t>b. have a significant impairment of intelligence and social functioning</a:t>
            </a:r>
            <a:br>
              <a:rPr lang="en-GB" b="0" i="0" dirty="0">
                <a:solidFill>
                  <a:srgbClr val="0B0C0C"/>
                </a:solidFill>
                <a:effectLst/>
                <a:latin typeface="GDS Transport"/>
              </a:rPr>
            </a:br>
            <a:r>
              <a:rPr lang="en-GB" b="0" i="0" dirty="0">
                <a:solidFill>
                  <a:srgbClr val="0B0C0C"/>
                </a:solidFill>
                <a:effectLst/>
                <a:latin typeface="GDS Transport"/>
              </a:rPr>
              <a:t>c. have a physical disability or are suffering from a physical disorder.</a:t>
            </a:r>
          </a:p>
          <a:p>
            <a:endParaRPr lang="en-GB" dirty="0"/>
          </a:p>
          <a:p>
            <a:pPr algn="l"/>
            <a:r>
              <a:rPr lang="en-GB" b="0" i="0" dirty="0">
                <a:solidFill>
                  <a:srgbClr val="0B0C0C"/>
                </a:solidFill>
                <a:effectLst/>
                <a:latin typeface="GDS Transport"/>
              </a:rPr>
              <a:t>Where the judge directs, s.28 allows vulnerable victims and witnesses to have their cross-examination video-recorded before the full trial, away from the court room. This evidence is then played during the live trial, which, in most cases, means the vulnerable person does not need to attend in person.</a:t>
            </a:r>
          </a:p>
          <a:p>
            <a:pPr algn="l"/>
            <a:r>
              <a:rPr lang="en-GB" b="0" i="0" dirty="0">
                <a:solidFill>
                  <a:srgbClr val="0B0C0C"/>
                </a:solidFill>
                <a:effectLst/>
                <a:latin typeface="GDS Transport"/>
              </a:rPr>
              <a:t>The s.28 recording is completed close to the time of offence through an expedited timetable, aiding memory recall and to reduce the distress experienced by some witnesses when giving evidence to a full courtroom at trial.</a:t>
            </a:r>
          </a:p>
          <a:p>
            <a:pPr algn="l"/>
            <a:r>
              <a:rPr lang="en-GB" b="0" i="0" dirty="0">
                <a:solidFill>
                  <a:srgbClr val="0B0C0C"/>
                </a:solidFill>
                <a:effectLst/>
                <a:latin typeface="GDS Transport"/>
              </a:rPr>
              <a:t>Both the defence and prosecution lawyers are present in court during the pre-recording, as well as the judge and the defendant.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36192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Youth Justice and Criminal Evidence Act 1999 introduced a range of Special Measures that can be used to facilitate the gathering and giving of evidence by vulnerable and intimidated witnesses. (ABE 1.14)</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Aids to communication may be permitted to enable a witness to give best evidence whether through a communicator or interpreter, or through a communication aid or technique, provided that the communication can be independently verified and understood by the court. (available for vulnerable witnesses)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Examination of the witness through an intermediary an intermediary may be appointed by the court to assist the witness to give their evidence at court. They can also provide communication assistance in the investigation stage - approval for admission of evidence so taken is then sought retrospectively. The intermediary is allowed to explain questions or answers so far as is necessary to enable them to be understood by the witness or the questioner but without changing the substance of the evidence.  (Available for vulnerable witnesses)</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addition to special measures, the YJCEA also contains the following provisions intended to enable vulnerable or intimidated witnesses to give their best evidence:</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Section 34 of the YJCEA prohibits the cross-examination in person by defendants of complainants in sexual cases.</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Section 35 of the YJCEA prohibits the cross-examination in person by unrepresented defendants of certain "protected witnesses" (child complainants and other child witnesses)</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Section 36 of the YJCEA permits the court to make an order prohibiting the cross-examination in person by a defendant of a witness where the prohibitions in sections 34 and 35 do not apply (such as for certain categories of intimidated witnesses)</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Section 46 of the YJCEA enables courts to make a reporting direction in relation to adult witnesses which prohibits any matter relating to the witness to be included in any publication during the lifetime of the witness if it is likely to lead members of the public to identify the individual as a witness in criminal proceedings.</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60797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31</a:t>
            </a:fld>
            <a:endParaRPr lang="en-GB"/>
          </a:p>
        </p:txBody>
      </p:sp>
    </p:spTree>
    <p:extLst>
      <p:ext uri="{BB962C8B-B14F-4D97-AF65-F5344CB8AC3E}">
        <p14:creationId xmlns:p14="http://schemas.microsoft.com/office/powerpoint/2010/main" val="7385574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32</a:t>
            </a:fld>
            <a:endParaRPr lang="en-GB"/>
          </a:p>
        </p:txBody>
      </p:sp>
    </p:spTree>
    <p:extLst>
      <p:ext uri="{BB962C8B-B14F-4D97-AF65-F5344CB8AC3E}">
        <p14:creationId xmlns:p14="http://schemas.microsoft.com/office/powerpoint/2010/main" val="13965219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Any questions so far?</a:t>
            </a:r>
          </a:p>
        </p:txBody>
      </p:sp>
      <p:sp>
        <p:nvSpPr>
          <p:cNvPr id="4" name="Slide Number Placeholder 3"/>
          <p:cNvSpPr>
            <a:spLocks noGrp="1"/>
          </p:cNvSpPr>
          <p:nvPr>
            <p:ph type="sldNum" sz="quarter" idx="10"/>
          </p:nvPr>
        </p:nvSpPr>
        <p:spPr/>
        <p:txBody>
          <a:bodyPr/>
          <a:lstStyle/>
          <a:p>
            <a:fld id="{20779756-0621-4B22-8656-6E8645E497B5}" type="slidenum">
              <a:rPr lang="en-GB" smtClean="0"/>
              <a:t>33</a:t>
            </a:fld>
            <a:endParaRPr lang="en-GB"/>
          </a:p>
        </p:txBody>
      </p:sp>
    </p:spTree>
    <p:extLst>
      <p:ext uri="{BB962C8B-B14F-4D97-AF65-F5344CB8AC3E}">
        <p14:creationId xmlns:p14="http://schemas.microsoft.com/office/powerpoint/2010/main" val="34368264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If all of the above apply, the witness does not always need to attend the trial to give oral evidence. But once they have made a written statement they may be called on to attend court and give their evidence in person. The jury do not see witness statements so the evidence contained in them will either be read out by counsel or be given orally by the person who has given the statement.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02029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35</a:t>
            </a:fld>
            <a:endParaRPr lang="en-GB"/>
          </a:p>
        </p:txBody>
      </p:sp>
    </p:spTree>
    <p:extLst>
      <p:ext uri="{BB962C8B-B14F-4D97-AF65-F5344CB8AC3E}">
        <p14:creationId xmlns:p14="http://schemas.microsoft.com/office/powerpoint/2010/main" val="33106235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It is good practice for you to take a witness statement as soon as it becomes clear the witness could be useful whilst the information is fresh in their mind. You can always take further statements at a later date if more evidence comes to light.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Any written draft statement is unused material which you must give to the disclosure officer.</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3503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Once complete, the witness must be allowed to read the statement to check that it is an accurate record, or someone else should be asked to read the completed statement back to the witness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Additionally, the witness must be allowed to change any identified inaccuracies and add any further information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52786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What you must tell the witness</a:t>
            </a:r>
          </a:p>
          <a:p>
            <a:r>
              <a:rPr lang="en-GB" sz="1100" dirty="0">
                <a:latin typeface="Arial" panose="020B0604020202020204" pitchFamily="34" charset="0"/>
                <a:cs typeface="Arial" panose="020B0604020202020204" pitchFamily="34" charset="0"/>
              </a:rPr>
              <a:t>Before a witness signs a witness statement you must always explain:</a:t>
            </a:r>
          </a:p>
          <a:p>
            <a:r>
              <a:rPr lang="en-GB" sz="1100" dirty="0">
                <a:latin typeface="Arial" panose="020B0604020202020204" pitchFamily="34" charset="0"/>
                <a:cs typeface="Arial" panose="020B0604020202020204" pitchFamily="34" charset="0"/>
              </a:rPr>
              <a:t> the perjury clause to them before you take the statement</a:t>
            </a:r>
          </a:p>
          <a:p>
            <a:r>
              <a:rPr lang="en-GB" sz="1100" dirty="0">
                <a:latin typeface="Arial" panose="020B0604020202020204" pitchFamily="34" charset="0"/>
                <a:cs typeface="Arial" panose="020B0604020202020204" pitchFamily="34" charset="0"/>
              </a:rPr>
              <a:t> a statement taken in this form meets the legal requirements, and so they may not need to attend court:</a:t>
            </a:r>
          </a:p>
          <a:p>
            <a:r>
              <a:rPr lang="en-GB" sz="1100" dirty="0">
                <a:latin typeface="Arial" panose="020B0604020202020204" pitchFamily="34" charset="0"/>
                <a:cs typeface="Arial" panose="020B0604020202020204" pitchFamily="34" charset="0"/>
              </a:rPr>
              <a:t>o but you must make it clear the Home Office cannot guarantee they will not have to attend the court because the court, and the defendant, have the right to call any witness to attend and give oral evidence</a:t>
            </a:r>
          </a:p>
          <a:p>
            <a:r>
              <a:rPr lang="en-GB" sz="1100" dirty="0">
                <a:latin typeface="Arial" panose="020B0604020202020204" pitchFamily="34" charset="0"/>
                <a:cs typeface="Arial" panose="020B0604020202020204" pitchFamily="34" charset="0"/>
              </a:rPr>
              <a:t>Trainer to supply MG11 front sheet</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96945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992983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40</a:t>
            </a:fld>
            <a:endParaRPr lang="en-GB"/>
          </a:p>
        </p:txBody>
      </p:sp>
    </p:spTree>
    <p:extLst>
      <p:ext uri="{BB962C8B-B14F-4D97-AF65-F5344CB8AC3E}">
        <p14:creationId xmlns:p14="http://schemas.microsoft.com/office/powerpoint/2010/main" val="367114807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41</a:t>
            </a:fld>
            <a:endParaRPr lang="en-GB"/>
          </a:p>
        </p:txBody>
      </p:sp>
    </p:spTree>
    <p:extLst>
      <p:ext uri="{BB962C8B-B14F-4D97-AF65-F5344CB8AC3E}">
        <p14:creationId xmlns:p14="http://schemas.microsoft.com/office/powerpoint/2010/main" val="189626268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42</a:t>
            </a:fld>
            <a:endParaRPr lang="en-GB"/>
          </a:p>
        </p:txBody>
      </p:sp>
    </p:spTree>
    <p:extLst>
      <p:ext uri="{BB962C8B-B14F-4D97-AF65-F5344CB8AC3E}">
        <p14:creationId xmlns:p14="http://schemas.microsoft.com/office/powerpoint/2010/main" val="82463278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There are two documents which are of significance here, Achieving Best Evidence (2022) and The Victims Code (2014) https://www.gov.uk/government/publications/the-code-of-practice-for-victims-of-crime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563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If the witness may have committed a crime or becomes a potential suspect</a:t>
            </a:r>
          </a:p>
          <a:p>
            <a:r>
              <a:rPr lang="en-GB" sz="1100" dirty="0">
                <a:latin typeface="Arial" panose="020B0604020202020204" pitchFamily="34" charset="0"/>
                <a:cs typeface="Arial" panose="020B0604020202020204" pitchFamily="34" charset="0"/>
              </a:rPr>
              <a:t>If you have reason to suspect a person may have committed the offence before you take the witness statement, you must not treat them as a witness and must interview them under caution.</a:t>
            </a:r>
          </a:p>
          <a:p>
            <a:r>
              <a:rPr lang="en-GB" sz="1100" dirty="0">
                <a:latin typeface="Arial" panose="020B0604020202020204" pitchFamily="34" charset="0"/>
                <a:cs typeface="Arial" panose="020B0604020202020204" pitchFamily="34" charset="0"/>
              </a:rPr>
              <a:t>If a witness becomes a potential suspect in the course of you taking a witness statement you must stop and offer to interview under caution.</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71351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Sign and check the witness statement</a:t>
            </a:r>
          </a:p>
          <a:p>
            <a:r>
              <a:rPr lang="en-GB" sz="1100" dirty="0">
                <a:latin typeface="Arial" panose="020B0604020202020204" pitchFamily="34" charset="0"/>
                <a:cs typeface="Arial" panose="020B0604020202020204" pitchFamily="34" charset="0"/>
              </a:rPr>
              <a:t>You must always give the witness the opportunity to check the contents of the statement and make any corrections before they sign it. The witness must sign the declaration at the top of the statement and beneath the last line of the text in the statement.</a:t>
            </a:r>
          </a:p>
          <a:p>
            <a:r>
              <a:rPr lang="en-GB" sz="1100" dirty="0">
                <a:latin typeface="Arial" panose="020B0604020202020204" pitchFamily="34" charset="0"/>
                <a:cs typeface="Arial" panose="020B0604020202020204" pitchFamily="34" charset="0"/>
              </a:rPr>
              <a:t>You must make sure the person making the statement:</a:t>
            </a:r>
          </a:p>
          <a:p>
            <a:r>
              <a:rPr lang="en-GB" sz="1100" dirty="0">
                <a:latin typeface="Arial" panose="020B0604020202020204" pitchFamily="34" charset="0"/>
                <a:cs typeface="Arial" panose="020B0604020202020204" pitchFamily="34" charset="0"/>
              </a:rPr>
              <a:t> consecutively numbers and signs all the sheets</a:t>
            </a:r>
          </a:p>
          <a:p>
            <a:r>
              <a:rPr lang="en-GB" sz="1100" dirty="0">
                <a:latin typeface="Arial" panose="020B0604020202020204" pitchFamily="34" charset="0"/>
                <a:cs typeface="Arial" panose="020B0604020202020204" pitchFamily="34" charset="0"/>
              </a:rPr>
              <a:t> initials all alterations and deletions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685153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46</a:t>
            </a:fld>
            <a:endParaRPr lang="en-GB"/>
          </a:p>
        </p:txBody>
      </p:sp>
    </p:spTree>
    <p:extLst>
      <p:ext uri="{BB962C8B-B14F-4D97-AF65-F5344CB8AC3E}">
        <p14:creationId xmlns:p14="http://schemas.microsoft.com/office/powerpoint/2010/main" val="283288383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a:t>
            </a:r>
          </a:p>
          <a:p>
            <a:r>
              <a:rPr lang="en-GB" sz="1100" b="1" dirty="0">
                <a:latin typeface="Arial" panose="020B0604020202020204" pitchFamily="34" charset="0"/>
                <a:cs typeface="Arial" panose="020B0604020202020204" pitchFamily="34" charset="0"/>
              </a:rPr>
              <a:t>What is a VPS?</a:t>
            </a:r>
          </a:p>
          <a:p>
            <a:r>
              <a:rPr lang="en-GB" sz="1100" dirty="0">
                <a:latin typeface="Arial" panose="020B0604020202020204" pitchFamily="34" charset="0"/>
                <a:cs typeface="Arial" panose="020B0604020202020204" pitchFamily="34" charset="0"/>
              </a:rPr>
              <a:t>This is a statement made by the victim of a criminal offence. It is recorded on form MG11 and the content relates to the effect the offence has on them.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To see a copy of this form, see: MG forms</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What</a:t>
            </a:r>
            <a:r>
              <a:rPr lang="en-GB" sz="1100" b="1" baseline="0" dirty="0">
                <a:latin typeface="Arial" panose="020B0604020202020204" pitchFamily="34" charset="0"/>
                <a:cs typeface="Arial" panose="020B0604020202020204" pitchFamily="34" charset="0"/>
              </a:rPr>
              <a:t> is the p</a:t>
            </a:r>
            <a:r>
              <a:rPr lang="en-GB" sz="1100" b="1" dirty="0">
                <a:latin typeface="Arial" panose="020B0604020202020204" pitchFamily="34" charset="0"/>
                <a:cs typeface="Arial" panose="020B0604020202020204" pitchFamily="34" charset="0"/>
              </a:rPr>
              <a:t>urpose of VPS?</a:t>
            </a:r>
            <a:r>
              <a:rPr lang="en-GB" sz="1100" b="1"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These statements provide the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victim with an opportunity to state how the offence has affected them:</a:t>
            </a:r>
          </a:p>
          <a:p>
            <a:r>
              <a:rPr lang="en-GB" sz="1100" dirty="0">
                <a:latin typeface="Arial" panose="020B0604020202020204" pitchFamily="34" charset="0"/>
                <a:cs typeface="Arial" panose="020B0604020202020204" pitchFamily="34" charset="0"/>
              </a:rPr>
              <a:t>o physically</a:t>
            </a:r>
          </a:p>
          <a:p>
            <a:r>
              <a:rPr lang="en-GB" sz="1100" dirty="0">
                <a:latin typeface="Arial" panose="020B0604020202020204" pitchFamily="34" charset="0"/>
                <a:cs typeface="Arial" panose="020B0604020202020204" pitchFamily="34" charset="0"/>
              </a:rPr>
              <a:t>o emotionally</a:t>
            </a:r>
          </a:p>
          <a:p>
            <a:r>
              <a:rPr lang="en-GB" sz="1100" dirty="0">
                <a:latin typeface="Arial" panose="020B0604020202020204" pitchFamily="34" charset="0"/>
                <a:cs typeface="Arial" panose="020B0604020202020204" pitchFamily="34" charset="0"/>
              </a:rPr>
              <a:t>o psychologically</a:t>
            </a:r>
          </a:p>
          <a:p>
            <a:r>
              <a:rPr lang="en-GB" sz="1100" dirty="0">
                <a:latin typeface="Arial" panose="020B0604020202020204" pitchFamily="34" charset="0"/>
                <a:cs typeface="Arial" panose="020B0604020202020204" pitchFamily="34" charset="0"/>
              </a:rPr>
              <a:t>o financially</a:t>
            </a:r>
          </a:p>
          <a:p>
            <a:r>
              <a:rPr lang="en-GB" sz="1100" dirty="0">
                <a:latin typeface="Arial" panose="020B0604020202020204" pitchFamily="34" charset="0"/>
                <a:cs typeface="Arial" panose="020B0604020202020204" pitchFamily="34" charset="0"/>
              </a:rPr>
              <a:t>o in any other way</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It</a:t>
            </a:r>
            <a:r>
              <a:rPr lang="en-GB" sz="1100" baseline="0" dirty="0">
                <a:latin typeface="Arial" panose="020B0604020202020204" pitchFamily="34" charset="0"/>
                <a:cs typeface="Arial" panose="020B0604020202020204" pitchFamily="34" charset="0"/>
              </a:rPr>
              <a:t> gives the </a:t>
            </a:r>
            <a:r>
              <a:rPr lang="en-GB" sz="1100" dirty="0">
                <a:latin typeface="Arial" panose="020B0604020202020204" pitchFamily="34" charset="0"/>
                <a:cs typeface="Arial" panose="020B0604020202020204" pitchFamily="34" charset="0"/>
              </a:rPr>
              <a:t>victim an opportunity to say if they require further support, or wish to claim compensation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It</a:t>
            </a:r>
            <a:r>
              <a:rPr lang="en-GB" sz="1100" baseline="0" dirty="0">
                <a:latin typeface="Arial" panose="020B0604020202020204" pitchFamily="34" charset="0"/>
                <a:cs typeface="Arial" panose="020B0604020202020204" pitchFamily="34" charset="0"/>
              </a:rPr>
              <a:t> provides the </a:t>
            </a:r>
            <a:r>
              <a:rPr lang="en-GB" sz="1100" dirty="0">
                <a:latin typeface="Arial" panose="020B0604020202020204" pitchFamily="34" charset="0"/>
                <a:cs typeface="Arial" panose="020B0604020202020204" pitchFamily="34" charset="0"/>
              </a:rPr>
              <a:t>Home Office and the courts with information on these matters and allow them to take account of the consequences of the offence on the victim</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These statements are voluntary and are separate to other statements. They are disclosed to the defence.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When is the VPS used in court?</a:t>
            </a:r>
          </a:p>
          <a:p>
            <a:r>
              <a:rPr lang="en-GB" sz="1100" dirty="0">
                <a:latin typeface="Arial" panose="020B0604020202020204" pitchFamily="34" charset="0"/>
                <a:cs typeface="Arial" panose="020B0604020202020204" pitchFamily="34" charset="0"/>
              </a:rPr>
              <a:t>The VPS is put before the court after conviction in the sentencing bundle.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 does anybody know what the Criminal Injuries Compensation Scheme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Officer should also explain to the victim/witness the Criminal Injuries Compensation Scheme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algn="l"/>
            <a:r>
              <a:rPr lang="en-GB" sz="1100" b="0" i="0" dirty="0">
                <a:solidFill>
                  <a:srgbClr val="000000"/>
                </a:solidFill>
                <a:effectLst/>
                <a:latin typeface="Arial" panose="020B0604020202020204" pitchFamily="34" charset="0"/>
                <a:cs typeface="Arial" panose="020B0604020202020204" pitchFamily="34" charset="0"/>
              </a:rPr>
              <a:t>Where a victim has suffered a serious physical or mental injury as a direct result of violent crime they may be entitled to compensation through the Criminal Injuries Compensation Scheme.</a:t>
            </a:r>
          </a:p>
          <a:p>
            <a:pPr algn="l"/>
            <a:r>
              <a:rPr lang="en-GB" sz="1100" b="0" i="0" dirty="0">
                <a:solidFill>
                  <a:srgbClr val="000000"/>
                </a:solidFill>
                <a:effectLst/>
                <a:latin typeface="Arial" panose="020B0604020202020204" pitchFamily="34" charset="0"/>
                <a:cs typeface="Arial" panose="020B0604020202020204" pitchFamily="34" charset="0"/>
              </a:rPr>
              <a:t>The Criminal Injuries Compensation Scheme is a government funded scheme administered by the Criminal Injuries Compensation Authority. Victims have the right, where eligible, to be provided with information about how to claim compensation for any loss, damage or injury caused as a result of crime.</a:t>
            </a:r>
          </a:p>
          <a:p>
            <a:pPr algn="l"/>
            <a:endParaRPr lang="en-GB" sz="1100" b="0" i="0" dirty="0">
              <a:solidFill>
                <a:srgbClr val="000000"/>
              </a:solidFill>
              <a:effectLst/>
              <a:latin typeface="Arial" panose="020B0604020202020204" pitchFamily="34" charset="0"/>
              <a:cs typeface="Arial" panose="020B0604020202020204" pitchFamily="34" charset="0"/>
            </a:endParaRPr>
          </a:p>
          <a:p>
            <a:pPr algn="l"/>
            <a:r>
              <a:rPr lang="en-GB" sz="1100" b="0" i="0" dirty="0">
                <a:solidFill>
                  <a:srgbClr val="000000"/>
                </a:solidFill>
                <a:effectLst/>
                <a:latin typeface="Arial" panose="020B0604020202020204" pitchFamily="34" charset="0"/>
                <a:cs typeface="Arial" panose="020B0604020202020204" pitchFamily="34" charset="0"/>
              </a:rPr>
              <a:t>Through the compensation scheme, CICA can consider claims for:</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mental or physical injury following a crime of violence (as defined by the scheme)</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sexual or physical abuse</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loss of earnings ‒ where the victim has no or very limited capacity to work (for more than 28 weeks) as the direct result of a criminal injury</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 fatality caused by a crime of violence, including bereavement payments, payments for loss of parental services and financial dependency, and funeral payments</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special expenses payments ‒ these cover certain costs incurred as a direct result of an incident, these are however limited to the expenses specified within the scheme. CICA will only consider special expenses if the victim has been unable to work or has been incapacitated to a similar extent for more than 28 weeks</a:t>
            </a:r>
          </a:p>
          <a:p>
            <a:pPr algn="l"/>
            <a:r>
              <a:rPr lang="en-GB" sz="1100" b="0" i="0" dirty="0">
                <a:solidFill>
                  <a:srgbClr val="000000"/>
                </a:solidFill>
                <a:effectLst/>
                <a:latin typeface="Arial" panose="020B0604020202020204" pitchFamily="34" charset="0"/>
                <a:cs typeface="Arial" panose="020B0604020202020204" pitchFamily="34" charset="0"/>
              </a:rPr>
              <a:t>Not all claims for compensation will be successful. A victim must be eligible under the rules of the scheme. The scheme is intended to be a last resort. Victims are also entitled to seek compensation through the civil courts. </a:t>
            </a:r>
          </a:p>
          <a:p>
            <a:pPr algn="l"/>
            <a:endParaRPr lang="en-GB" sz="1100" b="0" i="0" dirty="0">
              <a:solidFill>
                <a:srgbClr val="000000"/>
              </a:solidFill>
              <a:effectLst/>
              <a:latin typeface="Arial" panose="020B0604020202020204" pitchFamily="34" charset="0"/>
              <a:cs typeface="Arial" panose="020B0604020202020204" pitchFamily="34" charset="0"/>
            </a:endParaRPr>
          </a:p>
          <a:p>
            <a:pPr algn="l"/>
            <a:r>
              <a:rPr lang="en-GB" sz="1100" b="0" i="0" dirty="0">
                <a:solidFill>
                  <a:srgbClr val="000000"/>
                </a:solidFill>
                <a:effectLst/>
                <a:latin typeface="Arial" panose="020B0604020202020204" pitchFamily="34" charset="0"/>
                <a:cs typeface="Arial" panose="020B0604020202020204" pitchFamily="34" charset="0"/>
              </a:rPr>
              <a:t>Where the opportunity exists for the victim to pursue compensation elsewhere they should do so.</a:t>
            </a:r>
          </a:p>
          <a:p>
            <a:pPr algn="l"/>
            <a:r>
              <a:rPr lang="en-GB" sz="1100" b="0" i="0" dirty="0">
                <a:solidFill>
                  <a:srgbClr val="000000"/>
                </a:solidFill>
                <a:effectLst/>
                <a:latin typeface="Arial" panose="020B0604020202020204" pitchFamily="34" charset="0"/>
                <a:cs typeface="Arial" panose="020B0604020202020204" pitchFamily="34" charset="0"/>
              </a:rPr>
              <a:t>The rules of the scheme and the value of the payments awarded are set by Parliament and are calculated by reference to a tariff of injuries. Although the size of the award varies to reflect the seriousness of the injury, it is acknowledged that this will never fully compensate a victim for what they may have suffered or lost.</a:t>
            </a:r>
          </a:p>
          <a:p>
            <a:pPr algn="l"/>
            <a:endParaRPr lang="en-GB" sz="1100" b="0" i="0" dirty="0">
              <a:solidFill>
                <a:srgbClr val="000000"/>
              </a:solidFill>
              <a:effectLst/>
              <a:latin typeface="Arial" panose="020B0604020202020204" pitchFamily="34" charset="0"/>
              <a:cs typeface="Arial" panose="020B0604020202020204" pitchFamily="34" charset="0"/>
            </a:endParaRPr>
          </a:p>
          <a:p>
            <a:pPr algn="l"/>
            <a:r>
              <a:rPr lang="en-GB" sz="1100" b="0" i="0" dirty="0">
                <a:solidFill>
                  <a:srgbClr val="000000"/>
                </a:solidFill>
                <a:effectLst/>
                <a:latin typeface="Arial" panose="020B0604020202020204" pitchFamily="34" charset="0"/>
                <a:cs typeface="Arial" panose="020B0604020202020204" pitchFamily="34" charset="0"/>
              </a:rPr>
              <a:t>It should be noted that vulnerable and intimidated victims are entitled to assistance in making their application. Such assistance should be provided by suitably qualified and trained personnel in the circumstances, such as independent sexual violence advisers, for example.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456684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Gwent Trainers to distribute to their students the Gwent specific ‘VPS (Good example. Using Template headings) handout</a:t>
            </a:r>
          </a:p>
          <a:p>
            <a:endParaRPr lang="en-GB" dirty="0"/>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48</a:t>
            </a:fld>
            <a:endParaRPr lang="en-GB"/>
          </a:p>
        </p:txBody>
      </p:sp>
    </p:spTree>
    <p:extLst>
      <p:ext uri="{BB962C8B-B14F-4D97-AF65-F5344CB8AC3E}">
        <p14:creationId xmlns:p14="http://schemas.microsoft.com/office/powerpoint/2010/main" val="356992523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–What is the Criminal Injuries Compensation Scheme is?</a:t>
            </a: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Trainer to note student responses and explain that officers should be explaining this if applicable.</a:t>
            </a:r>
          </a:p>
          <a:p>
            <a:endParaRPr lang="en-GB" sz="11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Officer should also explain to the victim/witness the Criminal Injuries Compensation Scheme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algn="l"/>
            <a:r>
              <a:rPr lang="en-GB" sz="1100" b="0" i="0" dirty="0">
                <a:solidFill>
                  <a:srgbClr val="000000"/>
                </a:solidFill>
                <a:effectLst/>
                <a:latin typeface="Arial" panose="020B0604020202020204" pitchFamily="34" charset="0"/>
                <a:cs typeface="Arial" panose="020B0604020202020204" pitchFamily="34" charset="0"/>
              </a:rPr>
              <a:t>Where a victim has suffered a serious physical or mental injury as a direct result of violent crime they may be entitled to compensation through the Criminal Injuries Compensation Scheme.</a:t>
            </a:r>
          </a:p>
          <a:p>
            <a:pPr algn="l"/>
            <a:r>
              <a:rPr lang="en-GB" sz="1100" b="0" i="0" dirty="0">
                <a:solidFill>
                  <a:srgbClr val="000000"/>
                </a:solidFill>
                <a:effectLst/>
                <a:latin typeface="Arial" panose="020B0604020202020204" pitchFamily="34" charset="0"/>
                <a:cs typeface="Arial" panose="020B0604020202020204" pitchFamily="34" charset="0"/>
              </a:rPr>
              <a:t>The Criminal Injuries Compensation Scheme is a government funded scheme administered by the Criminal Injuries Compensation Authority. Victims have the right, where eligible, to be provided with information about how to claim compensation for any loss, damage or injury caused as a result of crime.</a:t>
            </a:r>
          </a:p>
          <a:p>
            <a:pPr algn="l"/>
            <a:endParaRPr lang="en-GB" sz="1100" b="0" i="0" dirty="0">
              <a:solidFill>
                <a:srgbClr val="000000"/>
              </a:solidFill>
              <a:effectLst/>
              <a:latin typeface="Arial" panose="020B0604020202020204" pitchFamily="34" charset="0"/>
              <a:cs typeface="Arial" panose="020B0604020202020204" pitchFamily="34" charset="0"/>
            </a:endParaRPr>
          </a:p>
          <a:p>
            <a:pPr algn="l"/>
            <a:r>
              <a:rPr lang="en-GB" sz="1100" b="0" i="0" dirty="0">
                <a:solidFill>
                  <a:srgbClr val="000000"/>
                </a:solidFill>
                <a:effectLst/>
                <a:latin typeface="Arial" panose="020B0604020202020204" pitchFamily="34" charset="0"/>
                <a:cs typeface="Arial" panose="020B0604020202020204" pitchFamily="34" charset="0"/>
              </a:rPr>
              <a:t>Through the compensation scheme, CICA can consider claims for:</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mental or physical injury following a crime of violence (as defined by the scheme)</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sexual or physical abuse</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loss of earnings ‒ where the victim has no or very limited capacity to work (for more than 28 weeks) as the direct result of a criminal injury</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 fatality caused by a crime of violence, including bereavement payments, payments for loss of parental services and financial dependency, and funeral payments</a:t>
            </a:r>
          </a:p>
          <a:p>
            <a:pPr algn="l">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special expenses payments ‒ these cover certain costs incurred as a direct result of an incident, these are however limited to the expenses specified within the scheme. CICA will only consider special expenses if the victim has been unable to work or has been incapacitated to a similar extent for more than 28 weeks</a:t>
            </a:r>
          </a:p>
          <a:p>
            <a:pPr algn="l"/>
            <a:r>
              <a:rPr lang="en-GB" sz="1100" b="0" i="0" dirty="0">
                <a:solidFill>
                  <a:srgbClr val="000000"/>
                </a:solidFill>
                <a:effectLst/>
                <a:latin typeface="Arial" panose="020B0604020202020204" pitchFamily="34" charset="0"/>
                <a:cs typeface="Arial" panose="020B0604020202020204" pitchFamily="34" charset="0"/>
              </a:rPr>
              <a:t>Not all claims for compensation will be successful. A victim must be eligible under the rules of the scheme. The scheme is intended to be a last resort. Victims are also entitled to seek compensation through the civil courts. </a:t>
            </a:r>
          </a:p>
          <a:p>
            <a:pPr algn="l"/>
            <a:endParaRPr lang="en-GB" sz="1100" b="0" i="0" dirty="0">
              <a:solidFill>
                <a:srgbClr val="000000"/>
              </a:solidFill>
              <a:effectLst/>
              <a:latin typeface="Arial" panose="020B0604020202020204" pitchFamily="34" charset="0"/>
              <a:cs typeface="Arial" panose="020B0604020202020204" pitchFamily="34" charset="0"/>
            </a:endParaRPr>
          </a:p>
          <a:p>
            <a:pPr algn="l"/>
            <a:r>
              <a:rPr lang="en-GB" sz="1100" b="0" i="0" dirty="0">
                <a:solidFill>
                  <a:srgbClr val="000000"/>
                </a:solidFill>
                <a:effectLst/>
                <a:latin typeface="Arial" panose="020B0604020202020204" pitchFamily="34" charset="0"/>
                <a:cs typeface="Arial" panose="020B0604020202020204" pitchFamily="34" charset="0"/>
              </a:rPr>
              <a:t>Where the opportunity exists for the victim to pursue compensation elsewhere they should do so.</a:t>
            </a:r>
          </a:p>
          <a:p>
            <a:pPr algn="l"/>
            <a:r>
              <a:rPr lang="en-GB" sz="1100" b="0" i="0" dirty="0">
                <a:solidFill>
                  <a:srgbClr val="000000"/>
                </a:solidFill>
                <a:effectLst/>
                <a:latin typeface="Arial" panose="020B0604020202020204" pitchFamily="34" charset="0"/>
                <a:cs typeface="Arial" panose="020B0604020202020204" pitchFamily="34" charset="0"/>
              </a:rPr>
              <a:t>The rules of the scheme and the value of the payments awarded are set by Parliament and are calculated by reference to a tariff of injuries. Although the size of the award varies to reflect the seriousness of the injury, it is acknowledged that this will never fully compensate a victim for what they may have suffered or lost.</a:t>
            </a:r>
          </a:p>
          <a:p>
            <a:pPr algn="l"/>
            <a:endParaRPr lang="en-GB" sz="1100" b="0" i="0" dirty="0">
              <a:solidFill>
                <a:srgbClr val="000000"/>
              </a:solidFill>
              <a:effectLst/>
              <a:latin typeface="Arial" panose="020B0604020202020204" pitchFamily="34" charset="0"/>
              <a:cs typeface="Arial" panose="020B0604020202020204" pitchFamily="34" charset="0"/>
            </a:endParaRPr>
          </a:p>
          <a:p>
            <a:pPr algn="l"/>
            <a:r>
              <a:rPr lang="en-GB" sz="1100" b="0" i="0" dirty="0">
                <a:solidFill>
                  <a:srgbClr val="000000"/>
                </a:solidFill>
                <a:effectLst/>
                <a:latin typeface="Arial" panose="020B0604020202020204" pitchFamily="34" charset="0"/>
                <a:cs typeface="Arial" panose="020B0604020202020204" pitchFamily="34" charset="0"/>
              </a:rPr>
              <a:t>It should be noted that vulnerable and intimidated victims are entitled to assistance in making their application. Such assistance should be provided by suitably qualified and trained personnel in the circumstances, such as independent sexual violence advisers, for example.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199923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50</a:t>
            </a:fld>
            <a:endParaRPr lang="en-GB"/>
          </a:p>
        </p:txBody>
      </p:sp>
    </p:spTree>
    <p:extLst>
      <p:ext uri="{BB962C8B-B14F-4D97-AF65-F5344CB8AC3E}">
        <p14:creationId xmlns:p14="http://schemas.microsoft.com/office/powerpoint/2010/main" val="2728406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3375886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0121992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739367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0667854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07/07/2023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9345796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07/07/2023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4538914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07/07/2023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0450730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33137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7084735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2088239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3158802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33758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595519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57445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46978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07/07/2023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22645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07/07/2023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233265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07/07/2023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037175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864017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968750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710215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815433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32471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398523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681437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855253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07/07/2023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301643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07/07/2023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150554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07/07/2023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53548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692250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790930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483936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96024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07/07/2023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1064417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07/07/2023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6147451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07/07/2023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71398255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ubNF9QNEQLA"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39.png"/><Relationship Id="rId7" Type="http://schemas.openxmlformats.org/officeDocument/2006/relationships/diagramColors" Target="../diagrams/colors1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4.xml"/><Relationship Id="rId1" Type="http://schemas.openxmlformats.org/officeDocument/2006/relationships/slideLayout" Target="../slideLayouts/slideLayout18.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5.xml"/><Relationship Id="rId1" Type="http://schemas.openxmlformats.org/officeDocument/2006/relationships/slideLayout" Target="../slideLayouts/slideLayout18.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6.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image" Target="../media/image49.png"/><Relationship Id="rId7" Type="http://schemas.openxmlformats.org/officeDocument/2006/relationships/diagramColors" Target="../diagrams/colors27.xml"/><Relationship Id="rId2" Type="http://schemas.openxmlformats.org/officeDocument/2006/relationships/notesSlide" Target="../notesSlides/notesSlide36.xml"/><Relationship Id="rId1" Type="http://schemas.openxmlformats.org/officeDocument/2006/relationships/slideLayout" Target="../slideLayouts/slideLayout18.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28.xml"/><Relationship Id="rId3" Type="http://schemas.openxmlformats.org/officeDocument/2006/relationships/image" Target="../media/image50.png"/><Relationship Id="rId7" Type="http://schemas.openxmlformats.org/officeDocument/2006/relationships/diagramQuickStyle" Target="../diagrams/quickStyle28.xml"/><Relationship Id="rId2" Type="http://schemas.openxmlformats.org/officeDocument/2006/relationships/notesSlide" Target="../notesSlides/notesSlide37.xml"/><Relationship Id="rId1" Type="http://schemas.openxmlformats.org/officeDocument/2006/relationships/slideLayout" Target="../slideLayouts/slideLayout18.xml"/><Relationship Id="rId6" Type="http://schemas.openxmlformats.org/officeDocument/2006/relationships/diagramLayout" Target="../diagrams/layout28.xml"/><Relationship Id="rId5" Type="http://schemas.openxmlformats.org/officeDocument/2006/relationships/diagramData" Target="../diagrams/data28.xml"/><Relationship Id="rId4" Type="http://schemas.openxmlformats.org/officeDocument/2006/relationships/image" Target="../media/image51.png"/><Relationship Id="rId9" Type="http://schemas.microsoft.com/office/2007/relationships/diagramDrawing" Target="../diagrams/drawing28.xml"/></Relationships>
</file>

<file path=ppt/slides/_rels/slide38.xml.rels><?xml version="1.0" encoding="UTF-8" standalone="yes"?>
<Relationships xmlns="http://schemas.openxmlformats.org/package/2006/relationships"><Relationship Id="rId8" Type="http://schemas.microsoft.com/office/2007/relationships/diagramDrawing" Target="../diagrams/drawing29.xml"/><Relationship Id="rId3" Type="http://schemas.openxmlformats.org/officeDocument/2006/relationships/image" Target="../media/image52.png"/><Relationship Id="rId7" Type="http://schemas.openxmlformats.org/officeDocument/2006/relationships/diagramColors" Target="../diagrams/colors29.xml"/><Relationship Id="rId2" Type="http://schemas.openxmlformats.org/officeDocument/2006/relationships/notesSlide" Target="../notesSlides/notesSlide38.xml"/><Relationship Id="rId1" Type="http://schemas.openxmlformats.org/officeDocument/2006/relationships/slideLayout" Target="../slideLayouts/slideLayout18.xml"/><Relationship Id="rId6" Type="http://schemas.openxmlformats.org/officeDocument/2006/relationships/diagramQuickStyle" Target="../diagrams/quickStyle29.xml"/><Relationship Id="rId5" Type="http://schemas.openxmlformats.org/officeDocument/2006/relationships/diagramLayout" Target="../diagrams/layout29.xml"/><Relationship Id="rId4" Type="http://schemas.openxmlformats.org/officeDocument/2006/relationships/diagramData" Target="../diagrams/data29.xml"/></Relationships>
</file>

<file path=ppt/slides/_rels/slide39.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image" Target="../media/image53.png"/><Relationship Id="rId7" Type="http://schemas.openxmlformats.org/officeDocument/2006/relationships/diagramColors" Target="../diagrams/colors30.xml"/><Relationship Id="rId2" Type="http://schemas.openxmlformats.org/officeDocument/2006/relationships/notesSlide" Target="../notesSlides/notesSlide39.xml"/><Relationship Id="rId1" Type="http://schemas.openxmlformats.org/officeDocument/2006/relationships/slideLayout" Target="../slideLayouts/slideLayout18.xml"/><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0.xml"/><Relationship Id="rId1" Type="http://schemas.openxmlformats.org/officeDocument/2006/relationships/slideLayout" Target="../slideLayouts/slideLayout18.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41.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image" Target="../media/image54.png"/><Relationship Id="rId7" Type="http://schemas.openxmlformats.org/officeDocument/2006/relationships/diagramColors" Target="../diagrams/colors32.xml"/><Relationship Id="rId2" Type="http://schemas.openxmlformats.org/officeDocument/2006/relationships/notesSlide" Target="../notesSlides/notesSlide41.xml"/><Relationship Id="rId1" Type="http://schemas.openxmlformats.org/officeDocument/2006/relationships/slideLayout" Target="../slideLayouts/slideLayout18.xml"/><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s>
</file>

<file path=ppt/slides/_rels/slide42.xml.rels><?xml version="1.0" encoding="UTF-8" standalone="yes"?>
<Relationships xmlns="http://schemas.openxmlformats.org/package/2006/relationships"><Relationship Id="rId8" Type="http://schemas.openxmlformats.org/officeDocument/2006/relationships/diagramColors" Target="../diagrams/colors33.xml"/><Relationship Id="rId3" Type="http://schemas.openxmlformats.org/officeDocument/2006/relationships/image" Target="../media/image55.png"/><Relationship Id="rId7" Type="http://schemas.openxmlformats.org/officeDocument/2006/relationships/diagramQuickStyle" Target="../diagrams/quickStyle33.xml"/><Relationship Id="rId2" Type="http://schemas.openxmlformats.org/officeDocument/2006/relationships/notesSlide" Target="../notesSlides/notesSlide42.xml"/><Relationship Id="rId1" Type="http://schemas.openxmlformats.org/officeDocument/2006/relationships/slideLayout" Target="../slideLayouts/slideLayout18.xml"/><Relationship Id="rId6" Type="http://schemas.openxmlformats.org/officeDocument/2006/relationships/diagramLayout" Target="../diagrams/layout33.xml"/><Relationship Id="rId5" Type="http://schemas.openxmlformats.org/officeDocument/2006/relationships/diagramData" Target="../diagrams/data33.xml"/><Relationship Id="rId4" Type="http://schemas.openxmlformats.org/officeDocument/2006/relationships/image" Target="../media/image56.png"/><Relationship Id="rId9" Type="http://schemas.microsoft.com/office/2007/relationships/diagramDrawing" Target="../diagrams/drawing33.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44.xml"/><Relationship Id="rId1" Type="http://schemas.openxmlformats.org/officeDocument/2006/relationships/slideLayout" Target="../slideLayouts/slideLayout18.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5.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6.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48.xml"/><Relationship Id="rId1" Type="http://schemas.openxmlformats.org/officeDocument/2006/relationships/slideLayout" Target="../slideLayouts/slideLayout18.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4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49.xml"/><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0.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Witness Interviewing: Tier 1</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769097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504610" y="-116000"/>
            <a:ext cx="4149686" cy="3573516"/>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600" b="1"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rPr>
              <a:t>PIP1</a:t>
            </a:r>
          </a:p>
          <a:p>
            <a:pPr marL="0" marR="0" lvl="0" indent="0" algn="l" defTabSz="914400" rtl="0" eaLnBrk="1" fontAlgn="auto" latinLnBrk="0" hangingPunct="1">
              <a:lnSpc>
                <a:spcPct val="90000"/>
              </a:lnSpc>
              <a:spcBef>
                <a:spcPct val="0"/>
              </a:spcBef>
              <a:spcAft>
                <a:spcPts val="600"/>
              </a:spcAft>
              <a:buClrTx/>
              <a:buSzTx/>
              <a:buFontTx/>
              <a:buNone/>
              <a:tabLst/>
              <a:defRPr/>
            </a:pPr>
            <a:r>
              <a:rPr lang="en-US" sz="5600" b="1" dirty="0">
                <a:solidFill>
                  <a:srgbClr val="002060"/>
                </a:solidFill>
                <a:latin typeface="Arial Nova Cond" panose="020B0506020202020204" pitchFamily="34" charset="0"/>
              </a:rPr>
              <a:t>Witness Interviewing</a:t>
            </a:r>
            <a:endParaRPr kumimoji="0" lang="en-US" sz="5600" b="0"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endParaRP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4654296" y="709803"/>
            <a:ext cx="7214616" cy="5410961"/>
          </a:xfrm>
          <a:prstGeom prst="rect">
            <a:avLst/>
          </a:prstGeom>
        </p:spPr>
      </p:pic>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6AF62F14-3632-4AB6-9A96-D40C0298C538}"/>
              </a:ext>
            </a:extLst>
          </p:cNvPr>
          <p:cNvSpPr/>
          <p:nvPr/>
        </p:nvSpPr>
        <p:spPr>
          <a:xfrm>
            <a:off x="504610" y="4247147"/>
            <a:ext cx="3543711" cy="38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979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723527" y="1790060"/>
            <a:ext cx="4351142" cy="3083095"/>
          </a:xfrm>
          <a:prstGeom prst="rect">
            <a:avLst/>
          </a:prstGeom>
        </p:spPr>
      </p:pic>
      <p:sp>
        <p:nvSpPr>
          <p:cNvPr id="6" name="TextBox 5"/>
          <p:cNvSpPr txBox="1"/>
          <p:nvPr/>
        </p:nvSpPr>
        <p:spPr>
          <a:xfrm>
            <a:off x="1093777" y="240722"/>
            <a:ext cx="10176735" cy="584775"/>
          </a:xfrm>
          <a:prstGeom prst="rect">
            <a:avLst/>
          </a:prstGeom>
          <a:solidFill>
            <a:srgbClr val="002060"/>
          </a:solidFill>
        </p:spPr>
        <p:txBody>
          <a:bodyPr wrap="square" rtlCol="0">
            <a:spAutoFit/>
          </a:bodyPr>
          <a:lstStyle/>
          <a:p>
            <a:pPr algn="ctr"/>
            <a:r>
              <a:rPr lang="en-GB" sz="3200" b="1" dirty="0">
                <a:solidFill>
                  <a:schemeClr val="bg1"/>
                </a:solidFill>
              </a:rPr>
              <a:t>Why do Interviewers need to know about Memory?</a:t>
            </a:r>
          </a:p>
        </p:txBody>
      </p:sp>
      <p:graphicFrame>
        <p:nvGraphicFramePr>
          <p:cNvPr id="2" name="Diagram 1"/>
          <p:cNvGraphicFramePr/>
          <p:nvPr>
            <p:extLst>
              <p:ext uri="{D42A27DB-BD31-4B8C-83A1-F6EECF244321}">
                <p14:modId xmlns:p14="http://schemas.microsoft.com/office/powerpoint/2010/main" val="3812623435"/>
              </p:ext>
            </p:extLst>
          </p:nvPr>
        </p:nvGraphicFramePr>
        <p:xfrm>
          <a:off x="1093777" y="983306"/>
          <a:ext cx="5217461" cy="48551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5014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71F5593-8544-4822-9FE0-6BA19E3EA664}"/>
                                            </p:graphicEl>
                                          </p:spTgt>
                                        </p:tgtEl>
                                        <p:attrNameLst>
                                          <p:attrName>style.visibility</p:attrName>
                                        </p:attrNameLst>
                                      </p:cBhvr>
                                      <p:to>
                                        <p:strVal val="visible"/>
                                      </p:to>
                                    </p:set>
                                    <p:animEffect transition="in" filter="fade">
                                      <p:cBhvr>
                                        <p:cTn id="7" dur="500"/>
                                        <p:tgtEl>
                                          <p:spTgt spid="2">
                                            <p:graphicEl>
                                              <a:dgm id="{D71F5593-8544-4822-9FE0-6BA19E3EA66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401DE38-2342-49B7-9BFE-BC9BBB29F167}"/>
                                            </p:graphicEl>
                                          </p:spTgt>
                                        </p:tgtEl>
                                        <p:attrNameLst>
                                          <p:attrName>style.visibility</p:attrName>
                                        </p:attrNameLst>
                                      </p:cBhvr>
                                      <p:to>
                                        <p:strVal val="visible"/>
                                      </p:to>
                                    </p:set>
                                    <p:animEffect transition="in" filter="fade">
                                      <p:cBhvr>
                                        <p:cTn id="12" dur="500"/>
                                        <p:tgtEl>
                                          <p:spTgt spid="2">
                                            <p:graphicEl>
                                              <a:dgm id="{5401DE38-2342-49B7-9BFE-BC9BBB29F16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146BAD2-1F3E-4E9C-978E-BE9CF03A3F5C}"/>
                                            </p:graphicEl>
                                          </p:spTgt>
                                        </p:tgtEl>
                                        <p:attrNameLst>
                                          <p:attrName>style.visibility</p:attrName>
                                        </p:attrNameLst>
                                      </p:cBhvr>
                                      <p:to>
                                        <p:strVal val="visible"/>
                                      </p:to>
                                    </p:set>
                                    <p:animEffect transition="in" filter="fade">
                                      <p:cBhvr>
                                        <p:cTn id="15" dur="500"/>
                                        <p:tgtEl>
                                          <p:spTgt spid="2">
                                            <p:graphicEl>
                                              <a:dgm id="{B146BAD2-1F3E-4E9C-978E-BE9CF03A3F5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70C2716-A727-4C55-B8B2-4F63E8F9C7A2}"/>
                                            </p:graphicEl>
                                          </p:spTgt>
                                        </p:tgtEl>
                                        <p:attrNameLst>
                                          <p:attrName>style.visibility</p:attrName>
                                        </p:attrNameLst>
                                      </p:cBhvr>
                                      <p:to>
                                        <p:strVal val="visible"/>
                                      </p:to>
                                    </p:set>
                                    <p:animEffect transition="in" filter="fade">
                                      <p:cBhvr>
                                        <p:cTn id="20" dur="500"/>
                                        <p:tgtEl>
                                          <p:spTgt spid="2">
                                            <p:graphicEl>
                                              <a:dgm id="{C70C2716-A727-4C55-B8B2-4F63E8F9C7A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B92DFFD-7A33-428D-88F9-4BC8EF209B8A}"/>
                                            </p:graphicEl>
                                          </p:spTgt>
                                        </p:tgtEl>
                                        <p:attrNameLst>
                                          <p:attrName>style.visibility</p:attrName>
                                        </p:attrNameLst>
                                      </p:cBhvr>
                                      <p:to>
                                        <p:strVal val="visible"/>
                                      </p:to>
                                    </p:set>
                                    <p:animEffect transition="in" filter="fade">
                                      <p:cBhvr>
                                        <p:cTn id="23" dur="500"/>
                                        <p:tgtEl>
                                          <p:spTgt spid="2">
                                            <p:graphicEl>
                                              <a:dgm id="{7B92DFFD-7A33-428D-88F9-4BC8EF209B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10572258" y="4045688"/>
            <a:ext cx="1357469" cy="1031358"/>
          </a:xfrm>
          <a:prstGeom prst="rect">
            <a:avLst/>
          </a:prstGeom>
        </p:spPr>
      </p:pic>
      <p:pic>
        <p:nvPicPr>
          <p:cNvPr id="5" name="Picture 4"/>
          <p:cNvPicPr>
            <a:picLocks noChangeAspect="1"/>
          </p:cNvPicPr>
          <p:nvPr/>
        </p:nvPicPr>
        <p:blipFill>
          <a:blip r:embed="rId5"/>
          <a:stretch>
            <a:fillRect/>
          </a:stretch>
        </p:blipFill>
        <p:spPr>
          <a:xfrm>
            <a:off x="2488018" y="789467"/>
            <a:ext cx="7272670" cy="4090877"/>
          </a:xfrm>
          <a:prstGeom prst="rect">
            <a:avLst/>
          </a:prstGeom>
          <a:ln>
            <a:solidFill>
              <a:schemeClr val="tx1"/>
            </a:solidFill>
          </a:ln>
        </p:spPr>
      </p:pic>
    </p:spTree>
    <p:extLst>
      <p:ext uri="{BB962C8B-B14F-4D97-AF65-F5344CB8AC3E}">
        <p14:creationId xmlns:p14="http://schemas.microsoft.com/office/powerpoint/2010/main" val="954494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43953" y="519953"/>
            <a:ext cx="8016948" cy="4811677"/>
          </a:xfrm>
          <a:prstGeom prst="rect">
            <a:avLst/>
          </a:prstGeom>
        </p:spPr>
      </p:pic>
    </p:spTree>
    <p:extLst>
      <p:ext uri="{BB962C8B-B14F-4D97-AF65-F5344CB8AC3E}">
        <p14:creationId xmlns:p14="http://schemas.microsoft.com/office/powerpoint/2010/main" val="1706357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14400" y="245494"/>
            <a:ext cx="10986247" cy="584775"/>
          </a:xfrm>
          <a:prstGeom prst="rect">
            <a:avLst/>
          </a:prstGeom>
          <a:solidFill>
            <a:srgbClr val="002060"/>
          </a:solidFill>
        </p:spPr>
        <p:txBody>
          <a:bodyPr wrap="square" rtlCol="0">
            <a:spAutoFit/>
          </a:bodyPr>
          <a:lstStyle/>
          <a:p>
            <a:pPr algn="ctr"/>
            <a:r>
              <a:rPr lang="en-GB" sz="3200" b="1" dirty="0">
                <a:solidFill>
                  <a:schemeClr val="bg1"/>
                </a:solidFill>
              </a:rPr>
              <a:t>How do we retrieve information from our long-term memory?</a:t>
            </a:r>
          </a:p>
        </p:txBody>
      </p:sp>
      <p:graphicFrame>
        <p:nvGraphicFramePr>
          <p:cNvPr id="2" name="Diagram 1"/>
          <p:cNvGraphicFramePr/>
          <p:nvPr>
            <p:extLst>
              <p:ext uri="{D42A27DB-BD31-4B8C-83A1-F6EECF244321}">
                <p14:modId xmlns:p14="http://schemas.microsoft.com/office/powerpoint/2010/main" val="2381733448"/>
              </p:ext>
            </p:extLst>
          </p:nvPr>
        </p:nvGraphicFramePr>
        <p:xfrm>
          <a:off x="914400" y="537881"/>
          <a:ext cx="8256494" cy="5301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9668923" y="3586071"/>
            <a:ext cx="1787971" cy="1787971"/>
          </a:xfrm>
          <a:prstGeom prst="rect">
            <a:avLst/>
          </a:prstGeom>
        </p:spPr>
      </p:pic>
      <p:pic>
        <p:nvPicPr>
          <p:cNvPr id="6" name="Picture 5"/>
          <p:cNvPicPr>
            <a:picLocks noChangeAspect="1"/>
          </p:cNvPicPr>
          <p:nvPr/>
        </p:nvPicPr>
        <p:blipFill>
          <a:blip r:embed="rId9"/>
          <a:stretch>
            <a:fillRect/>
          </a:stretch>
        </p:blipFill>
        <p:spPr>
          <a:xfrm>
            <a:off x="9668923" y="1687873"/>
            <a:ext cx="1787971" cy="1787971"/>
          </a:xfrm>
          <a:prstGeom prst="rect">
            <a:avLst/>
          </a:prstGeom>
        </p:spPr>
      </p:pic>
    </p:spTree>
    <p:extLst>
      <p:ext uri="{BB962C8B-B14F-4D97-AF65-F5344CB8AC3E}">
        <p14:creationId xmlns:p14="http://schemas.microsoft.com/office/powerpoint/2010/main" val="218705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3685AE-4AE2-4E10-AB95-4BA2DE91F09D}"/>
                                            </p:graphicEl>
                                          </p:spTgt>
                                        </p:tgtEl>
                                        <p:attrNameLst>
                                          <p:attrName>style.visibility</p:attrName>
                                        </p:attrNameLst>
                                      </p:cBhvr>
                                      <p:to>
                                        <p:strVal val="visible"/>
                                      </p:to>
                                    </p:set>
                                    <p:animEffect transition="in" filter="fade">
                                      <p:cBhvr>
                                        <p:cTn id="7" dur="500"/>
                                        <p:tgtEl>
                                          <p:spTgt spid="2">
                                            <p:graphicEl>
                                              <a:dgm id="{683685AE-4AE2-4E10-AB95-4BA2DE91F0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A7163A2-83D1-48B2-8362-04B79F9DD6C7}"/>
                                            </p:graphicEl>
                                          </p:spTgt>
                                        </p:tgtEl>
                                        <p:attrNameLst>
                                          <p:attrName>style.visibility</p:attrName>
                                        </p:attrNameLst>
                                      </p:cBhvr>
                                      <p:to>
                                        <p:strVal val="visible"/>
                                      </p:to>
                                    </p:set>
                                    <p:animEffect transition="in" filter="fade">
                                      <p:cBhvr>
                                        <p:cTn id="12" dur="500"/>
                                        <p:tgtEl>
                                          <p:spTgt spid="2">
                                            <p:graphicEl>
                                              <a:dgm id="{2A7163A2-83D1-48B2-8362-04B79F9DD6C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6B88D92-E6AA-421C-85F2-FC1B394F798B}"/>
                                            </p:graphicEl>
                                          </p:spTgt>
                                        </p:tgtEl>
                                        <p:attrNameLst>
                                          <p:attrName>style.visibility</p:attrName>
                                        </p:attrNameLst>
                                      </p:cBhvr>
                                      <p:to>
                                        <p:strVal val="visible"/>
                                      </p:to>
                                    </p:set>
                                    <p:animEffect transition="in" filter="fade">
                                      <p:cBhvr>
                                        <p:cTn id="17" dur="500"/>
                                        <p:tgtEl>
                                          <p:spTgt spid="2">
                                            <p:graphicEl>
                                              <a:dgm id="{86B88D92-E6AA-421C-85F2-FC1B394F798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9DFF960-6DF7-4633-8C98-88AA7FB1BE75}"/>
                                            </p:graphicEl>
                                          </p:spTgt>
                                        </p:tgtEl>
                                        <p:attrNameLst>
                                          <p:attrName>style.visibility</p:attrName>
                                        </p:attrNameLst>
                                      </p:cBhvr>
                                      <p:to>
                                        <p:strVal val="visible"/>
                                      </p:to>
                                    </p:set>
                                    <p:animEffect transition="in" filter="fade">
                                      <p:cBhvr>
                                        <p:cTn id="22" dur="500"/>
                                        <p:tgtEl>
                                          <p:spTgt spid="2">
                                            <p:graphicEl>
                                              <a:dgm id="{99DFF960-6DF7-4633-8C98-88AA7FB1BE7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275168370"/>
              </p:ext>
            </p:extLst>
          </p:nvPr>
        </p:nvGraphicFramePr>
        <p:xfrm>
          <a:off x="878624" y="874058"/>
          <a:ext cx="10391888" cy="5109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093777" y="164918"/>
            <a:ext cx="10176735" cy="584775"/>
          </a:xfrm>
          <a:prstGeom prst="rect">
            <a:avLst/>
          </a:prstGeom>
          <a:solidFill>
            <a:srgbClr val="002060"/>
          </a:solidFill>
        </p:spPr>
        <p:txBody>
          <a:bodyPr wrap="square" rtlCol="0">
            <a:spAutoFit/>
          </a:bodyPr>
          <a:lstStyle/>
          <a:p>
            <a:pPr algn="ctr"/>
            <a:r>
              <a:rPr lang="en-GB" sz="3200" b="1" dirty="0">
                <a:solidFill>
                  <a:schemeClr val="bg1"/>
                </a:solidFill>
              </a:rPr>
              <a:t>What affects our ability to recall?</a:t>
            </a:r>
          </a:p>
        </p:txBody>
      </p:sp>
    </p:spTree>
    <p:extLst>
      <p:ext uri="{BB962C8B-B14F-4D97-AF65-F5344CB8AC3E}">
        <p14:creationId xmlns:p14="http://schemas.microsoft.com/office/powerpoint/2010/main" val="2740724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A6A84EF-BEFA-458D-9FE1-637FEE69FC18}"/>
                                            </p:graphicEl>
                                          </p:spTgt>
                                        </p:tgtEl>
                                        <p:attrNameLst>
                                          <p:attrName>style.visibility</p:attrName>
                                        </p:attrNameLst>
                                      </p:cBhvr>
                                      <p:to>
                                        <p:strVal val="visible"/>
                                      </p:to>
                                    </p:set>
                                    <p:animEffect transition="in" filter="fade">
                                      <p:cBhvr>
                                        <p:cTn id="7" dur="500"/>
                                        <p:tgtEl>
                                          <p:spTgt spid="3">
                                            <p:graphicEl>
                                              <a:dgm id="{AA6A84EF-BEFA-458D-9FE1-637FEE69FC1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8541607-E369-4A8B-816E-B805C2E9E6FE}"/>
                                            </p:graphicEl>
                                          </p:spTgt>
                                        </p:tgtEl>
                                        <p:attrNameLst>
                                          <p:attrName>style.visibility</p:attrName>
                                        </p:attrNameLst>
                                      </p:cBhvr>
                                      <p:to>
                                        <p:strVal val="visible"/>
                                      </p:to>
                                    </p:set>
                                    <p:animEffect transition="in" filter="fade">
                                      <p:cBhvr>
                                        <p:cTn id="12" dur="500"/>
                                        <p:tgtEl>
                                          <p:spTgt spid="3">
                                            <p:graphicEl>
                                              <a:dgm id="{E8541607-E369-4A8B-816E-B805C2E9E6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297D293-C58A-43A8-85C4-54C287C0A657}"/>
                                            </p:graphicEl>
                                          </p:spTgt>
                                        </p:tgtEl>
                                        <p:attrNameLst>
                                          <p:attrName>style.visibility</p:attrName>
                                        </p:attrNameLst>
                                      </p:cBhvr>
                                      <p:to>
                                        <p:strVal val="visible"/>
                                      </p:to>
                                    </p:set>
                                    <p:animEffect transition="in" filter="fade">
                                      <p:cBhvr>
                                        <p:cTn id="15" dur="500"/>
                                        <p:tgtEl>
                                          <p:spTgt spid="3">
                                            <p:graphicEl>
                                              <a:dgm id="{6297D293-C58A-43A8-85C4-54C287C0A6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77462F66-6CBC-41A2-B94D-9785C9598BD1}"/>
                                            </p:graphicEl>
                                          </p:spTgt>
                                        </p:tgtEl>
                                        <p:attrNameLst>
                                          <p:attrName>style.visibility</p:attrName>
                                        </p:attrNameLst>
                                      </p:cBhvr>
                                      <p:to>
                                        <p:strVal val="visible"/>
                                      </p:to>
                                    </p:set>
                                    <p:animEffect transition="in" filter="fade">
                                      <p:cBhvr>
                                        <p:cTn id="20" dur="500"/>
                                        <p:tgtEl>
                                          <p:spTgt spid="3">
                                            <p:graphicEl>
                                              <a:dgm id="{77462F66-6CBC-41A2-B94D-9785C9598B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FD5D7E29-0179-497D-8ABF-94868D3AC67C}"/>
                                            </p:graphicEl>
                                          </p:spTgt>
                                        </p:tgtEl>
                                        <p:attrNameLst>
                                          <p:attrName>style.visibility</p:attrName>
                                        </p:attrNameLst>
                                      </p:cBhvr>
                                      <p:to>
                                        <p:strVal val="visible"/>
                                      </p:to>
                                    </p:set>
                                    <p:animEffect transition="in" filter="fade">
                                      <p:cBhvr>
                                        <p:cTn id="23" dur="500"/>
                                        <p:tgtEl>
                                          <p:spTgt spid="3">
                                            <p:graphicEl>
                                              <a:dgm id="{FD5D7E29-0179-497D-8ABF-94868D3AC67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811CADE-4D96-4642-9879-0416EF864CC7}"/>
                                            </p:graphicEl>
                                          </p:spTgt>
                                        </p:tgtEl>
                                        <p:attrNameLst>
                                          <p:attrName>style.visibility</p:attrName>
                                        </p:attrNameLst>
                                      </p:cBhvr>
                                      <p:to>
                                        <p:strVal val="visible"/>
                                      </p:to>
                                    </p:set>
                                    <p:animEffect transition="in" filter="fade">
                                      <p:cBhvr>
                                        <p:cTn id="28" dur="500"/>
                                        <p:tgtEl>
                                          <p:spTgt spid="3">
                                            <p:graphicEl>
                                              <a:dgm id="{2811CADE-4D96-4642-9879-0416EF864CC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DAC4690-DE6E-4433-B188-36F5D73677FE}"/>
                                            </p:graphicEl>
                                          </p:spTgt>
                                        </p:tgtEl>
                                        <p:attrNameLst>
                                          <p:attrName>style.visibility</p:attrName>
                                        </p:attrNameLst>
                                      </p:cBhvr>
                                      <p:to>
                                        <p:strVal val="visible"/>
                                      </p:to>
                                    </p:set>
                                    <p:animEffect transition="in" filter="fade">
                                      <p:cBhvr>
                                        <p:cTn id="31" dur="500"/>
                                        <p:tgtEl>
                                          <p:spTgt spid="3">
                                            <p:graphicEl>
                                              <a:dgm id="{EDAC4690-DE6E-4433-B188-36F5D73677F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464FB482-6110-4217-8902-07667DABD9C9}"/>
                                            </p:graphicEl>
                                          </p:spTgt>
                                        </p:tgtEl>
                                        <p:attrNameLst>
                                          <p:attrName>style.visibility</p:attrName>
                                        </p:attrNameLst>
                                      </p:cBhvr>
                                      <p:to>
                                        <p:strVal val="visible"/>
                                      </p:to>
                                    </p:set>
                                    <p:animEffect transition="in" filter="fade">
                                      <p:cBhvr>
                                        <p:cTn id="36" dur="500"/>
                                        <p:tgtEl>
                                          <p:spTgt spid="3">
                                            <p:graphicEl>
                                              <a:dgm id="{464FB482-6110-4217-8902-07667DABD9C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F1E8B87D-DEA4-4A4F-9CAE-839E1F938463}"/>
                                            </p:graphicEl>
                                          </p:spTgt>
                                        </p:tgtEl>
                                        <p:attrNameLst>
                                          <p:attrName>style.visibility</p:attrName>
                                        </p:attrNameLst>
                                      </p:cBhvr>
                                      <p:to>
                                        <p:strVal val="visible"/>
                                      </p:to>
                                    </p:set>
                                    <p:animEffect transition="in" filter="fade">
                                      <p:cBhvr>
                                        <p:cTn id="39" dur="500"/>
                                        <p:tgtEl>
                                          <p:spTgt spid="3">
                                            <p:graphicEl>
                                              <a:dgm id="{F1E8B87D-DEA4-4A4F-9CAE-839E1F93846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7BF24123-8417-4327-8DCD-3224CEB7F466}"/>
                                            </p:graphicEl>
                                          </p:spTgt>
                                        </p:tgtEl>
                                        <p:attrNameLst>
                                          <p:attrName>style.visibility</p:attrName>
                                        </p:attrNameLst>
                                      </p:cBhvr>
                                      <p:to>
                                        <p:strVal val="visible"/>
                                      </p:to>
                                    </p:set>
                                    <p:animEffect transition="in" filter="fade">
                                      <p:cBhvr>
                                        <p:cTn id="44" dur="500"/>
                                        <p:tgtEl>
                                          <p:spTgt spid="3">
                                            <p:graphicEl>
                                              <a:dgm id="{7BF24123-8417-4327-8DCD-3224CEB7F46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7EF7DE5D-CA37-40C7-A397-81176757010A}"/>
                                            </p:graphicEl>
                                          </p:spTgt>
                                        </p:tgtEl>
                                        <p:attrNameLst>
                                          <p:attrName>style.visibility</p:attrName>
                                        </p:attrNameLst>
                                      </p:cBhvr>
                                      <p:to>
                                        <p:strVal val="visible"/>
                                      </p:to>
                                    </p:set>
                                    <p:animEffect transition="in" filter="fade">
                                      <p:cBhvr>
                                        <p:cTn id="47" dur="500"/>
                                        <p:tgtEl>
                                          <p:spTgt spid="3">
                                            <p:graphicEl>
                                              <a:dgm id="{7EF7DE5D-CA37-40C7-A397-81176757010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607EFAC1-B8B7-4E3D-999B-265C504B44E5}"/>
                                            </p:graphicEl>
                                          </p:spTgt>
                                        </p:tgtEl>
                                        <p:attrNameLst>
                                          <p:attrName>style.visibility</p:attrName>
                                        </p:attrNameLst>
                                      </p:cBhvr>
                                      <p:to>
                                        <p:strVal val="visible"/>
                                      </p:to>
                                    </p:set>
                                    <p:animEffect transition="in" filter="fade">
                                      <p:cBhvr>
                                        <p:cTn id="52" dur="500"/>
                                        <p:tgtEl>
                                          <p:spTgt spid="3">
                                            <p:graphicEl>
                                              <a:dgm id="{607EFAC1-B8B7-4E3D-999B-265C504B44E5}"/>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DB9A4620-5FBF-4F5D-8FDE-733437F22C47}"/>
                                            </p:graphicEl>
                                          </p:spTgt>
                                        </p:tgtEl>
                                        <p:attrNameLst>
                                          <p:attrName>style.visibility</p:attrName>
                                        </p:attrNameLst>
                                      </p:cBhvr>
                                      <p:to>
                                        <p:strVal val="visible"/>
                                      </p:to>
                                    </p:set>
                                    <p:animEffect transition="in" filter="fade">
                                      <p:cBhvr>
                                        <p:cTn id="55" dur="500"/>
                                        <p:tgtEl>
                                          <p:spTgt spid="3">
                                            <p:graphicEl>
                                              <a:dgm id="{DB9A4620-5FBF-4F5D-8FDE-733437F22C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93775" y="215153"/>
            <a:ext cx="10176735" cy="584775"/>
          </a:xfrm>
          <a:prstGeom prst="rect">
            <a:avLst/>
          </a:prstGeom>
          <a:solidFill>
            <a:srgbClr val="002060"/>
          </a:solidFill>
        </p:spPr>
        <p:txBody>
          <a:bodyPr wrap="square" rtlCol="0">
            <a:spAutoFit/>
          </a:bodyPr>
          <a:lstStyle/>
          <a:p>
            <a:pPr algn="ctr"/>
            <a:r>
              <a:rPr lang="en-GB" sz="3200" b="1" dirty="0">
                <a:solidFill>
                  <a:schemeClr val="bg1"/>
                </a:solidFill>
              </a:rPr>
              <a:t>How can we assist our memory?</a:t>
            </a:r>
          </a:p>
        </p:txBody>
      </p:sp>
      <p:graphicFrame>
        <p:nvGraphicFramePr>
          <p:cNvPr id="2" name="Diagram 1"/>
          <p:cNvGraphicFramePr/>
          <p:nvPr>
            <p:extLst>
              <p:ext uri="{D42A27DB-BD31-4B8C-83A1-F6EECF244321}">
                <p14:modId xmlns:p14="http://schemas.microsoft.com/office/powerpoint/2010/main" val="1173933533"/>
              </p:ext>
            </p:extLst>
          </p:nvPr>
        </p:nvGraphicFramePr>
        <p:xfrm>
          <a:off x="796920" y="215153"/>
          <a:ext cx="10598159" cy="60973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94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D0F3674-41FC-4161-8EA6-BAB5C541329D}"/>
                                            </p:graphicEl>
                                          </p:spTgt>
                                        </p:tgtEl>
                                        <p:attrNameLst>
                                          <p:attrName>style.visibility</p:attrName>
                                        </p:attrNameLst>
                                      </p:cBhvr>
                                      <p:to>
                                        <p:strVal val="visible"/>
                                      </p:to>
                                    </p:set>
                                    <p:animEffect transition="in" filter="fade">
                                      <p:cBhvr>
                                        <p:cTn id="7" dur="500"/>
                                        <p:tgtEl>
                                          <p:spTgt spid="2">
                                            <p:graphicEl>
                                              <a:dgm id="{AD0F3674-41FC-4161-8EA6-BAB5C54132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A11AC0E-D2B5-43D0-953F-49C823FD0310}"/>
                                            </p:graphicEl>
                                          </p:spTgt>
                                        </p:tgtEl>
                                        <p:attrNameLst>
                                          <p:attrName>style.visibility</p:attrName>
                                        </p:attrNameLst>
                                      </p:cBhvr>
                                      <p:to>
                                        <p:strVal val="visible"/>
                                      </p:to>
                                    </p:set>
                                    <p:animEffect transition="in" filter="fade">
                                      <p:cBhvr>
                                        <p:cTn id="12" dur="500"/>
                                        <p:tgtEl>
                                          <p:spTgt spid="2">
                                            <p:graphicEl>
                                              <a:dgm id="{4A11AC0E-D2B5-43D0-953F-49C823FD031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A318378-21AC-43B6-8AEA-6EB6FFA3B412}"/>
                                            </p:graphicEl>
                                          </p:spTgt>
                                        </p:tgtEl>
                                        <p:attrNameLst>
                                          <p:attrName>style.visibility</p:attrName>
                                        </p:attrNameLst>
                                      </p:cBhvr>
                                      <p:to>
                                        <p:strVal val="visible"/>
                                      </p:to>
                                    </p:set>
                                    <p:animEffect transition="in" filter="fade">
                                      <p:cBhvr>
                                        <p:cTn id="17" dur="500"/>
                                        <p:tgtEl>
                                          <p:spTgt spid="2">
                                            <p:graphicEl>
                                              <a:dgm id="{CA318378-21AC-43B6-8AEA-6EB6FFA3B41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9331125-BFF6-42C2-A6D1-F63AF61D017C}"/>
                                            </p:graphicEl>
                                          </p:spTgt>
                                        </p:tgtEl>
                                        <p:attrNameLst>
                                          <p:attrName>style.visibility</p:attrName>
                                        </p:attrNameLst>
                                      </p:cBhvr>
                                      <p:to>
                                        <p:strVal val="visible"/>
                                      </p:to>
                                    </p:set>
                                    <p:animEffect transition="in" filter="fade">
                                      <p:cBhvr>
                                        <p:cTn id="22" dur="500"/>
                                        <p:tgtEl>
                                          <p:spTgt spid="2">
                                            <p:graphicEl>
                                              <a:dgm id="{89331125-BFF6-42C2-A6D1-F63AF61D017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83521AF-C50C-469D-AF98-A47568CE2579}"/>
                                            </p:graphicEl>
                                          </p:spTgt>
                                        </p:tgtEl>
                                        <p:attrNameLst>
                                          <p:attrName>style.visibility</p:attrName>
                                        </p:attrNameLst>
                                      </p:cBhvr>
                                      <p:to>
                                        <p:strVal val="visible"/>
                                      </p:to>
                                    </p:set>
                                    <p:animEffect transition="in" filter="fade">
                                      <p:cBhvr>
                                        <p:cTn id="27" dur="500"/>
                                        <p:tgtEl>
                                          <p:spTgt spid="2">
                                            <p:graphicEl>
                                              <a:dgm id="{483521AF-C50C-469D-AF98-A47568CE257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5680364D-AE09-4EC5-BBDC-6E701FBA6F46}"/>
                                            </p:graphicEl>
                                          </p:spTgt>
                                        </p:tgtEl>
                                        <p:attrNameLst>
                                          <p:attrName>style.visibility</p:attrName>
                                        </p:attrNameLst>
                                      </p:cBhvr>
                                      <p:to>
                                        <p:strVal val="visible"/>
                                      </p:to>
                                    </p:set>
                                    <p:animEffect transition="in" filter="fade">
                                      <p:cBhvr>
                                        <p:cTn id="32" dur="500"/>
                                        <p:tgtEl>
                                          <p:spTgt spid="2">
                                            <p:graphicEl>
                                              <a:dgm id="{5680364D-AE09-4EC5-BBDC-6E701FBA6F4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68801963"/>
              </p:ext>
            </p:extLst>
          </p:nvPr>
        </p:nvGraphicFramePr>
        <p:xfrm>
          <a:off x="1498124" y="830669"/>
          <a:ext cx="9368035" cy="5196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093775" y="168260"/>
            <a:ext cx="10176735" cy="584775"/>
          </a:xfrm>
          <a:prstGeom prst="rect">
            <a:avLst/>
          </a:prstGeom>
          <a:solidFill>
            <a:srgbClr val="002060"/>
          </a:solidFill>
        </p:spPr>
        <p:txBody>
          <a:bodyPr wrap="square" rtlCol="0">
            <a:spAutoFit/>
          </a:bodyPr>
          <a:lstStyle/>
          <a:p>
            <a:pPr algn="ctr"/>
            <a:r>
              <a:rPr lang="en-GB" sz="3200" b="1" dirty="0">
                <a:solidFill>
                  <a:schemeClr val="bg1"/>
                </a:solidFill>
              </a:rPr>
              <a:t>Victim / Witness recall: Considerations</a:t>
            </a:r>
          </a:p>
        </p:txBody>
      </p:sp>
    </p:spTree>
    <p:extLst>
      <p:ext uri="{BB962C8B-B14F-4D97-AF65-F5344CB8AC3E}">
        <p14:creationId xmlns:p14="http://schemas.microsoft.com/office/powerpoint/2010/main" val="36186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201720C-9BAA-4A9D-9562-6783EF4C5E69}"/>
                                            </p:graphicEl>
                                          </p:spTgt>
                                        </p:tgtEl>
                                        <p:attrNameLst>
                                          <p:attrName>style.visibility</p:attrName>
                                        </p:attrNameLst>
                                      </p:cBhvr>
                                      <p:to>
                                        <p:strVal val="visible"/>
                                      </p:to>
                                    </p:set>
                                    <p:animEffect transition="in" filter="fade">
                                      <p:cBhvr>
                                        <p:cTn id="7" dur="500"/>
                                        <p:tgtEl>
                                          <p:spTgt spid="4">
                                            <p:graphicEl>
                                              <a:dgm id="{E201720C-9BAA-4A9D-9562-6783EF4C5E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CD271E7-70CB-4A2F-A218-73BF7886B430}"/>
                                            </p:graphicEl>
                                          </p:spTgt>
                                        </p:tgtEl>
                                        <p:attrNameLst>
                                          <p:attrName>style.visibility</p:attrName>
                                        </p:attrNameLst>
                                      </p:cBhvr>
                                      <p:to>
                                        <p:strVal val="visible"/>
                                      </p:to>
                                    </p:set>
                                    <p:animEffect transition="in" filter="fade">
                                      <p:cBhvr>
                                        <p:cTn id="12" dur="500"/>
                                        <p:tgtEl>
                                          <p:spTgt spid="4">
                                            <p:graphicEl>
                                              <a:dgm id="{3CD271E7-70CB-4A2F-A218-73BF7886B43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8DD4B69-C1BF-4E3C-8822-6DE9DB96D838}"/>
                                            </p:graphicEl>
                                          </p:spTgt>
                                        </p:tgtEl>
                                        <p:attrNameLst>
                                          <p:attrName>style.visibility</p:attrName>
                                        </p:attrNameLst>
                                      </p:cBhvr>
                                      <p:to>
                                        <p:strVal val="visible"/>
                                      </p:to>
                                    </p:set>
                                    <p:animEffect transition="in" filter="fade">
                                      <p:cBhvr>
                                        <p:cTn id="15" dur="500"/>
                                        <p:tgtEl>
                                          <p:spTgt spid="4">
                                            <p:graphicEl>
                                              <a:dgm id="{D8DD4B69-C1BF-4E3C-8822-6DE9DB96D83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567E53D0-F198-48AB-82DC-3159E99B9779}"/>
                                            </p:graphicEl>
                                          </p:spTgt>
                                        </p:tgtEl>
                                        <p:attrNameLst>
                                          <p:attrName>style.visibility</p:attrName>
                                        </p:attrNameLst>
                                      </p:cBhvr>
                                      <p:to>
                                        <p:strVal val="visible"/>
                                      </p:to>
                                    </p:set>
                                    <p:animEffect transition="in" filter="fade">
                                      <p:cBhvr>
                                        <p:cTn id="20" dur="500"/>
                                        <p:tgtEl>
                                          <p:spTgt spid="4">
                                            <p:graphicEl>
                                              <a:dgm id="{567E53D0-F198-48AB-82DC-3159E99B977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C07EA73-4048-4839-B2AE-FE1409DB5958}"/>
                                            </p:graphicEl>
                                          </p:spTgt>
                                        </p:tgtEl>
                                        <p:attrNameLst>
                                          <p:attrName>style.visibility</p:attrName>
                                        </p:attrNameLst>
                                      </p:cBhvr>
                                      <p:to>
                                        <p:strVal val="visible"/>
                                      </p:to>
                                    </p:set>
                                    <p:animEffect transition="in" filter="fade">
                                      <p:cBhvr>
                                        <p:cTn id="23" dur="500"/>
                                        <p:tgtEl>
                                          <p:spTgt spid="4">
                                            <p:graphicEl>
                                              <a:dgm id="{CC07EA73-4048-4839-B2AE-FE1409DB595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01CC1007-E306-4E26-A749-9391D06AEF24}"/>
                                            </p:graphicEl>
                                          </p:spTgt>
                                        </p:tgtEl>
                                        <p:attrNameLst>
                                          <p:attrName>style.visibility</p:attrName>
                                        </p:attrNameLst>
                                      </p:cBhvr>
                                      <p:to>
                                        <p:strVal val="visible"/>
                                      </p:to>
                                    </p:set>
                                    <p:animEffect transition="in" filter="fade">
                                      <p:cBhvr>
                                        <p:cTn id="28" dur="500"/>
                                        <p:tgtEl>
                                          <p:spTgt spid="4">
                                            <p:graphicEl>
                                              <a:dgm id="{01CC1007-E306-4E26-A749-9391D06AEF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4757CDEE-35EF-4578-B262-3304DB2E8B7F}"/>
                                            </p:graphicEl>
                                          </p:spTgt>
                                        </p:tgtEl>
                                        <p:attrNameLst>
                                          <p:attrName>style.visibility</p:attrName>
                                        </p:attrNameLst>
                                      </p:cBhvr>
                                      <p:to>
                                        <p:strVal val="visible"/>
                                      </p:to>
                                    </p:set>
                                    <p:animEffect transition="in" filter="fade">
                                      <p:cBhvr>
                                        <p:cTn id="31" dur="500"/>
                                        <p:tgtEl>
                                          <p:spTgt spid="4">
                                            <p:graphicEl>
                                              <a:dgm id="{4757CDEE-35EF-4578-B262-3304DB2E8B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210391" y="308526"/>
            <a:ext cx="10176735" cy="584775"/>
          </a:xfrm>
          <a:prstGeom prst="rect">
            <a:avLst/>
          </a:prstGeom>
          <a:solidFill>
            <a:srgbClr val="002060"/>
          </a:solidFill>
        </p:spPr>
        <p:txBody>
          <a:bodyPr wrap="square" rtlCol="0">
            <a:spAutoFit/>
          </a:bodyPr>
          <a:lstStyle/>
          <a:p>
            <a:pPr algn="ctr"/>
            <a:r>
              <a:rPr lang="en-GB" sz="3200" b="1" dirty="0">
                <a:solidFill>
                  <a:schemeClr val="bg1"/>
                </a:solidFill>
              </a:rPr>
              <a:t>Post Event Inference</a:t>
            </a:r>
          </a:p>
        </p:txBody>
      </p:sp>
      <p:sp>
        <p:nvSpPr>
          <p:cNvPr id="3" name="Down Arrow Callout 2"/>
          <p:cNvSpPr/>
          <p:nvPr/>
        </p:nvSpPr>
        <p:spPr>
          <a:xfrm>
            <a:off x="1093775" y="1148511"/>
            <a:ext cx="10409965" cy="1562484"/>
          </a:xfrm>
          <a:custGeom>
            <a:avLst/>
            <a:gdLst>
              <a:gd name="connsiteX0" fmla="*/ 0 w 10409965"/>
              <a:gd name="connsiteY0" fmla="*/ 0 h 1562484"/>
              <a:gd name="connsiteX1" fmla="*/ 786531 w 10409965"/>
              <a:gd name="connsiteY1" fmla="*/ 0 h 1562484"/>
              <a:gd name="connsiteX2" fmla="*/ 1364862 w 10409965"/>
              <a:gd name="connsiteY2" fmla="*/ 0 h 1562484"/>
              <a:gd name="connsiteX3" fmla="*/ 1839094 w 10409965"/>
              <a:gd name="connsiteY3" fmla="*/ 0 h 1562484"/>
              <a:gd name="connsiteX4" fmla="*/ 2625625 w 10409965"/>
              <a:gd name="connsiteY4" fmla="*/ 0 h 1562484"/>
              <a:gd name="connsiteX5" fmla="*/ 2891657 w 10409965"/>
              <a:gd name="connsiteY5" fmla="*/ 0 h 1562484"/>
              <a:gd name="connsiteX6" fmla="*/ 3678188 w 10409965"/>
              <a:gd name="connsiteY6" fmla="*/ 0 h 1562484"/>
              <a:gd name="connsiteX7" fmla="*/ 4360619 w 10409965"/>
              <a:gd name="connsiteY7" fmla="*/ 0 h 1562484"/>
              <a:gd name="connsiteX8" fmla="*/ 4730751 w 10409965"/>
              <a:gd name="connsiteY8" fmla="*/ 0 h 1562484"/>
              <a:gd name="connsiteX9" fmla="*/ 4996783 w 10409965"/>
              <a:gd name="connsiteY9" fmla="*/ 0 h 1562484"/>
              <a:gd name="connsiteX10" fmla="*/ 5679214 w 10409965"/>
              <a:gd name="connsiteY10" fmla="*/ 0 h 1562484"/>
              <a:gd name="connsiteX11" fmla="*/ 6049346 w 10409965"/>
              <a:gd name="connsiteY11" fmla="*/ 0 h 1562484"/>
              <a:gd name="connsiteX12" fmla="*/ 6835877 w 10409965"/>
              <a:gd name="connsiteY12" fmla="*/ 0 h 1562484"/>
              <a:gd name="connsiteX13" fmla="*/ 7206009 w 10409965"/>
              <a:gd name="connsiteY13" fmla="*/ 0 h 1562484"/>
              <a:gd name="connsiteX14" fmla="*/ 7472042 w 10409965"/>
              <a:gd name="connsiteY14" fmla="*/ 0 h 1562484"/>
              <a:gd name="connsiteX15" fmla="*/ 7738074 w 10409965"/>
              <a:gd name="connsiteY15" fmla="*/ 0 h 1562484"/>
              <a:gd name="connsiteX16" fmla="*/ 8004106 w 10409965"/>
              <a:gd name="connsiteY16" fmla="*/ 0 h 1562484"/>
              <a:gd name="connsiteX17" fmla="*/ 8790637 w 10409965"/>
              <a:gd name="connsiteY17" fmla="*/ 0 h 1562484"/>
              <a:gd name="connsiteX18" fmla="*/ 9264869 w 10409965"/>
              <a:gd name="connsiteY18" fmla="*/ 0 h 1562484"/>
              <a:gd name="connsiteX19" fmla="*/ 10409965 w 10409965"/>
              <a:gd name="connsiteY19" fmla="*/ 0 h 1562484"/>
              <a:gd name="connsiteX20" fmla="*/ 10409965 w 10409965"/>
              <a:gd name="connsiteY20" fmla="*/ 507628 h 1562484"/>
              <a:gd name="connsiteX21" fmla="*/ 10409965 w 10409965"/>
              <a:gd name="connsiteY21" fmla="*/ 1015255 h 1562484"/>
              <a:gd name="connsiteX22" fmla="*/ 10003625 w 10409965"/>
              <a:gd name="connsiteY22" fmla="*/ 1015255 h 1562484"/>
              <a:gd name="connsiteX23" fmla="*/ 9547188 w 10409965"/>
              <a:gd name="connsiteY23" fmla="*/ 1015255 h 1562484"/>
              <a:gd name="connsiteX24" fmla="*/ 9140848 w 10409965"/>
              <a:gd name="connsiteY24" fmla="*/ 1015255 h 1562484"/>
              <a:gd name="connsiteX25" fmla="*/ 8634315 w 10409965"/>
              <a:gd name="connsiteY25" fmla="*/ 1015255 h 1562484"/>
              <a:gd name="connsiteX26" fmla="*/ 8077684 w 10409965"/>
              <a:gd name="connsiteY26" fmla="*/ 1015255 h 1562484"/>
              <a:gd name="connsiteX27" fmla="*/ 7470957 w 10409965"/>
              <a:gd name="connsiteY27" fmla="*/ 1015255 h 1562484"/>
              <a:gd name="connsiteX28" fmla="*/ 7014521 w 10409965"/>
              <a:gd name="connsiteY28" fmla="*/ 1015255 h 1562484"/>
              <a:gd name="connsiteX29" fmla="*/ 6507987 w 10409965"/>
              <a:gd name="connsiteY29" fmla="*/ 1015255 h 1562484"/>
              <a:gd name="connsiteX30" fmla="*/ 5901260 w 10409965"/>
              <a:gd name="connsiteY30" fmla="*/ 1015255 h 1562484"/>
              <a:gd name="connsiteX31" fmla="*/ 5400293 w 10409965"/>
              <a:gd name="connsiteY31" fmla="*/ 1015255 h 1562484"/>
              <a:gd name="connsiteX32" fmla="*/ 5400293 w 10409965"/>
              <a:gd name="connsiteY32" fmla="*/ 1171863 h 1562484"/>
              <a:gd name="connsiteX33" fmla="*/ 5595604 w 10409965"/>
              <a:gd name="connsiteY33" fmla="*/ 1171863 h 1562484"/>
              <a:gd name="connsiteX34" fmla="*/ 5204983 w 10409965"/>
              <a:gd name="connsiteY34" fmla="*/ 1562484 h 1562484"/>
              <a:gd name="connsiteX35" fmla="*/ 4814362 w 10409965"/>
              <a:gd name="connsiteY35" fmla="*/ 1171863 h 1562484"/>
              <a:gd name="connsiteX36" fmla="*/ 5009672 w 10409965"/>
              <a:gd name="connsiteY36" fmla="*/ 1171863 h 1562484"/>
              <a:gd name="connsiteX37" fmla="*/ 5009672 w 10409965"/>
              <a:gd name="connsiteY37" fmla="*/ 1015255 h 1562484"/>
              <a:gd name="connsiteX38" fmla="*/ 4603332 w 10409965"/>
              <a:gd name="connsiteY38" fmla="*/ 1015255 h 1562484"/>
              <a:gd name="connsiteX39" fmla="*/ 4046702 w 10409965"/>
              <a:gd name="connsiteY39" fmla="*/ 1015255 h 1562484"/>
              <a:gd name="connsiteX40" fmla="*/ 3540168 w 10409965"/>
              <a:gd name="connsiteY40" fmla="*/ 1015255 h 1562484"/>
              <a:gd name="connsiteX41" fmla="*/ 2933441 w 10409965"/>
              <a:gd name="connsiteY41" fmla="*/ 1015255 h 1562484"/>
              <a:gd name="connsiteX42" fmla="*/ 2276618 w 10409965"/>
              <a:gd name="connsiteY42" fmla="*/ 1015255 h 1562484"/>
              <a:gd name="connsiteX43" fmla="*/ 1870278 w 10409965"/>
              <a:gd name="connsiteY43" fmla="*/ 1015255 h 1562484"/>
              <a:gd name="connsiteX44" fmla="*/ 1313647 w 10409965"/>
              <a:gd name="connsiteY44" fmla="*/ 1015255 h 1562484"/>
              <a:gd name="connsiteX45" fmla="*/ 807114 w 10409965"/>
              <a:gd name="connsiteY45" fmla="*/ 1015255 h 1562484"/>
              <a:gd name="connsiteX46" fmla="*/ 0 w 10409965"/>
              <a:gd name="connsiteY46" fmla="*/ 1015255 h 1562484"/>
              <a:gd name="connsiteX47" fmla="*/ 0 w 10409965"/>
              <a:gd name="connsiteY47" fmla="*/ 538085 h 1562484"/>
              <a:gd name="connsiteX48" fmla="*/ 0 w 10409965"/>
              <a:gd name="connsiteY48" fmla="*/ 0 h 1562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0409965" h="1562484" fill="none" extrusionOk="0">
                <a:moveTo>
                  <a:pt x="0" y="0"/>
                </a:moveTo>
                <a:cubicBezTo>
                  <a:pt x="286313" y="-44844"/>
                  <a:pt x="453105" y="65662"/>
                  <a:pt x="786531" y="0"/>
                </a:cubicBezTo>
                <a:cubicBezTo>
                  <a:pt x="1119957" y="-65662"/>
                  <a:pt x="1193490" y="60055"/>
                  <a:pt x="1364862" y="0"/>
                </a:cubicBezTo>
                <a:cubicBezTo>
                  <a:pt x="1536234" y="-60055"/>
                  <a:pt x="1635472" y="48719"/>
                  <a:pt x="1839094" y="0"/>
                </a:cubicBezTo>
                <a:cubicBezTo>
                  <a:pt x="2042716" y="-48719"/>
                  <a:pt x="2351939" y="48629"/>
                  <a:pt x="2625625" y="0"/>
                </a:cubicBezTo>
                <a:cubicBezTo>
                  <a:pt x="2899311" y="-48629"/>
                  <a:pt x="2767871" y="24733"/>
                  <a:pt x="2891657" y="0"/>
                </a:cubicBezTo>
                <a:cubicBezTo>
                  <a:pt x="3015443" y="-24733"/>
                  <a:pt x="3433174" y="89424"/>
                  <a:pt x="3678188" y="0"/>
                </a:cubicBezTo>
                <a:cubicBezTo>
                  <a:pt x="3923202" y="-89424"/>
                  <a:pt x="4031965" y="17451"/>
                  <a:pt x="4360619" y="0"/>
                </a:cubicBezTo>
                <a:cubicBezTo>
                  <a:pt x="4689273" y="-17451"/>
                  <a:pt x="4649319" y="6744"/>
                  <a:pt x="4730751" y="0"/>
                </a:cubicBezTo>
                <a:cubicBezTo>
                  <a:pt x="4812183" y="-6744"/>
                  <a:pt x="4910002" y="55"/>
                  <a:pt x="4996783" y="0"/>
                </a:cubicBezTo>
                <a:cubicBezTo>
                  <a:pt x="5083564" y="-55"/>
                  <a:pt x="5423217" y="33629"/>
                  <a:pt x="5679214" y="0"/>
                </a:cubicBezTo>
                <a:cubicBezTo>
                  <a:pt x="5935211" y="-33629"/>
                  <a:pt x="5872380" y="9949"/>
                  <a:pt x="6049346" y="0"/>
                </a:cubicBezTo>
                <a:cubicBezTo>
                  <a:pt x="6226312" y="-9949"/>
                  <a:pt x="6669247" y="73301"/>
                  <a:pt x="6835877" y="0"/>
                </a:cubicBezTo>
                <a:cubicBezTo>
                  <a:pt x="7002507" y="-73301"/>
                  <a:pt x="7055004" y="10856"/>
                  <a:pt x="7206009" y="0"/>
                </a:cubicBezTo>
                <a:cubicBezTo>
                  <a:pt x="7357014" y="-10856"/>
                  <a:pt x="7342552" y="226"/>
                  <a:pt x="7472042" y="0"/>
                </a:cubicBezTo>
                <a:cubicBezTo>
                  <a:pt x="7601532" y="-226"/>
                  <a:pt x="7669285" y="13453"/>
                  <a:pt x="7738074" y="0"/>
                </a:cubicBezTo>
                <a:cubicBezTo>
                  <a:pt x="7806863" y="-13453"/>
                  <a:pt x="7938035" y="13810"/>
                  <a:pt x="8004106" y="0"/>
                </a:cubicBezTo>
                <a:cubicBezTo>
                  <a:pt x="8070177" y="-13810"/>
                  <a:pt x="8619560" y="92418"/>
                  <a:pt x="8790637" y="0"/>
                </a:cubicBezTo>
                <a:cubicBezTo>
                  <a:pt x="8961714" y="-92418"/>
                  <a:pt x="9115269" y="42708"/>
                  <a:pt x="9264869" y="0"/>
                </a:cubicBezTo>
                <a:cubicBezTo>
                  <a:pt x="9414469" y="-42708"/>
                  <a:pt x="10167460" y="25919"/>
                  <a:pt x="10409965" y="0"/>
                </a:cubicBezTo>
                <a:cubicBezTo>
                  <a:pt x="10434718" y="251111"/>
                  <a:pt x="10349534" y="304694"/>
                  <a:pt x="10409965" y="507628"/>
                </a:cubicBezTo>
                <a:cubicBezTo>
                  <a:pt x="10470396" y="710562"/>
                  <a:pt x="10375886" y="813757"/>
                  <a:pt x="10409965" y="1015255"/>
                </a:cubicBezTo>
                <a:cubicBezTo>
                  <a:pt x="10326196" y="1047421"/>
                  <a:pt x="10195537" y="974625"/>
                  <a:pt x="10003625" y="1015255"/>
                </a:cubicBezTo>
                <a:cubicBezTo>
                  <a:pt x="9811713" y="1055885"/>
                  <a:pt x="9656385" y="962341"/>
                  <a:pt x="9547188" y="1015255"/>
                </a:cubicBezTo>
                <a:cubicBezTo>
                  <a:pt x="9437991" y="1068169"/>
                  <a:pt x="9277460" y="987924"/>
                  <a:pt x="9140848" y="1015255"/>
                </a:cubicBezTo>
                <a:cubicBezTo>
                  <a:pt x="9004236" y="1042586"/>
                  <a:pt x="8801248" y="958957"/>
                  <a:pt x="8634315" y="1015255"/>
                </a:cubicBezTo>
                <a:cubicBezTo>
                  <a:pt x="8467382" y="1071553"/>
                  <a:pt x="8264359" y="962271"/>
                  <a:pt x="8077684" y="1015255"/>
                </a:cubicBezTo>
                <a:cubicBezTo>
                  <a:pt x="7891009" y="1068239"/>
                  <a:pt x="7693962" y="975460"/>
                  <a:pt x="7470957" y="1015255"/>
                </a:cubicBezTo>
                <a:cubicBezTo>
                  <a:pt x="7247952" y="1055050"/>
                  <a:pt x="7197093" y="1011018"/>
                  <a:pt x="7014521" y="1015255"/>
                </a:cubicBezTo>
                <a:cubicBezTo>
                  <a:pt x="6831949" y="1019492"/>
                  <a:pt x="6694085" y="959660"/>
                  <a:pt x="6507987" y="1015255"/>
                </a:cubicBezTo>
                <a:cubicBezTo>
                  <a:pt x="6321889" y="1070850"/>
                  <a:pt x="6149865" y="1008330"/>
                  <a:pt x="5901260" y="1015255"/>
                </a:cubicBezTo>
                <a:cubicBezTo>
                  <a:pt x="5652655" y="1022180"/>
                  <a:pt x="5627853" y="957645"/>
                  <a:pt x="5400293" y="1015255"/>
                </a:cubicBezTo>
                <a:cubicBezTo>
                  <a:pt x="5408387" y="1088715"/>
                  <a:pt x="5384212" y="1139461"/>
                  <a:pt x="5400293" y="1171863"/>
                </a:cubicBezTo>
                <a:cubicBezTo>
                  <a:pt x="5451567" y="1153803"/>
                  <a:pt x="5547562" y="1172053"/>
                  <a:pt x="5595604" y="1171863"/>
                </a:cubicBezTo>
                <a:cubicBezTo>
                  <a:pt x="5546607" y="1295905"/>
                  <a:pt x="5274756" y="1404960"/>
                  <a:pt x="5204983" y="1562484"/>
                </a:cubicBezTo>
                <a:cubicBezTo>
                  <a:pt x="5059998" y="1499190"/>
                  <a:pt x="4914620" y="1266077"/>
                  <a:pt x="4814362" y="1171863"/>
                </a:cubicBezTo>
                <a:cubicBezTo>
                  <a:pt x="4905251" y="1154928"/>
                  <a:pt x="4964007" y="1185220"/>
                  <a:pt x="5009672" y="1171863"/>
                </a:cubicBezTo>
                <a:cubicBezTo>
                  <a:pt x="5006329" y="1094040"/>
                  <a:pt x="5015353" y="1069711"/>
                  <a:pt x="5009672" y="1015255"/>
                </a:cubicBezTo>
                <a:cubicBezTo>
                  <a:pt x="4884579" y="1020889"/>
                  <a:pt x="4761294" y="988142"/>
                  <a:pt x="4603332" y="1015255"/>
                </a:cubicBezTo>
                <a:cubicBezTo>
                  <a:pt x="4445370" y="1042368"/>
                  <a:pt x="4221645" y="970981"/>
                  <a:pt x="4046702" y="1015255"/>
                </a:cubicBezTo>
                <a:cubicBezTo>
                  <a:pt x="3871759" y="1059529"/>
                  <a:pt x="3647372" y="980797"/>
                  <a:pt x="3540168" y="1015255"/>
                </a:cubicBezTo>
                <a:cubicBezTo>
                  <a:pt x="3432964" y="1049713"/>
                  <a:pt x="3090744" y="979726"/>
                  <a:pt x="2933441" y="1015255"/>
                </a:cubicBezTo>
                <a:cubicBezTo>
                  <a:pt x="2776138" y="1050784"/>
                  <a:pt x="2454299" y="961916"/>
                  <a:pt x="2276618" y="1015255"/>
                </a:cubicBezTo>
                <a:cubicBezTo>
                  <a:pt x="2098937" y="1068594"/>
                  <a:pt x="1969338" y="1001216"/>
                  <a:pt x="1870278" y="1015255"/>
                </a:cubicBezTo>
                <a:cubicBezTo>
                  <a:pt x="1771218" y="1029294"/>
                  <a:pt x="1431697" y="956185"/>
                  <a:pt x="1313647" y="1015255"/>
                </a:cubicBezTo>
                <a:cubicBezTo>
                  <a:pt x="1195597" y="1074325"/>
                  <a:pt x="1023467" y="956997"/>
                  <a:pt x="807114" y="1015255"/>
                </a:cubicBezTo>
                <a:cubicBezTo>
                  <a:pt x="590761" y="1073513"/>
                  <a:pt x="337256" y="946433"/>
                  <a:pt x="0" y="1015255"/>
                </a:cubicBezTo>
                <a:cubicBezTo>
                  <a:pt x="-45432" y="869431"/>
                  <a:pt x="4178" y="707487"/>
                  <a:pt x="0" y="538085"/>
                </a:cubicBezTo>
                <a:cubicBezTo>
                  <a:pt x="-4178" y="368683"/>
                  <a:pt x="55660" y="173451"/>
                  <a:pt x="0" y="0"/>
                </a:cubicBezTo>
                <a:close/>
              </a:path>
              <a:path w="10409965" h="1562484" stroke="0" extrusionOk="0">
                <a:moveTo>
                  <a:pt x="0" y="0"/>
                </a:moveTo>
                <a:cubicBezTo>
                  <a:pt x="235164" y="-70409"/>
                  <a:pt x="546934" y="79999"/>
                  <a:pt x="786531" y="0"/>
                </a:cubicBezTo>
                <a:cubicBezTo>
                  <a:pt x="1026128" y="-79999"/>
                  <a:pt x="1215804" y="36279"/>
                  <a:pt x="1573061" y="0"/>
                </a:cubicBezTo>
                <a:cubicBezTo>
                  <a:pt x="1930318" y="-36279"/>
                  <a:pt x="1828914" y="17447"/>
                  <a:pt x="2047293" y="0"/>
                </a:cubicBezTo>
                <a:cubicBezTo>
                  <a:pt x="2265672" y="-17447"/>
                  <a:pt x="2518231" y="22681"/>
                  <a:pt x="2833824" y="0"/>
                </a:cubicBezTo>
                <a:cubicBezTo>
                  <a:pt x="3149417" y="-22681"/>
                  <a:pt x="2977256" y="2079"/>
                  <a:pt x="3099856" y="0"/>
                </a:cubicBezTo>
                <a:cubicBezTo>
                  <a:pt x="3222456" y="-2079"/>
                  <a:pt x="3511327" y="4440"/>
                  <a:pt x="3886387" y="0"/>
                </a:cubicBezTo>
                <a:cubicBezTo>
                  <a:pt x="4261447" y="-4440"/>
                  <a:pt x="4393150" y="38333"/>
                  <a:pt x="4672918" y="0"/>
                </a:cubicBezTo>
                <a:cubicBezTo>
                  <a:pt x="4952686" y="-38333"/>
                  <a:pt x="4875474" y="4348"/>
                  <a:pt x="4938950" y="0"/>
                </a:cubicBezTo>
                <a:cubicBezTo>
                  <a:pt x="5002426" y="-4348"/>
                  <a:pt x="5119906" y="23367"/>
                  <a:pt x="5204982" y="0"/>
                </a:cubicBezTo>
                <a:cubicBezTo>
                  <a:pt x="5290058" y="-23367"/>
                  <a:pt x="5509563" y="34443"/>
                  <a:pt x="5679214" y="0"/>
                </a:cubicBezTo>
                <a:cubicBezTo>
                  <a:pt x="5848865" y="-34443"/>
                  <a:pt x="6128814" y="24547"/>
                  <a:pt x="6257546" y="0"/>
                </a:cubicBezTo>
                <a:cubicBezTo>
                  <a:pt x="6386278" y="-24547"/>
                  <a:pt x="6461664" y="10647"/>
                  <a:pt x="6523578" y="0"/>
                </a:cubicBezTo>
                <a:cubicBezTo>
                  <a:pt x="6585492" y="-10647"/>
                  <a:pt x="6997894" y="60243"/>
                  <a:pt x="7310109" y="0"/>
                </a:cubicBezTo>
                <a:cubicBezTo>
                  <a:pt x="7622324" y="-60243"/>
                  <a:pt x="7830610" y="72153"/>
                  <a:pt x="8096639" y="0"/>
                </a:cubicBezTo>
                <a:cubicBezTo>
                  <a:pt x="8362668" y="-72153"/>
                  <a:pt x="8505383" y="13155"/>
                  <a:pt x="8674971" y="0"/>
                </a:cubicBezTo>
                <a:cubicBezTo>
                  <a:pt x="8844559" y="-13155"/>
                  <a:pt x="9215412" y="33858"/>
                  <a:pt x="9461502" y="0"/>
                </a:cubicBezTo>
                <a:cubicBezTo>
                  <a:pt x="9707592" y="-33858"/>
                  <a:pt x="10120710" y="95362"/>
                  <a:pt x="10409965" y="0"/>
                </a:cubicBezTo>
                <a:cubicBezTo>
                  <a:pt x="10411391" y="252024"/>
                  <a:pt x="10368574" y="274755"/>
                  <a:pt x="10409965" y="527933"/>
                </a:cubicBezTo>
                <a:cubicBezTo>
                  <a:pt x="10451356" y="781111"/>
                  <a:pt x="10360643" y="914930"/>
                  <a:pt x="10409965" y="1015255"/>
                </a:cubicBezTo>
                <a:cubicBezTo>
                  <a:pt x="10237871" y="1022471"/>
                  <a:pt x="10132147" y="1001047"/>
                  <a:pt x="9903431" y="1015255"/>
                </a:cubicBezTo>
                <a:cubicBezTo>
                  <a:pt x="9674715" y="1029463"/>
                  <a:pt x="9647877" y="977267"/>
                  <a:pt x="9446995" y="1015255"/>
                </a:cubicBezTo>
                <a:cubicBezTo>
                  <a:pt x="9246113" y="1053243"/>
                  <a:pt x="9159904" y="1002640"/>
                  <a:pt x="8990558" y="1015255"/>
                </a:cubicBezTo>
                <a:cubicBezTo>
                  <a:pt x="8821212" y="1027870"/>
                  <a:pt x="8753994" y="1001626"/>
                  <a:pt x="8584218" y="1015255"/>
                </a:cubicBezTo>
                <a:cubicBezTo>
                  <a:pt x="8414442" y="1028884"/>
                  <a:pt x="8131120" y="977142"/>
                  <a:pt x="7927394" y="1015255"/>
                </a:cubicBezTo>
                <a:cubicBezTo>
                  <a:pt x="7723668" y="1053368"/>
                  <a:pt x="7666769" y="1013362"/>
                  <a:pt x="7521054" y="1015255"/>
                </a:cubicBezTo>
                <a:cubicBezTo>
                  <a:pt x="7375339" y="1017148"/>
                  <a:pt x="7138682" y="946238"/>
                  <a:pt x="6914327" y="1015255"/>
                </a:cubicBezTo>
                <a:cubicBezTo>
                  <a:pt x="6689972" y="1084272"/>
                  <a:pt x="6631065" y="999322"/>
                  <a:pt x="6407794" y="1015255"/>
                </a:cubicBezTo>
                <a:cubicBezTo>
                  <a:pt x="6184523" y="1031188"/>
                  <a:pt x="5890435" y="1009082"/>
                  <a:pt x="5400293" y="1015255"/>
                </a:cubicBezTo>
                <a:cubicBezTo>
                  <a:pt x="5410902" y="1060666"/>
                  <a:pt x="5394735" y="1127600"/>
                  <a:pt x="5400293" y="1171863"/>
                </a:cubicBezTo>
                <a:cubicBezTo>
                  <a:pt x="5485060" y="1167250"/>
                  <a:pt x="5546972" y="1193110"/>
                  <a:pt x="5595604" y="1171863"/>
                </a:cubicBezTo>
                <a:cubicBezTo>
                  <a:pt x="5451722" y="1368012"/>
                  <a:pt x="5279596" y="1443746"/>
                  <a:pt x="5204983" y="1562484"/>
                </a:cubicBezTo>
                <a:cubicBezTo>
                  <a:pt x="5045268" y="1453696"/>
                  <a:pt x="4943137" y="1259510"/>
                  <a:pt x="4814362" y="1171863"/>
                </a:cubicBezTo>
                <a:cubicBezTo>
                  <a:pt x="4905045" y="1168590"/>
                  <a:pt x="4939594" y="1175685"/>
                  <a:pt x="5009672" y="1171863"/>
                </a:cubicBezTo>
                <a:cubicBezTo>
                  <a:pt x="4997405" y="1118416"/>
                  <a:pt x="5012868" y="1050886"/>
                  <a:pt x="5009672" y="1015255"/>
                </a:cubicBezTo>
                <a:cubicBezTo>
                  <a:pt x="4767888" y="1045283"/>
                  <a:pt x="4563629" y="980329"/>
                  <a:pt x="4402945" y="1015255"/>
                </a:cubicBezTo>
                <a:cubicBezTo>
                  <a:pt x="4242261" y="1050181"/>
                  <a:pt x="4182937" y="1005199"/>
                  <a:pt x="3996605" y="1015255"/>
                </a:cubicBezTo>
                <a:cubicBezTo>
                  <a:pt x="3810273" y="1025311"/>
                  <a:pt x="3706618" y="991857"/>
                  <a:pt x="3540168" y="1015255"/>
                </a:cubicBezTo>
                <a:cubicBezTo>
                  <a:pt x="3373718" y="1038653"/>
                  <a:pt x="3221555" y="990832"/>
                  <a:pt x="3133828" y="1015255"/>
                </a:cubicBezTo>
                <a:cubicBezTo>
                  <a:pt x="3046101" y="1039678"/>
                  <a:pt x="2789937" y="999317"/>
                  <a:pt x="2677391" y="1015255"/>
                </a:cubicBezTo>
                <a:cubicBezTo>
                  <a:pt x="2564845" y="1031193"/>
                  <a:pt x="2366052" y="1012668"/>
                  <a:pt x="2271051" y="1015255"/>
                </a:cubicBezTo>
                <a:cubicBezTo>
                  <a:pt x="2176050" y="1017842"/>
                  <a:pt x="1994031" y="1005070"/>
                  <a:pt x="1814615" y="1015255"/>
                </a:cubicBezTo>
                <a:cubicBezTo>
                  <a:pt x="1635199" y="1025440"/>
                  <a:pt x="1605227" y="987772"/>
                  <a:pt x="1408274" y="1015255"/>
                </a:cubicBezTo>
                <a:cubicBezTo>
                  <a:pt x="1211321" y="1042738"/>
                  <a:pt x="1181832" y="968972"/>
                  <a:pt x="1001934" y="1015255"/>
                </a:cubicBezTo>
                <a:cubicBezTo>
                  <a:pt x="822036" y="1061538"/>
                  <a:pt x="364023" y="999477"/>
                  <a:pt x="0" y="1015255"/>
                </a:cubicBezTo>
                <a:cubicBezTo>
                  <a:pt x="-31975" y="914934"/>
                  <a:pt x="14052" y="770962"/>
                  <a:pt x="0" y="538085"/>
                </a:cubicBezTo>
                <a:cubicBezTo>
                  <a:pt x="-14052" y="305208"/>
                  <a:pt x="53020" y="264353"/>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305819364">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We need to be aware of how witness recall can be interfered with by</a:t>
            </a:r>
          </a:p>
        </p:txBody>
      </p:sp>
      <p:graphicFrame>
        <p:nvGraphicFramePr>
          <p:cNvPr id="5" name="Diagram 4"/>
          <p:cNvGraphicFramePr/>
          <p:nvPr>
            <p:extLst>
              <p:ext uri="{D42A27DB-BD31-4B8C-83A1-F6EECF244321}">
                <p14:modId xmlns:p14="http://schemas.microsoft.com/office/powerpoint/2010/main" val="4279526231"/>
              </p:ext>
            </p:extLst>
          </p:nvPr>
        </p:nvGraphicFramePr>
        <p:xfrm>
          <a:off x="1382904" y="2966205"/>
          <a:ext cx="9598480" cy="2860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4097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96919E-7FAB-4E49-8349-66527AD1ABB3}"/>
                                            </p:graphicEl>
                                          </p:spTgt>
                                        </p:tgtEl>
                                        <p:attrNameLst>
                                          <p:attrName>style.visibility</p:attrName>
                                        </p:attrNameLst>
                                      </p:cBhvr>
                                      <p:to>
                                        <p:strVal val="visible"/>
                                      </p:to>
                                    </p:set>
                                    <p:animEffect transition="in" filter="fade">
                                      <p:cBhvr>
                                        <p:cTn id="12" dur="500"/>
                                        <p:tgtEl>
                                          <p:spTgt spid="5">
                                            <p:graphicEl>
                                              <a:dgm id="{A196919E-7FAB-4E49-8349-66527AD1ABB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DC565EDC-4E00-46D1-BC45-053D2448F400}"/>
                                            </p:graphicEl>
                                          </p:spTgt>
                                        </p:tgtEl>
                                        <p:attrNameLst>
                                          <p:attrName>style.visibility</p:attrName>
                                        </p:attrNameLst>
                                      </p:cBhvr>
                                      <p:to>
                                        <p:strVal val="visible"/>
                                      </p:to>
                                    </p:set>
                                    <p:animEffect transition="in" filter="fade">
                                      <p:cBhvr>
                                        <p:cTn id="15" dur="500"/>
                                        <p:tgtEl>
                                          <p:spTgt spid="5">
                                            <p:graphicEl>
                                              <a:dgm id="{DC565EDC-4E00-46D1-BC45-053D2448F40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D377C87C-6063-4FBA-9425-E1C82B5193EB}"/>
                                            </p:graphicEl>
                                          </p:spTgt>
                                        </p:tgtEl>
                                        <p:attrNameLst>
                                          <p:attrName>style.visibility</p:attrName>
                                        </p:attrNameLst>
                                      </p:cBhvr>
                                      <p:to>
                                        <p:strVal val="visible"/>
                                      </p:to>
                                    </p:set>
                                    <p:animEffect transition="in" filter="fade">
                                      <p:cBhvr>
                                        <p:cTn id="20" dur="500"/>
                                        <p:tgtEl>
                                          <p:spTgt spid="5">
                                            <p:graphicEl>
                                              <a:dgm id="{D377C87C-6063-4FBA-9425-E1C82B5193E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87616280-51EF-4246-A2B4-FD6D4126CBC9}"/>
                                            </p:graphicEl>
                                          </p:spTgt>
                                        </p:tgtEl>
                                        <p:attrNameLst>
                                          <p:attrName>style.visibility</p:attrName>
                                        </p:attrNameLst>
                                      </p:cBhvr>
                                      <p:to>
                                        <p:strVal val="visible"/>
                                      </p:to>
                                    </p:set>
                                    <p:animEffect transition="in" filter="fade">
                                      <p:cBhvr>
                                        <p:cTn id="23" dur="500"/>
                                        <p:tgtEl>
                                          <p:spTgt spid="5">
                                            <p:graphicEl>
                                              <a:dgm id="{87616280-51EF-4246-A2B4-FD6D4126CBC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1FF9C079-E2D3-4215-A039-32DE70F4606A}"/>
                                            </p:graphicEl>
                                          </p:spTgt>
                                        </p:tgtEl>
                                        <p:attrNameLst>
                                          <p:attrName>style.visibility</p:attrName>
                                        </p:attrNameLst>
                                      </p:cBhvr>
                                      <p:to>
                                        <p:strVal val="visible"/>
                                      </p:to>
                                    </p:set>
                                    <p:animEffect transition="in" filter="fade">
                                      <p:cBhvr>
                                        <p:cTn id="28" dur="500"/>
                                        <p:tgtEl>
                                          <p:spTgt spid="5">
                                            <p:graphicEl>
                                              <a:dgm id="{1FF9C079-E2D3-4215-A039-32DE70F4606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E7B04686-9D34-452C-9CAC-C2E800D58961}"/>
                                            </p:graphicEl>
                                          </p:spTgt>
                                        </p:tgtEl>
                                        <p:attrNameLst>
                                          <p:attrName>style.visibility</p:attrName>
                                        </p:attrNameLst>
                                      </p:cBhvr>
                                      <p:to>
                                        <p:strVal val="visible"/>
                                      </p:to>
                                    </p:set>
                                    <p:animEffect transition="in" filter="fade">
                                      <p:cBhvr>
                                        <p:cTn id="31" dur="500"/>
                                        <p:tgtEl>
                                          <p:spTgt spid="5">
                                            <p:graphicEl>
                                              <a:dgm id="{E7B04686-9D34-452C-9CAC-C2E800D5896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74719" y="2081251"/>
            <a:ext cx="4291956" cy="3206774"/>
          </a:xfrm>
          <a:prstGeom prst="rect">
            <a:avLst/>
          </a:prstGeom>
          <a:ln>
            <a:solidFill>
              <a:schemeClr val="tx1"/>
            </a:solidFill>
          </a:ln>
        </p:spPr>
      </p:pic>
      <p:sp>
        <p:nvSpPr>
          <p:cNvPr id="5" name="TextBox 4"/>
          <p:cNvSpPr txBox="1"/>
          <p:nvPr/>
        </p:nvSpPr>
        <p:spPr>
          <a:xfrm>
            <a:off x="1053435" y="619363"/>
            <a:ext cx="10176735" cy="584775"/>
          </a:xfrm>
          <a:prstGeom prst="rect">
            <a:avLst/>
          </a:prstGeom>
          <a:solidFill>
            <a:srgbClr val="002060"/>
          </a:solidFill>
        </p:spPr>
        <p:txBody>
          <a:bodyPr wrap="square" rtlCol="0">
            <a:spAutoFit/>
          </a:bodyPr>
          <a:lstStyle/>
          <a:p>
            <a:pPr algn="ctr"/>
            <a:r>
              <a:rPr lang="en-GB" sz="3200" b="1" dirty="0">
                <a:solidFill>
                  <a:schemeClr val="bg1"/>
                </a:solidFill>
              </a:rPr>
              <a:t>Initial Contact</a:t>
            </a:r>
          </a:p>
        </p:txBody>
      </p:sp>
    </p:spTree>
    <p:extLst>
      <p:ext uri="{BB962C8B-B14F-4D97-AF65-F5344CB8AC3E}">
        <p14:creationId xmlns:p14="http://schemas.microsoft.com/office/powerpoint/2010/main" val="1071421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84228507"/>
              </p:ext>
            </p:extLst>
          </p:nvPr>
        </p:nvGraphicFramePr>
        <p:xfrm>
          <a:off x="1353073" y="176785"/>
          <a:ext cx="9485854" cy="57732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702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57FDC4B-5040-458A-B31E-FD810F5A94C0}"/>
                                            </p:graphicEl>
                                          </p:spTgt>
                                        </p:tgtEl>
                                        <p:attrNameLst>
                                          <p:attrName>style.visibility</p:attrName>
                                        </p:attrNameLst>
                                      </p:cBhvr>
                                      <p:to>
                                        <p:strVal val="visible"/>
                                      </p:to>
                                    </p:set>
                                    <p:animEffect transition="in" filter="fade">
                                      <p:cBhvr>
                                        <p:cTn id="7" dur="500"/>
                                        <p:tgtEl>
                                          <p:spTgt spid="2">
                                            <p:graphicEl>
                                              <a:dgm id="{457FDC4B-5040-458A-B31E-FD810F5A94C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0C97C06-9DFE-4FD3-9DB3-728416538FAC}"/>
                                            </p:graphicEl>
                                          </p:spTgt>
                                        </p:tgtEl>
                                        <p:attrNameLst>
                                          <p:attrName>style.visibility</p:attrName>
                                        </p:attrNameLst>
                                      </p:cBhvr>
                                      <p:to>
                                        <p:strVal val="visible"/>
                                      </p:to>
                                    </p:set>
                                    <p:animEffect transition="in" filter="fade">
                                      <p:cBhvr>
                                        <p:cTn id="12" dur="500"/>
                                        <p:tgtEl>
                                          <p:spTgt spid="2">
                                            <p:graphicEl>
                                              <a:dgm id="{00C97C06-9DFE-4FD3-9DB3-728416538FA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C1A446D-7DA9-44C4-839C-9C2F38654801}"/>
                                            </p:graphicEl>
                                          </p:spTgt>
                                        </p:tgtEl>
                                        <p:attrNameLst>
                                          <p:attrName>style.visibility</p:attrName>
                                        </p:attrNameLst>
                                      </p:cBhvr>
                                      <p:to>
                                        <p:strVal val="visible"/>
                                      </p:to>
                                    </p:set>
                                    <p:animEffect transition="in" filter="fade">
                                      <p:cBhvr>
                                        <p:cTn id="15" dur="500"/>
                                        <p:tgtEl>
                                          <p:spTgt spid="2">
                                            <p:graphicEl>
                                              <a:dgm id="{AC1A446D-7DA9-44C4-839C-9C2F3865480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A363CA3-3FF4-4F85-8C39-082C2CE4EE40}"/>
                                            </p:graphicEl>
                                          </p:spTgt>
                                        </p:tgtEl>
                                        <p:attrNameLst>
                                          <p:attrName>style.visibility</p:attrName>
                                        </p:attrNameLst>
                                      </p:cBhvr>
                                      <p:to>
                                        <p:strVal val="visible"/>
                                      </p:to>
                                    </p:set>
                                    <p:animEffect transition="in" filter="fade">
                                      <p:cBhvr>
                                        <p:cTn id="20" dur="500"/>
                                        <p:tgtEl>
                                          <p:spTgt spid="2">
                                            <p:graphicEl>
                                              <a:dgm id="{AA363CA3-3FF4-4F85-8C39-082C2CE4EE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F336DDA-04E2-4B2A-ABFC-F26447FF6CF9}"/>
                                            </p:graphicEl>
                                          </p:spTgt>
                                        </p:tgtEl>
                                        <p:attrNameLst>
                                          <p:attrName>style.visibility</p:attrName>
                                        </p:attrNameLst>
                                      </p:cBhvr>
                                      <p:to>
                                        <p:strVal val="visible"/>
                                      </p:to>
                                    </p:set>
                                    <p:animEffect transition="in" filter="fade">
                                      <p:cBhvr>
                                        <p:cTn id="23" dur="500"/>
                                        <p:tgtEl>
                                          <p:spTgt spid="2">
                                            <p:graphicEl>
                                              <a:dgm id="{DF336DDA-04E2-4B2A-ABFC-F26447FF6CF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1983A78-23AB-49E8-B3B0-4B4737F9A725}"/>
                                            </p:graphicEl>
                                          </p:spTgt>
                                        </p:tgtEl>
                                        <p:attrNameLst>
                                          <p:attrName>style.visibility</p:attrName>
                                        </p:attrNameLst>
                                      </p:cBhvr>
                                      <p:to>
                                        <p:strVal val="visible"/>
                                      </p:to>
                                    </p:set>
                                    <p:animEffect transition="in" filter="fade">
                                      <p:cBhvr>
                                        <p:cTn id="28" dur="500"/>
                                        <p:tgtEl>
                                          <p:spTgt spid="2">
                                            <p:graphicEl>
                                              <a:dgm id="{91983A78-23AB-49E8-B3B0-4B4737F9A72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6D7FB853-459B-4FD5-95AE-ECFC055059F6}"/>
                                            </p:graphicEl>
                                          </p:spTgt>
                                        </p:tgtEl>
                                        <p:attrNameLst>
                                          <p:attrName>style.visibility</p:attrName>
                                        </p:attrNameLst>
                                      </p:cBhvr>
                                      <p:to>
                                        <p:strVal val="visible"/>
                                      </p:to>
                                    </p:set>
                                    <p:animEffect transition="in" filter="fade">
                                      <p:cBhvr>
                                        <p:cTn id="31" dur="500"/>
                                        <p:tgtEl>
                                          <p:spTgt spid="2">
                                            <p:graphicEl>
                                              <a:dgm id="{6D7FB853-459B-4FD5-95AE-ECFC055059F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2888B46-8BBA-4457-B7E5-E73A01F8A737}"/>
                                            </p:graphicEl>
                                          </p:spTgt>
                                        </p:tgtEl>
                                        <p:attrNameLst>
                                          <p:attrName>style.visibility</p:attrName>
                                        </p:attrNameLst>
                                      </p:cBhvr>
                                      <p:to>
                                        <p:strVal val="visible"/>
                                      </p:to>
                                    </p:set>
                                    <p:animEffect transition="in" filter="fade">
                                      <p:cBhvr>
                                        <p:cTn id="36" dur="500"/>
                                        <p:tgtEl>
                                          <p:spTgt spid="2">
                                            <p:graphicEl>
                                              <a:dgm id="{12888B46-8BBA-4457-B7E5-E73A01F8A73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12C029B-62A6-4EF8-861C-7F9EB7D17F68}"/>
                                            </p:graphicEl>
                                          </p:spTgt>
                                        </p:tgtEl>
                                        <p:attrNameLst>
                                          <p:attrName>style.visibility</p:attrName>
                                        </p:attrNameLst>
                                      </p:cBhvr>
                                      <p:to>
                                        <p:strVal val="visible"/>
                                      </p:to>
                                    </p:set>
                                    <p:animEffect transition="in" filter="fade">
                                      <p:cBhvr>
                                        <p:cTn id="39" dur="500"/>
                                        <p:tgtEl>
                                          <p:spTgt spid="2">
                                            <p:graphicEl>
                                              <a:dgm id="{312C029B-62A6-4EF8-861C-7F9EB7D17F6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809382891"/>
              </p:ext>
            </p:extLst>
          </p:nvPr>
        </p:nvGraphicFramePr>
        <p:xfrm>
          <a:off x="1264025" y="349624"/>
          <a:ext cx="9493622" cy="5593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8903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2AE655-044F-4EC6-AA11-A1A6EFB4D317}"/>
                                            </p:graphicEl>
                                          </p:spTgt>
                                        </p:tgtEl>
                                        <p:attrNameLst>
                                          <p:attrName>style.visibility</p:attrName>
                                        </p:attrNameLst>
                                      </p:cBhvr>
                                      <p:to>
                                        <p:strVal val="visible"/>
                                      </p:to>
                                    </p:set>
                                    <p:animEffect transition="in" filter="fade">
                                      <p:cBhvr>
                                        <p:cTn id="7" dur="500"/>
                                        <p:tgtEl>
                                          <p:spTgt spid="2">
                                            <p:graphicEl>
                                              <a:dgm id="{3F2AE655-044F-4EC6-AA11-A1A6EFB4D31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370B49-9BEE-4712-8033-867123DC6C17}"/>
                                            </p:graphicEl>
                                          </p:spTgt>
                                        </p:tgtEl>
                                        <p:attrNameLst>
                                          <p:attrName>style.visibility</p:attrName>
                                        </p:attrNameLst>
                                      </p:cBhvr>
                                      <p:to>
                                        <p:strVal val="visible"/>
                                      </p:to>
                                    </p:set>
                                    <p:animEffect transition="in" filter="fade">
                                      <p:cBhvr>
                                        <p:cTn id="12" dur="500"/>
                                        <p:tgtEl>
                                          <p:spTgt spid="2">
                                            <p:graphicEl>
                                              <a:dgm id="{CB370B49-9BEE-4712-8033-867123DC6C1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C0F9341-968D-4C3E-8DC3-9BEB08BA2E4F}"/>
                                            </p:graphicEl>
                                          </p:spTgt>
                                        </p:tgtEl>
                                        <p:attrNameLst>
                                          <p:attrName>style.visibility</p:attrName>
                                        </p:attrNameLst>
                                      </p:cBhvr>
                                      <p:to>
                                        <p:strVal val="visible"/>
                                      </p:to>
                                    </p:set>
                                    <p:animEffect transition="in" filter="fade">
                                      <p:cBhvr>
                                        <p:cTn id="15" dur="500"/>
                                        <p:tgtEl>
                                          <p:spTgt spid="2">
                                            <p:graphicEl>
                                              <a:dgm id="{6C0F9341-968D-4C3E-8DC3-9BEB08BA2E4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6245424-26B0-485C-A76D-5A382AA1B316}"/>
                                            </p:graphicEl>
                                          </p:spTgt>
                                        </p:tgtEl>
                                        <p:attrNameLst>
                                          <p:attrName>style.visibility</p:attrName>
                                        </p:attrNameLst>
                                      </p:cBhvr>
                                      <p:to>
                                        <p:strVal val="visible"/>
                                      </p:to>
                                    </p:set>
                                    <p:animEffect transition="in" filter="fade">
                                      <p:cBhvr>
                                        <p:cTn id="20" dur="500"/>
                                        <p:tgtEl>
                                          <p:spTgt spid="2">
                                            <p:graphicEl>
                                              <a:dgm id="{36245424-26B0-485C-A76D-5A382AA1B31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2339581-9EA2-4610-B43A-388CBE0ACB1D}"/>
                                            </p:graphicEl>
                                          </p:spTgt>
                                        </p:tgtEl>
                                        <p:attrNameLst>
                                          <p:attrName>style.visibility</p:attrName>
                                        </p:attrNameLst>
                                      </p:cBhvr>
                                      <p:to>
                                        <p:strVal val="visible"/>
                                      </p:to>
                                    </p:set>
                                    <p:animEffect transition="in" filter="fade">
                                      <p:cBhvr>
                                        <p:cTn id="23" dur="500"/>
                                        <p:tgtEl>
                                          <p:spTgt spid="2">
                                            <p:graphicEl>
                                              <a:dgm id="{52339581-9EA2-4610-B43A-388CBE0ACB1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C5D2CB-6BFC-496D-8999-5A6C119F778C}"/>
                                            </p:graphicEl>
                                          </p:spTgt>
                                        </p:tgtEl>
                                        <p:attrNameLst>
                                          <p:attrName>style.visibility</p:attrName>
                                        </p:attrNameLst>
                                      </p:cBhvr>
                                      <p:to>
                                        <p:strVal val="visible"/>
                                      </p:to>
                                    </p:set>
                                    <p:animEffect transition="in" filter="fade">
                                      <p:cBhvr>
                                        <p:cTn id="28" dur="500"/>
                                        <p:tgtEl>
                                          <p:spTgt spid="2">
                                            <p:graphicEl>
                                              <a:dgm id="{14C5D2CB-6BFC-496D-8999-5A6C119F778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21B7D92-A680-49A4-895E-58A044CE11CA}"/>
                                            </p:graphicEl>
                                          </p:spTgt>
                                        </p:tgtEl>
                                        <p:attrNameLst>
                                          <p:attrName>style.visibility</p:attrName>
                                        </p:attrNameLst>
                                      </p:cBhvr>
                                      <p:to>
                                        <p:strVal val="visible"/>
                                      </p:to>
                                    </p:set>
                                    <p:animEffect transition="in" filter="fade">
                                      <p:cBhvr>
                                        <p:cTn id="31" dur="500"/>
                                        <p:tgtEl>
                                          <p:spTgt spid="2">
                                            <p:graphicEl>
                                              <a:dgm id="{E21B7D92-A680-49A4-895E-58A044CE11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41903" y="134892"/>
            <a:ext cx="10176735" cy="584775"/>
          </a:xfrm>
          <a:prstGeom prst="rect">
            <a:avLst/>
          </a:prstGeom>
          <a:solidFill>
            <a:srgbClr val="002060"/>
          </a:solidFill>
        </p:spPr>
        <p:txBody>
          <a:bodyPr wrap="square" rtlCol="0">
            <a:spAutoFit/>
          </a:bodyPr>
          <a:lstStyle/>
          <a:p>
            <a:pPr algn="ctr"/>
            <a:r>
              <a:rPr lang="en-GB" sz="3200" b="1" dirty="0">
                <a:solidFill>
                  <a:schemeClr val="bg1"/>
                </a:solidFill>
              </a:rPr>
              <a:t>Significant Omissions</a:t>
            </a:r>
          </a:p>
        </p:txBody>
      </p:sp>
      <p:graphicFrame>
        <p:nvGraphicFramePr>
          <p:cNvPr id="2" name="Diagram 1"/>
          <p:cNvGraphicFramePr/>
          <p:nvPr>
            <p:extLst>
              <p:ext uri="{D42A27DB-BD31-4B8C-83A1-F6EECF244321}">
                <p14:modId xmlns:p14="http://schemas.microsoft.com/office/powerpoint/2010/main" val="3281495170"/>
              </p:ext>
            </p:extLst>
          </p:nvPr>
        </p:nvGraphicFramePr>
        <p:xfrm>
          <a:off x="641955" y="969859"/>
          <a:ext cx="12559553" cy="5168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3733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21EAF9-7C04-4AAD-8EDD-3D96019640E6}"/>
                                            </p:graphicEl>
                                          </p:spTgt>
                                        </p:tgtEl>
                                        <p:attrNameLst>
                                          <p:attrName>style.visibility</p:attrName>
                                        </p:attrNameLst>
                                      </p:cBhvr>
                                      <p:to>
                                        <p:strVal val="visible"/>
                                      </p:to>
                                    </p:set>
                                    <p:animEffect transition="in" filter="fade">
                                      <p:cBhvr>
                                        <p:cTn id="7" dur="500"/>
                                        <p:tgtEl>
                                          <p:spTgt spid="2">
                                            <p:graphicEl>
                                              <a:dgm id="{CC21EAF9-7C04-4AAD-8EDD-3D96019640E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D2ECFDA-0C00-4877-9666-8C3A7D94CC37}"/>
                                            </p:graphicEl>
                                          </p:spTgt>
                                        </p:tgtEl>
                                        <p:attrNameLst>
                                          <p:attrName>style.visibility</p:attrName>
                                        </p:attrNameLst>
                                      </p:cBhvr>
                                      <p:to>
                                        <p:strVal val="visible"/>
                                      </p:to>
                                    </p:set>
                                    <p:animEffect transition="in" filter="fade">
                                      <p:cBhvr>
                                        <p:cTn id="12" dur="500"/>
                                        <p:tgtEl>
                                          <p:spTgt spid="2">
                                            <p:graphicEl>
                                              <a:dgm id="{3D2ECFDA-0C00-4877-9666-8C3A7D94CC3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865EC33-9C2D-4B4F-ADF7-2451CE8B188D}"/>
                                            </p:graphicEl>
                                          </p:spTgt>
                                        </p:tgtEl>
                                        <p:attrNameLst>
                                          <p:attrName>style.visibility</p:attrName>
                                        </p:attrNameLst>
                                      </p:cBhvr>
                                      <p:to>
                                        <p:strVal val="visible"/>
                                      </p:to>
                                    </p:set>
                                    <p:animEffect transition="in" filter="fade">
                                      <p:cBhvr>
                                        <p:cTn id="17" dur="500"/>
                                        <p:tgtEl>
                                          <p:spTgt spid="2">
                                            <p:graphicEl>
                                              <a:dgm id="{B865EC33-9C2D-4B4F-ADF7-2451CE8B18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923C35E-8C83-46D5-860F-7A433A033D4C}"/>
                                            </p:graphicEl>
                                          </p:spTgt>
                                        </p:tgtEl>
                                        <p:attrNameLst>
                                          <p:attrName>style.visibility</p:attrName>
                                        </p:attrNameLst>
                                      </p:cBhvr>
                                      <p:to>
                                        <p:strVal val="visible"/>
                                      </p:to>
                                    </p:set>
                                    <p:animEffect transition="in" filter="fade">
                                      <p:cBhvr>
                                        <p:cTn id="22" dur="500"/>
                                        <p:tgtEl>
                                          <p:spTgt spid="2">
                                            <p:graphicEl>
                                              <a:dgm id="{3923C35E-8C83-46D5-860F-7A433A033D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p:cNvGraphicFramePr>
          <p:nvPr>
            <p:extLst>
              <p:ext uri="{D42A27DB-BD31-4B8C-83A1-F6EECF244321}">
                <p14:modId xmlns:p14="http://schemas.microsoft.com/office/powerpoint/2010/main" val="1913558192"/>
              </p:ext>
            </p:extLst>
          </p:nvPr>
        </p:nvGraphicFramePr>
        <p:xfrm>
          <a:off x="-914399" y="-1"/>
          <a:ext cx="14226988" cy="6051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043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0817069-4992-477F-89C0-30606F1A62AE}"/>
                                            </p:graphicEl>
                                          </p:spTgt>
                                        </p:tgtEl>
                                        <p:attrNameLst>
                                          <p:attrName>style.visibility</p:attrName>
                                        </p:attrNameLst>
                                      </p:cBhvr>
                                      <p:to>
                                        <p:strVal val="visible"/>
                                      </p:to>
                                    </p:set>
                                    <p:animEffect transition="in" filter="fade">
                                      <p:cBhvr>
                                        <p:cTn id="7" dur="500"/>
                                        <p:tgtEl>
                                          <p:spTgt spid="5">
                                            <p:graphicEl>
                                              <a:dgm id="{90817069-4992-477F-89C0-30606F1A62A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3CD6C3D-AAE7-416A-8426-2A4D9037509A}"/>
                                            </p:graphicEl>
                                          </p:spTgt>
                                        </p:tgtEl>
                                        <p:attrNameLst>
                                          <p:attrName>style.visibility</p:attrName>
                                        </p:attrNameLst>
                                      </p:cBhvr>
                                      <p:to>
                                        <p:strVal val="visible"/>
                                      </p:to>
                                    </p:set>
                                    <p:animEffect transition="in" filter="fade">
                                      <p:cBhvr>
                                        <p:cTn id="10" dur="500"/>
                                        <p:tgtEl>
                                          <p:spTgt spid="5">
                                            <p:graphicEl>
                                              <a:dgm id="{93CD6C3D-AAE7-416A-8426-2A4D9037509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67733526-5DCB-4F75-A10C-071D1FD8C1AA}"/>
                                            </p:graphicEl>
                                          </p:spTgt>
                                        </p:tgtEl>
                                        <p:attrNameLst>
                                          <p:attrName>style.visibility</p:attrName>
                                        </p:attrNameLst>
                                      </p:cBhvr>
                                      <p:to>
                                        <p:strVal val="visible"/>
                                      </p:to>
                                    </p:set>
                                    <p:animEffect transition="in" filter="fade">
                                      <p:cBhvr>
                                        <p:cTn id="15" dur="500"/>
                                        <p:tgtEl>
                                          <p:spTgt spid="5">
                                            <p:graphicEl>
                                              <a:dgm id="{67733526-5DCB-4F75-A10C-071D1FD8C1A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989F0CD6-9D40-4FB4-ADD5-2D1496222416}"/>
                                            </p:graphicEl>
                                          </p:spTgt>
                                        </p:tgtEl>
                                        <p:attrNameLst>
                                          <p:attrName>style.visibility</p:attrName>
                                        </p:attrNameLst>
                                      </p:cBhvr>
                                      <p:to>
                                        <p:strVal val="visible"/>
                                      </p:to>
                                    </p:set>
                                    <p:animEffect transition="in" filter="fade">
                                      <p:cBhvr>
                                        <p:cTn id="20" dur="500"/>
                                        <p:tgtEl>
                                          <p:spTgt spid="5">
                                            <p:graphicEl>
                                              <a:dgm id="{989F0CD6-9D40-4FB4-ADD5-2D149622241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832F806D-2C15-43ED-BB3C-37CF738774E0}"/>
                                            </p:graphicEl>
                                          </p:spTgt>
                                        </p:tgtEl>
                                        <p:attrNameLst>
                                          <p:attrName>style.visibility</p:attrName>
                                        </p:attrNameLst>
                                      </p:cBhvr>
                                      <p:to>
                                        <p:strVal val="visible"/>
                                      </p:to>
                                    </p:set>
                                    <p:animEffect transition="in" filter="fade">
                                      <p:cBhvr>
                                        <p:cTn id="25" dur="500"/>
                                        <p:tgtEl>
                                          <p:spTgt spid="5">
                                            <p:graphicEl>
                                              <a:dgm id="{832F806D-2C15-43ED-BB3C-37CF738774E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6DD4EEC4-E99D-467D-AF78-919547481AEE}"/>
                                            </p:graphicEl>
                                          </p:spTgt>
                                        </p:tgtEl>
                                        <p:attrNameLst>
                                          <p:attrName>style.visibility</p:attrName>
                                        </p:attrNameLst>
                                      </p:cBhvr>
                                      <p:to>
                                        <p:strVal val="visible"/>
                                      </p:to>
                                    </p:set>
                                    <p:animEffect transition="in" filter="fade">
                                      <p:cBhvr>
                                        <p:cTn id="30" dur="500"/>
                                        <p:tgtEl>
                                          <p:spTgt spid="5">
                                            <p:graphicEl>
                                              <a:dgm id="{6DD4EEC4-E99D-467D-AF78-919547481AEE}"/>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8188678A-0B24-4572-A01E-A0A2446122EB}"/>
                                            </p:graphicEl>
                                          </p:spTgt>
                                        </p:tgtEl>
                                        <p:attrNameLst>
                                          <p:attrName>style.visibility</p:attrName>
                                        </p:attrNameLst>
                                      </p:cBhvr>
                                      <p:to>
                                        <p:strVal val="visible"/>
                                      </p:to>
                                    </p:set>
                                    <p:animEffect transition="in" filter="fade">
                                      <p:cBhvr>
                                        <p:cTn id="35" dur="500"/>
                                        <p:tgtEl>
                                          <p:spTgt spid="5">
                                            <p:graphicEl>
                                              <a:dgm id="{8188678A-0B24-4572-A01E-A0A2446122EB}"/>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5">
                                            <p:graphicEl>
                                              <a:dgm id="{57C517CE-4BF0-450F-BFD8-6491C4E52D0C}"/>
                                            </p:graphicEl>
                                          </p:spTgt>
                                        </p:tgtEl>
                                        <p:attrNameLst>
                                          <p:attrName>style.visibility</p:attrName>
                                        </p:attrNameLst>
                                      </p:cBhvr>
                                      <p:to>
                                        <p:strVal val="visible"/>
                                      </p:to>
                                    </p:set>
                                    <p:animEffect transition="in" filter="fade">
                                      <p:cBhvr>
                                        <p:cTn id="40" dur="500"/>
                                        <p:tgtEl>
                                          <p:spTgt spid="5">
                                            <p:graphicEl>
                                              <a:dgm id="{57C517CE-4BF0-450F-BFD8-6491C4E52D0C}"/>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5">
                                            <p:graphicEl>
                                              <a:dgm id="{D83198A0-F883-4219-B205-9F6EF84733B7}"/>
                                            </p:graphicEl>
                                          </p:spTgt>
                                        </p:tgtEl>
                                        <p:attrNameLst>
                                          <p:attrName>style.visibility</p:attrName>
                                        </p:attrNameLst>
                                      </p:cBhvr>
                                      <p:to>
                                        <p:strVal val="visible"/>
                                      </p:to>
                                    </p:set>
                                    <p:animEffect transition="in" filter="fade">
                                      <p:cBhvr>
                                        <p:cTn id="45" dur="500"/>
                                        <p:tgtEl>
                                          <p:spTgt spid="5">
                                            <p:graphicEl>
                                              <a:dgm id="{D83198A0-F883-4219-B205-9F6EF84733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p:cNvGraphicFramePr>
            <a:graphicFrameLocks/>
          </p:cNvGraphicFramePr>
          <p:nvPr>
            <p:extLst>
              <p:ext uri="{D42A27DB-BD31-4B8C-83A1-F6EECF244321}">
                <p14:modId xmlns:p14="http://schemas.microsoft.com/office/powerpoint/2010/main" val="93263840"/>
              </p:ext>
            </p:extLst>
          </p:nvPr>
        </p:nvGraphicFramePr>
        <p:xfrm>
          <a:off x="1112520" y="1058778"/>
          <a:ext cx="9813388" cy="4337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112520" y="243317"/>
            <a:ext cx="10176735" cy="584775"/>
          </a:xfrm>
          <a:prstGeom prst="rect">
            <a:avLst/>
          </a:prstGeom>
          <a:solidFill>
            <a:srgbClr val="002060"/>
          </a:solidFill>
        </p:spPr>
        <p:txBody>
          <a:bodyPr wrap="square" rtlCol="0">
            <a:spAutoFit/>
          </a:bodyPr>
          <a:lstStyle/>
          <a:p>
            <a:pPr algn="ctr"/>
            <a:r>
              <a:rPr lang="en-GB" sz="3200" b="1" dirty="0">
                <a:solidFill>
                  <a:schemeClr val="bg1"/>
                </a:solidFill>
              </a:rPr>
              <a:t>Considerations</a:t>
            </a:r>
          </a:p>
        </p:txBody>
      </p:sp>
    </p:spTree>
    <p:extLst>
      <p:ext uri="{BB962C8B-B14F-4D97-AF65-F5344CB8AC3E}">
        <p14:creationId xmlns:p14="http://schemas.microsoft.com/office/powerpoint/2010/main" val="3497704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076D72F9-9364-44A5-8096-E189D077A341}"/>
                                            </p:graphicEl>
                                          </p:spTgt>
                                        </p:tgtEl>
                                        <p:attrNameLst>
                                          <p:attrName>style.visibility</p:attrName>
                                        </p:attrNameLst>
                                      </p:cBhvr>
                                      <p:to>
                                        <p:strVal val="visible"/>
                                      </p:to>
                                    </p:set>
                                    <p:animEffect transition="in" filter="fade">
                                      <p:cBhvr>
                                        <p:cTn id="7" dur="500"/>
                                        <p:tgtEl>
                                          <p:spTgt spid="8">
                                            <p:graphicEl>
                                              <a:dgm id="{076D72F9-9364-44A5-8096-E189D077A34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52635A97-B680-499C-B23B-D8A75F4E9795}"/>
                                            </p:graphicEl>
                                          </p:spTgt>
                                        </p:tgtEl>
                                        <p:attrNameLst>
                                          <p:attrName>style.visibility</p:attrName>
                                        </p:attrNameLst>
                                      </p:cBhvr>
                                      <p:to>
                                        <p:strVal val="visible"/>
                                      </p:to>
                                    </p:set>
                                    <p:animEffect transition="in" filter="fade">
                                      <p:cBhvr>
                                        <p:cTn id="12" dur="500"/>
                                        <p:tgtEl>
                                          <p:spTgt spid="8">
                                            <p:graphicEl>
                                              <a:dgm id="{52635A97-B680-499C-B23B-D8A75F4E979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24A2E4BC-830E-4236-8130-B74913322497}"/>
                                            </p:graphicEl>
                                          </p:spTgt>
                                        </p:tgtEl>
                                        <p:attrNameLst>
                                          <p:attrName>style.visibility</p:attrName>
                                        </p:attrNameLst>
                                      </p:cBhvr>
                                      <p:to>
                                        <p:strVal val="visible"/>
                                      </p:to>
                                    </p:set>
                                    <p:animEffect transition="in" filter="fade">
                                      <p:cBhvr>
                                        <p:cTn id="15" dur="500"/>
                                        <p:tgtEl>
                                          <p:spTgt spid="8">
                                            <p:graphicEl>
                                              <a:dgm id="{24A2E4BC-830E-4236-8130-B7491332249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D22E2E00-5B1C-4EBB-B512-4A8B1ADA14C2}"/>
                                            </p:graphicEl>
                                          </p:spTgt>
                                        </p:tgtEl>
                                        <p:attrNameLst>
                                          <p:attrName>style.visibility</p:attrName>
                                        </p:attrNameLst>
                                      </p:cBhvr>
                                      <p:to>
                                        <p:strVal val="visible"/>
                                      </p:to>
                                    </p:set>
                                    <p:animEffect transition="in" filter="fade">
                                      <p:cBhvr>
                                        <p:cTn id="20" dur="500"/>
                                        <p:tgtEl>
                                          <p:spTgt spid="8">
                                            <p:graphicEl>
                                              <a:dgm id="{D22E2E00-5B1C-4EBB-B512-4A8B1ADA14C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9846994E-4CA3-468D-978E-3E09D2D5FFC8}"/>
                                            </p:graphicEl>
                                          </p:spTgt>
                                        </p:tgtEl>
                                        <p:attrNameLst>
                                          <p:attrName>style.visibility</p:attrName>
                                        </p:attrNameLst>
                                      </p:cBhvr>
                                      <p:to>
                                        <p:strVal val="visible"/>
                                      </p:to>
                                    </p:set>
                                    <p:animEffect transition="in" filter="fade">
                                      <p:cBhvr>
                                        <p:cTn id="23" dur="500"/>
                                        <p:tgtEl>
                                          <p:spTgt spid="8">
                                            <p:graphicEl>
                                              <a:dgm id="{9846994E-4CA3-468D-978E-3E09D2D5FFC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913D0DF-278C-4CC2-93E6-7D9B78B961D7}"/>
                                            </p:graphicEl>
                                          </p:spTgt>
                                        </p:tgtEl>
                                        <p:attrNameLst>
                                          <p:attrName>style.visibility</p:attrName>
                                        </p:attrNameLst>
                                      </p:cBhvr>
                                      <p:to>
                                        <p:strVal val="visible"/>
                                      </p:to>
                                    </p:set>
                                    <p:animEffect transition="in" filter="fade">
                                      <p:cBhvr>
                                        <p:cTn id="28" dur="500"/>
                                        <p:tgtEl>
                                          <p:spTgt spid="8">
                                            <p:graphicEl>
                                              <a:dgm id="{9913D0DF-278C-4CC2-93E6-7D9B78B961D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B41E07D-FEAD-4983-A8BF-49AF500C3FCA}"/>
                                            </p:graphicEl>
                                          </p:spTgt>
                                        </p:tgtEl>
                                        <p:attrNameLst>
                                          <p:attrName>style.visibility</p:attrName>
                                        </p:attrNameLst>
                                      </p:cBhvr>
                                      <p:to>
                                        <p:strVal val="visible"/>
                                      </p:to>
                                    </p:set>
                                    <p:animEffect transition="in" filter="fade">
                                      <p:cBhvr>
                                        <p:cTn id="31" dur="500"/>
                                        <p:tgtEl>
                                          <p:spTgt spid="8">
                                            <p:graphicEl>
                                              <a:dgm id="{8B41E07D-FEAD-4983-A8BF-49AF500C3FC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531D1FDD-9E04-40B3-827A-A6DAE4EC4E0E}"/>
                                            </p:graphicEl>
                                          </p:spTgt>
                                        </p:tgtEl>
                                        <p:attrNameLst>
                                          <p:attrName>style.visibility</p:attrName>
                                        </p:attrNameLst>
                                      </p:cBhvr>
                                      <p:to>
                                        <p:strVal val="visible"/>
                                      </p:to>
                                    </p:set>
                                    <p:animEffect transition="in" filter="fade">
                                      <p:cBhvr>
                                        <p:cTn id="36" dur="500"/>
                                        <p:tgtEl>
                                          <p:spTgt spid="8">
                                            <p:graphicEl>
                                              <a:dgm id="{531D1FDD-9E04-40B3-827A-A6DAE4EC4E0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1F1770F8-4A2A-4BAD-9F1E-52ED909A159E}"/>
                                            </p:graphicEl>
                                          </p:spTgt>
                                        </p:tgtEl>
                                        <p:attrNameLst>
                                          <p:attrName>style.visibility</p:attrName>
                                        </p:attrNameLst>
                                      </p:cBhvr>
                                      <p:to>
                                        <p:strVal val="visible"/>
                                      </p:to>
                                    </p:set>
                                    <p:animEffect transition="in" filter="fade">
                                      <p:cBhvr>
                                        <p:cTn id="39" dur="500"/>
                                        <p:tgtEl>
                                          <p:spTgt spid="8">
                                            <p:graphicEl>
                                              <a:dgm id="{1F1770F8-4A2A-4BAD-9F1E-52ED909A159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8">
                                            <p:graphicEl>
                                              <a:dgm id="{25F49BA0-3811-4864-9C27-EB8A4CE242C4}"/>
                                            </p:graphicEl>
                                          </p:spTgt>
                                        </p:tgtEl>
                                        <p:attrNameLst>
                                          <p:attrName>style.visibility</p:attrName>
                                        </p:attrNameLst>
                                      </p:cBhvr>
                                      <p:to>
                                        <p:strVal val="visible"/>
                                      </p:to>
                                    </p:set>
                                    <p:animEffect transition="in" filter="fade">
                                      <p:cBhvr>
                                        <p:cTn id="44" dur="500"/>
                                        <p:tgtEl>
                                          <p:spTgt spid="8">
                                            <p:graphicEl>
                                              <a:dgm id="{25F49BA0-3811-4864-9C27-EB8A4CE242C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8">
                                            <p:graphicEl>
                                              <a:dgm id="{BEA5F0FE-8A21-44A9-BA0D-6782118F696B}"/>
                                            </p:graphicEl>
                                          </p:spTgt>
                                        </p:tgtEl>
                                        <p:attrNameLst>
                                          <p:attrName>style.visibility</p:attrName>
                                        </p:attrNameLst>
                                      </p:cBhvr>
                                      <p:to>
                                        <p:strVal val="visible"/>
                                      </p:to>
                                    </p:set>
                                    <p:animEffect transition="in" filter="fade">
                                      <p:cBhvr>
                                        <p:cTn id="47" dur="500"/>
                                        <p:tgtEl>
                                          <p:spTgt spid="8">
                                            <p:graphicEl>
                                              <a:dgm id="{BEA5F0FE-8A21-44A9-BA0D-6782118F69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93776" y="171415"/>
            <a:ext cx="10176735" cy="584775"/>
          </a:xfrm>
          <a:prstGeom prst="rect">
            <a:avLst/>
          </a:prstGeom>
          <a:solidFill>
            <a:srgbClr val="002060"/>
          </a:solidFill>
        </p:spPr>
        <p:txBody>
          <a:bodyPr wrap="square" rtlCol="0">
            <a:spAutoFit/>
          </a:bodyPr>
          <a:lstStyle/>
          <a:p>
            <a:pPr algn="ctr"/>
            <a:r>
              <a:rPr lang="en-GB" sz="3200" b="1" dirty="0">
                <a:solidFill>
                  <a:schemeClr val="bg1"/>
                </a:solidFill>
              </a:rPr>
              <a:t>Presence of Other Persons</a:t>
            </a:r>
          </a:p>
        </p:txBody>
      </p:sp>
      <p:graphicFrame>
        <p:nvGraphicFramePr>
          <p:cNvPr id="2" name="Diagram 1"/>
          <p:cNvGraphicFramePr/>
          <p:nvPr>
            <p:extLst>
              <p:ext uri="{D42A27DB-BD31-4B8C-83A1-F6EECF244321}">
                <p14:modId xmlns:p14="http://schemas.microsoft.com/office/powerpoint/2010/main" val="651495698"/>
              </p:ext>
            </p:extLst>
          </p:nvPr>
        </p:nvGraphicFramePr>
        <p:xfrm>
          <a:off x="563725" y="863024"/>
          <a:ext cx="11236836" cy="5131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650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38F5D41-75E1-4E13-B859-0B6351EAD457}"/>
                                            </p:graphicEl>
                                          </p:spTgt>
                                        </p:tgtEl>
                                        <p:attrNameLst>
                                          <p:attrName>style.visibility</p:attrName>
                                        </p:attrNameLst>
                                      </p:cBhvr>
                                      <p:to>
                                        <p:strVal val="visible"/>
                                      </p:to>
                                    </p:set>
                                    <p:animEffect transition="in" filter="fade">
                                      <p:cBhvr>
                                        <p:cTn id="7" dur="500"/>
                                        <p:tgtEl>
                                          <p:spTgt spid="2">
                                            <p:graphicEl>
                                              <a:dgm id="{E38F5D41-75E1-4E13-B859-0B6351EAD4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061BC50-FD17-4846-80F8-EFC9EFE40985}"/>
                                            </p:graphicEl>
                                          </p:spTgt>
                                        </p:tgtEl>
                                        <p:attrNameLst>
                                          <p:attrName>style.visibility</p:attrName>
                                        </p:attrNameLst>
                                      </p:cBhvr>
                                      <p:to>
                                        <p:strVal val="visible"/>
                                      </p:to>
                                    </p:set>
                                    <p:animEffect transition="in" filter="fade">
                                      <p:cBhvr>
                                        <p:cTn id="12" dur="500"/>
                                        <p:tgtEl>
                                          <p:spTgt spid="2">
                                            <p:graphicEl>
                                              <a:dgm id="{4061BC50-FD17-4846-80F8-EFC9EFE4098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5213A7D-3502-421C-8B4C-6EA5C2755614}"/>
                                            </p:graphicEl>
                                          </p:spTgt>
                                        </p:tgtEl>
                                        <p:attrNameLst>
                                          <p:attrName>style.visibility</p:attrName>
                                        </p:attrNameLst>
                                      </p:cBhvr>
                                      <p:to>
                                        <p:strVal val="visible"/>
                                      </p:to>
                                    </p:set>
                                    <p:animEffect transition="in" filter="fade">
                                      <p:cBhvr>
                                        <p:cTn id="15" dur="500"/>
                                        <p:tgtEl>
                                          <p:spTgt spid="2">
                                            <p:graphicEl>
                                              <a:dgm id="{B5213A7D-3502-421C-8B4C-6EA5C27556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6E9CA23-90F1-4D19-801D-1971969B86BB}"/>
                                            </p:graphicEl>
                                          </p:spTgt>
                                        </p:tgtEl>
                                        <p:attrNameLst>
                                          <p:attrName>style.visibility</p:attrName>
                                        </p:attrNameLst>
                                      </p:cBhvr>
                                      <p:to>
                                        <p:strVal val="visible"/>
                                      </p:to>
                                    </p:set>
                                    <p:animEffect transition="in" filter="fade">
                                      <p:cBhvr>
                                        <p:cTn id="20" dur="500"/>
                                        <p:tgtEl>
                                          <p:spTgt spid="2">
                                            <p:graphicEl>
                                              <a:dgm id="{E6E9CA23-90F1-4D19-801D-1971969B86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2ED49CC-3045-4D7F-BC73-FB75CBFD3A3F}"/>
                                            </p:graphicEl>
                                          </p:spTgt>
                                        </p:tgtEl>
                                        <p:attrNameLst>
                                          <p:attrName>style.visibility</p:attrName>
                                        </p:attrNameLst>
                                      </p:cBhvr>
                                      <p:to>
                                        <p:strVal val="visible"/>
                                      </p:to>
                                    </p:set>
                                    <p:animEffect transition="in" filter="fade">
                                      <p:cBhvr>
                                        <p:cTn id="23" dur="500"/>
                                        <p:tgtEl>
                                          <p:spTgt spid="2">
                                            <p:graphicEl>
                                              <a:dgm id="{C2ED49CC-3045-4D7F-BC73-FB75CBFD3A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93777" y="140648"/>
            <a:ext cx="10176735" cy="584775"/>
          </a:xfrm>
          <a:prstGeom prst="rect">
            <a:avLst/>
          </a:prstGeom>
          <a:solidFill>
            <a:srgbClr val="002060"/>
          </a:solidFill>
        </p:spPr>
        <p:txBody>
          <a:bodyPr wrap="square" rtlCol="0">
            <a:spAutoFit/>
          </a:bodyPr>
          <a:lstStyle/>
          <a:p>
            <a:pPr algn="ctr"/>
            <a:r>
              <a:rPr lang="en-GB" sz="3200" b="1" dirty="0">
                <a:solidFill>
                  <a:schemeClr val="bg1"/>
                </a:solidFill>
              </a:rPr>
              <a:t>Taking a Witness Statement using an Interpreter</a:t>
            </a:r>
          </a:p>
        </p:txBody>
      </p:sp>
      <p:graphicFrame>
        <p:nvGraphicFramePr>
          <p:cNvPr id="2" name="Diagram 1"/>
          <p:cNvGraphicFramePr/>
          <p:nvPr>
            <p:extLst>
              <p:ext uri="{D42A27DB-BD31-4B8C-83A1-F6EECF244321}">
                <p14:modId xmlns:p14="http://schemas.microsoft.com/office/powerpoint/2010/main" val="3121972574"/>
              </p:ext>
            </p:extLst>
          </p:nvPr>
        </p:nvGraphicFramePr>
        <p:xfrm>
          <a:off x="1093777" y="868290"/>
          <a:ext cx="9910865" cy="4760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1387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5518BFF-6112-49BE-ACFE-E9845C578855}"/>
                                            </p:graphicEl>
                                          </p:spTgt>
                                        </p:tgtEl>
                                        <p:attrNameLst>
                                          <p:attrName>style.visibility</p:attrName>
                                        </p:attrNameLst>
                                      </p:cBhvr>
                                      <p:to>
                                        <p:strVal val="visible"/>
                                      </p:to>
                                    </p:set>
                                    <p:animEffect transition="in" filter="fade">
                                      <p:cBhvr>
                                        <p:cTn id="7" dur="500"/>
                                        <p:tgtEl>
                                          <p:spTgt spid="2">
                                            <p:graphicEl>
                                              <a:dgm id="{E5518BFF-6112-49BE-ACFE-E9845C57885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2DADE2C-8196-4FA9-9C77-4A1A4E8E8387}"/>
                                            </p:graphicEl>
                                          </p:spTgt>
                                        </p:tgtEl>
                                        <p:attrNameLst>
                                          <p:attrName>style.visibility</p:attrName>
                                        </p:attrNameLst>
                                      </p:cBhvr>
                                      <p:to>
                                        <p:strVal val="visible"/>
                                      </p:to>
                                    </p:set>
                                    <p:animEffect transition="in" filter="fade">
                                      <p:cBhvr>
                                        <p:cTn id="12" dur="500"/>
                                        <p:tgtEl>
                                          <p:spTgt spid="2">
                                            <p:graphicEl>
                                              <a:dgm id="{72DADE2C-8196-4FA9-9C77-4A1A4E8E83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0B17563-E972-4509-AF04-317BAC0DCE1C}"/>
                                            </p:graphicEl>
                                          </p:spTgt>
                                        </p:tgtEl>
                                        <p:attrNameLst>
                                          <p:attrName>style.visibility</p:attrName>
                                        </p:attrNameLst>
                                      </p:cBhvr>
                                      <p:to>
                                        <p:strVal val="visible"/>
                                      </p:to>
                                    </p:set>
                                    <p:animEffect transition="in" filter="fade">
                                      <p:cBhvr>
                                        <p:cTn id="15" dur="500"/>
                                        <p:tgtEl>
                                          <p:spTgt spid="2">
                                            <p:graphicEl>
                                              <a:dgm id="{00B17563-E972-4509-AF04-317BAC0DCE1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73DD7B1-0508-4CB4-B784-E8E5C99A5408}"/>
                                            </p:graphicEl>
                                          </p:spTgt>
                                        </p:tgtEl>
                                        <p:attrNameLst>
                                          <p:attrName>style.visibility</p:attrName>
                                        </p:attrNameLst>
                                      </p:cBhvr>
                                      <p:to>
                                        <p:strVal val="visible"/>
                                      </p:to>
                                    </p:set>
                                    <p:animEffect transition="in" filter="fade">
                                      <p:cBhvr>
                                        <p:cTn id="20" dur="500"/>
                                        <p:tgtEl>
                                          <p:spTgt spid="2">
                                            <p:graphicEl>
                                              <a:dgm id="{673DD7B1-0508-4CB4-B784-E8E5C99A540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0108D6F-BA9E-4839-B556-FC0EA9FD996D}"/>
                                            </p:graphicEl>
                                          </p:spTgt>
                                        </p:tgtEl>
                                        <p:attrNameLst>
                                          <p:attrName>style.visibility</p:attrName>
                                        </p:attrNameLst>
                                      </p:cBhvr>
                                      <p:to>
                                        <p:strVal val="visible"/>
                                      </p:to>
                                    </p:set>
                                    <p:animEffect transition="in" filter="fade">
                                      <p:cBhvr>
                                        <p:cTn id="23" dur="500"/>
                                        <p:tgtEl>
                                          <p:spTgt spid="2">
                                            <p:graphicEl>
                                              <a:dgm id="{C0108D6F-BA9E-4839-B556-FC0EA9FD99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93777" y="4159045"/>
            <a:ext cx="2404568" cy="1803426"/>
          </a:xfrm>
          <a:prstGeom prst="rect">
            <a:avLst/>
          </a:prstGeom>
        </p:spPr>
      </p:pic>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Interview Supporters</a:t>
            </a:r>
          </a:p>
        </p:txBody>
      </p:sp>
      <p:graphicFrame>
        <p:nvGraphicFramePr>
          <p:cNvPr id="2" name="Diagram 1"/>
          <p:cNvGraphicFramePr/>
          <p:nvPr>
            <p:extLst>
              <p:ext uri="{D42A27DB-BD31-4B8C-83A1-F6EECF244321}">
                <p14:modId xmlns:p14="http://schemas.microsoft.com/office/powerpoint/2010/main" val="18474081"/>
              </p:ext>
            </p:extLst>
          </p:nvPr>
        </p:nvGraphicFramePr>
        <p:xfrm>
          <a:off x="1093777" y="1118388"/>
          <a:ext cx="10176735" cy="46339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17636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B3FE484-D33A-4D12-9F09-2E99019D3851}"/>
                                            </p:graphicEl>
                                          </p:spTgt>
                                        </p:tgtEl>
                                        <p:attrNameLst>
                                          <p:attrName>style.visibility</p:attrName>
                                        </p:attrNameLst>
                                      </p:cBhvr>
                                      <p:to>
                                        <p:strVal val="visible"/>
                                      </p:to>
                                    </p:set>
                                    <p:animEffect transition="in" filter="fade">
                                      <p:cBhvr>
                                        <p:cTn id="7" dur="500"/>
                                        <p:tgtEl>
                                          <p:spTgt spid="2">
                                            <p:graphicEl>
                                              <a:dgm id="{EB3FE484-D33A-4D12-9F09-2E99019D385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B940533-F528-43D0-A9EC-12F3A7048F7C}"/>
                                            </p:graphicEl>
                                          </p:spTgt>
                                        </p:tgtEl>
                                        <p:attrNameLst>
                                          <p:attrName>style.visibility</p:attrName>
                                        </p:attrNameLst>
                                      </p:cBhvr>
                                      <p:to>
                                        <p:strVal val="visible"/>
                                      </p:to>
                                    </p:set>
                                    <p:animEffect transition="in" filter="fade">
                                      <p:cBhvr>
                                        <p:cTn id="12" dur="500"/>
                                        <p:tgtEl>
                                          <p:spTgt spid="2">
                                            <p:graphicEl>
                                              <a:dgm id="{DB940533-F528-43D0-A9EC-12F3A7048F7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4E6DD1C-897D-4B51-91FA-2701088460B2}"/>
                                            </p:graphicEl>
                                          </p:spTgt>
                                        </p:tgtEl>
                                        <p:attrNameLst>
                                          <p:attrName>style.visibility</p:attrName>
                                        </p:attrNameLst>
                                      </p:cBhvr>
                                      <p:to>
                                        <p:strVal val="visible"/>
                                      </p:to>
                                    </p:set>
                                    <p:animEffect transition="in" filter="fade">
                                      <p:cBhvr>
                                        <p:cTn id="15" dur="500"/>
                                        <p:tgtEl>
                                          <p:spTgt spid="2">
                                            <p:graphicEl>
                                              <a:dgm id="{64E6DD1C-897D-4B51-91FA-2701088460B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52D1E3E-1C2F-4C73-9F09-7106C8698903}"/>
                                            </p:graphicEl>
                                          </p:spTgt>
                                        </p:tgtEl>
                                        <p:attrNameLst>
                                          <p:attrName>style.visibility</p:attrName>
                                        </p:attrNameLst>
                                      </p:cBhvr>
                                      <p:to>
                                        <p:strVal val="visible"/>
                                      </p:to>
                                    </p:set>
                                    <p:animEffect transition="in" filter="fade">
                                      <p:cBhvr>
                                        <p:cTn id="20" dur="500"/>
                                        <p:tgtEl>
                                          <p:spTgt spid="2">
                                            <p:graphicEl>
                                              <a:dgm id="{F52D1E3E-1C2F-4C73-9F09-7106C86989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2B163D2-A928-49D5-89C5-B33011F1D628}"/>
                                            </p:graphicEl>
                                          </p:spTgt>
                                        </p:tgtEl>
                                        <p:attrNameLst>
                                          <p:attrName>style.visibility</p:attrName>
                                        </p:attrNameLst>
                                      </p:cBhvr>
                                      <p:to>
                                        <p:strVal val="visible"/>
                                      </p:to>
                                    </p:set>
                                    <p:animEffect transition="in" filter="fade">
                                      <p:cBhvr>
                                        <p:cTn id="23" dur="500"/>
                                        <p:tgtEl>
                                          <p:spTgt spid="2">
                                            <p:graphicEl>
                                              <a:dgm id="{32B163D2-A928-49D5-89C5-B33011F1D62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75657" y="1158461"/>
            <a:ext cx="10189029" cy="584775"/>
          </a:xfrm>
          <a:prstGeom prst="rect">
            <a:avLst/>
          </a:prstGeom>
        </p:spPr>
        <p:txBody>
          <a:bodyPr wrap="square">
            <a:spAutoFit/>
          </a:bodyPr>
          <a:lstStyle/>
          <a:p>
            <a:endParaRPr lang="en-GB" sz="1200" dirty="0">
              <a:solidFill>
                <a:srgbClr val="000000"/>
              </a:solidFill>
              <a:latin typeface="Trebuchet MS" panose="020B0603020202020204" pitchFamily="34" charset="0"/>
            </a:endParaRPr>
          </a:p>
          <a:p>
            <a:r>
              <a:rPr lang="en-GB" sz="2000" dirty="0">
                <a:solidFill>
                  <a:srgbClr val="000000"/>
                </a:solidFill>
              </a:rPr>
              <a:t> </a:t>
            </a:r>
            <a:endParaRPr lang="en-GB" sz="2000" dirty="0"/>
          </a:p>
        </p:txBody>
      </p:sp>
      <p:sp>
        <p:nvSpPr>
          <p:cNvPr id="5" name="TextBox 4"/>
          <p:cNvSpPr txBox="1"/>
          <p:nvPr/>
        </p:nvSpPr>
        <p:spPr>
          <a:xfrm>
            <a:off x="1093777"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Witness Supporter</a:t>
            </a:r>
          </a:p>
        </p:txBody>
      </p:sp>
      <p:graphicFrame>
        <p:nvGraphicFramePr>
          <p:cNvPr id="3" name="Diagram 2"/>
          <p:cNvGraphicFramePr/>
          <p:nvPr>
            <p:extLst>
              <p:ext uri="{D42A27DB-BD31-4B8C-83A1-F6EECF244321}">
                <p14:modId xmlns:p14="http://schemas.microsoft.com/office/powerpoint/2010/main" val="940540241"/>
              </p:ext>
            </p:extLst>
          </p:nvPr>
        </p:nvGraphicFramePr>
        <p:xfrm>
          <a:off x="1134717" y="753035"/>
          <a:ext cx="10135795" cy="5205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398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arn(inVertic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DFC7438-E021-456C-A2A5-D3A72A4E23A5}"/>
                                            </p:graphicEl>
                                          </p:spTgt>
                                        </p:tgtEl>
                                        <p:attrNameLst>
                                          <p:attrName>style.visibility</p:attrName>
                                        </p:attrNameLst>
                                      </p:cBhvr>
                                      <p:to>
                                        <p:strVal val="visible"/>
                                      </p:to>
                                    </p:set>
                                    <p:animEffect transition="in" filter="fade">
                                      <p:cBhvr>
                                        <p:cTn id="12" dur="500"/>
                                        <p:tgtEl>
                                          <p:spTgt spid="3">
                                            <p:graphicEl>
                                              <a:dgm id="{4DFC7438-E021-456C-A2A5-D3A72A4E23A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74DDD6BD-EB04-48A7-A786-C31C87AC4498}"/>
                                            </p:graphicEl>
                                          </p:spTgt>
                                        </p:tgtEl>
                                        <p:attrNameLst>
                                          <p:attrName>style.visibility</p:attrName>
                                        </p:attrNameLst>
                                      </p:cBhvr>
                                      <p:to>
                                        <p:strVal val="visible"/>
                                      </p:to>
                                    </p:set>
                                    <p:animEffect transition="in" filter="fade">
                                      <p:cBhvr>
                                        <p:cTn id="17" dur="500"/>
                                        <p:tgtEl>
                                          <p:spTgt spid="3">
                                            <p:graphicEl>
                                              <a:dgm id="{74DDD6BD-EB04-48A7-A786-C31C87AC44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0A45BDBB-B650-4337-9E2B-6850CE6EBDA5}"/>
                                            </p:graphicEl>
                                          </p:spTgt>
                                        </p:tgtEl>
                                        <p:attrNameLst>
                                          <p:attrName>style.visibility</p:attrName>
                                        </p:attrNameLst>
                                      </p:cBhvr>
                                      <p:to>
                                        <p:strVal val="visible"/>
                                      </p:to>
                                    </p:set>
                                    <p:animEffect transition="in" filter="fade">
                                      <p:cBhvr>
                                        <p:cTn id="22" dur="500"/>
                                        <p:tgtEl>
                                          <p:spTgt spid="3">
                                            <p:graphicEl>
                                              <a:dgm id="{0A45BDBB-B650-4337-9E2B-6850CE6EBDA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39452D04-3FA8-4845-94BB-12D12D4CC809}"/>
                                            </p:graphicEl>
                                          </p:spTgt>
                                        </p:tgtEl>
                                        <p:attrNameLst>
                                          <p:attrName>style.visibility</p:attrName>
                                        </p:attrNameLst>
                                      </p:cBhvr>
                                      <p:to>
                                        <p:strVal val="visible"/>
                                      </p:to>
                                    </p:set>
                                    <p:animEffect transition="in" filter="fade">
                                      <p:cBhvr>
                                        <p:cTn id="27" dur="500"/>
                                        <p:tgtEl>
                                          <p:spTgt spid="3">
                                            <p:graphicEl>
                                              <a:dgm id="{39452D04-3FA8-4845-94BB-12D12D4CC80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5E0200-4B74-4B47-96E6-BEA451FF6B4A}"/>
                                            </p:graphicEl>
                                          </p:spTgt>
                                        </p:tgtEl>
                                        <p:attrNameLst>
                                          <p:attrName>style.visibility</p:attrName>
                                        </p:attrNameLst>
                                      </p:cBhvr>
                                      <p:to>
                                        <p:strVal val="visible"/>
                                      </p:to>
                                    </p:set>
                                    <p:animEffect transition="in" filter="fade">
                                      <p:cBhvr>
                                        <p:cTn id="32" dur="500"/>
                                        <p:tgtEl>
                                          <p:spTgt spid="3">
                                            <p:graphicEl>
                                              <a:dgm id="{805E0200-4B74-4B47-96E6-BEA451FF6B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746" y="195191"/>
            <a:ext cx="11164562" cy="584775"/>
          </a:xfrm>
          <a:prstGeom prst="rect">
            <a:avLst/>
          </a:prstGeom>
          <a:solidFill>
            <a:srgbClr val="002060"/>
          </a:solidFill>
        </p:spPr>
        <p:txBody>
          <a:bodyPr wrap="square" rtlCol="0">
            <a:spAutoFit/>
          </a:bodyPr>
          <a:lstStyle/>
          <a:p>
            <a:pPr algn="ctr"/>
            <a:r>
              <a:rPr lang="en-GB" sz="3200" b="1" dirty="0">
                <a:solidFill>
                  <a:schemeClr val="bg1"/>
                </a:solidFill>
              </a:rPr>
              <a:t>Victim’s Code and Special Measures</a:t>
            </a:r>
          </a:p>
        </p:txBody>
      </p:sp>
      <p:graphicFrame>
        <p:nvGraphicFramePr>
          <p:cNvPr id="2" name="Diagram 1"/>
          <p:cNvGraphicFramePr/>
          <p:nvPr>
            <p:extLst>
              <p:ext uri="{D42A27DB-BD31-4B8C-83A1-F6EECF244321}">
                <p14:modId xmlns:p14="http://schemas.microsoft.com/office/powerpoint/2010/main" val="1348031333"/>
              </p:ext>
            </p:extLst>
          </p:nvPr>
        </p:nvGraphicFramePr>
        <p:xfrm>
          <a:off x="188259" y="968188"/>
          <a:ext cx="11672049" cy="4739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150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6ADBD7C-2264-4E67-9741-8D319E2EAFAE}"/>
                                            </p:graphicEl>
                                          </p:spTgt>
                                        </p:tgtEl>
                                        <p:attrNameLst>
                                          <p:attrName>style.visibility</p:attrName>
                                        </p:attrNameLst>
                                      </p:cBhvr>
                                      <p:to>
                                        <p:strVal val="visible"/>
                                      </p:to>
                                    </p:set>
                                    <p:animEffect transition="in" filter="fade">
                                      <p:cBhvr>
                                        <p:cTn id="7" dur="500"/>
                                        <p:tgtEl>
                                          <p:spTgt spid="2">
                                            <p:graphicEl>
                                              <a:dgm id="{A6ADBD7C-2264-4E67-9741-8D319E2EAF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8698327-39DC-4ECD-8E4D-F5841A72B693}"/>
                                            </p:graphicEl>
                                          </p:spTgt>
                                        </p:tgtEl>
                                        <p:attrNameLst>
                                          <p:attrName>style.visibility</p:attrName>
                                        </p:attrNameLst>
                                      </p:cBhvr>
                                      <p:to>
                                        <p:strVal val="visible"/>
                                      </p:to>
                                    </p:set>
                                    <p:animEffect transition="in" filter="fade">
                                      <p:cBhvr>
                                        <p:cTn id="12" dur="500"/>
                                        <p:tgtEl>
                                          <p:spTgt spid="2">
                                            <p:graphicEl>
                                              <a:dgm id="{68698327-39DC-4ECD-8E4D-F5841A72B69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CDEDDDC-0D34-4028-AA30-05A8751D6094}"/>
                                            </p:graphicEl>
                                          </p:spTgt>
                                        </p:tgtEl>
                                        <p:attrNameLst>
                                          <p:attrName>style.visibility</p:attrName>
                                        </p:attrNameLst>
                                      </p:cBhvr>
                                      <p:to>
                                        <p:strVal val="visible"/>
                                      </p:to>
                                    </p:set>
                                    <p:animEffect transition="in" filter="fade">
                                      <p:cBhvr>
                                        <p:cTn id="17" dur="500"/>
                                        <p:tgtEl>
                                          <p:spTgt spid="2">
                                            <p:graphicEl>
                                              <a:dgm id="{FCDEDDDC-0D34-4028-AA30-05A8751D609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D82627-43C7-444C-8202-4D0EEDDF66B8}"/>
                                            </p:graphicEl>
                                          </p:spTgt>
                                        </p:tgtEl>
                                        <p:attrNameLst>
                                          <p:attrName>style.visibility</p:attrName>
                                        </p:attrNameLst>
                                      </p:cBhvr>
                                      <p:to>
                                        <p:strVal val="visible"/>
                                      </p:to>
                                    </p:set>
                                    <p:animEffect transition="in" filter="fade">
                                      <p:cBhvr>
                                        <p:cTn id="22" dur="500"/>
                                        <p:tgtEl>
                                          <p:spTgt spid="2">
                                            <p:graphicEl>
                                              <a:dgm id="{90D82627-43C7-444C-8202-4D0EEDDF66B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1CCAA29-AA3D-47D9-B939-8ABF87492568}"/>
                                            </p:graphicEl>
                                          </p:spTgt>
                                        </p:tgtEl>
                                        <p:attrNameLst>
                                          <p:attrName>style.visibility</p:attrName>
                                        </p:attrNameLst>
                                      </p:cBhvr>
                                      <p:to>
                                        <p:strVal val="visible"/>
                                      </p:to>
                                    </p:set>
                                    <p:animEffect transition="in" filter="fade">
                                      <p:cBhvr>
                                        <p:cTn id="27" dur="500"/>
                                        <p:tgtEl>
                                          <p:spTgt spid="2">
                                            <p:graphicEl>
                                              <a:dgm id="{51CCAA29-AA3D-47D9-B939-8ABF874925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3B04A85C-9433-4821-9B63-D1C9C5E21AB5}"/>
                                            </p:graphicEl>
                                          </p:spTgt>
                                        </p:tgtEl>
                                        <p:attrNameLst>
                                          <p:attrName>style.visibility</p:attrName>
                                        </p:attrNameLst>
                                      </p:cBhvr>
                                      <p:to>
                                        <p:strVal val="visible"/>
                                      </p:to>
                                    </p:set>
                                    <p:animEffect transition="in" filter="fade">
                                      <p:cBhvr>
                                        <p:cTn id="32" dur="500"/>
                                        <p:tgtEl>
                                          <p:spTgt spid="2">
                                            <p:graphicEl>
                                              <a:dgm id="{3B04A85C-9433-4821-9B63-D1C9C5E21A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746" y="174865"/>
            <a:ext cx="11164562" cy="584775"/>
          </a:xfrm>
          <a:prstGeom prst="rect">
            <a:avLst/>
          </a:prstGeom>
          <a:solidFill>
            <a:srgbClr val="002060"/>
          </a:solidFill>
        </p:spPr>
        <p:txBody>
          <a:bodyPr wrap="square" rtlCol="0">
            <a:spAutoFit/>
          </a:bodyPr>
          <a:lstStyle/>
          <a:p>
            <a:pPr algn="ctr"/>
            <a:r>
              <a:rPr lang="en-GB" sz="3200" b="1" dirty="0">
                <a:solidFill>
                  <a:schemeClr val="bg1"/>
                </a:solidFill>
              </a:rPr>
              <a:t>Victim’s Code and Special Measures</a:t>
            </a:r>
          </a:p>
        </p:txBody>
      </p:sp>
      <p:graphicFrame>
        <p:nvGraphicFramePr>
          <p:cNvPr id="2" name="Diagram 1"/>
          <p:cNvGraphicFramePr/>
          <p:nvPr>
            <p:extLst>
              <p:ext uri="{D42A27DB-BD31-4B8C-83A1-F6EECF244321}">
                <p14:modId xmlns:p14="http://schemas.microsoft.com/office/powerpoint/2010/main" val="2931444595"/>
              </p:ext>
            </p:extLst>
          </p:nvPr>
        </p:nvGraphicFramePr>
        <p:xfrm>
          <a:off x="188259" y="968188"/>
          <a:ext cx="11672049" cy="4739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8335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6ADBD7C-2264-4E67-9741-8D319E2EAFAE}"/>
                                            </p:graphicEl>
                                          </p:spTgt>
                                        </p:tgtEl>
                                        <p:attrNameLst>
                                          <p:attrName>style.visibility</p:attrName>
                                        </p:attrNameLst>
                                      </p:cBhvr>
                                      <p:to>
                                        <p:strVal val="visible"/>
                                      </p:to>
                                    </p:set>
                                    <p:animEffect transition="in" filter="fade">
                                      <p:cBhvr>
                                        <p:cTn id="7" dur="500"/>
                                        <p:tgtEl>
                                          <p:spTgt spid="2">
                                            <p:graphicEl>
                                              <a:dgm id="{A6ADBD7C-2264-4E67-9741-8D319E2EAF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8698327-39DC-4ECD-8E4D-F5841A72B693}"/>
                                            </p:graphicEl>
                                          </p:spTgt>
                                        </p:tgtEl>
                                        <p:attrNameLst>
                                          <p:attrName>style.visibility</p:attrName>
                                        </p:attrNameLst>
                                      </p:cBhvr>
                                      <p:to>
                                        <p:strVal val="visible"/>
                                      </p:to>
                                    </p:set>
                                    <p:animEffect transition="in" filter="fade">
                                      <p:cBhvr>
                                        <p:cTn id="12" dur="500"/>
                                        <p:tgtEl>
                                          <p:spTgt spid="2">
                                            <p:graphicEl>
                                              <a:dgm id="{68698327-39DC-4ECD-8E4D-F5841A72B69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CDEDDDC-0D34-4028-AA30-05A8751D6094}"/>
                                            </p:graphicEl>
                                          </p:spTgt>
                                        </p:tgtEl>
                                        <p:attrNameLst>
                                          <p:attrName>style.visibility</p:attrName>
                                        </p:attrNameLst>
                                      </p:cBhvr>
                                      <p:to>
                                        <p:strVal val="visible"/>
                                      </p:to>
                                    </p:set>
                                    <p:animEffect transition="in" filter="fade">
                                      <p:cBhvr>
                                        <p:cTn id="17" dur="500"/>
                                        <p:tgtEl>
                                          <p:spTgt spid="2">
                                            <p:graphicEl>
                                              <a:dgm id="{FCDEDDDC-0D34-4028-AA30-05A8751D609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D82627-43C7-444C-8202-4D0EEDDF66B8}"/>
                                            </p:graphicEl>
                                          </p:spTgt>
                                        </p:tgtEl>
                                        <p:attrNameLst>
                                          <p:attrName>style.visibility</p:attrName>
                                        </p:attrNameLst>
                                      </p:cBhvr>
                                      <p:to>
                                        <p:strVal val="visible"/>
                                      </p:to>
                                    </p:set>
                                    <p:animEffect transition="in" filter="fade">
                                      <p:cBhvr>
                                        <p:cTn id="22" dur="500"/>
                                        <p:tgtEl>
                                          <p:spTgt spid="2">
                                            <p:graphicEl>
                                              <a:dgm id="{90D82627-43C7-444C-8202-4D0EEDDF66B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1CCAA29-AA3D-47D9-B939-8ABF87492568}"/>
                                            </p:graphicEl>
                                          </p:spTgt>
                                        </p:tgtEl>
                                        <p:attrNameLst>
                                          <p:attrName>style.visibility</p:attrName>
                                        </p:attrNameLst>
                                      </p:cBhvr>
                                      <p:to>
                                        <p:strVal val="visible"/>
                                      </p:to>
                                    </p:set>
                                    <p:animEffect transition="in" filter="fade">
                                      <p:cBhvr>
                                        <p:cTn id="27" dur="500"/>
                                        <p:tgtEl>
                                          <p:spTgt spid="2">
                                            <p:graphicEl>
                                              <a:dgm id="{51CCAA29-AA3D-47D9-B939-8ABF874925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3B04A85C-9433-4821-9B63-D1C9C5E21AB5}"/>
                                            </p:graphicEl>
                                          </p:spTgt>
                                        </p:tgtEl>
                                        <p:attrNameLst>
                                          <p:attrName>style.visibility</p:attrName>
                                        </p:attrNameLst>
                                      </p:cBhvr>
                                      <p:to>
                                        <p:strVal val="visible"/>
                                      </p:to>
                                    </p:set>
                                    <p:animEffect transition="in" filter="fade">
                                      <p:cBhvr>
                                        <p:cTn id="32" dur="500"/>
                                        <p:tgtEl>
                                          <p:spTgt spid="2">
                                            <p:graphicEl>
                                              <a:dgm id="{3B04A85C-9433-4821-9B63-D1C9C5E21A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07632" y="195463"/>
            <a:ext cx="10176735" cy="584775"/>
          </a:xfrm>
          <a:prstGeom prst="rect">
            <a:avLst/>
          </a:prstGeom>
          <a:solidFill>
            <a:srgbClr val="002060"/>
          </a:solidFill>
        </p:spPr>
        <p:txBody>
          <a:bodyPr wrap="square" rtlCol="0">
            <a:spAutoFit/>
          </a:bodyPr>
          <a:lstStyle/>
          <a:p>
            <a:pPr algn="ctr"/>
            <a:r>
              <a:rPr lang="en-GB" sz="3200" b="1" dirty="0">
                <a:solidFill>
                  <a:schemeClr val="bg1"/>
                </a:solidFill>
              </a:rPr>
              <a:t>Competence of Witnesses</a:t>
            </a:r>
          </a:p>
        </p:txBody>
      </p:sp>
      <p:graphicFrame>
        <p:nvGraphicFramePr>
          <p:cNvPr id="2" name="Diagram 1"/>
          <p:cNvGraphicFramePr/>
          <p:nvPr>
            <p:extLst>
              <p:ext uri="{D42A27DB-BD31-4B8C-83A1-F6EECF244321}">
                <p14:modId xmlns:p14="http://schemas.microsoft.com/office/powerpoint/2010/main" val="3181323612"/>
              </p:ext>
            </p:extLst>
          </p:nvPr>
        </p:nvGraphicFramePr>
        <p:xfrm>
          <a:off x="1093777" y="962205"/>
          <a:ext cx="8336656" cy="4843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9681882" y="1132894"/>
            <a:ext cx="2143125" cy="2429715"/>
          </a:xfrm>
          <a:prstGeom prst="rect">
            <a:avLst/>
          </a:prstGeom>
        </p:spPr>
      </p:pic>
      <p:sp>
        <p:nvSpPr>
          <p:cNvPr id="6" name="TextBox 5"/>
          <p:cNvSpPr txBox="1"/>
          <p:nvPr/>
        </p:nvSpPr>
        <p:spPr>
          <a:xfrm>
            <a:off x="9807606" y="3926542"/>
            <a:ext cx="1891676" cy="523220"/>
          </a:xfrm>
          <a:custGeom>
            <a:avLst/>
            <a:gdLst>
              <a:gd name="connsiteX0" fmla="*/ 0 w 1891676"/>
              <a:gd name="connsiteY0" fmla="*/ 0 h 523220"/>
              <a:gd name="connsiteX1" fmla="*/ 510753 w 1891676"/>
              <a:gd name="connsiteY1" fmla="*/ 0 h 523220"/>
              <a:gd name="connsiteX2" fmla="*/ 983672 w 1891676"/>
              <a:gd name="connsiteY2" fmla="*/ 0 h 523220"/>
              <a:gd name="connsiteX3" fmla="*/ 1399840 w 1891676"/>
              <a:gd name="connsiteY3" fmla="*/ 0 h 523220"/>
              <a:gd name="connsiteX4" fmla="*/ 1891676 w 1891676"/>
              <a:gd name="connsiteY4" fmla="*/ 0 h 523220"/>
              <a:gd name="connsiteX5" fmla="*/ 1891676 w 1891676"/>
              <a:gd name="connsiteY5" fmla="*/ 523220 h 523220"/>
              <a:gd name="connsiteX6" fmla="*/ 1399840 w 1891676"/>
              <a:gd name="connsiteY6" fmla="*/ 523220 h 523220"/>
              <a:gd name="connsiteX7" fmla="*/ 926921 w 1891676"/>
              <a:gd name="connsiteY7" fmla="*/ 523220 h 523220"/>
              <a:gd name="connsiteX8" fmla="*/ 510753 w 1891676"/>
              <a:gd name="connsiteY8" fmla="*/ 523220 h 523220"/>
              <a:gd name="connsiteX9" fmla="*/ 0 w 1891676"/>
              <a:gd name="connsiteY9" fmla="*/ 523220 h 523220"/>
              <a:gd name="connsiteX10" fmla="*/ 0 w 1891676"/>
              <a:gd name="connsiteY10"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1676" h="523220" fill="none" extrusionOk="0">
                <a:moveTo>
                  <a:pt x="0" y="0"/>
                </a:moveTo>
                <a:cubicBezTo>
                  <a:pt x="189627" y="-55620"/>
                  <a:pt x="398959" y="30867"/>
                  <a:pt x="510753" y="0"/>
                </a:cubicBezTo>
                <a:cubicBezTo>
                  <a:pt x="622547" y="-30867"/>
                  <a:pt x="848833" y="5207"/>
                  <a:pt x="983672" y="0"/>
                </a:cubicBezTo>
                <a:cubicBezTo>
                  <a:pt x="1118511" y="-5207"/>
                  <a:pt x="1249551" y="16415"/>
                  <a:pt x="1399840" y="0"/>
                </a:cubicBezTo>
                <a:cubicBezTo>
                  <a:pt x="1550129" y="-16415"/>
                  <a:pt x="1739596" y="9198"/>
                  <a:pt x="1891676" y="0"/>
                </a:cubicBezTo>
                <a:cubicBezTo>
                  <a:pt x="1918510" y="179749"/>
                  <a:pt x="1866665" y="320910"/>
                  <a:pt x="1891676" y="523220"/>
                </a:cubicBezTo>
                <a:cubicBezTo>
                  <a:pt x="1672679" y="546851"/>
                  <a:pt x="1500597" y="468361"/>
                  <a:pt x="1399840" y="523220"/>
                </a:cubicBezTo>
                <a:cubicBezTo>
                  <a:pt x="1299083" y="578079"/>
                  <a:pt x="1107782" y="520538"/>
                  <a:pt x="926921" y="523220"/>
                </a:cubicBezTo>
                <a:cubicBezTo>
                  <a:pt x="746060" y="525902"/>
                  <a:pt x="718735" y="473835"/>
                  <a:pt x="510753" y="523220"/>
                </a:cubicBezTo>
                <a:cubicBezTo>
                  <a:pt x="302771" y="572605"/>
                  <a:pt x="247811" y="483147"/>
                  <a:pt x="0" y="523220"/>
                </a:cubicBezTo>
                <a:cubicBezTo>
                  <a:pt x="-56590" y="316650"/>
                  <a:pt x="37943" y="248490"/>
                  <a:pt x="0" y="0"/>
                </a:cubicBezTo>
                <a:close/>
              </a:path>
              <a:path w="1891676" h="523220" stroke="0" extrusionOk="0">
                <a:moveTo>
                  <a:pt x="0" y="0"/>
                </a:moveTo>
                <a:cubicBezTo>
                  <a:pt x="146312" y="-60637"/>
                  <a:pt x="325344" y="13716"/>
                  <a:pt x="510753" y="0"/>
                </a:cubicBezTo>
                <a:cubicBezTo>
                  <a:pt x="696162" y="-13716"/>
                  <a:pt x="788755" y="28135"/>
                  <a:pt x="926921" y="0"/>
                </a:cubicBezTo>
                <a:cubicBezTo>
                  <a:pt x="1065087" y="-28135"/>
                  <a:pt x="1220026" y="14066"/>
                  <a:pt x="1380923" y="0"/>
                </a:cubicBezTo>
                <a:cubicBezTo>
                  <a:pt x="1541820" y="-14066"/>
                  <a:pt x="1725503" y="29333"/>
                  <a:pt x="1891676" y="0"/>
                </a:cubicBezTo>
                <a:cubicBezTo>
                  <a:pt x="1927480" y="195653"/>
                  <a:pt x="1830249" y="351160"/>
                  <a:pt x="1891676" y="523220"/>
                </a:cubicBezTo>
                <a:cubicBezTo>
                  <a:pt x="1698109" y="536574"/>
                  <a:pt x="1576934" y="485219"/>
                  <a:pt x="1437674" y="523220"/>
                </a:cubicBezTo>
                <a:cubicBezTo>
                  <a:pt x="1298414" y="561221"/>
                  <a:pt x="1084048" y="504434"/>
                  <a:pt x="926921" y="523220"/>
                </a:cubicBezTo>
                <a:cubicBezTo>
                  <a:pt x="769794" y="542006"/>
                  <a:pt x="672625" y="480081"/>
                  <a:pt x="510753" y="523220"/>
                </a:cubicBezTo>
                <a:cubicBezTo>
                  <a:pt x="348881" y="566359"/>
                  <a:pt x="154787" y="490437"/>
                  <a:pt x="0" y="523220"/>
                </a:cubicBezTo>
                <a:cubicBezTo>
                  <a:pt x="-48557" y="323887"/>
                  <a:pt x="8338" y="214486"/>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657762532">
                  <a:prstGeom prst="rect">
                    <a:avLst/>
                  </a:prstGeom>
                  <ask:type>
                    <ask:lineSketchScribble/>
                  </ask:type>
                </ask:lineSketchStyleProps>
              </a:ext>
            </a:extLst>
          </a:ln>
        </p:spPr>
        <p:txBody>
          <a:bodyPr wrap="square" rtlCol="0">
            <a:spAutoFit/>
          </a:bodyPr>
          <a:lstStyle/>
          <a:p>
            <a:r>
              <a:rPr lang="en-GB" sz="2800" dirty="0"/>
              <a:t>Thoughts??</a:t>
            </a:r>
          </a:p>
        </p:txBody>
      </p:sp>
    </p:spTree>
    <p:extLst>
      <p:ext uri="{BB962C8B-B14F-4D97-AF65-F5344CB8AC3E}">
        <p14:creationId xmlns:p14="http://schemas.microsoft.com/office/powerpoint/2010/main" val="279751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5CD8311-7D4E-467D-AF34-4B6421CAC50F}"/>
                                            </p:graphicEl>
                                          </p:spTgt>
                                        </p:tgtEl>
                                        <p:attrNameLst>
                                          <p:attrName>style.visibility</p:attrName>
                                        </p:attrNameLst>
                                      </p:cBhvr>
                                      <p:to>
                                        <p:strVal val="visible"/>
                                      </p:to>
                                    </p:set>
                                    <p:animEffect transition="in" filter="fade">
                                      <p:cBhvr>
                                        <p:cTn id="7" dur="500"/>
                                        <p:tgtEl>
                                          <p:spTgt spid="2">
                                            <p:graphicEl>
                                              <a:dgm id="{85CD8311-7D4E-467D-AF34-4B6421CAC50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9C56EAB-8353-4A9E-BE50-E0A26386596B}"/>
                                            </p:graphicEl>
                                          </p:spTgt>
                                        </p:tgtEl>
                                        <p:attrNameLst>
                                          <p:attrName>style.visibility</p:attrName>
                                        </p:attrNameLst>
                                      </p:cBhvr>
                                      <p:to>
                                        <p:strVal val="visible"/>
                                      </p:to>
                                    </p:set>
                                    <p:animEffect transition="in" filter="fade">
                                      <p:cBhvr>
                                        <p:cTn id="12" dur="500"/>
                                        <p:tgtEl>
                                          <p:spTgt spid="2">
                                            <p:graphicEl>
                                              <a:dgm id="{A9C56EAB-8353-4A9E-BE50-E0A26386596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6B21077-6105-4F5A-B395-F47A5B29833A}"/>
                                            </p:graphicEl>
                                          </p:spTgt>
                                        </p:tgtEl>
                                        <p:attrNameLst>
                                          <p:attrName>style.visibility</p:attrName>
                                        </p:attrNameLst>
                                      </p:cBhvr>
                                      <p:to>
                                        <p:strVal val="visible"/>
                                      </p:to>
                                    </p:set>
                                    <p:animEffect transition="in" filter="fade">
                                      <p:cBhvr>
                                        <p:cTn id="15" dur="500"/>
                                        <p:tgtEl>
                                          <p:spTgt spid="2">
                                            <p:graphicEl>
                                              <a:dgm id="{36B21077-6105-4F5A-B395-F47A5B29833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D823853-AA3B-4EE7-9F7A-4093AE814A36}"/>
                                            </p:graphicEl>
                                          </p:spTgt>
                                        </p:tgtEl>
                                        <p:attrNameLst>
                                          <p:attrName>style.visibility</p:attrName>
                                        </p:attrNameLst>
                                      </p:cBhvr>
                                      <p:to>
                                        <p:strVal val="visible"/>
                                      </p:to>
                                    </p:set>
                                    <p:animEffect transition="in" filter="fade">
                                      <p:cBhvr>
                                        <p:cTn id="20" dur="500"/>
                                        <p:tgtEl>
                                          <p:spTgt spid="2">
                                            <p:graphicEl>
                                              <a:dgm id="{6D823853-AA3B-4EE7-9F7A-4093AE814A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E7ADE90-A753-4697-98B7-08C4E960AB2B}"/>
                                            </p:graphicEl>
                                          </p:spTgt>
                                        </p:tgtEl>
                                        <p:attrNameLst>
                                          <p:attrName>style.visibility</p:attrName>
                                        </p:attrNameLst>
                                      </p:cBhvr>
                                      <p:to>
                                        <p:strVal val="visible"/>
                                      </p:to>
                                    </p:set>
                                    <p:animEffect transition="in" filter="fade">
                                      <p:cBhvr>
                                        <p:cTn id="23" dur="500"/>
                                        <p:tgtEl>
                                          <p:spTgt spid="2">
                                            <p:graphicEl>
                                              <a:dgm id="{FE7ADE90-A753-4697-98B7-08C4E960AB2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5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7882" y="44681"/>
            <a:ext cx="11134164" cy="1077218"/>
          </a:xfrm>
          <a:prstGeom prst="rect">
            <a:avLst/>
          </a:prstGeom>
          <a:solidFill>
            <a:srgbClr val="002060"/>
          </a:solidFill>
        </p:spPr>
        <p:txBody>
          <a:bodyPr wrap="square" rtlCol="0">
            <a:spAutoFit/>
          </a:bodyPr>
          <a:lstStyle/>
          <a:p>
            <a:pPr algn="ctr"/>
            <a:r>
              <a:rPr lang="en-GB" sz="3200" b="1" dirty="0">
                <a:solidFill>
                  <a:schemeClr val="bg1"/>
                </a:solidFill>
              </a:rPr>
              <a:t>Competence of Witness – S53 of the Youth Justice &amp; Criminal Evidence Act 1999</a:t>
            </a:r>
          </a:p>
        </p:txBody>
      </p:sp>
      <p:graphicFrame>
        <p:nvGraphicFramePr>
          <p:cNvPr id="3" name="Diagram 2"/>
          <p:cNvGraphicFramePr/>
          <p:nvPr>
            <p:extLst>
              <p:ext uri="{D42A27DB-BD31-4B8C-83A1-F6EECF244321}">
                <p14:modId xmlns:p14="http://schemas.microsoft.com/office/powerpoint/2010/main" val="4003984410"/>
              </p:ext>
            </p:extLst>
          </p:nvPr>
        </p:nvGraphicFramePr>
        <p:xfrm>
          <a:off x="1221037" y="1284085"/>
          <a:ext cx="10119465" cy="45615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9851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9364DD2-D267-4B0B-9ED2-128B7112FE24}"/>
                                            </p:graphicEl>
                                          </p:spTgt>
                                        </p:tgtEl>
                                        <p:attrNameLst>
                                          <p:attrName>style.visibility</p:attrName>
                                        </p:attrNameLst>
                                      </p:cBhvr>
                                      <p:to>
                                        <p:strVal val="visible"/>
                                      </p:to>
                                    </p:set>
                                    <p:animEffect transition="in" filter="fade">
                                      <p:cBhvr>
                                        <p:cTn id="7" dur="500"/>
                                        <p:tgtEl>
                                          <p:spTgt spid="3">
                                            <p:graphicEl>
                                              <a:dgm id="{89364DD2-D267-4B0B-9ED2-128B7112FE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0DA975C-1A83-4873-8572-9C3BDDF58F5A}"/>
                                            </p:graphicEl>
                                          </p:spTgt>
                                        </p:tgtEl>
                                        <p:attrNameLst>
                                          <p:attrName>style.visibility</p:attrName>
                                        </p:attrNameLst>
                                      </p:cBhvr>
                                      <p:to>
                                        <p:strVal val="visible"/>
                                      </p:to>
                                    </p:set>
                                    <p:animEffect transition="in" filter="fade">
                                      <p:cBhvr>
                                        <p:cTn id="12" dur="500"/>
                                        <p:tgtEl>
                                          <p:spTgt spid="3">
                                            <p:graphicEl>
                                              <a:dgm id="{10DA975C-1A83-4873-8572-9C3BDDF58F5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8A0F7193-3712-419A-9CDD-4E3E1A940DB3}"/>
                                            </p:graphicEl>
                                          </p:spTgt>
                                        </p:tgtEl>
                                        <p:attrNameLst>
                                          <p:attrName>style.visibility</p:attrName>
                                        </p:attrNameLst>
                                      </p:cBhvr>
                                      <p:to>
                                        <p:strVal val="visible"/>
                                      </p:to>
                                    </p:set>
                                    <p:animEffect transition="in" filter="fade">
                                      <p:cBhvr>
                                        <p:cTn id="15" dur="500"/>
                                        <p:tgtEl>
                                          <p:spTgt spid="3">
                                            <p:graphicEl>
                                              <a:dgm id="{8A0F7193-3712-419A-9CDD-4E3E1A940DB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2E9B74D4-2FF3-4410-BB53-22451E688203}"/>
                                            </p:graphicEl>
                                          </p:spTgt>
                                        </p:tgtEl>
                                        <p:attrNameLst>
                                          <p:attrName>style.visibility</p:attrName>
                                        </p:attrNameLst>
                                      </p:cBhvr>
                                      <p:to>
                                        <p:strVal val="visible"/>
                                      </p:to>
                                    </p:set>
                                    <p:animEffect transition="in" filter="fade">
                                      <p:cBhvr>
                                        <p:cTn id="20" dur="500"/>
                                        <p:tgtEl>
                                          <p:spTgt spid="3">
                                            <p:graphicEl>
                                              <a:dgm id="{2E9B74D4-2FF3-4410-BB53-22451E6882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69FB3028-5F9D-4D98-A05D-FB4B98343E4E}"/>
                                            </p:graphicEl>
                                          </p:spTgt>
                                        </p:tgtEl>
                                        <p:attrNameLst>
                                          <p:attrName>style.visibility</p:attrName>
                                        </p:attrNameLst>
                                      </p:cBhvr>
                                      <p:to>
                                        <p:strVal val="visible"/>
                                      </p:to>
                                    </p:set>
                                    <p:animEffect transition="in" filter="fade">
                                      <p:cBhvr>
                                        <p:cTn id="23" dur="500"/>
                                        <p:tgtEl>
                                          <p:spTgt spid="3">
                                            <p:graphicEl>
                                              <a:dgm id="{69FB3028-5F9D-4D98-A05D-FB4B98343E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8564" y="225186"/>
            <a:ext cx="11107270" cy="584775"/>
          </a:xfrm>
          <a:prstGeom prst="rect">
            <a:avLst/>
          </a:prstGeom>
          <a:solidFill>
            <a:srgbClr val="002060"/>
          </a:solidFill>
        </p:spPr>
        <p:txBody>
          <a:bodyPr wrap="square" rtlCol="0">
            <a:spAutoFit/>
          </a:bodyPr>
          <a:lstStyle/>
          <a:p>
            <a:pPr algn="ctr"/>
            <a:r>
              <a:rPr lang="en-GB" sz="3200" b="1" dirty="0">
                <a:solidFill>
                  <a:schemeClr val="bg1"/>
                </a:solidFill>
              </a:rPr>
              <a:t>Codes of Practice</a:t>
            </a:r>
          </a:p>
        </p:txBody>
      </p:sp>
      <p:graphicFrame>
        <p:nvGraphicFramePr>
          <p:cNvPr id="5" name="Diagram 4"/>
          <p:cNvGraphicFramePr/>
          <p:nvPr>
            <p:extLst>
              <p:ext uri="{D42A27DB-BD31-4B8C-83A1-F6EECF244321}">
                <p14:modId xmlns:p14="http://schemas.microsoft.com/office/powerpoint/2010/main" val="1803561954"/>
              </p:ext>
            </p:extLst>
          </p:nvPr>
        </p:nvGraphicFramePr>
        <p:xfrm>
          <a:off x="618564" y="3005887"/>
          <a:ext cx="11107270" cy="3296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618564" y="994206"/>
            <a:ext cx="11107270" cy="1506070"/>
          </a:xfrm>
          <a:custGeom>
            <a:avLst/>
            <a:gdLst>
              <a:gd name="connsiteX0" fmla="*/ 0 w 11107270"/>
              <a:gd name="connsiteY0" fmla="*/ 0 h 1506070"/>
              <a:gd name="connsiteX1" fmla="*/ 806739 w 11107270"/>
              <a:gd name="connsiteY1" fmla="*/ 0 h 1506070"/>
              <a:gd name="connsiteX2" fmla="*/ 1502404 w 11107270"/>
              <a:gd name="connsiteY2" fmla="*/ 0 h 1506070"/>
              <a:gd name="connsiteX3" fmla="*/ 2198070 w 11107270"/>
              <a:gd name="connsiteY3" fmla="*/ 0 h 1506070"/>
              <a:gd name="connsiteX4" fmla="*/ 2560518 w 11107270"/>
              <a:gd name="connsiteY4" fmla="*/ 0 h 1506070"/>
              <a:gd name="connsiteX5" fmla="*/ 2922966 w 11107270"/>
              <a:gd name="connsiteY5" fmla="*/ 0 h 1506070"/>
              <a:gd name="connsiteX6" fmla="*/ 3729704 w 11107270"/>
              <a:gd name="connsiteY6" fmla="*/ 0 h 1506070"/>
              <a:gd name="connsiteX7" fmla="*/ 4314298 w 11107270"/>
              <a:gd name="connsiteY7" fmla="*/ 0 h 1506070"/>
              <a:gd name="connsiteX8" fmla="*/ 4676745 w 11107270"/>
              <a:gd name="connsiteY8" fmla="*/ 0 h 1506070"/>
              <a:gd name="connsiteX9" fmla="*/ 4928120 w 11107270"/>
              <a:gd name="connsiteY9" fmla="*/ 0 h 1506070"/>
              <a:gd name="connsiteX10" fmla="*/ 5401641 w 11107270"/>
              <a:gd name="connsiteY10" fmla="*/ 0 h 1506070"/>
              <a:gd name="connsiteX11" fmla="*/ 6097307 w 11107270"/>
              <a:gd name="connsiteY11" fmla="*/ 0 h 1506070"/>
              <a:gd name="connsiteX12" fmla="*/ 6348682 w 11107270"/>
              <a:gd name="connsiteY12" fmla="*/ 0 h 1506070"/>
              <a:gd name="connsiteX13" fmla="*/ 7155420 w 11107270"/>
              <a:gd name="connsiteY13" fmla="*/ 0 h 1506070"/>
              <a:gd name="connsiteX14" fmla="*/ 7962159 w 11107270"/>
              <a:gd name="connsiteY14" fmla="*/ 0 h 1506070"/>
              <a:gd name="connsiteX15" fmla="*/ 8213534 w 11107270"/>
              <a:gd name="connsiteY15" fmla="*/ 0 h 1506070"/>
              <a:gd name="connsiteX16" fmla="*/ 8687054 w 11107270"/>
              <a:gd name="connsiteY16" fmla="*/ 0 h 1506070"/>
              <a:gd name="connsiteX17" fmla="*/ 9049502 w 11107270"/>
              <a:gd name="connsiteY17" fmla="*/ 0 h 1506070"/>
              <a:gd name="connsiteX18" fmla="*/ 9745168 w 11107270"/>
              <a:gd name="connsiteY18" fmla="*/ 0 h 1506070"/>
              <a:gd name="connsiteX19" fmla="*/ 10218688 w 11107270"/>
              <a:gd name="connsiteY19" fmla="*/ 0 h 1506070"/>
              <a:gd name="connsiteX20" fmla="*/ 11107270 w 11107270"/>
              <a:gd name="connsiteY20" fmla="*/ 0 h 1506070"/>
              <a:gd name="connsiteX21" fmla="*/ 11107270 w 11107270"/>
              <a:gd name="connsiteY21" fmla="*/ 471902 h 1506070"/>
              <a:gd name="connsiteX22" fmla="*/ 11107270 w 11107270"/>
              <a:gd name="connsiteY22" fmla="*/ 943804 h 1506070"/>
              <a:gd name="connsiteX23" fmla="*/ 11107270 w 11107270"/>
              <a:gd name="connsiteY23" fmla="*/ 1506070 h 1506070"/>
              <a:gd name="connsiteX24" fmla="*/ 10300531 w 11107270"/>
              <a:gd name="connsiteY24" fmla="*/ 1506070 h 1506070"/>
              <a:gd name="connsiteX25" fmla="*/ 9938084 w 11107270"/>
              <a:gd name="connsiteY25" fmla="*/ 1506070 h 1506070"/>
              <a:gd name="connsiteX26" fmla="*/ 9686709 w 11107270"/>
              <a:gd name="connsiteY26" fmla="*/ 1506070 h 1506070"/>
              <a:gd name="connsiteX27" fmla="*/ 8879970 w 11107270"/>
              <a:gd name="connsiteY27" fmla="*/ 1506070 h 1506070"/>
              <a:gd name="connsiteX28" fmla="*/ 8406450 w 11107270"/>
              <a:gd name="connsiteY28" fmla="*/ 1506070 h 1506070"/>
              <a:gd name="connsiteX29" fmla="*/ 7932929 w 11107270"/>
              <a:gd name="connsiteY29" fmla="*/ 1506070 h 1506070"/>
              <a:gd name="connsiteX30" fmla="*/ 7237263 w 11107270"/>
              <a:gd name="connsiteY30" fmla="*/ 1506070 h 1506070"/>
              <a:gd name="connsiteX31" fmla="*/ 6985888 w 11107270"/>
              <a:gd name="connsiteY31" fmla="*/ 1506070 h 1506070"/>
              <a:gd name="connsiteX32" fmla="*/ 6623440 w 11107270"/>
              <a:gd name="connsiteY32" fmla="*/ 1506070 h 1506070"/>
              <a:gd name="connsiteX33" fmla="*/ 5816702 w 11107270"/>
              <a:gd name="connsiteY33" fmla="*/ 1506070 h 1506070"/>
              <a:gd name="connsiteX34" fmla="*/ 5454254 w 11107270"/>
              <a:gd name="connsiteY34" fmla="*/ 1506070 h 1506070"/>
              <a:gd name="connsiteX35" fmla="*/ 4758588 w 11107270"/>
              <a:gd name="connsiteY35" fmla="*/ 1506070 h 1506070"/>
              <a:gd name="connsiteX36" fmla="*/ 4173995 w 11107270"/>
              <a:gd name="connsiteY36" fmla="*/ 1506070 h 1506070"/>
              <a:gd name="connsiteX37" fmla="*/ 3700475 w 11107270"/>
              <a:gd name="connsiteY37" fmla="*/ 1506070 h 1506070"/>
              <a:gd name="connsiteX38" fmla="*/ 3115882 w 11107270"/>
              <a:gd name="connsiteY38" fmla="*/ 1506070 h 1506070"/>
              <a:gd name="connsiteX39" fmla="*/ 2420216 w 11107270"/>
              <a:gd name="connsiteY39" fmla="*/ 1506070 h 1506070"/>
              <a:gd name="connsiteX40" fmla="*/ 1946695 w 11107270"/>
              <a:gd name="connsiteY40" fmla="*/ 1506070 h 1506070"/>
              <a:gd name="connsiteX41" fmla="*/ 1251029 w 11107270"/>
              <a:gd name="connsiteY41" fmla="*/ 1506070 h 1506070"/>
              <a:gd name="connsiteX42" fmla="*/ 666436 w 11107270"/>
              <a:gd name="connsiteY42" fmla="*/ 1506070 h 1506070"/>
              <a:gd name="connsiteX43" fmla="*/ 0 w 11107270"/>
              <a:gd name="connsiteY43" fmla="*/ 1506070 h 1506070"/>
              <a:gd name="connsiteX44" fmla="*/ 0 w 11107270"/>
              <a:gd name="connsiteY44" fmla="*/ 1019107 h 1506070"/>
              <a:gd name="connsiteX45" fmla="*/ 0 w 11107270"/>
              <a:gd name="connsiteY45" fmla="*/ 502023 h 1506070"/>
              <a:gd name="connsiteX46" fmla="*/ 0 w 11107270"/>
              <a:gd name="connsiteY46" fmla="*/ 0 h 1506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1107270" h="1506070" fill="none" extrusionOk="0">
                <a:moveTo>
                  <a:pt x="0" y="0"/>
                </a:moveTo>
                <a:cubicBezTo>
                  <a:pt x="224671" y="-95361"/>
                  <a:pt x="433819" y="51580"/>
                  <a:pt x="806739" y="0"/>
                </a:cubicBezTo>
                <a:cubicBezTo>
                  <a:pt x="1179659" y="-51580"/>
                  <a:pt x="1264959" y="6189"/>
                  <a:pt x="1502404" y="0"/>
                </a:cubicBezTo>
                <a:cubicBezTo>
                  <a:pt x="1739849" y="-6189"/>
                  <a:pt x="1986695" y="4460"/>
                  <a:pt x="2198070" y="0"/>
                </a:cubicBezTo>
                <a:cubicBezTo>
                  <a:pt x="2409445" y="-4460"/>
                  <a:pt x="2477293" y="26553"/>
                  <a:pt x="2560518" y="0"/>
                </a:cubicBezTo>
                <a:cubicBezTo>
                  <a:pt x="2643743" y="-26553"/>
                  <a:pt x="2839332" y="41649"/>
                  <a:pt x="2922966" y="0"/>
                </a:cubicBezTo>
                <a:cubicBezTo>
                  <a:pt x="3006600" y="-41649"/>
                  <a:pt x="3409930" y="85922"/>
                  <a:pt x="3729704" y="0"/>
                </a:cubicBezTo>
                <a:cubicBezTo>
                  <a:pt x="4049478" y="-85922"/>
                  <a:pt x="4189487" y="64298"/>
                  <a:pt x="4314298" y="0"/>
                </a:cubicBezTo>
                <a:cubicBezTo>
                  <a:pt x="4439109" y="-64298"/>
                  <a:pt x="4601738" y="26277"/>
                  <a:pt x="4676745" y="0"/>
                </a:cubicBezTo>
                <a:cubicBezTo>
                  <a:pt x="4751752" y="-26277"/>
                  <a:pt x="4836900" y="21671"/>
                  <a:pt x="4928120" y="0"/>
                </a:cubicBezTo>
                <a:cubicBezTo>
                  <a:pt x="5019340" y="-21671"/>
                  <a:pt x="5168416" y="17080"/>
                  <a:pt x="5401641" y="0"/>
                </a:cubicBezTo>
                <a:cubicBezTo>
                  <a:pt x="5634866" y="-17080"/>
                  <a:pt x="5785759" y="68405"/>
                  <a:pt x="6097307" y="0"/>
                </a:cubicBezTo>
                <a:cubicBezTo>
                  <a:pt x="6408855" y="-68405"/>
                  <a:pt x="6245482" y="17278"/>
                  <a:pt x="6348682" y="0"/>
                </a:cubicBezTo>
                <a:cubicBezTo>
                  <a:pt x="6451883" y="-17278"/>
                  <a:pt x="6837091" y="44422"/>
                  <a:pt x="7155420" y="0"/>
                </a:cubicBezTo>
                <a:cubicBezTo>
                  <a:pt x="7473749" y="-44422"/>
                  <a:pt x="7628427" y="36389"/>
                  <a:pt x="7962159" y="0"/>
                </a:cubicBezTo>
                <a:cubicBezTo>
                  <a:pt x="8295891" y="-36389"/>
                  <a:pt x="8108751" y="25735"/>
                  <a:pt x="8213534" y="0"/>
                </a:cubicBezTo>
                <a:cubicBezTo>
                  <a:pt x="8318318" y="-25735"/>
                  <a:pt x="8480434" y="34257"/>
                  <a:pt x="8687054" y="0"/>
                </a:cubicBezTo>
                <a:cubicBezTo>
                  <a:pt x="8893674" y="-34257"/>
                  <a:pt x="8957633" y="40721"/>
                  <a:pt x="9049502" y="0"/>
                </a:cubicBezTo>
                <a:cubicBezTo>
                  <a:pt x="9141371" y="-40721"/>
                  <a:pt x="9516533" y="5917"/>
                  <a:pt x="9745168" y="0"/>
                </a:cubicBezTo>
                <a:cubicBezTo>
                  <a:pt x="9973803" y="-5917"/>
                  <a:pt x="10034019" y="34021"/>
                  <a:pt x="10218688" y="0"/>
                </a:cubicBezTo>
                <a:cubicBezTo>
                  <a:pt x="10403357" y="-34021"/>
                  <a:pt x="10678646" y="59450"/>
                  <a:pt x="11107270" y="0"/>
                </a:cubicBezTo>
                <a:cubicBezTo>
                  <a:pt x="11142967" y="182744"/>
                  <a:pt x="11066742" y="321025"/>
                  <a:pt x="11107270" y="471902"/>
                </a:cubicBezTo>
                <a:cubicBezTo>
                  <a:pt x="11147798" y="622779"/>
                  <a:pt x="11083217" y="797968"/>
                  <a:pt x="11107270" y="943804"/>
                </a:cubicBezTo>
                <a:cubicBezTo>
                  <a:pt x="11131323" y="1089640"/>
                  <a:pt x="11046596" y="1229671"/>
                  <a:pt x="11107270" y="1506070"/>
                </a:cubicBezTo>
                <a:cubicBezTo>
                  <a:pt x="10819609" y="1560273"/>
                  <a:pt x="10581724" y="1430808"/>
                  <a:pt x="10300531" y="1506070"/>
                </a:cubicBezTo>
                <a:cubicBezTo>
                  <a:pt x="10019338" y="1581332"/>
                  <a:pt x="10047226" y="1493808"/>
                  <a:pt x="9938084" y="1506070"/>
                </a:cubicBezTo>
                <a:cubicBezTo>
                  <a:pt x="9828942" y="1518332"/>
                  <a:pt x="9771709" y="1478550"/>
                  <a:pt x="9686709" y="1506070"/>
                </a:cubicBezTo>
                <a:cubicBezTo>
                  <a:pt x="9601710" y="1533590"/>
                  <a:pt x="9096788" y="1467399"/>
                  <a:pt x="8879970" y="1506070"/>
                </a:cubicBezTo>
                <a:cubicBezTo>
                  <a:pt x="8663152" y="1544741"/>
                  <a:pt x="8602491" y="1484169"/>
                  <a:pt x="8406450" y="1506070"/>
                </a:cubicBezTo>
                <a:cubicBezTo>
                  <a:pt x="8210409" y="1527971"/>
                  <a:pt x="8159134" y="1475089"/>
                  <a:pt x="7932929" y="1506070"/>
                </a:cubicBezTo>
                <a:cubicBezTo>
                  <a:pt x="7706724" y="1537051"/>
                  <a:pt x="7393298" y="1477982"/>
                  <a:pt x="7237263" y="1506070"/>
                </a:cubicBezTo>
                <a:cubicBezTo>
                  <a:pt x="7081228" y="1534158"/>
                  <a:pt x="7073481" y="1494326"/>
                  <a:pt x="6985888" y="1506070"/>
                </a:cubicBezTo>
                <a:cubicBezTo>
                  <a:pt x="6898296" y="1517814"/>
                  <a:pt x="6733506" y="1483461"/>
                  <a:pt x="6623440" y="1506070"/>
                </a:cubicBezTo>
                <a:cubicBezTo>
                  <a:pt x="6513374" y="1528679"/>
                  <a:pt x="6071754" y="1433376"/>
                  <a:pt x="5816702" y="1506070"/>
                </a:cubicBezTo>
                <a:cubicBezTo>
                  <a:pt x="5561650" y="1578764"/>
                  <a:pt x="5628768" y="1476020"/>
                  <a:pt x="5454254" y="1506070"/>
                </a:cubicBezTo>
                <a:cubicBezTo>
                  <a:pt x="5279740" y="1536120"/>
                  <a:pt x="5000373" y="1433471"/>
                  <a:pt x="4758588" y="1506070"/>
                </a:cubicBezTo>
                <a:cubicBezTo>
                  <a:pt x="4516803" y="1578669"/>
                  <a:pt x="4328678" y="1499590"/>
                  <a:pt x="4173995" y="1506070"/>
                </a:cubicBezTo>
                <a:cubicBezTo>
                  <a:pt x="4019312" y="1512550"/>
                  <a:pt x="3872174" y="1480003"/>
                  <a:pt x="3700475" y="1506070"/>
                </a:cubicBezTo>
                <a:cubicBezTo>
                  <a:pt x="3528776" y="1532137"/>
                  <a:pt x="3406291" y="1460666"/>
                  <a:pt x="3115882" y="1506070"/>
                </a:cubicBezTo>
                <a:cubicBezTo>
                  <a:pt x="2825473" y="1551474"/>
                  <a:pt x="2625742" y="1505291"/>
                  <a:pt x="2420216" y="1506070"/>
                </a:cubicBezTo>
                <a:cubicBezTo>
                  <a:pt x="2214690" y="1506849"/>
                  <a:pt x="2086568" y="1500515"/>
                  <a:pt x="1946695" y="1506070"/>
                </a:cubicBezTo>
                <a:cubicBezTo>
                  <a:pt x="1806822" y="1511625"/>
                  <a:pt x="1453135" y="1481665"/>
                  <a:pt x="1251029" y="1506070"/>
                </a:cubicBezTo>
                <a:cubicBezTo>
                  <a:pt x="1048923" y="1530475"/>
                  <a:pt x="944329" y="1441555"/>
                  <a:pt x="666436" y="1506070"/>
                </a:cubicBezTo>
                <a:cubicBezTo>
                  <a:pt x="388543" y="1570585"/>
                  <a:pt x="170171" y="1496088"/>
                  <a:pt x="0" y="1506070"/>
                </a:cubicBezTo>
                <a:cubicBezTo>
                  <a:pt x="-17255" y="1401280"/>
                  <a:pt x="18998" y="1176530"/>
                  <a:pt x="0" y="1019107"/>
                </a:cubicBezTo>
                <a:cubicBezTo>
                  <a:pt x="-18998" y="861684"/>
                  <a:pt x="28861" y="607066"/>
                  <a:pt x="0" y="502023"/>
                </a:cubicBezTo>
                <a:cubicBezTo>
                  <a:pt x="-28861" y="396980"/>
                  <a:pt x="43925" y="231120"/>
                  <a:pt x="0" y="0"/>
                </a:cubicBezTo>
                <a:close/>
              </a:path>
              <a:path w="11107270" h="1506070" stroke="0" extrusionOk="0">
                <a:moveTo>
                  <a:pt x="0" y="0"/>
                </a:moveTo>
                <a:cubicBezTo>
                  <a:pt x="260120" y="-14139"/>
                  <a:pt x="479910" y="22492"/>
                  <a:pt x="695666" y="0"/>
                </a:cubicBezTo>
                <a:cubicBezTo>
                  <a:pt x="911422" y="-22492"/>
                  <a:pt x="1001107" y="40003"/>
                  <a:pt x="1280259" y="0"/>
                </a:cubicBezTo>
                <a:cubicBezTo>
                  <a:pt x="1559411" y="-40003"/>
                  <a:pt x="1624727" y="26169"/>
                  <a:pt x="1753779" y="0"/>
                </a:cubicBezTo>
                <a:cubicBezTo>
                  <a:pt x="1882831" y="-26169"/>
                  <a:pt x="1999898" y="13055"/>
                  <a:pt x="2227300" y="0"/>
                </a:cubicBezTo>
                <a:cubicBezTo>
                  <a:pt x="2454702" y="-13055"/>
                  <a:pt x="2635297" y="52887"/>
                  <a:pt x="3034038" y="0"/>
                </a:cubicBezTo>
                <a:cubicBezTo>
                  <a:pt x="3432779" y="-52887"/>
                  <a:pt x="3273596" y="10270"/>
                  <a:pt x="3396486" y="0"/>
                </a:cubicBezTo>
                <a:cubicBezTo>
                  <a:pt x="3519376" y="-10270"/>
                  <a:pt x="3867262" y="62235"/>
                  <a:pt x="4203225" y="0"/>
                </a:cubicBezTo>
                <a:cubicBezTo>
                  <a:pt x="4539188" y="-62235"/>
                  <a:pt x="4581397" y="7435"/>
                  <a:pt x="4787818" y="0"/>
                </a:cubicBezTo>
                <a:cubicBezTo>
                  <a:pt x="4994239" y="-7435"/>
                  <a:pt x="4914754" y="13316"/>
                  <a:pt x="5039193" y="0"/>
                </a:cubicBezTo>
                <a:cubicBezTo>
                  <a:pt x="5163633" y="-13316"/>
                  <a:pt x="5169389" y="20585"/>
                  <a:pt x="5290568" y="0"/>
                </a:cubicBezTo>
                <a:cubicBezTo>
                  <a:pt x="5411748" y="-20585"/>
                  <a:pt x="5781551" y="30148"/>
                  <a:pt x="5986234" y="0"/>
                </a:cubicBezTo>
                <a:cubicBezTo>
                  <a:pt x="6190917" y="-30148"/>
                  <a:pt x="6343532" y="6112"/>
                  <a:pt x="6570827" y="0"/>
                </a:cubicBezTo>
                <a:cubicBezTo>
                  <a:pt x="6798122" y="-6112"/>
                  <a:pt x="7094802" y="56634"/>
                  <a:pt x="7377566" y="0"/>
                </a:cubicBezTo>
                <a:cubicBezTo>
                  <a:pt x="7660330" y="-56634"/>
                  <a:pt x="7802850" y="47133"/>
                  <a:pt x="7962159" y="0"/>
                </a:cubicBezTo>
                <a:cubicBezTo>
                  <a:pt x="8121468" y="-47133"/>
                  <a:pt x="8098986" y="20846"/>
                  <a:pt x="8213534" y="0"/>
                </a:cubicBezTo>
                <a:cubicBezTo>
                  <a:pt x="8328082" y="-20846"/>
                  <a:pt x="8466475" y="30846"/>
                  <a:pt x="8687054" y="0"/>
                </a:cubicBezTo>
                <a:cubicBezTo>
                  <a:pt x="8907633" y="-30846"/>
                  <a:pt x="8853768" y="1302"/>
                  <a:pt x="8938429" y="0"/>
                </a:cubicBezTo>
                <a:cubicBezTo>
                  <a:pt x="9023090" y="-1302"/>
                  <a:pt x="9122136" y="10098"/>
                  <a:pt x="9189804" y="0"/>
                </a:cubicBezTo>
                <a:cubicBezTo>
                  <a:pt x="9257472" y="-10098"/>
                  <a:pt x="9729604" y="70962"/>
                  <a:pt x="9885470" y="0"/>
                </a:cubicBezTo>
                <a:cubicBezTo>
                  <a:pt x="10041336" y="-70962"/>
                  <a:pt x="10170461" y="9608"/>
                  <a:pt x="10247918" y="0"/>
                </a:cubicBezTo>
                <a:cubicBezTo>
                  <a:pt x="10325375" y="-9608"/>
                  <a:pt x="10499607" y="33302"/>
                  <a:pt x="10610366" y="0"/>
                </a:cubicBezTo>
                <a:cubicBezTo>
                  <a:pt x="10721125" y="-33302"/>
                  <a:pt x="10890239" y="18230"/>
                  <a:pt x="11107270" y="0"/>
                </a:cubicBezTo>
                <a:cubicBezTo>
                  <a:pt x="11117896" y="160353"/>
                  <a:pt x="11091950" y="263369"/>
                  <a:pt x="11107270" y="471902"/>
                </a:cubicBezTo>
                <a:cubicBezTo>
                  <a:pt x="11122590" y="680435"/>
                  <a:pt x="11066214" y="846500"/>
                  <a:pt x="11107270" y="988986"/>
                </a:cubicBezTo>
                <a:cubicBezTo>
                  <a:pt x="11148326" y="1131472"/>
                  <a:pt x="11094934" y="1364865"/>
                  <a:pt x="11107270" y="1506070"/>
                </a:cubicBezTo>
                <a:cubicBezTo>
                  <a:pt x="10894116" y="1524043"/>
                  <a:pt x="10761140" y="1500351"/>
                  <a:pt x="10522677" y="1506070"/>
                </a:cubicBezTo>
                <a:cubicBezTo>
                  <a:pt x="10284214" y="1511789"/>
                  <a:pt x="10284047" y="1471066"/>
                  <a:pt x="10049156" y="1506070"/>
                </a:cubicBezTo>
                <a:cubicBezTo>
                  <a:pt x="9814265" y="1541074"/>
                  <a:pt x="9688465" y="1500167"/>
                  <a:pt x="9464563" y="1506070"/>
                </a:cubicBezTo>
                <a:cubicBezTo>
                  <a:pt x="9240661" y="1511973"/>
                  <a:pt x="9001842" y="1490243"/>
                  <a:pt x="8768897" y="1506070"/>
                </a:cubicBezTo>
                <a:cubicBezTo>
                  <a:pt x="8535952" y="1521897"/>
                  <a:pt x="8402026" y="1461307"/>
                  <a:pt x="8184304" y="1506070"/>
                </a:cubicBezTo>
                <a:cubicBezTo>
                  <a:pt x="7966582" y="1550833"/>
                  <a:pt x="8002494" y="1485374"/>
                  <a:pt x="7932929" y="1506070"/>
                </a:cubicBezTo>
                <a:cubicBezTo>
                  <a:pt x="7863365" y="1526766"/>
                  <a:pt x="7415734" y="1435463"/>
                  <a:pt x="7126191" y="1506070"/>
                </a:cubicBezTo>
                <a:cubicBezTo>
                  <a:pt x="6836648" y="1576677"/>
                  <a:pt x="6711946" y="1468553"/>
                  <a:pt x="6541597" y="1506070"/>
                </a:cubicBezTo>
                <a:cubicBezTo>
                  <a:pt x="6371248" y="1543587"/>
                  <a:pt x="6354418" y="1502221"/>
                  <a:pt x="6290222" y="1506070"/>
                </a:cubicBezTo>
                <a:cubicBezTo>
                  <a:pt x="6226026" y="1509919"/>
                  <a:pt x="6119131" y="1476841"/>
                  <a:pt x="6038847" y="1506070"/>
                </a:cubicBezTo>
                <a:cubicBezTo>
                  <a:pt x="5958563" y="1535299"/>
                  <a:pt x="5614447" y="1483146"/>
                  <a:pt x="5454254" y="1506070"/>
                </a:cubicBezTo>
                <a:cubicBezTo>
                  <a:pt x="5294061" y="1528994"/>
                  <a:pt x="5057769" y="1445088"/>
                  <a:pt x="4869661" y="1506070"/>
                </a:cubicBezTo>
                <a:cubicBezTo>
                  <a:pt x="4681553" y="1567052"/>
                  <a:pt x="4391890" y="1462268"/>
                  <a:pt x="4173995" y="1506070"/>
                </a:cubicBezTo>
                <a:cubicBezTo>
                  <a:pt x="3956100" y="1549872"/>
                  <a:pt x="3883975" y="1496029"/>
                  <a:pt x="3700475" y="1506070"/>
                </a:cubicBezTo>
                <a:cubicBezTo>
                  <a:pt x="3516975" y="1516111"/>
                  <a:pt x="3315740" y="1438640"/>
                  <a:pt x="3004809" y="1506070"/>
                </a:cubicBezTo>
                <a:cubicBezTo>
                  <a:pt x="2693878" y="1573500"/>
                  <a:pt x="2761517" y="1501126"/>
                  <a:pt x="2642361" y="1506070"/>
                </a:cubicBezTo>
                <a:cubicBezTo>
                  <a:pt x="2523205" y="1511014"/>
                  <a:pt x="2277996" y="1475331"/>
                  <a:pt x="1946695" y="1506070"/>
                </a:cubicBezTo>
                <a:cubicBezTo>
                  <a:pt x="1615394" y="1536809"/>
                  <a:pt x="1486670" y="1494624"/>
                  <a:pt x="1251029" y="1506070"/>
                </a:cubicBezTo>
                <a:cubicBezTo>
                  <a:pt x="1015388" y="1517516"/>
                  <a:pt x="918618" y="1479657"/>
                  <a:pt x="777509" y="1506070"/>
                </a:cubicBezTo>
                <a:cubicBezTo>
                  <a:pt x="636400" y="1532483"/>
                  <a:pt x="328876" y="1489836"/>
                  <a:pt x="0" y="1506070"/>
                </a:cubicBezTo>
                <a:cubicBezTo>
                  <a:pt x="-14020" y="1369214"/>
                  <a:pt x="28762" y="1231939"/>
                  <a:pt x="0" y="1049229"/>
                </a:cubicBezTo>
                <a:cubicBezTo>
                  <a:pt x="-28762" y="866519"/>
                  <a:pt x="20859" y="683688"/>
                  <a:pt x="0" y="562266"/>
                </a:cubicBezTo>
                <a:cubicBezTo>
                  <a:pt x="-20859" y="440844"/>
                  <a:pt x="39539" y="257569"/>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079060681">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the police need to interview a victim, they must consider ABE &amp; ensure that a suitable trained professional conducts the investigative interview in a way that considers the needs &amp; views of the victim in order to minimise their stress. This should be planned in advance, taking into account factors such as:-</a:t>
            </a:r>
          </a:p>
        </p:txBody>
      </p:sp>
    </p:spTree>
    <p:extLst>
      <p:ext uri="{BB962C8B-B14F-4D97-AF65-F5344CB8AC3E}">
        <p14:creationId xmlns:p14="http://schemas.microsoft.com/office/powerpoint/2010/main" val="8246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38F8206-6905-4D0B-BB17-DA2E4694D19B}"/>
                                            </p:graphicEl>
                                          </p:spTgt>
                                        </p:tgtEl>
                                        <p:attrNameLst>
                                          <p:attrName>style.visibility</p:attrName>
                                        </p:attrNameLst>
                                      </p:cBhvr>
                                      <p:to>
                                        <p:strVal val="visible"/>
                                      </p:to>
                                    </p:set>
                                    <p:animEffect transition="in" filter="fade">
                                      <p:cBhvr>
                                        <p:cTn id="12" dur="500"/>
                                        <p:tgtEl>
                                          <p:spTgt spid="5">
                                            <p:graphicEl>
                                              <a:dgm id="{F38F8206-6905-4D0B-BB17-DA2E4694D19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62EEF796-C4C5-4C8B-8AA0-4D4480E4AF63}"/>
                                            </p:graphicEl>
                                          </p:spTgt>
                                        </p:tgtEl>
                                        <p:attrNameLst>
                                          <p:attrName>style.visibility</p:attrName>
                                        </p:attrNameLst>
                                      </p:cBhvr>
                                      <p:to>
                                        <p:strVal val="visible"/>
                                      </p:to>
                                    </p:set>
                                    <p:animEffect transition="in" filter="fade">
                                      <p:cBhvr>
                                        <p:cTn id="17" dur="500"/>
                                        <p:tgtEl>
                                          <p:spTgt spid="5">
                                            <p:graphicEl>
                                              <a:dgm id="{62EEF796-C4C5-4C8B-8AA0-4D4480E4AF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B94376D5-E92A-46BD-A0A7-6EC821B4E7CF}"/>
                                            </p:graphicEl>
                                          </p:spTgt>
                                        </p:tgtEl>
                                        <p:attrNameLst>
                                          <p:attrName>style.visibility</p:attrName>
                                        </p:attrNameLst>
                                      </p:cBhvr>
                                      <p:to>
                                        <p:strVal val="visible"/>
                                      </p:to>
                                    </p:set>
                                    <p:animEffect transition="in" filter="fade">
                                      <p:cBhvr>
                                        <p:cTn id="22" dur="500"/>
                                        <p:tgtEl>
                                          <p:spTgt spid="5">
                                            <p:graphicEl>
                                              <a:dgm id="{B94376D5-E92A-46BD-A0A7-6EC821B4E7C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0D5E716D-BF87-421E-8770-C5F178934243}"/>
                                            </p:graphicEl>
                                          </p:spTgt>
                                        </p:tgtEl>
                                        <p:attrNameLst>
                                          <p:attrName>style.visibility</p:attrName>
                                        </p:attrNameLst>
                                      </p:cBhvr>
                                      <p:to>
                                        <p:strVal val="visible"/>
                                      </p:to>
                                    </p:set>
                                    <p:animEffect transition="in" filter="fade">
                                      <p:cBhvr>
                                        <p:cTn id="27" dur="500"/>
                                        <p:tgtEl>
                                          <p:spTgt spid="5">
                                            <p:graphicEl>
                                              <a:dgm id="{0D5E716D-BF87-421E-8770-C5F17893424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4FAB62AD-F9A1-4EC3-A80A-9D221C571095}"/>
                                            </p:graphicEl>
                                          </p:spTgt>
                                        </p:tgtEl>
                                        <p:attrNameLst>
                                          <p:attrName>style.visibility</p:attrName>
                                        </p:attrNameLst>
                                      </p:cBhvr>
                                      <p:to>
                                        <p:strVal val="visible"/>
                                      </p:to>
                                    </p:set>
                                    <p:animEffect transition="in" filter="fade">
                                      <p:cBhvr>
                                        <p:cTn id="32" dur="500"/>
                                        <p:tgtEl>
                                          <p:spTgt spid="5">
                                            <p:graphicEl>
                                              <a:dgm id="{4FAB62AD-F9A1-4EC3-A80A-9D221C57109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87138" y="323527"/>
            <a:ext cx="10176735" cy="584775"/>
          </a:xfrm>
          <a:prstGeom prst="rect">
            <a:avLst/>
          </a:prstGeom>
          <a:solidFill>
            <a:srgbClr val="002060"/>
          </a:solidFill>
        </p:spPr>
        <p:txBody>
          <a:bodyPr wrap="square" rtlCol="0">
            <a:spAutoFit/>
          </a:bodyPr>
          <a:lstStyle/>
          <a:p>
            <a:pPr algn="ctr"/>
            <a:r>
              <a:rPr lang="en-GB" sz="3200" b="1" dirty="0">
                <a:solidFill>
                  <a:schemeClr val="bg1"/>
                </a:solidFill>
              </a:rPr>
              <a:t>Vulnerable Witnesses – S16 YJCE Act 1999</a:t>
            </a:r>
          </a:p>
        </p:txBody>
      </p:sp>
      <p:graphicFrame>
        <p:nvGraphicFramePr>
          <p:cNvPr id="2" name="Diagram 1"/>
          <p:cNvGraphicFramePr/>
          <p:nvPr>
            <p:extLst>
              <p:ext uri="{D42A27DB-BD31-4B8C-83A1-F6EECF244321}">
                <p14:modId xmlns:p14="http://schemas.microsoft.com/office/powerpoint/2010/main" val="4199550729"/>
              </p:ext>
            </p:extLst>
          </p:nvPr>
        </p:nvGraphicFramePr>
        <p:xfrm>
          <a:off x="1709271" y="621031"/>
          <a:ext cx="888701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353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2E3912C-24D8-4A4F-B551-379D11282FC9}"/>
                                            </p:graphicEl>
                                          </p:spTgt>
                                        </p:tgtEl>
                                        <p:attrNameLst>
                                          <p:attrName>style.visibility</p:attrName>
                                        </p:attrNameLst>
                                      </p:cBhvr>
                                      <p:to>
                                        <p:strVal val="visible"/>
                                      </p:to>
                                    </p:set>
                                    <p:animEffect transition="in" filter="fade">
                                      <p:cBhvr>
                                        <p:cTn id="7" dur="500"/>
                                        <p:tgtEl>
                                          <p:spTgt spid="2">
                                            <p:graphicEl>
                                              <a:dgm id="{02E3912C-24D8-4A4F-B551-379D11282F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F4EABC-B8FC-46E5-BE15-908AC3E57315}"/>
                                            </p:graphicEl>
                                          </p:spTgt>
                                        </p:tgtEl>
                                        <p:attrNameLst>
                                          <p:attrName>style.visibility</p:attrName>
                                        </p:attrNameLst>
                                      </p:cBhvr>
                                      <p:to>
                                        <p:strVal val="visible"/>
                                      </p:to>
                                    </p:set>
                                    <p:animEffect transition="in" filter="fade">
                                      <p:cBhvr>
                                        <p:cTn id="12" dur="500"/>
                                        <p:tgtEl>
                                          <p:spTgt spid="2">
                                            <p:graphicEl>
                                              <a:dgm id="{B4F4EABC-B8FC-46E5-BE15-908AC3E5731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1C9C4A5-8B65-4712-9EF8-311E9D064252}"/>
                                            </p:graphicEl>
                                          </p:spTgt>
                                        </p:tgtEl>
                                        <p:attrNameLst>
                                          <p:attrName>style.visibility</p:attrName>
                                        </p:attrNameLst>
                                      </p:cBhvr>
                                      <p:to>
                                        <p:strVal val="visible"/>
                                      </p:to>
                                    </p:set>
                                    <p:animEffect transition="in" filter="fade">
                                      <p:cBhvr>
                                        <p:cTn id="17" dur="500"/>
                                        <p:tgtEl>
                                          <p:spTgt spid="2">
                                            <p:graphicEl>
                                              <a:dgm id="{11C9C4A5-8B65-4712-9EF8-311E9D06425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71FF939-D9D6-4955-81E3-875E414670E6}"/>
                                            </p:graphicEl>
                                          </p:spTgt>
                                        </p:tgtEl>
                                        <p:attrNameLst>
                                          <p:attrName>style.visibility</p:attrName>
                                        </p:attrNameLst>
                                      </p:cBhvr>
                                      <p:to>
                                        <p:strVal val="visible"/>
                                      </p:to>
                                    </p:set>
                                    <p:animEffect transition="in" filter="fade">
                                      <p:cBhvr>
                                        <p:cTn id="22" dur="500"/>
                                        <p:tgtEl>
                                          <p:spTgt spid="2">
                                            <p:graphicEl>
                                              <a:dgm id="{071FF939-D9D6-4955-81E3-875E414670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433715" y="1322525"/>
            <a:ext cx="4602879" cy="3755461"/>
          </a:xfrm>
          <a:prstGeom prst="rect">
            <a:avLst/>
          </a:prstGeom>
          <a:ln>
            <a:solidFill>
              <a:schemeClr val="tx1"/>
            </a:solidFill>
          </a:ln>
        </p:spPr>
      </p:pic>
      <p:sp>
        <p:nvSpPr>
          <p:cNvPr id="5" name="TextBox 4"/>
          <p:cNvSpPr txBox="1"/>
          <p:nvPr/>
        </p:nvSpPr>
        <p:spPr>
          <a:xfrm>
            <a:off x="1348025" y="5286305"/>
            <a:ext cx="3633143" cy="523220"/>
          </a:xfrm>
          <a:custGeom>
            <a:avLst/>
            <a:gdLst>
              <a:gd name="connsiteX0" fmla="*/ 0 w 3633143"/>
              <a:gd name="connsiteY0" fmla="*/ 0 h 523220"/>
              <a:gd name="connsiteX1" fmla="*/ 410026 w 3633143"/>
              <a:gd name="connsiteY1" fmla="*/ 0 h 523220"/>
              <a:gd name="connsiteX2" fmla="*/ 1001709 w 3633143"/>
              <a:gd name="connsiteY2" fmla="*/ 0 h 523220"/>
              <a:gd name="connsiteX3" fmla="*/ 1411736 w 3633143"/>
              <a:gd name="connsiteY3" fmla="*/ 0 h 523220"/>
              <a:gd name="connsiteX4" fmla="*/ 1930756 w 3633143"/>
              <a:gd name="connsiteY4" fmla="*/ 0 h 523220"/>
              <a:gd name="connsiteX5" fmla="*/ 2449776 w 3633143"/>
              <a:gd name="connsiteY5" fmla="*/ 0 h 523220"/>
              <a:gd name="connsiteX6" fmla="*/ 2932465 w 3633143"/>
              <a:gd name="connsiteY6" fmla="*/ 0 h 523220"/>
              <a:gd name="connsiteX7" fmla="*/ 3633143 w 3633143"/>
              <a:gd name="connsiteY7" fmla="*/ 0 h 523220"/>
              <a:gd name="connsiteX8" fmla="*/ 3633143 w 3633143"/>
              <a:gd name="connsiteY8" fmla="*/ 523220 h 523220"/>
              <a:gd name="connsiteX9" fmla="*/ 3077791 w 3633143"/>
              <a:gd name="connsiteY9" fmla="*/ 523220 h 523220"/>
              <a:gd name="connsiteX10" fmla="*/ 2522439 w 3633143"/>
              <a:gd name="connsiteY10" fmla="*/ 523220 h 523220"/>
              <a:gd name="connsiteX11" fmla="*/ 1967087 w 3633143"/>
              <a:gd name="connsiteY11" fmla="*/ 523220 h 523220"/>
              <a:gd name="connsiteX12" fmla="*/ 1448067 w 3633143"/>
              <a:gd name="connsiteY12" fmla="*/ 523220 h 523220"/>
              <a:gd name="connsiteX13" fmla="*/ 856384 w 3633143"/>
              <a:gd name="connsiteY13" fmla="*/ 523220 h 523220"/>
              <a:gd name="connsiteX14" fmla="*/ 0 w 3633143"/>
              <a:gd name="connsiteY14" fmla="*/ 523220 h 523220"/>
              <a:gd name="connsiteX15" fmla="*/ 0 w 3633143"/>
              <a:gd name="connsiteY15"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633143" h="523220" fill="none" extrusionOk="0">
                <a:moveTo>
                  <a:pt x="0" y="0"/>
                </a:moveTo>
                <a:cubicBezTo>
                  <a:pt x="147237" y="-2362"/>
                  <a:pt x="235663" y="42954"/>
                  <a:pt x="410026" y="0"/>
                </a:cubicBezTo>
                <a:cubicBezTo>
                  <a:pt x="584389" y="-42954"/>
                  <a:pt x="824949" y="67410"/>
                  <a:pt x="1001709" y="0"/>
                </a:cubicBezTo>
                <a:cubicBezTo>
                  <a:pt x="1178469" y="-67410"/>
                  <a:pt x="1292841" y="15459"/>
                  <a:pt x="1411736" y="0"/>
                </a:cubicBezTo>
                <a:cubicBezTo>
                  <a:pt x="1530631" y="-15459"/>
                  <a:pt x="1739657" y="55901"/>
                  <a:pt x="1930756" y="0"/>
                </a:cubicBezTo>
                <a:cubicBezTo>
                  <a:pt x="2121855" y="-55901"/>
                  <a:pt x="2271107" y="48942"/>
                  <a:pt x="2449776" y="0"/>
                </a:cubicBezTo>
                <a:cubicBezTo>
                  <a:pt x="2628445" y="-48942"/>
                  <a:pt x="2790855" y="6760"/>
                  <a:pt x="2932465" y="0"/>
                </a:cubicBezTo>
                <a:cubicBezTo>
                  <a:pt x="3074075" y="-6760"/>
                  <a:pt x="3332213" y="14107"/>
                  <a:pt x="3633143" y="0"/>
                </a:cubicBezTo>
                <a:cubicBezTo>
                  <a:pt x="3671696" y="126078"/>
                  <a:pt x="3610327" y="378586"/>
                  <a:pt x="3633143" y="523220"/>
                </a:cubicBezTo>
                <a:cubicBezTo>
                  <a:pt x="3472624" y="585926"/>
                  <a:pt x="3249092" y="487316"/>
                  <a:pt x="3077791" y="523220"/>
                </a:cubicBezTo>
                <a:cubicBezTo>
                  <a:pt x="2906490" y="559124"/>
                  <a:pt x="2663883" y="511841"/>
                  <a:pt x="2522439" y="523220"/>
                </a:cubicBezTo>
                <a:cubicBezTo>
                  <a:pt x="2380995" y="534599"/>
                  <a:pt x="2141500" y="470216"/>
                  <a:pt x="1967087" y="523220"/>
                </a:cubicBezTo>
                <a:cubicBezTo>
                  <a:pt x="1792674" y="576224"/>
                  <a:pt x="1593570" y="493485"/>
                  <a:pt x="1448067" y="523220"/>
                </a:cubicBezTo>
                <a:cubicBezTo>
                  <a:pt x="1302564" y="552955"/>
                  <a:pt x="1015607" y="505414"/>
                  <a:pt x="856384" y="523220"/>
                </a:cubicBezTo>
                <a:cubicBezTo>
                  <a:pt x="697161" y="541026"/>
                  <a:pt x="304543" y="484361"/>
                  <a:pt x="0" y="523220"/>
                </a:cubicBezTo>
                <a:cubicBezTo>
                  <a:pt x="-45515" y="378961"/>
                  <a:pt x="45920" y="114241"/>
                  <a:pt x="0" y="0"/>
                </a:cubicBezTo>
                <a:close/>
              </a:path>
              <a:path w="3633143" h="523220" stroke="0" extrusionOk="0">
                <a:moveTo>
                  <a:pt x="0" y="0"/>
                </a:moveTo>
                <a:cubicBezTo>
                  <a:pt x="228931" y="-43512"/>
                  <a:pt x="346577" y="44383"/>
                  <a:pt x="591683" y="0"/>
                </a:cubicBezTo>
                <a:cubicBezTo>
                  <a:pt x="836789" y="-44383"/>
                  <a:pt x="955542" y="6289"/>
                  <a:pt x="1110704" y="0"/>
                </a:cubicBezTo>
                <a:cubicBezTo>
                  <a:pt x="1265866" y="-6289"/>
                  <a:pt x="1435153" y="38560"/>
                  <a:pt x="1557061" y="0"/>
                </a:cubicBezTo>
                <a:cubicBezTo>
                  <a:pt x="1678969" y="-38560"/>
                  <a:pt x="1885708" y="20968"/>
                  <a:pt x="2039750" y="0"/>
                </a:cubicBezTo>
                <a:cubicBezTo>
                  <a:pt x="2193792" y="-20968"/>
                  <a:pt x="2375255" y="58789"/>
                  <a:pt x="2595102" y="0"/>
                </a:cubicBezTo>
                <a:cubicBezTo>
                  <a:pt x="2814949" y="-58789"/>
                  <a:pt x="2950617" y="9532"/>
                  <a:pt x="3041460" y="0"/>
                </a:cubicBezTo>
                <a:cubicBezTo>
                  <a:pt x="3132303" y="-9532"/>
                  <a:pt x="3395303" y="19982"/>
                  <a:pt x="3633143" y="0"/>
                </a:cubicBezTo>
                <a:cubicBezTo>
                  <a:pt x="3657225" y="215861"/>
                  <a:pt x="3624035" y="350860"/>
                  <a:pt x="3633143" y="523220"/>
                </a:cubicBezTo>
                <a:cubicBezTo>
                  <a:pt x="3383116" y="573778"/>
                  <a:pt x="3227610" y="511726"/>
                  <a:pt x="3077791" y="523220"/>
                </a:cubicBezTo>
                <a:cubicBezTo>
                  <a:pt x="2927972" y="534714"/>
                  <a:pt x="2807132" y="522858"/>
                  <a:pt x="2558771" y="523220"/>
                </a:cubicBezTo>
                <a:cubicBezTo>
                  <a:pt x="2310410" y="523582"/>
                  <a:pt x="2308481" y="487485"/>
                  <a:pt x="2112413" y="523220"/>
                </a:cubicBezTo>
                <a:cubicBezTo>
                  <a:pt x="1916345" y="558955"/>
                  <a:pt x="1850959" y="497493"/>
                  <a:pt x="1702387" y="523220"/>
                </a:cubicBezTo>
                <a:cubicBezTo>
                  <a:pt x="1553815" y="548947"/>
                  <a:pt x="1427839" y="516770"/>
                  <a:pt x="1256029" y="523220"/>
                </a:cubicBezTo>
                <a:cubicBezTo>
                  <a:pt x="1084219" y="529670"/>
                  <a:pt x="976872" y="469914"/>
                  <a:pt x="773340" y="523220"/>
                </a:cubicBezTo>
                <a:cubicBezTo>
                  <a:pt x="569808" y="576526"/>
                  <a:pt x="313485" y="477876"/>
                  <a:pt x="0" y="523220"/>
                </a:cubicBezTo>
                <a:cubicBezTo>
                  <a:pt x="-25146" y="401759"/>
                  <a:pt x="55724" y="251562"/>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2739047165">
                  <a:prstGeom prst="rect">
                    <a:avLst/>
                  </a:prstGeom>
                  <ask:type>
                    <ask:lineSketchScribble/>
                  </ask:type>
                </ask:lineSketchStyleProps>
              </a:ext>
            </a:extLst>
          </a:ln>
        </p:spPr>
        <p:txBody>
          <a:bodyPr wrap="square" rtlCol="0">
            <a:spAutoFit/>
          </a:bodyPr>
          <a:lstStyle/>
          <a:p>
            <a:pPr algn="ctr"/>
            <a:r>
              <a:rPr lang="en-GB" sz="2800" dirty="0"/>
              <a:t>Screens</a:t>
            </a:r>
          </a:p>
        </p:txBody>
      </p:sp>
      <p:sp>
        <p:nvSpPr>
          <p:cNvPr id="7" name="TextBox 6"/>
          <p:cNvSpPr txBox="1"/>
          <p:nvPr/>
        </p:nvSpPr>
        <p:spPr>
          <a:xfrm>
            <a:off x="6433715" y="5286305"/>
            <a:ext cx="4602879" cy="523220"/>
          </a:xfrm>
          <a:custGeom>
            <a:avLst/>
            <a:gdLst>
              <a:gd name="connsiteX0" fmla="*/ 0 w 4602879"/>
              <a:gd name="connsiteY0" fmla="*/ 0 h 523220"/>
              <a:gd name="connsiteX1" fmla="*/ 437274 w 4602879"/>
              <a:gd name="connsiteY1" fmla="*/ 0 h 523220"/>
              <a:gd name="connsiteX2" fmla="*/ 1104691 w 4602879"/>
              <a:gd name="connsiteY2" fmla="*/ 0 h 523220"/>
              <a:gd name="connsiteX3" fmla="*/ 1541964 w 4602879"/>
              <a:gd name="connsiteY3" fmla="*/ 0 h 523220"/>
              <a:gd name="connsiteX4" fmla="*/ 2117324 w 4602879"/>
              <a:gd name="connsiteY4" fmla="*/ 0 h 523220"/>
              <a:gd name="connsiteX5" fmla="*/ 2738713 w 4602879"/>
              <a:gd name="connsiteY5" fmla="*/ 0 h 523220"/>
              <a:gd name="connsiteX6" fmla="*/ 3360102 w 4602879"/>
              <a:gd name="connsiteY6" fmla="*/ 0 h 523220"/>
              <a:gd name="connsiteX7" fmla="*/ 3981490 w 4602879"/>
              <a:gd name="connsiteY7" fmla="*/ 0 h 523220"/>
              <a:gd name="connsiteX8" fmla="*/ 4602879 w 4602879"/>
              <a:gd name="connsiteY8" fmla="*/ 0 h 523220"/>
              <a:gd name="connsiteX9" fmla="*/ 4602879 w 4602879"/>
              <a:gd name="connsiteY9" fmla="*/ 523220 h 523220"/>
              <a:gd name="connsiteX10" fmla="*/ 3981490 w 4602879"/>
              <a:gd name="connsiteY10" fmla="*/ 523220 h 523220"/>
              <a:gd name="connsiteX11" fmla="*/ 3544217 w 4602879"/>
              <a:gd name="connsiteY11" fmla="*/ 523220 h 523220"/>
              <a:gd name="connsiteX12" fmla="*/ 3060915 w 4602879"/>
              <a:gd name="connsiteY12" fmla="*/ 523220 h 523220"/>
              <a:gd name="connsiteX13" fmla="*/ 2439526 w 4602879"/>
              <a:gd name="connsiteY13" fmla="*/ 523220 h 523220"/>
              <a:gd name="connsiteX14" fmla="*/ 1772108 w 4602879"/>
              <a:gd name="connsiteY14" fmla="*/ 523220 h 523220"/>
              <a:gd name="connsiteX15" fmla="*/ 1242777 w 4602879"/>
              <a:gd name="connsiteY15" fmla="*/ 523220 h 523220"/>
              <a:gd name="connsiteX16" fmla="*/ 759475 w 4602879"/>
              <a:gd name="connsiteY16" fmla="*/ 523220 h 523220"/>
              <a:gd name="connsiteX17" fmla="*/ 0 w 4602879"/>
              <a:gd name="connsiteY17" fmla="*/ 523220 h 523220"/>
              <a:gd name="connsiteX18" fmla="*/ 0 w 4602879"/>
              <a:gd name="connsiteY18"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02879" h="523220" fill="none" extrusionOk="0">
                <a:moveTo>
                  <a:pt x="0" y="0"/>
                </a:moveTo>
                <a:cubicBezTo>
                  <a:pt x="204823" y="-26709"/>
                  <a:pt x="296801" y="46240"/>
                  <a:pt x="437274" y="0"/>
                </a:cubicBezTo>
                <a:cubicBezTo>
                  <a:pt x="577747" y="-46240"/>
                  <a:pt x="783247" y="65791"/>
                  <a:pt x="1104691" y="0"/>
                </a:cubicBezTo>
                <a:cubicBezTo>
                  <a:pt x="1426135" y="-65791"/>
                  <a:pt x="1450976" y="23529"/>
                  <a:pt x="1541964" y="0"/>
                </a:cubicBezTo>
                <a:cubicBezTo>
                  <a:pt x="1632952" y="-23529"/>
                  <a:pt x="1941365" y="49941"/>
                  <a:pt x="2117324" y="0"/>
                </a:cubicBezTo>
                <a:cubicBezTo>
                  <a:pt x="2293283" y="-49941"/>
                  <a:pt x="2541338" y="11855"/>
                  <a:pt x="2738713" y="0"/>
                </a:cubicBezTo>
                <a:cubicBezTo>
                  <a:pt x="2936088" y="-11855"/>
                  <a:pt x="3176115" y="41052"/>
                  <a:pt x="3360102" y="0"/>
                </a:cubicBezTo>
                <a:cubicBezTo>
                  <a:pt x="3544089" y="-41052"/>
                  <a:pt x="3749499" y="21533"/>
                  <a:pt x="3981490" y="0"/>
                </a:cubicBezTo>
                <a:cubicBezTo>
                  <a:pt x="4213481" y="-21533"/>
                  <a:pt x="4436335" y="69524"/>
                  <a:pt x="4602879" y="0"/>
                </a:cubicBezTo>
                <a:cubicBezTo>
                  <a:pt x="4651549" y="195154"/>
                  <a:pt x="4593143" y="303688"/>
                  <a:pt x="4602879" y="523220"/>
                </a:cubicBezTo>
                <a:cubicBezTo>
                  <a:pt x="4408136" y="533160"/>
                  <a:pt x="4208586" y="472562"/>
                  <a:pt x="3981490" y="523220"/>
                </a:cubicBezTo>
                <a:cubicBezTo>
                  <a:pt x="3754394" y="573878"/>
                  <a:pt x="3658752" y="491662"/>
                  <a:pt x="3544217" y="523220"/>
                </a:cubicBezTo>
                <a:cubicBezTo>
                  <a:pt x="3429682" y="554778"/>
                  <a:pt x="3241543" y="494392"/>
                  <a:pt x="3060915" y="523220"/>
                </a:cubicBezTo>
                <a:cubicBezTo>
                  <a:pt x="2880287" y="552048"/>
                  <a:pt x="2629365" y="498776"/>
                  <a:pt x="2439526" y="523220"/>
                </a:cubicBezTo>
                <a:cubicBezTo>
                  <a:pt x="2249687" y="547664"/>
                  <a:pt x="2034178" y="476783"/>
                  <a:pt x="1772108" y="523220"/>
                </a:cubicBezTo>
                <a:cubicBezTo>
                  <a:pt x="1510038" y="569657"/>
                  <a:pt x="1474376" y="492056"/>
                  <a:pt x="1242777" y="523220"/>
                </a:cubicBezTo>
                <a:cubicBezTo>
                  <a:pt x="1011178" y="554384"/>
                  <a:pt x="900356" y="469386"/>
                  <a:pt x="759475" y="523220"/>
                </a:cubicBezTo>
                <a:cubicBezTo>
                  <a:pt x="618594" y="577054"/>
                  <a:pt x="370628" y="448046"/>
                  <a:pt x="0" y="523220"/>
                </a:cubicBezTo>
                <a:cubicBezTo>
                  <a:pt x="-21877" y="328282"/>
                  <a:pt x="30064" y="222329"/>
                  <a:pt x="0" y="0"/>
                </a:cubicBezTo>
                <a:close/>
              </a:path>
              <a:path w="4602879" h="523220" stroke="0" extrusionOk="0">
                <a:moveTo>
                  <a:pt x="0" y="0"/>
                </a:moveTo>
                <a:cubicBezTo>
                  <a:pt x="285752" y="-49877"/>
                  <a:pt x="401993" y="22074"/>
                  <a:pt x="575360" y="0"/>
                </a:cubicBezTo>
                <a:cubicBezTo>
                  <a:pt x="748727" y="-22074"/>
                  <a:pt x="919883" y="36586"/>
                  <a:pt x="1104691" y="0"/>
                </a:cubicBezTo>
                <a:cubicBezTo>
                  <a:pt x="1289499" y="-36586"/>
                  <a:pt x="1389321" y="32296"/>
                  <a:pt x="1587993" y="0"/>
                </a:cubicBezTo>
                <a:cubicBezTo>
                  <a:pt x="1786665" y="-32296"/>
                  <a:pt x="2072156" y="68228"/>
                  <a:pt x="2255411" y="0"/>
                </a:cubicBezTo>
                <a:cubicBezTo>
                  <a:pt x="2438666" y="-68228"/>
                  <a:pt x="2652286" y="63702"/>
                  <a:pt x="2922828" y="0"/>
                </a:cubicBezTo>
                <a:cubicBezTo>
                  <a:pt x="3193370" y="-63702"/>
                  <a:pt x="3320952" y="53184"/>
                  <a:pt x="3590246" y="0"/>
                </a:cubicBezTo>
                <a:cubicBezTo>
                  <a:pt x="3859540" y="-53184"/>
                  <a:pt x="3915072" y="50317"/>
                  <a:pt x="4027519" y="0"/>
                </a:cubicBezTo>
                <a:cubicBezTo>
                  <a:pt x="4139966" y="-50317"/>
                  <a:pt x="4394660" y="44516"/>
                  <a:pt x="4602879" y="0"/>
                </a:cubicBezTo>
                <a:cubicBezTo>
                  <a:pt x="4626078" y="175293"/>
                  <a:pt x="4544709" y="267355"/>
                  <a:pt x="4602879" y="523220"/>
                </a:cubicBezTo>
                <a:cubicBezTo>
                  <a:pt x="4383902" y="540621"/>
                  <a:pt x="4281162" y="498078"/>
                  <a:pt x="4119577" y="523220"/>
                </a:cubicBezTo>
                <a:cubicBezTo>
                  <a:pt x="3957992" y="548362"/>
                  <a:pt x="3853977" y="518605"/>
                  <a:pt x="3636274" y="523220"/>
                </a:cubicBezTo>
                <a:cubicBezTo>
                  <a:pt x="3418571" y="527835"/>
                  <a:pt x="3301348" y="484321"/>
                  <a:pt x="3106943" y="523220"/>
                </a:cubicBezTo>
                <a:cubicBezTo>
                  <a:pt x="2912538" y="562119"/>
                  <a:pt x="2845657" y="498539"/>
                  <a:pt x="2669670" y="523220"/>
                </a:cubicBezTo>
                <a:cubicBezTo>
                  <a:pt x="2493683" y="547901"/>
                  <a:pt x="2361076" y="502732"/>
                  <a:pt x="2094310" y="523220"/>
                </a:cubicBezTo>
                <a:cubicBezTo>
                  <a:pt x="1827544" y="543708"/>
                  <a:pt x="1760261" y="486343"/>
                  <a:pt x="1426892" y="523220"/>
                </a:cubicBezTo>
                <a:cubicBezTo>
                  <a:pt x="1093523" y="560097"/>
                  <a:pt x="1016755" y="498205"/>
                  <a:pt x="851533" y="523220"/>
                </a:cubicBezTo>
                <a:cubicBezTo>
                  <a:pt x="686311" y="548235"/>
                  <a:pt x="318819" y="493378"/>
                  <a:pt x="0" y="523220"/>
                </a:cubicBezTo>
                <a:cubicBezTo>
                  <a:pt x="-5552" y="396158"/>
                  <a:pt x="1209" y="258531"/>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522911015">
                  <a:prstGeom prst="rect">
                    <a:avLst/>
                  </a:prstGeom>
                  <ask:type>
                    <ask:lineSketchScribble/>
                  </ask:type>
                </ask:lineSketchStyleProps>
              </a:ext>
            </a:extLst>
          </a:ln>
        </p:spPr>
        <p:txBody>
          <a:bodyPr wrap="square" rtlCol="0">
            <a:spAutoFit/>
          </a:bodyPr>
          <a:lstStyle/>
          <a:p>
            <a:pPr algn="ctr"/>
            <a:r>
              <a:rPr lang="en-GB" sz="2800" dirty="0"/>
              <a:t>Giving evidence via live link</a:t>
            </a:r>
          </a:p>
        </p:txBody>
      </p:sp>
      <p:sp>
        <p:nvSpPr>
          <p:cNvPr id="8" name="TextBox 7"/>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Special Measures: What are they?</a:t>
            </a:r>
          </a:p>
        </p:txBody>
      </p:sp>
      <p:pic>
        <p:nvPicPr>
          <p:cNvPr id="2" name="Picture 1"/>
          <p:cNvPicPr>
            <a:picLocks noChangeAspect="1"/>
          </p:cNvPicPr>
          <p:nvPr/>
        </p:nvPicPr>
        <p:blipFill>
          <a:blip r:embed="rId4"/>
          <a:stretch>
            <a:fillRect/>
          </a:stretch>
        </p:blipFill>
        <p:spPr>
          <a:xfrm>
            <a:off x="973386" y="1310085"/>
            <a:ext cx="4382422" cy="3730580"/>
          </a:xfrm>
          <a:prstGeom prst="rect">
            <a:avLst/>
          </a:prstGeom>
        </p:spPr>
      </p:pic>
    </p:spTree>
    <p:extLst>
      <p:ext uri="{BB962C8B-B14F-4D97-AF65-F5344CB8AC3E}">
        <p14:creationId xmlns:p14="http://schemas.microsoft.com/office/powerpoint/2010/main" val="19683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349862" y="1644138"/>
            <a:ext cx="3865199" cy="3218967"/>
          </a:xfrm>
          <a:prstGeom prst="rect">
            <a:avLst/>
          </a:prstGeom>
          <a:ln>
            <a:solidFill>
              <a:schemeClr val="tx1"/>
            </a:solidFill>
          </a:ln>
        </p:spPr>
      </p:pic>
      <p:pic>
        <p:nvPicPr>
          <p:cNvPr id="5" name="Picture 4"/>
          <p:cNvPicPr>
            <a:picLocks noChangeAspect="1"/>
          </p:cNvPicPr>
          <p:nvPr/>
        </p:nvPicPr>
        <p:blipFill>
          <a:blip r:embed="rId4"/>
          <a:stretch>
            <a:fillRect/>
          </a:stretch>
        </p:blipFill>
        <p:spPr>
          <a:xfrm>
            <a:off x="6883154" y="1619752"/>
            <a:ext cx="3865199" cy="3243353"/>
          </a:xfrm>
          <a:prstGeom prst="rect">
            <a:avLst/>
          </a:prstGeom>
          <a:ln>
            <a:solidFill>
              <a:schemeClr val="tx1"/>
            </a:solidFill>
          </a:ln>
        </p:spPr>
      </p:pic>
      <p:sp>
        <p:nvSpPr>
          <p:cNvPr id="6" name="TextBox 5"/>
          <p:cNvSpPr txBox="1"/>
          <p:nvPr/>
        </p:nvSpPr>
        <p:spPr>
          <a:xfrm>
            <a:off x="1142318" y="5167700"/>
            <a:ext cx="4072743" cy="523220"/>
          </a:xfrm>
          <a:custGeom>
            <a:avLst/>
            <a:gdLst>
              <a:gd name="connsiteX0" fmla="*/ 0 w 4072743"/>
              <a:gd name="connsiteY0" fmla="*/ 0 h 523220"/>
              <a:gd name="connsiteX1" fmla="*/ 541093 w 4072743"/>
              <a:gd name="connsiteY1" fmla="*/ 0 h 523220"/>
              <a:gd name="connsiteX2" fmla="*/ 1041459 w 4072743"/>
              <a:gd name="connsiteY2" fmla="*/ 0 h 523220"/>
              <a:gd name="connsiteX3" fmla="*/ 1582552 w 4072743"/>
              <a:gd name="connsiteY3" fmla="*/ 0 h 523220"/>
              <a:gd name="connsiteX4" fmla="*/ 2123645 w 4072743"/>
              <a:gd name="connsiteY4" fmla="*/ 0 h 523220"/>
              <a:gd name="connsiteX5" fmla="*/ 2583283 w 4072743"/>
              <a:gd name="connsiteY5" fmla="*/ 0 h 523220"/>
              <a:gd name="connsiteX6" fmla="*/ 3042921 w 4072743"/>
              <a:gd name="connsiteY6" fmla="*/ 0 h 523220"/>
              <a:gd name="connsiteX7" fmla="*/ 4072743 w 4072743"/>
              <a:gd name="connsiteY7" fmla="*/ 0 h 523220"/>
              <a:gd name="connsiteX8" fmla="*/ 4072743 w 4072743"/>
              <a:gd name="connsiteY8" fmla="*/ 523220 h 523220"/>
              <a:gd name="connsiteX9" fmla="*/ 3490923 w 4072743"/>
              <a:gd name="connsiteY9" fmla="*/ 523220 h 523220"/>
              <a:gd name="connsiteX10" fmla="*/ 2868375 w 4072743"/>
              <a:gd name="connsiteY10" fmla="*/ 523220 h 523220"/>
              <a:gd name="connsiteX11" fmla="*/ 2286554 w 4072743"/>
              <a:gd name="connsiteY11" fmla="*/ 523220 h 523220"/>
              <a:gd name="connsiteX12" fmla="*/ 1826916 w 4072743"/>
              <a:gd name="connsiteY12" fmla="*/ 523220 h 523220"/>
              <a:gd name="connsiteX13" fmla="*/ 1285823 w 4072743"/>
              <a:gd name="connsiteY13" fmla="*/ 523220 h 523220"/>
              <a:gd name="connsiteX14" fmla="*/ 704003 w 4072743"/>
              <a:gd name="connsiteY14" fmla="*/ 523220 h 523220"/>
              <a:gd name="connsiteX15" fmla="*/ 0 w 4072743"/>
              <a:gd name="connsiteY15" fmla="*/ 523220 h 523220"/>
              <a:gd name="connsiteX16" fmla="*/ 0 w 4072743"/>
              <a:gd name="connsiteY16"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72743" h="523220" fill="none" extrusionOk="0">
                <a:moveTo>
                  <a:pt x="0" y="0"/>
                </a:moveTo>
                <a:cubicBezTo>
                  <a:pt x="175706" y="-56961"/>
                  <a:pt x="401547" y="30989"/>
                  <a:pt x="541093" y="0"/>
                </a:cubicBezTo>
                <a:cubicBezTo>
                  <a:pt x="680639" y="-30989"/>
                  <a:pt x="885375" y="50324"/>
                  <a:pt x="1041459" y="0"/>
                </a:cubicBezTo>
                <a:cubicBezTo>
                  <a:pt x="1197543" y="-50324"/>
                  <a:pt x="1358516" y="20817"/>
                  <a:pt x="1582552" y="0"/>
                </a:cubicBezTo>
                <a:cubicBezTo>
                  <a:pt x="1806588" y="-20817"/>
                  <a:pt x="1965669" y="41073"/>
                  <a:pt x="2123645" y="0"/>
                </a:cubicBezTo>
                <a:cubicBezTo>
                  <a:pt x="2281621" y="-41073"/>
                  <a:pt x="2418365" y="6754"/>
                  <a:pt x="2583283" y="0"/>
                </a:cubicBezTo>
                <a:cubicBezTo>
                  <a:pt x="2748201" y="-6754"/>
                  <a:pt x="2827013" y="12654"/>
                  <a:pt x="3042921" y="0"/>
                </a:cubicBezTo>
                <a:cubicBezTo>
                  <a:pt x="3258829" y="-12654"/>
                  <a:pt x="3612837" y="103505"/>
                  <a:pt x="4072743" y="0"/>
                </a:cubicBezTo>
                <a:cubicBezTo>
                  <a:pt x="4117750" y="184338"/>
                  <a:pt x="4035312" y="265133"/>
                  <a:pt x="4072743" y="523220"/>
                </a:cubicBezTo>
                <a:cubicBezTo>
                  <a:pt x="3784431" y="570513"/>
                  <a:pt x="3655689" y="456635"/>
                  <a:pt x="3490923" y="523220"/>
                </a:cubicBezTo>
                <a:cubicBezTo>
                  <a:pt x="3326157" y="589805"/>
                  <a:pt x="3073233" y="482195"/>
                  <a:pt x="2868375" y="523220"/>
                </a:cubicBezTo>
                <a:cubicBezTo>
                  <a:pt x="2663517" y="564245"/>
                  <a:pt x="2497491" y="513974"/>
                  <a:pt x="2286554" y="523220"/>
                </a:cubicBezTo>
                <a:cubicBezTo>
                  <a:pt x="2075617" y="532466"/>
                  <a:pt x="1946089" y="482670"/>
                  <a:pt x="1826916" y="523220"/>
                </a:cubicBezTo>
                <a:cubicBezTo>
                  <a:pt x="1707743" y="563770"/>
                  <a:pt x="1473118" y="485526"/>
                  <a:pt x="1285823" y="523220"/>
                </a:cubicBezTo>
                <a:cubicBezTo>
                  <a:pt x="1098528" y="560914"/>
                  <a:pt x="952893" y="467934"/>
                  <a:pt x="704003" y="523220"/>
                </a:cubicBezTo>
                <a:cubicBezTo>
                  <a:pt x="455113" y="578506"/>
                  <a:pt x="269663" y="510636"/>
                  <a:pt x="0" y="523220"/>
                </a:cubicBezTo>
                <a:cubicBezTo>
                  <a:pt x="-41490" y="336534"/>
                  <a:pt x="12341" y="178491"/>
                  <a:pt x="0" y="0"/>
                </a:cubicBezTo>
                <a:close/>
              </a:path>
              <a:path w="4072743" h="523220" stroke="0" extrusionOk="0">
                <a:moveTo>
                  <a:pt x="0" y="0"/>
                </a:moveTo>
                <a:cubicBezTo>
                  <a:pt x="222402" y="-59294"/>
                  <a:pt x="394183" y="32210"/>
                  <a:pt x="581820" y="0"/>
                </a:cubicBezTo>
                <a:cubicBezTo>
                  <a:pt x="769457" y="-32210"/>
                  <a:pt x="907822" y="24028"/>
                  <a:pt x="1122913" y="0"/>
                </a:cubicBezTo>
                <a:cubicBezTo>
                  <a:pt x="1338004" y="-24028"/>
                  <a:pt x="1429911" y="40076"/>
                  <a:pt x="1664006" y="0"/>
                </a:cubicBezTo>
                <a:cubicBezTo>
                  <a:pt x="1898101" y="-40076"/>
                  <a:pt x="1965293" y="38548"/>
                  <a:pt x="2123645" y="0"/>
                </a:cubicBezTo>
                <a:cubicBezTo>
                  <a:pt x="2281997" y="-38548"/>
                  <a:pt x="2476417" y="3090"/>
                  <a:pt x="2624010" y="0"/>
                </a:cubicBezTo>
                <a:cubicBezTo>
                  <a:pt x="2771604" y="-3090"/>
                  <a:pt x="2939005" y="52379"/>
                  <a:pt x="3083648" y="0"/>
                </a:cubicBezTo>
                <a:cubicBezTo>
                  <a:pt x="3228291" y="-52379"/>
                  <a:pt x="3584268" y="84903"/>
                  <a:pt x="4072743" y="0"/>
                </a:cubicBezTo>
                <a:cubicBezTo>
                  <a:pt x="4096007" y="155532"/>
                  <a:pt x="4068923" y="267420"/>
                  <a:pt x="4072743" y="523220"/>
                </a:cubicBezTo>
                <a:cubicBezTo>
                  <a:pt x="3831770" y="577660"/>
                  <a:pt x="3739888" y="509565"/>
                  <a:pt x="3490923" y="523220"/>
                </a:cubicBezTo>
                <a:cubicBezTo>
                  <a:pt x="3241958" y="536875"/>
                  <a:pt x="3095360" y="516106"/>
                  <a:pt x="2868375" y="523220"/>
                </a:cubicBezTo>
                <a:cubicBezTo>
                  <a:pt x="2641390" y="530334"/>
                  <a:pt x="2355494" y="447462"/>
                  <a:pt x="2205099" y="523220"/>
                </a:cubicBezTo>
                <a:cubicBezTo>
                  <a:pt x="2054704" y="598978"/>
                  <a:pt x="1868584" y="507113"/>
                  <a:pt x="1582552" y="523220"/>
                </a:cubicBezTo>
                <a:cubicBezTo>
                  <a:pt x="1296520" y="539327"/>
                  <a:pt x="1212064" y="504417"/>
                  <a:pt x="1082186" y="523220"/>
                </a:cubicBezTo>
                <a:cubicBezTo>
                  <a:pt x="952308" y="542023"/>
                  <a:pt x="782313" y="489654"/>
                  <a:pt x="622548" y="523220"/>
                </a:cubicBezTo>
                <a:cubicBezTo>
                  <a:pt x="462783" y="556786"/>
                  <a:pt x="187669" y="485528"/>
                  <a:pt x="0" y="523220"/>
                </a:cubicBezTo>
                <a:cubicBezTo>
                  <a:pt x="-60344" y="268513"/>
                  <a:pt x="2184" y="239750"/>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202537007">
                  <a:prstGeom prst="rect">
                    <a:avLst/>
                  </a:prstGeom>
                  <ask:type>
                    <ask:lineSketchScribble/>
                  </ask:type>
                </ask:lineSketchStyleProps>
              </a:ext>
            </a:extLst>
          </a:ln>
        </p:spPr>
        <p:txBody>
          <a:bodyPr wrap="square" rtlCol="0">
            <a:spAutoFit/>
          </a:bodyPr>
          <a:lstStyle/>
          <a:p>
            <a:pPr algn="ctr"/>
            <a:r>
              <a:rPr lang="en-GB" sz="2800" dirty="0"/>
              <a:t>Giving evidence in private</a:t>
            </a:r>
          </a:p>
        </p:txBody>
      </p:sp>
      <p:sp>
        <p:nvSpPr>
          <p:cNvPr id="7" name="TextBox 6"/>
          <p:cNvSpPr txBox="1"/>
          <p:nvPr/>
        </p:nvSpPr>
        <p:spPr>
          <a:xfrm>
            <a:off x="6655982" y="5167700"/>
            <a:ext cx="4380614" cy="523220"/>
          </a:xfrm>
          <a:custGeom>
            <a:avLst/>
            <a:gdLst>
              <a:gd name="connsiteX0" fmla="*/ 0 w 4380614"/>
              <a:gd name="connsiteY0" fmla="*/ 0 h 523220"/>
              <a:gd name="connsiteX1" fmla="*/ 503771 w 4380614"/>
              <a:gd name="connsiteY1" fmla="*/ 0 h 523220"/>
              <a:gd name="connsiteX2" fmla="*/ 1007541 w 4380614"/>
              <a:gd name="connsiteY2" fmla="*/ 0 h 523220"/>
              <a:gd name="connsiteX3" fmla="*/ 1467506 w 4380614"/>
              <a:gd name="connsiteY3" fmla="*/ 0 h 523220"/>
              <a:gd name="connsiteX4" fmla="*/ 1971276 w 4380614"/>
              <a:gd name="connsiteY4" fmla="*/ 0 h 523220"/>
              <a:gd name="connsiteX5" fmla="*/ 2431241 w 4380614"/>
              <a:gd name="connsiteY5" fmla="*/ 0 h 523220"/>
              <a:gd name="connsiteX6" fmla="*/ 2847399 w 4380614"/>
              <a:gd name="connsiteY6" fmla="*/ 0 h 523220"/>
              <a:gd name="connsiteX7" fmla="*/ 3351170 w 4380614"/>
              <a:gd name="connsiteY7" fmla="*/ 0 h 523220"/>
              <a:gd name="connsiteX8" fmla="*/ 4380614 w 4380614"/>
              <a:gd name="connsiteY8" fmla="*/ 0 h 523220"/>
              <a:gd name="connsiteX9" fmla="*/ 4380614 w 4380614"/>
              <a:gd name="connsiteY9" fmla="*/ 523220 h 523220"/>
              <a:gd name="connsiteX10" fmla="*/ 3876843 w 4380614"/>
              <a:gd name="connsiteY10" fmla="*/ 523220 h 523220"/>
              <a:gd name="connsiteX11" fmla="*/ 3329267 w 4380614"/>
              <a:gd name="connsiteY11" fmla="*/ 523220 h 523220"/>
              <a:gd name="connsiteX12" fmla="*/ 2694078 w 4380614"/>
              <a:gd name="connsiteY12" fmla="*/ 523220 h 523220"/>
              <a:gd name="connsiteX13" fmla="*/ 2190307 w 4380614"/>
              <a:gd name="connsiteY13" fmla="*/ 523220 h 523220"/>
              <a:gd name="connsiteX14" fmla="*/ 1598924 w 4380614"/>
              <a:gd name="connsiteY14" fmla="*/ 523220 h 523220"/>
              <a:gd name="connsiteX15" fmla="*/ 1051347 w 4380614"/>
              <a:gd name="connsiteY15" fmla="*/ 523220 h 523220"/>
              <a:gd name="connsiteX16" fmla="*/ 547577 w 4380614"/>
              <a:gd name="connsiteY16" fmla="*/ 523220 h 523220"/>
              <a:gd name="connsiteX17" fmla="*/ 0 w 4380614"/>
              <a:gd name="connsiteY17" fmla="*/ 523220 h 523220"/>
              <a:gd name="connsiteX18" fmla="*/ 0 w 4380614"/>
              <a:gd name="connsiteY18"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80614" h="523220" fill="none" extrusionOk="0">
                <a:moveTo>
                  <a:pt x="0" y="0"/>
                </a:moveTo>
                <a:cubicBezTo>
                  <a:pt x="234946" y="-40765"/>
                  <a:pt x="337274" y="26696"/>
                  <a:pt x="503771" y="0"/>
                </a:cubicBezTo>
                <a:cubicBezTo>
                  <a:pt x="670268" y="-26696"/>
                  <a:pt x="801010" y="15770"/>
                  <a:pt x="1007541" y="0"/>
                </a:cubicBezTo>
                <a:cubicBezTo>
                  <a:pt x="1214072" y="-15770"/>
                  <a:pt x="1321303" y="7395"/>
                  <a:pt x="1467506" y="0"/>
                </a:cubicBezTo>
                <a:cubicBezTo>
                  <a:pt x="1613710" y="-7395"/>
                  <a:pt x="1722143" y="19478"/>
                  <a:pt x="1971276" y="0"/>
                </a:cubicBezTo>
                <a:cubicBezTo>
                  <a:pt x="2220409" y="-19478"/>
                  <a:pt x="2330431" y="15741"/>
                  <a:pt x="2431241" y="0"/>
                </a:cubicBezTo>
                <a:cubicBezTo>
                  <a:pt x="2532052" y="-15741"/>
                  <a:pt x="2742836" y="6651"/>
                  <a:pt x="2847399" y="0"/>
                </a:cubicBezTo>
                <a:cubicBezTo>
                  <a:pt x="2951962" y="-6651"/>
                  <a:pt x="3231213" y="58721"/>
                  <a:pt x="3351170" y="0"/>
                </a:cubicBezTo>
                <a:cubicBezTo>
                  <a:pt x="3471127" y="-58721"/>
                  <a:pt x="3935884" y="32573"/>
                  <a:pt x="4380614" y="0"/>
                </a:cubicBezTo>
                <a:cubicBezTo>
                  <a:pt x="4383339" y="121535"/>
                  <a:pt x="4318389" y="265879"/>
                  <a:pt x="4380614" y="523220"/>
                </a:cubicBezTo>
                <a:cubicBezTo>
                  <a:pt x="4220023" y="574172"/>
                  <a:pt x="4109540" y="504094"/>
                  <a:pt x="3876843" y="523220"/>
                </a:cubicBezTo>
                <a:cubicBezTo>
                  <a:pt x="3644146" y="542346"/>
                  <a:pt x="3440290" y="478894"/>
                  <a:pt x="3329267" y="523220"/>
                </a:cubicBezTo>
                <a:cubicBezTo>
                  <a:pt x="3218244" y="567546"/>
                  <a:pt x="2880024" y="505302"/>
                  <a:pt x="2694078" y="523220"/>
                </a:cubicBezTo>
                <a:cubicBezTo>
                  <a:pt x="2508132" y="541138"/>
                  <a:pt x="2395293" y="467752"/>
                  <a:pt x="2190307" y="523220"/>
                </a:cubicBezTo>
                <a:cubicBezTo>
                  <a:pt x="1985321" y="578688"/>
                  <a:pt x="1846553" y="519179"/>
                  <a:pt x="1598924" y="523220"/>
                </a:cubicBezTo>
                <a:cubicBezTo>
                  <a:pt x="1351295" y="527261"/>
                  <a:pt x="1177775" y="481829"/>
                  <a:pt x="1051347" y="523220"/>
                </a:cubicBezTo>
                <a:cubicBezTo>
                  <a:pt x="924919" y="564611"/>
                  <a:pt x="778025" y="494144"/>
                  <a:pt x="547577" y="523220"/>
                </a:cubicBezTo>
                <a:cubicBezTo>
                  <a:pt x="317129" y="552296"/>
                  <a:pt x="228351" y="501003"/>
                  <a:pt x="0" y="523220"/>
                </a:cubicBezTo>
                <a:cubicBezTo>
                  <a:pt x="-33176" y="399366"/>
                  <a:pt x="50433" y="188055"/>
                  <a:pt x="0" y="0"/>
                </a:cubicBezTo>
                <a:close/>
              </a:path>
              <a:path w="4380614" h="523220" stroke="0" extrusionOk="0">
                <a:moveTo>
                  <a:pt x="0" y="0"/>
                </a:moveTo>
                <a:cubicBezTo>
                  <a:pt x="260604" y="-36868"/>
                  <a:pt x="375461" y="11593"/>
                  <a:pt x="591383" y="0"/>
                </a:cubicBezTo>
                <a:cubicBezTo>
                  <a:pt x="807305" y="-11593"/>
                  <a:pt x="939452" y="6661"/>
                  <a:pt x="1051347" y="0"/>
                </a:cubicBezTo>
                <a:cubicBezTo>
                  <a:pt x="1163242" y="-6661"/>
                  <a:pt x="1391896" y="51826"/>
                  <a:pt x="1555118" y="0"/>
                </a:cubicBezTo>
                <a:cubicBezTo>
                  <a:pt x="1718340" y="-51826"/>
                  <a:pt x="1874826" y="36079"/>
                  <a:pt x="2058889" y="0"/>
                </a:cubicBezTo>
                <a:cubicBezTo>
                  <a:pt x="2242952" y="-36079"/>
                  <a:pt x="2505130" y="37757"/>
                  <a:pt x="2650271" y="0"/>
                </a:cubicBezTo>
                <a:cubicBezTo>
                  <a:pt x="2795412" y="-37757"/>
                  <a:pt x="3009574" y="66051"/>
                  <a:pt x="3241654" y="0"/>
                </a:cubicBezTo>
                <a:cubicBezTo>
                  <a:pt x="3473734" y="-66051"/>
                  <a:pt x="3617161" y="5830"/>
                  <a:pt x="3789231" y="0"/>
                </a:cubicBezTo>
                <a:cubicBezTo>
                  <a:pt x="3961301" y="-5830"/>
                  <a:pt x="4181800" y="3935"/>
                  <a:pt x="4380614" y="0"/>
                </a:cubicBezTo>
                <a:cubicBezTo>
                  <a:pt x="4410675" y="178796"/>
                  <a:pt x="4343270" y="281451"/>
                  <a:pt x="4380614" y="523220"/>
                </a:cubicBezTo>
                <a:cubicBezTo>
                  <a:pt x="4213044" y="535983"/>
                  <a:pt x="3966838" y="456148"/>
                  <a:pt x="3789231" y="523220"/>
                </a:cubicBezTo>
                <a:cubicBezTo>
                  <a:pt x="3611624" y="590292"/>
                  <a:pt x="3382068" y="451456"/>
                  <a:pt x="3154042" y="523220"/>
                </a:cubicBezTo>
                <a:cubicBezTo>
                  <a:pt x="2926016" y="594984"/>
                  <a:pt x="2765965" y="474470"/>
                  <a:pt x="2518853" y="523220"/>
                </a:cubicBezTo>
                <a:cubicBezTo>
                  <a:pt x="2271741" y="571970"/>
                  <a:pt x="2090602" y="512385"/>
                  <a:pt x="1927470" y="523220"/>
                </a:cubicBezTo>
                <a:cubicBezTo>
                  <a:pt x="1764338" y="534055"/>
                  <a:pt x="1628979" y="476572"/>
                  <a:pt x="1423700" y="523220"/>
                </a:cubicBezTo>
                <a:cubicBezTo>
                  <a:pt x="1218421" y="569868"/>
                  <a:pt x="926398" y="471789"/>
                  <a:pt x="788511" y="523220"/>
                </a:cubicBezTo>
                <a:cubicBezTo>
                  <a:pt x="650624" y="574651"/>
                  <a:pt x="193509" y="431701"/>
                  <a:pt x="0" y="523220"/>
                </a:cubicBezTo>
                <a:cubicBezTo>
                  <a:pt x="-30886" y="356151"/>
                  <a:pt x="31224" y="151574"/>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2514648176">
                  <a:prstGeom prst="rect">
                    <a:avLst/>
                  </a:prstGeom>
                  <ask:type>
                    <ask:lineSketchScribble/>
                  </ask:type>
                </ask:lineSketchStyleProps>
              </a:ext>
            </a:extLst>
          </a:ln>
        </p:spPr>
        <p:txBody>
          <a:bodyPr wrap="square" rtlCol="0">
            <a:spAutoFit/>
          </a:bodyPr>
          <a:lstStyle/>
          <a:p>
            <a:pPr algn="ctr"/>
            <a:r>
              <a:rPr lang="en-GB" sz="2800" dirty="0"/>
              <a:t>Removal of gowns and wigs</a:t>
            </a:r>
          </a:p>
        </p:txBody>
      </p:sp>
      <p:sp>
        <p:nvSpPr>
          <p:cNvPr id="8" name="TextBox 7"/>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Special Measures: What are they?</a:t>
            </a:r>
          </a:p>
        </p:txBody>
      </p:sp>
    </p:spTree>
    <p:extLst>
      <p:ext uri="{BB962C8B-B14F-4D97-AF65-F5344CB8AC3E}">
        <p14:creationId xmlns:p14="http://schemas.microsoft.com/office/powerpoint/2010/main" val="2977035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37860" y="1250822"/>
            <a:ext cx="5316278" cy="3532584"/>
          </a:xfrm>
          <a:prstGeom prst="rect">
            <a:avLst/>
          </a:prstGeom>
          <a:ln>
            <a:solidFill>
              <a:schemeClr val="tx1"/>
            </a:solidFill>
          </a:ln>
        </p:spPr>
      </p:pic>
      <p:sp>
        <p:nvSpPr>
          <p:cNvPr id="4" name="TextBox 3"/>
          <p:cNvSpPr txBox="1"/>
          <p:nvPr/>
        </p:nvSpPr>
        <p:spPr>
          <a:xfrm>
            <a:off x="631950" y="5064369"/>
            <a:ext cx="5316278" cy="523220"/>
          </a:xfrm>
          <a:custGeom>
            <a:avLst/>
            <a:gdLst>
              <a:gd name="connsiteX0" fmla="*/ 0 w 5316278"/>
              <a:gd name="connsiteY0" fmla="*/ 0 h 523220"/>
              <a:gd name="connsiteX1" fmla="*/ 590698 w 5316278"/>
              <a:gd name="connsiteY1" fmla="*/ 0 h 523220"/>
              <a:gd name="connsiteX2" fmla="*/ 1021907 w 5316278"/>
              <a:gd name="connsiteY2" fmla="*/ 0 h 523220"/>
              <a:gd name="connsiteX3" fmla="*/ 1453116 w 5316278"/>
              <a:gd name="connsiteY3" fmla="*/ 0 h 523220"/>
              <a:gd name="connsiteX4" fmla="*/ 2096976 w 5316278"/>
              <a:gd name="connsiteY4" fmla="*/ 0 h 523220"/>
              <a:gd name="connsiteX5" fmla="*/ 2740837 w 5316278"/>
              <a:gd name="connsiteY5" fmla="*/ 0 h 523220"/>
              <a:gd name="connsiteX6" fmla="*/ 3278371 w 5316278"/>
              <a:gd name="connsiteY6" fmla="*/ 0 h 523220"/>
              <a:gd name="connsiteX7" fmla="*/ 3869069 w 5316278"/>
              <a:gd name="connsiteY7" fmla="*/ 0 h 523220"/>
              <a:gd name="connsiteX8" fmla="*/ 4566092 w 5316278"/>
              <a:gd name="connsiteY8" fmla="*/ 0 h 523220"/>
              <a:gd name="connsiteX9" fmla="*/ 5316278 w 5316278"/>
              <a:gd name="connsiteY9" fmla="*/ 0 h 523220"/>
              <a:gd name="connsiteX10" fmla="*/ 5316278 w 5316278"/>
              <a:gd name="connsiteY10" fmla="*/ 523220 h 523220"/>
              <a:gd name="connsiteX11" fmla="*/ 4885069 w 5316278"/>
              <a:gd name="connsiteY11" fmla="*/ 523220 h 523220"/>
              <a:gd name="connsiteX12" fmla="*/ 4241208 w 5316278"/>
              <a:gd name="connsiteY12" fmla="*/ 523220 h 523220"/>
              <a:gd name="connsiteX13" fmla="*/ 3597348 w 5316278"/>
              <a:gd name="connsiteY13" fmla="*/ 523220 h 523220"/>
              <a:gd name="connsiteX14" fmla="*/ 3112976 w 5316278"/>
              <a:gd name="connsiteY14" fmla="*/ 523220 h 523220"/>
              <a:gd name="connsiteX15" fmla="*/ 2575441 w 5316278"/>
              <a:gd name="connsiteY15" fmla="*/ 523220 h 523220"/>
              <a:gd name="connsiteX16" fmla="*/ 2144232 w 5316278"/>
              <a:gd name="connsiteY16" fmla="*/ 523220 h 523220"/>
              <a:gd name="connsiteX17" fmla="*/ 1606697 w 5316278"/>
              <a:gd name="connsiteY17" fmla="*/ 523220 h 523220"/>
              <a:gd name="connsiteX18" fmla="*/ 1122325 w 5316278"/>
              <a:gd name="connsiteY18" fmla="*/ 523220 h 523220"/>
              <a:gd name="connsiteX19" fmla="*/ 637953 w 5316278"/>
              <a:gd name="connsiteY19" fmla="*/ 523220 h 523220"/>
              <a:gd name="connsiteX20" fmla="*/ 0 w 5316278"/>
              <a:gd name="connsiteY20" fmla="*/ 523220 h 523220"/>
              <a:gd name="connsiteX21" fmla="*/ 0 w 5316278"/>
              <a:gd name="connsiteY21"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16278" h="523220" fill="none" extrusionOk="0">
                <a:moveTo>
                  <a:pt x="0" y="0"/>
                </a:moveTo>
                <a:cubicBezTo>
                  <a:pt x="166991" y="-20967"/>
                  <a:pt x="467641" y="16324"/>
                  <a:pt x="590698" y="0"/>
                </a:cubicBezTo>
                <a:cubicBezTo>
                  <a:pt x="713755" y="-16324"/>
                  <a:pt x="918835" y="31796"/>
                  <a:pt x="1021907" y="0"/>
                </a:cubicBezTo>
                <a:cubicBezTo>
                  <a:pt x="1124979" y="-31796"/>
                  <a:pt x="1293542" y="27652"/>
                  <a:pt x="1453116" y="0"/>
                </a:cubicBezTo>
                <a:cubicBezTo>
                  <a:pt x="1612690" y="-27652"/>
                  <a:pt x="1875375" y="74776"/>
                  <a:pt x="2096976" y="0"/>
                </a:cubicBezTo>
                <a:cubicBezTo>
                  <a:pt x="2318577" y="-74776"/>
                  <a:pt x="2462062" y="63491"/>
                  <a:pt x="2740837" y="0"/>
                </a:cubicBezTo>
                <a:cubicBezTo>
                  <a:pt x="3019612" y="-63491"/>
                  <a:pt x="3091639" y="60321"/>
                  <a:pt x="3278371" y="0"/>
                </a:cubicBezTo>
                <a:cubicBezTo>
                  <a:pt x="3465103" y="-60321"/>
                  <a:pt x="3724284" y="70321"/>
                  <a:pt x="3869069" y="0"/>
                </a:cubicBezTo>
                <a:cubicBezTo>
                  <a:pt x="4013854" y="-70321"/>
                  <a:pt x="4352723" y="23266"/>
                  <a:pt x="4566092" y="0"/>
                </a:cubicBezTo>
                <a:cubicBezTo>
                  <a:pt x="4779461" y="-23266"/>
                  <a:pt x="5043235" y="42573"/>
                  <a:pt x="5316278" y="0"/>
                </a:cubicBezTo>
                <a:cubicBezTo>
                  <a:pt x="5337005" y="195910"/>
                  <a:pt x="5300852" y="386864"/>
                  <a:pt x="5316278" y="523220"/>
                </a:cubicBezTo>
                <a:cubicBezTo>
                  <a:pt x="5158749" y="568494"/>
                  <a:pt x="5004688" y="521524"/>
                  <a:pt x="4885069" y="523220"/>
                </a:cubicBezTo>
                <a:cubicBezTo>
                  <a:pt x="4765450" y="524916"/>
                  <a:pt x="4556573" y="504319"/>
                  <a:pt x="4241208" y="523220"/>
                </a:cubicBezTo>
                <a:cubicBezTo>
                  <a:pt x="3925843" y="542121"/>
                  <a:pt x="3802097" y="451749"/>
                  <a:pt x="3597348" y="523220"/>
                </a:cubicBezTo>
                <a:cubicBezTo>
                  <a:pt x="3392599" y="594691"/>
                  <a:pt x="3236088" y="499727"/>
                  <a:pt x="3112976" y="523220"/>
                </a:cubicBezTo>
                <a:cubicBezTo>
                  <a:pt x="2989864" y="546713"/>
                  <a:pt x="2795474" y="516669"/>
                  <a:pt x="2575441" y="523220"/>
                </a:cubicBezTo>
                <a:cubicBezTo>
                  <a:pt x="2355409" y="529771"/>
                  <a:pt x="2338500" y="484570"/>
                  <a:pt x="2144232" y="523220"/>
                </a:cubicBezTo>
                <a:cubicBezTo>
                  <a:pt x="1949964" y="561870"/>
                  <a:pt x="1864611" y="474115"/>
                  <a:pt x="1606697" y="523220"/>
                </a:cubicBezTo>
                <a:cubicBezTo>
                  <a:pt x="1348784" y="572325"/>
                  <a:pt x="1351282" y="515703"/>
                  <a:pt x="1122325" y="523220"/>
                </a:cubicBezTo>
                <a:cubicBezTo>
                  <a:pt x="893368" y="530737"/>
                  <a:pt x="787198" y="502760"/>
                  <a:pt x="637953" y="523220"/>
                </a:cubicBezTo>
                <a:cubicBezTo>
                  <a:pt x="488708" y="543680"/>
                  <a:pt x="187228" y="448636"/>
                  <a:pt x="0" y="523220"/>
                </a:cubicBezTo>
                <a:cubicBezTo>
                  <a:pt x="-21965" y="407265"/>
                  <a:pt x="31064" y="123057"/>
                  <a:pt x="0" y="0"/>
                </a:cubicBezTo>
                <a:close/>
              </a:path>
              <a:path w="5316278" h="523220" stroke="0" extrusionOk="0">
                <a:moveTo>
                  <a:pt x="0" y="0"/>
                </a:moveTo>
                <a:cubicBezTo>
                  <a:pt x="222875" y="-60932"/>
                  <a:pt x="499704" y="50759"/>
                  <a:pt x="697023" y="0"/>
                </a:cubicBezTo>
                <a:cubicBezTo>
                  <a:pt x="894342" y="-50759"/>
                  <a:pt x="927133" y="26705"/>
                  <a:pt x="1128232" y="0"/>
                </a:cubicBezTo>
                <a:cubicBezTo>
                  <a:pt x="1329331" y="-26705"/>
                  <a:pt x="1512624" y="49768"/>
                  <a:pt x="1718930" y="0"/>
                </a:cubicBezTo>
                <a:cubicBezTo>
                  <a:pt x="1925236" y="-49768"/>
                  <a:pt x="1936958" y="29648"/>
                  <a:pt x="2150139" y="0"/>
                </a:cubicBezTo>
                <a:cubicBezTo>
                  <a:pt x="2363320" y="-29648"/>
                  <a:pt x="2493125" y="8540"/>
                  <a:pt x="2634511" y="0"/>
                </a:cubicBezTo>
                <a:cubicBezTo>
                  <a:pt x="2775897" y="-8540"/>
                  <a:pt x="3062019" y="10472"/>
                  <a:pt x="3331534" y="0"/>
                </a:cubicBezTo>
                <a:cubicBezTo>
                  <a:pt x="3601049" y="-10472"/>
                  <a:pt x="3650917" y="54905"/>
                  <a:pt x="3815906" y="0"/>
                </a:cubicBezTo>
                <a:cubicBezTo>
                  <a:pt x="3980895" y="-54905"/>
                  <a:pt x="4168014" y="65235"/>
                  <a:pt x="4406604" y="0"/>
                </a:cubicBezTo>
                <a:cubicBezTo>
                  <a:pt x="4645194" y="-65235"/>
                  <a:pt x="5015144" y="28399"/>
                  <a:pt x="5316278" y="0"/>
                </a:cubicBezTo>
                <a:cubicBezTo>
                  <a:pt x="5327327" y="220812"/>
                  <a:pt x="5286270" y="293995"/>
                  <a:pt x="5316278" y="523220"/>
                </a:cubicBezTo>
                <a:cubicBezTo>
                  <a:pt x="5090113" y="557474"/>
                  <a:pt x="4947889" y="490070"/>
                  <a:pt x="4672418" y="523220"/>
                </a:cubicBezTo>
                <a:cubicBezTo>
                  <a:pt x="4396947" y="556370"/>
                  <a:pt x="4393057" y="466081"/>
                  <a:pt x="4134883" y="523220"/>
                </a:cubicBezTo>
                <a:cubicBezTo>
                  <a:pt x="3876710" y="580359"/>
                  <a:pt x="3792259" y="464810"/>
                  <a:pt x="3597348" y="523220"/>
                </a:cubicBezTo>
                <a:cubicBezTo>
                  <a:pt x="3402437" y="581630"/>
                  <a:pt x="3338475" y="494395"/>
                  <a:pt x="3112976" y="523220"/>
                </a:cubicBezTo>
                <a:cubicBezTo>
                  <a:pt x="2887477" y="552045"/>
                  <a:pt x="2841204" y="506368"/>
                  <a:pt x="2681767" y="523220"/>
                </a:cubicBezTo>
                <a:cubicBezTo>
                  <a:pt x="2522330" y="540072"/>
                  <a:pt x="2217008" y="494545"/>
                  <a:pt x="2091069" y="523220"/>
                </a:cubicBezTo>
                <a:cubicBezTo>
                  <a:pt x="1965130" y="551895"/>
                  <a:pt x="1539304" y="459982"/>
                  <a:pt x="1394046" y="523220"/>
                </a:cubicBezTo>
                <a:cubicBezTo>
                  <a:pt x="1248788" y="586458"/>
                  <a:pt x="1093875" y="481814"/>
                  <a:pt x="909674" y="523220"/>
                </a:cubicBezTo>
                <a:cubicBezTo>
                  <a:pt x="725473" y="564626"/>
                  <a:pt x="230941" y="460878"/>
                  <a:pt x="0" y="523220"/>
                </a:cubicBezTo>
                <a:cubicBezTo>
                  <a:pt x="-48958" y="416326"/>
                  <a:pt x="49520" y="252892"/>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539314771">
                  <a:prstGeom prst="rect">
                    <a:avLst/>
                  </a:prstGeom>
                  <ask:type>
                    <ask:lineSketchScribble/>
                  </ask:type>
                </ask:lineSketchStyleProps>
              </a:ext>
            </a:extLst>
          </a:ln>
        </p:spPr>
        <p:txBody>
          <a:bodyPr wrap="square" rtlCol="0">
            <a:spAutoFit/>
          </a:bodyPr>
          <a:lstStyle/>
          <a:p>
            <a:pPr algn="ctr"/>
            <a:r>
              <a:rPr lang="en-GB" sz="2800" dirty="0"/>
              <a:t>Video recorded evidence-in-chief</a:t>
            </a:r>
          </a:p>
        </p:txBody>
      </p:sp>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Special Measures: What are they?</a:t>
            </a:r>
          </a:p>
        </p:txBody>
      </p:sp>
      <p:sp>
        <p:nvSpPr>
          <p:cNvPr id="2" name="TextBox 1">
            <a:extLst>
              <a:ext uri="{FF2B5EF4-FFF2-40B4-BE49-F238E27FC236}">
                <a16:creationId xmlns:a16="http://schemas.microsoft.com/office/drawing/2014/main" id="{EDAEDF88-2C37-3697-E300-52893778BAFA}"/>
              </a:ext>
            </a:extLst>
          </p:cNvPr>
          <p:cNvSpPr txBox="1"/>
          <p:nvPr/>
        </p:nvSpPr>
        <p:spPr>
          <a:xfrm>
            <a:off x="6429712" y="5083958"/>
            <a:ext cx="5316278" cy="523220"/>
          </a:xfrm>
          <a:custGeom>
            <a:avLst/>
            <a:gdLst>
              <a:gd name="connsiteX0" fmla="*/ 0 w 5316278"/>
              <a:gd name="connsiteY0" fmla="*/ 0 h 523220"/>
              <a:gd name="connsiteX1" fmla="*/ 643860 w 5316278"/>
              <a:gd name="connsiteY1" fmla="*/ 0 h 523220"/>
              <a:gd name="connsiteX2" fmla="*/ 1234558 w 5316278"/>
              <a:gd name="connsiteY2" fmla="*/ 0 h 523220"/>
              <a:gd name="connsiteX3" fmla="*/ 1772093 w 5316278"/>
              <a:gd name="connsiteY3" fmla="*/ 0 h 523220"/>
              <a:gd name="connsiteX4" fmla="*/ 2203302 w 5316278"/>
              <a:gd name="connsiteY4" fmla="*/ 0 h 523220"/>
              <a:gd name="connsiteX5" fmla="*/ 2793999 w 5316278"/>
              <a:gd name="connsiteY5" fmla="*/ 0 h 523220"/>
              <a:gd name="connsiteX6" fmla="*/ 3331534 w 5316278"/>
              <a:gd name="connsiteY6" fmla="*/ 0 h 523220"/>
              <a:gd name="connsiteX7" fmla="*/ 3869069 w 5316278"/>
              <a:gd name="connsiteY7" fmla="*/ 0 h 523220"/>
              <a:gd name="connsiteX8" fmla="*/ 4406604 w 5316278"/>
              <a:gd name="connsiteY8" fmla="*/ 0 h 523220"/>
              <a:gd name="connsiteX9" fmla="*/ 5316278 w 5316278"/>
              <a:gd name="connsiteY9" fmla="*/ 0 h 523220"/>
              <a:gd name="connsiteX10" fmla="*/ 5316278 w 5316278"/>
              <a:gd name="connsiteY10" fmla="*/ 523220 h 523220"/>
              <a:gd name="connsiteX11" fmla="*/ 4831906 w 5316278"/>
              <a:gd name="connsiteY11" fmla="*/ 523220 h 523220"/>
              <a:gd name="connsiteX12" fmla="*/ 4294371 w 5316278"/>
              <a:gd name="connsiteY12" fmla="*/ 523220 h 523220"/>
              <a:gd name="connsiteX13" fmla="*/ 3650511 w 5316278"/>
              <a:gd name="connsiteY13" fmla="*/ 523220 h 523220"/>
              <a:gd name="connsiteX14" fmla="*/ 3166139 w 5316278"/>
              <a:gd name="connsiteY14" fmla="*/ 523220 h 523220"/>
              <a:gd name="connsiteX15" fmla="*/ 2575441 w 5316278"/>
              <a:gd name="connsiteY15" fmla="*/ 523220 h 523220"/>
              <a:gd name="connsiteX16" fmla="*/ 1984744 w 5316278"/>
              <a:gd name="connsiteY16" fmla="*/ 523220 h 523220"/>
              <a:gd name="connsiteX17" fmla="*/ 1340883 w 5316278"/>
              <a:gd name="connsiteY17" fmla="*/ 523220 h 523220"/>
              <a:gd name="connsiteX18" fmla="*/ 697023 w 5316278"/>
              <a:gd name="connsiteY18" fmla="*/ 523220 h 523220"/>
              <a:gd name="connsiteX19" fmla="*/ 0 w 5316278"/>
              <a:gd name="connsiteY19" fmla="*/ 523220 h 523220"/>
              <a:gd name="connsiteX20" fmla="*/ 0 w 5316278"/>
              <a:gd name="connsiteY20"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316278" h="523220" fill="none" extrusionOk="0">
                <a:moveTo>
                  <a:pt x="0" y="0"/>
                </a:moveTo>
                <a:cubicBezTo>
                  <a:pt x="272945" y="-16351"/>
                  <a:pt x="332154" y="69440"/>
                  <a:pt x="643860" y="0"/>
                </a:cubicBezTo>
                <a:cubicBezTo>
                  <a:pt x="955566" y="-69440"/>
                  <a:pt x="1038137" y="48339"/>
                  <a:pt x="1234558" y="0"/>
                </a:cubicBezTo>
                <a:cubicBezTo>
                  <a:pt x="1430979" y="-48339"/>
                  <a:pt x="1650064" y="40806"/>
                  <a:pt x="1772093" y="0"/>
                </a:cubicBezTo>
                <a:cubicBezTo>
                  <a:pt x="1894123" y="-40806"/>
                  <a:pt x="2011362" y="29583"/>
                  <a:pt x="2203302" y="0"/>
                </a:cubicBezTo>
                <a:cubicBezTo>
                  <a:pt x="2395242" y="-29583"/>
                  <a:pt x="2583896" y="4872"/>
                  <a:pt x="2793999" y="0"/>
                </a:cubicBezTo>
                <a:cubicBezTo>
                  <a:pt x="3004102" y="-4872"/>
                  <a:pt x="3168950" y="53396"/>
                  <a:pt x="3331534" y="0"/>
                </a:cubicBezTo>
                <a:cubicBezTo>
                  <a:pt x="3494119" y="-53396"/>
                  <a:pt x="3658985" y="8138"/>
                  <a:pt x="3869069" y="0"/>
                </a:cubicBezTo>
                <a:cubicBezTo>
                  <a:pt x="4079153" y="-8138"/>
                  <a:pt x="4245238" y="54059"/>
                  <a:pt x="4406604" y="0"/>
                </a:cubicBezTo>
                <a:cubicBezTo>
                  <a:pt x="4567971" y="-54059"/>
                  <a:pt x="4968414" y="102500"/>
                  <a:pt x="5316278" y="0"/>
                </a:cubicBezTo>
                <a:cubicBezTo>
                  <a:pt x="5371288" y="130676"/>
                  <a:pt x="5291391" y="335910"/>
                  <a:pt x="5316278" y="523220"/>
                </a:cubicBezTo>
                <a:cubicBezTo>
                  <a:pt x="5109844" y="567835"/>
                  <a:pt x="4974773" y="508397"/>
                  <a:pt x="4831906" y="523220"/>
                </a:cubicBezTo>
                <a:cubicBezTo>
                  <a:pt x="4689039" y="538043"/>
                  <a:pt x="4434792" y="461934"/>
                  <a:pt x="4294371" y="523220"/>
                </a:cubicBezTo>
                <a:cubicBezTo>
                  <a:pt x="4153950" y="584506"/>
                  <a:pt x="3843293" y="502793"/>
                  <a:pt x="3650511" y="523220"/>
                </a:cubicBezTo>
                <a:cubicBezTo>
                  <a:pt x="3457729" y="543647"/>
                  <a:pt x="3348729" y="468304"/>
                  <a:pt x="3166139" y="523220"/>
                </a:cubicBezTo>
                <a:cubicBezTo>
                  <a:pt x="2983549" y="578136"/>
                  <a:pt x="2790754" y="502010"/>
                  <a:pt x="2575441" y="523220"/>
                </a:cubicBezTo>
                <a:cubicBezTo>
                  <a:pt x="2360128" y="544430"/>
                  <a:pt x="2269916" y="518023"/>
                  <a:pt x="1984744" y="523220"/>
                </a:cubicBezTo>
                <a:cubicBezTo>
                  <a:pt x="1699572" y="528417"/>
                  <a:pt x="1584510" y="447973"/>
                  <a:pt x="1340883" y="523220"/>
                </a:cubicBezTo>
                <a:cubicBezTo>
                  <a:pt x="1097256" y="598467"/>
                  <a:pt x="848084" y="513118"/>
                  <a:pt x="697023" y="523220"/>
                </a:cubicBezTo>
                <a:cubicBezTo>
                  <a:pt x="545962" y="533322"/>
                  <a:pt x="254365" y="449760"/>
                  <a:pt x="0" y="523220"/>
                </a:cubicBezTo>
                <a:cubicBezTo>
                  <a:pt x="-61049" y="355257"/>
                  <a:pt x="29619" y="189833"/>
                  <a:pt x="0" y="0"/>
                </a:cubicBezTo>
                <a:close/>
              </a:path>
              <a:path w="5316278" h="523220" stroke="0" extrusionOk="0">
                <a:moveTo>
                  <a:pt x="0" y="0"/>
                </a:moveTo>
                <a:cubicBezTo>
                  <a:pt x="258470" y="-32621"/>
                  <a:pt x="555381" y="7502"/>
                  <a:pt x="697023" y="0"/>
                </a:cubicBezTo>
                <a:cubicBezTo>
                  <a:pt x="838665" y="-7502"/>
                  <a:pt x="1080080" y="62822"/>
                  <a:pt x="1234558" y="0"/>
                </a:cubicBezTo>
                <a:cubicBezTo>
                  <a:pt x="1389036" y="-62822"/>
                  <a:pt x="1738095" y="25388"/>
                  <a:pt x="1931581" y="0"/>
                </a:cubicBezTo>
                <a:cubicBezTo>
                  <a:pt x="2125067" y="-25388"/>
                  <a:pt x="2266529" y="28166"/>
                  <a:pt x="2362790" y="0"/>
                </a:cubicBezTo>
                <a:cubicBezTo>
                  <a:pt x="2459051" y="-28166"/>
                  <a:pt x="2703762" y="33126"/>
                  <a:pt x="2847162" y="0"/>
                </a:cubicBezTo>
                <a:cubicBezTo>
                  <a:pt x="2990562" y="-33126"/>
                  <a:pt x="3187022" y="26185"/>
                  <a:pt x="3384697" y="0"/>
                </a:cubicBezTo>
                <a:cubicBezTo>
                  <a:pt x="3582373" y="-26185"/>
                  <a:pt x="3738972" y="27770"/>
                  <a:pt x="4081720" y="0"/>
                </a:cubicBezTo>
                <a:cubicBezTo>
                  <a:pt x="4424468" y="-27770"/>
                  <a:pt x="4475182" y="40563"/>
                  <a:pt x="4672418" y="0"/>
                </a:cubicBezTo>
                <a:cubicBezTo>
                  <a:pt x="4869654" y="-40563"/>
                  <a:pt x="5182316" y="72419"/>
                  <a:pt x="5316278" y="0"/>
                </a:cubicBezTo>
                <a:cubicBezTo>
                  <a:pt x="5360938" y="175101"/>
                  <a:pt x="5274936" y="318086"/>
                  <a:pt x="5316278" y="523220"/>
                </a:cubicBezTo>
                <a:cubicBezTo>
                  <a:pt x="5080844" y="579894"/>
                  <a:pt x="4886415" y="461036"/>
                  <a:pt x="4725580" y="523220"/>
                </a:cubicBezTo>
                <a:cubicBezTo>
                  <a:pt x="4564745" y="585404"/>
                  <a:pt x="4492795" y="516390"/>
                  <a:pt x="4294371" y="523220"/>
                </a:cubicBezTo>
                <a:cubicBezTo>
                  <a:pt x="4095947" y="530050"/>
                  <a:pt x="3942469" y="496284"/>
                  <a:pt x="3809999" y="523220"/>
                </a:cubicBezTo>
                <a:cubicBezTo>
                  <a:pt x="3677529" y="550156"/>
                  <a:pt x="3416518" y="442231"/>
                  <a:pt x="3112976" y="523220"/>
                </a:cubicBezTo>
                <a:cubicBezTo>
                  <a:pt x="2809434" y="604209"/>
                  <a:pt x="2619593" y="471123"/>
                  <a:pt x="2469116" y="523220"/>
                </a:cubicBezTo>
                <a:cubicBezTo>
                  <a:pt x="2318639" y="575317"/>
                  <a:pt x="2069359" y="483131"/>
                  <a:pt x="1772093" y="523220"/>
                </a:cubicBezTo>
                <a:cubicBezTo>
                  <a:pt x="1474827" y="563309"/>
                  <a:pt x="1429772" y="499363"/>
                  <a:pt x="1287721" y="523220"/>
                </a:cubicBezTo>
                <a:cubicBezTo>
                  <a:pt x="1145670" y="547077"/>
                  <a:pt x="914506" y="495326"/>
                  <a:pt x="643860" y="523220"/>
                </a:cubicBezTo>
                <a:cubicBezTo>
                  <a:pt x="373214" y="551114"/>
                  <a:pt x="155463" y="446257"/>
                  <a:pt x="0" y="523220"/>
                </a:cubicBezTo>
                <a:cubicBezTo>
                  <a:pt x="-34210" y="328500"/>
                  <a:pt x="25903" y="22384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923110384">
                  <a:prstGeom prst="rect">
                    <a:avLst/>
                  </a:prstGeom>
                  <ask:type>
                    <ask:lineSketchScribble/>
                  </ask:type>
                </ask:lineSketchStyleProps>
              </a:ext>
            </a:extLst>
          </a:ln>
        </p:spPr>
        <p:txBody>
          <a:bodyPr wrap="square" rtlCol="0">
            <a:spAutoFit/>
          </a:bodyPr>
          <a:lstStyle/>
          <a:p>
            <a:pPr algn="ctr"/>
            <a:r>
              <a:rPr lang="en-GB" sz="2800" dirty="0"/>
              <a:t>Pre –recorded cross examination</a:t>
            </a:r>
          </a:p>
        </p:txBody>
      </p:sp>
    </p:spTree>
    <p:extLst>
      <p:ext uri="{BB962C8B-B14F-4D97-AF65-F5344CB8AC3E}">
        <p14:creationId xmlns:p14="http://schemas.microsoft.com/office/powerpoint/2010/main" val="116375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11112" y="857526"/>
            <a:ext cx="9261231" cy="646331"/>
          </a:xfrm>
          <a:custGeom>
            <a:avLst/>
            <a:gdLst>
              <a:gd name="connsiteX0" fmla="*/ 0 w 9261231"/>
              <a:gd name="connsiteY0" fmla="*/ 0 h 646331"/>
              <a:gd name="connsiteX1" fmla="*/ 300990 w 9261231"/>
              <a:gd name="connsiteY1" fmla="*/ 0 h 646331"/>
              <a:gd name="connsiteX2" fmla="*/ 601980 w 9261231"/>
              <a:gd name="connsiteY2" fmla="*/ 0 h 646331"/>
              <a:gd name="connsiteX3" fmla="*/ 995582 w 9261231"/>
              <a:gd name="connsiteY3" fmla="*/ 0 h 646331"/>
              <a:gd name="connsiteX4" fmla="*/ 1667022 w 9261231"/>
              <a:gd name="connsiteY4" fmla="*/ 0 h 646331"/>
              <a:gd name="connsiteX5" fmla="*/ 2338461 w 9261231"/>
              <a:gd name="connsiteY5" fmla="*/ 0 h 646331"/>
              <a:gd name="connsiteX6" fmla="*/ 2639451 w 9261231"/>
              <a:gd name="connsiteY6" fmla="*/ 0 h 646331"/>
              <a:gd name="connsiteX7" fmla="*/ 3033053 w 9261231"/>
              <a:gd name="connsiteY7" fmla="*/ 0 h 646331"/>
              <a:gd name="connsiteX8" fmla="*/ 3426655 w 9261231"/>
              <a:gd name="connsiteY8" fmla="*/ 0 h 646331"/>
              <a:gd name="connsiteX9" fmla="*/ 4190707 w 9261231"/>
              <a:gd name="connsiteY9" fmla="*/ 0 h 646331"/>
              <a:gd name="connsiteX10" fmla="*/ 4676922 w 9261231"/>
              <a:gd name="connsiteY10" fmla="*/ 0 h 646331"/>
              <a:gd name="connsiteX11" fmla="*/ 5163136 w 9261231"/>
              <a:gd name="connsiteY11" fmla="*/ 0 h 646331"/>
              <a:gd name="connsiteX12" fmla="*/ 5834576 w 9261231"/>
              <a:gd name="connsiteY12" fmla="*/ 0 h 646331"/>
              <a:gd name="connsiteX13" fmla="*/ 6228178 w 9261231"/>
              <a:gd name="connsiteY13" fmla="*/ 0 h 646331"/>
              <a:gd name="connsiteX14" fmla="*/ 6529168 w 9261231"/>
              <a:gd name="connsiteY14" fmla="*/ 0 h 646331"/>
              <a:gd name="connsiteX15" fmla="*/ 7200607 w 9261231"/>
              <a:gd name="connsiteY15" fmla="*/ 0 h 646331"/>
              <a:gd name="connsiteX16" fmla="*/ 7872046 w 9261231"/>
              <a:gd name="connsiteY16" fmla="*/ 0 h 646331"/>
              <a:gd name="connsiteX17" fmla="*/ 8173036 w 9261231"/>
              <a:gd name="connsiteY17" fmla="*/ 0 h 646331"/>
              <a:gd name="connsiteX18" fmla="*/ 8566639 w 9261231"/>
              <a:gd name="connsiteY18" fmla="*/ 0 h 646331"/>
              <a:gd name="connsiteX19" fmla="*/ 9261231 w 9261231"/>
              <a:gd name="connsiteY19" fmla="*/ 0 h 646331"/>
              <a:gd name="connsiteX20" fmla="*/ 9261231 w 9261231"/>
              <a:gd name="connsiteY20" fmla="*/ 323166 h 646331"/>
              <a:gd name="connsiteX21" fmla="*/ 9261231 w 9261231"/>
              <a:gd name="connsiteY21" fmla="*/ 646331 h 646331"/>
              <a:gd name="connsiteX22" fmla="*/ 8775016 w 9261231"/>
              <a:gd name="connsiteY22" fmla="*/ 646331 h 646331"/>
              <a:gd name="connsiteX23" fmla="*/ 8103577 w 9261231"/>
              <a:gd name="connsiteY23" fmla="*/ 646331 h 646331"/>
              <a:gd name="connsiteX24" fmla="*/ 7432138 w 9261231"/>
              <a:gd name="connsiteY24" fmla="*/ 646331 h 646331"/>
              <a:gd name="connsiteX25" fmla="*/ 7131148 w 9261231"/>
              <a:gd name="connsiteY25" fmla="*/ 646331 h 646331"/>
              <a:gd name="connsiteX26" fmla="*/ 6552321 w 9261231"/>
              <a:gd name="connsiteY26" fmla="*/ 646331 h 646331"/>
              <a:gd name="connsiteX27" fmla="*/ 5788269 w 9261231"/>
              <a:gd name="connsiteY27" fmla="*/ 646331 h 646331"/>
              <a:gd name="connsiteX28" fmla="*/ 5024218 w 9261231"/>
              <a:gd name="connsiteY28" fmla="*/ 646331 h 646331"/>
              <a:gd name="connsiteX29" fmla="*/ 4630616 w 9261231"/>
              <a:gd name="connsiteY29" fmla="*/ 646331 h 646331"/>
              <a:gd name="connsiteX30" fmla="*/ 4237013 w 9261231"/>
              <a:gd name="connsiteY30" fmla="*/ 646331 h 646331"/>
              <a:gd name="connsiteX31" fmla="*/ 3750799 w 9261231"/>
              <a:gd name="connsiteY31" fmla="*/ 646331 h 646331"/>
              <a:gd name="connsiteX32" fmla="*/ 3264584 w 9261231"/>
              <a:gd name="connsiteY32" fmla="*/ 646331 h 646331"/>
              <a:gd name="connsiteX33" fmla="*/ 2963594 w 9261231"/>
              <a:gd name="connsiteY33" fmla="*/ 646331 h 646331"/>
              <a:gd name="connsiteX34" fmla="*/ 2662604 w 9261231"/>
              <a:gd name="connsiteY34" fmla="*/ 646331 h 646331"/>
              <a:gd name="connsiteX35" fmla="*/ 2176389 w 9261231"/>
              <a:gd name="connsiteY35" fmla="*/ 646331 h 646331"/>
              <a:gd name="connsiteX36" fmla="*/ 1504950 w 9261231"/>
              <a:gd name="connsiteY36" fmla="*/ 646331 h 646331"/>
              <a:gd name="connsiteX37" fmla="*/ 833511 w 9261231"/>
              <a:gd name="connsiteY37" fmla="*/ 646331 h 646331"/>
              <a:gd name="connsiteX38" fmla="*/ 0 w 9261231"/>
              <a:gd name="connsiteY38" fmla="*/ 646331 h 646331"/>
              <a:gd name="connsiteX39" fmla="*/ 0 w 9261231"/>
              <a:gd name="connsiteY39" fmla="*/ 310239 h 646331"/>
              <a:gd name="connsiteX40" fmla="*/ 0 w 9261231"/>
              <a:gd name="connsiteY40"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9261231" h="646331" fill="none" extrusionOk="0">
                <a:moveTo>
                  <a:pt x="0" y="0"/>
                </a:moveTo>
                <a:cubicBezTo>
                  <a:pt x="139526" y="-16527"/>
                  <a:pt x="157066" y="13627"/>
                  <a:pt x="300990" y="0"/>
                </a:cubicBezTo>
                <a:cubicBezTo>
                  <a:pt x="444914" y="-13627"/>
                  <a:pt x="457863" y="20758"/>
                  <a:pt x="601980" y="0"/>
                </a:cubicBezTo>
                <a:cubicBezTo>
                  <a:pt x="746097" y="-20758"/>
                  <a:pt x="811387" y="40290"/>
                  <a:pt x="995582" y="0"/>
                </a:cubicBezTo>
                <a:cubicBezTo>
                  <a:pt x="1179777" y="-40290"/>
                  <a:pt x="1498662" y="57267"/>
                  <a:pt x="1667022" y="0"/>
                </a:cubicBezTo>
                <a:cubicBezTo>
                  <a:pt x="1835382" y="-57267"/>
                  <a:pt x="2185048" y="40192"/>
                  <a:pt x="2338461" y="0"/>
                </a:cubicBezTo>
                <a:cubicBezTo>
                  <a:pt x="2491874" y="-40192"/>
                  <a:pt x="2533449" y="11913"/>
                  <a:pt x="2639451" y="0"/>
                </a:cubicBezTo>
                <a:cubicBezTo>
                  <a:pt x="2745453" y="-11913"/>
                  <a:pt x="2927570" y="46962"/>
                  <a:pt x="3033053" y="0"/>
                </a:cubicBezTo>
                <a:cubicBezTo>
                  <a:pt x="3138536" y="-46962"/>
                  <a:pt x="3280936" y="9794"/>
                  <a:pt x="3426655" y="0"/>
                </a:cubicBezTo>
                <a:cubicBezTo>
                  <a:pt x="3572374" y="-9794"/>
                  <a:pt x="3907241" y="71987"/>
                  <a:pt x="4190707" y="0"/>
                </a:cubicBezTo>
                <a:cubicBezTo>
                  <a:pt x="4474173" y="-71987"/>
                  <a:pt x="4579589" y="11128"/>
                  <a:pt x="4676922" y="0"/>
                </a:cubicBezTo>
                <a:cubicBezTo>
                  <a:pt x="4774255" y="-11128"/>
                  <a:pt x="4986874" y="34646"/>
                  <a:pt x="5163136" y="0"/>
                </a:cubicBezTo>
                <a:cubicBezTo>
                  <a:pt x="5339398" y="-34646"/>
                  <a:pt x="5544214" y="14734"/>
                  <a:pt x="5834576" y="0"/>
                </a:cubicBezTo>
                <a:cubicBezTo>
                  <a:pt x="6124938" y="-14734"/>
                  <a:pt x="6113306" y="37097"/>
                  <a:pt x="6228178" y="0"/>
                </a:cubicBezTo>
                <a:cubicBezTo>
                  <a:pt x="6343050" y="-37097"/>
                  <a:pt x="6424224" y="17500"/>
                  <a:pt x="6529168" y="0"/>
                </a:cubicBezTo>
                <a:cubicBezTo>
                  <a:pt x="6634112" y="-17500"/>
                  <a:pt x="6867560" y="52334"/>
                  <a:pt x="7200607" y="0"/>
                </a:cubicBezTo>
                <a:cubicBezTo>
                  <a:pt x="7533654" y="-52334"/>
                  <a:pt x="7668764" y="36087"/>
                  <a:pt x="7872046" y="0"/>
                </a:cubicBezTo>
                <a:cubicBezTo>
                  <a:pt x="8075328" y="-36087"/>
                  <a:pt x="8041340" y="34050"/>
                  <a:pt x="8173036" y="0"/>
                </a:cubicBezTo>
                <a:cubicBezTo>
                  <a:pt x="8304732" y="-34050"/>
                  <a:pt x="8379508" y="36826"/>
                  <a:pt x="8566639" y="0"/>
                </a:cubicBezTo>
                <a:cubicBezTo>
                  <a:pt x="8753770" y="-36826"/>
                  <a:pt x="9053665" y="33838"/>
                  <a:pt x="9261231" y="0"/>
                </a:cubicBezTo>
                <a:cubicBezTo>
                  <a:pt x="9299494" y="69984"/>
                  <a:pt x="9255888" y="204686"/>
                  <a:pt x="9261231" y="323166"/>
                </a:cubicBezTo>
                <a:cubicBezTo>
                  <a:pt x="9266574" y="441646"/>
                  <a:pt x="9242149" y="563419"/>
                  <a:pt x="9261231" y="646331"/>
                </a:cubicBezTo>
                <a:cubicBezTo>
                  <a:pt x="9074695" y="687993"/>
                  <a:pt x="8874498" y="603622"/>
                  <a:pt x="8775016" y="646331"/>
                </a:cubicBezTo>
                <a:cubicBezTo>
                  <a:pt x="8675534" y="689040"/>
                  <a:pt x="8265523" y="566734"/>
                  <a:pt x="8103577" y="646331"/>
                </a:cubicBezTo>
                <a:cubicBezTo>
                  <a:pt x="7941631" y="725928"/>
                  <a:pt x="7745254" y="593852"/>
                  <a:pt x="7432138" y="646331"/>
                </a:cubicBezTo>
                <a:cubicBezTo>
                  <a:pt x="7119022" y="698810"/>
                  <a:pt x="7256892" y="624761"/>
                  <a:pt x="7131148" y="646331"/>
                </a:cubicBezTo>
                <a:cubicBezTo>
                  <a:pt x="7005404" y="667901"/>
                  <a:pt x="6719221" y="590613"/>
                  <a:pt x="6552321" y="646331"/>
                </a:cubicBezTo>
                <a:cubicBezTo>
                  <a:pt x="6385421" y="702049"/>
                  <a:pt x="5957850" y="561881"/>
                  <a:pt x="5788269" y="646331"/>
                </a:cubicBezTo>
                <a:cubicBezTo>
                  <a:pt x="5618688" y="730781"/>
                  <a:pt x="5230859" y="590168"/>
                  <a:pt x="5024218" y="646331"/>
                </a:cubicBezTo>
                <a:cubicBezTo>
                  <a:pt x="4817577" y="702494"/>
                  <a:pt x="4794546" y="644062"/>
                  <a:pt x="4630616" y="646331"/>
                </a:cubicBezTo>
                <a:cubicBezTo>
                  <a:pt x="4466686" y="648600"/>
                  <a:pt x="4409946" y="634575"/>
                  <a:pt x="4237013" y="646331"/>
                </a:cubicBezTo>
                <a:cubicBezTo>
                  <a:pt x="4064080" y="658087"/>
                  <a:pt x="3880388" y="613971"/>
                  <a:pt x="3750799" y="646331"/>
                </a:cubicBezTo>
                <a:cubicBezTo>
                  <a:pt x="3621210" y="678691"/>
                  <a:pt x="3366564" y="621168"/>
                  <a:pt x="3264584" y="646331"/>
                </a:cubicBezTo>
                <a:cubicBezTo>
                  <a:pt x="3162605" y="671494"/>
                  <a:pt x="3099711" y="617631"/>
                  <a:pt x="2963594" y="646331"/>
                </a:cubicBezTo>
                <a:cubicBezTo>
                  <a:pt x="2827477" y="675031"/>
                  <a:pt x="2783521" y="616745"/>
                  <a:pt x="2662604" y="646331"/>
                </a:cubicBezTo>
                <a:cubicBezTo>
                  <a:pt x="2541687" y="675917"/>
                  <a:pt x="2404125" y="605047"/>
                  <a:pt x="2176389" y="646331"/>
                </a:cubicBezTo>
                <a:cubicBezTo>
                  <a:pt x="1948653" y="687615"/>
                  <a:pt x="1729935" y="571668"/>
                  <a:pt x="1504950" y="646331"/>
                </a:cubicBezTo>
                <a:cubicBezTo>
                  <a:pt x="1279965" y="720994"/>
                  <a:pt x="1083756" y="596058"/>
                  <a:pt x="833511" y="646331"/>
                </a:cubicBezTo>
                <a:cubicBezTo>
                  <a:pt x="583266" y="696604"/>
                  <a:pt x="262658" y="608872"/>
                  <a:pt x="0" y="646331"/>
                </a:cubicBezTo>
                <a:cubicBezTo>
                  <a:pt x="-38626" y="514156"/>
                  <a:pt x="32523" y="473345"/>
                  <a:pt x="0" y="310239"/>
                </a:cubicBezTo>
                <a:cubicBezTo>
                  <a:pt x="-32523" y="147133"/>
                  <a:pt x="3457" y="87846"/>
                  <a:pt x="0" y="0"/>
                </a:cubicBezTo>
                <a:close/>
              </a:path>
              <a:path w="9261231" h="646331" stroke="0" extrusionOk="0">
                <a:moveTo>
                  <a:pt x="0" y="0"/>
                </a:moveTo>
                <a:cubicBezTo>
                  <a:pt x="136170" y="-11682"/>
                  <a:pt x="184995" y="201"/>
                  <a:pt x="300990" y="0"/>
                </a:cubicBezTo>
                <a:cubicBezTo>
                  <a:pt x="416985" y="-201"/>
                  <a:pt x="684640" y="50614"/>
                  <a:pt x="787205" y="0"/>
                </a:cubicBezTo>
                <a:cubicBezTo>
                  <a:pt x="889771" y="-50614"/>
                  <a:pt x="1253694" y="58301"/>
                  <a:pt x="1458644" y="0"/>
                </a:cubicBezTo>
                <a:cubicBezTo>
                  <a:pt x="1663594" y="-58301"/>
                  <a:pt x="1721380" y="9319"/>
                  <a:pt x="1852246" y="0"/>
                </a:cubicBezTo>
                <a:cubicBezTo>
                  <a:pt x="1983112" y="-9319"/>
                  <a:pt x="2251235" y="46250"/>
                  <a:pt x="2616298" y="0"/>
                </a:cubicBezTo>
                <a:cubicBezTo>
                  <a:pt x="2981361" y="-46250"/>
                  <a:pt x="3117109" y="6173"/>
                  <a:pt x="3287737" y="0"/>
                </a:cubicBezTo>
                <a:cubicBezTo>
                  <a:pt x="3458365" y="-6173"/>
                  <a:pt x="3663086" y="46596"/>
                  <a:pt x="3773952" y="0"/>
                </a:cubicBezTo>
                <a:cubicBezTo>
                  <a:pt x="3884818" y="-46596"/>
                  <a:pt x="4075608" y="10199"/>
                  <a:pt x="4260166" y="0"/>
                </a:cubicBezTo>
                <a:cubicBezTo>
                  <a:pt x="4444724" y="-10199"/>
                  <a:pt x="4519266" y="35173"/>
                  <a:pt x="4653769" y="0"/>
                </a:cubicBezTo>
                <a:cubicBezTo>
                  <a:pt x="4788272" y="-35173"/>
                  <a:pt x="4939119" y="43428"/>
                  <a:pt x="5139983" y="0"/>
                </a:cubicBezTo>
                <a:cubicBezTo>
                  <a:pt x="5340847" y="-43428"/>
                  <a:pt x="5498661" y="67368"/>
                  <a:pt x="5718810" y="0"/>
                </a:cubicBezTo>
                <a:cubicBezTo>
                  <a:pt x="5938959" y="-67368"/>
                  <a:pt x="6006350" y="51867"/>
                  <a:pt x="6205025" y="0"/>
                </a:cubicBezTo>
                <a:cubicBezTo>
                  <a:pt x="6403701" y="-51867"/>
                  <a:pt x="6412366" y="14635"/>
                  <a:pt x="6506015" y="0"/>
                </a:cubicBezTo>
                <a:cubicBezTo>
                  <a:pt x="6599664" y="-14635"/>
                  <a:pt x="6770231" y="36044"/>
                  <a:pt x="6992229" y="0"/>
                </a:cubicBezTo>
                <a:cubicBezTo>
                  <a:pt x="7214227" y="-36044"/>
                  <a:pt x="7209316" y="45418"/>
                  <a:pt x="7385832" y="0"/>
                </a:cubicBezTo>
                <a:cubicBezTo>
                  <a:pt x="7562348" y="-45418"/>
                  <a:pt x="7839644" y="49050"/>
                  <a:pt x="8057271" y="0"/>
                </a:cubicBezTo>
                <a:cubicBezTo>
                  <a:pt x="8274898" y="-49050"/>
                  <a:pt x="8451591" y="14200"/>
                  <a:pt x="8636098" y="0"/>
                </a:cubicBezTo>
                <a:cubicBezTo>
                  <a:pt x="8820605" y="-14200"/>
                  <a:pt x="9130103" y="39302"/>
                  <a:pt x="9261231" y="0"/>
                </a:cubicBezTo>
                <a:cubicBezTo>
                  <a:pt x="9265325" y="104958"/>
                  <a:pt x="9231937" y="169562"/>
                  <a:pt x="9261231" y="329629"/>
                </a:cubicBezTo>
                <a:cubicBezTo>
                  <a:pt x="9290525" y="489696"/>
                  <a:pt x="9260358" y="529089"/>
                  <a:pt x="9261231" y="646331"/>
                </a:cubicBezTo>
                <a:cubicBezTo>
                  <a:pt x="9111841" y="663671"/>
                  <a:pt x="9085717" y="635905"/>
                  <a:pt x="8960241" y="646331"/>
                </a:cubicBezTo>
                <a:cubicBezTo>
                  <a:pt x="8834765" y="656757"/>
                  <a:pt x="8623519" y="629341"/>
                  <a:pt x="8474026" y="646331"/>
                </a:cubicBezTo>
                <a:cubicBezTo>
                  <a:pt x="8324534" y="663321"/>
                  <a:pt x="8020885" y="639905"/>
                  <a:pt x="7895199" y="646331"/>
                </a:cubicBezTo>
                <a:cubicBezTo>
                  <a:pt x="7769513" y="652757"/>
                  <a:pt x="7680518" y="616935"/>
                  <a:pt x="7594209" y="646331"/>
                </a:cubicBezTo>
                <a:cubicBezTo>
                  <a:pt x="7507900" y="675727"/>
                  <a:pt x="7266729" y="614487"/>
                  <a:pt x="7015382" y="646331"/>
                </a:cubicBezTo>
                <a:cubicBezTo>
                  <a:pt x="6764035" y="678175"/>
                  <a:pt x="6798918" y="633908"/>
                  <a:pt x="6714392" y="646331"/>
                </a:cubicBezTo>
                <a:cubicBezTo>
                  <a:pt x="6629866" y="658754"/>
                  <a:pt x="6388716" y="632459"/>
                  <a:pt x="6135566" y="646331"/>
                </a:cubicBezTo>
                <a:cubicBezTo>
                  <a:pt x="5882416" y="660203"/>
                  <a:pt x="5720780" y="585935"/>
                  <a:pt x="5371514" y="646331"/>
                </a:cubicBezTo>
                <a:cubicBezTo>
                  <a:pt x="5022248" y="706727"/>
                  <a:pt x="5024291" y="634535"/>
                  <a:pt x="4885299" y="646331"/>
                </a:cubicBezTo>
                <a:cubicBezTo>
                  <a:pt x="4746307" y="658127"/>
                  <a:pt x="4518467" y="613187"/>
                  <a:pt x="4213860" y="646331"/>
                </a:cubicBezTo>
                <a:cubicBezTo>
                  <a:pt x="3909253" y="679475"/>
                  <a:pt x="3869571" y="590418"/>
                  <a:pt x="3542421" y="646331"/>
                </a:cubicBezTo>
                <a:cubicBezTo>
                  <a:pt x="3215271" y="702244"/>
                  <a:pt x="3154819" y="633926"/>
                  <a:pt x="3056206" y="646331"/>
                </a:cubicBezTo>
                <a:cubicBezTo>
                  <a:pt x="2957594" y="658736"/>
                  <a:pt x="2654226" y="617323"/>
                  <a:pt x="2477379" y="646331"/>
                </a:cubicBezTo>
                <a:cubicBezTo>
                  <a:pt x="2300532" y="675339"/>
                  <a:pt x="2053985" y="627312"/>
                  <a:pt x="1713328" y="646331"/>
                </a:cubicBezTo>
                <a:cubicBezTo>
                  <a:pt x="1372671" y="665350"/>
                  <a:pt x="1517118" y="612173"/>
                  <a:pt x="1412338" y="646331"/>
                </a:cubicBezTo>
                <a:cubicBezTo>
                  <a:pt x="1307558" y="680489"/>
                  <a:pt x="1111992" y="602023"/>
                  <a:pt x="926123" y="646331"/>
                </a:cubicBezTo>
                <a:cubicBezTo>
                  <a:pt x="740255" y="690639"/>
                  <a:pt x="315230" y="622078"/>
                  <a:pt x="0" y="646331"/>
                </a:cubicBezTo>
                <a:cubicBezTo>
                  <a:pt x="-35088" y="488642"/>
                  <a:pt x="30286" y="435076"/>
                  <a:pt x="0" y="323166"/>
                </a:cubicBezTo>
                <a:cubicBezTo>
                  <a:pt x="-30286" y="211256"/>
                  <a:pt x="10297" y="9691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4214983328">
                  <a:prstGeom prst="rect">
                    <a:avLst/>
                  </a:prstGeom>
                  <ask:type>
                    <ask:lineSketchScribble/>
                  </ask:type>
                </ask:lineSketchStyleProps>
              </a:ext>
            </a:extLst>
          </a:ln>
        </p:spPr>
        <p:txBody>
          <a:bodyPr wrap="square" rtlCol="0">
            <a:spAutoFit/>
          </a:bodyPr>
          <a:lstStyle/>
          <a:p>
            <a:pPr algn="ctr"/>
            <a:r>
              <a:rPr lang="en-GB" sz="3600" dirty="0"/>
              <a:t>Vulnerable witnesses only</a:t>
            </a:r>
          </a:p>
        </p:txBody>
      </p:sp>
      <p:pic>
        <p:nvPicPr>
          <p:cNvPr id="4" name="Picture 3"/>
          <p:cNvPicPr>
            <a:picLocks noChangeAspect="1"/>
          </p:cNvPicPr>
          <p:nvPr/>
        </p:nvPicPr>
        <p:blipFill>
          <a:blip r:embed="rId3"/>
          <a:stretch>
            <a:fillRect/>
          </a:stretch>
        </p:blipFill>
        <p:spPr>
          <a:xfrm>
            <a:off x="1511112" y="1778005"/>
            <a:ext cx="3926164" cy="2615411"/>
          </a:xfrm>
          <a:prstGeom prst="rect">
            <a:avLst/>
          </a:prstGeom>
        </p:spPr>
      </p:pic>
      <p:sp>
        <p:nvSpPr>
          <p:cNvPr id="5" name="TextBox 4"/>
          <p:cNvSpPr txBox="1"/>
          <p:nvPr/>
        </p:nvSpPr>
        <p:spPr>
          <a:xfrm>
            <a:off x="1511112" y="4938664"/>
            <a:ext cx="3926164" cy="461665"/>
          </a:xfrm>
          <a:custGeom>
            <a:avLst/>
            <a:gdLst>
              <a:gd name="connsiteX0" fmla="*/ 0 w 3926164"/>
              <a:gd name="connsiteY0" fmla="*/ 0 h 461665"/>
              <a:gd name="connsiteX1" fmla="*/ 443096 w 3926164"/>
              <a:gd name="connsiteY1" fmla="*/ 0 h 461665"/>
              <a:gd name="connsiteX2" fmla="*/ 886191 w 3926164"/>
              <a:gd name="connsiteY2" fmla="*/ 0 h 461665"/>
              <a:gd name="connsiteX3" fmla="*/ 1407810 w 3926164"/>
              <a:gd name="connsiteY3" fmla="*/ 0 h 461665"/>
              <a:gd name="connsiteX4" fmla="*/ 1890168 w 3926164"/>
              <a:gd name="connsiteY4" fmla="*/ 0 h 461665"/>
              <a:gd name="connsiteX5" fmla="*/ 2451048 w 3926164"/>
              <a:gd name="connsiteY5" fmla="*/ 0 h 461665"/>
              <a:gd name="connsiteX6" fmla="*/ 3090452 w 3926164"/>
              <a:gd name="connsiteY6" fmla="*/ 0 h 461665"/>
              <a:gd name="connsiteX7" fmla="*/ 3926164 w 3926164"/>
              <a:gd name="connsiteY7" fmla="*/ 0 h 461665"/>
              <a:gd name="connsiteX8" fmla="*/ 3926164 w 3926164"/>
              <a:gd name="connsiteY8" fmla="*/ 461665 h 461665"/>
              <a:gd name="connsiteX9" fmla="*/ 3404545 w 3926164"/>
              <a:gd name="connsiteY9" fmla="*/ 461665 h 461665"/>
              <a:gd name="connsiteX10" fmla="*/ 2961449 w 3926164"/>
              <a:gd name="connsiteY10" fmla="*/ 461665 h 461665"/>
              <a:gd name="connsiteX11" fmla="*/ 2439830 w 3926164"/>
              <a:gd name="connsiteY11" fmla="*/ 461665 h 461665"/>
              <a:gd name="connsiteX12" fmla="*/ 1996735 w 3926164"/>
              <a:gd name="connsiteY12" fmla="*/ 461665 h 461665"/>
              <a:gd name="connsiteX13" fmla="*/ 1396593 w 3926164"/>
              <a:gd name="connsiteY13" fmla="*/ 461665 h 461665"/>
              <a:gd name="connsiteX14" fmla="*/ 874974 w 3926164"/>
              <a:gd name="connsiteY14" fmla="*/ 461665 h 461665"/>
              <a:gd name="connsiteX15" fmla="*/ 0 w 3926164"/>
              <a:gd name="connsiteY15" fmla="*/ 461665 h 461665"/>
              <a:gd name="connsiteX16" fmla="*/ 0 w 3926164"/>
              <a:gd name="connsiteY16"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26164" h="461665" fill="none" extrusionOk="0">
                <a:moveTo>
                  <a:pt x="0" y="0"/>
                </a:moveTo>
                <a:cubicBezTo>
                  <a:pt x="159805" y="-5184"/>
                  <a:pt x="329336" y="4995"/>
                  <a:pt x="443096" y="0"/>
                </a:cubicBezTo>
                <a:cubicBezTo>
                  <a:pt x="556856" y="-4995"/>
                  <a:pt x="686132" y="8785"/>
                  <a:pt x="886191" y="0"/>
                </a:cubicBezTo>
                <a:cubicBezTo>
                  <a:pt x="1086250" y="-8785"/>
                  <a:pt x="1155846" y="45467"/>
                  <a:pt x="1407810" y="0"/>
                </a:cubicBezTo>
                <a:cubicBezTo>
                  <a:pt x="1659774" y="-45467"/>
                  <a:pt x="1785074" y="25465"/>
                  <a:pt x="1890168" y="0"/>
                </a:cubicBezTo>
                <a:cubicBezTo>
                  <a:pt x="1995262" y="-25465"/>
                  <a:pt x="2226703" y="52724"/>
                  <a:pt x="2451048" y="0"/>
                </a:cubicBezTo>
                <a:cubicBezTo>
                  <a:pt x="2675393" y="-52724"/>
                  <a:pt x="2804442" y="45176"/>
                  <a:pt x="3090452" y="0"/>
                </a:cubicBezTo>
                <a:cubicBezTo>
                  <a:pt x="3376462" y="-45176"/>
                  <a:pt x="3676239" y="55233"/>
                  <a:pt x="3926164" y="0"/>
                </a:cubicBezTo>
                <a:cubicBezTo>
                  <a:pt x="3946144" y="118938"/>
                  <a:pt x="3892491" y="293843"/>
                  <a:pt x="3926164" y="461665"/>
                </a:cubicBezTo>
                <a:cubicBezTo>
                  <a:pt x="3681861" y="472553"/>
                  <a:pt x="3572442" y="424165"/>
                  <a:pt x="3404545" y="461665"/>
                </a:cubicBezTo>
                <a:cubicBezTo>
                  <a:pt x="3236648" y="499165"/>
                  <a:pt x="3074130" y="422881"/>
                  <a:pt x="2961449" y="461665"/>
                </a:cubicBezTo>
                <a:cubicBezTo>
                  <a:pt x="2848768" y="500449"/>
                  <a:pt x="2645576" y="414682"/>
                  <a:pt x="2439830" y="461665"/>
                </a:cubicBezTo>
                <a:cubicBezTo>
                  <a:pt x="2234084" y="508648"/>
                  <a:pt x="2145791" y="448599"/>
                  <a:pt x="1996735" y="461665"/>
                </a:cubicBezTo>
                <a:cubicBezTo>
                  <a:pt x="1847679" y="474731"/>
                  <a:pt x="1596594" y="433009"/>
                  <a:pt x="1396593" y="461665"/>
                </a:cubicBezTo>
                <a:cubicBezTo>
                  <a:pt x="1196592" y="490321"/>
                  <a:pt x="1127023" y="408140"/>
                  <a:pt x="874974" y="461665"/>
                </a:cubicBezTo>
                <a:cubicBezTo>
                  <a:pt x="622925" y="515190"/>
                  <a:pt x="214131" y="392645"/>
                  <a:pt x="0" y="461665"/>
                </a:cubicBezTo>
                <a:cubicBezTo>
                  <a:pt x="-50077" y="339585"/>
                  <a:pt x="34087" y="222403"/>
                  <a:pt x="0" y="0"/>
                </a:cubicBezTo>
                <a:close/>
              </a:path>
              <a:path w="3926164" h="461665" stroke="0" extrusionOk="0">
                <a:moveTo>
                  <a:pt x="0" y="0"/>
                </a:moveTo>
                <a:cubicBezTo>
                  <a:pt x="211824" y="-53059"/>
                  <a:pt x="349249" y="4739"/>
                  <a:pt x="639404" y="0"/>
                </a:cubicBezTo>
                <a:cubicBezTo>
                  <a:pt x="929559" y="-4739"/>
                  <a:pt x="963539" y="39672"/>
                  <a:pt x="1161023" y="0"/>
                </a:cubicBezTo>
                <a:cubicBezTo>
                  <a:pt x="1358507" y="-39672"/>
                  <a:pt x="1390429" y="26585"/>
                  <a:pt x="1604118" y="0"/>
                </a:cubicBezTo>
                <a:cubicBezTo>
                  <a:pt x="1817808" y="-26585"/>
                  <a:pt x="2018720" y="61717"/>
                  <a:pt x="2125737" y="0"/>
                </a:cubicBezTo>
                <a:cubicBezTo>
                  <a:pt x="2232754" y="-61717"/>
                  <a:pt x="2396511" y="30949"/>
                  <a:pt x="2608095" y="0"/>
                </a:cubicBezTo>
                <a:cubicBezTo>
                  <a:pt x="2819679" y="-30949"/>
                  <a:pt x="2888937" y="27021"/>
                  <a:pt x="3051190" y="0"/>
                </a:cubicBezTo>
                <a:cubicBezTo>
                  <a:pt x="3213443" y="-27021"/>
                  <a:pt x="3700271" y="103761"/>
                  <a:pt x="3926164" y="0"/>
                </a:cubicBezTo>
                <a:cubicBezTo>
                  <a:pt x="3963002" y="155833"/>
                  <a:pt x="3915650" y="269434"/>
                  <a:pt x="3926164" y="461665"/>
                </a:cubicBezTo>
                <a:cubicBezTo>
                  <a:pt x="3687188" y="516000"/>
                  <a:pt x="3606397" y="435102"/>
                  <a:pt x="3443807" y="461665"/>
                </a:cubicBezTo>
                <a:cubicBezTo>
                  <a:pt x="3281217" y="488228"/>
                  <a:pt x="3033964" y="387004"/>
                  <a:pt x="2804403" y="461665"/>
                </a:cubicBezTo>
                <a:cubicBezTo>
                  <a:pt x="2574842" y="536326"/>
                  <a:pt x="2499198" y="454890"/>
                  <a:pt x="2361307" y="461665"/>
                </a:cubicBezTo>
                <a:cubicBezTo>
                  <a:pt x="2223416" y="468440"/>
                  <a:pt x="2014867" y="391405"/>
                  <a:pt x="1761165" y="461665"/>
                </a:cubicBezTo>
                <a:cubicBezTo>
                  <a:pt x="1507463" y="531925"/>
                  <a:pt x="1472723" y="425620"/>
                  <a:pt x="1239546" y="461665"/>
                </a:cubicBezTo>
                <a:cubicBezTo>
                  <a:pt x="1006369" y="497710"/>
                  <a:pt x="952964" y="459138"/>
                  <a:pt x="796450" y="461665"/>
                </a:cubicBezTo>
                <a:cubicBezTo>
                  <a:pt x="639936" y="464192"/>
                  <a:pt x="313628" y="380661"/>
                  <a:pt x="0" y="461665"/>
                </a:cubicBezTo>
                <a:cubicBezTo>
                  <a:pt x="-38892" y="267762"/>
                  <a:pt x="13954" y="115779"/>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415905948">
                  <a:prstGeom prst="rect">
                    <a:avLst/>
                  </a:prstGeom>
                  <ask:type>
                    <ask:lineSketchScribble/>
                  </ask:type>
                </ask:lineSketchStyleProps>
              </a:ext>
            </a:extLst>
          </a:ln>
        </p:spPr>
        <p:txBody>
          <a:bodyPr wrap="square" rtlCol="0">
            <a:spAutoFit/>
          </a:bodyPr>
          <a:lstStyle/>
          <a:p>
            <a:pPr algn="ctr"/>
            <a:r>
              <a:rPr lang="en-GB" sz="2400" dirty="0"/>
              <a:t>Aids to communication</a:t>
            </a:r>
          </a:p>
        </p:txBody>
      </p:sp>
      <p:pic>
        <p:nvPicPr>
          <p:cNvPr id="6" name="Picture 5"/>
          <p:cNvPicPr>
            <a:picLocks noChangeAspect="1"/>
          </p:cNvPicPr>
          <p:nvPr/>
        </p:nvPicPr>
        <p:blipFill>
          <a:blip r:embed="rId4"/>
          <a:stretch>
            <a:fillRect/>
          </a:stretch>
        </p:blipFill>
        <p:spPr>
          <a:xfrm>
            <a:off x="6613295" y="1781076"/>
            <a:ext cx="3936000" cy="2615411"/>
          </a:xfrm>
          <a:prstGeom prst="rect">
            <a:avLst/>
          </a:prstGeom>
        </p:spPr>
      </p:pic>
      <p:sp>
        <p:nvSpPr>
          <p:cNvPr id="7" name="TextBox 6"/>
          <p:cNvSpPr txBox="1"/>
          <p:nvPr/>
        </p:nvSpPr>
        <p:spPr>
          <a:xfrm>
            <a:off x="6613295" y="4895055"/>
            <a:ext cx="3936000" cy="830997"/>
          </a:xfrm>
          <a:custGeom>
            <a:avLst/>
            <a:gdLst>
              <a:gd name="connsiteX0" fmla="*/ 0 w 3936000"/>
              <a:gd name="connsiteY0" fmla="*/ 0 h 830997"/>
              <a:gd name="connsiteX1" fmla="*/ 444206 w 3936000"/>
              <a:gd name="connsiteY1" fmla="*/ 0 h 830997"/>
              <a:gd name="connsiteX2" fmla="*/ 927771 w 3936000"/>
              <a:gd name="connsiteY2" fmla="*/ 0 h 830997"/>
              <a:gd name="connsiteX3" fmla="*/ 1529417 w 3936000"/>
              <a:gd name="connsiteY3" fmla="*/ 0 h 830997"/>
              <a:gd name="connsiteX4" fmla="*/ 1973623 w 3936000"/>
              <a:gd name="connsiteY4" fmla="*/ 0 h 830997"/>
              <a:gd name="connsiteX5" fmla="*/ 2575269 w 3936000"/>
              <a:gd name="connsiteY5" fmla="*/ 0 h 830997"/>
              <a:gd name="connsiteX6" fmla="*/ 3176914 w 3936000"/>
              <a:gd name="connsiteY6" fmla="*/ 0 h 830997"/>
              <a:gd name="connsiteX7" fmla="*/ 3936000 w 3936000"/>
              <a:gd name="connsiteY7" fmla="*/ 0 h 830997"/>
              <a:gd name="connsiteX8" fmla="*/ 3936000 w 3936000"/>
              <a:gd name="connsiteY8" fmla="*/ 407189 h 830997"/>
              <a:gd name="connsiteX9" fmla="*/ 3936000 w 3936000"/>
              <a:gd name="connsiteY9" fmla="*/ 830997 h 830997"/>
              <a:gd name="connsiteX10" fmla="*/ 3294994 w 3936000"/>
              <a:gd name="connsiteY10" fmla="*/ 830997 h 830997"/>
              <a:gd name="connsiteX11" fmla="*/ 2653989 w 3936000"/>
              <a:gd name="connsiteY11" fmla="*/ 830997 h 830997"/>
              <a:gd name="connsiteX12" fmla="*/ 2170423 w 3936000"/>
              <a:gd name="connsiteY12" fmla="*/ 830997 h 830997"/>
              <a:gd name="connsiteX13" fmla="*/ 1647497 w 3936000"/>
              <a:gd name="connsiteY13" fmla="*/ 830997 h 830997"/>
              <a:gd name="connsiteX14" fmla="*/ 1163931 w 3936000"/>
              <a:gd name="connsiteY14" fmla="*/ 830997 h 830997"/>
              <a:gd name="connsiteX15" fmla="*/ 641006 w 3936000"/>
              <a:gd name="connsiteY15" fmla="*/ 830997 h 830997"/>
              <a:gd name="connsiteX16" fmla="*/ 0 w 3936000"/>
              <a:gd name="connsiteY16" fmla="*/ 830997 h 830997"/>
              <a:gd name="connsiteX17" fmla="*/ 0 w 3936000"/>
              <a:gd name="connsiteY17" fmla="*/ 398879 h 830997"/>
              <a:gd name="connsiteX18" fmla="*/ 0 w 3936000"/>
              <a:gd name="connsiteY18"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936000" h="830997" fill="none" extrusionOk="0">
                <a:moveTo>
                  <a:pt x="0" y="0"/>
                </a:moveTo>
                <a:cubicBezTo>
                  <a:pt x="184104" y="-28224"/>
                  <a:pt x="308597" y="45744"/>
                  <a:pt x="444206" y="0"/>
                </a:cubicBezTo>
                <a:cubicBezTo>
                  <a:pt x="579815" y="-45744"/>
                  <a:pt x="788867" y="37173"/>
                  <a:pt x="927771" y="0"/>
                </a:cubicBezTo>
                <a:cubicBezTo>
                  <a:pt x="1066676" y="-37173"/>
                  <a:pt x="1300677" y="15983"/>
                  <a:pt x="1529417" y="0"/>
                </a:cubicBezTo>
                <a:cubicBezTo>
                  <a:pt x="1758157" y="-15983"/>
                  <a:pt x="1864865" y="21890"/>
                  <a:pt x="1973623" y="0"/>
                </a:cubicBezTo>
                <a:cubicBezTo>
                  <a:pt x="2082381" y="-21890"/>
                  <a:pt x="2374529" y="52088"/>
                  <a:pt x="2575269" y="0"/>
                </a:cubicBezTo>
                <a:cubicBezTo>
                  <a:pt x="2776009" y="-52088"/>
                  <a:pt x="2912008" y="27626"/>
                  <a:pt x="3176914" y="0"/>
                </a:cubicBezTo>
                <a:cubicBezTo>
                  <a:pt x="3441820" y="-27626"/>
                  <a:pt x="3628475" y="5034"/>
                  <a:pt x="3936000" y="0"/>
                </a:cubicBezTo>
                <a:cubicBezTo>
                  <a:pt x="3980485" y="131816"/>
                  <a:pt x="3903642" y="253855"/>
                  <a:pt x="3936000" y="407189"/>
                </a:cubicBezTo>
                <a:cubicBezTo>
                  <a:pt x="3968358" y="560523"/>
                  <a:pt x="3914407" y="645617"/>
                  <a:pt x="3936000" y="830997"/>
                </a:cubicBezTo>
                <a:cubicBezTo>
                  <a:pt x="3723619" y="842240"/>
                  <a:pt x="3423557" y="778588"/>
                  <a:pt x="3294994" y="830997"/>
                </a:cubicBezTo>
                <a:cubicBezTo>
                  <a:pt x="3166431" y="883406"/>
                  <a:pt x="2938711" y="796680"/>
                  <a:pt x="2653989" y="830997"/>
                </a:cubicBezTo>
                <a:cubicBezTo>
                  <a:pt x="2369267" y="865314"/>
                  <a:pt x="2343492" y="819564"/>
                  <a:pt x="2170423" y="830997"/>
                </a:cubicBezTo>
                <a:cubicBezTo>
                  <a:pt x="1997354" y="842430"/>
                  <a:pt x="1783213" y="773013"/>
                  <a:pt x="1647497" y="830997"/>
                </a:cubicBezTo>
                <a:cubicBezTo>
                  <a:pt x="1511781" y="888981"/>
                  <a:pt x="1367020" y="812966"/>
                  <a:pt x="1163931" y="830997"/>
                </a:cubicBezTo>
                <a:cubicBezTo>
                  <a:pt x="960842" y="849028"/>
                  <a:pt x="795831" y="822990"/>
                  <a:pt x="641006" y="830997"/>
                </a:cubicBezTo>
                <a:cubicBezTo>
                  <a:pt x="486181" y="839004"/>
                  <a:pt x="206360" y="812351"/>
                  <a:pt x="0" y="830997"/>
                </a:cubicBezTo>
                <a:cubicBezTo>
                  <a:pt x="-10602" y="685810"/>
                  <a:pt x="37220" y="597535"/>
                  <a:pt x="0" y="398879"/>
                </a:cubicBezTo>
                <a:cubicBezTo>
                  <a:pt x="-37220" y="200223"/>
                  <a:pt x="40039" y="186337"/>
                  <a:pt x="0" y="0"/>
                </a:cubicBezTo>
                <a:close/>
              </a:path>
              <a:path w="3936000" h="830997" stroke="0" extrusionOk="0">
                <a:moveTo>
                  <a:pt x="0" y="0"/>
                </a:moveTo>
                <a:cubicBezTo>
                  <a:pt x="175552" y="-44396"/>
                  <a:pt x="406833" y="59771"/>
                  <a:pt x="562286" y="0"/>
                </a:cubicBezTo>
                <a:cubicBezTo>
                  <a:pt x="717739" y="-59771"/>
                  <a:pt x="1007970" y="18912"/>
                  <a:pt x="1203291" y="0"/>
                </a:cubicBezTo>
                <a:cubicBezTo>
                  <a:pt x="1398612" y="-18912"/>
                  <a:pt x="1569728" y="25186"/>
                  <a:pt x="1726217" y="0"/>
                </a:cubicBezTo>
                <a:cubicBezTo>
                  <a:pt x="1882706" y="-25186"/>
                  <a:pt x="2230739" y="30732"/>
                  <a:pt x="2367223" y="0"/>
                </a:cubicBezTo>
                <a:cubicBezTo>
                  <a:pt x="2503707" y="-30732"/>
                  <a:pt x="2740574" y="28434"/>
                  <a:pt x="2890149" y="0"/>
                </a:cubicBezTo>
                <a:cubicBezTo>
                  <a:pt x="3039724" y="-28434"/>
                  <a:pt x="3238953" y="38354"/>
                  <a:pt x="3373714" y="0"/>
                </a:cubicBezTo>
                <a:cubicBezTo>
                  <a:pt x="3508476" y="-38354"/>
                  <a:pt x="3755231" y="35421"/>
                  <a:pt x="3936000" y="0"/>
                </a:cubicBezTo>
                <a:cubicBezTo>
                  <a:pt x="3973775" y="185379"/>
                  <a:pt x="3919886" y="220382"/>
                  <a:pt x="3936000" y="398879"/>
                </a:cubicBezTo>
                <a:cubicBezTo>
                  <a:pt x="3952114" y="577376"/>
                  <a:pt x="3933256" y="694080"/>
                  <a:pt x="3936000" y="830997"/>
                </a:cubicBezTo>
                <a:cubicBezTo>
                  <a:pt x="3816483" y="881964"/>
                  <a:pt x="3562727" y="802327"/>
                  <a:pt x="3452434" y="830997"/>
                </a:cubicBezTo>
                <a:cubicBezTo>
                  <a:pt x="3342141" y="859667"/>
                  <a:pt x="3153011" y="802747"/>
                  <a:pt x="3008229" y="830997"/>
                </a:cubicBezTo>
                <a:cubicBezTo>
                  <a:pt x="2863448" y="859247"/>
                  <a:pt x="2599403" y="768756"/>
                  <a:pt x="2485303" y="830997"/>
                </a:cubicBezTo>
                <a:cubicBezTo>
                  <a:pt x="2371203" y="893238"/>
                  <a:pt x="2121748" y="771318"/>
                  <a:pt x="1962377" y="830997"/>
                </a:cubicBezTo>
                <a:cubicBezTo>
                  <a:pt x="1803006" y="890676"/>
                  <a:pt x="1660903" y="791694"/>
                  <a:pt x="1400091" y="830997"/>
                </a:cubicBezTo>
                <a:cubicBezTo>
                  <a:pt x="1139279" y="870300"/>
                  <a:pt x="1094850" y="773698"/>
                  <a:pt x="837806" y="830997"/>
                </a:cubicBezTo>
                <a:cubicBezTo>
                  <a:pt x="580762" y="888296"/>
                  <a:pt x="330823" y="769062"/>
                  <a:pt x="0" y="830997"/>
                </a:cubicBezTo>
                <a:cubicBezTo>
                  <a:pt x="-43273" y="747052"/>
                  <a:pt x="27286" y="524311"/>
                  <a:pt x="0" y="432118"/>
                </a:cubicBezTo>
                <a:cubicBezTo>
                  <a:pt x="-27286" y="339925"/>
                  <a:pt x="24406" y="87660"/>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116850959">
                  <a:prstGeom prst="rect">
                    <a:avLst/>
                  </a:prstGeom>
                  <ask:type>
                    <ask:lineSketchScribble/>
                  </ask:type>
                </ask:lineSketchStyleProps>
              </a:ext>
            </a:extLst>
          </a:ln>
        </p:spPr>
        <p:txBody>
          <a:bodyPr wrap="square" rtlCol="0">
            <a:spAutoFit/>
          </a:bodyPr>
          <a:lstStyle/>
          <a:p>
            <a:pPr algn="ctr"/>
            <a:r>
              <a:rPr lang="en-GB" sz="2400" dirty="0"/>
              <a:t>Giving evidence through </a:t>
            </a:r>
          </a:p>
          <a:p>
            <a:pPr algn="ctr"/>
            <a:r>
              <a:rPr lang="en-GB" sz="2400" dirty="0"/>
              <a:t>intermediary</a:t>
            </a:r>
          </a:p>
        </p:txBody>
      </p:sp>
      <p:sp>
        <p:nvSpPr>
          <p:cNvPr id="8" name="TextBox 7"/>
          <p:cNvSpPr txBox="1"/>
          <p:nvPr/>
        </p:nvSpPr>
        <p:spPr>
          <a:xfrm>
            <a:off x="859861" y="125054"/>
            <a:ext cx="10176735" cy="584775"/>
          </a:xfrm>
          <a:prstGeom prst="rect">
            <a:avLst/>
          </a:prstGeom>
          <a:solidFill>
            <a:srgbClr val="002060"/>
          </a:solidFill>
        </p:spPr>
        <p:txBody>
          <a:bodyPr wrap="square" rtlCol="0">
            <a:spAutoFit/>
          </a:bodyPr>
          <a:lstStyle/>
          <a:p>
            <a:pPr algn="ctr"/>
            <a:r>
              <a:rPr lang="en-GB" sz="3200" b="1" dirty="0">
                <a:solidFill>
                  <a:schemeClr val="bg1"/>
                </a:solidFill>
              </a:rPr>
              <a:t>Special Measures: What are they?</a:t>
            </a:r>
          </a:p>
        </p:txBody>
      </p:sp>
    </p:spTree>
    <p:extLst>
      <p:ext uri="{BB962C8B-B14F-4D97-AF65-F5344CB8AC3E}">
        <p14:creationId xmlns:p14="http://schemas.microsoft.com/office/powerpoint/2010/main" val="187107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159629455"/>
              </p:ext>
            </p:extLst>
          </p:nvPr>
        </p:nvGraphicFramePr>
        <p:xfrm>
          <a:off x="1445929" y="177086"/>
          <a:ext cx="900459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859860" y="177086"/>
            <a:ext cx="10176735" cy="584775"/>
          </a:xfrm>
          <a:prstGeom prst="rect">
            <a:avLst/>
          </a:prstGeom>
          <a:solidFill>
            <a:srgbClr val="002060"/>
          </a:solidFill>
        </p:spPr>
        <p:txBody>
          <a:bodyPr wrap="square" rtlCol="0">
            <a:spAutoFit/>
          </a:bodyPr>
          <a:lstStyle/>
          <a:p>
            <a:pPr algn="ctr"/>
            <a:r>
              <a:rPr lang="en-GB" sz="3200" b="1" dirty="0">
                <a:solidFill>
                  <a:schemeClr val="bg1"/>
                </a:solidFill>
              </a:rPr>
              <a:t>Who gets Special Measures?</a:t>
            </a:r>
          </a:p>
        </p:txBody>
      </p:sp>
    </p:spTree>
    <p:extLst>
      <p:ext uri="{BB962C8B-B14F-4D97-AF65-F5344CB8AC3E}">
        <p14:creationId xmlns:p14="http://schemas.microsoft.com/office/powerpoint/2010/main" val="53602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847F43E-AAC6-43E0-BB78-A9655CED99FC}"/>
                                            </p:graphicEl>
                                          </p:spTgt>
                                        </p:tgtEl>
                                        <p:attrNameLst>
                                          <p:attrName>style.visibility</p:attrName>
                                        </p:attrNameLst>
                                      </p:cBhvr>
                                      <p:to>
                                        <p:strVal val="visible"/>
                                      </p:to>
                                    </p:set>
                                    <p:animEffect transition="in" filter="fade">
                                      <p:cBhvr>
                                        <p:cTn id="7" dur="500"/>
                                        <p:tgtEl>
                                          <p:spTgt spid="4">
                                            <p:graphicEl>
                                              <a:dgm id="{B847F43E-AAC6-43E0-BB78-A9655CED99F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42C2E16-FBCE-42FC-8FD5-1A191AFFA86E}"/>
                                            </p:graphicEl>
                                          </p:spTgt>
                                        </p:tgtEl>
                                        <p:attrNameLst>
                                          <p:attrName>style.visibility</p:attrName>
                                        </p:attrNameLst>
                                      </p:cBhvr>
                                      <p:to>
                                        <p:strVal val="visible"/>
                                      </p:to>
                                    </p:set>
                                    <p:animEffect transition="in" filter="fade">
                                      <p:cBhvr>
                                        <p:cTn id="12" dur="500"/>
                                        <p:tgtEl>
                                          <p:spTgt spid="4">
                                            <p:graphicEl>
                                              <a:dgm id="{642C2E16-FBCE-42FC-8FD5-1A191AFFA86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0AE06BC2-BBB6-4C64-ADB2-FE97F40875E2}"/>
                                            </p:graphicEl>
                                          </p:spTgt>
                                        </p:tgtEl>
                                        <p:attrNameLst>
                                          <p:attrName>style.visibility</p:attrName>
                                        </p:attrNameLst>
                                      </p:cBhvr>
                                      <p:to>
                                        <p:strVal val="visible"/>
                                      </p:to>
                                    </p:set>
                                    <p:animEffect transition="in" filter="fade">
                                      <p:cBhvr>
                                        <p:cTn id="17" dur="500"/>
                                        <p:tgtEl>
                                          <p:spTgt spid="4">
                                            <p:graphicEl>
                                              <a:dgm id="{0AE06BC2-BBB6-4C64-ADB2-FE97F40875E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4011AAC1-9476-4C81-8394-90D0B5524F8D}"/>
                                            </p:graphicEl>
                                          </p:spTgt>
                                        </p:tgtEl>
                                        <p:attrNameLst>
                                          <p:attrName>style.visibility</p:attrName>
                                        </p:attrNameLst>
                                      </p:cBhvr>
                                      <p:to>
                                        <p:strVal val="visible"/>
                                      </p:to>
                                    </p:set>
                                    <p:animEffect transition="in" filter="fade">
                                      <p:cBhvr>
                                        <p:cTn id="22" dur="500"/>
                                        <p:tgtEl>
                                          <p:spTgt spid="4">
                                            <p:graphicEl>
                                              <a:dgm id="{4011AAC1-9476-4C81-8394-90D0B5524F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0A660858-5E94-41B7-AE85-BBE6D0A2E724}"/>
                                            </p:graphicEl>
                                          </p:spTgt>
                                        </p:tgtEl>
                                        <p:attrNameLst>
                                          <p:attrName>style.visibility</p:attrName>
                                        </p:attrNameLst>
                                      </p:cBhvr>
                                      <p:to>
                                        <p:strVal val="visible"/>
                                      </p:to>
                                    </p:set>
                                    <p:animEffect transition="in" filter="fade">
                                      <p:cBhvr>
                                        <p:cTn id="27" dur="500"/>
                                        <p:tgtEl>
                                          <p:spTgt spid="4">
                                            <p:graphicEl>
                                              <a:dgm id="{0A660858-5E94-41B7-AE85-BBE6D0A2E72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FA7EA190-7E14-476E-8470-330560A8D33D}"/>
                                            </p:graphicEl>
                                          </p:spTgt>
                                        </p:tgtEl>
                                        <p:attrNameLst>
                                          <p:attrName>style.visibility</p:attrName>
                                        </p:attrNameLst>
                                      </p:cBhvr>
                                      <p:to>
                                        <p:strVal val="visible"/>
                                      </p:to>
                                    </p:set>
                                    <p:animEffect transition="in" filter="fade">
                                      <p:cBhvr>
                                        <p:cTn id="32" dur="500"/>
                                        <p:tgtEl>
                                          <p:spTgt spid="4">
                                            <p:graphicEl>
                                              <a:dgm id="{FA7EA190-7E14-476E-8470-330560A8D3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3272" y="207865"/>
            <a:ext cx="11425456" cy="584775"/>
          </a:xfrm>
          <a:prstGeom prst="rect">
            <a:avLst/>
          </a:prstGeom>
          <a:solidFill>
            <a:srgbClr val="002060"/>
          </a:solidFill>
        </p:spPr>
        <p:txBody>
          <a:bodyPr wrap="square" rtlCol="0">
            <a:spAutoFit/>
          </a:bodyPr>
          <a:lstStyle/>
          <a:p>
            <a:pPr algn="ctr"/>
            <a:r>
              <a:rPr lang="en-GB" sz="3200" b="1" dirty="0">
                <a:solidFill>
                  <a:schemeClr val="bg1"/>
                </a:solidFill>
              </a:rPr>
              <a:t>Who Decides?</a:t>
            </a:r>
          </a:p>
        </p:txBody>
      </p:sp>
      <p:graphicFrame>
        <p:nvGraphicFramePr>
          <p:cNvPr id="2" name="Diagram 1"/>
          <p:cNvGraphicFramePr/>
          <p:nvPr>
            <p:extLst>
              <p:ext uri="{D42A27DB-BD31-4B8C-83A1-F6EECF244321}">
                <p14:modId xmlns:p14="http://schemas.microsoft.com/office/powerpoint/2010/main" val="2405634901"/>
              </p:ext>
            </p:extLst>
          </p:nvPr>
        </p:nvGraphicFramePr>
        <p:xfrm>
          <a:off x="383272" y="646693"/>
          <a:ext cx="1112991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383272" y="3603812"/>
            <a:ext cx="3401293" cy="1913021"/>
          </a:xfrm>
          <a:prstGeom prst="rect">
            <a:avLst/>
          </a:prstGeom>
        </p:spPr>
      </p:pic>
    </p:spTree>
    <p:extLst>
      <p:ext uri="{BB962C8B-B14F-4D97-AF65-F5344CB8AC3E}">
        <p14:creationId xmlns:p14="http://schemas.microsoft.com/office/powerpoint/2010/main" val="2780966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CBA5AC6-9FD5-41C6-A684-56D49A02A14A}"/>
                                            </p:graphicEl>
                                          </p:spTgt>
                                        </p:tgtEl>
                                        <p:attrNameLst>
                                          <p:attrName>style.visibility</p:attrName>
                                        </p:attrNameLst>
                                      </p:cBhvr>
                                      <p:to>
                                        <p:strVal val="visible"/>
                                      </p:to>
                                    </p:set>
                                    <p:animEffect transition="in" filter="fade">
                                      <p:cBhvr>
                                        <p:cTn id="7" dur="500"/>
                                        <p:tgtEl>
                                          <p:spTgt spid="2">
                                            <p:graphicEl>
                                              <a:dgm id="{4CBA5AC6-9FD5-41C6-A684-56D49A02A14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75B73E7-5493-4C5C-97C6-C7185287C53D}"/>
                                            </p:graphicEl>
                                          </p:spTgt>
                                        </p:tgtEl>
                                        <p:attrNameLst>
                                          <p:attrName>style.visibility</p:attrName>
                                        </p:attrNameLst>
                                      </p:cBhvr>
                                      <p:to>
                                        <p:strVal val="visible"/>
                                      </p:to>
                                    </p:set>
                                    <p:animEffect transition="in" filter="fade">
                                      <p:cBhvr>
                                        <p:cTn id="12" dur="500"/>
                                        <p:tgtEl>
                                          <p:spTgt spid="2">
                                            <p:graphicEl>
                                              <a:dgm id="{975B73E7-5493-4C5C-97C6-C7185287C5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89E00C2-297D-4F4D-9945-E0386C553DE9}"/>
                                            </p:graphicEl>
                                          </p:spTgt>
                                        </p:tgtEl>
                                        <p:attrNameLst>
                                          <p:attrName>style.visibility</p:attrName>
                                        </p:attrNameLst>
                                      </p:cBhvr>
                                      <p:to>
                                        <p:strVal val="visible"/>
                                      </p:to>
                                    </p:set>
                                    <p:animEffect transition="in" filter="fade">
                                      <p:cBhvr>
                                        <p:cTn id="15" dur="500"/>
                                        <p:tgtEl>
                                          <p:spTgt spid="2">
                                            <p:graphicEl>
                                              <a:dgm id="{489E00C2-297D-4F4D-9945-E0386C553DE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BAB799C-5F7B-499F-A46B-0EA677787534}"/>
                                            </p:graphicEl>
                                          </p:spTgt>
                                        </p:tgtEl>
                                        <p:attrNameLst>
                                          <p:attrName>style.visibility</p:attrName>
                                        </p:attrNameLst>
                                      </p:cBhvr>
                                      <p:to>
                                        <p:strVal val="visible"/>
                                      </p:to>
                                    </p:set>
                                    <p:animEffect transition="in" filter="fade">
                                      <p:cBhvr>
                                        <p:cTn id="20" dur="500"/>
                                        <p:tgtEl>
                                          <p:spTgt spid="2">
                                            <p:graphicEl>
                                              <a:dgm id="{5BAB799C-5F7B-499F-A46B-0EA6777875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4435D2C0-13CF-4922-A78B-CFC6564266F0}"/>
                                            </p:graphicEl>
                                          </p:spTgt>
                                        </p:tgtEl>
                                        <p:attrNameLst>
                                          <p:attrName>style.visibility</p:attrName>
                                        </p:attrNameLst>
                                      </p:cBhvr>
                                      <p:to>
                                        <p:strVal val="visible"/>
                                      </p:to>
                                    </p:set>
                                    <p:animEffect transition="in" filter="fade">
                                      <p:cBhvr>
                                        <p:cTn id="23" dur="500"/>
                                        <p:tgtEl>
                                          <p:spTgt spid="2">
                                            <p:graphicEl>
                                              <a:dgm id="{4435D2C0-13CF-4922-A78B-CFC6564266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895CBB67-B434-47BE-9E61-23A9015548A7}"/>
                                            </p:graphicEl>
                                          </p:spTgt>
                                        </p:tgtEl>
                                        <p:attrNameLst>
                                          <p:attrName>style.visibility</p:attrName>
                                        </p:attrNameLst>
                                      </p:cBhvr>
                                      <p:to>
                                        <p:strVal val="visible"/>
                                      </p:to>
                                    </p:set>
                                    <p:animEffect transition="in" filter="fade">
                                      <p:cBhvr>
                                        <p:cTn id="28" dur="500"/>
                                        <p:tgtEl>
                                          <p:spTgt spid="2">
                                            <p:graphicEl>
                                              <a:dgm id="{895CBB67-B434-47BE-9E61-23A9015548A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D533CB4C-551C-4851-B282-6BFA5EDEC7FE}"/>
                                            </p:graphicEl>
                                          </p:spTgt>
                                        </p:tgtEl>
                                        <p:attrNameLst>
                                          <p:attrName>style.visibility</p:attrName>
                                        </p:attrNameLst>
                                      </p:cBhvr>
                                      <p:to>
                                        <p:strVal val="visible"/>
                                      </p:to>
                                    </p:set>
                                    <p:animEffect transition="in" filter="fade">
                                      <p:cBhvr>
                                        <p:cTn id="31" dur="500"/>
                                        <p:tgtEl>
                                          <p:spTgt spid="2">
                                            <p:graphicEl>
                                              <a:dgm id="{D533CB4C-551C-4851-B282-6BFA5EDEC7F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17543D0-D603-4A5D-936E-88AE5BA6AFD7}"/>
                                            </p:graphicEl>
                                          </p:spTgt>
                                        </p:tgtEl>
                                        <p:attrNameLst>
                                          <p:attrName>style.visibility</p:attrName>
                                        </p:attrNameLst>
                                      </p:cBhvr>
                                      <p:to>
                                        <p:strVal val="visible"/>
                                      </p:to>
                                    </p:set>
                                    <p:animEffect transition="in" filter="fade">
                                      <p:cBhvr>
                                        <p:cTn id="36" dur="500"/>
                                        <p:tgtEl>
                                          <p:spTgt spid="2">
                                            <p:graphicEl>
                                              <a:dgm id="{A17543D0-D603-4A5D-936E-88AE5BA6AFD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BDFF2C4-1D6C-4B27-BEB2-D0E0AC58A753}"/>
                                            </p:graphicEl>
                                          </p:spTgt>
                                        </p:tgtEl>
                                        <p:attrNameLst>
                                          <p:attrName>style.visibility</p:attrName>
                                        </p:attrNameLst>
                                      </p:cBhvr>
                                      <p:to>
                                        <p:strVal val="visible"/>
                                      </p:to>
                                    </p:set>
                                    <p:animEffect transition="in" filter="fade">
                                      <p:cBhvr>
                                        <p:cTn id="39" dur="500"/>
                                        <p:tgtEl>
                                          <p:spTgt spid="2">
                                            <p:graphicEl>
                                              <a:dgm id="{6BDFF2C4-1D6C-4B27-BEB2-D0E0AC58A75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07632" y="149198"/>
            <a:ext cx="10176735" cy="584775"/>
          </a:xfrm>
          <a:prstGeom prst="rect">
            <a:avLst/>
          </a:prstGeom>
          <a:solidFill>
            <a:srgbClr val="002060"/>
          </a:solidFill>
        </p:spPr>
        <p:txBody>
          <a:bodyPr wrap="square" rtlCol="0">
            <a:spAutoFit/>
          </a:bodyPr>
          <a:lstStyle/>
          <a:p>
            <a:pPr algn="ctr"/>
            <a:r>
              <a:rPr lang="en-GB" sz="3200" b="1" dirty="0">
                <a:solidFill>
                  <a:schemeClr val="bg1"/>
                </a:solidFill>
              </a:rPr>
              <a:t>Significant Witnesses</a:t>
            </a:r>
          </a:p>
        </p:txBody>
      </p:sp>
      <p:sp>
        <p:nvSpPr>
          <p:cNvPr id="2" name="Rectangle 1"/>
          <p:cNvSpPr/>
          <p:nvPr/>
        </p:nvSpPr>
        <p:spPr>
          <a:xfrm>
            <a:off x="757288" y="869134"/>
            <a:ext cx="10381880" cy="705343"/>
          </a:xfrm>
          <a:custGeom>
            <a:avLst/>
            <a:gdLst>
              <a:gd name="connsiteX0" fmla="*/ 0 w 10381880"/>
              <a:gd name="connsiteY0" fmla="*/ 0 h 705343"/>
              <a:gd name="connsiteX1" fmla="*/ 784409 w 10381880"/>
              <a:gd name="connsiteY1" fmla="*/ 0 h 705343"/>
              <a:gd name="connsiteX2" fmla="*/ 1361180 w 10381880"/>
              <a:gd name="connsiteY2" fmla="*/ 0 h 705343"/>
              <a:gd name="connsiteX3" fmla="*/ 2041770 w 10381880"/>
              <a:gd name="connsiteY3" fmla="*/ 0 h 705343"/>
              <a:gd name="connsiteX4" fmla="*/ 2514722 w 10381880"/>
              <a:gd name="connsiteY4" fmla="*/ 0 h 705343"/>
              <a:gd name="connsiteX5" fmla="*/ 3195312 w 10381880"/>
              <a:gd name="connsiteY5" fmla="*/ 0 h 705343"/>
              <a:gd name="connsiteX6" fmla="*/ 3460627 w 10381880"/>
              <a:gd name="connsiteY6" fmla="*/ 0 h 705343"/>
              <a:gd name="connsiteX7" fmla="*/ 3829760 w 10381880"/>
              <a:gd name="connsiteY7" fmla="*/ 0 h 705343"/>
              <a:gd name="connsiteX8" fmla="*/ 4406531 w 10381880"/>
              <a:gd name="connsiteY8" fmla="*/ 0 h 705343"/>
              <a:gd name="connsiteX9" fmla="*/ 4775665 w 10381880"/>
              <a:gd name="connsiteY9" fmla="*/ 0 h 705343"/>
              <a:gd name="connsiteX10" fmla="*/ 5560074 w 10381880"/>
              <a:gd name="connsiteY10" fmla="*/ 0 h 705343"/>
              <a:gd name="connsiteX11" fmla="*/ 5929207 w 10381880"/>
              <a:gd name="connsiteY11" fmla="*/ 0 h 705343"/>
              <a:gd name="connsiteX12" fmla="*/ 6194522 w 10381880"/>
              <a:gd name="connsiteY12" fmla="*/ 0 h 705343"/>
              <a:gd name="connsiteX13" fmla="*/ 6563655 w 10381880"/>
              <a:gd name="connsiteY13" fmla="*/ 0 h 705343"/>
              <a:gd name="connsiteX14" fmla="*/ 6932789 w 10381880"/>
              <a:gd name="connsiteY14" fmla="*/ 0 h 705343"/>
              <a:gd name="connsiteX15" fmla="*/ 7405741 w 10381880"/>
              <a:gd name="connsiteY15" fmla="*/ 0 h 705343"/>
              <a:gd name="connsiteX16" fmla="*/ 8190150 w 10381880"/>
              <a:gd name="connsiteY16" fmla="*/ 0 h 705343"/>
              <a:gd name="connsiteX17" fmla="*/ 8559283 w 10381880"/>
              <a:gd name="connsiteY17" fmla="*/ 0 h 705343"/>
              <a:gd name="connsiteX18" fmla="*/ 8928417 w 10381880"/>
              <a:gd name="connsiteY18" fmla="*/ 0 h 705343"/>
              <a:gd name="connsiteX19" fmla="*/ 9505188 w 10381880"/>
              <a:gd name="connsiteY19" fmla="*/ 0 h 705343"/>
              <a:gd name="connsiteX20" fmla="*/ 10381880 w 10381880"/>
              <a:gd name="connsiteY20" fmla="*/ 0 h 705343"/>
              <a:gd name="connsiteX21" fmla="*/ 10381880 w 10381880"/>
              <a:gd name="connsiteY21" fmla="*/ 331511 h 705343"/>
              <a:gd name="connsiteX22" fmla="*/ 10381880 w 10381880"/>
              <a:gd name="connsiteY22" fmla="*/ 705343 h 705343"/>
              <a:gd name="connsiteX23" fmla="*/ 9701290 w 10381880"/>
              <a:gd name="connsiteY23" fmla="*/ 705343 h 705343"/>
              <a:gd name="connsiteX24" fmla="*/ 9020700 w 10381880"/>
              <a:gd name="connsiteY24" fmla="*/ 705343 h 705343"/>
              <a:gd name="connsiteX25" fmla="*/ 8443929 w 10381880"/>
              <a:gd name="connsiteY25" fmla="*/ 705343 h 705343"/>
              <a:gd name="connsiteX26" fmla="*/ 8178614 w 10381880"/>
              <a:gd name="connsiteY26" fmla="*/ 705343 h 705343"/>
              <a:gd name="connsiteX27" fmla="*/ 7601843 w 10381880"/>
              <a:gd name="connsiteY27" fmla="*/ 705343 h 705343"/>
              <a:gd name="connsiteX28" fmla="*/ 6921253 w 10381880"/>
              <a:gd name="connsiteY28" fmla="*/ 705343 h 705343"/>
              <a:gd name="connsiteX29" fmla="*/ 6655939 w 10381880"/>
              <a:gd name="connsiteY29" fmla="*/ 705343 h 705343"/>
              <a:gd name="connsiteX30" fmla="*/ 6079168 w 10381880"/>
              <a:gd name="connsiteY30" fmla="*/ 705343 h 705343"/>
              <a:gd name="connsiteX31" fmla="*/ 5710034 w 10381880"/>
              <a:gd name="connsiteY31" fmla="*/ 705343 h 705343"/>
              <a:gd name="connsiteX32" fmla="*/ 5029444 w 10381880"/>
              <a:gd name="connsiteY32" fmla="*/ 705343 h 705343"/>
              <a:gd name="connsiteX33" fmla="*/ 4556492 w 10381880"/>
              <a:gd name="connsiteY33" fmla="*/ 705343 h 705343"/>
              <a:gd name="connsiteX34" fmla="*/ 4291177 w 10381880"/>
              <a:gd name="connsiteY34" fmla="*/ 705343 h 705343"/>
              <a:gd name="connsiteX35" fmla="*/ 3610587 w 10381880"/>
              <a:gd name="connsiteY35" fmla="*/ 705343 h 705343"/>
              <a:gd name="connsiteX36" fmla="*/ 3137635 w 10381880"/>
              <a:gd name="connsiteY36" fmla="*/ 705343 h 705343"/>
              <a:gd name="connsiteX37" fmla="*/ 2872320 w 10381880"/>
              <a:gd name="connsiteY37" fmla="*/ 705343 h 705343"/>
              <a:gd name="connsiteX38" fmla="*/ 2503187 w 10381880"/>
              <a:gd name="connsiteY38" fmla="*/ 705343 h 705343"/>
              <a:gd name="connsiteX39" fmla="*/ 2134053 w 10381880"/>
              <a:gd name="connsiteY39" fmla="*/ 705343 h 705343"/>
              <a:gd name="connsiteX40" fmla="*/ 1868738 w 10381880"/>
              <a:gd name="connsiteY40" fmla="*/ 705343 h 705343"/>
              <a:gd name="connsiteX41" fmla="*/ 1499605 w 10381880"/>
              <a:gd name="connsiteY41" fmla="*/ 705343 h 705343"/>
              <a:gd name="connsiteX42" fmla="*/ 1026653 w 10381880"/>
              <a:gd name="connsiteY42" fmla="*/ 705343 h 705343"/>
              <a:gd name="connsiteX43" fmla="*/ 0 w 10381880"/>
              <a:gd name="connsiteY43" fmla="*/ 705343 h 705343"/>
              <a:gd name="connsiteX44" fmla="*/ 0 w 10381880"/>
              <a:gd name="connsiteY44" fmla="*/ 345618 h 705343"/>
              <a:gd name="connsiteX45" fmla="*/ 0 w 10381880"/>
              <a:gd name="connsiteY45" fmla="*/ 0 h 705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0381880" h="705343" fill="none" extrusionOk="0">
                <a:moveTo>
                  <a:pt x="0" y="0"/>
                </a:moveTo>
                <a:cubicBezTo>
                  <a:pt x="316692" y="-19833"/>
                  <a:pt x="532791" y="41624"/>
                  <a:pt x="784409" y="0"/>
                </a:cubicBezTo>
                <a:cubicBezTo>
                  <a:pt x="1036027" y="-41624"/>
                  <a:pt x="1203120" y="68583"/>
                  <a:pt x="1361180" y="0"/>
                </a:cubicBezTo>
                <a:cubicBezTo>
                  <a:pt x="1519240" y="-68583"/>
                  <a:pt x="1864238" y="67301"/>
                  <a:pt x="2041770" y="0"/>
                </a:cubicBezTo>
                <a:cubicBezTo>
                  <a:pt x="2219302" y="-67301"/>
                  <a:pt x="2393647" y="47817"/>
                  <a:pt x="2514722" y="0"/>
                </a:cubicBezTo>
                <a:cubicBezTo>
                  <a:pt x="2635797" y="-47817"/>
                  <a:pt x="2939692" y="14557"/>
                  <a:pt x="3195312" y="0"/>
                </a:cubicBezTo>
                <a:cubicBezTo>
                  <a:pt x="3450932" y="-14557"/>
                  <a:pt x="3376835" y="20934"/>
                  <a:pt x="3460627" y="0"/>
                </a:cubicBezTo>
                <a:cubicBezTo>
                  <a:pt x="3544419" y="-20934"/>
                  <a:pt x="3727899" y="3568"/>
                  <a:pt x="3829760" y="0"/>
                </a:cubicBezTo>
                <a:cubicBezTo>
                  <a:pt x="3931621" y="-3568"/>
                  <a:pt x="4199344" y="37315"/>
                  <a:pt x="4406531" y="0"/>
                </a:cubicBezTo>
                <a:cubicBezTo>
                  <a:pt x="4613718" y="-37315"/>
                  <a:pt x="4632934" y="36750"/>
                  <a:pt x="4775665" y="0"/>
                </a:cubicBezTo>
                <a:cubicBezTo>
                  <a:pt x="4918396" y="-36750"/>
                  <a:pt x="5237277" y="64747"/>
                  <a:pt x="5560074" y="0"/>
                </a:cubicBezTo>
                <a:cubicBezTo>
                  <a:pt x="5882871" y="-64747"/>
                  <a:pt x="5838106" y="773"/>
                  <a:pt x="5929207" y="0"/>
                </a:cubicBezTo>
                <a:cubicBezTo>
                  <a:pt x="6020308" y="-773"/>
                  <a:pt x="6129873" y="27991"/>
                  <a:pt x="6194522" y="0"/>
                </a:cubicBezTo>
                <a:cubicBezTo>
                  <a:pt x="6259171" y="-27991"/>
                  <a:pt x="6380473" y="39530"/>
                  <a:pt x="6563655" y="0"/>
                </a:cubicBezTo>
                <a:cubicBezTo>
                  <a:pt x="6746837" y="-39530"/>
                  <a:pt x="6845939" y="40753"/>
                  <a:pt x="6932789" y="0"/>
                </a:cubicBezTo>
                <a:cubicBezTo>
                  <a:pt x="7019639" y="-40753"/>
                  <a:pt x="7243264" y="16629"/>
                  <a:pt x="7405741" y="0"/>
                </a:cubicBezTo>
                <a:cubicBezTo>
                  <a:pt x="7568218" y="-16629"/>
                  <a:pt x="7870140" y="65569"/>
                  <a:pt x="8190150" y="0"/>
                </a:cubicBezTo>
                <a:cubicBezTo>
                  <a:pt x="8510160" y="-65569"/>
                  <a:pt x="8379554" y="44085"/>
                  <a:pt x="8559283" y="0"/>
                </a:cubicBezTo>
                <a:cubicBezTo>
                  <a:pt x="8739012" y="-44085"/>
                  <a:pt x="8818454" y="10899"/>
                  <a:pt x="8928417" y="0"/>
                </a:cubicBezTo>
                <a:cubicBezTo>
                  <a:pt x="9038380" y="-10899"/>
                  <a:pt x="9256266" y="29436"/>
                  <a:pt x="9505188" y="0"/>
                </a:cubicBezTo>
                <a:cubicBezTo>
                  <a:pt x="9754110" y="-29436"/>
                  <a:pt x="9960888" y="95873"/>
                  <a:pt x="10381880" y="0"/>
                </a:cubicBezTo>
                <a:cubicBezTo>
                  <a:pt x="10417729" y="93453"/>
                  <a:pt x="10374810" y="200269"/>
                  <a:pt x="10381880" y="331511"/>
                </a:cubicBezTo>
                <a:cubicBezTo>
                  <a:pt x="10388950" y="462753"/>
                  <a:pt x="10359570" y="538159"/>
                  <a:pt x="10381880" y="705343"/>
                </a:cubicBezTo>
                <a:cubicBezTo>
                  <a:pt x="10175334" y="727402"/>
                  <a:pt x="9988948" y="657148"/>
                  <a:pt x="9701290" y="705343"/>
                </a:cubicBezTo>
                <a:cubicBezTo>
                  <a:pt x="9413632" y="753538"/>
                  <a:pt x="9285806" y="640036"/>
                  <a:pt x="9020700" y="705343"/>
                </a:cubicBezTo>
                <a:cubicBezTo>
                  <a:pt x="8755594" y="770650"/>
                  <a:pt x="8686196" y="689440"/>
                  <a:pt x="8443929" y="705343"/>
                </a:cubicBezTo>
                <a:cubicBezTo>
                  <a:pt x="8201662" y="721246"/>
                  <a:pt x="8261882" y="699716"/>
                  <a:pt x="8178614" y="705343"/>
                </a:cubicBezTo>
                <a:cubicBezTo>
                  <a:pt x="8095347" y="710970"/>
                  <a:pt x="7789326" y="690759"/>
                  <a:pt x="7601843" y="705343"/>
                </a:cubicBezTo>
                <a:cubicBezTo>
                  <a:pt x="7414360" y="719927"/>
                  <a:pt x="7253980" y="637644"/>
                  <a:pt x="6921253" y="705343"/>
                </a:cubicBezTo>
                <a:cubicBezTo>
                  <a:pt x="6588526" y="773042"/>
                  <a:pt x="6724519" y="705111"/>
                  <a:pt x="6655939" y="705343"/>
                </a:cubicBezTo>
                <a:cubicBezTo>
                  <a:pt x="6587359" y="705575"/>
                  <a:pt x="6292843" y="665896"/>
                  <a:pt x="6079168" y="705343"/>
                </a:cubicBezTo>
                <a:cubicBezTo>
                  <a:pt x="5865493" y="744790"/>
                  <a:pt x="5803449" y="667138"/>
                  <a:pt x="5710034" y="705343"/>
                </a:cubicBezTo>
                <a:cubicBezTo>
                  <a:pt x="5616619" y="743548"/>
                  <a:pt x="5276461" y="697000"/>
                  <a:pt x="5029444" y="705343"/>
                </a:cubicBezTo>
                <a:cubicBezTo>
                  <a:pt x="4782427" y="713686"/>
                  <a:pt x="4657465" y="685544"/>
                  <a:pt x="4556492" y="705343"/>
                </a:cubicBezTo>
                <a:cubicBezTo>
                  <a:pt x="4455519" y="725142"/>
                  <a:pt x="4421531" y="700270"/>
                  <a:pt x="4291177" y="705343"/>
                </a:cubicBezTo>
                <a:cubicBezTo>
                  <a:pt x="4160824" y="710416"/>
                  <a:pt x="3768681" y="642884"/>
                  <a:pt x="3610587" y="705343"/>
                </a:cubicBezTo>
                <a:cubicBezTo>
                  <a:pt x="3452493" y="767802"/>
                  <a:pt x="3280147" y="658423"/>
                  <a:pt x="3137635" y="705343"/>
                </a:cubicBezTo>
                <a:cubicBezTo>
                  <a:pt x="2995123" y="752263"/>
                  <a:pt x="2935339" y="698682"/>
                  <a:pt x="2872320" y="705343"/>
                </a:cubicBezTo>
                <a:cubicBezTo>
                  <a:pt x="2809301" y="712004"/>
                  <a:pt x="2682400" y="662339"/>
                  <a:pt x="2503187" y="705343"/>
                </a:cubicBezTo>
                <a:cubicBezTo>
                  <a:pt x="2323974" y="748347"/>
                  <a:pt x="2213168" y="672470"/>
                  <a:pt x="2134053" y="705343"/>
                </a:cubicBezTo>
                <a:cubicBezTo>
                  <a:pt x="2054938" y="738216"/>
                  <a:pt x="1929264" y="698881"/>
                  <a:pt x="1868738" y="705343"/>
                </a:cubicBezTo>
                <a:cubicBezTo>
                  <a:pt x="1808212" y="711805"/>
                  <a:pt x="1578318" y="683177"/>
                  <a:pt x="1499605" y="705343"/>
                </a:cubicBezTo>
                <a:cubicBezTo>
                  <a:pt x="1420892" y="727509"/>
                  <a:pt x="1221537" y="653083"/>
                  <a:pt x="1026653" y="705343"/>
                </a:cubicBezTo>
                <a:cubicBezTo>
                  <a:pt x="831769" y="757603"/>
                  <a:pt x="499884" y="691903"/>
                  <a:pt x="0" y="705343"/>
                </a:cubicBezTo>
                <a:cubicBezTo>
                  <a:pt x="-41930" y="605128"/>
                  <a:pt x="6154" y="517093"/>
                  <a:pt x="0" y="345618"/>
                </a:cubicBezTo>
                <a:cubicBezTo>
                  <a:pt x="-6154" y="174143"/>
                  <a:pt x="18586" y="137514"/>
                  <a:pt x="0" y="0"/>
                </a:cubicBezTo>
                <a:close/>
              </a:path>
              <a:path w="10381880" h="705343" stroke="0" extrusionOk="0">
                <a:moveTo>
                  <a:pt x="0" y="0"/>
                </a:moveTo>
                <a:cubicBezTo>
                  <a:pt x="145334" y="-30817"/>
                  <a:pt x="274681" y="8081"/>
                  <a:pt x="369134" y="0"/>
                </a:cubicBezTo>
                <a:cubicBezTo>
                  <a:pt x="463587" y="-8081"/>
                  <a:pt x="742543" y="41313"/>
                  <a:pt x="945905" y="0"/>
                </a:cubicBezTo>
                <a:cubicBezTo>
                  <a:pt x="1149267" y="-41313"/>
                  <a:pt x="1083071" y="18788"/>
                  <a:pt x="1211219" y="0"/>
                </a:cubicBezTo>
                <a:cubicBezTo>
                  <a:pt x="1339367" y="-18788"/>
                  <a:pt x="1635420" y="29400"/>
                  <a:pt x="1995628" y="0"/>
                </a:cubicBezTo>
                <a:cubicBezTo>
                  <a:pt x="2355836" y="-29400"/>
                  <a:pt x="2334309" y="47983"/>
                  <a:pt x="2468580" y="0"/>
                </a:cubicBezTo>
                <a:cubicBezTo>
                  <a:pt x="2602851" y="-47983"/>
                  <a:pt x="2969475" y="65894"/>
                  <a:pt x="3149170" y="0"/>
                </a:cubicBezTo>
                <a:cubicBezTo>
                  <a:pt x="3328865" y="-65894"/>
                  <a:pt x="3389299" y="52090"/>
                  <a:pt x="3622123" y="0"/>
                </a:cubicBezTo>
                <a:cubicBezTo>
                  <a:pt x="3854947" y="-52090"/>
                  <a:pt x="3874681" y="7701"/>
                  <a:pt x="3991256" y="0"/>
                </a:cubicBezTo>
                <a:cubicBezTo>
                  <a:pt x="4107831" y="-7701"/>
                  <a:pt x="4598340" y="17759"/>
                  <a:pt x="4775665" y="0"/>
                </a:cubicBezTo>
                <a:cubicBezTo>
                  <a:pt x="4952990" y="-17759"/>
                  <a:pt x="5209494" y="60261"/>
                  <a:pt x="5352436" y="0"/>
                </a:cubicBezTo>
                <a:cubicBezTo>
                  <a:pt x="5495378" y="-60261"/>
                  <a:pt x="5523877" y="28071"/>
                  <a:pt x="5617751" y="0"/>
                </a:cubicBezTo>
                <a:cubicBezTo>
                  <a:pt x="5711626" y="-28071"/>
                  <a:pt x="5898503" y="9975"/>
                  <a:pt x="6090703" y="0"/>
                </a:cubicBezTo>
                <a:cubicBezTo>
                  <a:pt x="6282903" y="-9975"/>
                  <a:pt x="6452156" y="5347"/>
                  <a:pt x="6771293" y="0"/>
                </a:cubicBezTo>
                <a:cubicBezTo>
                  <a:pt x="7090430" y="-5347"/>
                  <a:pt x="7062294" y="13720"/>
                  <a:pt x="7244245" y="0"/>
                </a:cubicBezTo>
                <a:cubicBezTo>
                  <a:pt x="7426196" y="-13720"/>
                  <a:pt x="7689924" y="74743"/>
                  <a:pt x="8028654" y="0"/>
                </a:cubicBezTo>
                <a:cubicBezTo>
                  <a:pt x="8367384" y="-74743"/>
                  <a:pt x="8240329" y="4823"/>
                  <a:pt x="8293969" y="0"/>
                </a:cubicBezTo>
                <a:cubicBezTo>
                  <a:pt x="8347610" y="-4823"/>
                  <a:pt x="8764180" y="33821"/>
                  <a:pt x="8974558" y="0"/>
                </a:cubicBezTo>
                <a:cubicBezTo>
                  <a:pt x="9184936" y="-33821"/>
                  <a:pt x="9170670" y="10526"/>
                  <a:pt x="9239873" y="0"/>
                </a:cubicBezTo>
                <a:cubicBezTo>
                  <a:pt x="9309076" y="-10526"/>
                  <a:pt x="9649103" y="53999"/>
                  <a:pt x="9816644" y="0"/>
                </a:cubicBezTo>
                <a:cubicBezTo>
                  <a:pt x="9984185" y="-53999"/>
                  <a:pt x="10266021" y="51196"/>
                  <a:pt x="10381880" y="0"/>
                </a:cubicBezTo>
                <a:cubicBezTo>
                  <a:pt x="10387878" y="85906"/>
                  <a:pt x="10355143" y="222256"/>
                  <a:pt x="10381880" y="331511"/>
                </a:cubicBezTo>
                <a:cubicBezTo>
                  <a:pt x="10408617" y="440766"/>
                  <a:pt x="10343709" y="623378"/>
                  <a:pt x="10381880" y="705343"/>
                </a:cubicBezTo>
                <a:cubicBezTo>
                  <a:pt x="10192554" y="750737"/>
                  <a:pt x="10015655" y="685544"/>
                  <a:pt x="9701290" y="705343"/>
                </a:cubicBezTo>
                <a:cubicBezTo>
                  <a:pt x="9386925" y="725142"/>
                  <a:pt x="9429846" y="688038"/>
                  <a:pt x="9332157" y="705343"/>
                </a:cubicBezTo>
                <a:cubicBezTo>
                  <a:pt x="9234468" y="722648"/>
                  <a:pt x="9160076" y="689283"/>
                  <a:pt x="9066842" y="705343"/>
                </a:cubicBezTo>
                <a:cubicBezTo>
                  <a:pt x="8973609" y="721403"/>
                  <a:pt x="8764905" y="690025"/>
                  <a:pt x="8490071" y="705343"/>
                </a:cubicBezTo>
                <a:cubicBezTo>
                  <a:pt x="8215237" y="720661"/>
                  <a:pt x="8207475" y="672793"/>
                  <a:pt x="8120937" y="705343"/>
                </a:cubicBezTo>
                <a:cubicBezTo>
                  <a:pt x="8034399" y="737893"/>
                  <a:pt x="7849111" y="669739"/>
                  <a:pt x="7647985" y="705343"/>
                </a:cubicBezTo>
                <a:cubicBezTo>
                  <a:pt x="7446859" y="740947"/>
                  <a:pt x="7143045" y="698549"/>
                  <a:pt x="6967395" y="705343"/>
                </a:cubicBezTo>
                <a:cubicBezTo>
                  <a:pt x="6791745" y="712137"/>
                  <a:pt x="6793623" y="695143"/>
                  <a:pt x="6702080" y="705343"/>
                </a:cubicBezTo>
                <a:cubicBezTo>
                  <a:pt x="6610537" y="715543"/>
                  <a:pt x="6278582" y="678882"/>
                  <a:pt x="6125309" y="705343"/>
                </a:cubicBezTo>
                <a:cubicBezTo>
                  <a:pt x="5972036" y="731804"/>
                  <a:pt x="5745019" y="662789"/>
                  <a:pt x="5444719" y="705343"/>
                </a:cubicBezTo>
                <a:cubicBezTo>
                  <a:pt x="5144419" y="747897"/>
                  <a:pt x="5052488" y="690298"/>
                  <a:pt x="4764129" y="705343"/>
                </a:cubicBezTo>
                <a:cubicBezTo>
                  <a:pt x="4475770" y="720388"/>
                  <a:pt x="4192864" y="673775"/>
                  <a:pt x="3979721" y="705343"/>
                </a:cubicBezTo>
                <a:cubicBezTo>
                  <a:pt x="3766578" y="736911"/>
                  <a:pt x="3792773" y="665148"/>
                  <a:pt x="3610587" y="705343"/>
                </a:cubicBezTo>
                <a:cubicBezTo>
                  <a:pt x="3428401" y="745538"/>
                  <a:pt x="3142984" y="689051"/>
                  <a:pt x="2929997" y="705343"/>
                </a:cubicBezTo>
                <a:cubicBezTo>
                  <a:pt x="2717010" y="721635"/>
                  <a:pt x="2770901" y="697567"/>
                  <a:pt x="2664683" y="705343"/>
                </a:cubicBezTo>
                <a:cubicBezTo>
                  <a:pt x="2558465" y="713119"/>
                  <a:pt x="2151955" y="688379"/>
                  <a:pt x="1984093" y="705343"/>
                </a:cubicBezTo>
                <a:cubicBezTo>
                  <a:pt x="1816231" y="722307"/>
                  <a:pt x="1534936" y="637218"/>
                  <a:pt x="1199684" y="705343"/>
                </a:cubicBezTo>
                <a:cubicBezTo>
                  <a:pt x="864432" y="773468"/>
                  <a:pt x="996016" y="677268"/>
                  <a:pt x="934369" y="705343"/>
                </a:cubicBezTo>
                <a:cubicBezTo>
                  <a:pt x="872723" y="733418"/>
                  <a:pt x="198168" y="703523"/>
                  <a:pt x="0" y="705343"/>
                </a:cubicBezTo>
                <a:cubicBezTo>
                  <a:pt x="-8606" y="601085"/>
                  <a:pt x="27281" y="496878"/>
                  <a:pt x="0" y="373832"/>
                </a:cubicBezTo>
                <a:cubicBezTo>
                  <a:pt x="-27281" y="250786"/>
                  <a:pt x="20678" y="76863"/>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949213361">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Significant witnesses sometimes referred to as ‘key’ witnesses are those who:</a:t>
            </a:r>
          </a:p>
        </p:txBody>
      </p:sp>
      <p:graphicFrame>
        <p:nvGraphicFramePr>
          <p:cNvPr id="5" name="Diagram 4"/>
          <p:cNvGraphicFramePr/>
          <p:nvPr>
            <p:extLst>
              <p:ext uri="{D42A27DB-BD31-4B8C-83A1-F6EECF244321}">
                <p14:modId xmlns:p14="http://schemas.microsoft.com/office/powerpoint/2010/main" val="3788104861"/>
              </p:ext>
            </p:extLst>
          </p:nvPr>
        </p:nvGraphicFramePr>
        <p:xfrm>
          <a:off x="841764" y="1709638"/>
          <a:ext cx="10508470" cy="4144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415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C4BD379-EB1A-4395-B30C-4A8EF8D014A0}"/>
                                            </p:graphicEl>
                                          </p:spTgt>
                                        </p:tgtEl>
                                        <p:attrNameLst>
                                          <p:attrName>style.visibility</p:attrName>
                                        </p:attrNameLst>
                                      </p:cBhvr>
                                      <p:to>
                                        <p:strVal val="visible"/>
                                      </p:to>
                                    </p:set>
                                    <p:animEffect transition="in" filter="fade">
                                      <p:cBhvr>
                                        <p:cTn id="12" dur="500"/>
                                        <p:tgtEl>
                                          <p:spTgt spid="5">
                                            <p:graphicEl>
                                              <a:dgm id="{6C4BD379-EB1A-4395-B30C-4A8EF8D014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62D2C55-5795-467C-9EFA-992052726340}"/>
                                            </p:graphicEl>
                                          </p:spTgt>
                                        </p:tgtEl>
                                        <p:attrNameLst>
                                          <p:attrName>style.visibility</p:attrName>
                                        </p:attrNameLst>
                                      </p:cBhvr>
                                      <p:to>
                                        <p:strVal val="visible"/>
                                      </p:to>
                                    </p:set>
                                    <p:animEffect transition="in" filter="fade">
                                      <p:cBhvr>
                                        <p:cTn id="17" dur="500"/>
                                        <p:tgtEl>
                                          <p:spTgt spid="5">
                                            <p:graphicEl>
                                              <a:dgm id="{E62D2C55-5795-467C-9EFA-99205272634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F08ABF60-8EA7-4BCF-A0C1-685B1DB66C31}"/>
                                            </p:graphicEl>
                                          </p:spTgt>
                                        </p:tgtEl>
                                        <p:attrNameLst>
                                          <p:attrName>style.visibility</p:attrName>
                                        </p:attrNameLst>
                                      </p:cBhvr>
                                      <p:to>
                                        <p:strVal val="visible"/>
                                      </p:to>
                                    </p:set>
                                    <p:animEffect transition="in" filter="fade">
                                      <p:cBhvr>
                                        <p:cTn id="20" dur="500"/>
                                        <p:tgtEl>
                                          <p:spTgt spid="5">
                                            <p:graphicEl>
                                              <a:dgm id="{F08ABF60-8EA7-4BCF-A0C1-685B1DB66C3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8E6AB8D6-0D8E-49CF-9667-E4716615E5A2}"/>
                                            </p:graphicEl>
                                          </p:spTgt>
                                        </p:tgtEl>
                                        <p:attrNameLst>
                                          <p:attrName>style.visibility</p:attrName>
                                        </p:attrNameLst>
                                      </p:cBhvr>
                                      <p:to>
                                        <p:strVal val="visible"/>
                                      </p:to>
                                    </p:set>
                                    <p:animEffect transition="in" filter="fade">
                                      <p:cBhvr>
                                        <p:cTn id="25" dur="500"/>
                                        <p:tgtEl>
                                          <p:spTgt spid="5">
                                            <p:graphicEl>
                                              <a:dgm id="{8E6AB8D6-0D8E-49CF-9667-E4716615E5A2}"/>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DA6CC838-666F-41CE-A5A1-53E727749673}"/>
                                            </p:graphicEl>
                                          </p:spTgt>
                                        </p:tgtEl>
                                        <p:attrNameLst>
                                          <p:attrName>style.visibility</p:attrName>
                                        </p:attrNameLst>
                                      </p:cBhvr>
                                      <p:to>
                                        <p:strVal val="visible"/>
                                      </p:to>
                                    </p:set>
                                    <p:animEffect transition="in" filter="fade">
                                      <p:cBhvr>
                                        <p:cTn id="28" dur="500"/>
                                        <p:tgtEl>
                                          <p:spTgt spid="5">
                                            <p:graphicEl>
                                              <a:dgm id="{DA6CC838-666F-41CE-A5A1-53E7277496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0" y="104918"/>
            <a:ext cx="10516351" cy="584775"/>
          </a:xfrm>
          <a:prstGeom prst="rect">
            <a:avLst/>
          </a:prstGeom>
          <a:solidFill>
            <a:srgbClr val="002060"/>
          </a:solidFill>
        </p:spPr>
        <p:txBody>
          <a:bodyPr wrap="square" rtlCol="0">
            <a:spAutoFit/>
          </a:bodyPr>
          <a:lstStyle/>
          <a:p>
            <a:pPr algn="ctr"/>
            <a:r>
              <a:rPr lang="en-GB" sz="3200" b="1" dirty="0">
                <a:solidFill>
                  <a:schemeClr val="bg1"/>
                </a:solidFill>
              </a:rPr>
              <a:t>Structure of a Statement</a:t>
            </a:r>
          </a:p>
        </p:txBody>
      </p:sp>
      <p:sp>
        <p:nvSpPr>
          <p:cNvPr id="5" name="TextBox 4"/>
          <p:cNvSpPr txBox="1"/>
          <p:nvPr/>
        </p:nvSpPr>
        <p:spPr>
          <a:xfrm>
            <a:off x="2593342" y="813996"/>
            <a:ext cx="6655982" cy="461665"/>
          </a:xfrm>
          <a:custGeom>
            <a:avLst/>
            <a:gdLst>
              <a:gd name="connsiteX0" fmla="*/ 0 w 6655982"/>
              <a:gd name="connsiteY0" fmla="*/ 0 h 461665"/>
              <a:gd name="connsiteX1" fmla="*/ 554665 w 6655982"/>
              <a:gd name="connsiteY1" fmla="*/ 0 h 461665"/>
              <a:gd name="connsiteX2" fmla="*/ 1175890 w 6655982"/>
              <a:gd name="connsiteY2" fmla="*/ 0 h 461665"/>
              <a:gd name="connsiteX3" fmla="*/ 1663995 w 6655982"/>
              <a:gd name="connsiteY3" fmla="*/ 0 h 461665"/>
              <a:gd name="connsiteX4" fmla="*/ 2085541 w 6655982"/>
              <a:gd name="connsiteY4" fmla="*/ 0 h 461665"/>
              <a:gd name="connsiteX5" fmla="*/ 2706766 w 6655982"/>
              <a:gd name="connsiteY5" fmla="*/ 0 h 461665"/>
              <a:gd name="connsiteX6" fmla="*/ 3128312 w 6655982"/>
              <a:gd name="connsiteY6" fmla="*/ 0 h 461665"/>
              <a:gd name="connsiteX7" fmla="*/ 3682977 w 6655982"/>
              <a:gd name="connsiteY7" fmla="*/ 0 h 461665"/>
              <a:gd name="connsiteX8" fmla="*/ 4171082 w 6655982"/>
              <a:gd name="connsiteY8" fmla="*/ 0 h 461665"/>
              <a:gd name="connsiteX9" fmla="*/ 4659187 w 6655982"/>
              <a:gd name="connsiteY9" fmla="*/ 0 h 461665"/>
              <a:gd name="connsiteX10" fmla="*/ 5346972 w 6655982"/>
              <a:gd name="connsiteY10" fmla="*/ 0 h 461665"/>
              <a:gd name="connsiteX11" fmla="*/ 5835078 w 6655982"/>
              <a:gd name="connsiteY11" fmla="*/ 0 h 461665"/>
              <a:gd name="connsiteX12" fmla="*/ 6655982 w 6655982"/>
              <a:gd name="connsiteY12" fmla="*/ 0 h 461665"/>
              <a:gd name="connsiteX13" fmla="*/ 6655982 w 6655982"/>
              <a:gd name="connsiteY13" fmla="*/ 461665 h 461665"/>
              <a:gd name="connsiteX14" fmla="*/ 6034757 w 6655982"/>
              <a:gd name="connsiteY14" fmla="*/ 461665 h 461665"/>
              <a:gd name="connsiteX15" fmla="*/ 5480092 w 6655982"/>
              <a:gd name="connsiteY15" fmla="*/ 461665 h 461665"/>
              <a:gd name="connsiteX16" fmla="*/ 5125106 w 6655982"/>
              <a:gd name="connsiteY16" fmla="*/ 461665 h 461665"/>
              <a:gd name="connsiteX17" fmla="*/ 4637001 w 6655982"/>
              <a:gd name="connsiteY17" fmla="*/ 461665 h 461665"/>
              <a:gd name="connsiteX18" fmla="*/ 4282015 w 6655982"/>
              <a:gd name="connsiteY18" fmla="*/ 461665 h 461665"/>
              <a:gd name="connsiteX19" fmla="*/ 3727350 w 6655982"/>
              <a:gd name="connsiteY19" fmla="*/ 461665 h 461665"/>
              <a:gd name="connsiteX20" fmla="*/ 3039565 w 6655982"/>
              <a:gd name="connsiteY20" fmla="*/ 461665 h 461665"/>
              <a:gd name="connsiteX21" fmla="*/ 2418340 w 6655982"/>
              <a:gd name="connsiteY21" fmla="*/ 461665 h 461665"/>
              <a:gd name="connsiteX22" fmla="*/ 1730555 w 6655982"/>
              <a:gd name="connsiteY22" fmla="*/ 461665 h 461665"/>
              <a:gd name="connsiteX23" fmla="*/ 1042771 w 6655982"/>
              <a:gd name="connsiteY23" fmla="*/ 461665 h 461665"/>
              <a:gd name="connsiteX24" fmla="*/ 0 w 6655982"/>
              <a:gd name="connsiteY24" fmla="*/ 461665 h 461665"/>
              <a:gd name="connsiteX25" fmla="*/ 0 w 6655982"/>
              <a:gd name="connsiteY25"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655982" h="461665" fill="none" extrusionOk="0">
                <a:moveTo>
                  <a:pt x="0" y="0"/>
                </a:moveTo>
                <a:cubicBezTo>
                  <a:pt x="189673" y="-6658"/>
                  <a:pt x="415883" y="49203"/>
                  <a:pt x="554665" y="0"/>
                </a:cubicBezTo>
                <a:cubicBezTo>
                  <a:pt x="693448" y="-49203"/>
                  <a:pt x="891024" y="41451"/>
                  <a:pt x="1175890" y="0"/>
                </a:cubicBezTo>
                <a:cubicBezTo>
                  <a:pt x="1460757" y="-41451"/>
                  <a:pt x="1502096" y="55148"/>
                  <a:pt x="1663995" y="0"/>
                </a:cubicBezTo>
                <a:cubicBezTo>
                  <a:pt x="1825895" y="-55148"/>
                  <a:pt x="1979257" y="41348"/>
                  <a:pt x="2085541" y="0"/>
                </a:cubicBezTo>
                <a:cubicBezTo>
                  <a:pt x="2191825" y="-41348"/>
                  <a:pt x="2487567" y="24856"/>
                  <a:pt x="2706766" y="0"/>
                </a:cubicBezTo>
                <a:cubicBezTo>
                  <a:pt x="2925966" y="-24856"/>
                  <a:pt x="3026227" y="45363"/>
                  <a:pt x="3128312" y="0"/>
                </a:cubicBezTo>
                <a:cubicBezTo>
                  <a:pt x="3230397" y="-45363"/>
                  <a:pt x="3488545" y="37081"/>
                  <a:pt x="3682977" y="0"/>
                </a:cubicBezTo>
                <a:cubicBezTo>
                  <a:pt x="3877409" y="-37081"/>
                  <a:pt x="4064938" y="38647"/>
                  <a:pt x="4171082" y="0"/>
                </a:cubicBezTo>
                <a:cubicBezTo>
                  <a:pt x="4277227" y="-38647"/>
                  <a:pt x="4437380" y="56080"/>
                  <a:pt x="4659187" y="0"/>
                </a:cubicBezTo>
                <a:cubicBezTo>
                  <a:pt x="4880994" y="-56080"/>
                  <a:pt x="5105906" y="23764"/>
                  <a:pt x="5346972" y="0"/>
                </a:cubicBezTo>
                <a:cubicBezTo>
                  <a:pt x="5588039" y="-23764"/>
                  <a:pt x="5665930" y="20845"/>
                  <a:pt x="5835078" y="0"/>
                </a:cubicBezTo>
                <a:cubicBezTo>
                  <a:pt x="6004226" y="-20845"/>
                  <a:pt x="6465022" y="35254"/>
                  <a:pt x="6655982" y="0"/>
                </a:cubicBezTo>
                <a:cubicBezTo>
                  <a:pt x="6685084" y="163762"/>
                  <a:pt x="6653858" y="342012"/>
                  <a:pt x="6655982" y="461665"/>
                </a:cubicBezTo>
                <a:cubicBezTo>
                  <a:pt x="6447993" y="509978"/>
                  <a:pt x="6192040" y="390452"/>
                  <a:pt x="6034757" y="461665"/>
                </a:cubicBezTo>
                <a:cubicBezTo>
                  <a:pt x="5877475" y="532878"/>
                  <a:pt x="5657918" y="443447"/>
                  <a:pt x="5480092" y="461665"/>
                </a:cubicBezTo>
                <a:cubicBezTo>
                  <a:pt x="5302266" y="479883"/>
                  <a:pt x="5248987" y="441775"/>
                  <a:pt x="5125106" y="461665"/>
                </a:cubicBezTo>
                <a:cubicBezTo>
                  <a:pt x="5001225" y="481555"/>
                  <a:pt x="4875706" y="417331"/>
                  <a:pt x="4637001" y="461665"/>
                </a:cubicBezTo>
                <a:cubicBezTo>
                  <a:pt x="4398296" y="505999"/>
                  <a:pt x="4411477" y="433914"/>
                  <a:pt x="4282015" y="461665"/>
                </a:cubicBezTo>
                <a:cubicBezTo>
                  <a:pt x="4152553" y="489416"/>
                  <a:pt x="3958629" y="457728"/>
                  <a:pt x="3727350" y="461665"/>
                </a:cubicBezTo>
                <a:cubicBezTo>
                  <a:pt x="3496071" y="465602"/>
                  <a:pt x="3293206" y="433533"/>
                  <a:pt x="3039565" y="461665"/>
                </a:cubicBezTo>
                <a:cubicBezTo>
                  <a:pt x="2785924" y="489797"/>
                  <a:pt x="2690305" y="451806"/>
                  <a:pt x="2418340" y="461665"/>
                </a:cubicBezTo>
                <a:cubicBezTo>
                  <a:pt x="2146376" y="471524"/>
                  <a:pt x="1901373" y="451443"/>
                  <a:pt x="1730555" y="461665"/>
                </a:cubicBezTo>
                <a:cubicBezTo>
                  <a:pt x="1559737" y="471887"/>
                  <a:pt x="1369662" y="392010"/>
                  <a:pt x="1042771" y="461665"/>
                </a:cubicBezTo>
                <a:cubicBezTo>
                  <a:pt x="715880" y="531320"/>
                  <a:pt x="306680" y="369143"/>
                  <a:pt x="0" y="461665"/>
                </a:cubicBezTo>
                <a:cubicBezTo>
                  <a:pt x="-18935" y="320964"/>
                  <a:pt x="34154" y="183157"/>
                  <a:pt x="0" y="0"/>
                </a:cubicBezTo>
                <a:close/>
              </a:path>
              <a:path w="6655982" h="461665" stroke="0" extrusionOk="0">
                <a:moveTo>
                  <a:pt x="0" y="0"/>
                </a:moveTo>
                <a:cubicBezTo>
                  <a:pt x="137991" y="-22660"/>
                  <a:pt x="330986" y="44032"/>
                  <a:pt x="554665" y="0"/>
                </a:cubicBezTo>
                <a:cubicBezTo>
                  <a:pt x="778345" y="-44032"/>
                  <a:pt x="940565" y="47140"/>
                  <a:pt x="1175890" y="0"/>
                </a:cubicBezTo>
                <a:cubicBezTo>
                  <a:pt x="1411216" y="-47140"/>
                  <a:pt x="1606568" y="77270"/>
                  <a:pt x="1863675" y="0"/>
                </a:cubicBezTo>
                <a:cubicBezTo>
                  <a:pt x="2120782" y="-77270"/>
                  <a:pt x="2112252" y="22393"/>
                  <a:pt x="2285220" y="0"/>
                </a:cubicBezTo>
                <a:cubicBezTo>
                  <a:pt x="2458188" y="-22393"/>
                  <a:pt x="2658125" y="65640"/>
                  <a:pt x="2906445" y="0"/>
                </a:cubicBezTo>
                <a:cubicBezTo>
                  <a:pt x="3154766" y="-65640"/>
                  <a:pt x="3426731" y="21281"/>
                  <a:pt x="3594230" y="0"/>
                </a:cubicBezTo>
                <a:cubicBezTo>
                  <a:pt x="3761729" y="-21281"/>
                  <a:pt x="3830250" y="35657"/>
                  <a:pt x="3949216" y="0"/>
                </a:cubicBezTo>
                <a:cubicBezTo>
                  <a:pt x="4068182" y="-35657"/>
                  <a:pt x="4260424" y="15933"/>
                  <a:pt x="4503881" y="0"/>
                </a:cubicBezTo>
                <a:cubicBezTo>
                  <a:pt x="4747338" y="-15933"/>
                  <a:pt x="4843165" y="33121"/>
                  <a:pt x="5125106" y="0"/>
                </a:cubicBezTo>
                <a:cubicBezTo>
                  <a:pt x="5407047" y="-33121"/>
                  <a:pt x="5507044" y="18174"/>
                  <a:pt x="5812891" y="0"/>
                </a:cubicBezTo>
                <a:cubicBezTo>
                  <a:pt x="6118738" y="-18174"/>
                  <a:pt x="6418102" y="15332"/>
                  <a:pt x="6655982" y="0"/>
                </a:cubicBezTo>
                <a:cubicBezTo>
                  <a:pt x="6663231" y="202911"/>
                  <a:pt x="6626301" y="275328"/>
                  <a:pt x="6655982" y="461665"/>
                </a:cubicBezTo>
                <a:cubicBezTo>
                  <a:pt x="6465943" y="478597"/>
                  <a:pt x="6217652" y="399792"/>
                  <a:pt x="5968197" y="461665"/>
                </a:cubicBezTo>
                <a:cubicBezTo>
                  <a:pt x="5718742" y="523538"/>
                  <a:pt x="5496816" y="439173"/>
                  <a:pt x="5280412" y="461665"/>
                </a:cubicBezTo>
                <a:cubicBezTo>
                  <a:pt x="5064008" y="484157"/>
                  <a:pt x="4928627" y="432187"/>
                  <a:pt x="4659187" y="461665"/>
                </a:cubicBezTo>
                <a:cubicBezTo>
                  <a:pt x="4389748" y="491143"/>
                  <a:pt x="4256549" y="404142"/>
                  <a:pt x="4104522" y="461665"/>
                </a:cubicBezTo>
                <a:cubicBezTo>
                  <a:pt x="3952495" y="519188"/>
                  <a:pt x="3884745" y="438896"/>
                  <a:pt x="3749537" y="461665"/>
                </a:cubicBezTo>
                <a:cubicBezTo>
                  <a:pt x="3614329" y="484434"/>
                  <a:pt x="3418050" y="418364"/>
                  <a:pt x="3261431" y="461665"/>
                </a:cubicBezTo>
                <a:cubicBezTo>
                  <a:pt x="3104812" y="504966"/>
                  <a:pt x="2929703" y="415253"/>
                  <a:pt x="2640206" y="461665"/>
                </a:cubicBezTo>
                <a:cubicBezTo>
                  <a:pt x="2350709" y="508077"/>
                  <a:pt x="2331755" y="418654"/>
                  <a:pt x="2218661" y="461665"/>
                </a:cubicBezTo>
                <a:cubicBezTo>
                  <a:pt x="2105568" y="504676"/>
                  <a:pt x="1733098" y="459816"/>
                  <a:pt x="1530876" y="461665"/>
                </a:cubicBezTo>
                <a:cubicBezTo>
                  <a:pt x="1328655" y="463514"/>
                  <a:pt x="1219294" y="446505"/>
                  <a:pt x="1109330" y="461665"/>
                </a:cubicBezTo>
                <a:cubicBezTo>
                  <a:pt x="999366" y="476825"/>
                  <a:pt x="882006" y="421513"/>
                  <a:pt x="754345" y="461665"/>
                </a:cubicBezTo>
                <a:cubicBezTo>
                  <a:pt x="626685" y="501817"/>
                  <a:pt x="349517" y="453163"/>
                  <a:pt x="0" y="461665"/>
                </a:cubicBezTo>
                <a:cubicBezTo>
                  <a:pt x="-45797" y="367454"/>
                  <a:pt x="20805" y="92952"/>
                  <a:pt x="0" y="0"/>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1097612744">
                  <a:prstGeom prst="rect">
                    <a:avLst/>
                  </a:prstGeom>
                  <ask:type>
                    <ask:lineSketchScribble/>
                  </ask:type>
                </ask:lineSketchStyleProps>
              </a:ext>
            </a:extLst>
          </a:ln>
        </p:spPr>
        <p:txBody>
          <a:bodyPr wrap="square" rtlCol="0">
            <a:spAutoFit/>
          </a:bodyPr>
          <a:lstStyle/>
          <a:p>
            <a:pPr algn="ctr"/>
            <a:r>
              <a:rPr lang="en-GB" sz="2400" dirty="0"/>
              <a:t>Definition of an ‘admissible witness statement</a:t>
            </a:r>
            <a:r>
              <a:rPr lang="en-GB" sz="2400" b="1" dirty="0"/>
              <a:t>’</a:t>
            </a:r>
          </a:p>
        </p:txBody>
      </p:sp>
      <p:graphicFrame>
        <p:nvGraphicFramePr>
          <p:cNvPr id="6" name="Diagram 5"/>
          <p:cNvGraphicFramePr/>
          <p:nvPr>
            <p:extLst>
              <p:ext uri="{D42A27DB-BD31-4B8C-83A1-F6EECF244321}">
                <p14:modId xmlns:p14="http://schemas.microsoft.com/office/powerpoint/2010/main" val="663558458"/>
              </p:ext>
            </p:extLst>
          </p:nvPr>
        </p:nvGraphicFramePr>
        <p:xfrm>
          <a:off x="725388" y="1439333"/>
          <a:ext cx="1078529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859860" y="1419090"/>
            <a:ext cx="10785294" cy="1237129"/>
          </a:xfrm>
          <a:custGeom>
            <a:avLst/>
            <a:gdLst>
              <a:gd name="connsiteX0" fmla="*/ 0 w 10785294"/>
              <a:gd name="connsiteY0" fmla="*/ 0 h 1237129"/>
              <a:gd name="connsiteX1" fmla="*/ 599183 w 10785294"/>
              <a:gd name="connsiteY1" fmla="*/ 0 h 1237129"/>
              <a:gd name="connsiteX2" fmla="*/ 874807 w 10785294"/>
              <a:gd name="connsiteY2" fmla="*/ 0 h 1237129"/>
              <a:gd name="connsiteX3" fmla="*/ 1366137 w 10785294"/>
              <a:gd name="connsiteY3" fmla="*/ 0 h 1237129"/>
              <a:gd name="connsiteX4" fmla="*/ 1857467 w 10785294"/>
              <a:gd name="connsiteY4" fmla="*/ 0 h 1237129"/>
              <a:gd name="connsiteX5" fmla="*/ 2456650 w 10785294"/>
              <a:gd name="connsiteY5" fmla="*/ 0 h 1237129"/>
              <a:gd name="connsiteX6" fmla="*/ 3271539 w 10785294"/>
              <a:gd name="connsiteY6" fmla="*/ 0 h 1237129"/>
              <a:gd name="connsiteX7" fmla="*/ 3978575 w 10785294"/>
              <a:gd name="connsiteY7" fmla="*/ 0 h 1237129"/>
              <a:gd name="connsiteX8" fmla="*/ 4469905 w 10785294"/>
              <a:gd name="connsiteY8" fmla="*/ 0 h 1237129"/>
              <a:gd name="connsiteX9" fmla="*/ 5176941 w 10785294"/>
              <a:gd name="connsiteY9" fmla="*/ 0 h 1237129"/>
              <a:gd name="connsiteX10" fmla="*/ 5991830 w 10785294"/>
              <a:gd name="connsiteY10" fmla="*/ 0 h 1237129"/>
              <a:gd name="connsiteX11" fmla="*/ 6806719 w 10785294"/>
              <a:gd name="connsiteY11" fmla="*/ 0 h 1237129"/>
              <a:gd name="connsiteX12" fmla="*/ 7513755 w 10785294"/>
              <a:gd name="connsiteY12" fmla="*/ 0 h 1237129"/>
              <a:gd name="connsiteX13" fmla="*/ 8328644 w 10785294"/>
              <a:gd name="connsiteY13" fmla="*/ 0 h 1237129"/>
              <a:gd name="connsiteX14" fmla="*/ 9143533 w 10785294"/>
              <a:gd name="connsiteY14" fmla="*/ 0 h 1237129"/>
              <a:gd name="connsiteX15" fmla="*/ 9742716 w 10785294"/>
              <a:gd name="connsiteY15" fmla="*/ 0 h 1237129"/>
              <a:gd name="connsiteX16" fmla="*/ 10785294 w 10785294"/>
              <a:gd name="connsiteY16" fmla="*/ 0 h 1237129"/>
              <a:gd name="connsiteX17" fmla="*/ 10785294 w 10785294"/>
              <a:gd name="connsiteY17" fmla="*/ 375262 h 1237129"/>
              <a:gd name="connsiteX18" fmla="*/ 10785294 w 10785294"/>
              <a:gd name="connsiteY18" fmla="*/ 812381 h 1237129"/>
              <a:gd name="connsiteX19" fmla="*/ 10785294 w 10785294"/>
              <a:gd name="connsiteY19" fmla="*/ 1237129 h 1237129"/>
              <a:gd name="connsiteX20" fmla="*/ 10078258 w 10785294"/>
              <a:gd name="connsiteY20" fmla="*/ 1237129 h 1237129"/>
              <a:gd name="connsiteX21" fmla="*/ 9586928 w 10785294"/>
              <a:gd name="connsiteY21" fmla="*/ 1237129 h 1237129"/>
              <a:gd name="connsiteX22" fmla="*/ 9311304 w 10785294"/>
              <a:gd name="connsiteY22" fmla="*/ 1237129 h 1237129"/>
              <a:gd name="connsiteX23" fmla="*/ 8819974 w 10785294"/>
              <a:gd name="connsiteY23" fmla="*/ 1237129 h 1237129"/>
              <a:gd name="connsiteX24" fmla="*/ 8112938 w 10785294"/>
              <a:gd name="connsiteY24" fmla="*/ 1237129 h 1237129"/>
              <a:gd name="connsiteX25" fmla="*/ 7621608 w 10785294"/>
              <a:gd name="connsiteY25" fmla="*/ 1237129 h 1237129"/>
              <a:gd name="connsiteX26" fmla="*/ 7345984 w 10785294"/>
              <a:gd name="connsiteY26" fmla="*/ 1237129 h 1237129"/>
              <a:gd name="connsiteX27" fmla="*/ 6962506 w 10785294"/>
              <a:gd name="connsiteY27" fmla="*/ 1237129 h 1237129"/>
              <a:gd name="connsiteX28" fmla="*/ 6579029 w 10785294"/>
              <a:gd name="connsiteY28" fmla="*/ 1237129 h 1237129"/>
              <a:gd name="connsiteX29" fmla="*/ 5871993 w 10785294"/>
              <a:gd name="connsiteY29" fmla="*/ 1237129 h 1237129"/>
              <a:gd name="connsiteX30" fmla="*/ 5488516 w 10785294"/>
              <a:gd name="connsiteY30" fmla="*/ 1237129 h 1237129"/>
              <a:gd name="connsiteX31" fmla="*/ 4673627 w 10785294"/>
              <a:gd name="connsiteY31" fmla="*/ 1237129 h 1237129"/>
              <a:gd name="connsiteX32" fmla="*/ 3966591 w 10785294"/>
              <a:gd name="connsiteY32" fmla="*/ 1237129 h 1237129"/>
              <a:gd name="connsiteX33" fmla="*/ 3367408 w 10785294"/>
              <a:gd name="connsiteY33" fmla="*/ 1237129 h 1237129"/>
              <a:gd name="connsiteX34" fmla="*/ 2768225 w 10785294"/>
              <a:gd name="connsiteY34" fmla="*/ 1237129 h 1237129"/>
              <a:gd name="connsiteX35" fmla="*/ 2384748 w 10785294"/>
              <a:gd name="connsiteY35" fmla="*/ 1237129 h 1237129"/>
              <a:gd name="connsiteX36" fmla="*/ 1569859 w 10785294"/>
              <a:gd name="connsiteY36" fmla="*/ 1237129 h 1237129"/>
              <a:gd name="connsiteX37" fmla="*/ 1078529 w 10785294"/>
              <a:gd name="connsiteY37" fmla="*/ 1237129 h 1237129"/>
              <a:gd name="connsiteX38" fmla="*/ 587199 w 10785294"/>
              <a:gd name="connsiteY38" fmla="*/ 1237129 h 1237129"/>
              <a:gd name="connsiteX39" fmla="*/ 0 w 10785294"/>
              <a:gd name="connsiteY39" fmla="*/ 1237129 h 1237129"/>
              <a:gd name="connsiteX40" fmla="*/ 0 w 10785294"/>
              <a:gd name="connsiteY40" fmla="*/ 812381 h 1237129"/>
              <a:gd name="connsiteX41" fmla="*/ 0 w 10785294"/>
              <a:gd name="connsiteY41" fmla="*/ 412376 h 1237129"/>
              <a:gd name="connsiteX42" fmla="*/ 0 w 10785294"/>
              <a:gd name="connsiteY42" fmla="*/ 0 h 12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0785294" h="1237129" fill="none" extrusionOk="0">
                <a:moveTo>
                  <a:pt x="0" y="0"/>
                </a:moveTo>
                <a:cubicBezTo>
                  <a:pt x="255140" y="-35836"/>
                  <a:pt x="459137" y="51151"/>
                  <a:pt x="599183" y="0"/>
                </a:cubicBezTo>
                <a:cubicBezTo>
                  <a:pt x="739229" y="-51151"/>
                  <a:pt x="754133" y="1588"/>
                  <a:pt x="874807" y="0"/>
                </a:cubicBezTo>
                <a:cubicBezTo>
                  <a:pt x="995481" y="-1588"/>
                  <a:pt x="1198005" y="46385"/>
                  <a:pt x="1366137" y="0"/>
                </a:cubicBezTo>
                <a:cubicBezTo>
                  <a:pt x="1534269" y="-46385"/>
                  <a:pt x="1732876" y="43241"/>
                  <a:pt x="1857467" y="0"/>
                </a:cubicBezTo>
                <a:cubicBezTo>
                  <a:pt x="1982058" y="-43241"/>
                  <a:pt x="2283778" y="45369"/>
                  <a:pt x="2456650" y="0"/>
                </a:cubicBezTo>
                <a:cubicBezTo>
                  <a:pt x="2629522" y="-45369"/>
                  <a:pt x="2993439" y="59962"/>
                  <a:pt x="3271539" y="0"/>
                </a:cubicBezTo>
                <a:cubicBezTo>
                  <a:pt x="3549639" y="-59962"/>
                  <a:pt x="3753683" y="35941"/>
                  <a:pt x="3978575" y="0"/>
                </a:cubicBezTo>
                <a:cubicBezTo>
                  <a:pt x="4203467" y="-35941"/>
                  <a:pt x="4294180" y="53803"/>
                  <a:pt x="4469905" y="0"/>
                </a:cubicBezTo>
                <a:cubicBezTo>
                  <a:pt x="4645630" y="-53803"/>
                  <a:pt x="4923991" y="15956"/>
                  <a:pt x="5176941" y="0"/>
                </a:cubicBezTo>
                <a:cubicBezTo>
                  <a:pt x="5429891" y="-15956"/>
                  <a:pt x="5705069" y="10594"/>
                  <a:pt x="5991830" y="0"/>
                </a:cubicBezTo>
                <a:cubicBezTo>
                  <a:pt x="6278591" y="-10594"/>
                  <a:pt x="6573188" y="23107"/>
                  <a:pt x="6806719" y="0"/>
                </a:cubicBezTo>
                <a:cubicBezTo>
                  <a:pt x="7040250" y="-23107"/>
                  <a:pt x="7268183" y="26813"/>
                  <a:pt x="7513755" y="0"/>
                </a:cubicBezTo>
                <a:cubicBezTo>
                  <a:pt x="7759327" y="-26813"/>
                  <a:pt x="8131917" y="69399"/>
                  <a:pt x="8328644" y="0"/>
                </a:cubicBezTo>
                <a:cubicBezTo>
                  <a:pt x="8525371" y="-69399"/>
                  <a:pt x="8949678" y="25717"/>
                  <a:pt x="9143533" y="0"/>
                </a:cubicBezTo>
                <a:cubicBezTo>
                  <a:pt x="9337388" y="-25717"/>
                  <a:pt x="9531332" y="26176"/>
                  <a:pt x="9742716" y="0"/>
                </a:cubicBezTo>
                <a:cubicBezTo>
                  <a:pt x="9954100" y="-26176"/>
                  <a:pt x="10463292" y="123693"/>
                  <a:pt x="10785294" y="0"/>
                </a:cubicBezTo>
                <a:cubicBezTo>
                  <a:pt x="10815127" y="80758"/>
                  <a:pt x="10746358" y="211307"/>
                  <a:pt x="10785294" y="375262"/>
                </a:cubicBezTo>
                <a:cubicBezTo>
                  <a:pt x="10824230" y="539217"/>
                  <a:pt x="10775651" y="678304"/>
                  <a:pt x="10785294" y="812381"/>
                </a:cubicBezTo>
                <a:cubicBezTo>
                  <a:pt x="10794937" y="946458"/>
                  <a:pt x="10763887" y="1111757"/>
                  <a:pt x="10785294" y="1237129"/>
                </a:cubicBezTo>
                <a:cubicBezTo>
                  <a:pt x="10553685" y="1265569"/>
                  <a:pt x="10346084" y="1217120"/>
                  <a:pt x="10078258" y="1237129"/>
                </a:cubicBezTo>
                <a:cubicBezTo>
                  <a:pt x="9810432" y="1257138"/>
                  <a:pt x="9687321" y="1178843"/>
                  <a:pt x="9586928" y="1237129"/>
                </a:cubicBezTo>
                <a:cubicBezTo>
                  <a:pt x="9486535" y="1295415"/>
                  <a:pt x="9379055" y="1219069"/>
                  <a:pt x="9311304" y="1237129"/>
                </a:cubicBezTo>
                <a:cubicBezTo>
                  <a:pt x="9243553" y="1255189"/>
                  <a:pt x="8978972" y="1180183"/>
                  <a:pt x="8819974" y="1237129"/>
                </a:cubicBezTo>
                <a:cubicBezTo>
                  <a:pt x="8660976" y="1294075"/>
                  <a:pt x="8264802" y="1157786"/>
                  <a:pt x="8112938" y="1237129"/>
                </a:cubicBezTo>
                <a:cubicBezTo>
                  <a:pt x="7961074" y="1316472"/>
                  <a:pt x="7725920" y="1179332"/>
                  <a:pt x="7621608" y="1237129"/>
                </a:cubicBezTo>
                <a:cubicBezTo>
                  <a:pt x="7517296" y="1294926"/>
                  <a:pt x="7476872" y="1213693"/>
                  <a:pt x="7345984" y="1237129"/>
                </a:cubicBezTo>
                <a:cubicBezTo>
                  <a:pt x="7215096" y="1260565"/>
                  <a:pt x="7115631" y="1221043"/>
                  <a:pt x="6962506" y="1237129"/>
                </a:cubicBezTo>
                <a:cubicBezTo>
                  <a:pt x="6809381" y="1253215"/>
                  <a:pt x="6660675" y="1226635"/>
                  <a:pt x="6579029" y="1237129"/>
                </a:cubicBezTo>
                <a:cubicBezTo>
                  <a:pt x="6497383" y="1247623"/>
                  <a:pt x="6174655" y="1231565"/>
                  <a:pt x="5871993" y="1237129"/>
                </a:cubicBezTo>
                <a:cubicBezTo>
                  <a:pt x="5569331" y="1242693"/>
                  <a:pt x="5674939" y="1198407"/>
                  <a:pt x="5488516" y="1237129"/>
                </a:cubicBezTo>
                <a:cubicBezTo>
                  <a:pt x="5302093" y="1275851"/>
                  <a:pt x="5014248" y="1236523"/>
                  <a:pt x="4673627" y="1237129"/>
                </a:cubicBezTo>
                <a:cubicBezTo>
                  <a:pt x="4333006" y="1237735"/>
                  <a:pt x="4122450" y="1159402"/>
                  <a:pt x="3966591" y="1237129"/>
                </a:cubicBezTo>
                <a:cubicBezTo>
                  <a:pt x="3810732" y="1314856"/>
                  <a:pt x="3592153" y="1204779"/>
                  <a:pt x="3367408" y="1237129"/>
                </a:cubicBezTo>
                <a:cubicBezTo>
                  <a:pt x="3142663" y="1269479"/>
                  <a:pt x="2971693" y="1180614"/>
                  <a:pt x="2768225" y="1237129"/>
                </a:cubicBezTo>
                <a:cubicBezTo>
                  <a:pt x="2564757" y="1293644"/>
                  <a:pt x="2508517" y="1211226"/>
                  <a:pt x="2384748" y="1237129"/>
                </a:cubicBezTo>
                <a:cubicBezTo>
                  <a:pt x="2260979" y="1263032"/>
                  <a:pt x="1862696" y="1163839"/>
                  <a:pt x="1569859" y="1237129"/>
                </a:cubicBezTo>
                <a:cubicBezTo>
                  <a:pt x="1277022" y="1310419"/>
                  <a:pt x="1269429" y="1215917"/>
                  <a:pt x="1078529" y="1237129"/>
                </a:cubicBezTo>
                <a:cubicBezTo>
                  <a:pt x="887629" y="1258341"/>
                  <a:pt x="766568" y="1190424"/>
                  <a:pt x="587199" y="1237129"/>
                </a:cubicBezTo>
                <a:cubicBezTo>
                  <a:pt x="407830" y="1283834"/>
                  <a:pt x="243302" y="1226234"/>
                  <a:pt x="0" y="1237129"/>
                </a:cubicBezTo>
                <a:cubicBezTo>
                  <a:pt x="-4086" y="1078681"/>
                  <a:pt x="32472" y="1000406"/>
                  <a:pt x="0" y="812381"/>
                </a:cubicBezTo>
                <a:cubicBezTo>
                  <a:pt x="-32472" y="624356"/>
                  <a:pt x="28299" y="497285"/>
                  <a:pt x="0" y="412376"/>
                </a:cubicBezTo>
                <a:cubicBezTo>
                  <a:pt x="-28299" y="327468"/>
                  <a:pt x="42924" y="87765"/>
                  <a:pt x="0" y="0"/>
                </a:cubicBezTo>
                <a:close/>
              </a:path>
              <a:path w="10785294" h="1237129" stroke="0" extrusionOk="0">
                <a:moveTo>
                  <a:pt x="0" y="0"/>
                </a:moveTo>
                <a:cubicBezTo>
                  <a:pt x="101885" y="-17161"/>
                  <a:pt x="195196" y="10131"/>
                  <a:pt x="275624" y="0"/>
                </a:cubicBezTo>
                <a:cubicBezTo>
                  <a:pt x="356052" y="-10131"/>
                  <a:pt x="726946" y="46939"/>
                  <a:pt x="874807" y="0"/>
                </a:cubicBezTo>
                <a:cubicBezTo>
                  <a:pt x="1022668" y="-46939"/>
                  <a:pt x="1338031" y="53816"/>
                  <a:pt x="1581843" y="0"/>
                </a:cubicBezTo>
                <a:cubicBezTo>
                  <a:pt x="1825655" y="-53816"/>
                  <a:pt x="2023292" y="12664"/>
                  <a:pt x="2181026" y="0"/>
                </a:cubicBezTo>
                <a:cubicBezTo>
                  <a:pt x="2338760" y="-12664"/>
                  <a:pt x="2713361" y="70018"/>
                  <a:pt x="2888062" y="0"/>
                </a:cubicBezTo>
                <a:cubicBezTo>
                  <a:pt x="3062763" y="-70018"/>
                  <a:pt x="3391738" y="48385"/>
                  <a:pt x="3702951" y="0"/>
                </a:cubicBezTo>
                <a:cubicBezTo>
                  <a:pt x="4014164" y="-48385"/>
                  <a:pt x="3844003" y="31996"/>
                  <a:pt x="3978575" y="0"/>
                </a:cubicBezTo>
                <a:cubicBezTo>
                  <a:pt x="4113147" y="-31996"/>
                  <a:pt x="4468987" y="57453"/>
                  <a:pt x="4793464" y="0"/>
                </a:cubicBezTo>
                <a:cubicBezTo>
                  <a:pt x="5117941" y="-57453"/>
                  <a:pt x="5198836" y="22355"/>
                  <a:pt x="5392647" y="0"/>
                </a:cubicBezTo>
                <a:cubicBezTo>
                  <a:pt x="5586458" y="-22355"/>
                  <a:pt x="5998260" y="67426"/>
                  <a:pt x="6207536" y="0"/>
                </a:cubicBezTo>
                <a:cubicBezTo>
                  <a:pt x="6416812" y="-67426"/>
                  <a:pt x="6473879" y="39607"/>
                  <a:pt x="6591013" y="0"/>
                </a:cubicBezTo>
                <a:cubicBezTo>
                  <a:pt x="6708147" y="-39607"/>
                  <a:pt x="7226853" y="56364"/>
                  <a:pt x="7405902" y="0"/>
                </a:cubicBezTo>
                <a:cubicBezTo>
                  <a:pt x="7584951" y="-56364"/>
                  <a:pt x="7635230" y="13115"/>
                  <a:pt x="7789379" y="0"/>
                </a:cubicBezTo>
                <a:cubicBezTo>
                  <a:pt x="7943528" y="-13115"/>
                  <a:pt x="7935300" y="10616"/>
                  <a:pt x="8065003" y="0"/>
                </a:cubicBezTo>
                <a:cubicBezTo>
                  <a:pt x="8194706" y="-10616"/>
                  <a:pt x="8322733" y="58089"/>
                  <a:pt x="8556333" y="0"/>
                </a:cubicBezTo>
                <a:cubicBezTo>
                  <a:pt x="8789933" y="-58089"/>
                  <a:pt x="8720254" y="20855"/>
                  <a:pt x="8831957" y="0"/>
                </a:cubicBezTo>
                <a:cubicBezTo>
                  <a:pt x="8943660" y="-20855"/>
                  <a:pt x="9046155" y="35325"/>
                  <a:pt x="9215435" y="0"/>
                </a:cubicBezTo>
                <a:cubicBezTo>
                  <a:pt x="9384715" y="-35325"/>
                  <a:pt x="9501193" y="55077"/>
                  <a:pt x="9706765" y="0"/>
                </a:cubicBezTo>
                <a:cubicBezTo>
                  <a:pt x="9912337" y="-55077"/>
                  <a:pt x="9924719" y="11114"/>
                  <a:pt x="9982389" y="0"/>
                </a:cubicBezTo>
                <a:cubicBezTo>
                  <a:pt x="10040059" y="-11114"/>
                  <a:pt x="10475414" y="49970"/>
                  <a:pt x="10785294" y="0"/>
                </a:cubicBezTo>
                <a:cubicBezTo>
                  <a:pt x="10791641" y="208060"/>
                  <a:pt x="10744393" y="264924"/>
                  <a:pt x="10785294" y="424748"/>
                </a:cubicBezTo>
                <a:cubicBezTo>
                  <a:pt x="10826195" y="584572"/>
                  <a:pt x="10766199" y="690765"/>
                  <a:pt x="10785294" y="849495"/>
                </a:cubicBezTo>
                <a:cubicBezTo>
                  <a:pt x="10804389" y="1008225"/>
                  <a:pt x="10779007" y="1127501"/>
                  <a:pt x="10785294" y="1237129"/>
                </a:cubicBezTo>
                <a:cubicBezTo>
                  <a:pt x="10707326" y="1276610"/>
                  <a:pt x="10490702" y="1233793"/>
                  <a:pt x="10401817" y="1237129"/>
                </a:cubicBezTo>
                <a:cubicBezTo>
                  <a:pt x="10312932" y="1240465"/>
                  <a:pt x="9878518" y="1211855"/>
                  <a:pt x="9586928" y="1237129"/>
                </a:cubicBezTo>
                <a:cubicBezTo>
                  <a:pt x="9295338" y="1262403"/>
                  <a:pt x="9324827" y="1191979"/>
                  <a:pt x="9203451" y="1237129"/>
                </a:cubicBezTo>
                <a:cubicBezTo>
                  <a:pt x="9082075" y="1282279"/>
                  <a:pt x="8814828" y="1167243"/>
                  <a:pt x="8604268" y="1237129"/>
                </a:cubicBezTo>
                <a:cubicBezTo>
                  <a:pt x="8393708" y="1307015"/>
                  <a:pt x="8030064" y="1206350"/>
                  <a:pt x="7789379" y="1237129"/>
                </a:cubicBezTo>
                <a:cubicBezTo>
                  <a:pt x="7548694" y="1267908"/>
                  <a:pt x="7642199" y="1206054"/>
                  <a:pt x="7513755" y="1237129"/>
                </a:cubicBezTo>
                <a:cubicBezTo>
                  <a:pt x="7385311" y="1268204"/>
                  <a:pt x="7121476" y="1191219"/>
                  <a:pt x="6806719" y="1237129"/>
                </a:cubicBezTo>
                <a:cubicBezTo>
                  <a:pt x="6491962" y="1283039"/>
                  <a:pt x="6406367" y="1209220"/>
                  <a:pt x="6207536" y="1237129"/>
                </a:cubicBezTo>
                <a:cubicBezTo>
                  <a:pt x="6008705" y="1265038"/>
                  <a:pt x="6020933" y="1208740"/>
                  <a:pt x="5931912" y="1237129"/>
                </a:cubicBezTo>
                <a:cubicBezTo>
                  <a:pt x="5842891" y="1265518"/>
                  <a:pt x="5748463" y="1208227"/>
                  <a:pt x="5656288" y="1237129"/>
                </a:cubicBezTo>
                <a:cubicBezTo>
                  <a:pt x="5564113" y="1266031"/>
                  <a:pt x="5410442" y="1211778"/>
                  <a:pt x="5164957" y="1237129"/>
                </a:cubicBezTo>
                <a:cubicBezTo>
                  <a:pt x="4919472" y="1262480"/>
                  <a:pt x="4857882" y="1219072"/>
                  <a:pt x="4565774" y="1237129"/>
                </a:cubicBezTo>
                <a:cubicBezTo>
                  <a:pt x="4273666" y="1255186"/>
                  <a:pt x="4329793" y="1194200"/>
                  <a:pt x="4182297" y="1237129"/>
                </a:cubicBezTo>
                <a:cubicBezTo>
                  <a:pt x="4034801" y="1280058"/>
                  <a:pt x="3803764" y="1183684"/>
                  <a:pt x="3690967" y="1237129"/>
                </a:cubicBezTo>
                <a:cubicBezTo>
                  <a:pt x="3578170" y="1290574"/>
                  <a:pt x="3424533" y="1223232"/>
                  <a:pt x="3199637" y="1237129"/>
                </a:cubicBezTo>
                <a:cubicBezTo>
                  <a:pt x="2974741" y="1251026"/>
                  <a:pt x="2808712" y="1187152"/>
                  <a:pt x="2492601" y="1237129"/>
                </a:cubicBezTo>
                <a:cubicBezTo>
                  <a:pt x="2176490" y="1287106"/>
                  <a:pt x="1966460" y="1171918"/>
                  <a:pt x="1785565" y="1237129"/>
                </a:cubicBezTo>
                <a:cubicBezTo>
                  <a:pt x="1604670" y="1302340"/>
                  <a:pt x="1316000" y="1233904"/>
                  <a:pt x="1078529" y="1237129"/>
                </a:cubicBezTo>
                <a:cubicBezTo>
                  <a:pt x="841058" y="1240354"/>
                  <a:pt x="380156" y="1190919"/>
                  <a:pt x="0" y="1237129"/>
                </a:cubicBezTo>
                <a:cubicBezTo>
                  <a:pt x="-41155" y="1085641"/>
                  <a:pt x="8419" y="922665"/>
                  <a:pt x="0" y="837124"/>
                </a:cubicBezTo>
                <a:cubicBezTo>
                  <a:pt x="-8419" y="751584"/>
                  <a:pt x="36110" y="624570"/>
                  <a:pt x="0" y="461861"/>
                </a:cubicBezTo>
                <a:cubicBezTo>
                  <a:pt x="-36110" y="299152"/>
                  <a:pt x="8464" y="134194"/>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882777859">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To be admissible in court section 9 of the Criminal Justice Act (CJA) 1967 states for a witness statement to be used as evidence in any criminal proceeding, other than committal proceedings it must:-</a:t>
            </a:r>
          </a:p>
        </p:txBody>
      </p:sp>
    </p:spTree>
    <p:extLst>
      <p:ext uri="{BB962C8B-B14F-4D97-AF65-F5344CB8AC3E}">
        <p14:creationId xmlns:p14="http://schemas.microsoft.com/office/powerpoint/2010/main" val="79974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85966F2-7FF9-49B6-9891-716F2372EA5B}"/>
                                            </p:graphicEl>
                                          </p:spTgt>
                                        </p:tgtEl>
                                        <p:attrNameLst>
                                          <p:attrName>style.visibility</p:attrName>
                                        </p:attrNameLst>
                                      </p:cBhvr>
                                      <p:to>
                                        <p:strVal val="visible"/>
                                      </p:to>
                                    </p:set>
                                    <p:animEffect transition="in" filter="fade">
                                      <p:cBhvr>
                                        <p:cTn id="17" dur="500"/>
                                        <p:tgtEl>
                                          <p:spTgt spid="6">
                                            <p:graphicEl>
                                              <a:dgm id="{D85966F2-7FF9-49B6-9891-716F2372EA5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AB514C0-37EE-4A44-B6E1-0B0364ABB7CB}"/>
                                            </p:graphicEl>
                                          </p:spTgt>
                                        </p:tgtEl>
                                        <p:attrNameLst>
                                          <p:attrName>style.visibility</p:attrName>
                                        </p:attrNameLst>
                                      </p:cBhvr>
                                      <p:to>
                                        <p:strVal val="visible"/>
                                      </p:to>
                                    </p:set>
                                    <p:animEffect transition="in" filter="fade">
                                      <p:cBhvr>
                                        <p:cTn id="22" dur="500"/>
                                        <p:tgtEl>
                                          <p:spTgt spid="6">
                                            <p:graphicEl>
                                              <a:dgm id="{6AB514C0-37EE-4A44-B6E1-0B0364ABB7CB}"/>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7F4D86A1-8A19-4A2F-A798-35920FE80CBE}"/>
                                            </p:graphicEl>
                                          </p:spTgt>
                                        </p:tgtEl>
                                        <p:attrNameLst>
                                          <p:attrName>style.visibility</p:attrName>
                                        </p:attrNameLst>
                                      </p:cBhvr>
                                      <p:to>
                                        <p:strVal val="visible"/>
                                      </p:to>
                                    </p:set>
                                    <p:animEffect transition="in" filter="fade">
                                      <p:cBhvr>
                                        <p:cTn id="25" dur="500"/>
                                        <p:tgtEl>
                                          <p:spTgt spid="6">
                                            <p:graphicEl>
                                              <a:dgm id="{7F4D86A1-8A19-4A2F-A798-35920FE80CBE}"/>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9409B68-7515-4571-A0CA-4A3AB9D06BBD}"/>
                                            </p:graphicEl>
                                          </p:spTgt>
                                        </p:tgtEl>
                                        <p:attrNameLst>
                                          <p:attrName>style.visibility</p:attrName>
                                        </p:attrNameLst>
                                      </p:cBhvr>
                                      <p:to>
                                        <p:strVal val="visible"/>
                                      </p:to>
                                    </p:set>
                                    <p:animEffect transition="in" filter="fade">
                                      <p:cBhvr>
                                        <p:cTn id="30" dur="500"/>
                                        <p:tgtEl>
                                          <p:spTgt spid="6">
                                            <p:graphicEl>
                                              <a:dgm id="{D9409B68-7515-4571-A0CA-4A3AB9D06BBD}"/>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09C79ADC-EF46-4C8A-AD41-92CFE85393DA}"/>
                                            </p:graphicEl>
                                          </p:spTgt>
                                        </p:tgtEl>
                                        <p:attrNameLst>
                                          <p:attrName>style.visibility</p:attrName>
                                        </p:attrNameLst>
                                      </p:cBhvr>
                                      <p:to>
                                        <p:strVal val="visible"/>
                                      </p:to>
                                    </p:set>
                                    <p:animEffect transition="in" filter="fade">
                                      <p:cBhvr>
                                        <p:cTn id="33" dur="500"/>
                                        <p:tgtEl>
                                          <p:spTgt spid="6">
                                            <p:graphicEl>
                                              <a:dgm id="{09C79ADC-EF46-4C8A-AD41-92CFE85393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41573" y="158936"/>
            <a:ext cx="10176735" cy="584775"/>
          </a:xfrm>
          <a:prstGeom prst="rect">
            <a:avLst/>
          </a:prstGeom>
          <a:solidFill>
            <a:srgbClr val="002060"/>
          </a:solidFill>
        </p:spPr>
        <p:txBody>
          <a:bodyPr wrap="square" rtlCol="0">
            <a:spAutoFit/>
          </a:bodyPr>
          <a:lstStyle/>
          <a:p>
            <a:pPr algn="ctr"/>
            <a:r>
              <a:rPr lang="en-GB" sz="3200" b="1" dirty="0">
                <a:solidFill>
                  <a:schemeClr val="bg1"/>
                </a:solidFill>
              </a:rPr>
              <a:t>Types of Witness Statement…..3 types</a:t>
            </a:r>
          </a:p>
        </p:txBody>
      </p:sp>
      <p:graphicFrame>
        <p:nvGraphicFramePr>
          <p:cNvPr id="2" name="Diagram 1"/>
          <p:cNvGraphicFramePr/>
          <p:nvPr>
            <p:extLst>
              <p:ext uri="{D42A27DB-BD31-4B8C-83A1-F6EECF244321}">
                <p14:modId xmlns:p14="http://schemas.microsoft.com/office/powerpoint/2010/main" val="3477901424"/>
              </p:ext>
            </p:extLst>
          </p:nvPr>
        </p:nvGraphicFramePr>
        <p:xfrm>
          <a:off x="841573" y="-174812"/>
          <a:ext cx="10176735" cy="7207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0537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D16ED58-9086-438C-8225-FCF6B14BBDCB}"/>
                                            </p:graphicEl>
                                          </p:spTgt>
                                        </p:tgtEl>
                                        <p:attrNameLst>
                                          <p:attrName>style.visibility</p:attrName>
                                        </p:attrNameLst>
                                      </p:cBhvr>
                                      <p:to>
                                        <p:strVal val="visible"/>
                                      </p:to>
                                    </p:set>
                                    <p:animEffect transition="in" filter="fade">
                                      <p:cBhvr>
                                        <p:cTn id="7" dur="500"/>
                                        <p:tgtEl>
                                          <p:spTgt spid="2">
                                            <p:graphicEl>
                                              <a:dgm id="{7D16ED58-9086-438C-8225-FCF6B14BBD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B452FCC-E477-41B1-B710-D5A7A873CC7C}"/>
                                            </p:graphicEl>
                                          </p:spTgt>
                                        </p:tgtEl>
                                        <p:attrNameLst>
                                          <p:attrName>style.visibility</p:attrName>
                                        </p:attrNameLst>
                                      </p:cBhvr>
                                      <p:to>
                                        <p:strVal val="visible"/>
                                      </p:to>
                                    </p:set>
                                    <p:animEffect transition="in" filter="fade">
                                      <p:cBhvr>
                                        <p:cTn id="12" dur="500"/>
                                        <p:tgtEl>
                                          <p:spTgt spid="2">
                                            <p:graphicEl>
                                              <a:dgm id="{EB452FCC-E477-41B1-B710-D5A7A873CC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FE9AEE2-6C87-4BF4-9317-0DA905980DD8}"/>
                                            </p:graphicEl>
                                          </p:spTgt>
                                        </p:tgtEl>
                                        <p:attrNameLst>
                                          <p:attrName>style.visibility</p:attrName>
                                        </p:attrNameLst>
                                      </p:cBhvr>
                                      <p:to>
                                        <p:strVal val="visible"/>
                                      </p:to>
                                    </p:set>
                                    <p:animEffect transition="in" filter="fade">
                                      <p:cBhvr>
                                        <p:cTn id="17" dur="500"/>
                                        <p:tgtEl>
                                          <p:spTgt spid="2">
                                            <p:graphicEl>
                                              <a:dgm id="{3FE9AEE2-6C87-4BF4-9317-0DA905980DD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043CFDD4-948F-456C-9B04-67EF17B3FC88}"/>
                                            </p:graphicEl>
                                          </p:spTgt>
                                        </p:tgtEl>
                                        <p:attrNameLst>
                                          <p:attrName>style.visibility</p:attrName>
                                        </p:attrNameLst>
                                      </p:cBhvr>
                                      <p:to>
                                        <p:strVal val="visible"/>
                                      </p:to>
                                    </p:set>
                                    <p:animEffect transition="in" filter="fade">
                                      <p:cBhvr>
                                        <p:cTn id="20" dur="500"/>
                                        <p:tgtEl>
                                          <p:spTgt spid="2">
                                            <p:graphicEl>
                                              <a:dgm id="{043CFDD4-948F-456C-9B04-67EF17B3FC8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68DE2429-DA52-4B2C-A3A0-C49B1CA49404}"/>
                                            </p:graphicEl>
                                          </p:spTgt>
                                        </p:tgtEl>
                                        <p:attrNameLst>
                                          <p:attrName>style.visibility</p:attrName>
                                        </p:attrNameLst>
                                      </p:cBhvr>
                                      <p:to>
                                        <p:strVal val="visible"/>
                                      </p:to>
                                    </p:set>
                                    <p:animEffect transition="in" filter="fade">
                                      <p:cBhvr>
                                        <p:cTn id="25" dur="500"/>
                                        <p:tgtEl>
                                          <p:spTgt spid="2">
                                            <p:graphicEl>
                                              <a:dgm id="{68DE2429-DA52-4B2C-A3A0-C49B1CA4940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8FC4049F-687C-43A4-9C88-2F4AE2CB33D6}"/>
                                            </p:graphicEl>
                                          </p:spTgt>
                                        </p:tgtEl>
                                        <p:attrNameLst>
                                          <p:attrName>style.visibility</p:attrName>
                                        </p:attrNameLst>
                                      </p:cBhvr>
                                      <p:to>
                                        <p:strVal val="visible"/>
                                      </p:to>
                                    </p:set>
                                    <p:animEffect transition="in" filter="fade">
                                      <p:cBhvr>
                                        <p:cTn id="30" dur="500"/>
                                        <p:tgtEl>
                                          <p:spTgt spid="2">
                                            <p:graphicEl>
                                              <a:dgm id="{8FC4049F-687C-43A4-9C88-2F4AE2CB33D6}"/>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A5649509-561E-4FA7-A09C-C6703F0AFD03}"/>
                                            </p:graphicEl>
                                          </p:spTgt>
                                        </p:tgtEl>
                                        <p:attrNameLst>
                                          <p:attrName>style.visibility</p:attrName>
                                        </p:attrNameLst>
                                      </p:cBhvr>
                                      <p:to>
                                        <p:strVal val="visible"/>
                                      </p:to>
                                    </p:set>
                                    <p:animEffect transition="in" filter="fade">
                                      <p:cBhvr>
                                        <p:cTn id="33" dur="500"/>
                                        <p:tgtEl>
                                          <p:spTgt spid="2">
                                            <p:graphicEl>
                                              <a:dgm id="{A5649509-561E-4FA7-A09C-C6703F0AFD03}"/>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5B6AE546-FEB2-41AE-AFF0-118FB9F6FF73}"/>
                                            </p:graphicEl>
                                          </p:spTgt>
                                        </p:tgtEl>
                                        <p:attrNameLst>
                                          <p:attrName>style.visibility</p:attrName>
                                        </p:attrNameLst>
                                      </p:cBhvr>
                                      <p:to>
                                        <p:strVal val="visible"/>
                                      </p:to>
                                    </p:set>
                                    <p:animEffect transition="in" filter="fade">
                                      <p:cBhvr>
                                        <p:cTn id="38" dur="500"/>
                                        <p:tgtEl>
                                          <p:spTgt spid="2">
                                            <p:graphicEl>
                                              <a:dgm id="{5B6AE546-FEB2-41AE-AFF0-118FB9F6FF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765650" y="3429000"/>
            <a:ext cx="2660700" cy="2326295"/>
          </a:xfrm>
          <a:prstGeom prst="rect">
            <a:avLst/>
          </a:prstGeom>
        </p:spPr>
      </p:pic>
      <p:sp>
        <p:nvSpPr>
          <p:cNvPr id="5" name="TextBox 4"/>
          <p:cNvSpPr txBox="1"/>
          <p:nvPr/>
        </p:nvSpPr>
        <p:spPr>
          <a:xfrm>
            <a:off x="891945" y="147065"/>
            <a:ext cx="10176735" cy="584775"/>
          </a:xfrm>
          <a:prstGeom prst="rect">
            <a:avLst/>
          </a:prstGeom>
          <a:solidFill>
            <a:srgbClr val="002060"/>
          </a:solidFill>
        </p:spPr>
        <p:txBody>
          <a:bodyPr wrap="square" rtlCol="0">
            <a:spAutoFit/>
          </a:bodyPr>
          <a:lstStyle/>
          <a:p>
            <a:pPr algn="ctr"/>
            <a:r>
              <a:rPr lang="en-GB" sz="3200" b="1" dirty="0">
                <a:solidFill>
                  <a:schemeClr val="bg1"/>
                </a:solidFill>
              </a:rPr>
              <a:t>Witness Statement</a:t>
            </a:r>
          </a:p>
        </p:txBody>
      </p:sp>
      <p:graphicFrame>
        <p:nvGraphicFramePr>
          <p:cNvPr id="2" name="Diagram 1"/>
          <p:cNvGraphicFramePr/>
          <p:nvPr>
            <p:extLst>
              <p:ext uri="{D42A27DB-BD31-4B8C-83A1-F6EECF244321}">
                <p14:modId xmlns:p14="http://schemas.microsoft.com/office/powerpoint/2010/main" val="2731887055"/>
              </p:ext>
            </p:extLst>
          </p:nvPr>
        </p:nvGraphicFramePr>
        <p:xfrm>
          <a:off x="1900254" y="170938"/>
          <a:ext cx="8160115" cy="38189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553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0E16A99-14A7-45AD-A7B2-AC224A44D68A}"/>
                                            </p:graphicEl>
                                          </p:spTgt>
                                        </p:tgtEl>
                                        <p:attrNameLst>
                                          <p:attrName>style.visibility</p:attrName>
                                        </p:attrNameLst>
                                      </p:cBhvr>
                                      <p:to>
                                        <p:strVal val="visible"/>
                                      </p:to>
                                    </p:set>
                                    <p:animEffect transition="in" filter="fade">
                                      <p:cBhvr>
                                        <p:cTn id="7" dur="500"/>
                                        <p:tgtEl>
                                          <p:spTgt spid="2">
                                            <p:graphicEl>
                                              <a:dgm id="{20E16A99-14A7-45AD-A7B2-AC224A44D68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326E172-BC36-4DB9-BECF-DB63FB2EB476}"/>
                                            </p:graphicEl>
                                          </p:spTgt>
                                        </p:tgtEl>
                                        <p:attrNameLst>
                                          <p:attrName>style.visibility</p:attrName>
                                        </p:attrNameLst>
                                      </p:cBhvr>
                                      <p:to>
                                        <p:strVal val="visible"/>
                                      </p:to>
                                    </p:set>
                                    <p:animEffect transition="in" filter="fade">
                                      <p:cBhvr>
                                        <p:cTn id="12" dur="500"/>
                                        <p:tgtEl>
                                          <p:spTgt spid="2">
                                            <p:graphicEl>
                                              <a:dgm id="{C326E172-BC36-4DB9-BECF-DB63FB2EB47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66BE199-EC20-40DF-8DA5-D2AFDA7B037C}"/>
                                            </p:graphicEl>
                                          </p:spTgt>
                                        </p:tgtEl>
                                        <p:attrNameLst>
                                          <p:attrName>style.visibility</p:attrName>
                                        </p:attrNameLst>
                                      </p:cBhvr>
                                      <p:to>
                                        <p:strVal val="visible"/>
                                      </p:to>
                                    </p:set>
                                    <p:animEffect transition="in" filter="fade">
                                      <p:cBhvr>
                                        <p:cTn id="15" dur="500"/>
                                        <p:tgtEl>
                                          <p:spTgt spid="2">
                                            <p:graphicEl>
                                              <a:dgm id="{C66BE199-EC20-40DF-8DA5-D2AFDA7B03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126217" y="1212577"/>
            <a:ext cx="1946722" cy="1946722"/>
          </a:xfrm>
          <a:prstGeom prst="rect">
            <a:avLst/>
          </a:prstGeom>
        </p:spPr>
      </p:pic>
      <p:pic>
        <p:nvPicPr>
          <p:cNvPr id="5" name="Picture 4"/>
          <p:cNvPicPr>
            <a:picLocks noChangeAspect="1"/>
          </p:cNvPicPr>
          <p:nvPr/>
        </p:nvPicPr>
        <p:blipFill>
          <a:blip r:embed="rId4"/>
          <a:stretch>
            <a:fillRect/>
          </a:stretch>
        </p:blipFill>
        <p:spPr>
          <a:xfrm>
            <a:off x="8417208" y="3728669"/>
            <a:ext cx="2090947" cy="2090947"/>
          </a:xfrm>
          <a:prstGeom prst="rect">
            <a:avLst/>
          </a:prstGeom>
        </p:spPr>
      </p:pic>
      <p:sp>
        <p:nvSpPr>
          <p:cNvPr id="6" name="TextBox 5"/>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Witness Statement</a:t>
            </a:r>
          </a:p>
        </p:txBody>
      </p:sp>
      <p:graphicFrame>
        <p:nvGraphicFramePr>
          <p:cNvPr id="2" name="Diagram 1"/>
          <p:cNvGraphicFramePr/>
          <p:nvPr>
            <p:extLst>
              <p:ext uri="{D42A27DB-BD31-4B8C-83A1-F6EECF244321}">
                <p14:modId xmlns:p14="http://schemas.microsoft.com/office/powerpoint/2010/main" val="998355650"/>
              </p:ext>
            </p:extLst>
          </p:nvPr>
        </p:nvGraphicFramePr>
        <p:xfrm>
          <a:off x="859861" y="1106671"/>
          <a:ext cx="7289057" cy="47129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3241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6F7A002-E9DF-4A39-8C93-049F636D4DDE}"/>
                                            </p:graphicEl>
                                          </p:spTgt>
                                        </p:tgtEl>
                                        <p:attrNameLst>
                                          <p:attrName>style.visibility</p:attrName>
                                        </p:attrNameLst>
                                      </p:cBhvr>
                                      <p:to>
                                        <p:strVal val="visible"/>
                                      </p:to>
                                    </p:set>
                                    <p:animEffect transition="in" filter="fade">
                                      <p:cBhvr>
                                        <p:cTn id="7" dur="500"/>
                                        <p:tgtEl>
                                          <p:spTgt spid="2">
                                            <p:graphicEl>
                                              <a:dgm id="{06F7A002-E9DF-4A39-8C93-049F636D4D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81E7903-599D-480E-8237-2FD546403FA4}"/>
                                            </p:graphicEl>
                                          </p:spTgt>
                                        </p:tgtEl>
                                        <p:attrNameLst>
                                          <p:attrName>style.visibility</p:attrName>
                                        </p:attrNameLst>
                                      </p:cBhvr>
                                      <p:to>
                                        <p:strVal val="visible"/>
                                      </p:to>
                                    </p:set>
                                    <p:animEffect transition="in" filter="fade">
                                      <p:cBhvr>
                                        <p:cTn id="12" dur="500"/>
                                        <p:tgtEl>
                                          <p:spTgt spid="2">
                                            <p:graphicEl>
                                              <a:dgm id="{081E7903-599D-480E-8237-2FD546403FA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334E607-5E66-4683-BE12-8AA22F318399}"/>
                                            </p:graphicEl>
                                          </p:spTgt>
                                        </p:tgtEl>
                                        <p:attrNameLst>
                                          <p:attrName>style.visibility</p:attrName>
                                        </p:attrNameLst>
                                      </p:cBhvr>
                                      <p:to>
                                        <p:strVal val="visible"/>
                                      </p:to>
                                    </p:set>
                                    <p:animEffect transition="in" filter="fade">
                                      <p:cBhvr>
                                        <p:cTn id="15" dur="500"/>
                                        <p:tgtEl>
                                          <p:spTgt spid="2">
                                            <p:graphicEl>
                                              <a:dgm id="{8334E607-5E66-4683-BE12-8AA22F31839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977871" y="2597195"/>
            <a:ext cx="2397047" cy="2133315"/>
          </a:xfrm>
          <a:prstGeom prst="rect">
            <a:avLst/>
          </a:prstGeom>
        </p:spPr>
      </p:pic>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Duties of the Interviewing Officer</a:t>
            </a:r>
          </a:p>
        </p:txBody>
      </p:sp>
      <p:graphicFrame>
        <p:nvGraphicFramePr>
          <p:cNvPr id="2" name="Diagram 1"/>
          <p:cNvGraphicFramePr/>
          <p:nvPr>
            <p:extLst>
              <p:ext uri="{D42A27DB-BD31-4B8C-83A1-F6EECF244321}">
                <p14:modId xmlns:p14="http://schemas.microsoft.com/office/powerpoint/2010/main" val="3862334003"/>
              </p:ext>
            </p:extLst>
          </p:nvPr>
        </p:nvGraphicFramePr>
        <p:xfrm>
          <a:off x="673390" y="1059915"/>
          <a:ext cx="7181480" cy="42061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13415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E99462D-9C17-4D8F-983D-5CAC6F5C10A5}"/>
                                            </p:graphicEl>
                                          </p:spTgt>
                                        </p:tgtEl>
                                        <p:attrNameLst>
                                          <p:attrName>style.visibility</p:attrName>
                                        </p:attrNameLst>
                                      </p:cBhvr>
                                      <p:to>
                                        <p:strVal val="visible"/>
                                      </p:to>
                                    </p:set>
                                    <p:animEffect transition="in" filter="fade">
                                      <p:cBhvr>
                                        <p:cTn id="7" dur="500"/>
                                        <p:tgtEl>
                                          <p:spTgt spid="2">
                                            <p:graphicEl>
                                              <a:dgm id="{BE99462D-9C17-4D8F-983D-5CAC6F5C10A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8D03791-1CA8-45CC-A589-2B4E728F8ED8}"/>
                                            </p:graphicEl>
                                          </p:spTgt>
                                        </p:tgtEl>
                                        <p:attrNameLst>
                                          <p:attrName>style.visibility</p:attrName>
                                        </p:attrNameLst>
                                      </p:cBhvr>
                                      <p:to>
                                        <p:strVal val="visible"/>
                                      </p:to>
                                    </p:set>
                                    <p:animEffect transition="in" filter="fade">
                                      <p:cBhvr>
                                        <p:cTn id="12" dur="500"/>
                                        <p:tgtEl>
                                          <p:spTgt spid="2">
                                            <p:graphicEl>
                                              <a:dgm id="{B8D03791-1CA8-45CC-A589-2B4E728F8ED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2ABEA2-34CB-4261-8FCF-F0BF2906D231}"/>
                                            </p:graphicEl>
                                          </p:spTgt>
                                        </p:tgtEl>
                                        <p:attrNameLst>
                                          <p:attrName>style.visibility</p:attrName>
                                        </p:attrNameLst>
                                      </p:cBhvr>
                                      <p:to>
                                        <p:strVal val="visible"/>
                                      </p:to>
                                    </p:set>
                                    <p:animEffect transition="in" filter="fade">
                                      <p:cBhvr>
                                        <p:cTn id="15" dur="500"/>
                                        <p:tgtEl>
                                          <p:spTgt spid="2">
                                            <p:graphicEl>
                                              <a:dgm id="{112ABEA2-34CB-4261-8FCF-F0BF2906D2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974932" y="2434751"/>
            <a:ext cx="3572566" cy="2231329"/>
          </a:xfrm>
          <a:prstGeom prst="rect">
            <a:avLst/>
          </a:prstGeom>
        </p:spPr>
      </p:pic>
      <p:sp>
        <p:nvSpPr>
          <p:cNvPr id="6" name="TextBox 5"/>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IN.S.I.D.E</a:t>
            </a:r>
          </a:p>
        </p:txBody>
      </p:sp>
      <p:graphicFrame>
        <p:nvGraphicFramePr>
          <p:cNvPr id="2" name="Diagram 1"/>
          <p:cNvGraphicFramePr/>
          <p:nvPr>
            <p:extLst>
              <p:ext uri="{D42A27DB-BD31-4B8C-83A1-F6EECF244321}">
                <p14:modId xmlns:p14="http://schemas.microsoft.com/office/powerpoint/2010/main" val="1758995062"/>
              </p:ext>
            </p:extLst>
          </p:nvPr>
        </p:nvGraphicFramePr>
        <p:xfrm>
          <a:off x="1386541" y="1317812"/>
          <a:ext cx="4826000" cy="44456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012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C308D58-B243-4861-B24D-8800ADD829A9}"/>
                                            </p:graphicEl>
                                          </p:spTgt>
                                        </p:tgtEl>
                                        <p:attrNameLst>
                                          <p:attrName>style.visibility</p:attrName>
                                        </p:attrNameLst>
                                      </p:cBhvr>
                                      <p:to>
                                        <p:strVal val="visible"/>
                                      </p:to>
                                    </p:set>
                                    <p:animEffect transition="in" filter="fade">
                                      <p:cBhvr>
                                        <p:cTn id="7" dur="500"/>
                                        <p:tgtEl>
                                          <p:spTgt spid="2">
                                            <p:graphicEl>
                                              <a:dgm id="{DC308D58-B243-4861-B24D-8800ADD829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13315D5-7F67-4B76-A9BB-96AD21BC14AE}"/>
                                            </p:graphicEl>
                                          </p:spTgt>
                                        </p:tgtEl>
                                        <p:attrNameLst>
                                          <p:attrName>style.visibility</p:attrName>
                                        </p:attrNameLst>
                                      </p:cBhvr>
                                      <p:to>
                                        <p:strVal val="visible"/>
                                      </p:to>
                                    </p:set>
                                    <p:animEffect transition="in" filter="fade">
                                      <p:cBhvr>
                                        <p:cTn id="12" dur="500"/>
                                        <p:tgtEl>
                                          <p:spTgt spid="2">
                                            <p:graphicEl>
                                              <a:dgm id="{C13315D5-7F67-4B76-A9BB-96AD21BC14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07632" y="140648"/>
            <a:ext cx="10176735" cy="584775"/>
          </a:xfrm>
          <a:prstGeom prst="rect">
            <a:avLst/>
          </a:prstGeom>
          <a:solidFill>
            <a:srgbClr val="002060"/>
          </a:solidFill>
        </p:spPr>
        <p:txBody>
          <a:bodyPr wrap="square" rtlCol="0">
            <a:spAutoFit/>
          </a:bodyPr>
          <a:lstStyle/>
          <a:p>
            <a:pPr algn="ctr"/>
            <a:r>
              <a:rPr lang="en-GB" sz="3200" b="1" dirty="0">
                <a:solidFill>
                  <a:schemeClr val="bg1"/>
                </a:solidFill>
              </a:rPr>
              <a:t>Identification Issues: A.D.V.O.K.A.T.E.</a:t>
            </a:r>
          </a:p>
        </p:txBody>
      </p:sp>
      <p:graphicFrame>
        <p:nvGraphicFramePr>
          <p:cNvPr id="2" name="Diagram 1"/>
          <p:cNvGraphicFramePr/>
          <p:nvPr>
            <p:extLst>
              <p:ext uri="{D42A27DB-BD31-4B8C-83A1-F6EECF244321}">
                <p14:modId xmlns:p14="http://schemas.microsoft.com/office/powerpoint/2010/main" val="1116461327"/>
              </p:ext>
            </p:extLst>
          </p:nvPr>
        </p:nvGraphicFramePr>
        <p:xfrm>
          <a:off x="1724555" y="725423"/>
          <a:ext cx="10467445" cy="5027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2700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7DCE7B8-EC4A-4991-8224-9DDAA57C0600}"/>
                                            </p:graphicEl>
                                          </p:spTgt>
                                        </p:tgtEl>
                                        <p:attrNameLst>
                                          <p:attrName>style.visibility</p:attrName>
                                        </p:attrNameLst>
                                      </p:cBhvr>
                                      <p:to>
                                        <p:strVal val="visible"/>
                                      </p:to>
                                    </p:set>
                                    <p:animEffect transition="in" filter="fade">
                                      <p:cBhvr>
                                        <p:cTn id="7" dur="500"/>
                                        <p:tgtEl>
                                          <p:spTgt spid="2">
                                            <p:graphicEl>
                                              <a:dgm id="{07DCE7B8-EC4A-4991-8224-9DDAA57C060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89EB4F2-2DA4-47B5-A92A-62922D309103}"/>
                                            </p:graphicEl>
                                          </p:spTgt>
                                        </p:tgtEl>
                                        <p:attrNameLst>
                                          <p:attrName>style.visibility</p:attrName>
                                        </p:attrNameLst>
                                      </p:cBhvr>
                                      <p:to>
                                        <p:strVal val="visible"/>
                                      </p:to>
                                    </p:set>
                                    <p:animEffect transition="in" filter="fade">
                                      <p:cBhvr>
                                        <p:cTn id="12" dur="500"/>
                                        <p:tgtEl>
                                          <p:spTgt spid="2">
                                            <p:graphicEl>
                                              <a:dgm id="{889EB4F2-2DA4-47B5-A92A-62922D30910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596982" y="1534218"/>
            <a:ext cx="2439614" cy="3903164"/>
          </a:xfrm>
          <a:prstGeom prst="rect">
            <a:avLst/>
          </a:prstGeom>
        </p:spPr>
      </p:pic>
      <p:sp>
        <p:nvSpPr>
          <p:cNvPr id="5" name="TextBox 4"/>
          <p:cNvSpPr txBox="1"/>
          <p:nvPr/>
        </p:nvSpPr>
        <p:spPr>
          <a:xfrm>
            <a:off x="1007632" y="163752"/>
            <a:ext cx="10176735" cy="584775"/>
          </a:xfrm>
          <a:prstGeom prst="rect">
            <a:avLst/>
          </a:prstGeom>
          <a:solidFill>
            <a:srgbClr val="002060"/>
          </a:solidFill>
        </p:spPr>
        <p:txBody>
          <a:bodyPr wrap="square" rtlCol="0">
            <a:spAutoFit/>
          </a:bodyPr>
          <a:lstStyle/>
          <a:p>
            <a:pPr algn="ctr"/>
            <a:r>
              <a:rPr lang="en-GB" sz="3200" b="1" dirty="0">
                <a:solidFill>
                  <a:schemeClr val="bg1"/>
                </a:solidFill>
              </a:rPr>
              <a:t>Description: 10 Point Description of a Person</a:t>
            </a:r>
          </a:p>
        </p:txBody>
      </p:sp>
      <p:graphicFrame>
        <p:nvGraphicFramePr>
          <p:cNvPr id="2" name="Diagram 1"/>
          <p:cNvGraphicFramePr/>
          <p:nvPr>
            <p:extLst>
              <p:ext uri="{D42A27DB-BD31-4B8C-83A1-F6EECF244321}">
                <p14:modId xmlns:p14="http://schemas.microsoft.com/office/powerpoint/2010/main" val="2436539596"/>
              </p:ext>
            </p:extLst>
          </p:nvPr>
        </p:nvGraphicFramePr>
        <p:xfrm>
          <a:off x="-1408176" y="815499"/>
          <a:ext cx="12891964" cy="50549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43257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DDFDE8B-1890-467F-A5BF-137490C6321D}"/>
                                            </p:graphicEl>
                                          </p:spTgt>
                                        </p:tgtEl>
                                        <p:attrNameLst>
                                          <p:attrName>style.visibility</p:attrName>
                                        </p:attrNameLst>
                                      </p:cBhvr>
                                      <p:to>
                                        <p:strVal val="visible"/>
                                      </p:to>
                                    </p:set>
                                    <p:animEffect transition="in" filter="fade">
                                      <p:cBhvr>
                                        <p:cTn id="7" dur="500"/>
                                        <p:tgtEl>
                                          <p:spTgt spid="2">
                                            <p:graphicEl>
                                              <a:dgm id="{0DDFDE8B-1890-467F-A5BF-137490C6321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2F6DDBB-84FF-4740-8595-36557659010A}"/>
                                            </p:graphicEl>
                                          </p:spTgt>
                                        </p:tgtEl>
                                        <p:attrNameLst>
                                          <p:attrName>style.visibility</p:attrName>
                                        </p:attrNameLst>
                                      </p:cBhvr>
                                      <p:to>
                                        <p:strVal val="visible"/>
                                      </p:to>
                                    </p:set>
                                    <p:animEffect transition="in" filter="fade">
                                      <p:cBhvr>
                                        <p:cTn id="12" dur="500"/>
                                        <p:tgtEl>
                                          <p:spTgt spid="2">
                                            <p:graphicEl>
                                              <a:dgm id="{22F6DDBB-84FF-4740-8595-36557659010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A780928-E12D-4059-9969-F4F77FCDB74C}"/>
                                            </p:graphicEl>
                                          </p:spTgt>
                                        </p:tgtEl>
                                        <p:attrNameLst>
                                          <p:attrName>style.visibility</p:attrName>
                                        </p:attrNameLst>
                                      </p:cBhvr>
                                      <p:to>
                                        <p:strVal val="visible"/>
                                      </p:to>
                                    </p:set>
                                    <p:animEffect transition="in" filter="fade">
                                      <p:cBhvr>
                                        <p:cTn id="15" dur="500"/>
                                        <p:tgtEl>
                                          <p:spTgt spid="2">
                                            <p:graphicEl>
                                              <a:dgm id="{7A780928-E12D-4059-9969-F4F77FCDB74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81D9B99-DD0D-4AC0-9BC9-1237DC66FB61}"/>
                                            </p:graphicEl>
                                          </p:spTgt>
                                        </p:tgtEl>
                                        <p:attrNameLst>
                                          <p:attrName>style.visibility</p:attrName>
                                        </p:attrNameLst>
                                      </p:cBhvr>
                                      <p:to>
                                        <p:strVal val="visible"/>
                                      </p:to>
                                    </p:set>
                                    <p:animEffect transition="in" filter="fade">
                                      <p:cBhvr>
                                        <p:cTn id="20" dur="500"/>
                                        <p:tgtEl>
                                          <p:spTgt spid="2">
                                            <p:graphicEl>
                                              <a:dgm id="{E81D9B99-DD0D-4AC0-9BC9-1237DC66FB6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2131452-B723-4A31-9F8D-9122C92BBFFD}"/>
                                            </p:graphicEl>
                                          </p:spTgt>
                                        </p:tgtEl>
                                        <p:attrNameLst>
                                          <p:attrName>style.visibility</p:attrName>
                                        </p:attrNameLst>
                                      </p:cBhvr>
                                      <p:to>
                                        <p:strVal val="visible"/>
                                      </p:to>
                                    </p:set>
                                    <p:animEffect transition="in" filter="fade">
                                      <p:cBhvr>
                                        <p:cTn id="23" dur="500"/>
                                        <p:tgtEl>
                                          <p:spTgt spid="2">
                                            <p:graphicEl>
                                              <a:dgm id="{12131452-B723-4A31-9F8D-9122C92BBFF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4E33B24-AB3B-4F63-846A-79E0905D9AAE}"/>
                                            </p:graphicEl>
                                          </p:spTgt>
                                        </p:tgtEl>
                                        <p:attrNameLst>
                                          <p:attrName>style.visibility</p:attrName>
                                        </p:attrNameLst>
                                      </p:cBhvr>
                                      <p:to>
                                        <p:strVal val="visible"/>
                                      </p:to>
                                    </p:set>
                                    <p:animEffect transition="in" filter="fade">
                                      <p:cBhvr>
                                        <p:cTn id="28" dur="500"/>
                                        <p:tgtEl>
                                          <p:spTgt spid="2">
                                            <p:graphicEl>
                                              <a:dgm id="{C4E33B24-AB3B-4F63-846A-79E0905D9AA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4D2FF8C-C20B-4B8A-8E2F-C7EBAF51E280}"/>
                                            </p:graphicEl>
                                          </p:spTgt>
                                        </p:tgtEl>
                                        <p:attrNameLst>
                                          <p:attrName>style.visibility</p:attrName>
                                        </p:attrNameLst>
                                      </p:cBhvr>
                                      <p:to>
                                        <p:strVal val="visible"/>
                                      </p:to>
                                    </p:set>
                                    <p:animEffect transition="in" filter="fade">
                                      <p:cBhvr>
                                        <p:cTn id="31" dur="500"/>
                                        <p:tgtEl>
                                          <p:spTgt spid="2">
                                            <p:graphicEl>
                                              <a:dgm id="{F4D2FF8C-C20B-4B8A-8E2F-C7EBAF51E28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F57569F7-3F5D-4A90-B833-093002EDA80B}"/>
                                            </p:graphicEl>
                                          </p:spTgt>
                                        </p:tgtEl>
                                        <p:attrNameLst>
                                          <p:attrName>style.visibility</p:attrName>
                                        </p:attrNameLst>
                                      </p:cBhvr>
                                      <p:to>
                                        <p:strVal val="visible"/>
                                      </p:to>
                                    </p:set>
                                    <p:animEffect transition="in" filter="fade">
                                      <p:cBhvr>
                                        <p:cTn id="36" dur="500"/>
                                        <p:tgtEl>
                                          <p:spTgt spid="2">
                                            <p:graphicEl>
                                              <a:dgm id="{F57569F7-3F5D-4A90-B833-093002EDA80B}"/>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E932A2D6-C545-4A2F-BC8A-1B1CD828CFE7}"/>
                                            </p:graphicEl>
                                          </p:spTgt>
                                        </p:tgtEl>
                                        <p:attrNameLst>
                                          <p:attrName>style.visibility</p:attrName>
                                        </p:attrNameLst>
                                      </p:cBhvr>
                                      <p:to>
                                        <p:strVal val="visible"/>
                                      </p:to>
                                    </p:set>
                                    <p:animEffect transition="in" filter="fade">
                                      <p:cBhvr>
                                        <p:cTn id="39" dur="500"/>
                                        <p:tgtEl>
                                          <p:spTgt spid="2">
                                            <p:graphicEl>
                                              <a:dgm id="{E932A2D6-C545-4A2F-BC8A-1B1CD828CFE7}"/>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EA06C39E-BB7D-44BB-9F85-B1457A4B3737}"/>
                                            </p:graphicEl>
                                          </p:spTgt>
                                        </p:tgtEl>
                                        <p:attrNameLst>
                                          <p:attrName>style.visibility</p:attrName>
                                        </p:attrNameLst>
                                      </p:cBhvr>
                                      <p:to>
                                        <p:strVal val="visible"/>
                                      </p:to>
                                    </p:set>
                                    <p:animEffect transition="in" filter="fade">
                                      <p:cBhvr>
                                        <p:cTn id="44" dur="500"/>
                                        <p:tgtEl>
                                          <p:spTgt spid="2">
                                            <p:graphicEl>
                                              <a:dgm id="{EA06C39E-BB7D-44BB-9F85-B1457A4B373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B99B37F5-843E-4633-AA8D-B471BC195BEA}"/>
                                            </p:graphicEl>
                                          </p:spTgt>
                                        </p:tgtEl>
                                        <p:attrNameLst>
                                          <p:attrName>style.visibility</p:attrName>
                                        </p:attrNameLst>
                                      </p:cBhvr>
                                      <p:to>
                                        <p:strVal val="visible"/>
                                      </p:to>
                                    </p:set>
                                    <p:animEffect transition="in" filter="fade">
                                      <p:cBhvr>
                                        <p:cTn id="47" dur="500"/>
                                        <p:tgtEl>
                                          <p:spTgt spid="2">
                                            <p:graphicEl>
                                              <a:dgm id="{B99B37F5-843E-4633-AA8D-B471BC195BE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00853503-D2D1-4505-80E3-1D53A3C4C191}"/>
                                            </p:graphicEl>
                                          </p:spTgt>
                                        </p:tgtEl>
                                        <p:attrNameLst>
                                          <p:attrName>style.visibility</p:attrName>
                                        </p:attrNameLst>
                                      </p:cBhvr>
                                      <p:to>
                                        <p:strVal val="visible"/>
                                      </p:to>
                                    </p:set>
                                    <p:animEffect transition="in" filter="fade">
                                      <p:cBhvr>
                                        <p:cTn id="52" dur="500"/>
                                        <p:tgtEl>
                                          <p:spTgt spid="2">
                                            <p:graphicEl>
                                              <a:dgm id="{00853503-D2D1-4505-80E3-1D53A3C4C191}"/>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36FFA34-A181-47EA-BB5F-9400D125A563}"/>
                                            </p:graphicEl>
                                          </p:spTgt>
                                        </p:tgtEl>
                                        <p:attrNameLst>
                                          <p:attrName>style.visibility</p:attrName>
                                        </p:attrNameLst>
                                      </p:cBhvr>
                                      <p:to>
                                        <p:strVal val="visible"/>
                                      </p:to>
                                    </p:set>
                                    <p:animEffect transition="in" filter="fade">
                                      <p:cBhvr>
                                        <p:cTn id="55" dur="500"/>
                                        <p:tgtEl>
                                          <p:spTgt spid="2">
                                            <p:graphicEl>
                                              <a:dgm id="{D36FFA34-A181-47EA-BB5F-9400D125A563}"/>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9E4417D-2E83-45C6-98F7-9916DC8C2732}"/>
                                            </p:graphicEl>
                                          </p:spTgt>
                                        </p:tgtEl>
                                        <p:attrNameLst>
                                          <p:attrName>style.visibility</p:attrName>
                                        </p:attrNameLst>
                                      </p:cBhvr>
                                      <p:to>
                                        <p:strVal val="visible"/>
                                      </p:to>
                                    </p:set>
                                    <p:animEffect transition="in" filter="fade">
                                      <p:cBhvr>
                                        <p:cTn id="60" dur="500"/>
                                        <p:tgtEl>
                                          <p:spTgt spid="2">
                                            <p:graphicEl>
                                              <a:dgm id="{59E4417D-2E83-45C6-98F7-9916DC8C2732}"/>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3DDBDCB-D852-4330-A471-0737A2D0A4B7}"/>
                                            </p:graphicEl>
                                          </p:spTgt>
                                        </p:tgtEl>
                                        <p:attrNameLst>
                                          <p:attrName>style.visibility</p:attrName>
                                        </p:attrNameLst>
                                      </p:cBhvr>
                                      <p:to>
                                        <p:strVal val="visible"/>
                                      </p:to>
                                    </p:set>
                                    <p:animEffect transition="in" filter="fade">
                                      <p:cBhvr>
                                        <p:cTn id="63" dur="500"/>
                                        <p:tgtEl>
                                          <p:spTgt spid="2">
                                            <p:graphicEl>
                                              <a:dgm id="{33DDBDCB-D852-4330-A471-0737A2D0A4B7}"/>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1E9B474E-3AFB-48D4-A3E5-6ED7B96FEAB3}"/>
                                            </p:graphicEl>
                                          </p:spTgt>
                                        </p:tgtEl>
                                        <p:attrNameLst>
                                          <p:attrName>style.visibility</p:attrName>
                                        </p:attrNameLst>
                                      </p:cBhvr>
                                      <p:to>
                                        <p:strVal val="visible"/>
                                      </p:to>
                                    </p:set>
                                    <p:animEffect transition="in" filter="fade">
                                      <p:cBhvr>
                                        <p:cTn id="68" dur="500"/>
                                        <p:tgtEl>
                                          <p:spTgt spid="2">
                                            <p:graphicEl>
                                              <a:dgm id="{1E9B474E-3AFB-48D4-A3E5-6ED7B96FEAB3}"/>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CCE66F34-A18C-4E1C-8A70-F843C5258E41}"/>
                                            </p:graphicEl>
                                          </p:spTgt>
                                        </p:tgtEl>
                                        <p:attrNameLst>
                                          <p:attrName>style.visibility</p:attrName>
                                        </p:attrNameLst>
                                      </p:cBhvr>
                                      <p:to>
                                        <p:strVal val="visible"/>
                                      </p:to>
                                    </p:set>
                                    <p:animEffect transition="in" filter="fade">
                                      <p:cBhvr>
                                        <p:cTn id="71" dur="500"/>
                                        <p:tgtEl>
                                          <p:spTgt spid="2">
                                            <p:graphicEl>
                                              <a:dgm id="{CCE66F34-A18C-4E1C-8A70-F843C5258E41}"/>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1472D522-74A3-400D-B41D-E4C4F8656901}"/>
                                            </p:graphicEl>
                                          </p:spTgt>
                                        </p:tgtEl>
                                        <p:attrNameLst>
                                          <p:attrName>style.visibility</p:attrName>
                                        </p:attrNameLst>
                                      </p:cBhvr>
                                      <p:to>
                                        <p:strVal val="visible"/>
                                      </p:to>
                                    </p:set>
                                    <p:animEffect transition="in" filter="fade">
                                      <p:cBhvr>
                                        <p:cTn id="76" dur="500"/>
                                        <p:tgtEl>
                                          <p:spTgt spid="2">
                                            <p:graphicEl>
                                              <a:dgm id="{1472D522-74A3-400D-B41D-E4C4F8656901}"/>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231CFDB2-D211-4389-9D5A-E7A51BF52BB8}"/>
                                            </p:graphicEl>
                                          </p:spTgt>
                                        </p:tgtEl>
                                        <p:attrNameLst>
                                          <p:attrName>style.visibility</p:attrName>
                                        </p:attrNameLst>
                                      </p:cBhvr>
                                      <p:to>
                                        <p:strVal val="visible"/>
                                      </p:to>
                                    </p:set>
                                    <p:animEffect transition="in" filter="fade">
                                      <p:cBhvr>
                                        <p:cTn id="79" dur="500"/>
                                        <p:tgtEl>
                                          <p:spTgt spid="2">
                                            <p:graphicEl>
                                              <a:dgm id="{231CFDB2-D211-4389-9D5A-E7A51BF52B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Description: 6 Point Description of a Vehicle</a:t>
            </a:r>
          </a:p>
        </p:txBody>
      </p:sp>
      <p:pic>
        <p:nvPicPr>
          <p:cNvPr id="2" name="Picture 1"/>
          <p:cNvPicPr>
            <a:picLocks noChangeAspect="1"/>
          </p:cNvPicPr>
          <p:nvPr/>
        </p:nvPicPr>
        <p:blipFill>
          <a:blip r:embed="rId3"/>
          <a:stretch>
            <a:fillRect/>
          </a:stretch>
        </p:blipFill>
        <p:spPr>
          <a:xfrm>
            <a:off x="7375513" y="1173959"/>
            <a:ext cx="3661083" cy="1981760"/>
          </a:xfrm>
          <a:prstGeom prst="rect">
            <a:avLst/>
          </a:prstGeom>
        </p:spPr>
      </p:pic>
      <p:pic>
        <p:nvPicPr>
          <p:cNvPr id="6" name="Picture 5"/>
          <p:cNvPicPr>
            <a:picLocks noChangeAspect="1"/>
          </p:cNvPicPr>
          <p:nvPr/>
        </p:nvPicPr>
        <p:blipFill>
          <a:blip r:embed="rId4"/>
          <a:stretch>
            <a:fillRect/>
          </a:stretch>
        </p:blipFill>
        <p:spPr>
          <a:xfrm>
            <a:off x="7468103" y="3359819"/>
            <a:ext cx="3568493" cy="2549611"/>
          </a:xfrm>
          <a:prstGeom prst="rect">
            <a:avLst/>
          </a:prstGeom>
        </p:spPr>
      </p:pic>
      <p:graphicFrame>
        <p:nvGraphicFramePr>
          <p:cNvPr id="7" name="Diagram 6"/>
          <p:cNvGraphicFramePr/>
          <p:nvPr>
            <p:extLst>
              <p:ext uri="{D42A27DB-BD31-4B8C-83A1-F6EECF244321}">
                <p14:modId xmlns:p14="http://schemas.microsoft.com/office/powerpoint/2010/main" val="2322860359"/>
              </p:ext>
            </p:extLst>
          </p:nvPr>
        </p:nvGraphicFramePr>
        <p:xfrm>
          <a:off x="1332753" y="1173959"/>
          <a:ext cx="5740400" cy="4497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04426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E929B19-E5DF-47CD-9834-2E9C2E952EC9}"/>
                                            </p:graphicEl>
                                          </p:spTgt>
                                        </p:tgtEl>
                                        <p:attrNameLst>
                                          <p:attrName>style.visibility</p:attrName>
                                        </p:attrNameLst>
                                      </p:cBhvr>
                                      <p:to>
                                        <p:strVal val="visible"/>
                                      </p:to>
                                    </p:set>
                                    <p:animEffect transition="in" filter="fade">
                                      <p:cBhvr>
                                        <p:cTn id="7" dur="500"/>
                                        <p:tgtEl>
                                          <p:spTgt spid="7">
                                            <p:graphicEl>
                                              <a:dgm id="{8E929B19-E5DF-47CD-9834-2E9C2E952E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2D364ED-99FB-42CE-9B4D-12B33884CC47}"/>
                                            </p:graphicEl>
                                          </p:spTgt>
                                        </p:tgtEl>
                                        <p:attrNameLst>
                                          <p:attrName>style.visibility</p:attrName>
                                        </p:attrNameLst>
                                      </p:cBhvr>
                                      <p:to>
                                        <p:strVal val="visible"/>
                                      </p:to>
                                    </p:set>
                                    <p:animEffect transition="in" filter="fade">
                                      <p:cBhvr>
                                        <p:cTn id="12" dur="500"/>
                                        <p:tgtEl>
                                          <p:spTgt spid="7">
                                            <p:graphicEl>
                                              <a:dgm id="{02D364ED-99FB-42CE-9B4D-12B33884CC4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9472A629-9994-4317-B025-396F1214C47A}"/>
                                            </p:graphicEl>
                                          </p:spTgt>
                                        </p:tgtEl>
                                        <p:attrNameLst>
                                          <p:attrName>style.visibility</p:attrName>
                                        </p:attrNameLst>
                                      </p:cBhvr>
                                      <p:to>
                                        <p:strVal val="visible"/>
                                      </p:to>
                                    </p:set>
                                    <p:animEffect transition="in" filter="fade">
                                      <p:cBhvr>
                                        <p:cTn id="15" dur="500"/>
                                        <p:tgtEl>
                                          <p:spTgt spid="7">
                                            <p:graphicEl>
                                              <a:dgm id="{9472A629-9994-4317-B025-396F1214C4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7DE8B348-A856-45F0-975B-A4A5EC96F4C0}"/>
                                            </p:graphicEl>
                                          </p:spTgt>
                                        </p:tgtEl>
                                        <p:attrNameLst>
                                          <p:attrName>style.visibility</p:attrName>
                                        </p:attrNameLst>
                                      </p:cBhvr>
                                      <p:to>
                                        <p:strVal val="visible"/>
                                      </p:to>
                                    </p:set>
                                    <p:animEffect transition="in" filter="fade">
                                      <p:cBhvr>
                                        <p:cTn id="20" dur="500"/>
                                        <p:tgtEl>
                                          <p:spTgt spid="7">
                                            <p:graphicEl>
                                              <a:dgm id="{7DE8B348-A856-45F0-975B-A4A5EC96F4C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74FD1F55-0669-489F-A375-48C684D92D01}"/>
                                            </p:graphicEl>
                                          </p:spTgt>
                                        </p:tgtEl>
                                        <p:attrNameLst>
                                          <p:attrName>style.visibility</p:attrName>
                                        </p:attrNameLst>
                                      </p:cBhvr>
                                      <p:to>
                                        <p:strVal val="visible"/>
                                      </p:to>
                                    </p:set>
                                    <p:animEffect transition="in" filter="fade">
                                      <p:cBhvr>
                                        <p:cTn id="23" dur="500"/>
                                        <p:tgtEl>
                                          <p:spTgt spid="7">
                                            <p:graphicEl>
                                              <a:dgm id="{74FD1F55-0669-489F-A375-48C684D92D0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graphicEl>
                                              <a:dgm id="{A2F3B0C9-3636-4F4D-9DCD-2D13293E87D8}"/>
                                            </p:graphicEl>
                                          </p:spTgt>
                                        </p:tgtEl>
                                        <p:attrNameLst>
                                          <p:attrName>style.visibility</p:attrName>
                                        </p:attrNameLst>
                                      </p:cBhvr>
                                      <p:to>
                                        <p:strVal val="visible"/>
                                      </p:to>
                                    </p:set>
                                    <p:animEffect transition="in" filter="fade">
                                      <p:cBhvr>
                                        <p:cTn id="28" dur="500"/>
                                        <p:tgtEl>
                                          <p:spTgt spid="7">
                                            <p:graphicEl>
                                              <a:dgm id="{A2F3B0C9-3636-4F4D-9DCD-2D13293E87D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
                                            <p:graphicEl>
                                              <a:dgm id="{206A4E15-7224-4E1C-BE9E-39FFA4EEC72E}"/>
                                            </p:graphicEl>
                                          </p:spTgt>
                                        </p:tgtEl>
                                        <p:attrNameLst>
                                          <p:attrName>style.visibility</p:attrName>
                                        </p:attrNameLst>
                                      </p:cBhvr>
                                      <p:to>
                                        <p:strVal val="visible"/>
                                      </p:to>
                                    </p:set>
                                    <p:animEffect transition="in" filter="fade">
                                      <p:cBhvr>
                                        <p:cTn id="31" dur="500"/>
                                        <p:tgtEl>
                                          <p:spTgt spid="7">
                                            <p:graphicEl>
                                              <a:dgm id="{206A4E15-7224-4E1C-BE9E-39FFA4EEC72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graphicEl>
                                              <a:dgm id="{206CA5C9-A389-47F8-82F3-D158716A127A}"/>
                                            </p:graphicEl>
                                          </p:spTgt>
                                        </p:tgtEl>
                                        <p:attrNameLst>
                                          <p:attrName>style.visibility</p:attrName>
                                        </p:attrNameLst>
                                      </p:cBhvr>
                                      <p:to>
                                        <p:strVal val="visible"/>
                                      </p:to>
                                    </p:set>
                                    <p:animEffect transition="in" filter="fade">
                                      <p:cBhvr>
                                        <p:cTn id="36" dur="500"/>
                                        <p:tgtEl>
                                          <p:spTgt spid="7">
                                            <p:graphicEl>
                                              <a:dgm id="{206CA5C9-A389-47F8-82F3-D158716A127A}"/>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
                                            <p:graphicEl>
                                              <a:dgm id="{55B1EA01-85CB-4399-8BAF-BB3614043C1B}"/>
                                            </p:graphicEl>
                                          </p:spTgt>
                                        </p:tgtEl>
                                        <p:attrNameLst>
                                          <p:attrName>style.visibility</p:attrName>
                                        </p:attrNameLst>
                                      </p:cBhvr>
                                      <p:to>
                                        <p:strVal val="visible"/>
                                      </p:to>
                                    </p:set>
                                    <p:animEffect transition="in" filter="fade">
                                      <p:cBhvr>
                                        <p:cTn id="39" dur="500"/>
                                        <p:tgtEl>
                                          <p:spTgt spid="7">
                                            <p:graphicEl>
                                              <a:dgm id="{55B1EA01-85CB-4399-8BAF-BB3614043C1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7">
                                            <p:graphicEl>
                                              <a:dgm id="{439466E8-B228-4B24-AB83-767550AD0E2D}"/>
                                            </p:graphicEl>
                                          </p:spTgt>
                                        </p:tgtEl>
                                        <p:attrNameLst>
                                          <p:attrName>style.visibility</p:attrName>
                                        </p:attrNameLst>
                                      </p:cBhvr>
                                      <p:to>
                                        <p:strVal val="visible"/>
                                      </p:to>
                                    </p:set>
                                    <p:animEffect transition="in" filter="fade">
                                      <p:cBhvr>
                                        <p:cTn id="44" dur="500"/>
                                        <p:tgtEl>
                                          <p:spTgt spid="7">
                                            <p:graphicEl>
                                              <a:dgm id="{439466E8-B228-4B24-AB83-767550AD0E2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7">
                                            <p:graphicEl>
                                              <a:dgm id="{6E84726A-91CA-42A9-A0E6-BB1A8DE2315E}"/>
                                            </p:graphicEl>
                                          </p:spTgt>
                                        </p:tgtEl>
                                        <p:attrNameLst>
                                          <p:attrName>style.visibility</p:attrName>
                                        </p:attrNameLst>
                                      </p:cBhvr>
                                      <p:to>
                                        <p:strVal val="visible"/>
                                      </p:to>
                                    </p:set>
                                    <p:animEffect transition="in" filter="fade">
                                      <p:cBhvr>
                                        <p:cTn id="47" dur="500"/>
                                        <p:tgtEl>
                                          <p:spTgt spid="7">
                                            <p:graphicEl>
                                              <a:dgm id="{6E84726A-91CA-42A9-A0E6-BB1A8DE2315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
                                        </p:tgtEl>
                                        <p:attrNameLst>
                                          <p:attrName>style.visibility</p:attrName>
                                        </p:attrNameLst>
                                      </p:cBhvr>
                                      <p:to>
                                        <p:strVal val="visible"/>
                                      </p:to>
                                    </p:set>
                                    <p:animEffect transition="in" filter="fade">
                                      <p:cBhvr>
                                        <p:cTn id="5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59974" y="161621"/>
            <a:ext cx="10176735" cy="584775"/>
          </a:xfrm>
          <a:prstGeom prst="rect">
            <a:avLst/>
          </a:prstGeom>
          <a:solidFill>
            <a:srgbClr val="002060"/>
          </a:solidFill>
        </p:spPr>
        <p:txBody>
          <a:bodyPr wrap="square" rtlCol="0">
            <a:spAutoFit/>
          </a:bodyPr>
          <a:lstStyle/>
          <a:p>
            <a:pPr algn="ctr"/>
            <a:r>
              <a:rPr lang="en-GB" sz="3200" b="1" dirty="0">
                <a:solidFill>
                  <a:schemeClr val="bg1"/>
                </a:solidFill>
              </a:rPr>
              <a:t>Introducing Exhibits</a:t>
            </a:r>
          </a:p>
        </p:txBody>
      </p:sp>
      <p:sp>
        <p:nvSpPr>
          <p:cNvPr id="2" name="Rectangle 1"/>
          <p:cNvSpPr/>
          <p:nvPr/>
        </p:nvSpPr>
        <p:spPr>
          <a:xfrm>
            <a:off x="358877" y="969858"/>
            <a:ext cx="11474245" cy="893853"/>
          </a:xfrm>
          <a:custGeom>
            <a:avLst/>
            <a:gdLst>
              <a:gd name="connsiteX0" fmla="*/ 0 w 11474245"/>
              <a:gd name="connsiteY0" fmla="*/ 0 h 893853"/>
              <a:gd name="connsiteX1" fmla="*/ 803197 w 11474245"/>
              <a:gd name="connsiteY1" fmla="*/ 0 h 893853"/>
              <a:gd name="connsiteX2" fmla="*/ 1606394 w 11474245"/>
              <a:gd name="connsiteY2" fmla="*/ 0 h 893853"/>
              <a:gd name="connsiteX3" fmla="*/ 1835879 w 11474245"/>
              <a:gd name="connsiteY3" fmla="*/ 0 h 893853"/>
              <a:gd name="connsiteX4" fmla="*/ 2065364 w 11474245"/>
              <a:gd name="connsiteY4" fmla="*/ 0 h 893853"/>
              <a:gd name="connsiteX5" fmla="*/ 2868561 w 11474245"/>
              <a:gd name="connsiteY5" fmla="*/ 0 h 893853"/>
              <a:gd name="connsiteX6" fmla="*/ 3671758 w 11474245"/>
              <a:gd name="connsiteY6" fmla="*/ 0 h 893853"/>
              <a:gd name="connsiteX7" fmla="*/ 3901243 w 11474245"/>
              <a:gd name="connsiteY7" fmla="*/ 0 h 893853"/>
              <a:gd name="connsiteX8" fmla="*/ 4589698 w 11474245"/>
              <a:gd name="connsiteY8" fmla="*/ 0 h 893853"/>
              <a:gd name="connsiteX9" fmla="*/ 5048668 w 11474245"/>
              <a:gd name="connsiteY9" fmla="*/ 0 h 893853"/>
              <a:gd name="connsiteX10" fmla="*/ 5507638 w 11474245"/>
              <a:gd name="connsiteY10" fmla="*/ 0 h 893853"/>
              <a:gd name="connsiteX11" fmla="*/ 6081350 w 11474245"/>
              <a:gd name="connsiteY11" fmla="*/ 0 h 893853"/>
              <a:gd name="connsiteX12" fmla="*/ 6540320 w 11474245"/>
              <a:gd name="connsiteY12" fmla="*/ 0 h 893853"/>
              <a:gd name="connsiteX13" fmla="*/ 6884547 w 11474245"/>
              <a:gd name="connsiteY13" fmla="*/ 0 h 893853"/>
              <a:gd name="connsiteX14" fmla="*/ 7573002 w 11474245"/>
              <a:gd name="connsiteY14" fmla="*/ 0 h 893853"/>
              <a:gd name="connsiteX15" fmla="*/ 8146714 w 11474245"/>
              <a:gd name="connsiteY15" fmla="*/ 0 h 893853"/>
              <a:gd name="connsiteX16" fmla="*/ 8720426 w 11474245"/>
              <a:gd name="connsiteY16" fmla="*/ 0 h 893853"/>
              <a:gd name="connsiteX17" fmla="*/ 9408881 w 11474245"/>
              <a:gd name="connsiteY17" fmla="*/ 0 h 893853"/>
              <a:gd name="connsiteX18" fmla="*/ 9867851 w 11474245"/>
              <a:gd name="connsiteY18" fmla="*/ 0 h 893853"/>
              <a:gd name="connsiteX19" fmla="*/ 10556305 w 11474245"/>
              <a:gd name="connsiteY19" fmla="*/ 0 h 893853"/>
              <a:gd name="connsiteX20" fmla="*/ 10900533 w 11474245"/>
              <a:gd name="connsiteY20" fmla="*/ 0 h 893853"/>
              <a:gd name="connsiteX21" fmla="*/ 11474245 w 11474245"/>
              <a:gd name="connsiteY21" fmla="*/ 0 h 893853"/>
              <a:gd name="connsiteX22" fmla="*/ 11474245 w 11474245"/>
              <a:gd name="connsiteY22" fmla="*/ 437988 h 893853"/>
              <a:gd name="connsiteX23" fmla="*/ 11474245 w 11474245"/>
              <a:gd name="connsiteY23" fmla="*/ 893853 h 893853"/>
              <a:gd name="connsiteX24" fmla="*/ 10900533 w 11474245"/>
              <a:gd name="connsiteY24" fmla="*/ 893853 h 893853"/>
              <a:gd name="connsiteX25" fmla="*/ 10556305 w 11474245"/>
              <a:gd name="connsiteY25" fmla="*/ 893853 h 893853"/>
              <a:gd name="connsiteX26" fmla="*/ 10212078 w 11474245"/>
              <a:gd name="connsiteY26" fmla="*/ 893853 h 893853"/>
              <a:gd name="connsiteX27" fmla="*/ 9408881 w 11474245"/>
              <a:gd name="connsiteY27" fmla="*/ 893853 h 893853"/>
              <a:gd name="connsiteX28" fmla="*/ 8605684 w 11474245"/>
              <a:gd name="connsiteY28" fmla="*/ 893853 h 893853"/>
              <a:gd name="connsiteX29" fmla="*/ 7917229 w 11474245"/>
              <a:gd name="connsiteY29" fmla="*/ 893853 h 893853"/>
              <a:gd name="connsiteX30" fmla="*/ 7114032 w 11474245"/>
              <a:gd name="connsiteY30" fmla="*/ 893853 h 893853"/>
              <a:gd name="connsiteX31" fmla="*/ 6884547 w 11474245"/>
              <a:gd name="connsiteY31" fmla="*/ 893853 h 893853"/>
              <a:gd name="connsiteX32" fmla="*/ 6540320 w 11474245"/>
              <a:gd name="connsiteY32" fmla="*/ 893853 h 893853"/>
              <a:gd name="connsiteX33" fmla="*/ 5737123 w 11474245"/>
              <a:gd name="connsiteY33" fmla="*/ 893853 h 893853"/>
              <a:gd name="connsiteX34" fmla="*/ 5163410 w 11474245"/>
              <a:gd name="connsiteY34" fmla="*/ 893853 h 893853"/>
              <a:gd name="connsiteX35" fmla="*/ 4819183 w 11474245"/>
              <a:gd name="connsiteY35" fmla="*/ 893853 h 893853"/>
              <a:gd name="connsiteX36" fmla="*/ 4130728 w 11474245"/>
              <a:gd name="connsiteY36" fmla="*/ 893853 h 893853"/>
              <a:gd name="connsiteX37" fmla="*/ 3327531 w 11474245"/>
              <a:gd name="connsiteY37" fmla="*/ 893853 h 893853"/>
              <a:gd name="connsiteX38" fmla="*/ 2868561 w 11474245"/>
              <a:gd name="connsiteY38" fmla="*/ 893853 h 893853"/>
              <a:gd name="connsiteX39" fmla="*/ 2639076 w 11474245"/>
              <a:gd name="connsiteY39" fmla="*/ 893853 h 893853"/>
              <a:gd name="connsiteX40" fmla="*/ 1835879 w 11474245"/>
              <a:gd name="connsiteY40" fmla="*/ 893853 h 893853"/>
              <a:gd name="connsiteX41" fmla="*/ 1147424 w 11474245"/>
              <a:gd name="connsiteY41" fmla="*/ 893853 h 893853"/>
              <a:gd name="connsiteX42" fmla="*/ 0 w 11474245"/>
              <a:gd name="connsiteY42" fmla="*/ 893853 h 893853"/>
              <a:gd name="connsiteX43" fmla="*/ 0 w 11474245"/>
              <a:gd name="connsiteY43" fmla="*/ 437988 h 893853"/>
              <a:gd name="connsiteX44" fmla="*/ 0 w 11474245"/>
              <a:gd name="connsiteY44" fmla="*/ 0 h 89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1474245" h="893853" fill="none" extrusionOk="0">
                <a:moveTo>
                  <a:pt x="0" y="0"/>
                </a:moveTo>
                <a:cubicBezTo>
                  <a:pt x="300387" y="-85994"/>
                  <a:pt x="590141" y="3542"/>
                  <a:pt x="803197" y="0"/>
                </a:cubicBezTo>
                <a:cubicBezTo>
                  <a:pt x="1016253" y="-3542"/>
                  <a:pt x="1343075" y="89089"/>
                  <a:pt x="1606394" y="0"/>
                </a:cubicBezTo>
                <a:cubicBezTo>
                  <a:pt x="1869713" y="-89089"/>
                  <a:pt x="1784504" y="11196"/>
                  <a:pt x="1835879" y="0"/>
                </a:cubicBezTo>
                <a:cubicBezTo>
                  <a:pt x="1887254" y="-11196"/>
                  <a:pt x="1985811" y="6105"/>
                  <a:pt x="2065364" y="0"/>
                </a:cubicBezTo>
                <a:cubicBezTo>
                  <a:pt x="2144917" y="-6105"/>
                  <a:pt x="2488974" y="4272"/>
                  <a:pt x="2868561" y="0"/>
                </a:cubicBezTo>
                <a:cubicBezTo>
                  <a:pt x="3248148" y="-4272"/>
                  <a:pt x="3410735" y="28309"/>
                  <a:pt x="3671758" y="0"/>
                </a:cubicBezTo>
                <a:cubicBezTo>
                  <a:pt x="3932781" y="-28309"/>
                  <a:pt x="3812792" y="862"/>
                  <a:pt x="3901243" y="0"/>
                </a:cubicBezTo>
                <a:cubicBezTo>
                  <a:pt x="3989695" y="-862"/>
                  <a:pt x="4247674" y="52931"/>
                  <a:pt x="4589698" y="0"/>
                </a:cubicBezTo>
                <a:cubicBezTo>
                  <a:pt x="4931722" y="-52931"/>
                  <a:pt x="4873598" y="9988"/>
                  <a:pt x="5048668" y="0"/>
                </a:cubicBezTo>
                <a:cubicBezTo>
                  <a:pt x="5223738" y="-9988"/>
                  <a:pt x="5322513" y="49184"/>
                  <a:pt x="5507638" y="0"/>
                </a:cubicBezTo>
                <a:cubicBezTo>
                  <a:pt x="5692763" y="-49184"/>
                  <a:pt x="5832548" y="49545"/>
                  <a:pt x="6081350" y="0"/>
                </a:cubicBezTo>
                <a:cubicBezTo>
                  <a:pt x="6330152" y="-49545"/>
                  <a:pt x="6443934" y="37862"/>
                  <a:pt x="6540320" y="0"/>
                </a:cubicBezTo>
                <a:cubicBezTo>
                  <a:pt x="6636706" y="-37862"/>
                  <a:pt x="6744041" y="16852"/>
                  <a:pt x="6884547" y="0"/>
                </a:cubicBezTo>
                <a:cubicBezTo>
                  <a:pt x="7025053" y="-16852"/>
                  <a:pt x="7348260" y="51099"/>
                  <a:pt x="7573002" y="0"/>
                </a:cubicBezTo>
                <a:cubicBezTo>
                  <a:pt x="7797745" y="-51099"/>
                  <a:pt x="8026261" y="6388"/>
                  <a:pt x="8146714" y="0"/>
                </a:cubicBezTo>
                <a:cubicBezTo>
                  <a:pt x="8267167" y="-6388"/>
                  <a:pt x="8488472" y="42945"/>
                  <a:pt x="8720426" y="0"/>
                </a:cubicBezTo>
                <a:cubicBezTo>
                  <a:pt x="8952380" y="-42945"/>
                  <a:pt x="9077385" y="14925"/>
                  <a:pt x="9408881" y="0"/>
                </a:cubicBezTo>
                <a:cubicBezTo>
                  <a:pt x="9740378" y="-14925"/>
                  <a:pt x="9762078" y="51761"/>
                  <a:pt x="9867851" y="0"/>
                </a:cubicBezTo>
                <a:cubicBezTo>
                  <a:pt x="9973624" y="-51761"/>
                  <a:pt x="10391817" y="47725"/>
                  <a:pt x="10556305" y="0"/>
                </a:cubicBezTo>
                <a:cubicBezTo>
                  <a:pt x="10720793" y="-47725"/>
                  <a:pt x="10768369" y="36154"/>
                  <a:pt x="10900533" y="0"/>
                </a:cubicBezTo>
                <a:cubicBezTo>
                  <a:pt x="11032697" y="-36154"/>
                  <a:pt x="11195944" y="21771"/>
                  <a:pt x="11474245" y="0"/>
                </a:cubicBezTo>
                <a:cubicBezTo>
                  <a:pt x="11489332" y="129281"/>
                  <a:pt x="11442841" y="329813"/>
                  <a:pt x="11474245" y="437988"/>
                </a:cubicBezTo>
                <a:cubicBezTo>
                  <a:pt x="11505649" y="546163"/>
                  <a:pt x="11454192" y="753679"/>
                  <a:pt x="11474245" y="893853"/>
                </a:cubicBezTo>
                <a:cubicBezTo>
                  <a:pt x="11314181" y="922658"/>
                  <a:pt x="11086873" y="859472"/>
                  <a:pt x="10900533" y="893853"/>
                </a:cubicBezTo>
                <a:cubicBezTo>
                  <a:pt x="10714193" y="928234"/>
                  <a:pt x="10724224" y="856180"/>
                  <a:pt x="10556305" y="893853"/>
                </a:cubicBezTo>
                <a:cubicBezTo>
                  <a:pt x="10388386" y="931526"/>
                  <a:pt x="10324829" y="883717"/>
                  <a:pt x="10212078" y="893853"/>
                </a:cubicBezTo>
                <a:cubicBezTo>
                  <a:pt x="10099327" y="903989"/>
                  <a:pt x="9800290" y="864949"/>
                  <a:pt x="9408881" y="893853"/>
                </a:cubicBezTo>
                <a:cubicBezTo>
                  <a:pt x="9017472" y="922757"/>
                  <a:pt x="8772912" y="864521"/>
                  <a:pt x="8605684" y="893853"/>
                </a:cubicBezTo>
                <a:cubicBezTo>
                  <a:pt x="8438456" y="923185"/>
                  <a:pt x="8109001" y="816347"/>
                  <a:pt x="7917229" y="893853"/>
                </a:cubicBezTo>
                <a:cubicBezTo>
                  <a:pt x="7725457" y="971359"/>
                  <a:pt x="7338686" y="856052"/>
                  <a:pt x="7114032" y="893853"/>
                </a:cubicBezTo>
                <a:cubicBezTo>
                  <a:pt x="6889378" y="931654"/>
                  <a:pt x="6941716" y="887423"/>
                  <a:pt x="6884547" y="893853"/>
                </a:cubicBezTo>
                <a:cubicBezTo>
                  <a:pt x="6827378" y="900283"/>
                  <a:pt x="6631397" y="887789"/>
                  <a:pt x="6540320" y="893853"/>
                </a:cubicBezTo>
                <a:cubicBezTo>
                  <a:pt x="6449243" y="899917"/>
                  <a:pt x="6121838" y="835346"/>
                  <a:pt x="5737123" y="893853"/>
                </a:cubicBezTo>
                <a:cubicBezTo>
                  <a:pt x="5352408" y="952360"/>
                  <a:pt x="5308951" y="839717"/>
                  <a:pt x="5163410" y="893853"/>
                </a:cubicBezTo>
                <a:cubicBezTo>
                  <a:pt x="5017869" y="947989"/>
                  <a:pt x="4989992" y="864495"/>
                  <a:pt x="4819183" y="893853"/>
                </a:cubicBezTo>
                <a:cubicBezTo>
                  <a:pt x="4648374" y="923211"/>
                  <a:pt x="4449582" y="881254"/>
                  <a:pt x="4130728" y="893853"/>
                </a:cubicBezTo>
                <a:cubicBezTo>
                  <a:pt x="3811875" y="906452"/>
                  <a:pt x="3523845" y="816477"/>
                  <a:pt x="3327531" y="893853"/>
                </a:cubicBezTo>
                <a:cubicBezTo>
                  <a:pt x="3131217" y="971229"/>
                  <a:pt x="3042669" y="870953"/>
                  <a:pt x="2868561" y="893853"/>
                </a:cubicBezTo>
                <a:cubicBezTo>
                  <a:pt x="2694453" y="916753"/>
                  <a:pt x="2708349" y="875472"/>
                  <a:pt x="2639076" y="893853"/>
                </a:cubicBezTo>
                <a:cubicBezTo>
                  <a:pt x="2569803" y="912234"/>
                  <a:pt x="2095217" y="887102"/>
                  <a:pt x="1835879" y="893853"/>
                </a:cubicBezTo>
                <a:cubicBezTo>
                  <a:pt x="1576541" y="900604"/>
                  <a:pt x="1434731" y="832317"/>
                  <a:pt x="1147424" y="893853"/>
                </a:cubicBezTo>
                <a:cubicBezTo>
                  <a:pt x="860117" y="955389"/>
                  <a:pt x="548648" y="855051"/>
                  <a:pt x="0" y="893853"/>
                </a:cubicBezTo>
                <a:cubicBezTo>
                  <a:pt x="-23857" y="752729"/>
                  <a:pt x="21375" y="553282"/>
                  <a:pt x="0" y="437988"/>
                </a:cubicBezTo>
                <a:cubicBezTo>
                  <a:pt x="-21375" y="322694"/>
                  <a:pt x="43881" y="118008"/>
                  <a:pt x="0" y="0"/>
                </a:cubicBezTo>
                <a:close/>
              </a:path>
              <a:path w="11474245" h="893853" stroke="0" extrusionOk="0">
                <a:moveTo>
                  <a:pt x="0" y="0"/>
                </a:moveTo>
                <a:cubicBezTo>
                  <a:pt x="288233" y="-57659"/>
                  <a:pt x="375190" y="63674"/>
                  <a:pt x="688455" y="0"/>
                </a:cubicBezTo>
                <a:cubicBezTo>
                  <a:pt x="1001720" y="-63674"/>
                  <a:pt x="858761" y="8250"/>
                  <a:pt x="917940" y="0"/>
                </a:cubicBezTo>
                <a:cubicBezTo>
                  <a:pt x="977120" y="-8250"/>
                  <a:pt x="1229457" y="41024"/>
                  <a:pt x="1491652" y="0"/>
                </a:cubicBezTo>
                <a:cubicBezTo>
                  <a:pt x="1753847" y="-41024"/>
                  <a:pt x="1874103" y="65013"/>
                  <a:pt x="2180107" y="0"/>
                </a:cubicBezTo>
                <a:cubicBezTo>
                  <a:pt x="2486111" y="-65013"/>
                  <a:pt x="2456073" y="10830"/>
                  <a:pt x="2639076" y="0"/>
                </a:cubicBezTo>
                <a:cubicBezTo>
                  <a:pt x="2822079" y="-10830"/>
                  <a:pt x="3231737" y="70525"/>
                  <a:pt x="3442274" y="0"/>
                </a:cubicBezTo>
                <a:cubicBezTo>
                  <a:pt x="3652811" y="-70525"/>
                  <a:pt x="3794472" y="7814"/>
                  <a:pt x="4015986" y="0"/>
                </a:cubicBezTo>
                <a:cubicBezTo>
                  <a:pt x="4237500" y="-7814"/>
                  <a:pt x="4180187" y="8332"/>
                  <a:pt x="4245471" y="0"/>
                </a:cubicBezTo>
                <a:cubicBezTo>
                  <a:pt x="4310755" y="-8332"/>
                  <a:pt x="4787630" y="57492"/>
                  <a:pt x="5048668" y="0"/>
                </a:cubicBezTo>
                <a:cubicBezTo>
                  <a:pt x="5309706" y="-57492"/>
                  <a:pt x="5167496" y="8710"/>
                  <a:pt x="5278153" y="0"/>
                </a:cubicBezTo>
                <a:cubicBezTo>
                  <a:pt x="5388811" y="-8710"/>
                  <a:pt x="5574255" y="44731"/>
                  <a:pt x="5737123" y="0"/>
                </a:cubicBezTo>
                <a:cubicBezTo>
                  <a:pt x="5899991" y="-44731"/>
                  <a:pt x="5909025" y="22925"/>
                  <a:pt x="5966607" y="0"/>
                </a:cubicBezTo>
                <a:cubicBezTo>
                  <a:pt x="6024189" y="-22925"/>
                  <a:pt x="6476405" y="70519"/>
                  <a:pt x="6769805" y="0"/>
                </a:cubicBezTo>
                <a:cubicBezTo>
                  <a:pt x="7063205" y="-70519"/>
                  <a:pt x="7163354" y="4967"/>
                  <a:pt x="7458259" y="0"/>
                </a:cubicBezTo>
                <a:cubicBezTo>
                  <a:pt x="7753164" y="-4967"/>
                  <a:pt x="7726498" y="11460"/>
                  <a:pt x="7917229" y="0"/>
                </a:cubicBezTo>
                <a:cubicBezTo>
                  <a:pt x="8107960" y="-11460"/>
                  <a:pt x="8265522" y="7511"/>
                  <a:pt x="8376199" y="0"/>
                </a:cubicBezTo>
                <a:cubicBezTo>
                  <a:pt x="8486876" y="-7511"/>
                  <a:pt x="8734143" y="3749"/>
                  <a:pt x="8835169" y="0"/>
                </a:cubicBezTo>
                <a:cubicBezTo>
                  <a:pt x="8936195" y="-3749"/>
                  <a:pt x="8953421" y="13345"/>
                  <a:pt x="9064654" y="0"/>
                </a:cubicBezTo>
                <a:cubicBezTo>
                  <a:pt x="9175888" y="-13345"/>
                  <a:pt x="9228023" y="27050"/>
                  <a:pt x="9294138" y="0"/>
                </a:cubicBezTo>
                <a:cubicBezTo>
                  <a:pt x="9360253" y="-27050"/>
                  <a:pt x="9421268" y="20314"/>
                  <a:pt x="9523623" y="0"/>
                </a:cubicBezTo>
                <a:cubicBezTo>
                  <a:pt x="9625979" y="-20314"/>
                  <a:pt x="9814274" y="36831"/>
                  <a:pt x="9982593" y="0"/>
                </a:cubicBezTo>
                <a:cubicBezTo>
                  <a:pt x="10150912" y="-36831"/>
                  <a:pt x="10267727" y="25974"/>
                  <a:pt x="10441563" y="0"/>
                </a:cubicBezTo>
                <a:cubicBezTo>
                  <a:pt x="10615399" y="-25974"/>
                  <a:pt x="11144696" y="4009"/>
                  <a:pt x="11474245" y="0"/>
                </a:cubicBezTo>
                <a:cubicBezTo>
                  <a:pt x="11509814" y="88429"/>
                  <a:pt x="11452602" y="279003"/>
                  <a:pt x="11474245" y="437988"/>
                </a:cubicBezTo>
                <a:cubicBezTo>
                  <a:pt x="11495888" y="596973"/>
                  <a:pt x="11464035" y="749153"/>
                  <a:pt x="11474245" y="893853"/>
                </a:cubicBezTo>
                <a:cubicBezTo>
                  <a:pt x="11303776" y="911272"/>
                  <a:pt x="11065675" y="816302"/>
                  <a:pt x="10671048" y="893853"/>
                </a:cubicBezTo>
                <a:cubicBezTo>
                  <a:pt x="10276421" y="971404"/>
                  <a:pt x="10340751" y="841047"/>
                  <a:pt x="10097336" y="893853"/>
                </a:cubicBezTo>
                <a:cubicBezTo>
                  <a:pt x="9853921" y="946659"/>
                  <a:pt x="9969891" y="872582"/>
                  <a:pt x="9867851" y="893853"/>
                </a:cubicBezTo>
                <a:cubicBezTo>
                  <a:pt x="9765812" y="915124"/>
                  <a:pt x="9473228" y="815879"/>
                  <a:pt x="9179396" y="893853"/>
                </a:cubicBezTo>
                <a:cubicBezTo>
                  <a:pt x="8885565" y="971827"/>
                  <a:pt x="8941776" y="891899"/>
                  <a:pt x="8720426" y="893853"/>
                </a:cubicBezTo>
                <a:cubicBezTo>
                  <a:pt x="8499076" y="895807"/>
                  <a:pt x="8599812" y="891353"/>
                  <a:pt x="8490941" y="893853"/>
                </a:cubicBezTo>
                <a:cubicBezTo>
                  <a:pt x="8382070" y="896353"/>
                  <a:pt x="8304700" y="853211"/>
                  <a:pt x="8146714" y="893853"/>
                </a:cubicBezTo>
                <a:cubicBezTo>
                  <a:pt x="7988728" y="934495"/>
                  <a:pt x="7945484" y="892584"/>
                  <a:pt x="7802487" y="893853"/>
                </a:cubicBezTo>
                <a:cubicBezTo>
                  <a:pt x="7659490" y="895122"/>
                  <a:pt x="7595696" y="881552"/>
                  <a:pt x="7458259" y="893853"/>
                </a:cubicBezTo>
                <a:cubicBezTo>
                  <a:pt x="7320822" y="906154"/>
                  <a:pt x="7124449" y="844814"/>
                  <a:pt x="6999289" y="893853"/>
                </a:cubicBezTo>
                <a:cubicBezTo>
                  <a:pt x="6874129" y="942892"/>
                  <a:pt x="6823706" y="874542"/>
                  <a:pt x="6769805" y="893853"/>
                </a:cubicBezTo>
                <a:cubicBezTo>
                  <a:pt x="6715904" y="913164"/>
                  <a:pt x="6495645" y="874742"/>
                  <a:pt x="6425577" y="893853"/>
                </a:cubicBezTo>
                <a:cubicBezTo>
                  <a:pt x="6355509" y="912964"/>
                  <a:pt x="6304820" y="880125"/>
                  <a:pt x="6196092" y="893853"/>
                </a:cubicBezTo>
                <a:cubicBezTo>
                  <a:pt x="6087365" y="907581"/>
                  <a:pt x="5619652" y="816468"/>
                  <a:pt x="5392895" y="893853"/>
                </a:cubicBezTo>
                <a:cubicBezTo>
                  <a:pt x="5166138" y="971238"/>
                  <a:pt x="4975084" y="860875"/>
                  <a:pt x="4819183" y="893853"/>
                </a:cubicBezTo>
                <a:cubicBezTo>
                  <a:pt x="4663282" y="926831"/>
                  <a:pt x="4509745" y="858998"/>
                  <a:pt x="4245471" y="893853"/>
                </a:cubicBezTo>
                <a:cubicBezTo>
                  <a:pt x="3981197" y="928708"/>
                  <a:pt x="4090136" y="881041"/>
                  <a:pt x="4015986" y="893853"/>
                </a:cubicBezTo>
                <a:cubicBezTo>
                  <a:pt x="3941836" y="906665"/>
                  <a:pt x="3784140" y="854155"/>
                  <a:pt x="3671758" y="893853"/>
                </a:cubicBezTo>
                <a:cubicBezTo>
                  <a:pt x="3559376" y="933551"/>
                  <a:pt x="3501910" y="882777"/>
                  <a:pt x="3442273" y="893853"/>
                </a:cubicBezTo>
                <a:cubicBezTo>
                  <a:pt x="3382636" y="904929"/>
                  <a:pt x="3135929" y="873546"/>
                  <a:pt x="2868561" y="893853"/>
                </a:cubicBezTo>
                <a:cubicBezTo>
                  <a:pt x="2601193" y="914160"/>
                  <a:pt x="2256454" y="798440"/>
                  <a:pt x="2065364" y="893853"/>
                </a:cubicBezTo>
                <a:cubicBezTo>
                  <a:pt x="1874274" y="989266"/>
                  <a:pt x="1829580" y="887364"/>
                  <a:pt x="1721137" y="893853"/>
                </a:cubicBezTo>
                <a:cubicBezTo>
                  <a:pt x="1612694" y="900342"/>
                  <a:pt x="1238560" y="803580"/>
                  <a:pt x="917940" y="893853"/>
                </a:cubicBezTo>
                <a:cubicBezTo>
                  <a:pt x="597320" y="984126"/>
                  <a:pt x="340184" y="810575"/>
                  <a:pt x="0" y="893853"/>
                </a:cubicBezTo>
                <a:cubicBezTo>
                  <a:pt x="-48970" y="725220"/>
                  <a:pt x="54378" y="654064"/>
                  <a:pt x="0" y="429049"/>
                </a:cubicBezTo>
                <a:cubicBezTo>
                  <a:pt x="-54378" y="204034"/>
                  <a:pt x="37483" y="90509"/>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285683364">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a witness is providing an item to an officer as evidence, </a:t>
            </a:r>
            <a:r>
              <a:rPr lang="en-GB" sz="2400" dirty="0" err="1">
                <a:solidFill>
                  <a:schemeClr val="tx1"/>
                </a:solidFill>
              </a:rPr>
              <a:t>e.g</a:t>
            </a:r>
            <a:r>
              <a:rPr lang="en-GB" sz="2400" dirty="0">
                <a:solidFill>
                  <a:schemeClr val="tx1"/>
                </a:solidFill>
              </a:rPr>
              <a:t> their mobile phone, weapons, photographs</a:t>
            </a:r>
          </a:p>
        </p:txBody>
      </p:sp>
      <p:graphicFrame>
        <p:nvGraphicFramePr>
          <p:cNvPr id="5" name="Diagram 4"/>
          <p:cNvGraphicFramePr/>
          <p:nvPr>
            <p:extLst>
              <p:ext uri="{D42A27DB-BD31-4B8C-83A1-F6EECF244321}">
                <p14:modId xmlns:p14="http://schemas.microsoft.com/office/powerpoint/2010/main" val="2659705578"/>
              </p:ext>
            </p:extLst>
          </p:nvPr>
        </p:nvGraphicFramePr>
        <p:xfrm>
          <a:off x="288141" y="-460142"/>
          <a:ext cx="11520399"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317812" y="4041058"/>
            <a:ext cx="9507504" cy="1646510"/>
          </a:xfrm>
          <a:custGeom>
            <a:avLst/>
            <a:gdLst>
              <a:gd name="connsiteX0" fmla="*/ 0 w 9507504"/>
              <a:gd name="connsiteY0" fmla="*/ 0 h 1646510"/>
              <a:gd name="connsiteX1" fmla="*/ 499144 w 9507504"/>
              <a:gd name="connsiteY1" fmla="*/ 0 h 1646510"/>
              <a:gd name="connsiteX2" fmla="*/ 998288 w 9507504"/>
              <a:gd name="connsiteY2" fmla="*/ 0 h 1646510"/>
              <a:gd name="connsiteX3" fmla="*/ 1592507 w 9507504"/>
              <a:gd name="connsiteY3" fmla="*/ 0 h 1646510"/>
              <a:gd name="connsiteX4" fmla="*/ 1901501 w 9507504"/>
              <a:gd name="connsiteY4" fmla="*/ 0 h 1646510"/>
              <a:gd name="connsiteX5" fmla="*/ 2495720 w 9507504"/>
              <a:gd name="connsiteY5" fmla="*/ 0 h 1646510"/>
              <a:gd name="connsiteX6" fmla="*/ 3089939 w 9507504"/>
              <a:gd name="connsiteY6" fmla="*/ 0 h 1646510"/>
              <a:gd name="connsiteX7" fmla="*/ 3684158 w 9507504"/>
              <a:gd name="connsiteY7" fmla="*/ 0 h 1646510"/>
              <a:gd name="connsiteX8" fmla="*/ 4373452 w 9507504"/>
              <a:gd name="connsiteY8" fmla="*/ 0 h 1646510"/>
              <a:gd name="connsiteX9" fmla="*/ 4777521 w 9507504"/>
              <a:gd name="connsiteY9" fmla="*/ 0 h 1646510"/>
              <a:gd name="connsiteX10" fmla="*/ 5466815 w 9507504"/>
              <a:gd name="connsiteY10" fmla="*/ 0 h 1646510"/>
              <a:gd name="connsiteX11" fmla="*/ 6156109 w 9507504"/>
              <a:gd name="connsiteY11" fmla="*/ 0 h 1646510"/>
              <a:gd name="connsiteX12" fmla="*/ 6845403 w 9507504"/>
              <a:gd name="connsiteY12" fmla="*/ 0 h 1646510"/>
              <a:gd name="connsiteX13" fmla="*/ 7629772 w 9507504"/>
              <a:gd name="connsiteY13" fmla="*/ 0 h 1646510"/>
              <a:gd name="connsiteX14" fmla="*/ 8414141 w 9507504"/>
              <a:gd name="connsiteY14" fmla="*/ 0 h 1646510"/>
              <a:gd name="connsiteX15" fmla="*/ 8818210 w 9507504"/>
              <a:gd name="connsiteY15" fmla="*/ 0 h 1646510"/>
              <a:gd name="connsiteX16" fmla="*/ 9507504 w 9507504"/>
              <a:gd name="connsiteY16" fmla="*/ 0 h 1646510"/>
              <a:gd name="connsiteX17" fmla="*/ 9507504 w 9507504"/>
              <a:gd name="connsiteY17" fmla="*/ 581767 h 1646510"/>
              <a:gd name="connsiteX18" fmla="*/ 9507504 w 9507504"/>
              <a:gd name="connsiteY18" fmla="*/ 1130604 h 1646510"/>
              <a:gd name="connsiteX19" fmla="*/ 9507504 w 9507504"/>
              <a:gd name="connsiteY19" fmla="*/ 1646510 h 1646510"/>
              <a:gd name="connsiteX20" fmla="*/ 8818210 w 9507504"/>
              <a:gd name="connsiteY20" fmla="*/ 1646510 h 1646510"/>
              <a:gd name="connsiteX21" fmla="*/ 8128916 w 9507504"/>
              <a:gd name="connsiteY21" fmla="*/ 1646510 h 1646510"/>
              <a:gd name="connsiteX22" fmla="*/ 7534697 w 9507504"/>
              <a:gd name="connsiteY22" fmla="*/ 1646510 h 1646510"/>
              <a:gd name="connsiteX23" fmla="*/ 7225703 w 9507504"/>
              <a:gd name="connsiteY23" fmla="*/ 1646510 h 1646510"/>
              <a:gd name="connsiteX24" fmla="*/ 6916709 w 9507504"/>
              <a:gd name="connsiteY24" fmla="*/ 1646510 h 1646510"/>
              <a:gd name="connsiteX25" fmla="*/ 6512640 w 9507504"/>
              <a:gd name="connsiteY25" fmla="*/ 1646510 h 1646510"/>
              <a:gd name="connsiteX26" fmla="*/ 5728271 w 9507504"/>
              <a:gd name="connsiteY26" fmla="*/ 1646510 h 1646510"/>
              <a:gd name="connsiteX27" fmla="*/ 5324202 w 9507504"/>
              <a:gd name="connsiteY27" fmla="*/ 1646510 h 1646510"/>
              <a:gd name="connsiteX28" fmla="*/ 4920133 w 9507504"/>
              <a:gd name="connsiteY28" fmla="*/ 1646510 h 1646510"/>
              <a:gd name="connsiteX29" fmla="*/ 4420989 w 9507504"/>
              <a:gd name="connsiteY29" fmla="*/ 1646510 h 1646510"/>
              <a:gd name="connsiteX30" fmla="*/ 4016920 w 9507504"/>
              <a:gd name="connsiteY30" fmla="*/ 1646510 h 1646510"/>
              <a:gd name="connsiteX31" fmla="*/ 3612852 w 9507504"/>
              <a:gd name="connsiteY31" fmla="*/ 1646510 h 1646510"/>
              <a:gd name="connsiteX32" fmla="*/ 3113708 w 9507504"/>
              <a:gd name="connsiteY32" fmla="*/ 1646510 h 1646510"/>
              <a:gd name="connsiteX33" fmla="*/ 2804714 w 9507504"/>
              <a:gd name="connsiteY33" fmla="*/ 1646510 h 1646510"/>
              <a:gd name="connsiteX34" fmla="*/ 2495720 w 9507504"/>
              <a:gd name="connsiteY34" fmla="*/ 1646510 h 1646510"/>
              <a:gd name="connsiteX35" fmla="*/ 2091651 w 9507504"/>
              <a:gd name="connsiteY35" fmla="*/ 1646510 h 1646510"/>
              <a:gd name="connsiteX36" fmla="*/ 1402357 w 9507504"/>
              <a:gd name="connsiteY36" fmla="*/ 1646510 h 1646510"/>
              <a:gd name="connsiteX37" fmla="*/ 1093363 w 9507504"/>
              <a:gd name="connsiteY37" fmla="*/ 1646510 h 1646510"/>
              <a:gd name="connsiteX38" fmla="*/ 0 w 9507504"/>
              <a:gd name="connsiteY38" fmla="*/ 1646510 h 1646510"/>
              <a:gd name="connsiteX39" fmla="*/ 0 w 9507504"/>
              <a:gd name="connsiteY39" fmla="*/ 1064743 h 1646510"/>
              <a:gd name="connsiteX40" fmla="*/ 0 w 9507504"/>
              <a:gd name="connsiteY40" fmla="*/ 532372 h 1646510"/>
              <a:gd name="connsiteX41" fmla="*/ 0 w 9507504"/>
              <a:gd name="connsiteY41" fmla="*/ 0 h 1646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507504" h="1646510" fill="none" extrusionOk="0">
                <a:moveTo>
                  <a:pt x="0" y="0"/>
                </a:moveTo>
                <a:cubicBezTo>
                  <a:pt x="149880" y="-53186"/>
                  <a:pt x="290242" y="31223"/>
                  <a:pt x="499144" y="0"/>
                </a:cubicBezTo>
                <a:cubicBezTo>
                  <a:pt x="708046" y="-31223"/>
                  <a:pt x="778977" y="49484"/>
                  <a:pt x="998288" y="0"/>
                </a:cubicBezTo>
                <a:cubicBezTo>
                  <a:pt x="1217599" y="-49484"/>
                  <a:pt x="1465156" y="64308"/>
                  <a:pt x="1592507" y="0"/>
                </a:cubicBezTo>
                <a:cubicBezTo>
                  <a:pt x="1719858" y="-64308"/>
                  <a:pt x="1800538" y="34699"/>
                  <a:pt x="1901501" y="0"/>
                </a:cubicBezTo>
                <a:cubicBezTo>
                  <a:pt x="2002464" y="-34699"/>
                  <a:pt x="2230699" y="60862"/>
                  <a:pt x="2495720" y="0"/>
                </a:cubicBezTo>
                <a:cubicBezTo>
                  <a:pt x="2760741" y="-60862"/>
                  <a:pt x="2861753" y="13752"/>
                  <a:pt x="3089939" y="0"/>
                </a:cubicBezTo>
                <a:cubicBezTo>
                  <a:pt x="3318125" y="-13752"/>
                  <a:pt x="3402715" y="64248"/>
                  <a:pt x="3684158" y="0"/>
                </a:cubicBezTo>
                <a:cubicBezTo>
                  <a:pt x="3965601" y="-64248"/>
                  <a:pt x="4066764" y="68516"/>
                  <a:pt x="4373452" y="0"/>
                </a:cubicBezTo>
                <a:cubicBezTo>
                  <a:pt x="4680140" y="-68516"/>
                  <a:pt x="4594449" y="48314"/>
                  <a:pt x="4777521" y="0"/>
                </a:cubicBezTo>
                <a:cubicBezTo>
                  <a:pt x="4960593" y="-48314"/>
                  <a:pt x="5323410" y="6144"/>
                  <a:pt x="5466815" y="0"/>
                </a:cubicBezTo>
                <a:cubicBezTo>
                  <a:pt x="5610220" y="-6144"/>
                  <a:pt x="5944726" y="17916"/>
                  <a:pt x="6156109" y="0"/>
                </a:cubicBezTo>
                <a:cubicBezTo>
                  <a:pt x="6367492" y="-17916"/>
                  <a:pt x="6635223" y="26220"/>
                  <a:pt x="6845403" y="0"/>
                </a:cubicBezTo>
                <a:cubicBezTo>
                  <a:pt x="7055583" y="-26220"/>
                  <a:pt x="7462676" y="64060"/>
                  <a:pt x="7629772" y="0"/>
                </a:cubicBezTo>
                <a:cubicBezTo>
                  <a:pt x="7796868" y="-64060"/>
                  <a:pt x="8193095" y="58661"/>
                  <a:pt x="8414141" y="0"/>
                </a:cubicBezTo>
                <a:cubicBezTo>
                  <a:pt x="8635187" y="-58661"/>
                  <a:pt x="8641828" y="24061"/>
                  <a:pt x="8818210" y="0"/>
                </a:cubicBezTo>
                <a:cubicBezTo>
                  <a:pt x="8994592" y="-24061"/>
                  <a:pt x="9256910" y="74060"/>
                  <a:pt x="9507504" y="0"/>
                </a:cubicBezTo>
                <a:cubicBezTo>
                  <a:pt x="9567562" y="248244"/>
                  <a:pt x="9464829" y="394502"/>
                  <a:pt x="9507504" y="581767"/>
                </a:cubicBezTo>
                <a:cubicBezTo>
                  <a:pt x="9550179" y="769032"/>
                  <a:pt x="9491877" y="897269"/>
                  <a:pt x="9507504" y="1130604"/>
                </a:cubicBezTo>
                <a:cubicBezTo>
                  <a:pt x="9523131" y="1363939"/>
                  <a:pt x="9479559" y="1501651"/>
                  <a:pt x="9507504" y="1646510"/>
                </a:cubicBezTo>
                <a:cubicBezTo>
                  <a:pt x="9247784" y="1724756"/>
                  <a:pt x="9157546" y="1637109"/>
                  <a:pt x="8818210" y="1646510"/>
                </a:cubicBezTo>
                <a:cubicBezTo>
                  <a:pt x="8478874" y="1655911"/>
                  <a:pt x="8402356" y="1606210"/>
                  <a:pt x="8128916" y="1646510"/>
                </a:cubicBezTo>
                <a:cubicBezTo>
                  <a:pt x="7855476" y="1686810"/>
                  <a:pt x="7694770" y="1598660"/>
                  <a:pt x="7534697" y="1646510"/>
                </a:cubicBezTo>
                <a:cubicBezTo>
                  <a:pt x="7374624" y="1694360"/>
                  <a:pt x="7373589" y="1637629"/>
                  <a:pt x="7225703" y="1646510"/>
                </a:cubicBezTo>
                <a:cubicBezTo>
                  <a:pt x="7077817" y="1655391"/>
                  <a:pt x="7041282" y="1632331"/>
                  <a:pt x="6916709" y="1646510"/>
                </a:cubicBezTo>
                <a:cubicBezTo>
                  <a:pt x="6792136" y="1660689"/>
                  <a:pt x="6710032" y="1621340"/>
                  <a:pt x="6512640" y="1646510"/>
                </a:cubicBezTo>
                <a:cubicBezTo>
                  <a:pt x="6315248" y="1671680"/>
                  <a:pt x="5943264" y="1557349"/>
                  <a:pt x="5728271" y="1646510"/>
                </a:cubicBezTo>
                <a:cubicBezTo>
                  <a:pt x="5513278" y="1735671"/>
                  <a:pt x="5512343" y="1626189"/>
                  <a:pt x="5324202" y="1646510"/>
                </a:cubicBezTo>
                <a:cubicBezTo>
                  <a:pt x="5136061" y="1666831"/>
                  <a:pt x="5076179" y="1644513"/>
                  <a:pt x="4920133" y="1646510"/>
                </a:cubicBezTo>
                <a:cubicBezTo>
                  <a:pt x="4764087" y="1648507"/>
                  <a:pt x="4635718" y="1617973"/>
                  <a:pt x="4420989" y="1646510"/>
                </a:cubicBezTo>
                <a:cubicBezTo>
                  <a:pt x="4206260" y="1675047"/>
                  <a:pt x="4108986" y="1601274"/>
                  <a:pt x="4016920" y="1646510"/>
                </a:cubicBezTo>
                <a:cubicBezTo>
                  <a:pt x="3924854" y="1691746"/>
                  <a:pt x="3727124" y="1621012"/>
                  <a:pt x="3612852" y="1646510"/>
                </a:cubicBezTo>
                <a:cubicBezTo>
                  <a:pt x="3498580" y="1672008"/>
                  <a:pt x="3308153" y="1600764"/>
                  <a:pt x="3113708" y="1646510"/>
                </a:cubicBezTo>
                <a:cubicBezTo>
                  <a:pt x="2919263" y="1692256"/>
                  <a:pt x="2906424" y="1646063"/>
                  <a:pt x="2804714" y="1646510"/>
                </a:cubicBezTo>
                <a:cubicBezTo>
                  <a:pt x="2703004" y="1646957"/>
                  <a:pt x="2638267" y="1639510"/>
                  <a:pt x="2495720" y="1646510"/>
                </a:cubicBezTo>
                <a:cubicBezTo>
                  <a:pt x="2353173" y="1653510"/>
                  <a:pt x="2276537" y="1600008"/>
                  <a:pt x="2091651" y="1646510"/>
                </a:cubicBezTo>
                <a:cubicBezTo>
                  <a:pt x="1906765" y="1693012"/>
                  <a:pt x="1690975" y="1641964"/>
                  <a:pt x="1402357" y="1646510"/>
                </a:cubicBezTo>
                <a:cubicBezTo>
                  <a:pt x="1113739" y="1651056"/>
                  <a:pt x="1183495" y="1635595"/>
                  <a:pt x="1093363" y="1646510"/>
                </a:cubicBezTo>
                <a:cubicBezTo>
                  <a:pt x="1003231" y="1657425"/>
                  <a:pt x="498160" y="1529533"/>
                  <a:pt x="0" y="1646510"/>
                </a:cubicBezTo>
                <a:cubicBezTo>
                  <a:pt x="-35987" y="1491915"/>
                  <a:pt x="53799" y="1195803"/>
                  <a:pt x="0" y="1064743"/>
                </a:cubicBezTo>
                <a:cubicBezTo>
                  <a:pt x="-53799" y="933683"/>
                  <a:pt x="19300" y="783899"/>
                  <a:pt x="0" y="532372"/>
                </a:cubicBezTo>
                <a:cubicBezTo>
                  <a:pt x="-19300" y="280845"/>
                  <a:pt x="13846" y="120992"/>
                  <a:pt x="0" y="0"/>
                </a:cubicBezTo>
                <a:close/>
              </a:path>
              <a:path w="9507504" h="1646510" stroke="0" extrusionOk="0">
                <a:moveTo>
                  <a:pt x="0" y="0"/>
                </a:moveTo>
                <a:cubicBezTo>
                  <a:pt x="180244" y="-58676"/>
                  <a:pt x="475007" y="10611"/>
                  <a:pt x="594219" y="0"/>
                </a:cubicBezTo>
                <a:cubicBezTo>
                  <a:pt x="713431" y="-10611"/>
                  <a:pt x="828627" y="9378"/>
                  <a:pt x="903213" y="0"/>
                </a:cubicBezTo>
                <a:cubicBezTo>
                  <a:pt x="977799" y="-9378"/>
                  <a:pt x="1251500" y="21035"/>
                  <a:pt x="1402357" y="0"/>
                </a:cubicBezTo>
                <a:cubicBezTo>
                  <a:pt x="1553214" y="-21035"/>
                  <a:pt x="1750722" y="48478"/>
                  <a:pt x="1901501" y="0"/>
                </a:cubicBezTo>
                <a:cubicBezTo>
                  <a:pt x="2052280" y="-48478"/>
                  <a:pt x="2257607" y="52782"/>
                  <a:pt x="2495720" y="0"/>
                </a:cubicBezTo>
                <a:cubicBezTo>
                  <a:pt x="2733833" y="-52782"/>
                  <a:pt x="2830569" y="19260"/>
                  <a:pt x="2994864" y="0"/>
                </a:cubicBezTo>
                <a:cubicBezTo>
                  <a:pt x="3159159" y="-19260"/>
                  <a:pt x="3461730" y="12129"/>
                  <a:pt x="3589083" y="0"/>
                </a:cubicBezTo>
                <a:cubicBezTo>
                  <a:pt x="3716436" y="-12129"/>
                  <a:pt x="3935801" y="59083"/>
                  <a:pt x="4183302" y="0"/>
                </a:cubicBezTo>
                <a:cubicBezTo>
                  <a:pt x="4430803" y="-59083"/>
                  <a:pt x="4500240" y="5923"/>
                  <a:pt x="4587371" y="0"/>
                </a:cubicBezTo>
                <a:cubicBezTo>
                  <a:pt x="4674502" y="-5923"/>
                  <a:pt x="5068473" y="76273"/>
                  <a:pt x="5276665" y="0"/>
                </a:cubicBezTo>
                <a:cubicBezTo>
                  <a:pt x="5484857" y="-76273"/>
                  <a:pt x="5523157" y="19951"/>
                  <a:pt x="5585659" y="0"/>
                </a:cubicBezTo>
                <a:cubicBezTo>
                  <a:pt x="5648161" y="-19951"/>
                  <a:pt x="5992731" y="51448"/>
                  <a:pt x="6274953" y="0"/>
                </a:cubicBezTo>
                <a:cubicBezTo>
                  <a:pt x="6557175" y="-51448"/>
                  <a:pt x="6621123" y="9838"/>
                  <a:pt x="6869172" y="0"/>
                </a:cubicBezTo>
                <a:cubicBezTo>
                  <a:pt x="7117221" y="-9838"/>
                  <a:pt x="7273990" y="46311"/>
                  <a:pt x="7653541" y="0"/>
                </a:cubicBezTo>
                <a:cubicBezTo>
                  <a:pt x="8033092" y="-46311"/>
                  <a:pt x="7819860" y="25762"/>
                  <a:pt x="7962535" y="0"/>
                </a:cubicBezTo>
                <a:cubicBezTo>
                  <a:pt x="8105210" y="-25762"/>
                  <a:pt x="8233131" y="24336"/>
                  <a:pt x="8461679" y="0"/>
                </a:cubicBezTo>
                <a:cubicBezTo>
                  <a:pt x="8690227" y="-24336"/>
                  <a:pt x="8994183" y="25398"/>
                  <a:pt x="9507504" y="0"/>
                </a:cubicBezTo>
                <a:cubicBezTo>
                  <a:pt x="9548866" y="142994"/>
                  <a:pt x="9452855" y="377146"/>
                  <a:pt x="9507504" y="532372"/>
                </a:cubicBezTo>
                <a:cubicBezTo>
                  <a:pt x="9562153" y="687598"/>
                  <a:pt x="9479925" y="864299"/>
                  <a:pt x="9507504" y="1114138"/>
                </a:cubicBezTo>
                <a:cubicBezTo>
                  <a:pt x="9535083" y="1363977"/>
                  <a:pt x="9498414" y="1494201"/>
                  <a:pt x="9507504" y="1646510"/>
                </a:cubicBezTo>
                <a:cubicBezTo>
                  <a:pt x="9313128" y="1665469"/>
                  <a:pt x="9053204" y="1593342"/>
                  <a:pt x="8818210" y="1646510"/>
                </a:cubicBezTo>
                <a:cubicBezTo>
                  <a:pt x="8583216" y="1699678"/>
                  <a:pt x="8468519" y="1619328"/>
                  <a:pt x="8223991" y="1646510"/>
                </a:cubicBezTo>
                <a:cubicBezTo>
                  <a:pt x="7979463" y="1673692"/>
                  <a:pt x="7815855" y="1602539"/>
                  <a:pt x="7439622" y="1646510"/>
                </a:cubicBezTo>
                <a:cubicBezTo>
                  <a:pt x="7063389" y="1690481"/>
                  <a:pt x="6909697" y="1607707"/>
                  <a:pt x="6655253" y="1646510"/>
                </a:cubicBezTo>
                <a:cubicBezTo>
                  <a:pt x="6400809" y="1685313"/>
                  <a:pt x="6034294" y="1595225"/>
                  <a:pt x="5870884" y="1646510"/>
                </a:cubicBezTo>
                <a:cubicBezTo>
                  <a:pt x="5707474" y="1697795"/>
                  <a:pt x="5491042" y="1633522"/>
                  <a:pt x="5276665" y="1646510"/>
                </a:cubicBezTo>
                <a:cubicBezTo>
                  <a:pt x="5062288" y="1659498"/>
                  <a:pt x="5043829" y="1614369"/>
                  <a:pt x="4967671" y="1646510"/>
                </a:cubicBezTo>
                <a:cubicBezTo>
                  <a:pt x="4891513" y="1678651"/>
                  <a:pt x="4598861" y="1616683"/>
                  <a:pt x="4373452" y="1646510"/>
                </a:cubicBezTo>
                <a:cubicBezTo>
                  <a:pt x="4148043" y="1676337"/>
                  <a:pt x="4144525" y="1636102"/>
                  <a:pt x="4064458" y="1646510"/>
                </a:cubicBezTo>
                <a:cubicBezTo>
                  <a:pt x="3984391" y="1656918"/>
                  <a:pt x="3545579" y="1563893"/>
                  <a:pt x="3280089" y="1646510"/>
                </a:cubicBezTo>
                <a:cubicBezTo>
                  <a:pt x="3014599" y="1729127"/>
                  <a:pt x="2673100" y="1611600"/>
                  <a:pt x="2495720" y="1646510"/>
                </a:cubicBezTo>
                <a:cubicBezTo>
                  <a:pt x="2318340" y="1681420"/>
                  <a:pt x="2253874" y="1635404"/>
                  <a:pt x="2186726" y="1646510"/>
                </a:cubicBezTo>
                <a:cubicBezTo>
                  <a:pt x="2119578" y="1657616"/>
                  <a:pt x="1982805" y="1611323"/>
                  <a:pt x="1782657" y="1646510"/>
                </a:cubicBezTo>
                <a:cubicBezTo>
                  <a:pt x="1582509" y="1681697"/>
                  <a:pt x="1402487" y="1644136"/>
                  <a:pt x="1283513" y="1646510"/>
                </a:cubicBezTo>
                <a:cubicBezTo>
                  <a:pt x="1164539" y="1648884"/>
                  <a:pt x="1049223" y="1611881"/>
                  <a:pt x="974519" y="1646510"/>
                </a:cubicBezTo>
                <a:cubicBezTo>
                  <a:pt x="899815" y="1681139"/>
                  <a:pt x="307320" y="1535588"/>
                  <a:pt x="0" y="1646510"/>
                </a:cubicBezTo>
                <a:cubicBezTo>
                  <a:pt x="-50284" y="1405941"/>
                  <a:pt x="48404" y="1364468"/>
                  <a:pt x="0" y="1147069"/>
                </a:cubicBezTo>
                <a:cubicBezTo>
                  <a:pt x="-48404" y="929670"/>
                  <a:pt x="44832" y="808923"/>
                  <a:pt x="0" y="565302"/>
                </a:cubicBezTo>
                <a:cubicBezTo>
                  <a:pt x="-44832" y="321681"/>
                  <a:pt x="26503" y="132953"/>
                  <a:pt x="0" y="0"/>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1794976618">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EG “The mobile phone I have referred to through my statement I now produce to the court as an exhibit. I can produce this as Police Reference Number LME/01 (Exhibit No:       )’</a:t>
            </a:r>
            <a:endParaRPr lang="en-GB" sz="2400" dirty="0"/>
          </a:p>
        </p:txBody>
      </p:sp>
    </p:spTree>
    <p:extLst>
      <p:ext uri="{BB962C8B-B14F-4D97-AF65-F5344CB8AC3E}">
        <p14:creationId xmlns:p14="http://schemas.microsoft.com/office/powerpoint/2010/main" val="46475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D1179A8-49A2-4BB1-8879-AE05EBD0BD7A}"/>
                                            </p:graphicEl>
                                          </p:spTgt>
                                        </p:tgtEl>
                                        <p:attrNameLst>
                                          <p:attrName>style.visibility</p:attrName>
                                        </p:attrNameLst>
                                      </p:cBhvr>
                                      <p:to>
                                        <p:strVal val="visible"/>
                                      </p:to>
                                    </p:set>
                                    <p:animEffect transition="in" filter="fade">
                                      <p:cBhvr>
                                        <p:cTn id="12" dur="500"/>
                                        <p:tgtEl>
                                          <p:spTgt spid="5">
                                            <p:graphicEl>
                                              <a:dgm id="{6D1179A8-49A2-4BB1-8879-AE05EBD0BD7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0CFDDC4-3733-4EB8-84B2-6A8C42C6B2E0}"/>
                                            </p:graphicEl>
                                          </p:spTgt>
                                        </p:tgtEl>
                                        <p:attrNameLst>
                                          <p:attrName>style.visibility</p:attrName>
                                        </p:attrNameLst>
                                      </p:cBhvr>
                                      <p:to>
                                        <p:strVal val="visible"/>
                                      </p:to>
                                    </p:set>
                                    <p:animEffect transition="in" filter="fade">
                                      <p:cBhvr>
                                        <p:cTn id="17" dur="500"/>
                                        <p:tgtEl>
                                          <p:spTgt spid="5">
                                            <p:graphicEl>
                                              <a:dgm id="{10CFDDC4-3733-4EB8-84B2-6A8C42C6B2E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3EDE5348-3D10-4ACE-AD10-006E552217EB}"/>
                                            </p:graphicEl>
                                          </p:spTgt>
                                        </p:tgtEl>
                                        <p:attrNameLst>
                                          <p:attrName>style.visibility</p:attrName>
                                        </p:attrNameLst>
                                      </p:cBhvr>
                                      <p:to>
                                        <p:strVal val="visible"/>
                                      </p:to>
                                    </p:set>
                                    <p:animEffect transition="in" filter="fade">
                                      <p:cBhvr>
                                        <p:cTn id="20" dur="500"/>
                                        <p:tgtEl>
                                          <p:spTgt spid="5">
                                            <p:graphicEl>
                                              <a:dgm id="{3EDE5348-3D10-4ACE-AD10-006E552217E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563D91FB-10DD-4DBA-B5A4-E04B23E538E6}"/>
                                            </p:graphicEl>
                                          </p:spTgt>
                                        </p:tgtEl>
                                        <p:attrNameLst>
                                          <p:attrName>style.visibility</p:attrName>
                                        </p:attrNameLst>
                                      </p:cBhvr>
                                      <p:to>
                                        <p:strVal val="visible"/>
                                      </p:to>
                                    </p:set>
                                    <p:animEffect transition="in" filter="fade">
                                      <p:cBhvr>
                                        <p:cTn id="25" dur="500"/>
                                        <p:tgtEl>
                                          <p:spTgt spid="5">
                                            <p:graphicEl>
                                              <a:dgm id="{563D91FB-10DD-4DBA-B5A4-E04B23E538E6}"/>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AB733E2D-3D93-4C2E-BF08-4FC686A6640A}"/>
                                            </p:graphicEl>
                                          </p:spTgt>
                                        </p:tgtEl>
                                        <p:attrNameLst>
                                          <p:attrName>style.visibility</p:attrName>
                                        </p:attrNameLst>
                                      </p:cBhvr>
                                      <p:to>
                                        <p:strVal val="visible"/>
                                      </p:to>
                                    </p:set>
                                    <p:animEffect transition="in" filter="fade">
                                      <p:cBhvr>
                                        <p:cTn id="28" dur="500"/>
                                        <p:tgtEl>
                                          <p:spTgt spid="5">
                                            <p:graphicEl>
                                              <a:dgm id="{AB733E2D-3D93-4C2E-BF08-4FC686A6640A}"/>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FB5A6766-14A9-4E19-9EE7-A85EA5C5C81F}"/>
                                            </p:graphicEl>
                                          </p:spTgt>
                                        </p:tgtEl>
                                        <p:attrNameLst>
                                          <p:attrName>style.visibility</p:attrName>
                                        </p:attrNameLst>
                                      </p:cBhvr>
                                      <p:to>
                                        <p:strVal val="visible"/>
                                      </p:to>
                                    </p:set>
                                    <p:animEffect transition="in" filter="fade">
                                      <p:cBhvr>
                                        <p:cTn id="33" dur="500"/>
                                        <p:tgtEl>
                                          <p:spTgt spid="5">
                                            <p:graphicEl>
                                              <a:dgm id="{FB5A6766-14A9-4E19-9EE7-A85EA5C5C81F}"/>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74FBB3D4-4FAC-42CD-B4F5-57729F11444C}"/>
                                            </p:graphicEl>
                                          </p:spTgt>
                                        </p:tgtEl>
                                        <p:attrNameLst>
                                          <p:attrName>style.visibility</p:attrName>
                                        </p:attrNameLst>
                                      </p:cBhvr>
                                      <p:to>
                                        <p:strVal val="visible"/>
                                      </p:to>
                                    </p:set>
                                    <p:animEffect transition="in" filter="fade">
                                      <p:cBhvr>
                                        <p:cTn id="36" dur="500"/>
                                        <p:tgtEl>
                                          <p:spTgt spid="5">
                                            <p:graphicEl>
                                              <a:dgm id="{74FBB3D4-4FAC-42CD-B4F5-57729F11444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Caution</a:t>
            </a:r>
          </a:p>
        </p:txBody>
      </p:sp>
      <p:graphicFrame>
        <p:nvGraphicFramePr>
          <p:cNvPr id="2" name="Diagram 1"/>
          <p:cNvGraphicFramePr/>
          <p:nvPr>
            <p:extLst>
              <p:ext uri="{D42A27DB-BD31-4B8C-83A1-F6EECF244321}">
                <p14:modId xmlns:p14="http://schemas.microsoft.com/office/powerpoint/2010/main" val="138580171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967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E24F6F2-FA09-43B1-84E3-DD8CFE2D0ECB}"/>
                                            </p:graphicEl>
                                          </p:spTgt>
                                        </p:tgtEl>
                                        <p:attrNameLst>
                                          <p:attrName>style.visibility</p:attrName>
                                        </p:attrNameLst>
                                      </p:cBhvr>
                                      <p:to>
                                        <p:strVal val="visible"/>
                                      </p:to>
                                    </p:set>
                                    <p:animEffect transition="in" filter="fade">
                                      <p:cBhvr>
                                        <p:cTn id="7" dur="500"/>
                                        <p:tgtEl>
                                          <p:spTgt spid="2">
                                            <p:graphicEl>
                                              <a:dgm id="{1E24F6F2-FA09-43B1-84E3-DD8CFE2D0E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DD7AE5D-000F-4768-A31B-B126A48198C3}"/>
                                            </p:graphicEl>
                                          </p:spTgt>
                                        </p:tgtEl>
                                        <p:attrNameLst>
                                          <p:attrName>style.visibility</p:attrName>
                                        </p:attrNameLst>
                                      </p:cBhvr>
                                      <p:to>
                                        <p:strVal val="visible"/>
                                      </p:to>
                                    </p:set>
                                    <p:animEffect transition="in" filter="fade">
                                      <p:cBhvr>
                                        <p:cTn id="12" dur="500"/>
                                        <p:tgtEl>
                                          <p:spTgt spid="2">
                                            <p:graphicEl>
                                              <a:dgm id="{0DD7AE5D-000F-4768-A31B-B126A48198C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FD37203-4FCD-4316-B2F1-8832BAF9AB9C}"/>
                                            </p:graphicEl>
                                          </p:spTgt>
                                        </p:tgtEl>
                                        <p:attrNameLst>
                                          <p:attrName>style.visibility</p:attrName>
                                        </p:attrNameLst>
                                      </p:cBhvr>
                                      <p:to>
                                        <p:strVal val="visible"/>
                                      </p:to>
                                    </p:set>
                                    <p:animEffect transition="in" filter="fade">
                                      <p:cBhvr>
                                        <p:cTn id="17" dur="500"/>
                                        <p:tgtEl>
                                          <p:spTgt spid="2">
                                            <p:graphicEl>
                                              <a:dgm id="{2FD37203-4FCD-4316-B2F1-8832BAF9AB9C}"/>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09130A4C-173F-4082-9001-93F2B80D14BD}"/>
                                            </p:graphicEl>
                                          </p:spTgt>
                                        </p:tgtEl>
                                        <p:attrNameLst>
                                          <p:attrName>style.visibility</p:attrName>
                                        </p:attrNameLst>
                                      </p:cBhvr>
                                      <p:to>
                                        <p:strVal val="visible"/>
                                      </p:to>
                                    </p:set>
                                    <p:animEffect transition="in" filter="fade">
                                      <p:cBhvr>
                                        <p:cTn id="20" dur="500"/>
                                        <p:tgtEl>
                                          <p:spTgt spid="2">
                                            <p:graphicEl>
                                              <a:dgm id="{09130A4C-173F-4082-9001-93F2B80D14B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C0EE8AF3-5BB4-4352-904B-5510BCC55492}"/>
                                            </p:graphicEl>
                                          </p:spTgt>
                                        </p:tgtEl>
                                        <p:attrNameLst>
                                          <p:attrName>style.visibility</p:attrName>
                                        </p:attrNameLst>
                                      </p:cBhvr>
                                      <p:to>
                                        <p:strVal val="visible"/>
                                      </p:to>
                                    </p:set>
                                    <p:animEffect transition="in" filter="fade">
                                      <p:cBhvr>
                                        <p:cTn id="25" dur="500"/>
                                        <p:tgtEl>
                                          <p:spTgt spid="2">
                                            <p:graphicEl>
                                              <a:dgm id="{C0EE8AF3-5BB4-4352-904B-5510BCC554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4237" y="142145"/>
            <a:ext cx="10176735" cy="584775"/>
          </a:xfrm>
          <a:prstGeom prst="rect">
            <a:avLst/>
          </a:prstGeom>
          <a:solidFill>
            <a:srgbClr val="002060"/>
          </a:solidFill>
        </p:spPr>
        <p:txBody>
          <a:bodyPr wrap="square" rtlCol="0">
            <a:spAutoFit/>
          </a:bodyPr>
          <a:lstStyle/>
          <a:p>
            <a:pPr algn="ctr"/>
            <a:r>
              <a:rPr lang="en-GB" sz="3200" b="1" dirty="0">
                <a:solidFill>
                  <a:schemeClr val="bg1"/>
                </a:solidFill>
              </a:rPr>
              <a:t>At Conclusion</a:t>
            </a:r>
          </a:p>
        </p:txBody>
      </p:sp>
      <p:sp>
        <p:nvSpPr>
          <p:cNvPr id="2" name="Down Arrow Callout 1"/>
          <p:cNvSpPr/>
          <p:nvPr/>
        </p:nvSpPr>
        <p:spPr>
          <a:xfrm>
            <a:off x="1123929" y="886409"/>
            <a:ext cx="9907043" cy="2407572"/>
          </a:xfrm>
          <a:custGeom>
            <a:avLst/>
            <a:gdLst>
              <a:gd name="connsiteX0" fmla="*/ 0 w 9907043"/>
              <a:gd name="connsiteY0" fmla="*/ 0 h 2407572"/>
              <a:gd name="connsiteX1" fmla="*/ 582767 w 9907043"/>
              <a:gd name="connsiteY1" fmla="*/ 0 h 2407572"/>
              <a:gd name="connsiteX2" fmla="*/ 1165534 w 9907043"/>
              <a:gd name="connsiteY2" fmla="*/ 0 h 2407572"/>
              <a:gd name="connsiteX3" fmla="*/ 1451090 w 9907043"/>
              <a:gd name="connsiteY3" fmla="*/ 0 h 2407572"/>
              <a:gd name="connsiteX4" fmla="*/ 2132928 w 9907043"/>
              <a:gd name="connsiteY4" fmla="*/ 0 h 2407572"/>
              <a:gd name="connsiteX5" fmla="*/ 2418484 w 9907043"/>
              <a:gd name="connsiteY5" fmla="*/ 0 h 2407572"/>
              <a:gd name="connsiteX6" fmla="*/ 3001251 w 9907043"/>
              <a:gd name="connsiteY6" fmla="*/ 0 h 2407572"/>
              <a:gd name="connsiteX7" fmla="*/ 3584018 w 9907043"/>
              <a:gd name="connsiteY7" fmla="*/ 0 h 2407572"/>
              <a:gd name="connsiteX8" fmla="*/ 4067715 w 9907043"/>
              <a:gd name="connsiteY8" fmla="*/ 0 h 2407572"/>
              <a:gd name="connsiteX9" fmla="*/ 4848623 w 9907043"/>
              <a:gd name="connsiteY9" fmla="*/ 0 h 2407572"/>
              <a:gd name="connsiteX10" fmla="*/ 5332320 w 9907043"/>
              <a:gd name="connsiteY10" fmla="*/ 0 h 2407572"/>
              <a:gd name="connsiteX11" fmla="*/ 5617876 w 9907043"/>
              <a:gd name="connsiteY11" fmla="*/ 0 h 2407572"/>
              <a:gd name="connsiteX12" fmla="*/ 6299714 w 9907043"/>
              <a:gd name="connsiteY12" fmla="*/ 0 h 2407572"/>
              <a:gd name="connsiteX13" fmla="*/ 6585270 w 9907043"/>
              <a:gd name="connsiteY13" fmla="*/ 0 h 2407572"/>
              <a:gd name="connsiteX14" fmla="*/ 6870826 w 9907043"/>
              <a:gd name="connsiteY14" fmla="*/ 0 h 2407572"/>
              <a:gd name="connsiteX15" fmla="*/ 7255452 w 9907043"/>
              <a:gd name="connsiteY15" fmla="*/ 0 h 2407572"/>
              <a:gd name="connsiteX16" fmla="*/ 7541008 w 9907043"/>
              <a:gd name="connsiteY16" fmla="*/ 0 h 2407572"/>
              <a:gd name="connsiteX17" fmla="*/ 7826564 w 9907043"/>
              <a:gd name="connsiteY17" fmla="*/ 0 h 2407572"/>
              <a:gd name="connsiteX18" fmla="*/ 8112120 w 9907043"/>
              <a:gd name="connsiteY18" fmla="*/ 0 h 2407572"/>
              <a:gd name="connsiteX19" fmla="*/ 8793958 w 9907043"/>
              <a:gd name="connsiteY19" fmla="*/ 0 h 2407572"/>
              <a:gd name="connsiteX20" fmla="*/ 9079514 w 9907043"/>
              <a:gd name="connsiteY20" fmla="*/ 0 h 2407572"/>
              <a:gd name="connsiteX21" fmla="*/ 9907043 w 9907043"/>
              <a:gd name="connsiteY21" fmla="*/ 0 h 2407572"/>
              <a:gd name="connsiteX22" fmla="*/ 9907043 w 9907043"/>
              <a:gd name="connsiteY22" fmla="*/ 505812 h 2407572"/>
              <a:gd name="connsiteX23" fmla="*/ 9907043 w 9907043"/>
              <a:gd name="connsiteY23" fmla="*/ 995981 h 2407572"/>
              <a:gd name="connsiteX24" fmla="*/ 9907043 w 9907043"/>
              <a:gd name="connsiteY24" fmla="*/ 1564368 h 2407572"/>
              <a:gd name="connsiteX25" fmla="*/ 9418523 w 9907043"/>
              <a:gd name="connsiteY25" fmla="*/ 1564368 h 2407572"/>
              <a:gd name="connsiteX26" fmla="*/ 8930002 w 9907043"/>
              <a:gd name="connsiteY26" fmla="*/ 1564368 h 2407572"/>
              <a:gd name="connsiteX27" fmla="*/ 8255379 w 9907043"/>
              <a:gd name="connsiteY27" fmla="*/ 1564368 h 2407572"/>
              <a:gd name="connsiteX28" fmla="*/ 7766859 w 9907043"/>
              <a:gd name="connsiteY28" fmla="*/ 1564368 h 2407572"/>
              <a:gd name="connsiteX29" fmla="*/ 7324864 w 9907043"/>
              <a:gd name="connsiteY29" fmla="*/ 1564368 h 2407572"/>
              <a:gd name="connsiteX30" fmla="*/ 6789818 w 9907043"/>
              <a:gd name="connsiteY30" fmla="*/ 1564368 h 2407572"/>
              <a:gd name="connsiteX31" fmla="*/ 6161720 w 9907043"/>
              <a:gd name="connsiteY31" fmla="*/ 1564368 h 2407572"/>
              <a:gd name="connsiteX32" fmla="*/ 5254468 w 9907043"/>
              <a:gd name="connsiteY32" fmla="*/ 1564368 h 2407572"/>
              <a:gd name="connsiteX33" fmla="*/ 5254468 w 9907043"/>
              <a:gd name="connsiteY33" fmla="*/ 1805679 h 2407572"/>
              <a:gd name="connsiteX34" fmla="*/ 5555415 w 9907043"/>
              <a:gd name="connsiteY34" fmla="*/ 1805679 h 2407572"/>
              <a:gd name="connsiteX35" fmla="*/ 5242431 w 9907043"/>
              <a:gd name="connsiteY35" fmla="*/ 2118663 h 2407572"/>
              <a:gd name="connsiteX36" fmla="*/ 4953522 w 9907043"/>
              <a:gd name="connsiteY36" fmla="*/ 2407572 h 2407572"/>
              <a:gd name="connsiteX37" fmla="*/ 4646557 w 9907043"/>
              <a:gd name="connsiteY37" fmla="*/ 2100607 h 2407572"/>
              <a:gd name="connsiteX38" fmla="*/ 4351629 w 9907043"/>
              <a:gd name="connsiteY38" fmla="*/ 1805679 h 2407572"/>
              <a:gd name="connsiteX39" fmla="*/ 4652575 w 9907043"/>
              <a:gd name="connsiteY39" fmla="*/ 1805679 h 2407572"/>
              <a:gd name="connsiteX40" fmla="*/ 4652575 w 9907043"/>
              <a:gd name="connsiteY40" fmla="*/ 1564368 h 2407572"/>
              <a:gd name="connsiteX41" fmla="*/ 4024477 w 9907043"/>
              <a:gd name="connsiteY41" fmla="*/ 1564368 h 2407572"/>
              <a:gd name="connsiteX42" fmla="*/ 3582483 w 9907043"/>
              <a:gd name="connsiteY42" fmla="*/ 1564368 h 2407572"/>
              <a:gd name="connsiteX43" fmla="*/ 2907859 w 9907043"/>
              <a:gd name="connsiteY43" fmla="*/ 1564368 h 2407572"/>
              <a:gd name="connsiteX44" fmla="*/ 2233236 w 9907043"/>
              <a:gd name="connsiteY44" fmla="*/ 1564368 h 2407572"/>
              <a:gd name="connsiteX45" fmla="*/ 1744716 w 9907043"/>
              <a:gd name="connsiteY45" fmla="*/ 1564368 h 2407572"/>
              <a:gd name="connsiteX46" fmla="*/ 1070092 w 9907043"/>
              <a:gd name="connsiteY46" fmla="*/ 1564368 h 2407572"/>
              <a:gd name="connsiteX47" fmla="*/ 0 w 9907043"/>
              <a:gd name="connsiteY47" fmla="*/ 1564368 h 2407572"/>
              <a:gd name="connsiteX48" fmla="*/ 0 w 9907043"/>
              <a:gd name="connsiteY48" fmla="*/ 1074199 h 2407572"/>
              <a:gd name="connsiteX49" fmla="*/ 0 w 9907043"/>
              <a:gd name="connsiteY49" fmla="*/ 599674 h 2407572"/>
              <a:gd name="connsiteX50" fmla="*/ 0 w 9907043"/>
              <a:gd name="connsiteY50" fmla="*/ 0 h 240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9907043" h="2407572" fill="none" extrusionOk="0">
                <a:moveTo>
                  <a:pt x="0" y="0"/>
                </a:moveTo>
                <a:cubicBezTo>
                  <a:pt x="181463" y="-66075"/>
                  <a:pt x="419372" y="65190"/>
                  <a:pt x="582767" y="0"/>
                </a:cubicBezTo>
                <a:cubicBezTo>
                  <a:pt x="746162" y="-65190"/>
                  <a:pt x="924139" y="49065"/>
                  <a:pt x="1165534" y="0"/>
                </a:cubicBezTo>
                <a:cubicBezTo>
                  <a:pt x="1406929" y="-49065"/>
                  <a:pt x="1333853" y="16524"/>
                  <a:pt x="1451090" y="0"/>
                </a:cubicBezTo>
                <a:cubicBezTo>
                  <a:pt x="1568327" y="-16524"/>
                  <a:pt x="1860924" y="11834"/>
                  <a:pt x="2132928" y="0"/>
                </a:cubicBezTo>
                <a:cubicBezTo>
                  <a:pt x="2404932" y="-11834"/>
                  <a:pt x="2332193" y="25124"/>
                  <a:pt x="2418484" y="0"/>
                </a:cubicBezTo>
                <a:cubicBezTo>
                  <a:pt x="2504775" y="-25124"/>
                  <a:pt x="2745530" y="16508"/>
                  <a:pt x="3001251" y="0"/>
                </a:cubicBezTo>
                <a:cubicBezTo>
                  <a:pt x="3256972" y="-16508"/>
                  <a:pt x="3416103" y="66358"/>
                  <a:pt x="3584018" y="0"/>
                </a:cubicBezTo>
                <a:cubicBezTo>
                  <a:pt x="3751933" y="-66358"/>
                  <a:pt x="3932237" y="2677"/>
                  <a:pt x="4067715" y="0"/>
                </a:cubicBezTo>
                <a:cubicBezTo>
                  <a:pt x="4203193" y="-2677"/>
                  <a:pt x="4547112" y="1489"/>
                  <a:pt x="4848623" y="0"/>
                </a:cubicBezTo>
                <a:cubicBezTo>
                  <a:pt x="5150134" y="-1489"/>
                  <a:pt x="5217416" y="50235"/>
                  <a:pt x="5332320" y="0"/>
                </a:cubicBezTo>
                <a:cubicBezTo>
                  <a:pt x="5447224" y="-50235"/>
                  <a:pt x="5485427" y="9504"/>
                  <a:pt x="5617876" y="0"/>
                </a:cubicBezTo>
                <a:cubicBezTo>
                  <a:pt x="5750325" y="-9504"/>
                  <a:pt x="6011631" y="38345"/>
                  <a:pt x="6299714" y="0"/>
                </a:cubicBezTo>
                <a:cubicBezTo>
                  <a:pt x="6587797" y="-38345"/>
                  <a:pt x="6466119" y="9299"/>
                  <a:pt x="6585270" y="0"/>
                </a:cubicBezTo>
                <a:cubicBezTo>
                  <a:pt x="6704421" y="-9299"/>
                  <a:pt x="6777226" y="27218"/>
                  <a:pt x="6870826" y="0"/>
                </a:cubicBezTo>
                <a:cubicBezTo>
                  <a:pt x="6964426" y="-27218"/>
                  <a:pt x="7162805" y="32827"/>
                  <a:pt x="7255452" y="0"/>
                </a:cubicBezTo>
                <a:cubicBezTo>
                  <a:pt x="7348099" y="-32827"/>
                  <a:pt x="7452580" y="33620"/>
                  <a:pt x="7541008" y="0"/>
                </a:cubicBezTo>
                <a:cubicBezTo>
                  <a:pt x="7629436" y="-33620"/>
                  <a:pt x="7731940" y="17107"/>
                  <a:pt x="7826564" y="0"/>
                </a:cubicBezTo>
                <a:cubicBezTo>
                  <a:pt x="7921188" y="-17107"/>
                  <a:pt x="8005426" y="27841"/>
                  <a:pt x="8112120" y="0"/>
                </a:cubicBezTo>
                <a:cubicBezTo>
                  <a:pt x="8218814" y="-27841"/>
                  <a:pt x="8515281" y="65349"/>
                  <a:pt x="8793958" y="0"/>
                </a:cubicBezTo>
                <a:cubicBezTo>
                  <a:pt x="9072635" y="-65349"/>
                  <a:pt x="9004567" y="23518"/>
                  <a:pt x="9079514" y="0"/>
                </a:cubicBezTo>
                <a:cubicBezTo>
                  <a:pt x="9154461" y="-23518"/>
                  <a:pt x="9559564" y="79800"/>
                  <a:pt x="9907043" y="0"/>
                </a:cubicBezTo>
                <a:cubicBezTo>
                  <a:pt x="9959618" y="180289"/>
                  <a:pt x="9849488" y="270312"/>
                  <a:pt x="9907043" y="505812"/>
                </a:cubicBezTo>
                <a:cubicBezTo>
                  <a:pt x="9964598" y="741312"/>
                  <a:pt x="9884883" y="848545"/>
                  <a:pt x="9907043" y="995981"/>
                </a:cubicBezTo>
                <a:cubicBezTo>
                  <a:pt x="9929203" y="1143417"/>
                  <a:pt x="9839460" y="1404968"/>
                  <a:pt x="9907043" y="1564368"/>
                </a:cubicBezTo>
                <a:cubicBezTo>
                  <a:pt x="9749505" y="1588731"/>
                  <a:pt x="9641175" y="1509477"/>
                  <a:pt x="9418523" y="1564368"/>
                </a:cubicBezTo>
                <a:cubicBezTo>
                  <a:pt x="9195871" y="1619259"/>
                  <a:pt x="9134380" y="1554656"/>
                  <a:pt x="8930002" y="1564368"/>
                </a:cubicBezTo>
                <a:cubicBezTo>
                  <a:pt x="8725624" y="1574080"/>
                  <a:pt x="8553243" y="1560534"/>
                  <a:pt x="8255379" y="1564368"/>
                </a:cubicBezTo>
                <a:cubicBezTo>
                  <a:pt x="7957515" y="1568202"/>
                  <a:pt x="7926767" y="1561104"/>
                  <a:pt x="7766859" y="1564368"/>
                </a:cubicBezTo>
                <a:cubicBezTo>
                  <a:pt x="7606951" y="1567632"/>
                  <a:pt x="7524125" y="1538368"/>
                  <a:pt x="7324864" y="1564368"/>
                </a:cubicBezTo>
                <a:cubicBezTo>
                  <a:pt x="7125604" y="1590368"/>
                  <a:pt x="7021605" y="1547767"/>
                  <a:pt x="6789818" y="1564368"/>
                </a:cubicBezTo>
                <a:cubicBezTo>
                  <a:pt x="6558031" y="1580969"/>
                  <a:pt x="6387529" y="1551785"/>
                  <a:pt x="6161720" y="1564368"/>
                </a:cubicBezTo>
                <a:cubicBezTo>
                  <a:pt x="5935911" y="1576951"/>
                  <a:pt x="5697533" y="1474822"/>
                  <a:pt x="5254468" y="1564368"/>
                </a:cubicBezTo>
                <a:cubicBezTo>
                  <a:pt x="5255063" y="1632321"/>
                  <a:pt x="5243038" y="1708320"/>
                  <a:pt x="5254468" y="1805679"/>
                </a:cubicBezTo>
                <a:cubicBezTo>
                  <a:pt x="5369544" y="1803154"/>
                  <a:pt x="5487755" y="1830810"/>
                  <a:pt x="5555415" y="1805679"/>
                </a:cubicBezTo>
                <a:cubicBezTo>
                  <a:pt x="5488433" y="1887486"/>
                  <a:pt x="5367523" y="1944846"/>
                  <a:pt x="5242431" y="2118663"/>
                </a:cubicBezTo>
                <a:cubicBezTo>
                  <a:pt x="5117339" y="2292480"/>
                  <a:pt x="5016521" y="2339360"/>
                  <a:pt x="4953522" y="2407572"/>
                </a:cubicBezTo>
                <a:cubicBezTo>
                  <a:pt x="4844546" y="2322194"/>
                  <a:pt x="4732242" y="2180173"/>
                  <a:pt x="4646557" y="2100607"/>
                </a:cubicBezTo>
                <a:cubicBezTo>
                  <a:pt x="4560872" y="2021041"/>
                  <a:pt x="4449181" y="1862310"/>
                  <a:pt x="4351629" y="1805679"/>
                </a:cubicBezTo>
                <a:cubicBezTo>
                  <a:pt x="4436869" y="1797013"/>
                  <a:pt x="4525844" y="1808189"/>
                  <a:pt x="4652575" y="1805679"/>
                </a:cubicBezTo>
                <a:cubicBezTo>
                  <a:pt x="4627145" y="1735959"/>
                  <a:pt x="4674204" y="1615991"/>
                  <a:pt x="4652575" y="1564368"/>
                </a:cubicBezTo>
                <a:cubicBezTo>
                  <a:pt x="4427166" y="1609130"/>
                  <a:pt x="4257234" y="1502956"/>
                  <a:pt x="4024477" y="1564368"/>
                </a:cubicBezTo>
                <a:cubicBezTo>
                  <a:pt x="3791720" y="1625780"/>
                  <a:pt x="3746372" y="1561146"/>
                  <a:pt x="3582483" y="1564368"/>
                </a:cubicBezTo>
                <a:cubicBezTo>
                  <a:pt x="3418594" y="1567590"/>
                  <a:pt x="3171142" y="1553239"/>
                  <a:pt x="2907859" y="1564368"/>
                </a:cubicBezTo>
                <a:cubicBezTo>
                  <a:pt x="2644576" y="1575497"/>
                  <a:pt x="2384480" y="1543137"/>
                  <a:pt x="2233236" y="1564368"/>
                </a:cubicBezTo>
                <a:cubicBezTo>
                  <a:pt x="2081992" y="1585599"/>
                  <a:pt x="1938488" y="1520211"/>
                  <a:pt x="1744716" y="1564368"/>
                </a:cubicBezTo>
                <a:cubicBezTo>
                  <a:pt x="1550944" y="1608525"/>
                  <a:pt x="1404676" y="1485863"/>
                  <a:pt x="1070092" y="1564368"/>
                </a:cubicBezTo>
                <a:cubicBezTo>
                  <a:pt x="735508" y="1642873"/>
                  <a:pt x="528517" y="1519601"/>
                  <a:pt x="0" y="1564368"/>
                </a:cubicBezTo>
                <a:cubicBezTo>
                  <a:pt x="-40706" y="1328510"/>
                  <a:pt x="51695" y="1227892"/>
                  <a:pt x="0" y="1074199"/>
                </a:cubicBezTo>
                <a:cubicBezTo>
                  <a:pt x="-51695" y="920506"/>
                  <a:pt x="26060" y="829966"/>
                  <a:pt x="0" y="599674"/>
                </a:cubicBezTo>
                <a:cubicBezTo>
                  <a:pt x="-26060" y="369382"/>
                  <a:pt x="54092" y="198008"/>
                  <a:pt x="0" y="0"/>
                </a:cubicBezTo>
                <a:close/>
              </a:path>
              <a:path w="9907043" h="2407572" stroke="0" extrusionOk="0">
                <a:moveTo>
                  <a:pt x="0" y="0"/>
                </a:moveTo>
                <a:cubicBezTo>
                  <a:pt x="77807" y="-1246"/>
                  <a:pt x="222185" y="23492"/>
                  <a:pt x="285556" y="0"/>
                </a:cubicBezTo>
                <a:cubicBezTo>
                  <a:pt x="348927" y="-23492"/>
                  <a:pt x="879347" y="46891"/>
                  <a:pt x="1066464" y="0"/>
                </a:cubicBezTo>
                <a:cubicBezTo>
                  <a:pt x="1253581" y="-46891"/>
                  <a:pt x="1688689" y="78818"/>
                  <a:pt x="1847372" y="0"/>
                </a:cubicBezTo>
                <a:cubicBezTo>
                  <a:pt x="2006055" y="-78818"/>
                  <a:pt x="2082050" y="38366"/>
                  <a:pt x="2231999" y="0"/>
                </a:cubicBezTo>
                <a:cubicBezTo>
                  <a:pt x="2381948" y="-38366"/>
                  <a:pt x="2587832" y="25450"/>
                  <a:pt x="2715695" y="0"/>
                </a:cubicBezTo>
                <a:cubicBezTo>
                  <a:pt x="2843558" y="-25450"/>
                  <a:pt x="3125682" y="67929"/>
                  <a:pt x="3397533" y="0"/>
                </a:cubicBezTo>
                <a:cubicBezTo>
                  <a:pt x="3669384" y="-67929"/>
                  <a:pt x="3798805" y="35802"/>
                  <a:pt x="3980300" y="0"/>
                </a:cubicBezTo>
                <a:cubicBezTo>
                  <a:pt x="4161795" y="-35802"/>
                  <a:pt x="4443175" y="75093"/>
                  <a:pt x="4662138" y="0"/>
                </a:cubicBezTo>
                <a:cubicBezTo>
                  <a:pt x="4881101" y="-75093"/>
                  <a:pt x="5044724" y="48707"/>
                  <a:pt x="5145835" y="0"/>
                </a:cubicBezTo>
                <a:cubicBezTo>
                  <a:pt x="5246946" y="-48707"/>
                  <a:pt x="5517336" y="10747"/>
                  <a:pt x="5629531" y="0"/>
                </a:cubicBezTo>
                <a:cubicBezTo>
                  <a:pt x="5741726" y="-10747"/>
                  <a:pt x="5811578" y="16746"/>
                  <a:pt x="5915087" y="0"/>
                </a:cubicBezTo>
                <a:cubicBezTo>
                  <a:pt x="6018596" y="-16746"/>
                  <a:pt x="6105673" y="21064"/>
                  <a:pt x="6200643" y="0"/>
                </a:cubicBezTo>
                <a:cubicBezTo>
                  <a:pt x="6295613" y="-21064"/>
                  <a:pt x="6670349" y="12234"/>
                  <a:pt x="6981551" y="0"/>
                </a:cubicBezTo>
                <a:cubicBezTo>
                  <a:pt x="7292753" y="-12234"/>
                  <a:pt x="7269534" y="10250"/>
                  <a:pt x="7366178" y="0"/>
                </a:cubicBezTo>
                <a:cubicBezTo>
                  <a:pt x="7462822" y="-10250"/>
                  <a:pt x="7698777" y="43161"/>
                  <a:pt x="7948945" y="0"/>
                </a:cubicBezTo>
                <a:cubicBezTo>
                  <a:pt x="8199113" y="-43161"/>
                  <a:pt x="8109860" y="13077"/>
                  <a:pt x="8234501" y="0"/>
                </a:cubicBezTo>
                <a:cubicBezTo>
                  <a:pt x="8359142" y="-13077"/>
                  <a:pt x="8494660" y="17375"/>
                  <a:pt x="8718198" y="0"/>
                </a:cubicBezTo>
                <a:cubicBezTo>
                  <a:pt x="8941736" y="-17375"/>
                  <a:pt x="9154425" y="28777"/>
                  <a:pt x="9300965" y="0"/>
                </a:cubicBezTo>
                <a:cubicBezTo>
                  <a:pt x="9447505" y="-28777"/>
                  <a:pt x="9660164" y="54173"/>
                  <a:pt x="9907043" y="0"/>
                </a:cubicBezTo>
                <a:cubicBezTo>
                  <a:pt x="9933500" y="186594"/>
                  <a:pt x="9855773" y="380908"/>
                  <a:pt x="9907043" y="552743"/>
                </a:cubicBezTo>
                <a:cubicBezTo>
                  <a:pt x="9958313" y="724578"/>
                  <a:pt x="9842453" y="970747"/>
                  <a:pt x="9907043" y="1105487"/>
                </a:cubicBezTo>
                <a:cubicBezTo>
                  <a:pt x="9971633" y="1240227"/>
                  <a:pt x="9885361" y="1405143"/>
                  <a:pt x="9907043" y="1564368"/>
                </a:cubicBezTo>
                <a:cubicBezTo>
                  <a:pt x="9772452" y="1573342"/>
                  <a:pt x="9658189" y="1520154"/>
                  <a:pt x="9465048" y="1564368"/>
                </a:cubicBezTo>
                <a:cubicBezTo>
                  <a:pt x="9271907" y="1608582"/>
                  <a:pt x="9111061" y="1563687"/>
                  <a:pt x="8976528" y="1564368"/>
                </a:cubicBezTo>
                <a:cubicBezTo>
                  <a:pt x="8841995" y="1565049"/>
                  <a:pt x="8715495" y="1557286"/>
                  <a:pt x="8488008" y="1564368"/>
                </a:cubicBezTo>
                <a:cubicBezTo>
                  <a:pt x="8260521" y="1571450"/>
                  <a:pt x="8146022" y="1535597"/>
                  <a:pt x="7813384" y="1564368"/>
                </a:cubicBezTo>
                <a:cubicBezTo>
                  <a:pt x="7480746" y="1593139"/>
                  <a:pt x="7421069" y="1549695"/>
                  <a:pt x="7231812" y="1564368"/>
                </a:cubicBezTo>
                <a:cubicBezTo>
                  <a:pt x="7042555" y="1579041"/>
                  <a:pt x="6907375" y="1495855"/>
                  <a:pt x="6650241" y="1564368"/>
                </a:cubicBezTo>
                <a:cubicBezTo>
                  <a:pt x="6393107" y="1632881"/>
                  <a:pt x="6370912" y="1530978"/>
                  <a:pt x="6115194" y="1564368"/>
                </a:cubicBezTo>
                <a:cubicBezTo>
                  <a:pt x="5859476" y="1597758"/>
                  <a:pt x="5439257" y="1520089"/>
                  <a:pt x="5254468" y="1564368"/>
                </a:cubicBezTo>
                <a:cubicBezTo>
                  <a:pt x="5258851" y="1623505"/>
                  <a:pt x="5245118" y="1720855"/>
                  <a:pt x="5254468" y="1805679"/>
                </a:cubicBezTo>
                <a:cubicBezTo>
                  <a:pt x="5378211" y="1804734"/>
                  <a:pt x="5440195" y="1823553"/>
                  <a:pt x="5555415" y="1805679"/>
                </a:cubicBezTo>
                <a:cubicBezTo>
                  <a:pt x="5426215" y="1942970"/>
                  <a:pt x="5376243" y="1948322"/>
                  <a:pt x="5248450" y="2112644"/>
                </a:cubicBezTo>
                <a:cubicBezTo>
                  <a:pt x="5120657" y="2276966"/>
                  <a:pt x="5001158" y="2297570"/>
                  <a:pt x="4953522" y="2407572"/>
                </a:cubicBezTo>
                <a:cubicBezTo>
                  <a:pt x="4815105" y="2269792"/>
                  <a:pt x="4731727" y="2172995"/>
                  <a:pt x="4646557" y="2100607"/>
                </a:cubicBezTo>
                <a:cubicBezTo>
                  <a:pt x="4561387" y="2028219"/>
                  <a:pt x="4469195" y="1901689"/>
                  <a:pt x="4351629" y="1805679"/>
                </a:cubicBezTo>
                <a:cubicBezTo>
                  <a:pt x="4470761" y="1778801"/>
                  <a:pt x="4502629" y="1816512"/>
                  <a:pt x="4652575" y="1805679"/>
                </a:cubicBezTo>
                <a:cubicBezTo>
                  <a:pt x="4632812" y="1711919"/>
                  <a:pt x="4665917" y="1642603"/>
                  <a:pt x="4652575" y="1564368"/>
                </a:cubicBezTo>
                <a:cubicBezTo>
                  <a:pt x="4543574" y="1571240"/>
                  <a:pt x="4291810" y="1558163"/>
                  <a:pt x="4164055" y="1564368"/>
                </a:cubicBezTo>
                <a:cubicBezTo>
                  <a:pt x="4036300" y="1570573"/>
                  <a:pt x="3685362" y="1540874"/>
                  <a:pt x="3535957" y="1564368"/>
                </a:cubicBezTo>
                <a:cubicBezTo>
                  <a:pt x="3386552" y="1587862"/>
                  <a:pt x="3277374" y="1538965"/>
                  <a:pt x="3093962" y="1564368"/>
                </a:cubicBezTo>
                <a:cubicBezTo>
                  <a:pt x="2910550" y="1589771"/>
                  <a:pt x="2828909" y="1551360"/>
                  <a:pt x="2651968" y="1564368"/>
                </a:cubicBezTo>
                <a:cubicBezTo>
                  <a:pt x="2475027" y="1577376"/>
                  <a:pt x="2359590" y="1529095"/>
                  <a:pt x="2209973" y="1564368"/>
                </a:cubicBezTo>
                <a:cubicBezTo>
                  <a:pt x="2060356" y="1599641"/>
                  <a:pt x="1908324" y="1506928"/>
                  <a:pt x="1628401" y="1564368"/>
                </a:cubicBezTo>
                <a:cubicBezTo>
                  <a:pt x="1348478" y="1621808"/>
                  <a:pt x="1248856" y="1500618"/>
                  <a:pt x="1093355" y="1564368"/>
                </a:cubicBezTo>
                <a:cubicBezTo>
                  <a:pt x="937854" y="1628118"/>
                  <a:pt x="678655" y="1501431"/>
                  <a:pt x="511783" y="1564368"/>
                </a:cubicBezTo>
                <a:cubicBezTo>
                  <a:pt x="344911" y="1627305"/>
                  <a:pt x="127699" y="1546978"/>
                  <a:pt x="0" y="1564368"/>
                </a:cubicBezTo>
                <a:cubicBezTo>
                  <a:pt x="-20618" y="1324123"/>
                  <a:pt x="11488" y="1212528"/>
                  <a:pt x="0" y="1074199"/>
                </a:cubicBezTo>
                <a:cubicBezTo>
                  <a:pt x="-11488" y="935870"/>
                  <a:pt x="37409" y="713736"/>
                  <a:pt x="0" y="552743"/>
                </a:cubicBezTo>
                <a:cubicBezTo>
                  <a:pt x="-37409" y="391750"/>
                  <a:pt x="57218" y="178133"/>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823888963">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After the officer has written the statement the witness reads through it and signs it if he/she agrees with what has been written</a:t>
            </a:r>
          </a:p>
        </p:txBody>
      </p:sp>
      <p:sp>
        <p:nvSpPr>
          <p:cNvPr id="6" name="Horizontal Scroll 5"/>
          <p:cNvSpPr/>
          <p:nvPr/>
        </p:nvSpPr>
        <p:spPr>
          <a:xfrm>
            <a:off x="2430315" y="3293981"/>
            <a:ext cx="7024581" cy="2407572"/>
          </a:xfrm>
          <a:custGeom>
            <a:avLst/>
            <a:gdLst>
              <a:gd name="connsiteX0" fmla="*/ 7024581 w 7024581"/>
              <a:gd name="connsiteY0" fmla="*/ 150473 h 2407572"/>
              <a:gd name="connsiteX1" fmla="*/ 6874108 w 7024581"/>
              <a:gd name="connsiteY1" fmla="*/ 300946 h 2407572"/>
              <a:gd name="connsiteX2" fmla="*/ 6874108 w 7024581"/>
              <a:gd name="connsiteY2" fmla="*/ 150473 h 2407572"/>
              <a:gd name="connsiteX3" fmla="*/ 6798871 w 7024581"/>
              <a:gd name="connsiteY3" fmla="*/ 225710 h 2407572"/>
              <a:gd name="connsiteX4" fmla="*/ 6723634 w 7024581"/>
              <a:gd name="connsiteY4" fmla="*/ 150473 h 2407572"/>
              <a:gd name="connsiteX5" fmla="*/ 6723635 w 7024581"/>
              <a:gd name="connsiteY5" fmla="*/ 300947 h 2407572"/>
              <a:gd name="connsiteX6" fmla="*/ 6060343 w 7024581"/>
              <a:gd name="connsiteY6" fmla="*/ 300947 h 2407572"/>
              <a:gd name="connsiteX7" fmla="*/ 5528515 w 7024581"/>
              <a:gd name="connsiteY7" fmla="*/ 300947 h 2407572"/>
              <a:gd name="connsiteX8" fmla="*/ 5062418 w 7024581"/>
              <a:gd name="connsiteY8" fmla="*/ 300947 h 2407572"/>
              <a:gd name="connsiteX9" fmla="*/ 4399126 w 7024581"/>
              <a:gd name="connsiteY9" fmla="*/ 300947 h 2407572"/>
              <a:gd name="connsiteX10" fmla="*/ 3801566 w 7024581"/>
              <a:gd name="connsiteY10" fmla="*/ 300947 h 2407572"/>
              <a:gd name="connsiteX11" fmla="*/ 3401200 w 7024581"/>
              <a:gd name="connsiteY11" fmla="*/ 300947 h 2407572"/>
              <a:gd name="connsiteX12" fmla="*/ 2803640 w 7024581"/>
              <a:gd name="connsiteY12" fmla="*/ 300947 h 2407572"/>
              <a:gd name="connsiteX13" fmla="*/ 2271812 w 7024581"/>
              <a:gd name="connsiteY13" fmla="*/ 300947 h 2407572"/>
              <a:gd name="connsiteX14" fmla="*/ 1805715 w 7024581"/>
              <a:gd name="connsiteY14" fmla="*/ 300947 h 2407572"/>
              <a:gd name="connsiteX15" fmla="*/ 1339618 w 7024581"/>
              <a:gd name="connsiteY15" fmla="*/ 300947 h 2407572"/>
              <a:gd name="connsiteX16" fmla="*/ 807789 w 7024581"/>
              <a:gd name="connsiteY16" fmla="*/ 300947 h 2407572"/>
              <a:gd name="connsiteX17" fmla="*/ 150473 w 7024581"/>
              <a:gd name="connsiteY17" fmla="*/ 300947 h 2407572"/>
              <a:gd name="connsiteX18" fmla="*/ 0 w 7024581"/>
              <a:gd name="connsiteY18" fmla="*/ 451420 h 2407572"/>
              <a:gd name="connsiteX19" fmla="*/ 0 w 7024581"/>
              <a:gd name="connsiteY19" fmla="*/ 902840 h 2407572"/>
              <a:gd name="connsiteX20" fmla="*/ 0 w 7024581"/>
              <a:gd name="connsiteY20" fmla="*/ 1318146 h 2407572"/>
              <a:gd name="connsiteX21" fmla="*/ 0 w 7024581"/>
              <a:gd name="connsiteY21" fmla="*/ 1769566 h 2407572"/>
              <a:gd name="connsiteX22" fmla="*/ 0 w 7024581"/>
              <a:gd name="connsiteY22" fmla="*/ 2257099 h 2407572"/>
              <a:gd name="connsiteX23" fmla="*/ 150473 w 7024581"/>
              <a:gd name="connsiteY23" fmla="*/ 2407572 h 2407572"/>
              <a:gd name="connsiteX24" fmla="*/ 300946 w 7024581"/>
              <a:gd name="connsiteY24" fmla="*/ 2257099 h 2407572"/>
              <a:gd name="connsiteX25" fmla="*/ 300947 w 7024581"/>
              <a:gd name="connsiteY25" fmla="*/ 2106626 h 2407572"/>
              <a:gd name="connsiteX26" fmla="*/ 898507 w 7024581"/>
              <a:gd name="connsiteY26" fmla="*/ 2106626 h 2407572"/>
              <a:gd name="connsiteX27" fmla="*/ 1561799 w 7024581"/>
              <a:gd name="connsiteY27" fmla="*/ 2106626 h 2407572"/>
              <a:gd name="connsiteX28" fmla="*/ 1962164 w 7024581"/>
              <a:gd name="connsiteY28" fmla="*/ 2106626 h 2407572"/>
              <a:gd name="connsiteX29" fmla="*/ 2625456 w 7024581"/>
              <a:gd name="connsiteY29" fmla="*/ 2106626 h 2407572"/>
              <a:gd name="connsiteX30" fmla="*/ 3091553 w 7024581"/>
              <a:gd name="connsiteY30" fmla="*/ 2106626 h 2407572"/>
              <a:gd name="connsiteX31" fmla="*/ 3754844 w 7024581"/>
              <a:gd name="connsiteY31" fmla="*/ 2106626 h 2407572"/>
              <a:gd name="connsiteX32" fmla="*/ 4352404 w 7024581"/>
              <a:gd name="connsiteY32" fmla="*/ 2106626 h 2407572"/>
              <a:gd name="connsiteX33" fmla="*/ 4818501 w 7024581"/>
              <a:gd name="connsiteY33" fmla="*/ 2106626 h 2407572"/>
              <a:gd name="connsiteX34" fmla="*/ 5416061 w 7024581"/>
              <a:gd name="connsiteY34" fmla="*/ 2106626 h 2407572"/>
              <a:gd name="connsiteX35" fmla="*/ 5947890 w 7024581"/>
              <a:gd name="connsiteY35" fmla="*/ 2106626 h 2407572"/>
              <a:gd name="connsiteX36" fmla="*/ 6874108 w 7024581"/>
              <a:gd name="connsiteY36" fmla="*/ 2106626 h 2407572"/>
              <a:gd name="connsiteX37" fmla="*/ 7024581 w 7024581"/>
              <a:gd name="connsiteY37" fmla="*/ 1956153 h 2407572"/>
              <a:gd name="connsiteX38" fmla="*/ 7024581 w 7024581"/>
              <a:gd name="connsiteY38" fmla="*/ 1522790 h 2407572"/>
              <a:gd name="connsiteX39" fmla="*/ 7024581 w 7024581"/>
              <a:gd name="connsiteY39" fmla="*/ 1107483 h 2407572"/>
              <a:gd name="connsiteX40" fmla="*/ 7024581 w 7024581"/>
              <a:gd name="connsiteY40" fmla="*/ 638007 h 2407572"/>
              <a:gd name="connsiteX41" fmla="*/ 7024581 w 7024581"/>
              <a:gd name="connsiteY41" fmla="*/ 150473 h 2407572"/>
              <a:gd name="connsiteX42" fmla="*/ 150473 w 7024581"/>
              <a:gd name="connsiteY42" fmla="*/ 601893 h 2407572"/>
              <a:gd name="connsiteX43" fmla="*/ 300946 w 7024581"/>
              <a:gd name="connsiteY43" fmla="*/ 451420 h 2407572"/>
              <a:gd name="connsiteX44" fmla="*/ 225709 w 7024581"/>
              <a:gd name="connsiteY44" fmla="*/ 376183 h 2407572"/>
              <a:gd name="connsiteX45" fmla="*/ 150472 w 7024581"/>
              <a:gd name="connsiteY45" fmla="*/ 451420 h 2407572"/>
              <a:gd name="connsiteX46" fmla="*/ 150473 w 7024581"/>
              <a:gd name="connsiteY46" fmla="*/ 601893 h 2407572"/>
              <a:gd name="connsiteX0" fmla="*/ 150473 w 7024581"/>
              <a:gd name="connsiteY0" fmla="*/ 601893 h 2407572"/>
              <a:gd name="connsiteX1" fmla="*/ 300946 w 7024581"/>
              <a:gd name="connsiteY1" fmla="*/ 451420 h 2407572"/>
              <a:gd name="connsiteX2" fmla="*/ 225709 w 7024581"/>
              <a:gd name="connsiteY2" fmla="*/ 376183 h 2407572"/>
              <a:gd name="connsiteX3" fmla="*/ 150472 w 7024581"/>
              <a:gd name="connsiteY3" fmla="*/ 451420 h 2407572"/>
              <a:gd name="connsiteX4" fmla="*/ 150473 w 7024581"/>
              <a:gd name="connsiteY4" fmla="*/ 601893 h 2407572"/>
              <a:gd name="connsiteX5" fmla="*/ 6874108 w 7024581"/>
              <a:gd name="connsiteY5" fmla="*/ 300947 h 2407572"/>
              <a:gd name="connsiteX6" fmla="*/ 7024581 w 7024581"/>
              <a:gd name="connsiteY6" fmla="*/ 150474 h 2407572"/>
              <a:gd name="connsiteX7" fmla="*/ 6874108 w 7024581"/>
              <a:gd name="connsiteY7" fmla="*/ 1 h 2407572"/>
              <a:gd name="connsiteX8" fmla="*/ 6723635 w 7024581"/>
              <a:gd name="connsiteY8" fmla="*/ 150474 h 2407572"/>
              <a:gd name="connsiteX9" fmla="*/ 6798872 w 7024581"/>
              <a:gd name="connsiteY9" fmla="*/ 225711 h 2407572"/>
              <a:gd name="connsiteX10" fmla="*/ 6874109 w 7024581"/>
              <a:gd name="connsiteY10" fmla="*/ 150474 h 2407572"/>
              <a:gd name="connsiteX11" fmla="*/ 6874108 w 7024581"/>
              <a:gd name="connsiteY11" fmla="*/ 300947 h 2407572"/>
              <a:gd name="connsiteX0" fmla="*/ 0 w 7024581"/>
              <a:gd name="connsiteY0" fmla="*/ 451420 h 2407572"/>
              <a:gd name="connsiteX1" fmla="*/ 150473 w 7024581"/>
              <a:gd name="connsiteY1" fmla="*/ 300947 h 2407572"/>
              <a:gd name="connsiteX2" fmla="*/ 879496 w 7024581"/>
              <a:gd name="connsiteY2" fmla="*/ 300947 h 2407572"/>
              <a:gd name="connsiteX3" fmla="*/ 1279862 w 7024581"/>
              <a:gd name="connsiteY3" fmla="*/ 300947 h 2407572"/>
              <a:gd name="connsiteX4" fmla="*/ 1745959 w 7024581"/>
              <a:gd name="connsiteY4" fmla="*/ 300947 h 2407572"/>
              <a:gd name="connsiteX5" fmla="*/ 2474982 w 7024581"/>
              <a:gd name="connsiteY5" fmla="*/ 300947 h 2407572"/>
              <a:gd name="connsiteX6" fmla="*/ 3138274 w 7024581"/>
              <a:gd name="connsiteY6" fmla="*/ 300947 h 2407572"/>
              <a:gd name="connsiteX7" fmla="*/ 3538639 w 7024581"/>
              <a:gd name="connsiteY7" fmla="*/ 300947 h 2407572"/>
              <a:gd name="connsiteX8" fmla="*/ 4004736 w 7024581"/>
              <a:gd name="connsiteY8" fmla="*/ 300947 h 2407572"/>
              <a:gd name="connsiteX9" fmla="*/ 4405101 w 7024581"/>
              <a:gd name="connsiteY9" fmla="*/ 300947 h 2407572"/>
              <a:gd name="connsiteX10" fmla="*/ 5134125 w 7024581"/>
              <a:gd name="connsiteY10" fmla="*/ 300947 h 2407572"/>
              <a:gd name="connsiteX11" fmla="*/ 5665953 w 7024581"/>
              <a:gd name="connsiteY11" fmla="*/ 300947 h 2407572"/>
              <a:gd name="connsiteX12" fmla="*/ 6723635 w 7024581"/>
              <a:gd name="connsiteY12" fmla="*/ 300947 h 2407572"/>
              <a:gd name="connsiteX13" fmla="*/ 6723635 w 7024581"/>
              <a:gd name="connsiteY13" fmla="*/ 150473 h 2407572"/>
              <a:gd name="connsiteX14" fmla="*/ 6874108 w 7024581"/>
              <a:gd name="connsiteY14" fmla="*/ 0 h 2407572"/>
              <a:gd name="connsiteX15" fmla="*/ 7024581 w 7024581"/>
              <a:gd name="connsiteY15" fmla="*/ 150473 h 2407572"/>
              <a:gd name="connsiteX16" fmla="*/ 7024581 w 7024581"/>
              <a:gd name="connsiteY16" fmla="*/ 619950 h 2407572"/>
              <a:gd name="connsiteX17" fmla="*/ 7024581 w 7024581"/>
              <a:gd name="connsiteY17" fmla="*/ 1017199 h 2407572"/>
              <a:gd name="connsiteX18" fmla="*/ 7024581 w 7024581"/>
              <a:gd name="connsiteY18" fmla="*/ 1450562 h 2407572"/>
              <a:gd name="connsiteX19" fmla="*/ 7024581 w 7024581"/>
              <a:gd name="connsiteY19" fmla="*/ 1956152 h 2407572"/>
              <a:gd name="connsiteX20" fmla="*/ 6874108 w 7024581"/>
              <a:gd name="connsiteY20" fmla="*/ 2106625 h 2407572"/>
              <a:gd name="connsiteX21" fmla="*/ 6473743 w 7024581"/>
              <a:gd name="connsiteY21" fmla="*/ 2106625 h 2407572"/>
              <a:gd name="connsiteX22" fmla="*/ 5810451 w 7024581"/>
              <a:gd name="connsiteY22" fmla="*/ 2106625 h 2407572"/>
              <a:gd name="connsiteX23" fmla="*/ 5410086 w 7024581"/>
              <a:gd name="connsiteY23" fmla="*/ 2106625 h 2407572"/>
              <a:gd name="connsiteX24" fmla="*/ 4812526 w 7024581"/>
              <a:gd name="connsiteY24" fmla="*/ 2106625 h 2407572"/>
              <a:gd name="connsiteX25" fmla="*/ 4412160 w 7024581"/>
              <a:gd name="connsiteY25" fmla="*/ 2106625 h 2407572"/>
              <a:gd name="connsiteX26" fmla="*/ 3946064 w 7024581"/>
              <a:gd name="connsiteY26" fmla="*/ 2106625 h 2407572"/>
              <a:gd name="connsiteX27" fmla="*/ 3479967 w 7024581"/>
              <a:gd name="connsiteY27" fmla="*/ 2106626 h 2407572"/>
              <a:gd name="connsiteX28" fmla="*/ 2816675 w 7024581"/>
              <a:gd name="connsiteY28" fmla="*/ 2106626 h 2407572"/>
              <a:gd name="connsiteX29" fmla="*/ 2219115 w 7024581"/>
              <a:gd name="connsiteY29" fmla="*/ 2106626 h 2407572"/>
              <a:gd name="connsiteX30" fmla="*/ 1555823 w 7024581"/>
              <a:gd name="connsiteY30" fmla="*/ 2106626 h 2407572"/>
              <a:gd name="connsiteX31" fmla="*/ 892531 w 7024581"/>
              <a:gd name="connsiteY31" fmla="*/ 2106626 h 2407572"/>
              <a:gd name="connsiteX32" fmla="*/ 300947 w 7024581"/>
              <a:gd name="connsiteY32" fmla="*/ 2106626 h 2407572"/>
              <a:gd name="connsiteX33" fmla="*/ 300947 w 7024581"/>
              <a:gd name="connsiteY33" fmla="*/ 2257099 h 2407572"/>
              <a:gd name="connsiteX34" fmla="*/ 150474 w 7024581"/>
              <a:gd name="connsiteY34" fmla="*/ 2407572 h 2407572"/>
              <a:gd name="connsiteX35" fmla="*/ 1 w 7024581"/>
              <a:gd name="connsiteY35" fmla="*/ 2257099 h 2407572"/>
              <a:gd name="connsiteX36" fmla="*/ 0 w 7024581"/>
              <a:gd name="connsiteY36" fmla="*/ 451420 h 2407572"/>
              <a:gd name="connsiteX37" fmla="*/ 6723635 w 7024581"/>
              <a:gd name="connsiteY37" fmla="*/ 300947 h 2407572"/>
              <a:gd name="connsiteX38" fmla="*/ 6874108 w 7024581"/>
              <a:gd name="connsiteY38" fmla="*/ 300947 h 2407572"/>
              <a:gd name="connsiteX39" fmla="*/ 7024581 w 7024581"/>
              <a:gd name="connsiteY39" fmla="*/ 150474 h 2407572"/>
              <a:gd name="connsiteX40" fmla="*/ 6874108 w 7024581"/>
              <a:gd name="connsiteY40" fmla="*/ 300947 h 2407572"/>
              <a:gd name="connsiteX41" fmla="*/ 6874108 w 7024581"/>
              <a:gd name="connsiteY41" fmla="*/ 150473 h 2407572"/>
              <a:gd name="connsiteX42" fmla="*/ 6798871 w 7024581"/>
              <a:gd name="connsiteY42" fmla="*/ 225710 h 2407572"/>
              <a:gd name="connsiteX43" fmla="*/ 6723634 w 7024581"/>
              <a:gd name="connsiteY43" fmla="*/ 150473 h 2407572"/>
              <a:gd name="connsiteX44" fmla="*/ 150473 w 7024581"/>
              <a:gd name="connsiteY44" fmla="*/ 601893 h 2407572"/>
              <a:gd name="connsiteX45" fmla="*/ 150473 w 7024581"/>
              <a:gd name="connsiteY45" fmla="*/ 451420 h 2407572"/>
              <a:gd name="connsiteX46" fmla="*/ 225710 w 7024581"/>
              <a:gd name="connsiteY46" fmla="*/ 376183 h 2407572"/>
              <a:gd name="connsiteX47" fmla="*/ 300947 w 7024581"/>
              <a:gd name="connsiteY47" fmla="*/ 451420 h 2407572"/>
              <a:gd name="connsiteX48" fmla="*/ 150474 w 7024581"/>
              <a:gd name="connsiteY48" fmla="*/ 601893 h 2407572"/>
              <a:gd name="connsiteX49" fmla="*/ 1 w 7024581"/>
              <a:gd name="connsiteY49" fmla="*/ 451420 h 2407572"/>
              <a:gd name="connsiteX50" fmla="*/ 300947 w 7024581"/>
              <a:gd name="connsiteY50" fmla="*/ 451420 h 2407572"/>
              <a:gd name="connsiteX51" fmla="*/ 300947 w 7024581"/>
              <a:gd name="connsiteY51" fmla="*/ 1003155 h 2407572"/>
              <a:gd name="connsiteX52" fmla="*/ 300947 w 7024581"/>
              <a:gd name="connsiteY52" fmla="*/ 1571443 h 2407572"/>
              <a:gd name="connsiteX53" fmla="*/ 300947 w 7024581"/>
              <a:gd name="connsiteY53" fmla="*/ 2106626 h 240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7024581" h="2407572" stroke="0" extrusionOk="0">
                <a:moveTo>
                  <a:pt x="7024581" y="150473"/>
                </a:moveTo>
                <a:cubicBezTo>
                  <a:pt x="6978975" y="200759"/>
                  <a:pt x="6898484" y="255577"/>
                  <a:pt x="6874108" y="300946"/>
                </a:cubicBezTo>
                <a:cubicBezTo>
                  <a:pt x="6859137" y="269359"/>
                  <a:pt x="6888307" y="212824"/>
                  <a:pt x="6874108" y="150473"/>
                </a:cubicBezTo>
                <a:cubicBezTo>
                  <a:pt x="6866866" y="191515"/>
                  <a:pt x="6842169" y="225754"/>
                  <a:pt x="6798871" y="225710"/>
                </a:cubicBezTo>
                <a:cubicBezTo>
                  <a:pt x="6750052" y="222965"/>
                  <a:pt x="6729450" y="194307"/>
                  <a:pt x="6723634" y="150473"/>
                </a:cubicBezTo>
                <a:cubicBezTo>
                  <a:pt x="6727073" y="204269"/>
                  <a:pt x="6721651" y="251226"/>
                  <a:pt x="6723635" y="300947"/>
                </a:cubicBezTo>
                <a:cubicBezTo>
                  <a:pt x="6519006" y="349875"/>
                  <a:pt x="6378662" y="275314"/>
                  <a:pt x="6060343" y="300947"/>
                </a:cubicBezTo>
                <a:cubicBezTo>
                  <a:pt x="5742024" y="326580"/>
                  <a:pt x="5755212" y="297252"/>
                  <a:pt x="5528515" y="300947"/>
                </a:cubicBezTo>
                <a:cubicBezTo>
                  <a:pt x="5301818" y="304642"/>
                  <a:pt x="5179821" y="249206"/>
                  <a:pt x="5062418" y="300947"/>
                </a:cubicBezTo>
                <a:cubicBezTo>
                  <a:pt x="4945015" y="352688"/>
                  <a:pt x="4678234" y="287477"/>
                  <a:pt x="4399126" y="300947"/>
                </a:cubicBezTo>
                <a:cubicBezTo>
                  <a:pt x="4120018" y="314417"/>
                  <a:pt x="4049094" y="271777"/>
                  <a:pt x="3801566" y="300947"/>
                </a:cubicBezTo>
                <a:cubicBezTo>
                  <a:pt x="3554038" y="330117"/>
                  <a:pt x="3586491" y="295678"/>
                  <a:pt x="3401200" y="300947"/>
                </a:cubicBezTo>
                <a:cubicBezTo>
                  <a:pt x="3215909" y="306216"/>
                  <a:pt x="3083876" y="292220"/>
                  <a:pt x="2803640" y="300947"/>
                </a:cubicBezTo>
                <a:cubicBezTo>
                  <a:pt x="2523404" y="309674"/>
                  <a:pt x="2380631" y="251701"/>
                  <a:pt x="2271812" y="300947"/>
                </a:cubicBezTo>
                <a:cubicBezTo>
                  <a:pt x="2162993" y="350193"/>
                  <a:pt x="1899025" y="259882"/>
                  <a:pt x="1805715" y="300947"/>
                </a:cubicBezTo>
                <a:cubicBezTo>
                  <a:pt x="1712405" y="342012"/>
                  <a:pt x="1524154" y="274613"/>
                  <a:pt x="1339618" y="300947"/>
                </a:cubicBezTo>
                <a:cubicBezTo>
                  <a:pt x="1155082" y="327281"/>
                  <a:pt x="925291" y="296050"/>
                  <a:pt x="807789" y="300947"/>
                </a:cubicBezTo>
                <a:cubicBezTo>
                  <a:pt x="690287" y="305844"/>
                  <a:pt x="439249" y="237747"/>
                  <a:pt x="150473" y="300947"/>
                </a:cubicBezTo>
                <a:cubicBezTo>
                  <a:pt x="63768" y="307875"/>
                  <a:pt x="-15189" y="351192"/>
                  <a:pt x="0" y="451420"/>
                </a:cubicBezTo>
                <a:cubicBezTo>
                  <a:pt x="40541" y="656990"/>
                  <a:pt x="-17560" y="785667"/>
                  <a:pt x="0" y="902840"/>
                </a:cubicBezTo>
                <a:cubicBezTo>
                  <a:pt x="17560" y="1020013"/>
                  <a:pt x="-21835" y="1170534"/>
                  <a:pt x="0" y="1318146"/>
                </a:cubicBezTo>
                <a:cubicBezTo>
                  <a:pt x="21835" y="1465758"/>
                  <a:pt x="-27333" y="1658593"/>
                  <a:pt x="0" y="1769566"/>
                </a:cubicBezTo>
                <a:cubicBezTo>
                  <a:pt x="27333" y="1880539"/>
                  <a:pt x="-28233" y="2132694"/>
                  <a:pt x="0" y="2257099"/>
                </a:cubicBezTo>
                <a:cubicBezTo>
                  <a:pt x="14473" y="2326216"/>
                  <a:pt x="76291" y="2418214"/>
                  <a:pt x="150473" y="2407572"/>
                </a:cubicBezTo>
                <a:cubicBezTo>
                  <a:pt x="242389" y="2395950"/>
                  <a:pt x="311098" y="2326264"/>
                  <a:pt x="300946" y="2257099"/>
                </a:cubicBezTo>
                <a:cubicBezTo>
                  <a:pt x="303393" y="2194235"/>
                  <a:pt x="303060" y="2157308"/>
                  <a:pt x="300947" y="2106626"/>
                </a:cubicBezTo>
                <a:cubicBezTo>
                  <a:pt x="453450" y="2084359"/>
                  <a:pt x="663485" y="2170913"/>
                  <a:pt x="898507" y="2106626"/>
                </a:cubicBezTo>
                <a:cubicBezTo>
                  <a:pt x="1133529" y="2042339"/>
                  <a:pt x="1301874" y="2133754"/>
                  <a:pt x="1561799" y="2106626"/>
                </a:cubicBezTo>
                <a:cubicBezTo>
                  <a:pt x="1821724" y="2079498"/>
                  <a:pt x="1836347" y="2141590"/>
                  <a:pt x="1962164" y="2106626"/>
                </a:cubicBezTo>
                <a:cubicBezTo>
                  <a:pt x="2087981" y="2071662"/>
                  <a:pt x="2480865" y="2123528"/>
                  <a:pt x="2625456" y="2106626"/>
                </a:cubicBezTo>
                <a:cubicBezTo>
                  <a:pt x="2770047" y="2089724"/>
                  <a:pt x="2893025" y="2154015"/>
                  <a:pt x="3091553" y="2106626"/>
                </a:cubicBezTo>
                <a:cubicBezTo>
                  <a:pt x="3290081" y="2059237"/>
                  <a:pt x="3565986" y="2171455"/>
                  <a:pt x="3754844" y="2106626"/>
                </a:cubicBezTo>
                <a:cubicBezTo>
                  <a:pt x="3943702" y="2041797"/>
                  <a:pt x="4185156" y="2147460"/>
                  <a:pt x="4352404" y="2106626"/>
                </a:cubicBezTo>
                <a:cubicBezTo>
                  <a:pt x="4519652" y="2065792"/>
                  <a:pt x="4592166" y="2128138"/>
                  <a:pt x="4818501" y="2106626"/>
                </a:cubicBezTo>
                <a:cubicBezTo>
                  <a:pt x="5044836" y="2085114"/>
                  <a:pt x="5257717" y="2172910"/>
                  <a:pt x="5416061" y="2106626"/>
                </a:cubicBezTo>
                <a:cubicBezTo>
                  <a:pt x="5574405" y="2040342"/>
                  <a:pt x="5829243" y="2120580"/>
                  <a:pt x="5947890" y="2106626"/>
                </a:cubicBezTo>
                <a:cubicBezTo>
                  <a:pt x="6066537" y="2092672"/>
                  <a:pt x="6523699" y="2217552"/>
                  <a:pt x="6874108" y="2106626"/>
                </a:cubicBezTo>
                <a:cubicBezTo>
                  <a:pt x="6960206" y="2097444"/>
                  <a:pt x="7019911" y="2035101"/>
                  <a:pt x="7024581" y="1956153"/>
                </a:cubicBezTo>
                <a:cubicBezTo>
                  <a:pt x="7000008" y="1844997"/>
                  <a:pt x="7037379" y="1650456"/>
                  <a:pt x="7024581" y="1522790"/>
                </a:cubicBezTo>
                <a:cubicBezTo>
                  <a:pt x="7011783" y="1395124"/>
                  <a:pt x="7044342" y="1225128"/>
                  <a:pt x="7024581" y="1107483"/>
                </a:cubicBezTo>
                <a:cubicBezTo>
                  <a:pt x="7004820" y="989838"/>
                  <a:pt x="7038906" y="745387"/>
                  <a:pt x="7024581" y="638007"/>
                </a:cubicBezTo>
                <a:cubicBezTo>
                  <a:pt x="7010256" y="530627"/>
                  <a:pt x="7059277" y="315214"/>
                  <a:pt x="7024581" y="150473"/>
                </a:cubicBezTo>
                <a:close/>
                <a:moveTo>
                  <a:pt x="150473" y="601893"/>
                </a:moveTo>
                <a:cubicBezTo>
                  <a:pt x="220691" y="604200"/>
                  <a:pt x="301702" y="527536"/>
                  <a:pt x="300946" y="451420"/>
                </a:cubicBezTo>
                <a:cubicBezTo>
                  <a:pt x="294038" y="409580"/>
                  <a:pt x="274314" y="377795"/>
                  <a:pt x="225709" y="376183"/>
                </a:cubicBezTo>
                <a:cubicBezTo>
                  <a:pt x="182073" y="381273"/>
                  <a:pt x="159990" y="404171"/>
                  <a:pt x="150472" y="451420"/>
                </a:cubicBezTo>
                <a:cubicBezTo>
                  <a:pt x="145801" y="508804"/>
                  <a:pt x="153206" y="549397"/>
                  <a:pt x="150473" y="601893"/>
                </a:cubicBezTo>
                <a:close/>
              </a:path>
              <a:path w="7024581" h="2407572" fill="darkenLess" stroke="0" extrusionOk="0">
                <a:moveTo>
                  <a:pt x="150473" y="601893"/>
                </a:moveTo>
                <a:cubicBezTo>
                  <a:pt x="221295" y="585697"/>
                  <a:pt x="302962" y="542190"/>
                  <a:pt x="300946" y="451420"/>
                </a:cubicBezTo>
                <a:cubicBezTo>
                  <a:pt x="304454" y="405271"/>
                  <a:pt x="271212" y="371042"/>
                  <a:pt x="225709" y="376183"/>
                </a:cubicBezTo>
                <a:cubicBezTo>
                  <a:pt x="181185" y="375769"/>
                  <a:pt x="138807" y="407232"/>
                  <a:pt x="150472" y="451420"/>
                </a:cubicBezTo>
                <a:cubicBezTo>
                  <a:pt x="151905" y="504957"/>
                  <a:pt x="139864" y="544034"/>
                  <a:pt x="150473" y="601893"/>
                </a:cubicBezTo>
                <a:close/>
                <a:moveTo>
                  <a:pt x="6874108" y="300947"/>
                </a:moveTo>
                <a:cubicBezTo>
                  <a:pt x="6958340" y="317286"/>
                  <a:pt x="7027690" y="239602"/>
                  <a:pt x="7024581" y="150474"/>
                </a:cubicBezTo>
                <a:cubicBezTo>
                  <a:pt x="7038138" y="62231"/>
                  <a:pt x="6967809" y="17467"/>
                  <a:pt x="6874108" y="1"/>
                </a:cubicBezTo>
                <a:cubicBezTo>
                  <a:pt x="6785344" y="23440"/>
                  <a:pt x="6719540" y="69388"/>
                  <a:pt x="6723635" y="150474"/>
                </a:cubicBezTo>
                <a:cubicBezTo>
                  <a:pt x="6724280" y="179905"/>
                  <a:pt x="6762426" y="229098"/>
                  <a:pt x="6798872" y="225711"/>
                </a:cubicBezTo>
                <a:cubicBezTo>
                  <a:pt x="6839308" y="228873"/>
                  <a:pt x="6881477" y="201079"/>
                  <a:pt x="6874109" y="150474"/>
                </a:cubicBezTo>
                <a:cubicBezTo>
                  <a:pt x="6874709" y="199040"/>
                  <a:pt x="6870251" y="252921"/>
                  <a:pt x="6874108" y="300947"/>
                </a:cubicBezTo>
                <a:close/>
              </a:path>
              <a:path w="7024581" h="2407572" fill="none" extrusionOk="0">
                <a:moveTo>
                  <a:pt x="0" y="451420"/>
                </a:moveTo>
                <a:cubicBezTo>
                  <a:pt x="12365" y="370932"/>
                  <a:pt x="74020" y="284989"/>
                  <a:pt x="150473" y="300947"/>
                </a:cubicBezTo>
                <a:cubicBezTo>
                  <a:pt x="444258" y="288975"/>
                  <a:pt x="653900" y="374854"/>
                  <a:pt x="879496" y="300947"/>
                </a:cubicBezTo>
                <a:cubicBezTo>
                  <a:pt x="1105092" y="227040"/>
                  <a:pt x="1124645" y="323957"/>
                  <a:pt x="1279862" y="300947"/>
                </a:cubicBezTo>
                <a:cubicBezTo>
                  <a:pt x="1435079" y="277937"/>
                  <a:pt x="1582908" y="346858"/>
                  <a:pt x="1745959" y="300947"/>
                </a:cubicBezTo>
                <a:cubicBezTo>
                  <a:pt x="1909010" y="255036"/>
                  <a:pt x="2226624" y="327762"/>
                  <a:pt x="2474982" y="300947"/>
                </a:cubicBezTo>
                <a:cubicBezTo>
                  <a:pt x="2723340" y="274132"/>
                  <a:pt x="2881584" y="378293"/>
                  <a:pt x="3138274" y="300947"/>
                </a:cubicBezTo>
                <a:cubicBezTo>
                  <a:pt x="3394964" y="223601"/>
                  <a:pt x="3434400" y="338124"/>
                  <a:pt x="3538639" y="300947"/>
                </a:cubicBezTo>
                <a:cubicBezTo>
                  <a:pt x="3642878" y="263770"/>
                  <a:pt x="3848788" y="319023"/>
                  <a:pt x="4004736" y="300947"/>
                </a:cubicBezTo>
                <a:cubicBezTo>
                  <a:pt x="4160684" y="282871"/>
                  <a:pt x="4304432" y="335538"/>
                  <a:pt x="4405101" y="300947"/>
                </a:cubicBezTo>
                <a:cubicBezTo>
                  <a:pt x="4505771" y="266356"/>
                  <a:pt x="4972204" y="303950"/>
                  <a:pt x="5134125" y="300947"/>
                </a:cubicBezTo>
                <a:cubicBezTo>
                  <a:pt x="5296046" y="297944"/>
                  <a:pt x="5450327" y="319757"/>
                  <a:pt x="5665953" y="300947"/>
                </a:cubicBezTo>
                <a:cubicBezTo>
                  <a:pt x="5881579" y="282137"/>
                  <a:pt x="6285283" y="339478"/>
                  <a:pt x="6723635" y="300947"/>
                </a:cubicBezTo>
                <a:cubicBezTo>
                  <a:pt x="6721124" y="227135"/>
                  <a:pt x="6724896" y="211514"/>
                  <a:pt x="6723635" y="150473"/>
                </a:cubicBezTo>
                <a:cubicBezTo>
                  <a:pt x="6719754" y="56137"/>
                  <a:pt x="6788284" y="-9325"/>
                  <a:pt x="6874108" y="0"/>
                </a:cubicBezTo>
                <a:cubicBezTo>
                  <a:pt x="6947139" y="-6874"/>
                  <a:pt x="7023137" y="91187"/>
                  <a:pt x="7024581" y="150473"/>
                </a:cubicBezTo>
                <a:cubicBezTo>
                  <a:pt x="7048192" y="267046"/>
                  <a:pt x="6987369" y="492119"/>
                  <a:pt x="7024581" y="619950"/>
                </a:cubicBezTo>
                <a:cubicBezTo>
                  <a:pt x="7061793" y="747781"/>
                  <a:pt x="7001977" y="835873"/>
                  <a:pt x="7024581" y="1017199"/>
                </a:cubicBezTo>
                <a:cubicBezTo>
                  <a:pt x="7047185" y="1198525"/>
                  <a:pt x="7013273" y="1284215"/>
                  <a:pt x="7024581" y="1450562"/>
                </a:cubicBezTo>
                <a:cubicBezTo>
                  <a:pt x="7035889" y="1616909"/>
                  <a:pt x="6973870" y="1846004"/>
                  <a:pt x="7024581" y="1956152"/>
                </a:cubicBezTo>
                <a:cubicBezTo>
                  <a:pt x="7017853" y="2052844"/>
                  <a:pt x="6958743" y="2105317"/>
                  <a:pt x="6874108" y="2106625"/>
                </a:cubicBezTo>
                <a:cubicBezTo>
                  <a:pt x="6691641" y="2154314"/>
                  <a:pt x="6664712" y="2090036"/>
                  <a:pt x="6473743" y="2106625"/>
                </a:cubicBezTo>
                <a:cubicBezTo>
                  <a:pt x="6282774" y="2123214"/>
                  <a:pt x="6038146" y="2033869"/>
                  <a:pt x="5810451" y="2106625"/>
                </a:cubicBezTo>
                <a:cubicBezTo>
                  <a:pt x="5582756" y="2179381"/>
                  <a:pt x="5602197" y="2065068"/>
                  <a:pt x="5410086" y="2106625"/>
                </a:cubicBezTo>
                <a:cubicBezTo>
                  <a:pt x="5217976" y="2148182"/>
                  <a:pt x="5020883" y="2059365"/>
                  <a:pt x="4812526" y="2106625"/>
                </a:cubicBezTo>
                <a:cubicBezTo>
                  <a:pt x="4604169" y="2153885"/>
                  <a:pt x="4505371" y="2098301"/>
                  <a:pt x="4412160" y="2106625"/>
                </a:cubicBezTo>
                <a:cubicBezTo>
                  <a:pt x="4318949" y="2114949"/>
                  <a:pt x="4092687" y="2063251"/>
                  <a:pt x="3946064" y="2106625"/>
                </a:cubicBezTo>
                <a:cubicBezTo>
                  <a:pt x="3799441" y="2149999"/>
                  <a:pt x="3618302" y="2091228"/>
                  <a:pt x="3479967" y="2106626"/>
                </a:cubicBezTo>
                <a:cubicBezTo>
                  <a:pt x="3341632" y="2122024"/>
                  <a:pt x="2991378" y="2051642"/>
                  <a:pt x="2816675" y="2106626"/>
                </a:cubicBezTo>
                <a:cubicBezTo>
                  <a:pt x="2641972" y="2161610"/>
                  <a:pt x="2483991" y="2106329"/>
                  <a:pt x="2219115" y="2106626"/>
                </a:cubicBezTo>
                <a:cubicBezTo>
                  <a:pt x="1954239" y="2106923"/>
                  <a:pt x="1795573" y="2031260"/>
                  <a:pt x="1555823" y="2106626"/>
                </a:cubicBezTo>
                <a:cubicBezTo>
                  <a:pt x="1316073" y="2181992"/>
                  <a:pt x="1096043" y="2079562"/>
                  <a:pt x="892531" y="2106626"/>
                </a:cubicBezTo>
                <a:cubicBezTo>
                  <a:pt x="689019" y="2133690"/>
                  <a:pt x="430574" y="2094335"/>
                  <a:pt x="300947" y="2106626"/>
                </a:cubicBezTo>
                <a:cubicBezTo>
                  <a:pt x="303080" y="2160416"/>
                  <a:pt x="289008" y="2192619"/>
                  <a:pt x="300947" y="2257099"/>
                </a:cubicBezTo>
                <a:cubicBezTo>
                  <a:pt x="305011" y="2347403"/>
                  <a:pt x="249503" y="2392530"/>
                  <a:pt x="150474" y="2407572"/>
                </a:cubicBezTo>
                <a:cubicBezTo>
                  <a:pt x="48257" y="2420506"/>
                  <a:pt x="6074" y="2360819"/>
                  <a:pt x="1" y="2257099"/>
                </a:cubicBezTo>
                <a:cubicBezTo>
                  <a:pt x="-3420" y="1735736"/>
                  <a:pt x="-14493" y="1169169"/>
                  <a:pt x="0" y="451420"/>
                </a:cubicBezTo>
                <a:close/>
                <a:moveTo>
                  <a:pt x="6723635" y="300947"/>
                </a:moveTo>
                <a:cubicBezTo>
                  <a:pt x="6760920" y="284764"/>
                  <a:pt x="6820303" y="317622"/>
                  <a:pt x="6874108" y="300947"/>
                </a:cubicBezTo>
                <a:cubicBezTo>
                  <a:pt x="6952575" y="301835"/>
                  <a:pt x="7027194" y="238892"/>
                  <a:pt x="7024581" y="150474"/>
                </a:cubicBezTo>
                <a:moveTo>
                  <a:pt x="6874108" y="300947"/>
                </a:moveTo>
                <a:cubicBezTo>
                  <a:pt x="6862656" y="260717"/>
                  <a:pt x="6876649" y="182004"/>
                  <a:pt x="6874108" y="150473"/>
                </a:cubicBezTo>
                <a:cubicBezTo>
                  <a:pt x="6881614" y="195113"/>
                  <a:pt x="6845007" y="233334"/>
                  <a:pt x="6798871" y="225710"/>
                </a:cubicBezTo>
                <a:cubicBezTo>
                  <a:pt x="6756646" y="227027"/>
                  <a:pt x="6728642" y="188486"/>
                  <a:pt x="6723634" y="150473"/>
                </a:cubicBezTo>
                <a:moveTo>
                  <a:pt x="150473" y="601893"/>
                </a:moveTo>
                <a:cubicBezTo>
                  <a:pt x="149263" y="566458"/>
                  <a:pt x="164832" y="508747"/>
                  <a:pt x="150473" y="451420"/>
                </a:cubicBezTo>
                <a:cubicBezTo>
                  <a:pt x="146498" y="407323"/>
                  <a:pt x="184803" y="377650"/>
                  <a:pt x="225710" y="376183"/>
                </a:cubicBezTo>
                <a:cubicBezTo>
                  <a:pt x="275982" y="369509"/>
                  <a:pt x="300892" y="411478"/>
                  <a:pt x="300947" y="451420"/>
                </a:cubicBezTo>
                <a:cubicBezTo>
                  <a:pt x="290779" y="542929"/>
                  <a:pt x="220509" y="604990"/>
                  <a:pt x="150474" y="601893"/>
                </a:cubicBezTo>
                <a:cubicBezTo>
                  <a:pt x="52702" y="613266"/>
                  <a:pt x="2561" y="536714"/>
                  <a:pt x="1" y="451420"/>
                </a:cubicBezTo>
                <a:moveTo>
                  <a:pt x="300947" y="451420"/>
                </a:moveTo>
                <a:cubicBezTo>
                  <a:pt x="351410" y="706306"/>
                  <a:pt x="251893" y="856019"/>
                  <a:pt x="300947" y="1003155"/>
                </a:cubicBezTo>
                <a:cubicBezTo>
                  <a:pt x="350001" y="1150292"/>
                  <a:pt x="240559" y="1424059"/>
                  <a:pt x="300947" y="1571443"/>
                </a:cubicBezTo>
                <a:cubicBezTo>
                  <a:pt x="361335" y="1718827"/>
                  <a:pt x="257788" y="1919845"/>
                  <a:pt x="300947" y="2106626"/>
                </a:cubicBezTo>
              </a:path>
              <a:path w="7024581" h="2407572" fill="none" stroke="0" extrusionOk="0">
                <a:moveTo>
                  <a:pt x="0" y="451420"/>
                </a:moveTo>
                <a:cubicBezTo>
                  <a:pt x="14039" y="365041"/>
                  <a:pt x="72065" y="296172"/>
                  <a:pt x="150473" y="300947"/>
                </a:cubicBezTo>
                <a:cubicBezTo>
                  <a:pt x="352628" y="289784"/>
                  <a:pt x="531475" y="349857"/>
                  <a:pt x="682302" y="300947"/>
                </a:cubicBezTo>
                <a:cubicBezTo>
                  <a:pt x="833129" y="252037"/>
                  <a:pt x="974636" y="324666"/>
                  <a:pt x="1082667" y="300947"/>
                </a:cubicBezTo>
                <a:cubicBezTo>
                  <a:pt x="1190698" y="277228"/>
                  <a:pt x="1447739" y="328816"/>
                  <a:pt x="1680227" y="300947"/>
                </a:cubicBezTo>
                <a:cubicBezTo>
                  <a:pt x="1912715" y="273078"/>
                  <a:pt x="1909495" y="344524"/>
                  <a:pt x="2080592" y="300947"/>
                </a:cubicBezTo>
                <a:cubicBezTo>
                  <a:pt x="2251690" y="257370"/>
                  <a:pt x="2595240" y="326957"/>
                  <a:pt x="2743884" y="300947"/>
                </a:cubicBezTo>
                <a:cubicBezTo>
                  <a:pt x="2892528" y="274937"/>
                  <a:pt x="3156042" y="333877"/>
                  <a:pt x="3341444" y="300947"/>
                </a:cubicBezTo>
                <a:cubicBezTo>
                  <a:pt x="3526846" y="268017"/>
                  <a:pt x="3599403" y="338650"/>
                  <a:pt x="3807541" y="300947"/>
                </a:cubicBezTo>
                <a:cubicBezTo>
                  <a:pt x="4015679" y="263244"/>
                  <a:pt x="4089509" y="338274"/>
                  <a:pt x="4273638" y="300947"/>
                </a:cubicBezTo>
                <a:cubicBezTo>
                  <a:pt x="4457767" y="263620"/>
                  <a:pt x="4781420" y="352118"/>
                  <a:pt x="5002662" y="300947"/>
                </a:cubicBezTo>
                <a:cubicBezTo>
                  <a:pt x="5223904" y="249776"/>
                  <a:pt x="5374167" y="375539"/>
                  <a:pt x="5731685" y="300947"/>
                </a:cubicBezTo>
                <a:cubicBezTo>
                  <a:pt x="6089203" y="226355"/>
                  <a:pt x="6023365" y="333773"/>
                  <a:pt x="6132050" y="300947"/>
                </a:cubicBezTo>
                <a:cubicBezTo>
                  <a:pt x="6240736" y="268121"/>
                  <a:pt x="6591681" y="365645"/>
                  <a:pt x="6723635" y="300947"/>
                </a:cubicBezTo>
                <a:cubicBezTo>
                  <a:pt x="6709531" y="267740"/>
                  <a:pt x="6733222" y="201038"/>
                  <a:pt x="6723635" y="150473"/>
                </a:cubicBezTo>
                <a:cubicBezTo>
                  <a:pt x="6743188" y="76506"/>
                  <a:pt x="6804130" y="-1272"/>
                  <a:pt x="6874108" y="0"/>
                </a:cubicBezTo>
                <a:cubicBezTo>
                  <a:pt x="6957238" y="1790"/>
                  <a:pt x="7008139" y="80468"/>
                  <a:pt x="7024581" y="150473"/>
                </a:cubicBezTo>
                <a:cubicBezTo>
                  <a:pt x="7064121" y="362927"/>
                  <a:pt x="6995100" y="483341"/>
                  <a:pt x="7024581" y="583836"/>
                </a:cubicBezTo>
                <a:cubicBezTo>
                  <a:pt x="7054062" y="684331"/>
                  <a:pt x="6984239" y="864551"/>
                  <a:pt x="7024581" y="1071369"/>
                </a:cubicBezTo>
                <a:cubicBezTo>
                  <a:pt x="7064923" y="1278187"/>
                  <a:pt x="7021572" y="1291475"/>
                  <a:pt x="7024581" y="1486675"/>
                </a:cubicBezTo>
                <a:cubicBezTo>
                  <a:pt x="7027590" y="1681875"/>
                  <a:pt x="7021361" y="1778165"/>
                  <a:pt x="7024581" y="1956152"/>
                </a:cubicBezTo>
                <a:cubicBezTo>
                  <a:pt x="7021370" y="2032641"/>
                  <a:pt x="6953046" y="2086337"/>
                  <a:pt x="6874108" y="2106625"/>
                </a:cubicBezTo>
                <a:cubicBezTo>
                  <a:pt x="6738296" y="2117847"/>
                  <a:pt x="6629836" y="2062342"/>
                  <a:pt x="6408011" y="2106625"/>
                </a:cubicBezTo>
                <a:cubicBezTo>
                  <a:pt x="6186186" y="2150908"/>
                  <a:pt x="6137112" y="2074480"/>
                  <a:pt x="6007646" y="2106625"/>
                </a:cubicBezTo>
                <a:cubicBezTo>
                  <a:pt x="5878181" y="2138770"/>
                  <a:pt x="5696062" y="2048572"/>
                  <a:pt x="5475817" y="2106625"/>
                </a:cubicBezTo>
                <a:cubicBezTo>
                  <a:pt x="5255572" y="2164678"/>
                  <a:pt x="5058414" y="2069970"/>
                  <a:pt x="4943989" y="2106625"/>
                </a:cubicBezTo>
                <a:cubicBezTo>
                  <a:pt x="4829564" y="2143280"/>
                  <a:pt x="4653738" y="2101982"/>
                  <a:pt x="4412160" y="2106625"/>
                </a:cubicBezTo>
                <a:cubicBezTo>
                  <a:pt x="4170582" y="2111268"/>
                  <a:pt x="4044187" y="2054365"/>
                  <a:pt x="3946064" y="2106625"/>
                </a:cubicBezTo>
                <a:cubicBezTo>
                  <a:pt x="3847941" y="2158885"/>
                  <a:pt x="3622307" y="2090437"/>
                  <a:pt x="3414235" y="2106626"/>
                </a:cubicBezTo>
                <a:cubicBezTo>
                  <a:pt x="3206163" y="2122815"/>
                  <a:pt x="2959842" y="2088657"/>
                  <a:pt x="2685212" y="2106626"/>
                </a:cubicBezTo>
                <a:cubicBezTo>
                  <a:pt x="2410582" y="2124595"/>
                  <a:pt x="2207310" y="2104050"/>
                  <a:pt x="1956188" y="2106626"/>
                </a:cubicBezTo>
                <a:cubicBezTo>
                  <a:pt x="1705066" y="2109202"/>
                  <a:pt x="1668377" y="2092448"/>
                  <a:pt x="1424360" y="2106626"/>
                </a:cubicBezTo>
                <a:cubicBezTo>
                  <a:pt x="1180343" y="2120804"/>
                  <a:pt x="856117" y="1981434"/>
                  <a:pt x="300947" y="2106626"/>
                </a:cubicBezTo>
                <a:cubicBezTo>
                  <a:pt x="313829" y="2171607"/>
                  <a:pt x="287633" y="2208021"/>
                  <a:pt x="300947" y="2257099"/>
                </a:cubicBezTo>
                <a:cubicBezTo>
                  <a:pt x="299606" y="2345499"/>
                  <a:pt x="239948" y="2384451"/>
                  <a:pt x="150474" y="2407572"/>
                </a:cubicBezTo>
                <a:cubicBezTo>
                  <a:pt x="59695" y="2412499"/>
                  <a:pt x="-17889" y="2330714"/>
                  <a:pt x="1" y="2257099"/>
                </a:cubicBezTo>
                <a:cubicBezTo>
                  <a:pt x="15071" y="1669226"/>
                  <a:pt x="-40836" y="927807"/>
                  <a:pt x="0" y="451420"/>
                </a:cubicBezTo>
                <a:close/>
                <a:moveTo>
                  <a:pt x="6723635" y="300947"/>
                </a:moveTo>
                <a:cubicBezTo>
                  <a:pt x="6787361" y="299952"/>
                  <a:pt x="6799583" y="315265"/>
                  <a:pt x="6874108" y="300947"/>
                </a:cubicBezTo>
                <a:cubicBezTo>
                  <a:pt x="6942868" y="290853"/>
                  <a:pt x="7027438" y="238148"/>
                  <a:pt x="7024581" y="150474"/>
                </a:cubicBezTo>
                <a:moveTo>
                  <a:pt x="6874108" y="300947"/>
                </a:moveTo>
                <a:cubicBezTo>
                  <a:pt x="6859380" y="252202"/>
                  <a:pt x="6883795" y="190108"/>
                  <a:pt x="6874108" y="150473"/>
                </a:cubicBezTo>
                <a:cubicBezTo>
                  <a:pt x="6872074" y="184607"/>
                  <a:pt x="6845812" y="224277"/>
                  <a:pt x="6798871" y="225710"/>
                </a:cubicBezTo>
                <a:cubicBezTo>
                  <a:pt x="6761574" y="234735"/>
                  <a:pt x="6720784" y="194184"/>
                  <a:pt x="6723634" y="150473"/>
                </a:cubicBezTo>
                <a:moveTo>
                  <a:pt x="150473" y="601893"/>
                </a:moveTo>
                <a:cubicBezTo>
                  <a:pt x="137805" y="538793"/>
                  <a:pt x="167149" y="516186"/>
                  <a:pt x="150473" y="451420"/>
                </a:cubicBezTo>
                <a:cubicBezTo>
                  <a:pt x="152054" y="419717"/>
                  <a:pt x="182984" y="375186"/>
                  <a:pt x="225710" y="376183"/>
                </a:cubicBezTo>
                <a:cubicBezTo>
                  <a:pt x="262509" y="377262"/>
                  <a:pt x="304310" y="409146"/>
                  <a:pt x="300947" y="451420"/>
                </a:cubicBezTo>
                <a:cubicBezTo>
                  <a:pt x="300323" y="530080"/>
                  <a:pt x="232712" y="604761"/>
                  <a:pt x="150474" y="601893"/>
                </a:cubicBezTo>
                <a:cubicBezTo>
                  <a:pt x="65197" y="594273"/>
                  <a:pt x="-1024" y="537596"/>
                  <a:pt x="1" y="451420"/>
                </a:cubicBezTo>
                <a:moveTo>
                  <a:pt x="300947" y="451420"/>
                </a:moveTo>
                <a:cubicBezTo>
                  <a:pt x="330802" y="656071"/>
                  <a:pt x="290272" y="833139"/>
                  <a:pt x="300947" y="986603"/>
                </a:cubicBezTo>
                <a:cubicBezTo>
                  <a:pt x="311622" y="1140067"/>
                  <a:pt x="284467" y="1356551"/>
                  <a:pt x="300947" y="1488682"/>
                </a:cubicBezTo>
                <a:cubicBezTo>
                  <a:pt x="317427" y="1620813"/>
                  <a:pt x="285593" y="1838726"/>
                  <a:pt x="300947" y="2106626"/>
                </a:cubicBezTo>
              </a:path>
            </a:pathLst>
          </a:custGeom>
          <a:solidFill>
            <a:schemeClr val="tx2">
              <a:lumMod val="60000"/>
              <a:lumOff val="40000"/>
            </a:schemeClr>
          </a:solidFill>
          <a:ln>
            <a:solidFill>
              <a:schemeClr val="tx1"/>
            </a:solidFill>
            <a:extLst>
              <a:ext uri="{C807C97D-BFC1-408E-A445-0C87EB9F89A2}">
                <ask:lineSketchStyleProps xmlns:ask="http://schemas.microsoft.com/office/drawing/2018/sketchyshapes" sd="3332290504">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a:stretch>
            <a:fillRect/>
          </a:stretch>
        </p:blipFill>
        <p:spPr>
          <a:xfrm>
            <a:off x="4234639" y="3723508"/>
            <a:ext cx="3722720" cy="1548518"/>
          </a:xfrm>
          <a:prstGeom prst="rect">
            <a:avLst/>
          </a:prstGeom>
          <a:solidFill>
            <a:schemeClr val="accent2">
              <a:lumMod val="20000"/>
              <a:lumOff val="80000"/>
            </a:schemeClr>
          </a:solidFill>
          <a:ln>
            <a:solidFill>
              <a:schemeClr val="tx1"/>
            </a:solidFill>
          </a:ln>
        </p:spPr>
      </p:pic>
    </p:spTree>
    <p:extLst>
      <p:ext uri="{BB962C8B-B14F-4D97-AF65-F5344CB8AC3E}">
        <p14:creationId xmlns:p14="http://schemas.microsoft.com/office/powerpoint/2010/main" val="336440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588428" y="2032271"/>
            <a:ext cx="5243014" cy="3560373"/>
          </a:xfrm>
          <a:prstGeom prst="rect">
            <a:avLst/>
          </a:prstGeom>
        </p:spPr>
      </p:pic>
      <p:sp>
        <p:nvSpPr>
          <p:cNvPr id="5" name="TextBox 4"/>
          <p:cNvSpPr txBox="1"/>
          <p:nvPr/>
        </p:nvSpPr>
        <p:spPr>
          <a:xfrm>
            <a:off x="859861" y="323528"/>
            <a:ext cx="10176735" cy="584775"/>
          </a:xfrm>
          <a:prstGeom prst="rect">
            <a:avLst/>
          </a:prstGeom>
          <a:solidFill>
            <a:srgbClr val="002060"/>
          </a:solidFill>
        </p:spPr>
        <p:txBody>
          <a:bodyPr wrap="square" rtlCol="0">
            <a:spAutoFit/>
          </a:bodyPr>
          <a:lstStyle/>
          <a:p>
            <a:pPr algn="ctr"/>
            <a:r>
              <a:rPr lang="en-GB" sz="3200" b="1" dirty="0">
                <a:solidFill>
                  <a:schemeClr val="bg1"/>
                </a:solidFill>
              </a:rPr>
              <a:t>Don’t forget ……</a:t>
            </a:r>
          </a:p>
        </p:txBody>
      </p:sp>
      <p:sp>
        <p:nvSpPr>
          <p:cNvPr id="6" name="TextBox 5"/>
          <p:cNvSpPr txBox="1"/>
          <p:nvPr/>
        </p:nvSpPr>
        <p:spPr>
          <a:xfrm>
            <a:off x="1318437" y="2870791"/>
            <a:ext cx="3636335" cy="954107"/>
          </a:xfrm>
          <a:custGeom>
            <a:avLst/>
            <a:gdLst>
              <a:gd name="connsiteX0" fmla="*/ 0 w 3636335"/>
              <a:gd name="connsiteY0" fmla="*/ 0 h 954107"/>
              <a:gd name="connsiteX1" fmla="*/ 446750 w 3636335"/>
              <a:gd name="connsiteY1" fmla="*/ 0 h 954107"/>
              <a:gd name="connsiteX2" fmla="*/ 893499 w 3636335"/>
              <a:gd name="connsiteY2" fmla="*/ 0 h 954107"/>
              <a:gd name="connsiteX3" fmla="*/ 1485703 w 3636335"/>
              <a:gd name="connsiteY3" fmla="*/ 0 h 954107"/>
              <a:gd name="connsiteX4" fmla="*/ 1932452 w 3636335"/>
              <a:gd name="connsiteY4" fmla="*/ 0 h 954107"/>
              <a:gd name="connsiteX5" fmla="*/ 2379202 w 3636335"/>
              <a:gd name="connsiteY5" fmla="*/ 0 h 954107"/>
              <a:gd name="connsiteX6" fmla="*/ 2862315 w 3636335"/>
              <a:gd name="connsiteY6" fmla="*/ 0 h 954107"/>
              <a:gd name="connsiteX7" fmla="*/ 3636335 w 3636335"/>
              <a:gd name="connsiteY7" fmla="*/ 0 h 954107"/>
              <a:gd name="connsiteX8" fmla="*/ 3636335 w 3636335"/>
              <a:gd name="connsiteY8" fmla="*/ 496136 h 954107"/>
              <a:gd name="connsiteX9" fmla="*/ 3636335 w 3636335"/>
              <a:gd name="connsiteY9" fmla="*/ 954107 h 954107"/>
              <a:gd name="connsiteX10" fmla="*/ 3116859 w 3636335"/>
              <a:gd name="connsiteY10" fmla="*/ 954107 h 954107"/>
              <a:gd name="connsiteX11" fmla="*/ 2633745 w 3636335"/>
              <a:gd name="connsiteY11" fmla="*/ 954107 h 954107"/>
              <a:gd name="connsiteX12" fmla="*/ 2223359 w 3636335"/>
              <a:gd name="connsiteY12" fmla="*/ 954107 h 954107"/>
              <a:gd name="connsiteX13" fmla="*/ 1667519 w 3636335"/>
              <a:gd name="connsiteY13" fmla="*/ 954107 h 954107"/>
              <a:gd name="connsiteX14" fmla="*/ 1075316 w 3636335"/>
              <a:gd name="connsiteY14" fmla="*/ 954107 h 954107"/>
              <a:gd name="connsiteX15" fmla="*/ 555840 w 3636335"/>
              <a:gd name="connsiteY15" fmla="*/ 954107 h 954107"/>
              <a:gd name="connsiteX16" fmla="*/ 0 w 3636335"/>
              <a:gd name="connsiteY16" fmla="*/ 954107 h 954107"/>
              <a:gd name="connsiteX17" fmla="*/ 0 w 3636335"/>
              <a:gd name="connsiteY17" fmla="*/ 496136 h 954107"/>
              <a:gd name="connsiteX18" fmla="*/ 0 w 3636335"/>
              <a:gd name="connsiteY18" fmla="*/ 0 h 954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36335" h="954107" fill="none" extrusionOk="0">
                <a:moveTo>
                  <a:pt x="0" y="0"/>
                </a:moveTo>
                <a:cubicBezTo>
                  <a:pt x="141002" y="-6223"/>
                  <a:pt x="275470" y="51503"/>
                  <a:pt x="446750" y="0"/>
                </a:cubicBezTo>
                <a:cubicBezTo>
                  <a:pt x="618030" y="-51503"/>
                  <a:pt x="730037" y="19138"/>
                  <a:pt x="893499" y="0"/>
                </a:cubicBezTo>
                <a:cubicBezTo>
                  <a:pt x="1056961" y="-19138"/>
                  <a:pt x="1198775" y="21398"/>
                  <a:pt x="1485703" y="0"/>
                </a:cubicBezTo>
                <a:cubicBezTo>
                  <a:pt x="1772631" y="-21398"/>
                  <a:pt x="1740420" y="48270"/>
                  <a:pt x="1932452" y="0"/>
                </a:cubicBezTo>
                <a:cubicBezTo>
                  <a:pt x="2124484" y="-48270"/>
                  <a:pt x="2280310" y="21582"/>
                  <a:pt x="2379202" y="0"/>
                </a:cubicBezTo>
                <a:cubicBezTo>
                  <a:pt x="2478094" y="-21582"/>
                  <a:pt x="2755357" y="16270"/>
                  <a:pt x="2862315" y="0"/>
                </a:cubicBezTo>
                <a:cubicBezTo>
                  <a:pt x="2969273" y="-16270"/>
                  <a:pt x="3323982" y="55560"/>
                  <a:pt x="3636335" y="0"/>
                </a:cubicBezTo>
                <a:cubicBezTo>
                  <a:pt x="3655309" y="173749"/>
                  <a:pt x="3598704" y="374545"/>
                  <a:pt x="3636335" y="496136"/>
                </a:cubicBezTo>
                <a:cubicBezTo>
                  <a:pt x="3673966" y="617727"/>
                  <a:pt x="3583130" y="726742"/>
                  <a:pt x="3636335" y="954107"/>
                </a:cubicBezTo>
                <a:cubicBezTo>
                  <a:pt x="3492364" y="962004"/>
                  <a:pt x="3346335" y="939684"/>
                  <a:pt x="3116859" y="954107"/>
                </a:cubicBezTo>
                <a:cubicBezTo>
                  <a:pt x="2887383" y="968530"/>
                  <a:pt x="2798022" y="901546"/>
                  <a:pt x="2633745" y="954107"/>
                </a:cubicBezTo>
                <a:cubicBezTo>
                  <a:pt x="2469468" y="1006668"/>
                  <a:pt x="2353830" y="915932"/>
                  <a:pt x="2223359" y="954107"/>
                </a:cubicBezTo>
                <a:cubicBezTo>
                  <a:pt x="2092888" y="992282"/>
                  <a:pt x="1895355" y="926095"/>
                  <a:pt x="1667519" y="954107"/>
                </a:cubicBezTo>
                <a:cubicBezTo>
                  <a:pt x="1439683" y="982119"/>
                  <a:pt x="1341254" y="897410"/>
                  <a:pt x="1075316" y="954107"/>
                </a:cubicBezTo>
                <a:cubicBezTo>
                  <a:pt x="809378" y="1010804"/>
                  <a:pt x="763014" y="924309"/>
                  <a:pt x="555840" y="954107"/>
                </a:cubicBezTo>
                <a:cubicBezTo>
                  <a:pt x="348666" y="983905"/>
                  <a:pt x="268655" y="927526"/>
                  <a:pt x="0" y="954107"/>
                </a:cubicBezTo>
                <a:cubicBezTo>
                  <a:pt x="-36541" y="764836"/>
                  <a:pt x="7828" y="648803"/>
                  <a:pt x="0" y="496136"/>
                </a:cubicBezTo>
                <a:cubicBezTo>
                  <a:pt x="-7828" y="343469"/>
                  <a:pt x="9391" y="129207"/>
                  <a:pt x="0" y="0"/>
                </a:cubicBezTo>
                <a:close/>
              </a:path>
              <a:path w="3636335" h="954107" stroke="0" extrusionOk="0">
                <a:moveTo>
                  <a:pt x="0" y="0"/>
                </a:moveTo>
                <a:cubicBezTo>
                  <a:pt x="220231" y="-47257"/>
                  <a:pt x="313516" y="61210"/>
                  <a:pt x="592203" y="0"/>
                </a:cubicBezTo>
                <a:cubicBezTo>
                  <a:pt x="870890" y="-61210"/>
                  <a:pt x="863361" y="28079"/>
                  <a:pt x="1002590" y="0"/>
                </a:cubicBezTo>
                <a:cubicBezTo>
                  <a:pt x="1141819" y="-28079"/>
                  <a:pt x="1315441" y="22962"/>
                  <a:pt x="1558429" y="0"/>
                </a:cubicBezTo>
                <a:cubicBezTo>
                  <a:pt x="1801417" y="-22962"/>
                  <a:pt x="1861581" y="30050"/>
                  <a:pt x="2041542" y="0"/>
                </a:cubicBezTo>
                <a:cubicBezTo>
                  <a:pt x="2221503" y="-30050"/>
                  <a:pt x="2331085" y="55815"/>
                  <a:pt x="2524655" y="0"/>
                </a:cubicBezTo>
                <a:cubicBezTo>
                  <a:pt x="2718225" y="-55815"/>
                  <a:pt x="2809706" y="41578"/>
                  <a:pt x="3007769" y="0"/>
                </a:cubicBezTo>
                <a:cubicBezTo>
                  <a:pt x="3205832" y="-41578"/>
                  <a:pt x="3459901" y="65364"/>
                  <a:pt x="3636335" y="0"/>
                </a:cubicBezTo>
                <a:cubicBezTo>
                  <a:pt x="3657310" y="225320"/>
                  <a:pt x="3625588" y="353840"/>
                  <a:pt x="3636335" y="477054"/>
                </a:cubicBezTo>
                <a:cubicBezTo>
                  <a:pt x="3647082" y="600268"/>
                  <a:pt x="3616833" y="716646"/>
                  <a:pt x="3636335" y="954107"/>
                </a:cubicBezTo>
                <a:cubicBezTo>
                  <a:pt x="3415599" y="979923"/>
                  <a:pt x="3276300" y="939643"/>
                  <a:pt x="3044132" y="954107"/>
                </a:cubicBezTo>
                <a:cubicBezTo>
                  <a:pt x="2811964" y="968571"/>
                  <a:pt x="2624923" y="938665"/>
                  <a:pt x="2488292" y="954107"/>
                </a:cubicBezTo>
                <a:cubicBezTo>
                  <a:pt x="2351661" y="969549"/>
                  <a:pt x="2182915" y="906465"/>
                  <a:pt x="1932452" y="954107"/>
                </a:cubicBezTo>
                <a:cubicBezTo>
                  <a:pt x="1681989" y="1001749"/>
                  <a:pt x="1612195" y="922830"/>
                  <a:pt x="1522066" y="954107"/>
                </a:cubicBezTo>
                <a:cubicBezTo>
                  <a:pt x="1431937" y="985384"/>
                  <a:pt x="1120091" y="922137"/>
                  <a:pt x="966226" y="954107"/>
                </a:cubicBezTo>
                <a:cubicBezTo>
                  <a:pt x="812361" y="986077"/>
                  <a:pt x="688015" y="904912"/>
                  <a:pt x="483113" y="954107"/>
                </a:cubicBezTo>
                <a:cubicBezTo>
                  <a:pt x="278211" y="1003302"/>
                  <a:pt x="169583" y="942490"/>
                  <a:pt x="0" y="954107"/>
                </a:cubicBezTo>
                <a:cubicBezTo>
                  <a:pt x="-52747" y="756219"/>
                  <a:pt x="20919" y="666691"/>
                  <a:pt x="0" y="505677"/>
                </a:cubicBezTo>
                <a:cubicBezTo>
                  <a:pt x="-20919" y="344663"/>
                  <a:pt x="9777" y="207795"/>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794440427">
                  <a:prstGeom prst="rect">
                    <a:avLst/>
                  </a:prstGeom>
                  <ask:type>
                    <ask:lineSketchScribble/>
                  </ask:type>
                </ask:lineSketchStyleProps>
              </a:ext>
            </a:extLst>
          </a:ln>
        </p:spPr>
        <p:txBody>
          <a:bodyPr wrap="square" rtlCol="0">
            <a:spAutoFit/>
          </a:bodyPr>
          <a:lstStyle/>
          <a:p>
            <a:r>
              <a:rPr lang="en-GB" sz="2800" dirty="0"/>
              <a:t>Read the statement carefully …….</a:t>
            </a:r>
          </a:p>
        </p:txBody>
      </p:sp>
    </p:spTree>
    <p:extLst>
      <p:ext uri="{BB962C8B-B14F-4D97-AF65-F5344CB8AC3E}">
        <p14:creationId xmlns:p14="http://schemas.microsoft.com/office/powerpoint/2010/main" val="18234834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5051" y="205275"/>
            <a:ext cx="11312434" cy="553998"/>
          </a:xfrm>
          <a:prstGeom prst="rect">
            <a:avLst/>
          </a:prstGeom>
          <a:solidFill>
            <a:srgbClr val="002060"/>
          </a:solidFill>
        </p:spPr>
        <p:txBody>
          <a:bodyPr wrap="square" rtlCol="0">
            <a:spAutoFit/>
          </a:bodyPr>
          <a:lstStyle/>
          <a:p>
            <a:pPr algn="ctr"/>
            <a:r>
              <a:rPr lang="en-GB" sz="3000" b="1" dirty="0">
                <a:solidFill>
                  <a:schemeClr val="bg1"/>
                </a:solidFill>
              </a:rPr>
              <a:t>Victim Personal Statements &amp; Criminal Injuries Compensation Scheme</a:t>
            </a:r>
          </a:p>
        </p:txBody>
      </p:sp>
      <p:sp>
        <p:nvSpPr>
          <p:cNvPr id="3" name="Rectangle: Rounded Corners 2">
            <a:extLst>
              <a:ext uri="{FF2B5EF4-FFF2-40B4-BE49-F238E27FC236}">
                <a16:creationId xmlns:a16="http://schemas.microsoft.com/office/drawing/2014/main" id="{2AF03DD1-3170-E553-4E14-91FC0F0F3014}"/>
              </a:ext>
            </a:extLst>
          </p:cNvPr>
          <p:cNvSpPr/>
          <p:nvPr/>
        </p:nvSpPr>
        <p:spPr>
          <a:xfrm>
            <a:off x="2232960" y="964735"/>
            <a:ext cx="7726079" cy="1414090"/>
          </a:xfrm>
          <a:custGeom>
            <a:avLst/>
            <a:gdLst>
              <a:gd name="connsiteX0" fmla="*/ 0 w 7726079"/>
              <a:gd name="connsiteY0" fmla="*/ 235686 h 1414090"/>
              <a:gd name="connsiteX1" fmla="*/ 235686 w 7726079"/>
              <a:gd name="connsiteY1" fmla="*/ 0 h 1414090"/>
              <a:gd name="connsiteX2" fmla="*/ 677564 w 7726079"/>
              <a:gd name="connsiteY2" fmla="*/ 0 h 1414090"/>
              <a:gd name="connsiteX3" fmla="*/ 1264535 w 7726079"/>
              <a:gd name="connsiteY3" fmla="*/ 0 h 1414090"/>
              <a:gd name="connsiteX4" fmla="*/ 1996601 w 7726079"/>
              <a:gd name="connsiteY4" fmla="*/ 0 h 1414090"/>
              <a:gd name="connsiteX5" fmla="*/ 2511026 w 7726079"/>
              <a:gd name="connsiteY5" fmla="*/ 0 h 1414090"/>
              <a:gd name="connsiteX6" fmla="*/ 3097998 w 7726079"/>
              <a:gd name="connsiteY6" fmla="*/ 0 h 1414090"/>
              <a:gd name="connsiteX7" fmla="*/ 3757516 w 7726079"/>
              <a:gd name="connsiteY7" fmla="*/ 0 h 1414090"/>
              <a:gd name="connsiteX8" fmla="*/ 4562129 w 7726079"/>
              <a:gd name="connsiteY8" fmla="*/ 0 h 1414090"/>
              <a:gd name="connsiteX9" fmla="*/ 5294195 w 7726079"/>
              <a:gd name="connsiteY9" fmla="*/ 0 h 1414090"/>
              <a:gd name="connsiteX10" fmla="*/ 5808620 w 7726079"/>
              <a:gd name="connsiteY10" fmla="*/ 0 h 1414090"/>
              <a:gd name="connsiteX11" fmla="*/ 6250498 w 7726079"/>
              <a:gd name="connsiteY11" fmla="*/ 0 h 1414090"/>
              <a:gd name="connsiteX12" fmla="*/ 6837469 w 7726079"/>
              <a:gd name="connsiteY12" fmla="*/ 0 h 1414090"/>
              <a:gd name="connsiteX13" fmla="*/ 7490393 w 7726079"/>
              <a:gd name="connsiteY13" fmla="*/ 0 h 1414090"/>
              <a:gd name="connsiteX14" fmla="*/ 7726079 w 7726079"/>
              <a:gd name="connsiteY14" fmla="*/ 235686 h 1414090"/>
              <a:gd name="connsiteX15" fmla="*/ 7726079 w 7726079"/>
              <a:gd name="connsiteY15" fmla="*/ 678763 h 1414090"/>
              <a:gd name="connsiteX16" fmla="*/ 7726079 w 7726079"/>
              <a:gd name="connsiteY16" fmla="*/ 1178404 h 1414090"/>
              <a:gd name="connsiteX17" fmla="*/ 7490393 w 7726079"/>
              <a:gd name="connsiteY17" fmla="*/ 1414090 h 1414090"/>
              <a:gd name="connsiteX18" fmla="*/ 6903421 w 7726079"/>
              <a:gd name="connsiteY18" fmla="*/ 1414090 h 1414090"/>
              <a:gd name="connsiteX19" fmla="*/ 6316450 w 7726079"/>
              <a:gd name="connsiteY19" fmla="*/ 1414090 h 1414090"/>
              <a:gd name="connsiteX20" fmla="*/ 5584384 w 7726079"/>
              <a:gd name="connsiteY20" fmla="*/ 1414090 h 1414090"/>
              <a:gd name="connsiteX21" fmla="*/ 4997412 w 7726079"/>
              <a:gd name="connsiteY21" fmla="*/ 1414090 h 1414090"/>
              <a:gd name="connsiteX22" fmla="*/ 4555534 w 7726079"/>
              <a:gd name="connsiteY22" fmla="*/ 1414090 h 1414090"/>
              <a:gd name="connsiteX23" fmla="*/ 3896015 w 7726079"/>
              <a:gd name="connsiteY23" fmla="*/ 1414090 h 1414090"/>
              <a:gd name="connsiteX24" fmla="*/ 3454138 w 7726079"/>
              <a:gd name="connsiteY24" fmla="*/ 1414090 h 1414090"/>
              <a:gd name="connsiteX25" fmla="*/ 2794619 w 7726079"/>
              <a:gd name="connsiteY25" fmla="*/ 1414090 h 1414090"/>
              <a:gd name="connsiteX26" fmla="*/ 2352741 w 7726079"/>
              <a:gd name="connsiteY26" fmla="*/ 1414090 h 1414090"/>
              <a:gd name="connsiteX27" fmla="*/ 1765770 w 7726079"/>
              <a:gd name="connsiteY27" fmla="*/ 1414090 h 1414090"/>
              <a:gd name="connsiteX28" fmla="*/ 961157 w 7726079"/>
              <a:gd name="connsiteY28" fmla="*/ 1414090 h 1414090"/>
              <a:gd name="connsiteX29" fmla="*/ 235686 w 7726079"/>
              <a:gd name="connsiteY29" fmla="*/ 1414090 h 1414090"/>
              <a:gd name="connsiteX30" fmla="*/ 0 w 7726079"/>
              <a:gd name="connsiteY30" fmla="*/ 1178404 h 1414090"/>
              <a:gd name="connsiteX31" fmla="*/ 0 w 7726079"/>
              <a:gd name="connsiteY31" fmla="*/ 735327 h 1414090"/>
              <a:gd name="connsiteX32" fmla="*/ 0 w 7726079"/>
              <a:gd name="connsiteY32" fmla="*/ 235686 h 141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726079" h="1414090" fill="none" extrusionOk="0">
                <a:moveTo>
                  <a:pt x="0" y="235686"/>
                </a:moveTo>
                <a:cubicBezTo>
                  <a:pt x="6046" y="126238"/>
                  <a:pt x="106223" y="-10090"/>
                  <a:pt x="235686" y="0"/>
                </a:cubicBezTo>
                <a:cubicBezTo>
                  <a:pt x="400019" y="18320"/>
                  <a:pt x="525067" y="-18998"/>
                  <a:pt x="677564" y="0"/>
                </a:cubicBezTo>
                <a:cubicBezTo>
                  <a:pt x="830061" y="18998"/>
                  <a:pt x="971610" y="4577"/>
                  <a:pt x="1264535" y="0"/>
                </a:cubicBezTo>
                <a:cubicBezTo>
                  <a:pt x="1557460" y="-4577"/>
                  <a:pt x="1663219" y="21150"/>
                  <a:pt x="1996601" y="0"/>
                </a:cubicBezTo>
                <a:cubicBezTo>
                  <a:pt x="2329983" y="-21150"/>
                  <a:pt x="2330188" y="-17351"/>
                  <a:pt x="2511026" y="0"/>
                </a:cubicBezTo>
                <a:cubicBezTo>
                  <a:pt x="2691865" y="17351"/>
                  <a:pt x="2844444" y="-25765"/>
                  <a:pt x="3097998" y="0"/>
                </a:cubicBezTo>
                <a:cubicBezTo>
                  <a:pt x="3351552" y="25765"/>
                  <a:pt x="3529704" y="-14012"/>
                  <a:pt x="3757516" y="0"/>
                </a:cubicBezTo>
                <a:cubicBezTo>
                  <a:pt x="3985328" y="14012"/>
                  <a:pt x="4201265" y="8812"/>
                  <a:pt x="4562129" y="0"/>
                </a:cubicBezTo>
                <a:cubicBezTo>
                  <a:pt x="4922993" y="-8812"/>
                  <a:pt x="5072133" y="5710"/>
                  <a:pt x="5294195" y="0"/>
                </a:cubicBezTo>
                <a:cubicBezTo>
                  <a:pt x="5516257" y="-5710"/>
                  <a:pt x="5702854" y="-1217"/>
                  <a:pt x="5808620" y="0"/>
                </a:cubicBezTo>
                <a:cubicBezTo>
                  <a:pt x="5914386" y="1217"/>
                  <a:pt x="6089834" y="10361"/>
                  <a:pt x="6250498" y="0"/>
                </a:cubicBezTo>
                <a:cubicBezTo>
                  <a:pt x="6411162" y="-10361"/>
                  <a:pt x="6691000" y="20674"/>
                  <a:pt x="6837469" y="0"/>
                </a:cubicBezTo>
                <a:cubicBezTo>
                  <a:pt x="6983938" y="-20674"/>
                  <a:pt x="7285782" y="21364"/>
                  <a:pt x="7490393" y="0"/>
                </a:cubicBezTo>
                <a:cubicBezTo>
                  <a:pt x="7638110" y="14502"/>
                  <a:pt x="7730386" y="98066"/>
                  <a:pt x="7726079" y="235686"/>
                </a:cubicBezTo>
                <a:cubicBezTo>
                  <a:pt x="7736587" y="453197"/>
                  <a:pt x="7746726" y="565694"/>
                  <a:pt x="7726079" y="678763"/>
                </a:cubicBezTo>
                <a:cubicBezTo>
                  <a:pt x="7705432" y="791832"/>
                  <a:pt x="7706091" y="1042147"/>
                  <a:pt x="7726079" y="1178404"/>
                </a:cubicBezTo>
                <a:cubicBezTo>
                  <a:pt x="7719495" y="1305301"/>
                  <a:pt x="7634692" y="1414013"/>
                  <a:pt x="7490393" y="1414090"/>
                </a:cubicBezTo>
                <a:cubicBezTo>
                  <a:pt x="7253586" y="1392878"/>
                  <a:pt x="7062343" y="1417071"/>
                  <a:pt x="6903421" y="1414090"/>
                </a:cubicBezTo>
                <a:cubicBezTo>
                  <a:pt x="6744499" y="1411109"/>
                  <a:pt x="6553223" y="1387346"/>
                  <a:pt x="6316450" y="1414090"/>
                </a:cubicBezTo>
                <a:cubicBezTo>
                  <a:pt x="6079677" y="1440834"/>
                  <a:pt x="5780601" y="1393438"/>
                  <a:pt x="5584384" y="1414090"/>
                </a:cubicBezTo>
                <a:cubicBezTo>
                  <a:pt x="5388167" y="1434742"/>
                  <a:pt x="5170339" y="1396927"/>
                  <a:pt x="4997412" y="1414090"/>
                </a:cubicBezTo>
                <a:cubicBezTo>
                  <a:pt x="4824485" y="1431253"/>
                  <a:pt x="4652781" y="1401328"/>
                  <a:pt x="4555534" y="1414090"/>
                </a:cubicBezTo>
                <a:cubicBezTo>
                  <a:pt x="4458287" y="1426852"/>
                  <a:pt x="4095606" y="1425698"/>
                  <a:pt x="3896015" y="1414090"/>
                </a:cubicBezTo>
                <a:cubicBezTo>
                  <a:pt x="3696424" y="1402482"/>
                  <a:pt x="3606409" y="1412691"/>
                  <a:pt x="3454138" y="1414090"/>
                </a:cubicBezTo>
                <a:cubicBezTo>
                  <a:pt x="3301867" y="1415489"/>
                  <a:pt x="3029598" y="1382404"/>
                  <a:pt x="2794619" y="1414090"/>
                </a:cubicBezTo>
                <a:cubicBezTo>
                  <a:pt x="2559640" y="1445776"/>
                  <a:pt x="2504573" y="1399143"/>
                  <a:pt x="2352741" y="1414090"/>
                </a:cubicBezTo>
                <a:cubicBezTo>
                  <a:pt x="2200909" y="1429037"/>
                  <a:pt x="1954254" y="1386703"/>
                  <a:pt x="1765770" y="1414090"/>
                </a:cubicBezTo>
                <a:cubicBezTo>
                  <a:pt x="1577286" y="1441477"/>
                  <a:pt x="1221667" y="1375612"/>
                  <a:pt x="961157" y="1414090"/>
                </a:cubicBezTo>
                <a:cubicBezTo>
                  <a:pt x="700647" y="1452568"/>
                  <a:pt x="383087" y="1407077"/>
                  <a:pt x="235686" y="1414090"/>
                </a:cubicBezTo>
                <a:cubicBezTo>
                  <a:pt x="102481" y="1416606"/>
                  <a:pt x="-11970" y="1338366"/>
                  <a:pt x="0" y="1178404"/>
                </a:cubicBezTo>
                <a:cubicBezTo>
                  <a:pt x="-9344" y="1059280"/>
                  <a:pt x="5959" y="831288"/>
                  <a:pt x="0" y="735327"/>
                </a:cubicBezTo>
                <a:cubicBezTo>
                  <a:pt x="-5959" y="639366"/>
                  <a:pt x="4904" y="351127"/>
                  <a:pt x="0" y="235686"/>
                </a:cubicBezTo>
                <a:close/>
              </a:path>
              <a:path w="7726079" h="1414090" stroke="0" extrusionOk="0">
                <a:moveTo>
                  <a:pt x="0" y="235686"/>
                </a:moveTo>
                <a:cubicBezTo>
                  <a:pt x="-11342" y="126453"/>
                  <a:pt x="96348" y="-12831"/>
                  <a:pt x="235686" y="0"/>
                </a:cubicBezTo>
                <a:cubicBezTo>
                  <a:pt x="418870" y="-494"/>
                  <a:pt x="576346" y="-18963"/>
                  <a:pt x="677564" y="0"/>
                </a:cubicBezTo>
                <a:cubicBezTo>
                  <a:pt x="778782" y="18963"/>
                  <a:pt x="1107577" y="-26881"/>
                  <a:pt x="1409629" y="0"/>
                </a:cubicBezTo>
                <a:cubicBezTo>
                  <a:pt x="1711681" y="26881"/>
                  <a:pt x="2004107" y="6541"/>
                  <a:pt x="2214242" y="0"/>
                </a:cubicBezTo>
                <a:cubicBezTo>
                  <a:pt x="2424377" y="-6541"/>
                  <a:pt x="2674318" y="-4868"/>
                  <a:pt x="3018855" y="0"/>
                </a:cubicBezTo>
                <a:cubicBezTo>
                  <a:pt x="3363392" y="4868"/>
                  <a:pt x="3460819" y="6859"/>
                  <a:pt x="3678374" y="0"/>
                </a:cubicBezTo>
                <a:cubicBezTo>
                  <a:pt x="3895929" y="-6859"/>
                  <a:pt x="4084287" y="-10839"/>
                  <a:pt x="4410440" y="0"/>
                </a:cubicBezTo>
                <a:cubicBezTo>
                  <a:pt x="4736593" y="10839"/>
                  <a:pt x="4778464" y="25355"/>
                  <a:pt x="5142506" y="0"/>
                </a:cubicBezTo>
                <a:cubicBezTo>
                  <a:pt x="5506548" y="-25355"/>
                  <a:pt x="5443672" y="-18057"/>
                  <a:pt x="5729478" y="0"/>
                </a:cubicBezTo>
                <a:cubicBezTo>
                  <a:pt x="6015284" y="18057"/>
                  <a:pt x="6210120" y="13433"/>
                  <a:pt x="6534091" y="0"/>
                </a:cubicBezTo>
                <a:cubicBezTo>
                  <a:pt x="6858062" y="-13433"/>
                  <a:pt x="7152901" y="26515"/>
                  <a:pt x="7490393" y="0"/>
                </a:cubicBezTo>
                <a:cubicBezTo>
                  <a:pt x="7647145" y="-12633"/>
                  <a:pt x="7719921" y="118479"/>
                  <a:pt x="7726079" y="235686"/>
                </a:cubicBezTo>
                <a:cubicBezTo>
                  <a:pt x="7746354" y="347413"/>
                  <a:pt x="7743477" y="574239"/>
                  <a:pt x="7726079" y="725899"/>
                </a:cubicBezTo>
                <a:cubicBezTo>
                  <a:pt x="7708681" y="877559"/>
                  <a:pt x="7739751" y="1005964"/>
                  <a:pt x="7726079" y="1178404"/>
                </a:cubicBezTo>
                <a:cubicBezTo>
                  <a:pt x="7752696" y="1297871"/>
                  <a:pt x="7625592" y="1407556"/>
                  <a:pt x="7490393" y="1414090"/>
                </a:cubicBezTo>
                <a:cubicBezTo>
                  <a:pt x="7132525" y="1381074"/>
                  <a:pt x="7044646" y="1430314"/>
                  <a:pt x="6758327" y="1414090"/>
                </a:cubicBezTo>
                <a:cubicBezTo>
                  <a:pt x="6472008" y="1397866"/>
                  <a:pt x="6460896" y="1424354"/>
                  <a:pt x="6243902" y="1414090"/>
                </a:cubicBezTo>
                <a:cubicBezTo>
                  <a:pt x="6026909" y="1403826"/>
                  <a:pt x="5778078" y="1393493"/>
                  <a:pt x="5439289" y="1414090"/>
                </a:cubicBezTo>
                <a:cubicBezTo>
                  <a:pt x="5100500" y="1434687"/>
                  <a:pt x="4968641" y="1393758"/>
                  <a:pt x="4707224" y="1414090"/>
                </a:cubicBezTo>
                <a:cubicBezTo>
                  <a:pt x="4445807" y="1434422"/>
                  <a:pt x="4438456" y="1435767"/>
                  <a:pt x="4265346" y="1414090"/>
                </a:cubicBezTo>
                <a:cubicBezTo>
                  <a:pt x="4092236" y="1392413"/>
                  <a:pt x="3828898" y="1429733"/>
                  <a:pt x="3460733" y="1414090"/>
                </a:cubicBezTo>
                <a:cubicBezTo>
                  <a:pt x="3092568" y="1398447"/>
                  <a:pt x="2911062" y="1396731"/>
                  <a:pt x="2728667" y="1414090"/>
                </a:cubicBezTo>
                <a:cubicBezTo>
                  <a:pt x="2546272" y="1431449"/>
                  <a:pt x="2481725" y="1412868"/>
                  <a:pt x="2286790" y="1414090"/>
                </a:cubicBezTo>
                <a:cubicBezTo>
                  <a:pt x="2091855" y="1415312"/>
                  <a:pt x="1966019" y="1427811"/>
                  <a:pt x="1844912" y="1414090"/>
                </a:cubicBezTo>
                <a:cubicBezTo>
                  <a:pt x="1723805" y="1400369"/>
                  <a:pt x="1356343" y="1414032"/>
                  <a:pt x="1185393" y="1414090"/>
                </a:cubicBezTo>
                <a:cubicBezTo>
                  <a:pt x="1014443" y="1414148"/>
                  <a:pt x="475389" y="1393243"/>
                  <a:pt x="235686" y="1414090"/>
                </a:cubicBezTo>
                <a:cubicBezTo>
                  <a:pt x="87034" y="1393365"/>
                  <a:pt x="14837" y="1316033"/>
                  <a:pt x="0" y="1178404"/>
                </a:cubicBezTo>
                <a:cubicBezTo>
                  <a:pt x="-12614" y="959127"/>
                  <a:pt x="301" y="821776"/>
                  <a:pt x="0" y="716472"/>
                </a:cubicBezTo>
                <a:cubicBezTo>
                  <a:pt x="-301" y="611168"/>
                  <a:pt x="-155" y="449294"/>
                  <a:pt x="0" y="235686"/>
                </a:cubicBezTo>
                <a:close/>
              </a:path>
            </a:pathLst>
          </a:custGeom>
          <a:solidFill>
            <a:schemeClr val="tx2">
              <a:lumMod val="20000"/>
              <a:lumOff val="80000"/>
            </a:schemeClr>
          </a:solidFill>
          <a:ln>
            <a:solidFill>
              <a:schemeClr val="tx1">
                <a:lumMod val="50000"/>
                <a:lumOff val="50000"/>
              </a:schemeClr>
            </a:solidFill>
            <a:extLst>
              <a:ext uri="{C807C97D-BFC1-408E-A445-0C87EB9F89A2}">
                <ask:lineSketchStyleProps xmlns:ask="http://schemas.microsoft.com/office/drawing/2018/sketchyshapes" sd="1593187270">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000" dirty="0">
                <a:solidFill>
                  <a:schemeClr val="tx1"/>
                </a:solidFill>
              </a:rPr>
              <a:t>This is the statement made by the victim of a criminal offence. It is recorded on the MG11 &amp; the content relates to the effect the offence has on them. It provides the victim with an opportunity to state how the offence has affected them </a:t>
            </a:r>
          </a:p>
        </p:txBody>
      </p:sp>
      <p:sp>
        <p:nvSpPr>
          <p:cNvPr id="5" name="Rectangle: Rounded Corners 4">
            <a:extLst>
              <a:ext uri="{FF2B5EF4-FFF2-40B4-BE49-F238E27FC236}">
                <a16:creationId xmlns:a16="http://schemas.microsoft.com/office/drawing/2014/main" id="{8002F88F-C382-C795-8787-2A257DD8BDD1}"/>
              </a:ext>
            </a:extLst>
          </p:cNvPr>
          <p:cNvSpPr/>
          <p:nvPr/>
        </p:nvSpPr>
        <p:spPr>
          <a:xfrm>
            <a:off x="2232960" y="2819507"/>
            <a:ext cx="7726077" cy="847654"/>
          </a:xfrm>
          <a:custGeom>
            <a:avLst/>
            <a:gdLst>
              <a:gd name="connsiteX0" fmla="*/ 0 w 7726077"/>
              <a:gd name="connsiteY0" fmla="*/ 141278 h 847654"/>
              <a:gd name="connsiteX1" fmla="*/ 141278 w 7726077"/>
              <a:gd name="connsiteY1" fmla="*/ 0 h 847654"/>
              <a:gd name="connsiteX2" fmla="*/ 817962 w 7726077"/>
              <a:gd name="connsiteY2" fmla="*/ 0 h 847654"/>
              <a:gd name="connsiteX3" fmla="*/ 1271340 w 7726077"/>
              <a:gd name="connsiteY3" fmla="*/ 0 h 847654"/>
              <a:gd name="connsiteX4" fmla="*/ 2096894 w 7726077"/>
              <a:gd name="connsiteY4" fmla="*/ 0 h 847654"/>
              <a:gd name="connsiteX5" fmla="*/ 2550272 w 7726077"/>
              <a:gd name="connsiteY5" fmla="*/ 0 h 847654"/>
              <a:gd name="connsiteX6" fmla="*/ 3226956 w 7726077"/>
              <a:gd name="connsiteY6" fmla="*/ 0 h 847654"/>
              <a:gd name="connsiteX7" fmla="*/ 3978075 w 7726077"/>
              <a:gd name="connsiteY7" fmla="*/ 0 h 847654"/>
              <a:gd name="connsiteX8" fmla="*/ 4431453 w 7726077"/>
              <a:gd name="connsiteY8" fmla="*/ 0 h 847654"/>
              <a:gd name="connsiteX9" fmla="*/ 5257007 w 7726077"/>
              <a:gd name="connsiteY9" fmla="*/ 0 h 847654"/>
              <a:gd name="connsiteX10" fmla="*/ 5710385 w 7726077"/>
              <a:gd name="connsiteY10" fmla="*/ 0 h 847654"/>
              <a:gd name="connsiteX11" fmla="*/ 6387069 w 7726077"/>
              <a:gd name="connsiteY11" fmla="*/ 0 h 847654"/>
              <a:gd name="connsiteX12" fmla="*/ 6914882 w 7726077"/>
              <a:gd name="connsiteY12" fmla="*/ 0 h 847654"/>
              <a:gd name="connsiteX13" fmla="*/ 7584799 w 7726077"/>
              <a:gd name="connsiteY13" fmla="*/ 0 h 847654"/>
              <a:gd name="connsiteX14" fmla="*/ 7726077 w 7726077"/>
              <a:gd name="connsiteY14" fmla="*/ 141278 h 847654"/>
              <a:gd name="connsiteX15" fmla="*/ 7726077 w 7726077"/>
              <a:gd name="connsiteY15" fmla="*/ 706376 h 847654"/>
              <a:gd name="connsiteX16" fmla="*/ 7584799 w 7726077"/>
              <a:gd name="connsiteY16" fmla="*/ 847654 h 847654"/>
              <a:gd name="connsiteX17" fmla="*/ 6833680 w 7726077"/>
              <a:gd name="connsiteY17" fmla="*/ 847654 h 847654"/>
              <a:gd name="connsiteX18" fmla="*/ 6380302 w 7726077"/>
              <a:gd name="connsiteY18" fmla="*/ 847654 h 847654"/>
              <a:gd name="connsiteX19" fmla="*/ 5554748 w 7726077"/>
              <a:gd name="connsiteY19" fmla="*/ 847654 h 847654"/>
              <a:gd name="connsiteX20" fmla="*/ 4952499 w 7726077"/>
              <a:gd name="connsiteY20" fmla="*/ 847654 h 847654"/>
              <a:gd name="connsiteX21" fmla="*/ 4126945 w 7726077"/>
              <a:gd name="connsiteY21" fmla="*/ 847654 h 847654"/>
              <a:gd name="connsiteX22" fmla="*/ 3524697 w 7726077"/>
              <a:gd name="connsiteY22" fmla="*/ 847654 h 847654"/>
              <a:gd name="connsiteX23" fmla="*/ 2848013 w 7726077"/>
              <a:gd name="connsiteY23" fmla="*/ 847654 h 847654"/>
              <a:gd name="connsiteX24" fmla="*/ 2245764 w 7726077"/>
              <a:gd name="connsiteY24" fmla="*/ 847654 h 847654"/>
              <a:gd name="connsiteX25" fmla="*/ 1792386 w 7726077"/>
              <a:gd name="connsiteY25" fmla="*/ 847654 h 847654"/>
              <a:gd name="connsiteX26" fmla="*/ 1190138 w 7726077"/>
              <a:gd name="connsiteY26" fmla="*/ 847654 h 847654"/>
              <a:gd name="connsiteX27" fmla="*/ 141278 w 7726077"/>
              <a:gd name="connsiteY27" fmla="*/ 847654 h 847654"/>
              <a:gd name="connsiteX28" fmla="*/ 0 w 7726077"/>
              <a:gd name="connsiteY28" fmla="*/ 706376 h 847654"/>
              <a:gd name="connsiteX29" fmla="*/ 0 w 7726077"/>
              <a:gd name="connsiteY29" fmla="*/ 141278 h 847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26077" h="847654" fill="none" extrusionOk="0">
                <a:moveTo>
                  <a:pt x="0" y="141278"/>
                </a:moveTo>
                <a:cubicBezTo>
                  <a:pt x="6684" y="64838"/>
                  <a:pt x="75924" y="5452"/>
                  <a:pt x="141278" y="0"/>
                </a:cubicBezTo>
                <a:cubicBezTo>
                  <a:pt x="416655" y="14475"/>
                  <a:pt x="554517" y="-13883"/>
                  <a:pt x="817962" y="0"/>
                </a:cubicBezTo>
                <a:cubicBezTo>
                  <a:pt x="1081407" y="13883"/>
                  <a:pt x="1130556" y="-6155"/>
                  <a:pt x="1271340" y="0"/>
                </a:cubicBezTo>
                <a:cubicBezTo>
                  <a:pt x="1412124" y="6155"/>
                  <a:pt x="1808674" y="21452"/>
                  <a:pt x="2096894" y="0"/>
                </a:cubicBezTo>
                <a:cubicBezTo>
                  <a:pt x="2385114" y="-21452"/>
                  <a:pt x="2415174" y="14572"/>
                  <a:pt x="2550272" y="0"/>
                </a:cubicBezTo>
                <a:cubicBezTo>
                  <a:pt x="2685370" y="-14572"/>
                  <a:pt x="3074953" y="10850"/>
                  <a:pt x="3226956" y="0"/>
                </a:cubicBezTo>
                <a:cubicBezTo>
                  <a:pt x="3378959" y="-10850"/>
                  <a:pt x="3686500" y="7736"/>
                  <a:pt x="3978075" y="0"/>
                </a:cubicBezTo>
                <a:cubicBezTo>
                  <a:pt x="4269650" y="-7736"/>
                  <a:pt x="4259763" y="6518"/>
                  <a:pt x="4431453" y="0"/>
                </a:cubicBezTo>
                <a:cubicBezTo>
                  <a:pt x="4603143" y="-6518"/>
                  <a:pt x="4959973" y="-3396"/>
                  <a:pt x="5257007" y="0"/>
                </a:cubicBezTo>
                <a:cubicBezTo>
                  <a:pt x="5554041" y="3396"/>
                  <a:pt x="5508492" y="-7171"/>
                  <a:pt x="5710385" y="0"/>
                </a:cubicBezTo>
                <a:cubicBezTo>
                  <a:pt x="5912278" y="7171"/>
                  <a:pt x="6095734" y="-16192"/>
                  <a:pt x="6387069" y="0"/>
                </a:cubicBezTo>
                <a:cubicBezTo>
                  <a:pt x="6678404" y="16192"/>
                  <a:pt x="6727047" y="10304"/>
                  <a:pt x="6914882" y="0"/>
                </a:cubicBezTo>
                <a:cubicBezTo>
                  <a:pt x="7102717" y="-10304"/>
                  <a:pt x="7441922" y="-22149"/>
                  <a:pt x="7584799" y="0"/>
                </a:cubicBezTo>
                <a:cubicBezTo>
                  <a:pt x="7665225" y="3752"/>
                  <a:pt x="7727768" y="55037"/>
                  <a:pt x="7726077" y="141278"/>
                </a:cubicBezTo>
                <a:cubicBezTo>
                  <a:pt x="7745920" y="384226"/>
                  <a:pt x="7701005" y="431082"/>
                  <a:pt x="7726077" y="706376"/>
                </a:cubicBezTo>
                <a:cubicBezTo>
                  <a:pt x="7728611" y="776666"/>
                  <a:pt x="7653177" y="831827"/>
                  <a:pt x="7584799" y="847654"/>
                </a:cubicBezTo>
                <a:cubicBezTo>
                  <a:pt x="7266632" y="818960"/>
                  <a:pt x="7012776" y="836733"/>
                  <a:pt x="6833680" y="847654"/>
                </a:cubicBezTo>
                <a:cubicBezTo>
                  <a:pt x="6654584" y="858575"/>
                  <a:pt x="6581390" y="842551"/>
                  <a:pt x="6380302" y="847654"/>
                </a:cubicBezTo>
                <a:cubicBezTo>
                  <a:pt x="6179214" y="852757"/>
                  <a:pt x="5893236" y="835364"/>
                  <a:pt x="5554748" y="847654"/>
                </a:cubicBezTo>
                <a:cubicBezTo>
                  <a:pt x="5216260" y="859944"/>
                  <a:pt x="5217577" y="853339"/>
                  <a:pt x="4952499" y="847654"/>
                </a:cubicBezTo>
                <a:cubicBezTo>
                  <a:pt x="4687421" y="841969"/>
                  <a:pt x="4298021" y="825493"/>
                  <a:pt x="4126945" y="847654"/>
                </a:cubicBezTo>
                <a:cubicBezTo>
                  <a:pt x="3955869" y="869815"/>
                  <a:pt x="3756593" y="866256"/>
                  <a:pt x="3524697" y="847654"/>
                </a:cubicBezTo>
                <a:cubicBezTo>
                  <a:pt x="3292801" y="829052"/>
                  <a:pt x="3106597" y="837097"/>
                  <a:pt x="2848013" y="847654"/>
                </a:cubicBezTo>
                <a:cubicBezTo>
                  <a:pt x="2589429" y="858211"/>
                  <a:pt x="2442663" y="870400"/>
                  <a:pt x="2245764" y="847654"/>
                </a:cubicBezTo>
                <a:cubicBezTo>
                  <a:pt x="2048865" y="824908"/>
                  <a:pt x="1926438" y="870100"/>
                  <a:pt x="1792386" y="847654"/>
                </a:cubicBezTo>
                <a:cubicBezTo>
                  <a:pt x="1658334" y="825208"/>
                  <a:pt x="1332514" y="845700"/>
                  <a:pt x="1190138" y="847654"/>
                </a:cubicBezTo>
                <a:cubicBezTo>
                  <a:pt x="1047762" y="849608"/>
                  <a:pt x="588204" y="832201"/>
                  <a:pt x="141278" y="847654"/>
                </a:cubicBezTo>
                <a:cubicBezTo>
                  <a:pt x="59181" y="828655"/>
                  <a:pt x="-5707" y="781867"/>
                  <a:pt x="0" y="706376"/>
                </a:cubicBezTo>
                <a:cubicBezTo>
                  <a:pt x="8108" y="433809"/>
                  <a:pt x="-21875" y="307313"/>
                  <a:pt x="0" y="141278"/>
                </a:cubicBezTo>
                <a:close/>
              </a:path>
              <a:path w="7726077" h="847654" stroke="0" extrusionOk="0">
                <a:moveTo>
                  <a:pt x="0" y="141278"/>
                </a:moveTo>
                <a:cubicBezTo>
                  <a:pt x="-12464" y="71395"/>
                  <a:pt x="57405" y="-7549"/>
                  <a:pt x="141278" y="0"/>
                </a:cubicBezTo>
                <a:cubicBezTo>
                  <a:pt x="356408" y="-10531"/>
                  <a:pt x="639753" y="14403"/>
                  <a:pt x="817962" y="0"/>
                </a:cubicBezTo>
                <a:cubicBezTo>
                  <a:pt x="996171" y="-14403"/>
                  <a:pt x="1476959" y="-16811"/>
                  <a:pt x="1643516" y="0"/>
                </a:cubicBezTo>
                <a:cubicBezTo>
                  <a:pt x="1810073" y="16811"/>
                  <a:pt x="2091367" y="-607"/>
                  <a:pt x="2469070" y="0"/>
                </a:cubicBezTo>
                <a:cubicBezTo>
                  <a:pt x="2846773" y="607"/>
                  <a:pt x="2766527" y="5083"/>
                  <a:pt x="2922448" y="0"/>
                </a:cubicBezTo>
                <a:cubicBezTo>
                  <a:pt x="3078369" y="-5083"/>
                  <a:pt x="3480193" y="27689"/>
                  <a:pt x="3673567" y="0"/>
                </a:cubicBezTo>
                <a:cubicBezTo>
                  <a:pt x="3866941" y="-27689"/>
                  <a:pt x="4120614" y="3497"/>
                  <a:pt x="4275816" y="0"/>
                </a:cubicBezTo>
                <a:cubicBezTo>
                  <a:pt x="4431018" y="-3497"/>
                  <a:pt x="4757443" y="28356"/>
                  <a:pt x="4952499" y="0"/>
                </a:cubicBezTo>
                <a:cubicBezTo>
                  <a:pt x="5147555" y="-28356"/>
                  <a:pt x="5401005" y="17432"/>
                  <a:pt x="5778053" y="0"/>
                </a:cubicBezTo>
                <a:cubicBezTo>
                  <a:pt x="6155101" y="-17432"/>
                  <a:pt x="6330599" y="24089"/>
                  <a:pt x="6529172" y="0"/>
                </a:cubicBezTo>
                <a:cubicBezTo>
                  <a:pt x="6727745" y="-24089"/>
                  <a:pt x="7308549" y="48306"/>
                  <a:pt x="7584799" y="0"/>
                </a:cubicBezTo>
                <a:cubicBezTo>
                  <a:pt x="7667312" y="-4712"/>
                  <a:pt x="7724853" y="52802"/>
                  <a:pt x="7726077" y="141278"/>
                </a:cubicBezTo>
                <a:cubicBezTo>
                  <a:pt x="7730372" y="254655"/>
                  <a:pt x="7747068" y="458246"/>
                  <a:pt x="7726077" y="706376"/>
                </a:cubicBezTo>
                <a:cubicBezTo>
                  <a:pt x="7724448" y="779734"/>
                  <a:pt x="7659695" y="845401"/>
                  <a:pt x="7584799" y="847654"/>
                </a:cubicBezTo>
                <a:cubicBezTo>
                  <a:pt x="7431668" y="851713"/>
                  <a:pt x="7286474" y="862302"/>
                  <a:pt x="7056986" y="847654"/>
                </a:cubicBezTo>
                <a:cubicBezTo>
                  <a:pt x="6827498" y="833006"/>
                  <a:pt x="6623997" y="872375"/>
                  <a:pt x="6380302" y="847654"/>
                </a:cubicBezTo>
                <a:cubicBezTo>
                  <a:pt x="6136607" y="822933"/>
                  <a:pt x="5993816" y="872312"/>
                  <a:pt x="5629183" y="847654"/>
                </a:cubicBezTo>
                <a:cubicBezTo>
                  <a:pt x="5264550" y="822996"/>
                  <a:pt x="5239232" y="833582"/>
                  <a:pt x="4878064" y="847654"/>
                </a:cubicBezTo>
                <a:cubicBezTo>
                  <a:pt x="4516896" y="861726"/>
                  <a:pt x="4610883" y="858230"/>
                  <a:pt x="4424686" y="847654"/>
                </a:cubicBezTo>
                <a:cubicBezTo>
                  <a:pt x="4238489" y="837078"/>
                  <a:pt x="3925112" y="868961"/>
                  <a:pt x="3673567" y="847654"/>
                </a:cubicBezTo>
                <a:cubicBezTo>
                  <a:pt x="3422022" y="826347"/>
                  <a:pt x="3373912" y="830592"/>
                  <a:pt x="3220189" y="847654"/>
                </a:cubicBezTo>
                <a:cubicBezTo>
                  <a:pt x="3066466" y="864716"/>
                  <a:pt x="2937139" y="869505"/>
                  <a:pt x="2692376" y="847654"/>
                </a:cubicBezTo>
                <a:cubicBezTo>
                  <a:pt x="2447613" y="825803"/>
                  <a:pt x="2388736" y="862745"/>
                  <a:pt x="2164562" y="847654"/>
                </a:cubicBezTo>
                <a:cubicBezTo>
                  <a:pt x="1940388" y="832563"/>
                  <a:pt x="1752241" y="851516"/>
                  <a:pt x="1487879" y="847654"/>
                </a:cubicBezTo>
                <a:cubicBezTo>
                  <a:pt x="1223517" y="843792"/>
                  <a:pt x="1066116" y="823244"/>
                  <a:pt x="811195" y="847654"/>
                </a:cubicBezTo>
                <a:cubicBezTo>
                  <a:pt x="556274" y="872064"/>
                  <a:pt x="446834" y="820229"/>
                  <a:pt x="141278" y="847654"/>
                </a:cubicBezTo>
                <a:cubicBezTo>
                  <a:pt x="56822" y="848825"/>
                  <a:pt x="-1341" y="802887"/>
                  <a:pt x="0" y="706376"/>
                </a:cubicBezTo>
                <a:cubicBezTo>
                  <a:pt x="-18359" y="575149"/>
                  <a:pt x="21082" y="289898"/>
                  <a:pt x="0" y="141278"/>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3863917355">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000" dirty="0">
                <a:solidFill>
                  <a:schemeClr val="tx1"/>
                </a:solidFill>
              </a:rPr>
              <a:t>This could be physically, emotionally, psychologically, financially or in any other way.</a:t>
            </a:r>
          </a:p>
        </p:txBody>
      </p:sp>
      <p:sp>
        <p:nvSpPr>
          <p:cNvPr id="6" name="Rectangle: Rounded Corners 5">
            <a:extLst>
              <a:ext uri="{FF2B5EF4-FFF2-40B4-BE49-F238E27FC236}">
                <a16:creationId xmlns:a16="http://schemas.microsoft.com/office/drawing/2014/main" id="{9A776174-DFF3-908C-EA28-65AE44B2FD7B}"/>
              </a:ext>
            </a:extLst>
          </p:cNvPr>
          <p:cNvSpPr/>
          <p:nvPr/>
        </p:nvSpPr>
        <p:spPr>
          <a:xfrm>
            <a:off x="2232960" y="4113950"/>
            <a:ext cx="7726076" cy="1414090"/>
          </a:xfrm>
          <a:custGeom>
            <a:avLst/>
            <a:gdLst>
              <a:gd name="connsiteX0" fmla="*/ 0 w 7726076"/>
              <a:gd name="connsiteY0" fmla="*/ 235686 h 1414090"/>
              <a:gd name="connsiteX1" fmla="*/ 235686 w 7726076"/>
              <a:gd name="connsiteY1" fmla="*/ 0 h 1414090"/>
              <a:gd name="connsiteX2" fmla="*/ 677563 w 7726076"/>
              <a:gd name="connsiteY2" fmla="*/ 0 h 1414090"/>
              <a:gd name="connsiteX3" fmla="*/ 1264535 w 7726076"/>
              <a:gd name="connsiteY3" fmla="*/ 0 h 1414090"/>
              <a:gd name="connsiteX4" fmla="*/ 1996601 w 7726076"/>
              <a:gd name="connsiteY4" fmla="*/ 0 h 1414090"/>
              <a:gd name="connsiteX5" fmla="*/ 2511025 w 7726076"/>
              <a:gd name="connsiteY5" fmla="*/ 0 h 1414090"/>
              <a:gd name="connsiteX6" fmla="*/ 3097996 w 7726076"/>
              <a:gd name="connsiteY6" fmla="*/ 0 h 1414090"/>
              <a:gd name="connsiteX7" fmla="*/ 3757515 w 7726076"/>
              <a:gd name="connsiteY7" fmla="*/ 0 h 1414090"/>
              <a:gd name="connsiteX8" fmla="*/ 4562128 w 7726076"/>
              <a:gd name="connsiteY8" fmla="*/ 0 h 1414090"/>
              <a:gd name="connsiteX9" fmla="*/ 5294193 w 7726076"/>
              <a:gd name="connsiteY9" fmla="*/ 0 h 1414090"/>
              <a:gd name="connsiteX10" fmla="*/ 5808618 w 7726076"/>
              <a:gd name="connsiteY10" fmla="*/ 0 h 1414090"/>
              <a:gd name="connsiteX11" fmla="*/ 6250495 w 7726076"/>
              <a:gd name="connsiteY11" fmla="*/ 0 h 1414090"/>
              <a:gd name="connsiteX12" fmla="*/ 6837467 w 7726076"/>
              <a:gd name="connsiteY12" fmla="*/ 0 h 1414090"/>
              <a:gd name="connsiteX13" fmla="*/ 7490390 w 7726076"/>
              <a:gd name="connsiteY13" fmla="*/ 0 h 1414090"/>
              <a:gd name="connsiteX14" fmla="*/ 7726076 w 7726076"/>
              <a:gd name="connsiteY14" fmla="*/ 235686 h 1414090"/>
              <a:gd name="connsiteX15" fmla="*/ 7726076 w 7726076"/>
              <a:gd name="connsiteY15" fmla="*/ 678763 h 1414090"/>
              <a:gd name="connsiteX16" fmla="*/ 7726076 w 7726076"/>
              <a:gd name="connsiteY16" fmla="*/ 1178404 h 1414090"/>
              <a:gd name="connsiteX17" fmla="*/ 7490390 w 7726076"/>
              <a:gd name="connsiteY17" fmla="*/ 1414090 h 1414090"/>
              <a:gd name="connsiteX18" fmla="*/ 6903418 w 7726076"/>
              <a:gd name="connsiteY18" fmla="*/ 1414090 h 1414090"/>
              <a:gd name="connsiteX19" fmla="*/ 6316447 w 7726076"/>
              <a:gd name="connsiteY19" fmla="*/ 1414090 h 1414090"/>
              <a:gd name="connsiteX20" fmla="*/ 5584381 w 7726076"/>
              <a:gd name="connsiteY20" fmla="*/ 1414090 h 1414090"/>
              <a:gd name="connsiteX21" fmla="*/ 4997410 w 7726076"/>
              <a:gd name="connsiteY21" fmla="*/ 1414090 h 1414090"/>
              <a:gd name="connsiteX22" fmla="*/ 4555532 w 7726076"/>
              <a:gd name="connsiteY22" fmla="*/ 1414090 h 1414090"/>
              <a:gd name="connsiteX23" fmla="*/ 3896014 w 7726076"/>
              <a:gd name="connsiteY23" fmla="*/ 1414090 h 1414090"/>
              <a:gd name="connsiteX24" fmla="*/ 3454137 w 7726076"/>
              <a:gd name="connsiteY24" fmla="*/ 1414090 h 1414090"/>
              <a:gd name="connsiteX25" fmla="*/ 2794618 w 7726076"/>
              <a:gd name="connsiteY25" fmla="*/ 1414090 h 1414090"/>
              <a:gd name="connsiteX26" fmla="*/ 2352741 w 7726076"/>
              <a:gd name="connsiteY26" fmla="*/ 1414090 h 1414090"/>
              <a:gd name="connsiteX27" fmla="*/ 1765769 w 7726076"/>
              <a:gd name="connsiteY27" fmla="*/ 1414090 h 1414090"/>
              <a:gd name="connsiteX28" fmla="*/ 961156 w 7726076"/>
              <a:gd name="connsiteY28" fmla="*/ 1414090 h 1414090"/>
              <a:gd name="connsiteX29" fmla="*/ 235686 w 7726076"/>
              <a:gd name="connsiteY29" fmla="*/ 1414090 h 1414090"/>
              <a:gd name="connsiteX30" fmla="*/ 0 w 7726076"/>
              <a:gd name="connsiteY30" fmla="*/ 1178404 h 1414090"/>
              <a:gd name="connsiteX31" fmla="*/ 0 w 7726076"/>
              <a:gd name="connsiteY31" fmla="*/ 735327 h 1414090"/>
              <a:gd name="connsiteX32" fmla="*/ 0 w 7726076"/>
              <a:gd name="connsiteY32" fmla="*/ 235686 h 141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726076" h="1414090" fill="none" extrusionOk="0">
                <a:moveTo>
                  <a:pt x="0" y="235686"/>
                </a:moveTo>
                <a:cubicBezTo>
                  <a:pt x="6046" y="126238"/>
                  <a:pt x="106223" y="-10090"/>
                  <a:pt x="235686" y="0"/>
                </a:cubicBezTo>
                <a:cubicBezTo>
                  <a:pt x="407935" y="19954"/>
                  <a:pt x="532332" y="-15067"/>
                  <a:pt x="677563" y="0"/>
                </a:cubicBezTo>
                <a:cubicBezTo>
                  <a:pt x="822794" y="15067"/>
                  <a:pt x="1142519" y="3090"/>
                  <a:pt x="1264535" y="0"/>
                </a:cubicBezTo>
                <a:cubicBezTo>
                  <a:pt x="1386551" y="-3090"/>
                  <a:pt x="1663219" y="21150"/>
                  <a:pt x="1996601" y="0"/>
                </a:cubicBezTo>
                <a:cubicBezTo>
                  <a:pt x="2329983" y="-21150"/>
                  <a:pt x="2338532" y="-15591"/>
                  <a:pt x="2511025" y="0"/>
                </a:cubicBezTo>
                <a:cubicBezTo>
                  <a:pt x="2683518" y="15591"/>
                  <a:pt x="2847892" y="-24893"/>
                  <a:pt x="3097996" y="0"/>
                </a:cubicBezTo>
                <a:cubicBezTo>
                  <a:pt x="3348100" y="24893"/>
                  <a:pt x="3524852" y="-19224"/>
                  <a:pt x="3757515" y="0"/>
                </a:cubicBezTo>
                <a:cubicBezTo>
                  <a:pt x="3990178" y="19224"/>
                  <a:pt x="4201264" y="8812"/>
                  <a:pt x="4562128" y="0"/>
                </a:cubicBezTo>
                <a:cubicBezTo>
                  <a:pt x="4922992" y="-8812"/>
                  <a:pt x="5072776" y="7153"/>
                  <a:pt x="5294193" y="0"/>
                </a:cubicBezTo>
                <a:cubicBezTo>
                  <a:pt x="5515610" y="-7153"/>
                  <a:pt x="5702852" y="-1217"/>
                  <a:pt x="5808618" y="0"/>
                </a:cubicBezTo>
                <a:cubicBezTo>
                  <a:pt x="5914384" y="1217"/>
                  <a:pt x="6096568" y="17900"/>
                  <a:pt x="6250495" y="0"/>
                </a:cubicBezTo>
                <a:cubicBezTo>
                  <a:pt x="6404422" y="-17900"/>
                  <a:pt x="6689163" y="20320"/>
                  <a:pt x="6837467" y="0"/>
                </a:cubicBezTo>
                <a:cubicBezTo>
                  <a:pt x="6985771" y="-20320"/>
                  <a:pt x="7288938" y="27572"/>
                  <a:pt x="7490390" y="0"/>
                </a:cubicBezTo>
                <a:cubicBezTo>
                  <a:pt x="7638107" y="14502"/>
                  <a:pt x="7730383" y="98066"/>
                  <a:pt x="7726076" y="235686"/>
                </a:cubicBezTo>
                <a:cubicBezTo>
                  <a:pt x="7736584" y="453197"/>
                  <a:pt x="7746723" y="565694"/>
                  <a:pt x="7726076" y="678763"/>
                </a:cubicBezTo>
                <a:cubicBezTo>
                  <a:pt x="7705429" y="791832"/>
                  <a:pt x="7706088" y="1042147"/>
                  <a:pt x="7726076" y="1178404"/>
                </a:cubicBezTo>
                <a:cubicBezTo>
                  <a:pt x="7719492" y="1305301"/>
                  <a:pt x="7634689" y="1414013"/>
                  <a:pt x="7490390" y="1414090"/>
                </a:cubicBezTo>
                <a:cubicBezTo>
                  <a:pt x="7253583" y="1392878"/>
                  <a:pt x="7062340" y="1417071"/>
                  <a:pt x="6903418" y="1414090"/>
                </a:cubicBezTo>
                <a:cubicBezTo>
                  <a:pt x="6744496" y="1411109"/>
                  <a:pt x="6553220" y="1387346"/>
                  <a:pt x="6316447" y="1414090"/>
                </a:cubicBezTo>
                <a:cubicBezTo>
                  <a:pt x="6079674" y="1440834"/>
                  <a:pt x="5780598" y="1393438"/>
                  <a:pt x="5584381" y="1414090"/>
                </a:cubicBezTo>
                <a:cubicBezTo>
                  <a:pt x="5388164" y="1434742"/>
                  <a:pt x="5170246" y="1394571"/>
                  <a:pt x="4997410" y="1414090"/>
                </a:cubicBezTo>
                <a:cubicBezTo>
                  <a:pt x="4824574" y="1433609"/>
                  <a:pt x="4652779" y="1401328"/>
                  <a:pt x="4555532" y="1414090"/>
                </a:cubicBezTo>
                <a:cubicBezTo>
                  <a:pt x="4458285" y="1426852"/>
                  <a:pt x="4092177" y="1423099"/>
                  <a:pt x="3896014" y="1414090"/>
                </a:cubicBezTo>
                <a:cubicBezTo>
                  <a:pt x="3699851" y="1405081"/>
                  <a:pt x="3606408" y="1412691"/>
                  <a:pt x="3454137" y="1414090"/>
                </a:cubicBezTo>
                <a:cubicBezTo>
                  <a:pt x="3301866" y="1415489"/>
                  <a:pt x="3029597" y="1382404"/>
                  <a:pt x="2794618" y="1414090"/>
                </a:cubicBezTo>
                <a:cubicBezTo>
                  <a:pt x="2559639" y="1445776"/>
                  <a:pt x="2503725" y="1392665"/>
                  <a:pt x="2352741" y="1414090"/>
                </a:cubicBezTo>
                <a:cubicBezTo>
                  <a:pt x="2201757" y="1435515"/>
                  <a:pt x="1956512" y="1390477"/>
                  <a:pt x="1765769" y="1414090"/>
                </a:cubicBezTo>
                <a:cubicBezTo>
                  <a:pt x="1575026" y="1437703"/>
                  <a:pt x="1221666" y="1375612"/>
                  <a:pt x="961156" y="1414090"/>
                </a:cubicBezTo>
                <a:cubicBezTo>
                  <a:pt x="700646" y="1452568"/>
                  <a:pt x="594815" y="1404384"/>
                  <a:pt x="235686" y="1414090"/>
                </a:cubicBezTo>
                <a:cubicBezTo>
                  <a:pt x="102481" y="1416606"/>
                  <a:pt x="-11970" y="1338366"/>
                  <a:pt x="0" y="1178404"/>
                </a:cubicBezTo>
                <a:cubicBezTo>
                  <a:pt x="-9344" y="1059280"/>
                  <a:pt x="5959" y="831288"/>
                  <a:pt x="0" y="735327"/>
                </a:cubicBezTo>
                <a:cubicBezTo>
                  <a:pt x="-5959" y="639366"/>
                  <a:pt x="4904" y="351127"/>
                  <a:pt x="0" y="235686"/>
                </a:cubicBezTo>
                <a:close/>
              </a:path>
              <a:path w="7726076" h="1414090" stroke="0" extrusionOk="0">
                <a:moveTo>
                  <a:pt x="0" y="235686"/>
                </a:moveTo>
                <a:cubicBezTo>
                  <a:pt x="-11342" y="126453"/>
                  <a:pt x="96348" y="-12831"/>
                  <a:pt x="235686" y="0"/>
                </a:cubicBezTo>
                <a:cubicBezTo>
                  <a:pt x="424083" y="2539"/>
                  <a:pt x="583263" y="-12402"/>
                  <a:pt x="677563" y="0"/>
                </a:cubicBezTo>
                <a:cubicBezTo>
                  <a:pt x="771863" y="12402"/>
                  <a:pt x="1102864" y="-31743"/>
                  <a:pt x="1409629" y="0"/>
                </a:cubicBezTo>
                <a:cubicBezTo>
                  <a:pt x="1716394" y="31743"/>
                  <a:pt x="2004107" y="6541"/>
                  <a:pt x="2214242" y="0"/>
                </a:cubicBezTo>
                <a:cubicBezTo>
                  <a:pt x="2424377" y="-6541"/>
                  <a:pt x="2675266" y="-963"/>
                  <a:pt x="3018854" y="0"/>
                </a:cubicBezTo>
                <a:cubicBezTo>
                  <a:pt x="3362442" y="963"/>
                  <a:pt x="3460818" y="6859"/>
                  <a:pt x="3678373" y="0"/>
                </a:cubicBezTo>
                <a:cubicBezTo>
                  <a:pt x="3895928" y="-6859"/>
                  <a:pt x="4090153" y="-8098"/>
                  <a:pt x="4410438" y="0"/>
                </a:cubicBezTo>
                <a:cubicBezTo>
                  <a:pt x="4730724" y="8098"/>
                  <a:pt x="4778462" y="25355"/>
                  <a:pt x="5142504" y="0"/>
                </a:cubicBezTo>
                <a:cubicBezTo>
                  <a:pt x="5506546" y="-25355"/>
                  <a:pt x="5449038" y="-14678"/>
                  <a:pt x="5729475" y="0"/>
                </a:cubicBezTo>
                <a:cubicBezTo>
                  <a:pt x="6009912" y="14678"/>
                  <a:pt x="6210117" y="13433"/>
                  <a:pt x="6534088" y="0"/>
                </a:cubicBezTo>
                <a:cubicBezTo>
                  <a:pt x="6858059" y="-13433"/>
                  <a:pt x="7152898" y="26515"/>
                  <a:pt x="7490390" y="0"/>
                </a:cubicBezTo>
                <a:cubicBezTo>
                  <a:pt x="7647142" y="-12633"/>
                  <a:pt x="7719918" y="118479"/>
                  <a:pt x="7726076" y="235686"/>
                </a:cubicBezTo>
                <a:cubicBezTo>
                  <a:pt x="7746351" y="347413"/>
                  <a:pt x="7743474" y="574239"/>
                  <a:pt x="7726076" y="725899"/>
                </a:cubicBezTo>
                <a:cubicBezTo>
                  <a:pt x="7708678" y="877559"/>
                  <a:pt x="7739748" y="1005964"/>
                  <a:pt x="7726076" y="1178404"/>
                </a:cubicBezTo>
                <a:cubicBezTo>
                  <a:pt x="7752693" y="1297871"/>
                  <a:pt x="7625589" y="1407556"/>
                  <a:pt x="7490390" y="1414090"/>
                </a:cubicBezTo>
                <a:cubicBezTo>
                  <a:pt x="7132522" y="1381074"/>
                  <a:pt x="7044643" y="1430314"/>
                  <a:pt x="6758324" y="1414090"/>
                </a:cubicBezTo>
                <a:cubicBezTo>
                  <a:pt x="6472005" y="1397866"/>
                  <a:pt x="6455534" y="1423829"/>
                  <a:pt x="6243900" y="1414090"/>
                </a:cubicBezTo>
                <a:cubicBezTo>
                  <a:pt x="6032266" y="1404351"/>
                  <a:pt x="5778076" y="1393493"/>
                  <a:pt x="5439287" y="1414090"/>
                </a:cubicBezTo>
                <a:cubicBezTo>
                  <a:pt x="5100498" y="1434687"/>
                  <a:pt x="4968639" y="1393758"/>
                  <a:pt x="4707222" y="1414090"/>
                </a:cubicBezTo>
                <a:cubicBezTo>
                  <a:pt x="4445805" y="1434422"/>
                  <a:pt x="4438454" y="1435767"/>
                  <a:pt x="4265344" y="1414090"/>
                </a:cubicBezTo>
                <a:cubicBezTo>
                  <a:pt x="4092234" y="1392413"/>
                  <a:pt x="3824295" y="1428534"/>
                  <a:pt x="3460732" y="1414090"/>
                </a:cubicBezTo>
                <a:cubicBezTo>
                  <a:pt x="3097169" y="1399646"/>
                  <a:pt x="2911061" y="1396731"/>
                  <a:pt x="2728666" y="1414090"/>
                </a:cubicBezTo>
                <a:cubicBezTo>
                  <a:pt x="2546271" y="1431449"/>
                  <a:pt x="2481724" y="1412868"/>
                  <a:pt x="2286789" y="1414090"/>
                </a:cubicBezTo>
                <a:cubicBezTo>
                  <a:pt x="2091854" y="1415312"/>
                  <a:pt x="1966018" y="1427811"/>
                  <a:pt x="1844911" y="1414090"/>
                </a:cubicBezTo>
                <a:cubicBezTo>
                  <a:pt x="1723804" y="1400369"/>
                  <a:pt x="1355556" y="1411331"/>
                  <a:pt x="1185393" y="1414090"/>
                </a:cubicBezTo>
                <a:cubicBezTo>
                  <a:pt x="1015230" y="1416849"/>
                  <a:pt x="475389" y="1393243"/>
                  <a:pt x="235686" y="1414090"/>
                </a:cubicBezTo>
                <a:cubicBezTo>
                  <a:pt x="87034" y="1393365"/>
                  <a:pt x="14837" y="1316033"/>
                  <a:pt x="0" y="1178404"/>
                </a:cubicBezTo>
                <a:cubicBezTo>
                  <a:pt x="-12614" y="959127"/>
                  <a:pt x="301" y="821776"/>
                  <a:pt x="0" y="716472"/>
                </a:cubicBezTo>
                <a:cubicBezTo>
                  <a:pt x="-301" y="611168"/>
                  <a:pt x="-155" y="449294"/>
                  <a:pt x="0" y="235686"/>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1593187270">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000" dirty="0">
                <a:solidFill>
                  <a:schemeClr val="tx1"/>
                </a:solidFill>
              </a:rPr>
              <a:t>A victim also has the opportunity to say if they require further support or wish to claim compensation. It also provides the court with information on the consequences of the offence on the victim</a:t>
            </a:r>
          </a:p>
        </p:txBody>
      </p:sp>
    </p:spTree>
    <p:extLst>
      <p:ext uri="{BB962C8B-B14F-4D97-AF65-F5344CB8AC3E}">
        <p14:creationId xmlns:p14="http://schemas.microsoft.com/office/powerpoint/2010/main" val="1393805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75903" y="147065"/>
            <a:ext cx="10176735" cy="584775"/>
          </a:xfrm>
          <a:prstGeom prst="rect">
            <a:avLst/>
          </a:prstGeom>
          <a:solidFill>
            <a:srgbClr val="002060"/>
          </a:solidFill>
        </p:spPr>
        <p:txBody>
          <a:bodyPr wrap="square" rtlCol="0">
            <a:spAutoFit/>
          </a:bodyPr>
          <a:lstStyle/>
          <a:p>
            <a:pPr algn="ctr"/>
            <a:r>
              <a:rPr lang="en-GB" sz="3200" b="1" dirty="0">
                <a:solidFill>
                  <a:schemeClr val="bg1"/>
                </a:solidFill>
              </a:rPr>
              <a:t>Procedure</a:t>
            </a:r>
          </a:p>
        </p:txBody>
      </p:sp>
      <p:graphicFrame>
        <p:nvGraphicFramePr>
          <p:cNvPr id="2" name="Diagram 1"/>
          <p:cNvGraphicFramePr/>
          <p:nvPr>
            <p:extLst>
              <p:ext uri="{D42A27DB-BD31-4B8C-83A1-F6EECF244321}">
                <p14:modId xmlns:p14="http://schemas.microsoft.com/office/powerpoint/2010/main" val="3480265022"/>
              </p:ext>
            </p:extLst>
          </p:nvPr>
        </p:nvGraphicFramePr>
        <p:xfrm>
          <a:off x="429930" y="323128"/>
          <a:ext cx="11332139" cy="6211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66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446EC5-1E8C-429B-AC3A-EF476D11B3E1}"/>
                                            </p:graphicEl>
                                          </p:spTgt>
                                        </p:tgtEl>
                                        <p:attrNameLst>
                                          <p:attrName>style.visibility</p:attrName>
                                        </p:attrNameLst>
                                      </p:cBhvr>
                                      <p:to>
                                        <p:strVal val="visible"/>
                                      </p:to>
                                    </p:set>
                                    <p:animEffect transition="in" filter="fade">
                                      <p:cBhvr>
                                        <p:cTn id="7" dur="500"/>
                                        <p:tgtEl>
                                          <p:spTgt spid="2">
                                            <p:graphicEl>
                                              <a:dgm id="{60446EC5-1E8C-429B-AC3A-EF476D11B3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8A1D54C-A5B6-4B30-AF7B-7E5562526261}"/>
                                            </p:graphicEl>
                                          </p:spTgt>
                                        </p:tgtEl>
                                        <p:attrNameLst>
                                          <p:attrName>style.visibility</p:attrName>
                                        </p:attrNameLst>
                                      </p:cBhvr>
                                      <p:to>
                                        <p:strVal val="visible"/>
                                      </p:to>
                                    </p:set>
                                    <p:animEffect transition="in" filter="fade">
                                      <p:cBhvr>
                                        <p:cTn id="12" dur="500"/>
                                        <p:tgtEl>
                                          <p:spTgt spid="2">
                                            <p:graphicEl>
                                              <a:dgm id="{08A1D54C-A5B6-4B30-AF7B-7E556252626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A739A3D-BF8D-4D27-9822-4A24A2653BC6}"/>
                                            </p:graphicEl>
                                          </p:spTgt>
                                        </p:tgtEl>
                                        <p:attrNameLst>
                                          <p:attrName>style.visibility</p:attrName>
                                        </p:attrNameLst>
                                      </p:cBhvr>
                                      <p:to>
                                        <p:strVal val="visible"/>
                                      </p:to>
                                    </p:set>
                                    <p:animEffect transition="in" filter="fade">
                                      <p:cBhvr>
                                        <p:cTn id="17" dur="500"/>
                                        <p:tgtEl>
                                          <p:spTgt spid="2">
                                            <p:graphicEl>
                                              <a:dgm id="{3A739A3D-BF8D-4D27-9822-4A24A2653BC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19B5EEAB-16FD-470D-9D5E-2A5B866ED9E2}"/>
                                            </p:graphicEl>
                                          </p:spTgt>
                                        </p:tgtEl>
                                        <p:attrNameLst>
                                          <p:attrName>style.visibility</p:attrName>
                                        </p:attrNameLst>
                                      </p:cBhvr>
                                      <p:to>
                                        <p:strVal val="visible"/>
                                      </p:to>
                                    </p:set>
                                    <p:animEffect transition="in" filter="fade">
                                      <p:cBhvr>
                                        <p:cTn id="22" dur="500"/>
                                        <p:tgtEl>
                                          <p:spTgt spid="2">
                                            <p:graphicEl>
                                              <a:dgm id="{19B5EEAB-16FD-470D-9D5E-2A5B866ED9E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BF202AF9-5DE4-4545-922B-3884C5858232}"/>
                                            </p:graphicEl>
                                          </p:spTgt>
                                        </p:tgtEl>
                                        <p:attrNameLst>
                                          <p:attrName>style.visibility</p:attrName>
                                        </p:attrNameLst>
                                      </p:cBhvr>
                                      <p:to>
                                        <p:strVal val="visible"/>
                                      </p:to>
                                    </p:set>
                                    <p:animEffect transition="in" filter="fade">
                                      <p:cBhvr>
                                        <p:cTn id="27" dur="500"/>
                                        <p:tgtEl>
                                          <p:spTgt spid="2">
                                            <p:graphicEl>
                                              <a:dgm id="{BF202AF9-5DE4-4545-922B-3884C58582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5051" y="205275"/>
            <a:ext cx="11312434" cy="553998"/>
          </a:xfrm>
          <a:prstGeom prst="rect">
            <a:avLst/>
          </a:prstGeom>
          <a:solidFill>
            <a:srgbClr val="002060"/>
          </a:solidFill>
        </p:spPr>
        <p:txBody>
          <a:bodyPr wrap="square" rtlCol="0">
            <a:spAutoFit/>
          </a:bodyPr>
          <a:lstStyle/>
          <a:p>
            <a:pPr algn="ctr"/>
            <a:r>
              <a:rPr lang="en-GB" sz="3000" b="1" dirty="0">
                <a:solidFill>
                  <a:schemeClr val="bg1"/>
                </a:solidFill>
              </a:rPr>
              <a:t>Criminal Injuries Compensation Authority</a:t>
            </a:r>
          </a:p>
        </p:txBody>
      </p:sp>
      <p:sp>
        <p:nvSpPr>
          <p:cNvPr id="2" name="Rectangle: Rounded Corners 1">
            <a:extLst>
              <a:ext uri="{FF2B5EF4-FFF2-40B4-BE49-F238E27FC236}">
                <a16:creationId xmlns:a16="http://schemas.microsoft.com/office/drawing/2014/main" id="{63F1A6B7-7BFA-E8E1-15A2-A63497CBA486}"/>
              </a:ext>
            </a:extLst>
          </p:cNvPr>
          <p:cNvSpPr/>
          <p:nvPr/>
        </p:nvSpPr>
        <p:spPr>
          <a:xfrm>
            <a:off x="4281841" y="831119"/>
            <a:ext cx="3187337" cy="2952205"/>
          </a:xfrm>
          <a:custGeom>
            <a:avLst/>
            <a:gdLst>
              <a:gd name="connsiteX0" fmla="*/ 0 w 3187337"/>
              <a:gd name="connsiteY0" fmla="*/ 492044 h 2952205"/>
              <a:gd name="connsiteX1" fmla="*/ 492044 w 3187337"/>
              <a:gd name="connsiteY1" fmla="*/ 0 h 2952205"/>
              <a:gd name="connsiteX2" fmla="*/ 1042856 w 3187337"/>
              <a:gd name="connsiteY2" fmla="*/ 0 h 2952205"/>
              <a:gd name="connsiteX3" fmla="*/ 1549604 w 3187337"/>
              <a:gd name="connsiteY3" fmla="*/ 0 h 2952205"/>
              <a:gd name="connsiteX4" fmla="*/ 2122448 w 3187337"/>
              <a:gd name="connsiteY4" fmla="*/ 0 h 2952205"/>
              <a:gd name="connsiteX5" fmla="*/ 2695293 w 3187337"/>
              <a:gd name="connsiteY5" fmla="*/ 0 h 2952205"/>
              <a:gd name="connsiteX6" fmla="*/ 3187337 w 3187337"/>
              <a:gd name="connsiteY6" fmla="*/ 492044 h 2952205"/>
              <a:gd name="connsiteX7" fmla="*/ 3187337 w 3187337"/>
              <a:gd name="connsiteY7" fmla="*/ 1108721 h 2952205"/>
              <a:gd name="connsiteX8" fmla="*/ 3187337 w 3187337"/>
              <a:gd name="connsiteY8" fmla="*/ 1725397 h 2952205"/>
              <a:gd name="connsiteX9" fmla="*/ 3187337 w 3187337"/>
              <a:gd name="connsiteY9" fmla="*/ 2460161 h 2952205"/>
              <a:gd name="connsiteX10" fmla="*/ 2695293 w 3187337"/>
              <a:gd name="connsiteY10" fmla="*/ 2952205 h 2952205"/>
              <a:gd name="connsiteX11" fmla="*/ 2166513 w 3187337"/>
              <a:gd name="connsiteY11" fmla="*/ 2952205 h 2952205"/>
              <a:gd name="connsiteX12" fmla="*/ 1571636 w 3187337"/>
              <a:gd name="connsiteY12" fmla="*/ 2952205 h 2952205"/>
              <a:gd name="connsiteX13" fmla="*/ 976759 w 3187337"/>
              <a:gd name="connsiteY13" fmla="*/ 2952205 h 2952205"/>
              <a:gd name="connsiteX14" fmla="*/ 492044 w 3187337"/>
              <a:gd name="connsiteY14" fmla="*/ 2952205 h 2952205"/>
              <a:gd name="connsiteX15" fmla="*/ 0 w 3187337"/>
              <a:gd name="connsiteY15" fmla="*/ 2460161 h 2952205"/>
              <a:gd name="connsiteX16" fmla="*/ 0 w 3187337"/>
              <a:gd name="connsiteY16" fmla="*/ 1843484 h 2952205"/>
              <a:gd name="connsiteX17" fmla="*/ 0 w 3187337"/>
              <a:gd name="connsiteY17" fmla="*/ 1167764 h 2952205"/>
              <a:gd name="connsiteX18" fmla="*/ 0 w 3187337"/>
              <a:gd name="connsiteY18" fmla="*/ 492044 h 295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187337" h="2952205" fill="none" extrusionOk="0">
                <a:moveTo>
                  <a:pt x="0" y="492044"/>
                </a:moveTo>
                <a:cubicBezTo>
                  <a:pt x="-38223" y="197967"/>
                  <a:pt x="247555" y="-13333"/>
                  <a:pt x="492044" y="0"/>
                </a:cubicBezTo>
                <a:cubicBezTo>
                  <a:pt x="734167" y="2830"/>
                  <a:pt x="891663" y="-15089"/>
                  <a:pt x="1042856" y="0"/>
                </a:cubicBezTo>
                <a:cubicBezTo>
                  <a:pt x="1194049" y="15089"/>
                  <a:pt x="1398836" y="-11409"/>
                  <a:pt x="1549604" y="0"/>
                </a:cubicBezTo>
                <a:cubicBezTo>
                  <a:pt x="1700372" y="11409"/>
                  <a:pt x="1867938" y="9178"/>
                  <a:pt x="2122448" y="0"/>
                </a:cubicBezTo>
                <a:cubicBezTo>
                  <a:pt x="2376958" y="-9178"/>
                  <a:pt x="2475391" y="22592"/>
                  <a:pt x="2695293" y="0"/>
                </a:cubicBezTo>
                <a:cubicBezTo>
                  <a:pt x="2997333" y="-31832"/>
                  <a:pt x="3153447" y="246977"/>
                  <a:pt x="3187337" y="492044"/>
                </a:cubicBezTo>
                <a:cubicBezTo>
                  <a:pt x="3183879" y="737445"/>
                  <a:pt x="3175139" y="982236"/>
                  <a:pt x="3187337" y="1108721"/>
                </a:cubicBezTo>
                <a:cubicBezTo>
                  <a:pt x="3199535" y="1235206"/>
                  <a:pt x="3183338" y="1417335"/>
                  <a:pt x="3187337" y="1725397"/>
                </a:cubicBezTo>
                <a:cubicBezTo>
                  <a:pt x="3191336" y="2033459"/>
                  <a:pt x="3212292" y="2137704"/>
                  <a:pt x="3187337" y="2460161"/>
                </a:cubicBezTo>
                <a:cubicBezTo>
                  <a:pt x="3204284" y="2703110"/>
                  <a:pt x="2963287" y="2971266"/>
                  <a:pt x="2695293" y="2952205"/>
                </a:cubicBezTo>
                <a:cubicBezTo>
                  <a:pt x="2545979" y="2925913"/>
                  <a:pt x="2406059" y="2946994"/>
                  <a:pt x="2166513" y="2952205"/>
                </a:cubicBezTo>
                <a:cubicBezTo>
                  <a:pt x="1926967" y="2957416"/>
                  <a:pt x="1823725" y="2978105"/>
                  <a:pt x="1571636" y="2952205"/>
                </a:cubicBezTo>
                <a:cubicBezTo>
                  <a:pt x="1319547" y="2926305"/>
                  <a:pt x="1206611" y="2960312"/>
                  <a:pt x="976759" y="2952205"/>
                </a:cubicBezTo>
                <a:cubicBezTo>
                  <a:pt x="746907" y="2944098"/>
                  <a:pt x="647626" y="2941387"/>
                  <a:pt x="492044" y="2952205"/>
                </a:cubicBezTo>
                <a:cubicBezTo>
                  <a:pt x="181071" y="2971297"/>
                  <a:pt x="22828" y="2719358"/>
                  <a:pt x="0" y="2460161"/>
                </a:cubicBezTo>
                <a:cubicBezTo>
                  <a:pt x="5435" y="2243840"/>
                  <a:pt x="24151" y="2011717"/>
                  <a:pt x="0" y="1843484"/>
                </a:cubicBezTo>
                <a:cubicBezTo>
                  <a:pt x="-24151" y="1675251"/>
                  <a:pt x="31901" y="1415136"/>
                  <a:pt x="0" y="1167764"/>
                </a:cubicBezTo>
                <a:cubicBezTo>
                  <a:pt x="-31901" y="920392"/>
                  <a:pt x="28891" y="766468"/>
                  <a:pt x="0" y="492044"/>
                </a:cubicBezTo>
                <a:close/>
              </a:path>
              <a:path w="3187337" h="2952205" stroke="0" extrusionOk="0">
                <a:moveTo>
                  <a:pt x="0" y="492044"/>
                </a:moveTo>
                <a:cubicBezTo>
                  <a:pt x="20354" y="178312"/>
                  <a:pt x="232189" y="-3688"/>
                  <a:pt x="492044" y="0"/>
                </a:cubicBezTo>
                <a:cubicBezTo>
                  <a:pt x="712161" y="-8334"/>
                  <a:pt x="941318" y="13939"/>
                  <a:pt x="1064889" y="0"/>
                </a:cubicBezTo>
                <a:cubicBezTo>
                  <a:pt x="1188461" y="-13939"/>
                  <a:pt x="1476811" y="-15355"/>
                  <a:pt x="1593669" y="0"/>
                </a:cubicBezTo>
                <a:cubicBezTo>
                  <a:pt x="1710527" y="15355"/>
                  <a:pt x="1972046" y="-21285"/>
                  <a:pt x="2078383" y="0"/>
                </a:cubicBezTo>
                <a:cubicBezTo>
                  <a:pt x="2184720" y="21285"/>
                  <a:pt x="2521180" y="-7242"/>
                  <a:pt x="2695293" y="0"/>
                </a:cubicBezTo>
                <a:cubicBezTo>
                  <a:pt x="2995523" y="7276"/>
                  <a:pt x="3209749" y="234457"/>
                  <a:pt x="3187337" y="492044"/>
                </a:cubicBezTo>
                <a:cubicBezTo>
                  <a:pt x="3206497" y="638233"/>
                  <a:pt x="3216961" y="815873"/>
                  <a:pt x="3187337" y="1128402"/>
                </a:cubicBezTo>
                <a:cubicBezTo>
                  <a:pt x="3157713" y="1440931"/>
                  <a:pt x="3162017" y="1457650"/>
                  <a:pt x="3187337" y="1745078"/>
                </a:cubicBezTo>
                <a:cubicBezTo>
                  <a:pt x="3212657" y="2032506"/>
                  <a:pt x="3180569" y="2239421"/>
                  <a:pt x="3187337" y="2460161"/>
                </a:cubicBezTo>
                <a:cubicBezTo>
                  <a:pt x="3189689" y="2722030"/>
                  <a:pt x="2900813" y="2938707"/>
                  <a:pt x="2695293" y="2952205"/>
                </a:cubicBezTo>
                <a:cubicBezTo>
                  <a:pt x="2515928" y="2947670"/>
                  <a:pt x="2348282" y="2962784"/>
                  <a:pt x="2100416" y="2952205"/>
                </a:cubicBezTo>
                <a:cubicBezTo>
                  <a:pt x="1852550" y="2941626"/>
                  <a:pt x="1668140" y="2925985"/>
                  <a:pt x="1527571" y="2952205"/>
                </a:cubicBezTo>
                <a:cubicBezTo>
                  <a:pt x="1387002" y="2978425"/>
                  <a:pt x="1153517" y="2969525"/>
                  <a:pt x="998791" y="2952205"/>
                </a:cubicBezTo>
                <a:cubicBezTo>
                  <a:pt x="844065" y="2934885"/>
                  <a:pt x="658926" y="2962204"/>
                  <a:pt x="492044" y="2952205"/>
                </a:cubicBezTo>
                <a:cubicBezTo>
                  <a:pt x="227122" y="2976216"/>
                  <a:pt x="-59050" y="2716219"/>
                  <a:pt x="0" y="2460161"/>
                </a:cubicBezTo>
                <a:cubicBezTo>
                  <a:pt x="-16248" y="2246969"/>
                  <a:pt x="-23384" y="2025692"/>
                  <a:pt x="0" y="1863166"/>
                </a:cubicBezTo>
                <a:cubicBezTo>
                  <a:pt x="23384" y="1700641"/>
                  <a:pt x="-26045" y="1401709"/>
                  <a:pt x="0" y="1167764"/>
                </a:cubicBezTo>
                <a:cubicBezTo>
                  <a:pt x="26045" y="933819"/>
                  <a:pt x="-22093" y="691726"/>
                  <a:pt x="0" y="492044"/>
                </a:cubicBezTo>
                <a:close/>
              </a:path>
            </a:pathLst>
          </a:custGeom>
          <a:solidFill>
            <a:schemeClr val="accent1">
              <a:lumMod val="40000"/>
              <a:lumOff val="60000"/>
            </a:schemeClr>
          </a:solidFill>
          <a:ln w="57150">
            <a:solidFill>
              <a:schemeClr val="tx1"/>
            </a:solidFill>
            <a:extLst>
              <a:ext uri="{C807C97D-BFC1-408E-A445-0C87EB9F89A2}">
                <ask:lineSketchStyleProps xmlns:ask="http://schemas.microsoft.com/office/drawing/2018/sketchyshapes" sd="1370804807">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Officers should also explain the Criminal Injuries Compensation Scheme</a:t>
            </a:r>
          </a:p>
        </p:txBody>
      </p:sp>
      <p:sp>
        <p:nvSpPr>
          <p:cNvPr id="8" name="Rectangle: Rounded Corners 7">
            <a:extLst>
              <a:ext uri="{FF2B5EF4-FFF2-40B4-BE49-F238E27FC236}">
                <a16:creationId xmlns:a16="http://schemas.microsoft.com/office/drawing/2014/main" id="{1D1FD894-2ADB-2007-AC5C-E8FE2CB777D6}"/>
              </a:ext>
            </a:extLst>
          </p:cNvPr>
          <p:cNvSpPr/>
          <p:nvPr/>
        </p:nvSpPr>
        <p:spPr>
          <a:xfrm>
            <a:off x="8083136" y="2664823"/>
            <a:ext cx="3187337" cy="3043646"/>
          </a:xfrm>
          <a:custGeom>
            <a:avLst/>
            <a:gdLst>
              <a:gd name="connsiteX0" fmla="*/ 0 w 3187337"/>
              <a:gd name="connsiteY0" fmla="*/ 507284 h 3043646"/>
              <a:gd name="connsiteX1" fmla="*/ 507284 w 3187337"/>
              <a:gd name="connsiteY1" fmla="*/ 0 h 3043646"/>
              <a:gd name="connsiteX2" fmla="*/ 1050476 w 3187337"/>
              <a:gd name="connsiteY2" fmla="*/ 0 h 3043646"/>
              <a:gd name="connsiteX3" fmla="*/ 1550213 w 3187337"/>
              <a:gd name="connsiteY3" fmla="*/ 0 h 3043646"/>
              <a:gd name="connsiteX4" fmla="*/ 2115133 w 3187337"/>
              <a:gd name="connsiteY4" fmla="*/ 0 h 3043646"/>
              <a:gd name="connsiteX5" fmla="*/ 2680053 w 3187337"/>
              <a:gd name="connsiteY5" fmla="*/ 0 h 3043646"/>
              <a:gd name="connsiteX6" fmla="*/ 3187337 w 3187337"/>
              <a:gd name="connsiteY6" fmla="*/ 507284 h 3043646"/>
              <a:gd name="connsiteX7" fmla="*/ 3187337 w 3187337"/>
              <a:gd name="connsiteY7" fmla="*/ 1143062 h 3043646"/>
              <a:gd name="connsiteX8" fmla="*/ 3187337 w 3187337"/>
              <a:gd name="connsiteY8" fmla="*/ 1778840 h 3043646"/>
              <a:gd name="connsiteX9" fmla="*/ 3187337 w 3187337"/>
              <a:gd name="connsiteY9" fmla="*/ 2536362 h 3043646"/>
              <a:gd name="connsiteX10" fmla="*/ 2680053 w 3187337"/>
              <a:gd name="connsiteY10" fmla="*/ 3043646 h 3043646"/>
              <a:gd name="connsiteX11" fmla="*/ 2158588 w 3187337"/>
              <a:gd name="connsiteY11" fmla="*/ 3043646 h 3043646"/>
              <a:gd name="connsiteX12" fmla="*/ 1571941 w 3187337"/>
              <a:gd name="connsiteY12" fmla="*/ 3043646 h 3043646"/>
              <a:gd name="connsiteX13" fmla="*/ 985293 w 3187337"/>
              <a:gd name="connsiteY13" fmla="*/ 3043646 h 3043646"/>
              <a:gd name="connsiteX14" fmla="*/ 507284 w 3187337"/>
              <a:gd name="connsiteY14" fmla="*/ 3043646 h 3043646"/>
              <a:gd name="connsiteX15" fmla="*/ 0 w 3187337"/>
              <a:gd name="connsiteY15" fmla="*/ 2536362 h 3043646"/>
              <a:gd name="connsiteX16" fmla="*/ 0 w 3187337"/>
              <a:gd name="connsiteY16" fmla="*/ 1900584 h 3043646"/>
              <a:gd name="connsiteX17" fmla="*/ 0 w 3187337"/>
              <a:gd name="connsiteY17" fmla="*/ 1203934 h 3043646"/>
              <a:gd name="connsiteX18" fmla="*/ 0 w 3187337"/>
              <a:gd name="connsiteY18" fmla="*/ 507284 h 304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187337" h="3043646" fill="none" extrusionOk="0">
                <a:moveTo>
                  <a:pt x="0" y="507284"/>
                </a:moveTo>
                <a:cubicBezTo>
                  <a:pt x="-30344" y="209392"/>
                  <a:pt x="238991" y="-5807"/>
                  <a:pt x="507284" y="0"/>
                </a:cubicBezTo>
                <a:cubicBezTo>
                  <a:pt x="717642" y="-11340"/>
                  <a:pt x="907673" y="-9626"/>
                  <a:pt x="1050476" y="0"/>
                </a:cubicBezTo>
                <a:cubicBezTo>
                  <a:pt x="1193279" y="9626"/>
                  <a:pt x="1377389" y="-18453"/>
                  <a:pt x="1550213" y="0"/>
                </a:cubicBezTo>
                <a:cubicBezTo>
                  <a:pt x="1723037" y="18453"/>
                  <a:pt x="1866199" y="-21755"/>
                  <a:pt x="2115133" y="0"/>
                </a:cubicBezTo>
                <a:cubicBezTo>
                  <a:pt x="2364067" y="21755"/>
                  <a:pt x="2526680" y="-9893"/>
                  <a:pt x="2680053" y="0"/>
                </a:cubicBezTo>
                <a:cubicBezTo>
                  <a:pt x="3002046" y="-43955"/>
                  <a:pt x="3167077" y="243070"/>
                  <a:pt x="3187337" y="507284"/>
                </a:cubicBezTo>
                <a:cubicBezTo>
                  <a:pt x="3186901" y="684803"/>
                  <a:pt x="3168309" y="988460"/>
                  <a:pt x="3187337" y="1143062"/>
                </a:cubicBezTo>
                <a:cubicBezTo>
                  <a:pt x="3206365" y="1297664"/>
                  <a:pt x="3166254" y="1482815"/>
                  <a:pt x="3187337" y="1778840"/>
                </a:cubicBezTo>
                <a:cubicBezTo>
                  <a:pt x="3208420" y="2074865"/>
                  <a:pt x="3184142" y="2176887"/>
                  <a:pt x="3187337" y="2536362"/>
                </a:cubicBezTo>
                <a:cubicBezTo>
                  <a:pt x="3217647" y="2765019"/>
                  <a:pt x="2955250" y="3068868"/>
                  <a:pt x="2680053" y="3043646"/>
                </a:cubicBezTo>
                <a:cubicBezTo>
                  <a:pt x="2486256" y="3062863"/>
                  <a:pt x="2365884" y="3026460"/>
                  <a:pt x="2158588" y="3043646"/>
                </a:cubicBezTo>
                <a:cubicBezTo>
                  <a:pt x="1951293" y="3060832"/>
                  <a:pt x="1833651" y="3059404"/>
                  <a:pt x="1571941" y="3043646"/>
                </a:cubicBezTo>
                <a:cubicBezTo>
                  <a:pt x="1310231" y="3027888"/>
                  <a:pt x="1233453" y="3061796"/>
                  <a:pt x="985293" y="3043646"/>
                </a:cubicBezTo>
                <a:cubicBezTo>
                  <a:pt x="737133" y="3025496"/>
                  <a:pt x="708014" y="3058089"/>
                  <a:pt x="507284" y="3043646"/>
                </a:cubicBezTo>
                <a:cubicBezTo>
                  <a:pt x="188710" y="3062341"/>
                  <a:pt x="18396" y="2806412"/>
                  <a:pt x="0" y="2536362"/>
                </a:cubicBezTo>
                <a:cubicBezTo>
                  <a:pt x="-21391" y="2304558"/>
                  <a:pt x="24827" y="2145796"/>
                  <a:pt x="0" y="1900584"/>
                </a:cubicBezTo>
                <a:cubicBezTo>
                  <a:pt x="-24827" y="1655372"/>
                  <a:pt x="-4521" y="1506910"/>
                  <a:pt x="0" y="1203934"/>
                </a:cubicBezTo>
                <a:cubicBezTo>
                  <a:pt x="4521" y="900958"/>
                  <a:pt x="21736" y="743689"/>
                  <a:pt x="0" y="507284"/>
                </a:cubicBezTo>
                <a:close/>
              </a:path>
              <a:path w="3187337" h="3043646" stroke="0" extrusionOk="0">
                <a:moveTo>
                  <a:pt x="0" y="507284"/>
                </a:moveTo>
                <a:cubicBezTo>
                  <a:pt x="29793" y="165665"/>
                  <a:pt x="268970" y="-12976"/>
                  <a:pt x="507284" y="0"/>
                </a:cubicBezTo>
                <a:cubicBezTo>
                  <a:pt x="763784" y="18071"/>
                  <a:pt x="882696" y="11747"/>
                  <a:pt x="1072204" y="0"/>
                </a:cubicBezTo>
                <a:cubicBezTo>
                  <a:pt x="1261712" y="-11747"/>
                  <a:pt x="1412056" y="-15574"/>
                  <a:pt x="1593669" y="0"/>
                </a:cubicBezTo>
                <a:cubicBezTo>
                  <a:pt x="1775283" y="15574"/>
                  <a:pt x="1936049" y="7851"/>
                  <a:pt x="2071678" y="0"/>
                </a:cubicBezTo>
                <a:cubicBezTo>
                  <a:pt x="2207307" y="-7851"/>
                  <a:pt x="2508856" y="1374"/>
                  <a:pt x="2680053" y="0"/>
                </a:cubicBezTo>
                <a:cubicBezTo>
                  <a:pt x="3000469" y="10282"/>
                  <a:pt x="3235476" y="257536"/>
                  <a:pt x="3187337" y="507284"/>
                </a:cubicBezTo>
                <a:cubicBezTo>
                  <a:pt x="3198440" y="746378"/>
                  <a:pt x="3219168" y="936494"/>
                  <a:pt x="3187337" y="1163353"/>
                </a:cubicBezTo>
                <a:cubicBezTo>
                  <a:pt x="3155506" y="1390212"/>
                  <a:pt x="3176935" y="1620919"/>
                  <a:pt x="3187337" y="1799130"/>
                </a:cubicBezTo>
                <a:cubicBezTo>
                  <a:pt x="3197739" y="1977341"/>
                  <a:pt x="3203770" y="2259843"/>
                  <a:pt x="3187337" y="2536362"/>
                </a:cubicBezTo>
                <a:cubicBezTo>
                  <a:pt x="3201323" y="2757789"/>
                  <a:pt x="2933822" y="3038266"/>
                  <a:pt x="2680053" y="3043646"/>
                </a:cubicBezTo>
                <a:cubicBezTo>
                  <a:pt x="2480782" y="3065112"/>
                  <a:pt x="2281536" y="3072763"/>
                  <a:pt x="2093405" y="3043646"/>
                </a:cubicBezTo>
                <a:cubicBezTo>
                  <a:pt x="1905274" y="3014529"/>
                  <a:pt x="1654323" y="3051640"/>
                  <a:pt x="1528485" y="3043646"/>
                </a:cubicBezTo>
                <a:cubicBezTo>
                  <a:pt x="1402647" y="3035652"/>
                  <a:pt x="1133175" y="3040718"/>
                  <a:pt x="1007021" y="3043646"/>
                </a:cubicBezTo>
                <a:cubicBezTo>
                  <a:pt x="880867" y="3046574"/>
                  <a:pt x="672674" y="3022755"/>
                  <a:pt x="507284" y="3043646"/>
                </a:cubicBezTo>
                <a:cubicBezTo>
                  <a:pt x="236793" y="3077677"/>
                  <a:pt x="-64831" y="2799301"/>
                  <a:pt x="0" y="2536362"/>
                </a:cubicBezTo>
                <a:cubicBezTo>
                  <a:pt x="22749" y="2256346"/>
                  <a:pt x="-5160" y="2128791"/>
                  <a:pt x="0" y="1920875"/>
                </a:cubicBezTo>
                <a:cubicBezTo>
                  <a:pt x="5160" y="1712959"/>
                  <a:pt x="-34815" y="1420583"/>
                  <a:pt x="0" y="1203934"/>
                </a:cubicBezTo>
                <a:cubicBezTo>
                  <a:pt x="34815" y="987285"/>
                  <a:pt x="-28589" y="805051"/>
                  <a:pt x="0" y="507284"/>
                </a:cubicBezTo>
                <a:close/>
              </a:path>
            </a:pathLst>
          </a:custGeom>
          <a:solidFill>
            <a:schemeClr val="accent5">
              <a:lumMod val="40000"/>
              <a:lumOff val="60000"/>
            </a:schemeClr>
          </a:solidFill>
          <a:ln w="57150">
            <a:solidFill>
              <a:schemeClr val="tx1"/>
            </a:solidFill>
            <a:extLst>
              <a:ext uri="{C807C97D-BFC1-408E-A445-0C87EB9F89A2}">
                <ask:lineSketchStyleProps xmlns:ask="http://schemas.microsoft.com/office/drawing/2018/sketchyshapes" sd="1370804807">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Investigators should refer victims to victim support where they can obtain independent advice about making a claim</a:t>
            </a:r>
          </a:p>
        </p:txBody>
      </p:sp>
      <p:pic>
        <p:nvPicPr>
          <p:cNvPr id="1030" name="Picture 6" descr="Criminal Injuries Compensation and the Unspent Convictions Rule">
            <a:extLst>
              <a:ext uri="{FF2B5EF4-FFF2-40B4-BE49-F238E27FC236}">
                <a16:creationId xmlns:a16="http://schemas.microsoft.com/office/drawing/2014/main" id="{F4A12E93-BB0F-2F3F-1550-1A9B800519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098" y="800089"/>
            <a:ext cx="3196590" cy="3196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28654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548498" y="816172"/>
            <a:ext cx="5942146" cy="4334052"/>
          </a:xfrm>
          <a:prstGeom prst="rect">
            <a:avLst/>
          </a:prstGeom>
        </p:spPr>
      </p:pic>
    </p:spTree>
    <p:extLst>
      <p:ext uri="{BB962C8B-B14F-4D97-AF65-F5344CB8AC3E}">
        <p14:creationId xmlns:p14="http://schemas.microsoft.com/office/powerpoint/2010/main" val="1362027622"/>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2676</TotalTime>
  <Words>7864</Words>
  <Application>Microsoft Office PowerPoint</Application>
  <PresentationFormat>Widescreen</PresentationFormat>
  <Paragraphs>620</Paragraphs>
  <Slides>50</Slides>
  <Notes>50</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50</vt:i4>
      </vt:variant>
    </vt:vector>
  </HeadingPairs>
  <TitlesOfParts>
    <vt:vector size="62" baseType="lpstr">
      <vt:lpstr>Arial</vt:lpstr>
      <vt:lpstr>Arial Nova</vt:lpstr>
      <vt:lpstr>Arial Nova Cond</vt:lpstr>
      <vt:lpstr>Calibri</vt:lpstr>
      <vt:lpstr>Calibri Light</vt:lpstr>
      <vt:lpstr>GDS Transport</vt:lpstr>
      <vt:lpstr>Microsoft Sans Serif</vt:lpstr>
      <vt:lpstr>Tahoma</vt:lpstr>
      <vt:lpstr>Trebuchet MS</vt:lpstr>
      <vt:lpstr>1_Office Theme</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212</cp:revision>
  <dcterms:created xsi:type="dcterms:W3CDTF">2018-10-09T12:02:24Z</dcterms:created>
  <dcterms:modified xsi:type="dcterms:W3CDTF">2023-07-07T12:28:11Z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f0a18b2a-6f3a-40c4-afb8-bbc20ba65460</vt:lpwstr>
  </property>
  <property fmtid="{D5CDD505-2E9C-101B-9397-08002B2CF9AE}" pid="6" name="MSIP_Label_66cf8fe5-b7b7-4df7-b38d-1c61ac2f6639_Enabled">
    <vt:lpwstr>true</vt:lpwstr>
  </property>
  <property fmtid="{D5CDD505-2E9C-101B-9397-08002B2CF9AE}" pid="7" name="MSIP_Label_66cf8fe5-b7b7-4df7-b38d-1c61ac2f6639_SetDate">
    <vt:lpwstr>2022-02-16T13:23:31Z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b0e5584e-729d-4798-aa52-23b4de9fba02</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