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7"/>
  </p:notesMasterIdLst>
  <p:sldIdLst>
    <p:sldId id="256" r:id="rId5"/>
    <p:sldId id="259" r:id="rId6"/>
    <p:sldId id="281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7D1B3A-C5B3-41CF-8B44-3A57AA17D66E}" v="22" dt="2026-03-30T10:33:25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786" autoAdjust="0"/>
  </p:normalViewPr>
  <p:slideViewPr>
    <p:cSldViewPr snapToGrid="0">
      <p:cViewPr varScale="1">
        <p:scale>
          <a:sx n="81" d="100"/>
          <a:sy n="81" d="100"/>
        </p:scale>
        <p:origin x="171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18af2c47-c64d-479a-81e6-b33e396a0e01" providerId="ADAL" clId="{EC3B918D-A90E-4384-8EA9-4431801064AD}"/>
    <pc:docChg chg="undo custSel delSld modSld delSection modSection">
      <pc:chgData name="Alice De Angeli" userId="18af2c47-c64d-479a-81e6-b33e396a0e01" providerId="ADAL" clId="{EC3B918D-A90E-4384-8EA9-4431801064AD}" dt="2026-03-30T10:33:25.933" v="59"/>
      <pc:docMkLst>
        <pc:docMk/>
      </pc:docMkLst>
      <pc:sldChg chg="addSp delSp modSp mod">
        <pc:chgData name="Alice De Angeli" userId="18af2c47-c64d-479a-81e6-b33e396a0e01" providerId="ADAL" clId="{EC3B918D-A90E-4384-8EA9-4431801064AD}" dt="2026-03-30T10:33:07.976" v="49"/>
        <pc:sldMkLst>
          <pc:docMk/>
          <pc:sldMk cId="239731722" sldId="256"/>
        </pc:sldMkLst>
        <pc:spChg chg="add del mod">
          <ac:chgData name="Alice De Angeli" userId="18af2c47-c64d-479a-81e6-b33e396a0e01" providerId="ADAL" clId="{EC3B918D-A90E-4384-8EA9-4431801064AD}" dt="2026-03-30T10:33:07.491" v="48" actId="478"/>
          <ac:spMkLst>
            <pc:docMk/>
            <pc:sldMk cId="239731722" sldId="256"/>
            <ac:spMk id="5" creationId="{5CD38F76-EE32-CDBB-8A65-11144B75E3F4}"/>
          </ac:spMkLst>
        </pc:spChg>
        <pc:spChg chg="add mod">
          <ac:chgData name="Alice De Angeli" userId="18af2c47-c64d-479a-81e6-b33e396a0e01" providerId="ADAL" clId="{EC3B918D-A90E-4384-8EA9-4431801064AD}" dt="2026-03-30T10:33:07.976" v="49"/>
          <ac:spMkLst>
            <pc:docMk/>
            <pc:sldMk cId="239731722" sldId="256"/>
            <ac:spMk id="7" creationId="{71ECC847-AA6C-E4E2-E4C6-E5507BDC8D46}"/>
          </ac:spMkLst>
        </pc:spChg>
        <pc:picChg chg="mod">
          <ac:chgData name="Alice De Angeli" userId="18af2c47-c64d-479a-81e6-b33e396a0e01" providerId="ADAL" clId="{EC3B918D-A90E-4384-8EA9-4431801064AD}" dt="2026-03-30T10:31:29.519" v="27" actId="1076"/>
          <ac:picMkLst>
            <pc:docMk/>
            <pc:sldMk cId="239731722" sldId="256"/>
            <ac:picMk id="4" creationId="{E2E3072D-1F28-FB51-DEFD-4C211BDB8FF8}"/>
          </ac:picMkLst>
        </pc:picChg>
      </pc:sldChg>
      <pc:sldChg chg="addSp modSp mod modNotesTx">
        <pc:chgData name="Alice De Angeli" userId="18af2c47-c64d-479a-81e6-b33e396a0e01" providerId="ADAL" clId="{EC3B918D-A90E-4384-8EA9-4431801064AD}" dt="2026-03-30T10:32:57.692" v="47" actId="207"/>
        <pc:sldMkLst>
          <pc:docMk/>
          <pc:sldMk cId="1124513084" sldId="259"/>
        </pc:sldMkLst>
        <pc:spChg chg="add mod">
          <ac:chgData name="Alice De Angeli" userId="18af2c47-c64d-479a-81e6-b33e396a0e01" providerId="ADAL" clId="{EC3B918D-A90E-4384-8EA9-4431801064AD}" dt="2026-03-30T10:31:46.277" v="30"/>
          <ac:spMkLst>
            <pc:docMk/>
            <pc:sldMk cId="1124513084" sldId="259"/>
            <ac:spMk id="3" creationId="{EFC62F48-83BE-275A-6E50-2983A055EA9F}"/>
          </ac:spMkLst>
        </pc:spChg>
        <pc:spChg chg="add mod">
          <ac:chgData name="Alice De Angeli" userId="18af2c47-c64d-479a-81e6-b33e396a0e01" providerId="ADAL" clId="{EC3B918D-A90E-4384-8EA9-4431801064AD}" dt="2026-03-30T10:32:57.692" v="47" actId="207"/>
          <ac:spMkLst>
            <pc:docMk/>
            <pc:sldMk cId="1124513084" sldId="259"/>
            <ac:spMk id="5" creationId="{99B000C3-6576-8CB6-51B6-130A835CA02E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1.701" v="50"/>
        <pc:sldMkLst>
          <pc:docMk/>
          <pc:sldMk cId="2342807460" sldId="281"/>
        </pc:sldMkLst>
        <pc:spChg chg="add mod">
          <ac:chgData name="Alice De Angeli" userId="18af2c47-c64d-479a-81e6-b33e396a0e01" providerId="ADAL" clId="{EC3B918D-A90E-4384-8EA9-4431801064AD}" dt="2026-03-30T10:32:34.330" v="42"/>
          <ac:spMkLst>
            <pc:docMk/>
            <pc:sldMk cId="2342807460" sldId="281"/>
            <ac:spMk id="3" creationId="{B29A0127-3150-0980-BD19-CF12F504BD44}"/>
          </ac:spMkLst>
        </pc:spChg>
        <pc:spChg chg="add mod">
          <ac:chgData name="Alice De Angeli" userId="18af2c47-c64d-479a-81e6-b33e396a0e01" providerId="ADAL" clId="{EC3B918D-A90E-4384-8EA9-4431801064AD}" dt="2026-03-30T10:33:11.701" v="50"/>
          <ac:spMkLst>
            <pc:docMk/>
            <pc:sldMk cId="2342807460" sldId="281"/>
            <ac:spMk id="5" creationId="{314F514B-09E2-2D11-9F87-47E51AD0C39D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3.068" v="51"/>
        <pc:sldMkLst>
          <pc:docMk/>
          <pc:sldMk cId="1454040534" sldId="314"/>
        </pc:sldMkLst>
        <pc:spChg chg="add mod">
          <ac:chgData name="Alice De Angeli" userId="18af2c47-c64d-479a-81e6-b33e396a0e01" providerId="ADAL" clId="{EC3B918D-A90E-4384-8EA9-4431801064AD}" dt="2026-03-30T10:32:36.046" v="43"/>
          <ac:spMkLst>
            <pc:docMk/>
            <pc:sldMk cId="1454040534" sldId="314"/>
            <ac:spMk id="3" creationId="{840E12D9-B61C-0F70-B1C1-457024C6AD58}"/>
          </ac:spMkLst>
        </pc:spChg>
        <pc:spChg chg="add mod">
          <ac:chgData name="Alice De Angeli" userId="18af2c47-c64d-479a-81e6-b33e396a0e01" providerId="ADAL" clId="{EC3B918D-A90E-4384-8EA9-4431801064AD}" dt="2026-03-30T10:33:13.068" v="51"/>
          <ac:spMkLst>
            <pc:docMk/>
            <pc:sldMk cId="1454040534" sldId="314"/>
            <ac:spMk id="4" creationId="{22CE674E-D138-5744-B9DD-CD3EADB59C48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4.548" v="52"/>
        <pc:sldMkLst>
          <pc:docMk/>
          <pc:sldMk cId="223364291" sldId="315"/>
        </pc:sldMkLst>
        <pc:spChg chg="add mod">
          <ac:chgData name="Alice De Angeli" userId="18af2c47-c64d-479a-81e6-b33e396a0e01" providerId="ADAL" clId="{EC3B918D-A90E-4384-8EA9-4431801064AD}" dt="2026-03-30T10:32:37.494" v="44"/>
          <ac:spMkLst>
            <pc:docMk/>
            <pc:sldMk cId="223364291" sldId="315"/>
            <ac:spMk id="3" creationId="{2E4BA1E0-0BFB-BABD-F326-DA32B1D73853}"/>
          </ac:spMkLst>
        </pc:spChg>
        <pc:spChg chg="add mod">
          <ac:chgData name="Alice De Angeli" userId="18af2c47-c64d-479a-81e6-b33e396a0e01" providerId="ADAL" clId="{EC3B918D-A90E-4384-8EA9-4431801064AD}" dt="2026-03-30T10:33:14.548" v="52"/>
          <ac:spMkLst>
            <pc:docMk/>
            <pc:sldMk cId="223364291" sldId="315"/>
            <ac:spMk id="4" creationId="{F1F04B21-439D-D074-C532-CAA30AD4A21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6.436" v="53"/>
        <pc:sldMkLst>
          <pc:docMk/>
          <pc:sldMk cId="2537132567" sldId="316"/>
        </pc:sldMkLst>
        <pc:spChg chg="add mod">
          <ac:chgData name="Alice De Angeli" userId="18af2c47-c64d-479a-81e6-b33e396a0e01" providerId="ADAL" clId="{EC3B918D-A90E-4384-8EA9-4431801064AD}" dt="2026-03-30T10:32:39.668" v="45"/>
          <ac:spMkLst>
            <pc:docMk/>
            <pc:sldMk cId="2537132567" sldId="316"/>
            <ac:spMk id="3" creationId="{CD156EED-5682-F4F5-3618-83A2B82D5100}"/>
          </ac:spMkLst>
        </pc:spChg>
        <pc:spChg chg="add mod">
          <ac:chgData name="Alice De Angeli" userId="18af2c47-c64d-479a-81e6-b33e396a0e01" providerId="ADAL" clId="{EC3B918D-A90E-4384-8EA9-4431801064AD}" dt="2026-03-30T10:33:16.436" v="53"/>
          <ac:spMkLst>
            <pc:docMk/>
            <pc:sldMk cId="2537132567" sldId="316"/>
            <ac:spMk id="4" creationId="{3B6CAE31-5472-64A8-E36E-8254B1B9474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7.830" v="54"/>
        <pc:sldMkLst>
          <pc:docMk/>
          <pc:sldMk cId="1260024607" sldId="317"/>
        </pc:sldMkLst>
        <pc:spChg chg="add mod">
          <ac:chgData name="Alice De Angeli" userId="18af2c47-c64d-479a-81e6-b33e396a0e01" providerId="ADAL" clId="{EC3B918D-A90E-4384-8EA9-4431801064AD}" dt="2026-03-30T10:33:17.830" v="54"/>
          <ac:spMkLst>
            <pc:docMk/>
            <pc:sldMk cId="1260024607" sldId="317"/>
            <ac:spMk id="3" creationId="{EB05414E-F6CD-41CF-D9CF-C04DC7F11001}"/>
          </ac:spMkLst>
        </pc:spChg>
      </pc:sldChg>
      <pc:sldChg chg="addSp modSp">
        <pc:chgData name="Alice De Angeli" userId="18af2c47-c64d-479a-81e6-b33e396a0e01" providerId="ADAL" clId="{EC3B918D-A90E-4384-8EA9-4431801064AD}" dt="2026-03-30T10:33:19.166" v="55"/>
        <pc:sldMkLst>
          <pc:docMk/>
          <pc:sldMk cId="1667206966" sldId="318"/>
        </pc:sldMkLst>
        <pc:spChg chg="add mod">
          <ac:chgData name="Alice De Angeli" userId="18af2c47-c64d-479a-81e6-b33e396a0e01" providerId="ADAL" clId="{EC3B918D-A90E-4384-8EA9-4431801064AD}" dt="2026-03-30T10:33:19.166" v="55"/>
          <ac:spMkLst>
            <pc:docMk/>
            <pc:sldMk cId="1667206966" sldId="318"/>
            <ac:spMk id="3" creationId="{5891B254-74C2-08C8-AB00-6B36DED2E66B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1.487" v="56"/>
        <pc:sldMkLst>
          <pc:docMk/>
          <pc:sldMk cId="3419966504" sldId="319"/>
        </pc:sldMkLst>
        <pc:spChg chg="add mod">
          <ac:chgData name="Alice De Angeli" userId="18af2c47-c64d-479a-81e6-b33e396a0e01" providerId="ADAL" clId="{EC3B918D-A90E-4384-8EA9-4431801064AD}" dt="2026-03-30T10:33:21.487" v="56"/>
          <ac:spMkLst>
            <pc:docMk/>
            <pc:sldMk cId="3419966504" sldId="319"/>
            <ac:spMk id="5" creationId="{83345B74-34B5-2085-EA44-C111EE695DD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3.279" v="57"/>
        <pc:sldMkLst>
          <pc:docMk/>
          <pc:sldMk cId="1806076720" sldId="320"/>
        </pc:sldMkLst>
        <pc:spChg chg="add mod">
          <ac:chgData name="Alice De Angeli" userId="18af2c47-c64d-479a-81e6-b33e396a0e01" providerId="ADAL" clId="{EC3B918D-A90E-4384-8EA9-4431801064AD}" dt="2026-03-30T10:33:23.279" v="57"/>
          <ac:spMkLst>
            <pc:docMk/>
            <pc:sldMk cId="1806076720" sldId="320"/>
            <ac:spMk id="4" creationId="{CFC2A46A-CFCF-964F-2A27-4F5FD0DDEF03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4.452" v="58"/>
        <pc:sldMkLst>
          <pc:docMk/>
          <pc:sldMk cId="92897453" sldId="321"/>
        </pc:sldMkLst>
        <pc:spChg chg="add mod">
          <ac:chgData name="Alice De Angeli" userId="18af2c47-c64d-479a-81e6-b33e396a0e01" providerId="ADAL" clId="{EC3B918D-A90E-4384-8EA9-4431801064AD}" dt="2026-03-30T10:33:24.452" v="58"/>
          <ac:spMkLst>
            <pc:docMk/>
            <pc:sldMk cId="92897453" sldId="321"/>
            <ac:spMk id="4" creationId="{C2A8D0F4-6C1E-633B-5894-AA00063CB718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5.933" v="59"/>
        <pc:sldMkLst>
          <pc:docMk/>
          <pc:sldMk cId="3983734065" sldId="322"/>
        </pc:sldMkLst>
        <pc:spChg chg="add mod">
          <ac:chgData name="Alice De Angeli" userId="18af2c47-c64d-479a-81e6-b33e396a0e01" providerId="ADAL" clId="{EC3B918D-A90E-4384-8EA9-4431801064AD}" dt="2026-03-30T10:33:25.933" v="59"/>
          <ac:spMkLst>
            <pc:docMk/>
            <pc:sldMk cId="3983734065" sldId="322"/>
            <ac:spMk id="5" creationId="{1E5FDCF3-F0C4-4FAC-4410-C0F5F31C00D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E2A19-D2C8-40C0-9932-123EFA587713}">
      <dgm:prSet phldrT="[Text]"/>
      <dgm:spPr/>
      <dgm:t>
        <a:bodyPr/>
        <a:lstStyle/>
        <a:p>
          <a:pPr>
            <a:buNone/>
          </a:pPr>
          <a:r>
            <a:rPr lang="en-GB"/>
            <a:t>Get to know the Digital Skills module</a:t>
          </a:r>
          <a:endParaRPr lang="en-GB">
            <a:solidFill>
              <a:schemeClr val="bg1"/>
            </a:solidFill>
          </a:endParaRPr>
        </a:p>
      </dgm:t>
    </dgm:pt>
    <dgm:pt modelId="{4E3B7DD2-F4C3-42AC-BE5A-F480468E2A8A}" type="parTrans" cxnId="{0C581FAF-7B88-4916-8E9C-550A7E022BC8}">
      <dgm:prSet/>
      <dgm:spPr/>
      <dgm:t>
        <a:bodyPr/>
        <a:lstStyle/>
        <a:p>
          <a:endParaRPr lang="en-GB"/>
        </a:p>
      </dgm:t>
    </dgm:pt>
    <dgm:pt modelId="{58369097-7B5A-440B-A6D1-AF1F3C9BB4BA}" type="sibTrans" cxnId="{0C581FAF-7B88-4916-8E9C-550A7E022BC8}">
      <dgm:prSet/>
      <dgm:spPr/>
      <dgm:t>
        <a:bodyPr/>
        <a:lstStyle/>
        <a:p>
          <a:endParaRPr lang="en-GB"/>
        </a:p>
      </dgm:t>
    </dgm:pt>
    <dgm:pt modelId="{9CE888BA-DB5D-4693-A554-D5E17D3F5398}">
      <dgm:prSet phldrT="[Text]"/>
      <dgm:spPr/>
      <dgm:t>
        <a:bodyPr/>
        <a:lstStyle/>
        <a:p>
          <a:pPr>
            <a:buNone/>
          </a:pPr>
          <a:r>
            <a:rPr lang="en-GB"/>
            <a:t>Try our first simple online activity using </a:t>
          </a:r>
          <a:r>
            <a:rPr lang="en-GB" err="1"/>
            <a:t>Vevox</a:t>
          </a:r>
          <a:endParaRPr lang="en-GB">
            <a:solidFill>
              <a:schemeClr val="bg1"/>
            </a:solidFill>
          </a:endParaRPr>
        </a:p>
      </dgm:t>
    </dgm:pt>
    <dgm:pt modelId="{EFE77CD2-60DA-4248-BD8F-CBFF3922AFA4}" type="parTrans" cxnId="{DA6B1C0A-5480-489B-8BDC-75F9D096D16C}">
      <dgm:prSet/>
      <dgm:spPr/>
      <dgm:t>
        <a:bodyPr/>
        <a:lstStyle/>
        <a:p>
          <a:endParaRPr lang="en-GB"/>
        </a:p>
      </dgm:t>
    </dgm:pt>
    <dgm:pt modelId="{5C1A57D6-314A-4AE8-9E27-6C9D930CF341}" type="sibTrans" cxnId="{DA6B1C0A-5480-489B-8BDC-75F9D096D16C}">
      <dgm:prSet/>
      <dgm:spPr/>
      <dgm:t>
        <a:bodyPr/>
        <a:lstStyle/>
        <a:p>
          <a:endParaRPr lang="en-GB"/>
        </a:p>
      </dgm:t>
    </dgm:pt>
    <dgm:pt modelId="{274B5D62-E251-4951-96E1-837A8390223F}">
      <dgm:prSet phldrT="[Text]"/>
      <dgm:spPr/>
      <dgm:t>
        <a:bodyPr/>
        <a:lstStyle/>
        <a:p>
          <a:pPr>
            <a:buNone/>
          </a:pPr>
          <a:r>
            <a:rPr lang="en-GB"/>
            <a:t>Explore what “digital skills” mean at university</a:t>
          </a:r>
          <a:endParaRPr lang="en-GB">
            <a:solidFill>
              <a:schemeClr val="bg1"/>
            </a:solidFill>
          </a:endParaRPr>
        </a:p>
      </dgm:t>
    </dgm:pt>
    <dgm:pt modelId="{EB2F3AAF-33DE-464E-8556-E5EF18ECE8D3}" type="parTrans" cxnId="{675C5A99-DC73-4A19-8AB5-61C6809661F4}">
      <dgm:prSet/>
      <dgm:spPr/>
      <dgm:t>
        <a:bodyPr/>
        <a:lstStyle/>
        <a:p>
          <a:endParaRPr lang="en-GB"/>
        </a:p>
      </dgm:t>
    </dgm:pt>
    <dgm:pt modelId="{24F7C373-F02C-481E-B013-2047C50EC073}" type="sibTrans" cxnId="{675C5A99-DC73-4A19-8AB5-61C6809661F4}">
      <dgm:prSet/>
      <dgm:spPr/>
      <dgm:t>
        <a:bodyPr/>
        <a:lstStyle/>
        <a:p>
          <a:endParaRPr lang="en-GB"/>
        </a:p>
      </dgm:t>
    </dgm:pt>
    <dgm:pt modelId="{34527438-365E-4EB7-9AAB-64FEF83E1D5E}">
      <dgm:prSet phldrT="[Text]"/>
      <dgm:spPr/>
      <dgm:t>
        <a:bodyPr/>
        <a:lstStyle/>
        <a:p>
          <a:r>
            <a:rPr lang="en-GB"/>
            <a:t>Think about our own digital strengths</a:t>
          </a:r>
          <a:endParaRPr lang="en-GB">
            <a:solidFill>
              <a:schemeClr val="bg1"/>
            </a:solidFill>
          </a:endParaRPr>
        </a:p>
      </dgm:t>
    </dgm:pt>
    <dgm:pt modelId="{994A048A-DB09-4999-A92E-73104AE6240E}" type="parTrans" cxnId="{BAF32221-D4BA-45C2-BEFC-87B2EC55C18D}">
      <dgm:prSet/>
      <dgm:spPr/>
      <dgm:t>
        <a:bodyPr/>
        <a:lstStyle/>
        <a:p>
          <a:endParaRPr lang="en-GB"/>
        </a:p>
      </dgm:t>
    </dgm:pt>
    <dgm:pt modelId="{164497C2-2EF8-47A8-A3A1-395750B861E9}" type="sibTrans" cxnId="{BAF32221-D4BA-45C2-BEFC-87B2EC55C18D}">
      <dgm:prSet/>
      <dgm:spPr/>
      <dgm:t>
        <a:bodyPr/>
        <a:lstStyle/>
        <a:p>
          <a:endParaRPr lang="en-GB"/>
        </a:p>
      </dgm:t>
    </dgm:pt>
    <dgm:pt modelId="{B8E9E5F3-C8D5-41D4-B886-6EF6F550A6F7}">
      <dgm:prSet phldrT="[Text]"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Start learning how to use Moodle with confidence</a:t>
          </a:r>
          <a:endParaRPr lang="en-GB">
            <a:solidFill>
              <a:schemeClr val="bg1"/>
            </a:solidFill>
          </a:endParaRPr>
        </a:p>
      </dgm:t>
    </dgm:pt>
    <dgm:pt modelId="{E3DE8A85-A0EE-454C-8F87-E1C900146A69}" type="parTrans" cxnId="{CBC30D60-72DD-48A6-840F-2E53EF679E49}">
      <dgm:prSet/>
      <dgm:spPr/>
      <dgm:t>
        <a:bodyPr/>
        <a:lstStyle/>
        <a:p>
          <a:endParaRPr lang="en-GB"/>
        </a:p>
      </dgm:t>
    </dgm:pt>
    <dgm:pt modelId="{5924AA68-671F-4D3D-A56F-FDE6F7E00923}" type="sibTrans" cxnId="{CBC30D60-72DD-48A6-840F-2E53EF679E49}">
      <dgm:prSet/>
      <dgm:spPr/>
      <dgm:t>
        <a:bodyPr/>
        <a:lstStyle/>
        <a:p>
          <a:endParaRPr lang="en-GB"/>
        </a:p>
      </dgm:t>
    </dgm:pt>
    <dgm:pt modelId="{B2574161-B69A-4DE3-94C9-3ADB402BE68F}">
      <dgm:prSet phldrT="[Text]"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Learn some basic digital safety practices</a:t>
          </a:r>
          <a:endParaRPr lang="en-GB">
            <a:solidFill>
              <a:schemeClr val="bg1"/>
            </a:solidFill>
          </a:endParaRPr>
        </a:p>
      </dgm:t>
    </dgm:pt>
    <dgm:pt modelId="{AC7F80BA-1120-45E3-B2E1-1AA626A84653}" type="parTrans" cxnId="{2FEA582B-C033-4A4F-9C0A-FD8F16DDDD9F}">
      <dgm:prSet/>
      <dgm:spPr/>
      <dgm:t>
        <a:bodyPr/>
        <a:lstStyle/>
        <a:p>
          <a:endParaRPr lang="en-GB"/>
        </a:p>
      </dgm:t>
    </dgm:pt>
    <dgm:pt modelId="{6EAD8879-B67B-4E38-8EDE-16898425CF13}" type="sibTrans" cxnId="{2FEA582B-C033-4A4F-9C0A-FD8F16DDDD9F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9D7286C2-2F42-4AE0-8BBC-C828BCD40EDB}" type="pres">
      <dgm:prSet presAssocID="{69AE2A19-D2C8-40C0-9932-123EFA587713}" presName="parentLin" presStyleCnt="0"/>
      <dgm:spPr/>
    </dgm:pt>
    <dgm:pt modelId="{F96A8B0E-CAB9-4529-8834-FD26A05C75EA}" type="pres">
      <dgm:prSet presAssocID="{69AE2A19-D2C8-40C0-9932-123EFA587713}" presName="parentLeftMargin" presStyleLbl="node1" presStyleIdx="0" presStyleCnt="6"/>
      <dgm:spPr/>
    </dgm:pt>
    <dgm:pt modelId="{0AAA05E8-EAA7-42C7-B01E-736BA16263B5}" type="pres">
      <dgm:prSet presAssocID="{69AE2A19-D2C8-40C0-9932-123EFA58771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ED77076-26A8-4E9B-90DC-412563489ABE}" type="pres">
      <dgm:prSet presAssocID="{69AE2A19-D2C8-40C0-9932-123EFA587713}" presName="negativeSpace" presStyleCnt="0"/>
      <dgm:spPr/>
    </dgm:pt>
    <dgm:pt modelId="{BB515874-186E-46AA-AFFD-E73F1E2CB3B8}" type="pres">
      <dgm:prSet presAssocID="{69AE2A19-D2C8-40C0-9932-123EFA587713}" presName="childText" presStyleLbl="conFgAcc1" presStyleIdx="0" presStyleCnt="6">
        <dgm:presLayoutVars>
          <dgm:bulletEnabled val="1"/>
        </dgm:presLayoutVars>
      </dgm:prSet>
      <dgm:spPr/>
    </dgm:pt>
    <dgm:pt modelId="{5F982381-9E8C-4FDC-8420-DAF804DDEAE0}" type="pres">
      <dgm:prSet presAssocID="{58369097-7B5A-440B-A6D1-AF1F3C9BB4BA}" presName="spaceBetweenRectangles" presStyleCnt="0"/>
      <dgm:spPr/>
    </dgm:pt>
    <dgm:pt modelId="{0DA2B9D6-1268-4575-9DE6-88EC175D161C}" type="pres">
      <dgm:prSet presAssocID="{9CE888BA-DB5D-4693-A554-D5E17D3F5398}" presName="parentLin" presStyleCnt="0"/>
      <dgm:spPr/>
    </dgm:pt>
    <dgm:pt modelId="{E06AEBA4-2995-4101-9561-5E102A4C9507}" type="pres">
      <dgm:prSet presAssocID="{9CE888BA-DB5D-4693-A554-D5E17D3F5398}" presName="parentLeftMargin" presStyleLbl="node1" presStyleIdx="0" presStyleCnt="6"/>
      <dgm:spPr/>
    </dgm:pt>
    <dgm:pt modelId="{2038E0B5-790A-47B5-AC0C-1EE891D6F8B0}" type="pres">
      <dgm:prSet presAssocID="{9CE888BA-DB5D-4693-A554-D5E17D3F539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5FAA7C8-32F7-4045-9D2F-8DDFF4FEE79D}" type="pres">
      <dgm:prSet presAssocID="{9CE888BA-DB5D-4693-A554-D5E17D3F5398}" presName="negativeSpace" presStyleCnt="0"/>
      <dgm:spPr/>
    </dgm:pt>
    <dgm:pt modelId="{717F7E87-911E-4D05-AC10-070E82D10981}" type="pres">
      <dgm:prSet presAssocID="{9CE888BA-DB5D-4693-A554-D5E17D3F5398}" presName="childText" presStyleLbl="conFgAcc1" presStyleIdx="1" presStyleCnt="6">
        <dgm:presLayoutVars>
          <dgm:bulletEnabled val="1"/>
        </dgm:presLayoutVars>
      </dgm:prSet>
      <dgm:spPr/>
    </dgm:pt>
    <dgm:pt modelId="{3267A02D-0753-4537-8236-FE61E01585A7}" type="pres">
      <dgm:prSet presAssocID="{5C1A57D6-314A-4AE8-9E27-6C9D930CF341}" presName="spaceBetweenRectangles" presStyleCnt="0"/>
      <dgm:spPr/>
    </dgm:pt>
    <dgm:pt modelId="{C0156812-9DBD-4210-A799-F31415033C40}" type="pres">
      <dgm:prSet presAssocID="{274B5D62-E251-4951-96E1-837A8390223F}" presName="parentLin" presStyleCnt="0"/>
      <dgm:spPr/>
    </dgm:pt>
    <dgm:pt modelId="{86C44ECA-B585-4FAD-8590-66C92349D75B}" type="pres">
      <dgm:prSet presAssocID="{274B5D62-E251-4951-96E1-837A8390223F}" presName="parentLeftMargin" presStyleLbl="node1" presStyleIdx="1" presStyleCnt="6"/>
      <dgm:spPr/>
    </dgm:pt>
    <dgm:pt modelId="{027802AF-CB1E-4210-8B39-EC56887D9844}" type="pres">
      <dgm:prSet presAssocID="{274B5D62-E251-4951-96E1-837A8390223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D90ACB9-98E8-445A-9ADA-F859D43DD2D9}" type="pres">
      <dgm:prSet presAssocID="{274B5D62-E251-4951-96E1-837A8390223F}" presName="negativeSpace" presStyleCnt="0"/>
      <dgm:spPr/>
    </dgm:pt>
    <dgm:pt modelId="{9FFAFA9F-752B-4C29-8996-D070CC919FCB}" type="pres">
      <dgm:prSet presAssocID="{274B5D62-E251-4951-96E1-837A8390223F}" presName="childText" presStyleLbl="conFgAcc1" presStyleIdx="2" presStyleCnt="6">
        <dgm:presLayoutVars>
          <dgm:bulletEnabled val="1"/>
        </dgm:presLayoutVars>
      </dgm:prSet>
      <dgm:spPr/>
    </dgm:pt>
    <dgm:pt modelId="{C8C06830-A58D-4075-9397-8689CC5530E8}" type="pres">
      <dgm:prSet presAssocID="{24F7C373-F02C-481E-B013-2047C50EC073}" presName="spaceBetweenRectangles" presStyleCnt="0"/>
      <dgm:spPr/>
    </dgm:pt>
    <dgm:pt modelId="{6642824F-9120-47F9-8C88-4407AA9AD96B}" type="pres">
      <dgm:prSet presAssocID="{34527438-365E-4EB7-9AAB-64FEF83E1D5E}" presName="parentLin" presStyleCnt="0"/>
      <dgm:spPr/>
    </dgm:pt>
    <dgm:pt modelId="{82BE48E3-48DE-43EC-946E-24666867B5EF}" type="pres">
      <dgm:prSet presAssocID="{34527438-365E-4EB7-9AAB-64FEF83E1D5E}" presName="parentLeftMargin" presStyleLbl="node1" presStyleIdx="2" presStyleCnt="6"/>
      <dgm:spPr/>
    </dgm:pt>
    <dgm:pt modelId="{B6293DC3-E43C-445E-9B42-8CFD7DCC1047}" type="pres">
      <dgm:prSet presAssocID="{34527438-365E-4EB7-9AAB-64FEF83E1D5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5846806-EA29-4D03-A422-E3984EF0A72E}" type="pres">
      <dgm:prSet presAssocID="{34527438-365E-4EB7-9AAB-64FEF83E1D5E}" presName="negativeSpace" presStyleCnt="0"/>
      <dgm:spPr/>
    </dgm:pt>
    <dgm:pt modelId="{1A581D79-8328-44F4-B8D0-76EAEB370EBC}" type="pres">
      <dgm:prSet presAssocID="{34527438-365E-4EB7-9AAB-64FEF83E1D5E}" presName="childText" presStyleLbl="conFgAcc1" presStyleIdx="3" presStyleCnt="6">
        <dgm:presLayoutVars>
          <dgm:bulletEnabled val="1"/>
        </dgm:presLayoutVars>
      </dgm:prSet>
      <dgm:spPr/>
    </dgm:pt>
    <dgm:pt modelId="{1A5A282E-8D33-4ADD-884D-94E0BB3B2933}" type="pres">
      <dgm:prSet presAssocID="{164497C2-2EF8-47A8-A3A1-395750B861E9}" presName="spaceBetweenRectangles" presStyleCnt="0"/>
      <dgm:spPr/>
    </dgm:pt>
    <dgm:pt modelId="{907C4C98-F757-4DF5-AEAA-A59CCBE44479}" type="pres">
      <dgm:prSet presAssocID="{B8E9E5F3-C8D5-41D4-B886-6EF6F550A6F7}" presName="parentLin" presStyleCnt="0"/>
      <dgm:spPr/>
    </dgm:pt>
    <dgm:pt modelId="{F72255B3-8F3C-46C4-9323-EA04217E8820}" type="pres">
      <dgm:prSet presAssocID="{B8E9E5F3-C8D5-41D4-B886-6EF6F550A6F7}" presName="parentLeftMargin" presStyleLbl="node1" presStyleIdx="3" presStyleCnt="6"/>
      <dgm:spPr/>
    </dgm:pt>
    <dgm:pt modelId="{F24B5D92-CAEB-4001-84F6-E0175A16A9A4}" type="pres">
      <dgm:prSet presAssocID="{B8E9E5F3-C8D5-41D4-B886-6EF6F550A6F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68F6510-F220-41A1-86D3-1ADBD859FDE5}" type="pres">
      <dgm:prSet presAssocID="{B8E9E5F3-C8D5-41D4-B886-6EF6F550A6F7}" presName="negativeSpace" presStyleCnt="0"/>
      <dgm:spPr/>
    </dgm:pt>
    <dgm:pt modelId="{28892ED7-A17B-45CD-9028-C0620474FE82}" type="pres">
      <dgm:prSet presAssocID="{B8E9E5F3-C8D5-41D4-B886-6EF6F550A6F7}" presName="childText" presStyleLbl="conFgAcc1" presStyleIdx="4" presStyleCnt="6">
        <dgm:presLayoutVars>
          <dgm:bulletEnabled val="1"/>
        </dgm:presLayoutVars>
      </dgm:prSet>
      <dgm:spPr/>
    </dgm:pt>
    <dgm:pt modelId="{B942F94D-7E25-4C67-A902-DC743B61FA02}" type="pres">
      <dgm:prSet presAssocID="{5924AA68-671F-4D3D-A56F-FDE6F7E00923}" presName="spaceBetweenRectangles" presStyleCnt="0"/>
      <dgm:spPr/>
    </dgm:pt>
    <dgm:pt modelId="{C48E2817-5093-48F3-9221-97CB383F78E9}" type="pres">
      <dgm:prSet presAssocID="{B2574161-B69A-4DE3-94C9-3ADB402BE68F}" presName="parentLin" presStyleCnt="0"/>
      <dgm:spPr/>
    </dgm:pt>
    <dgm:pt modelId="{BCCBB2F3-A3ED-4954-ABC1-D3FA77E079CB}" type="pres">
      <dgm:prSet presAssocID="{B2574161-B69A-4DE3-94C9-3ADB402BE68F}" presName="parentLeftMargin" presStyleLbl="node1" presStyleIdx="4" presStyleCnt="6"/>
      <dgm:spPr/>
    </dgm:pt>
    <dgm:pt modelId="{4E9942A3-5058-4C1E-8C0E-5BED3EE37748}" type="pres">
      <dgm:prSet presAssocID="{B2574161-B69A-4DE3-94C9-3ADB402BE68F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6D92F33B-5E68-4E33-867A-FDBD5B855A0C}" type="pres">
      <dgm:prSet presAssocID="{B2574161-B69A-4DE3-94C9-3ADB402BE68F}" presName="negativeSpace" presStyleCnt="0"/>
      <dgm:spPr/>
    </dgm:pt>
    <dgm:pt modelId="{10176A03-CDDB-422D-85C8-9CECB980F892}" type="pres">
      <dgm:prSet presAssocID="{B2574161-B69A-4DE3-94C9-3ADB402BE68F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3E7A302-AB86-4C6C-AA00-D7513E68FA63}" type="presOf" srcId="{B2574161-B69A-4DE3-94C9-3ADB402BE68F}" destId="{BCCBB2F3-A3ED-4954-ABC1-D3FA77E079CB}" srcOrd="0" destOrd="0" presId="urn:microsoft.com/office/officeart/2005/8/layout/list1"/>
    <dgm:cxn modelId="{DA6B1C0A-5480-489B-8BDC-75F9D096D16C}" srcId="{D8F6DCAB-BE7F-496A-9546-DFA225D8321F}" destId="{9CE888BA-DB5D-4693-A554-D5E17D3F5398}" srcOrd="1" destOrd="0" parTransId="{EFE77CD2-60DA-4248-BD8F-CBFF3922AFA4}" sibTransId="{5C1A57D6-314A-4AE8-9E27-6C9D930CF341}"/>
    <dgm:cxn modelId="{991AD01D-0976-4FAB-BD76-1BC840C0FF91}" type="presOf" srcId="{34527438-365E-4EB7-9AAB-64FEF83E1D5E}" destId="{B6293DC3-E43C-445E-9B42-8CFD7DCC1047}" srcOrd="1" destOrd="0" presId="urn:microsoft.com/office/officeart/2005/8/layout/list1"/>
    <dgm:cxn modelId="{BAF32221-D4BA-45C2-BEFC-87B2EC55C18D}" srcId="{D8F6DCAB-BE7F-496A-9546-DFA225D8321F}" destId="{34527438-365E-4EB7-9AAB-64FEF83E1D5E}" srcOrd="3" destOrd="0" parTransId="{994A048A-DB09-4999-A92E-73104AE6240E}" sibTransId="{164497C2-2EF8-47A8-A3A1-395750B861E9}"/>
    <dgm:cxn modelId="{2FEA582B-C033-4A4F-9C0A-FD8F16DDDD9F}" srcId="{D8F6DCAB-BE7F-496A-9546-DFA225D8321F}" destId="{B2574161-B69A-4DE3-94C9-3ADB402BE68F}" srcOrd="5" destOrd="0" parTransId="{AC7F80BA-1120-45E3-B2E1-1AA626A84653}" sibTransId="{6EAD8879-B67B-4E38-8EDE-16898425CF13}"/>
    <dgm:cxn modelId="{6F4D0E5D-327E-4B0B-ACFA-066CBCBD2278}" type="presOf" srcId="{274B5D62-E251-4951-96E1-837A8390223F}" destId="{86C44ECA-B585-4FAD-8590-66C92349D75B}" srcOrd="0" destOrd="0" presId="urn:microsoft.com/office/officeart/2005/8/layout/list1"/>
    <dgm:cxn modelId="{CBC30D60-72DD-48A6-840F-2E53EF679E49}" srcId="{D8F6DCAB-BE7F-496A-9546-DFA225D8321F}" destId="{B8E9E5F3-C8D5-41D4-B886-6EF6F550A6F7}" srcOrd="4" destOrd="0" parTransId="{E3DE8A85-A0EE-454C-8F87-E1C900146A69}" sibTransId="{5924AA68-671F-4D3D-A56F-FDE6F7E00923}"/>
    <dgm:cxn modelId="{F7A4694F-6D53-4F54-97D4-CB0D37665686}" type="presOf" srcId="{B2574161-B69A-4DE3-94C9-3ADB402BE68F}" destId="{4E9942A3-5058-4C1E-8C0E-5BED3EE37748}" srcOrd="1" destOrd="0" presId="urn:microsoft.com/office/officeart/2005/8/layout/list1"/>
    <dgm:cxn modelId="{08C8DF54-52AB-42F1-A71D-1A5273E7159A}" type="presOf" srcId="{274B5D62-E251-4951-96E1-837A8390223F}" destId="{027802AF-CB1E-4210-8B39-EC56887D9844}" srcOrd="1" destOrd="0" presId="urn:microsoft.com/office/officeart/2005/8/layout/list1"/>
    <dgm:cxn modelId="{2E5FAA5A-21E5-4EA7-A065-82E4DC77CBF7}" type="presOf" srcId="{B8E9E5F3-C8D5-41D4-B886-6EF6F550A6F7}" destId="{F72255B3-8F3C-46C4-9323-EA04217E8820}" srcOrd="0" destOrd="0" presId="urn:microsoft.com/office/officeart/2005/8/layout/list1"/>
    <dgm:cxn modelId="{5C6EA590-D242-4DA0-918B-D4C844ACF81E}" type="presOf" srcId="{34527438-365E-4EB7-9AAB-64FEF83E1D5E}" destId="{82BE48E3-48DE-43EC-946E-24666867B5EF}" srcOrd="0" destOrd="0" presId="urn:microsoft.com/office/officeart/2005/8/layout/list1"/>
    <dgm:cxn modelId="{3E278F94-0CC3-40E9-99D3-A2FBB27BAD35}" type="presOf" srcId="{9CE888BA-DB5D-4693-A554-D5E17D3F5398}" destId="{E06AEBA4-2995-4101-9561-5E102A4C9507}" srcOrd="0" destOrd="0" presId="urn:microsoft.com/office/officeart/2005/8/layout/list1"/>
    <dgm:cxn modelId="{675C5A99-DC73-4A19-8AB5-61C6809661F4}" srcId="{D8F6DCAB-BE7F-496A-9546-DFA225D8321F}" destId="{274B5D62-E251-4951-96E1-837A8390223F}" srcOrd="2" destOrd="0" parTransId="{EB2F3AAF-33DE-464E-8556-E5EF18ECE8D3}" sibTransId="{24F7C373-F02C-481E-B013-2047C50EC073}"/>
    <dgm:cxn modelId="{0C581FAF-7B88-4916-8E9C-550A7E022BC8}" srcId="{D8F6DCAB-BE7F-496A-9546-DFA225D8321F}" destId="{69AE2A19-D2C8-40C0-9932-123EFA587713}" srcOrd="0" destOrd="0" parTransId="{4E3B7DD2-F4C3-42AC-BE5A-F480468E2A8A}" sibTransId="{58369097-7B5A-440B-A6D1-AF1F3C9BB4BA}"/>
    <dgm:cxn modelId="{36CCE1B0-7FD5-47AD-8555-4B63114AFA55}" type="presOf" srcId="{69AE2A19-D2C8-40C0-9932-123EFA587713}" destId="{F96A8B0E-CAB9-4529-8834-FD26A05C75EA}" srcOrd="0" destOrd="0" presId="urn:microsoft.com/office/officeart/2005/8/layout/list1"/>
    <dgm:cxn modelId="{9D9EF4B0-0402-4657-A172-0BF4402AFAB1}" type="presOf" srcId="{9CE888BA-DB5D-4693-A554-D5E17D3F5398}" destId="{2038E0B5-790A-47B5-AC0C-1EE891D6F8B0}" srcOrd="1" destOrd="0" presId="urn:microsoft.com/office/officeart/2005/8/layout/list1"/>
    <dgm:cxn modelId="{E0E892CC-CB91-4A31-BEB6-7D74802E5668}" type="presOf" srcId="{69AE2A19-D2C8-40C0-9932-123EFA587713}" destId="{0AAA05E8-EAA7-42C7-B01E-736BA16263B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818FBFC-99D6-4A35-A108-A4DC532A3AE0}" type="presOf" srcId="{B8E9E5F3-C8D5-41D4-B886-6EF6F550A6F7}" destId="{F24B5D92-CAEB-4001-84F6-E0175A16A9A4}" srcOrd="1" destOrd="0" presId="urn:microsoft.com/office/officeart/2005/8/layout/list1"/>
    <dgm:cxn modelId="{3D5DDE31-094E-49C5-A03F-D52F52BDC058}" type="presParOf" srcId="{9CF64F5B-328C-49B9-AF3A-EB96BC66833D}" destId="{9D7286C2-2F42-4AE0-8BBC-C828BCD40EDB}" srcOrd="0" destOrd="0" presId="urn:microsoft.com/office/officeart/2005/8/layout/list1"/>
    <dgm:cxn modelId="{0121557C-FF73-4C78-9D89-4ACED46ECF34}" type="presParOf" srcId="{9D7286C2-2F42-4AE0-8BBC-C828BCD40EDB}" destId="{F96A8B0E-CAB9-4529-8834-FD26A05C75EA}" srcOrd="0" destOrd="0" presId="urn:microsoft.com/office/officeart/2005/8/layout/list1"/>
    <dgm:cxn modelId="{A5335253-9D34-4E41-8346-B95871D7E87B}" type="presParOf" srcId="{9D7286C2-2F42-4AE0-8BBC-C828BCD40EDB}" destId="{0AAA05E8-EAA7-42C7-B01E-736BA16263B5}" srcOrd="1" destOrd="0" presId="urn:microsoft.com/office/officeart/2005/8/layout/list1"/>
    <dgm:cxn modelId="{C68BEDC1-9168-46FE-B8DB-13C70D1806E7}" type="presParOf" srcId="{9CF64F5B-328C-49B9-AF3A-EB96BC66833D}" destId="{AED77076-26A8-4E9B-90DC-412563489ABE}" srcOrd="1" destOrd="0" presId="urn:microsoft.com/office/officeart/2005/8/layout/list1"/>
    <dgm:cxn modelId="{0D9113CF-6061-41E9-B986-638EFD48CE2E}" type="presParOf" srcId="{9CF64F5B-328C-49B9-AF3A-EB96BC66833D}" destId="{BB515874-186E-46AA-AFFD-E73F1E2CB3B8}" srcOrd="2" destOrd="0" presId="urn:microsoft.com/office/officeart/2005/8/layout/list1"/>
    <dgm:cxn modelId="{0B69024A-945D-4B0C-BF77-71447129E03A}" type="presParOf" srcId="{9CF64F5B-328C-49B9-AF3A-EB96BC66833D}" destId="{5F982381-9E8C-4FDC-8420-DAF804DDEAE0}" srcOrd="3" destOrd="0" presId="urn:microsoft.com/office/officeart/2005/8/layout/list1"/>
    <dgm:cxn modelId="{216D1073-484C-4026-9E8A-C7A1091EC379}" type="presParOf" srcId="{9CF64F5B-328C-49B9-AF3A-EB96BC66833D}" destId="{0DA2B9D6-1268-4575-9DE6-88EC175D161C}" srcOrd="4" destOrd="0" presId="urn:microsoft.com/office/officeart/2005/8/layout/list1"/>
    <dgm:cxn modelId="{6BE9072C-D56E-459D-87E0-DAD5C980D6E9}" type="presParOf" srcId="{0DA2B9D6-1268-4575-9DE6-88EC175D161C}" destId="{E06AEBA4-2995-4101-9561-5E102A4C9507}" srcOrd="0" destOrd="0" presId="urn:microsoft.com/office/officeart/2005/8/layout/list1"/>
    <dgm:cxn modelId="{49408B8B-9589-47C7-9B9D-278DF77D6A97}" type="presParOf" srcId="{0DA2B9D6-1268-4575-9DE6-88EC175D161C}" destId="{2038E0B5-790A-47B5-AC0C-1EE891D6F8B0}" srcOrd="1" destOrd="0" presId="urn:microsoft.com/office/officeart/2005/8/layout/list1"/>
    <dgm:cxn modelId="{EBA48247-39EF-4C70-84AD-12FF72C9F68E}" type="presParOf" srcId="{9CF64F5B-328C-49B9-AF3A-EB96BC66833D}" destId="{B5FAA7C8-32F7-4045-9D2F-8DDFF4FEE79D}" srcOrd="5" destOrd="0" presId="urn:microsoft.com/office/officeart/2005/8/layout/list1"/>
    <dgm:cxn modelId="{AB7BB96A-F2FB-4E53-AA42-514E07533CDF}" type="presParOf" srcId="{9CF64F5B-328C-49B9-AF3A-EB96BC66833D}" destId="{717F7E87-911E-4D05-AC10-070E82D10981}" srcOrd="6" destOrd="0" presId="urn:microsoft.com/office/officeart/2005/8/layout/list1"/>
    <dgm:cxn modelId="{17B0B678-A972-412A-A1A0-11841925C009}" type="presParOf" srcId="{9CF64F5B-328C-49B9-AF3A-EB96BC66833D}" destId="{3267A02D-0753-4537-8236-FE61E01585A7}" srcOrd="7" destOrd="0" presId="urn:microsoft.com/office/officeart/2005/8/layout/list1"/>
    <dgm:cxn modelId="{BFE49A93-E1E9-4BBA-BA2D-9B562AB71522}" type="presParOf" srcId="{9CF64F5B-328C-49B9-AF3A-EB96BC66833D}" destId="{C0156812-9DBD-4210-A799-F31415033C40}" srcOrd="8" destOrd="0" presId="urn:microsoft.com/office/officeart/2005/8/layout/list1"/>
    <dgm:cxn modelId="{884AAE10-B7C9-4D82-AB32-5DEC592CB56E}" type="presParOf" srcId="{C0156812-9DBD-4210-A799-F31415033C40}" destId="{86C44ECA-B585-4FAD-8590-66C92349D75B}" srcOrd="0" destOrd="0" presId="urn:microsoft.com/office/officeart/2005/8/layout/list1"/>
    <dgm:cxn modelId="{4F31F070-9C70-4E8D-A2F8-B23C8BB9DF58}" type="presParOf" srcId="{C0156812-9DBD-4210-A799-F31415033C40}" destId="{027802AF-CB1E-4210-8B39-EC56887D9844}" srcOrd="1" destOrd="0" presId="urn:microsoft.com/office/officeart/2005/8/layout/list1"/>
    <dgm:cxn modelId="{0EE8A9E2-C11A-44E3-B855-F98F50AC8C5E}" type="presParOf" srcId="{9CF64F5B-328C-49B9-AF3A-EB96BC66833D}" destId="{0D90ACB9-98E8-445A-9ADA-F859D43DD2D9}" srcOrd="9" destOrd="0" presId="urn:microsoft.com/office/officeart/2005/8/layout/list1"/>
    <dgm:cxn modelId="{9997A4C8-57C1-4651-96F4-637E31B61932}" type="presParOf" srcId="{9CF64F5B-328C-49B9-AF3A-EB96BC66833D}" destId="{9FFAFA9F-752B-4C29-8996-D070CC919FCB}" srcOrd="10" destOrd="0" presId="urn:microsoft.com/office/officeart/2005/8/layout/list1"/>
    <dgm:cxn modelId="{CC7199C9-FDEB-4644-82F0-EE5AD9215554}" type="presParOf" srcId="{9CF64F5B-328C-49B9-AF3A-EB96BC66833D}" destId="{C8C06830-A58D-4075-9397-8689CC5530E8}" srcOrd="11" destOrd="0" presId="urn:microsoft.com/office/officeart/2005/8/layout/list1"/>
    <dgm:cxn modelId="{26EB9E9F-7E6B-4E9E-BF3C-05DC3809A182}" type="presParOf" srcId="{9CF64F5B-328C-49B9-AF3A-EB96BC66833D}" destId="{6642824F-9120-47F9-8C88-4407AA9AD96B}" srcOrd="12" destOrd="0" presId="urn:microsoft.com/office/officeart/2005/8/layout/list1"/>
    <dgm:cxn modelId="{F4F97054-5475-4BFB-AA2A-FA6BA6AAA53F}" type="presParOf" srcId="{6642824F-9120-47F9-8C88-4407AA9AD96B}" destId="{82BE48E3-48DE-43EC-946E-24666867B5EF}" srcOrd="0" destOrd="0" presId="urn:microsoft.com/office/officeart/2005/8/layout/list1"/>
    <dgm:cxn modelId="{F80955CB-9CD0-4967-9D32-C1707AE08D81}" type="presParOf" srcId="{6642824F-9120-47F9-8C88-4407AA9AD96B}" destId="{B6293DC3-E43C-445E-9B42-8CFD7DCC1047}" srcOrd="1" destOrd="0" presId="urn:microsoft.com/office/officeart/2005/8/layout/list1"/>
    <dgm:cxn modelId="{E92E053D-76EF-43B2-9600-2D6AE846DB37}" type="presParOf" srcId="{9CF64F5B-328C-49B9-AF3A-EB96BC66833D}" destId="{05846806-EA29-4D03-A422-E3984EF0A72E}" srcOrd="13" destOrd="0" presId="urn:microsoft.com/office/officeart/2005/8/layout/list1"/>
    <dgm:cxn modelId="{DD8053BD-6D62-4BD2-B016-B226C65C0D27}" type="presParOf" srcId="{9CF64F5B-328C-49B9-AF3A-EB96BC66833D}" destId="{1A581D79-8328-44F4-B8D0-76EAEB370EBC}" srcOrd="14" destOrd="0" presId="urn:microsoft.com/office/officeart/2005/8/layout/list1"/>
    <dgm:cxn modelId="{47D3A46E-BA79-4F6D-8A47-3E14DE1D6302}" type="presParOf" srcId="{9CF64F5B-328C-49B9-AF3A-EB96BC66833D}" destId="{1A5A282E-8D33-4ADD-884D-94E0BB3B2933}" srcOrd="15" destOrd="0" presId="urn:microsoft.com/office/officeart/2005/8/layout/list1"/>
    <dgm:cxn modelId="{40C51145-3C0A-467B-81F5-7AA6C8954755}" type="presParOf" srcId="{9CF64F5B-328C-49B9-AF3A-EB96BC66833D}" destId="{907C4C98-F757-4DF5-AEAA-A59CCBE44479}" srcOrd="16" destOrd="0" presId="urn:microsoft.com/office/officeart/2005/8/layout/list1"/>
    <dgm:cxn modelId="{AA7AFA5D-2C49-40F6-B450-DBDE5AC80E07}" type="presParOf" srcId="{907C4C98-F757-4DF5-AEAA-A59CCBE44479}" destId="{F72255B3-8F3C-46C4-9323-EA04217E8820}" srcOrd="0" destOrd="0" presId="urn:microsoft.com/office/officeart/2005/8/layout/list1"/>
    <dgm:cxn modelId="{46F6D999-2E3A-4453-841A-58B40529B3FD}" type="presParOf" srcId="{907C4C98-F757-4DF5-AEAA-A59CCBE44479}" destId="{F24B5D92-CAEB-4001-84F6-E0175A16A9A4}" srcOrd="1" destOrd="0" presId="urn:microsoft.com/office/officeart/2005/8/layout/list1"/>
    <dgm:cxn modelId="{3EE14210-6931-4A05-B934-E555C1DBD7B0}" type="presParOf" srcId="{9CF64F5B-328C-49B9-AF3A-EB96BC66833D}" destId="{068F6510-F220-41A1-86D3-1ADBD859FDE5}" srcOrd="17" destOrd="0" presId="urn:microsoft.com/office/officeart/2005/8/layout/list1"/>
    <dgm:cxn modelId="{40EB2357-6B58-4A9E-B55B-D886F9572658}" type="presParOf" srcId="{9CF64F5B-328C-49B9-AF3A-EB96BC66833D}" destId="{28892ED7-A17B-45CD-9028-C0620474FE82}" srcOrd="18" destOrd="0" presId="urn:microsoft.com/office/officeart/2005/8/layout/list1"/>
    <dgm:cxn modelId="{B615EC82-BE74-496F-943E-5F32D6192172}" type="presParOf" srcId="{9CF64F5B-328C-49B9-AF3A-EB96BC66833D}" destId="{B942F94D-7E25-4C67-A902-DC743B61FA02}" srcOrd="19" destOrd="0" presId="urn:microsoft.com/office/officeart/2005/8/layout/list1"/>
    <dgm:cxn modelId="{47759F08-E360-470F-AA8D-2DBEB425A45E}" type="presParOf" srcId="{9CF64F5B-328C-49B9-AF3A-EB96BC66833D}" destId="{C48E2817-5093-48F3-9221-97CB383F78E9}" srcOrd="20" destOrd="0" presId="urn:microsoft.com/office/officeart/2005/8/layout/list1"/>
    <dgm:cxn modelId="{3E670DA3-1B3B-4BF3-96A8-80C9F0DEAED7}" type="presParOf" srcId="{C48E2817-5093-48F3-9221-97CB383F78E9}" destId="{BCCBB2F3-A3ED-4954-ABC1-D3FA77E079CB}" srcOrd="0" destOrd="0" presId="urn:microsoft.com/office/officeart/2005/8/layout/list1"/>
    <dgm:cxn modelId="{E77F3FBF-BCBE-4283-9937-5E11876AADF1}" type="presParOf" srcId="{C48E2817-5093-48F3-9221-97CB383F78E9}" destId="{4E9942A3-5058-4C1E-8C0E-5BED3EE37748}" srcOrd="1" destOrd="0" presId="urn:microsoft.com/office/officeart/2005/8/layout/list1"/>
    <dgm:cxn modelId="{10D4C209-7B24-4CCC-81A6-A27554F9F2AF}" type="presParOf" srcId="{9CF64F5B-328C-49B9-AF3A-EB96BC66833D}" destId="{6D92F33B-5E68-4E33-867A-FDBD5B855A0C}" srcOrd="21" destOrd="0" presId="urn:microsoft.com/office/officeart/2005/8/layout/list1"/>
    <dgm:cxn modelId="{F22280BE-0C5B-4AC3-8130-75386F435C52}" type="presParOf" srcId="{9CF64F5B-328C-49B9-AF3A-EB96BC66833D}" destId="{10176A03-CDDB-422D-85C8-9CECB980F892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15874-186E-46AA-AFFD-E73F1E2CB3B8}">
      <dsp:nvSpPr>
        <dsp:cNvPr id="0" name=""/>
        <dsp:cNvSpPr/>
      </dsp:nvSpPr>
      <dsp:spPr>
        <a:xfrm>
          <a:off x="0" y="27774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A05E8-EAA7-42C7-B01E-736BA16263B5}">
      <dsp:nvSpPr>
        <dsp:cNvPr id="0" name=""/>
        <dsp:cNvSpPr/>
      </dsp:nvSpPr>
      <dsp:spPr>
        <a:xfrm>
          <a:off x="511333" y="4158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Get to know the Digital Skills module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64645"/>
        <a:ext cx="7112558" cy="426206"/>
      </dsp:txXfrm>
    </dsp:sp>
    <dsp:sp modelId="{717F7E87-911E-4D05-AC10-070E82D10981}">
      <dsp:nvSpPr>
        <dsp:cNvPr id="0" name=""/>
        <dsp:cNvSpPr/>
      </dsp:nvSpPr>
      <dsp:spPr>
        <a:xfrm>
          <a:off x="0" y="100350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8E0B5-790A-47B5-AC0C-1EE891D6F8B0}">
      <dsp:nvSpPr>
        <dsp:cNvPr id="0" name=""/>
        <dsp:cNvSpPr/>
      </dsp:nvSpPr>
      <dsp:spPr>
        <a:xfrm>
          <a:off x="511333" y="76734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Try our first simple online activity using </a:t>
          </a:r>
          <a:r>
            <a:rPr lang="en-GB" sz="1600" kern="1200" err="1"/>
            <a:t>Vevox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790406"/>
        <a:ext cx="7112558" cy="426206"/>
      </dsp:txXfrm>
    </dsp:sp>
    <dsp:sp modelId="{9FFAFA9F-752B-4C29-8996-D070CC919FCB}">
      <dsp:nvSpPr>
        <dsp:cNvPr id="0" name=""/>
        <dsp:cNvSpPr/>
      </dsp:nvSpPr>
      <dsp:spPr>
        <a:xfrm>
          <a:off x="0" y="172926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802AF-CB1E-4210-8B39-EC56887D9844}">
      <dsp:nvSpPr>
        <dsp:cNvPr id="0" name=""/>
        <dsp:cNvSpPr/>
      </dsp:nvSpPr>
      <dsp:spPr>
        <a:xfrm>
          <a:off x="511333" y="149310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Explore what “digital skills” mean at university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1516165"/>
        <a:ext cx="7112558" cy="426206"/>
      </dsp:txXfrm>
    </dsp:sp>
    <dsp:sp modelId="{1A581D79-8328-44F4-B8D0-76EAEB370EBC}">
      <dsp:nvSpPr>
        <dsp:cNvPr id="0" name=""/>
        <dsp:cNvSpPr/>
      </dsp:nvSpPr>
      <dsp:spPr>
        <a:xfrm>
          <a:off x="0" y="245502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93DC3-E43C-445E-9B42-8CFD7DCC1047}">
      <dsp:nvSpPr>
        <dsp:cNvPr id="0" name=""/>
        <dsp:cNvSpPr/>
      </dsp:nvSpPr>
      <dsp:spPr>
        <a:xfrm>
          <a:off x="511333" y="221886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Think about our own digital strengths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2241925"/>
        <a:ext cx="7112558" cy="426206"/>
      </dsp:txXfrm>
    </dsp:sp>
    <dsp:sp modelId="{28892ED7-A17B-45CD-9028-C0620474FE82}">
      <dsp:nvSpPr>
        <dsp:cNvPr id="0" name=""/>
        <dsp:cNvSpPr/>
      </dsp:nvSpPr>
      <dsp:spPr>
        <a:xfrm>
          <a:off x="0" y="3180789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B5D92-CAEB-4001-84F6-E0175A16A9A4}">
      <dsp:nvSpPr>
        <dsp:cNvPr id="0" name=""/>
        <dsp:cNvSpPr/>
      </dsp:nvSpPr>
      <dsp:spPr>
        <a:xfrm>
          <a:off x="511333" y="294462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600" kern="1200"/>
            <a:t>Start learning how to use Moodle with confidence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2967686"/>
        <a:ext cx="7112558" cy="426206"/>
      </dsp:txXfrm>
    </dsp:sp>
    <dsp:sp modelId="{10176A03-CDDB-422D-85C8-9CECB980F892}">
      <dsp:nvSpPr>
        <dsp:cNvPr id="0" name=""/>
        <dsp:cNvSpPr/>
      </dsp:nvSpPr>
      <dsp:spPr>
        <a:xfrm>
          <a:off x="0" y="3906549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942A3-5058-4C1E-8C0E-5BED3EE37748}">
      <dsp:nvSpPr>
        <dsp:cNvPr id="0" name=""/>
        <dsp:cNvSpPr/>
      </dsp:nvSpPr>
      <dsp:spPr>
        <a:xfrm>
          <a:off x="511333" y="367038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600" kern="1200"/>
            <a:t>Learn some basic digital safety practices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3693446"/>
        <a:ext cx="7112558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58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604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816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C35115-518E-3FAE-6A5E-59E10B995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B551A6-E86F-3C8D-0613-07764C2CB3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C90F2D-5EA5-7B98-8A32-7E2688F0F6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2409D4-BC9E-5777-FFC3-4C5F9CB6E1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88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2EC52-A74C-EF08-97FC-4CD47A69D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297F16-2C8D-5B91-8ECE-793D5BFCC9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3032AF-D61A-26B0-047E-05DC3A57C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5B3B2-7914-D83B-6C4E-9B52C61A4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110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944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503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BA40A-F68E-B49B-918D-B8F70DAC6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51FC0B-89CC-F7AF-FD50-143388028E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5D7A9D-88B4-8A3C-052D-F8B771DC6B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67B10-CFDA-5D12-4565-A921DD9F3B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99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90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sv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c9FSxwPea0?feature=oembed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acilitatemagazine.com/content/news/2025/05/12/lack-digital-skills-workforce-hampering-productiv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1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ECC847-AA6C-E4E2-E4C6-E5507BDC8D46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B14D-82DD-A895-573A-D8173227A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Welcome to the module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A04589-7BFB-BE7A-1DB5-1C8951156A5C}"/>
              </a:ext>
            </a:extLst>
          </p:cNvPr>
          <p:cNvSpPr/>
          <p:nvPr/>
        </p:nvSpPr>
        <p:spPr>
          <a:xfrm>
            <a:off x="1703006" y="2967335"/>
            <a:ext cx="87859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>
                <a:ln/>
                <a:solidFill>
                  <a:schemeClr val="accent3"/>
                </a:solidFill>
                <a:effectLst/>
              </a:rPr>
              <a:t>Because Business is Digital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B000C3-6576-8CB6-51B6-130A835CA02E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124513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38339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14F514B-09E2-2D11-9F87-47E51AD0C39D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76954-173F-7604-89AD-08641975C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: A Handy Tool</a:t>
            </a: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28387496-C22A-461A-ED84-B355F7760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866" y="2567517"/>
            <a:ext cx="7036451" cy="14309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CE674E-D138-5744-B9DD-CD3EADB59C48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454040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A458F-DC5D-57CD-4FFA-880A9F52A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VEVOX!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7573B9-3A46-D48F-9E99-7871EA513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40928" y="2012950"/>
            <a:ext cx="5399069" cy="41640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F04B21-439D-D074-C532-CAA30AD4A21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23364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4E509-AFA2-6402-D209-D32AC22C8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C127-7E12-E2C2-4CA2-3C4FA186D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Which device are you using today?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D8F17EA-4DC7-E47A-37DE-6C156FA97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10" r="1" b="25383"/>
          <a:stretch>
            <a:fillRect/>
          </a:stretch>
        </p:blipFill>
        <p:spPr>
          <a:xfrm>
            <a:off x="1127124" y="1825625"/>
            <a:ext cx="10226676" cy="4351338"/>
          </a:xfr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6CAE31-5472-64A8-E36E-8254B1B9474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537132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643FC-A22E-C553-F831-ED4847817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459A1-C41E-A6D5-031C-E348A6537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How do you feel about using technology for learning today?</a:t>
            </a:r>
          </a:p>
        </p:txBody>
      </p:sp>
      <p:pic>
        <p:nvPicPr>
          <p:cNvPr id="8" name="Content Placeholder 7" descr="Range of moods sticky notes">
            <a:extLst>
              <a:ext uri="{FF2B5EF4-FFF2-40B4-BE49-F238E27FC236}">
                <a16:creationId xmlns:a16="http://schemas.microsoft.com/office/drawing/2014/main" id="{AF604753-F33C-D67B-1516-65A8586967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1" b="18071"/>
          <a:stretch/>
        </p:blipFill>
        <p:spPr>
          <a:xfrm>
            <a:off x="1127124" y="1825625"/>
            <a:ext cx="10226676" cy="435133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05414E-F6CD-41CF-D9CF-C04DC7F11001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260024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B76CD-C57E-46DF-E055-57AAF0A1C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What are  Digital Skills?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DF97CA3-7A33-B702-7637-2AF7394A2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Woman holding smartphone">
            <a:extLst>
              <a:ext uri="{FF2B5EF4-FFF2-40B4-BE49-F238E27FC236}">
                <a16:creationId xmlns:a16="http://schemas.microsoft.com/office/drawing/2014/main" id="{67BA4D01-4AC9-E4C3-D347-075D712AB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" r="24547" b="-2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91B254-74C2-08C8-AB00-6B36DED2E66B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667206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8C9D-4A25-AE79-24A0-8399B2CF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CE3DF-B25B-EF9E-5D6C-F463A6AC02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Digital skills are the things we do using technology to learn, communicate, and work.</a:t>
            </a:r>
          </a:p>
          <a:p>
            <a:r>
              <a:rPr lang="en-GB"/>
              <a:t>In this module, we build the digital habits you need for university and for business.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0C2319-7E4C-0D1C-72C5-9909737C09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b="1"/>
              <a:t>Turn to the person next to you</a:t>
            </a:r>
          </a:p>
          <a:p>
            <a:pPr marL="0" indent="0">
              <a:buNone/>
            </a:pPr>
            <a:r>
              <a:rPr lang="en-GB"/>
              <a:t>What digital things did you already do today before coming here?</a:t>
            </a:r>
          </a:p>
          <a:p>
            <a:pPr marL="0" indent="0">
              <a:buNone/>
            </a:pPr>
            <a:r>
              <a:rPr lang="en-GB"/>
              <a:t>Like: messaging, maps, email, YouTube, online banking</a:t>
            </a:r>
          </a:p>
          <a:p>
            <a:endParaRPr lang="en-GB"/>
          </a:p>
        </p:txBody>
      </p:sp>
      <p:pic>
        <p:nvPicPr>
          <p:cNvPr id="9" name="Online Media 8" title="1 Minute Timer">
            <a:hlinkClick r:id="" action="ppaction://media"/>
            <a:extLst>
              <a:ext uri="{FF2B5EF4-FFF2-40B4-BE49-F238E27FC236}">
                <a16:creationId xmlns:a16="http://schemas.microsoft.com/office/drawing/2014/main" id="{BF2ACB09-DD9B-2495-9047-FF7339C346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814288" y="115459"/>
            <a:ext cx="2638414" cy="14907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345B74-34B5-2085-EA44-C111EE695DD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341996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FDBEA-FC5A-E457-4619-A5DBF6362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Digital Skills Matter in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EA888-0E7A-6ACA-5EE5-B18F880E0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Finding information</a:t>
            </a:r>
          </a:p>
          <a:p>
            <a:r>
              <a:rPr lang="en-GB"/>
              <a:t>Saving, naming, and organising files</a:t>
            </a:r>
          </a:p>
          <a:p>
            <a:r>
              <a:rPr lang="en-GB"/>
              <a:t>Using Moodle</a:t>
            </a:r>
          </a:p>
          <a:p>
            <a:r>
              <a:rPr lang="en-GB"/>
              <a:t>Working safely online</a:t>
            </a:r>
          </a:p>
          <a:p>
            <a:r>
              <a:rPr lang="en-GB"/>
              <a:t>Submitting work</a:t>
            </a:r>
          </a:p>
          <a:p>
            <a:r>
              <a:rPr lang="en-GB"/>
              <a:t>Communicating with tutors and your classmates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C2A46A-CFCF-964F-2A27-4F5FD0DDEF03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806076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4203D3-13F8-877E-5290-99983ABF7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280F6-9932-1A4F-2025-E81CF5B82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E5DF6-C653-40B3-2BA5-6C344E888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Business jobs often require:</a:t>
            </a:r>
          </a:p>
          <a:p>
            <a:r>
              <a:rPr lang="en-GB"/>
              <a:t>Writing emails</a:t>
            </a:r>
          </a:p>
          <a:p>
            <a:r>
              <a:rPr lang="en-GB"/>
              <a:t>Using online meetings</a:t>
            </a:r>
          </a:p>
          <a:p>
            <a:r>
              <a:rPr lang="en-GB"/>
              <a:t>Making simple reports</a:t>
            </a:r>
          </a:p>
          <a:p>
            <a:r>
              <a:rPr lang="en-GB"/>
              <a:t>Working with files</a:t>
            </a:r>
          </a:p>
          <a:p>
            <a:r>
              <a:rPr lang="en-GB"/>
              <a:t>Basic digital safety</a:t>
            </a:r>
          </a:p>
          <a:p>
            <a:r>
              <a:rPr lang="en-GB"/>
              <a:t>Using tools like Word, PowerPoint, Teams, LinkedIn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A8D0F4-6C1E-633B-5894-AA00063CB718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92897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94523-5B20-7FB8-D586-37EAABAA6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Skills =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C8DC3-AEDE-215B-C78C-0C58B54D9E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UK businesses lose billions every year because workers do not have basic digital skills.</a:t>
            </a:r>
          </a:p>
          <a:p>
            <a:r>
              <a:rPr lang="en-GB"/>
              <a:t>Over half of working‑age adults cannot complete all the essential digital tasks needed for work.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4333AD-64D8-3911-B7DB-A7FAEDEC12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88" y="1990914"/>
            <a:ext cx="5078412" cy="402075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1F9051-59B1-E876-3CA2-B73C5CE5371B}"/>
              </a:ext>
            </a:extLst>
          </p:cNvPr>
          <p:cNvSpPr txBox="1"/>
          <p:nvPr/>
        </p:nvSpPr>
        <p:spPr>
          <a:xfrm>
            <a:off x="1029255" y="5749127"/>
            <a:ext cx="47198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Grewal, H. K. (2025) Lack of digital skills in workforce is hampering productivity, Facilitate Magazine, 12 May. Available at: </a:t>
            </a:r>
            <a:r>
              <a:rPr lang="en-GB" sz="1000">
                <a:ea typeface="+mn-lt"/>
                <a:cs typeface="+mn-lt"/>
                <a:hlinkClick r:id="rId4"/>
              </a:rPr>
              <a:t>https://www.facilitatemagazine.com/content/news/2025/05/12/lack-digital-skills-workforce-hampering-productivity</a:t>
            </a:r>
            <a:r>
              <a:rPr lang="en-GB" sz="1000">
                <a:ea typeface="+mn-lt"/>
                <a:cs typeface="+mn-lt"/>
              </a:rPr>
              <a:t>  (Accessed: 27 February 2026)</a:t>
            </a: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5FDCF3-F0C4-4FAC-4410-C0F5F31C00DB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3983734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9BC4D6-635D-497F-A5C0-C4159952C8B4}">
  <ds:schemaRefs>
    <ds:schemaRef ds:uri="20412d98-6c36-457e-a543-06e3d82144c9"/>
    <ds:schemaRef ds:uri="826e5e0b-69f2-41be-b336-f8a1ad71dd1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68699d18-fc88-4835-95db-008a473c433a"/>
    <ds:schemaRef ds:uri="3d9d905d-0e98-4cf8-a18a-63394b192b56"/>
  </ds:schemaRefs>
</ds:datastoreItem>
</file>

<file path=customXml/itemProps2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966DBC4-C04B-49F7-BEF4-830E5552351B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374</Words>
  <Application>Microsoft Office PowerPoint</Application>
  <PresentationFormat>Widescreen</PresentationFormat>
  <Paragraphs>65</Paragraphs>
  <Slides>12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ExtraBold</vt:lpstr>
      <vt:lpstr>Arial</vt:lpstr>
      <vt:lpstr>Calibri</vt:lpstr>
      <vt:lpstr>Office Theme</vt:lpstr>
      <vt:lpstr>Welcome to Digital Skills</vt:lpstr>
      <vt:lpstr>Welcome to the module</vt:lpstr>
      <vt:lpstr>What today is about</vt:lpstr>
      <vt:lpstr>Vevox: A Handy Tool</vt:lpstr>
      <vt:lpstr>Let’s try VEVOX!</vt:lpstr>
      <vt:lpstr>Which device are you using today?</vt:lpstr>
      <vt:lpstr>How do you feel about using technology for learning today?</vt:lpstr>
      <vt:lpstr>What are  Digital Skills?</vt:lpstr>
      <vt:lpstr>Digital skills are…</vt:lpstr>
      <vt:lpstr>Why Digital Skills Matter in University</vt:lpstr>
      <vt:lpstr>Digital Skills in Business</vt:lpstr>
      <vt:lpstr>Business Skills = Digital Skills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Alice De Angeli</cp:lastModifiedBy>
  <cp:revision>2</cp:revision>
  <dcterms:created xsi:type="dcterms:W3CDTF">2026-02-06T13:25:12Z</dcterms:created>
  <dcterms:modified xsi:type="dcterms:W3CDTF">2026-03-30T10:33:29Z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