
<file path=[Content_Types].xml><?xml version="1.0" encoding="utf-8"?>
<Types xmlns="http://schemas.openxmlformats.org/package/2006/content-types">
  <Default ContentType="application/x-fontdata" Extension="fntdata"/>
  <Default ContentType="image/png" Extension="png"/>
  <Default ContentType="application/vnd.openxmlformats-package.relationships+xml" Extension="rels"/>
  <Default ContentType="application/xml" Extension="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3.xml"/>
  <Override ContentType="application/vnd.openxmlformats-officedocument.presentationml.slideLayout+xml" PartName="/ppt/slideLayouts/slideLayout14.xml"/>
  <Override ContentType="application/vnd.openxmlformats-officedocument.presentationml.slideLayout+xml" PartName="/ppt/slideLayouts/slideLayout15.xml"/>
  <Override ContentType="application/vnd.openxmlformats-officedocument.presentationml.slideLayout+xml" PartName="/ppt/slideLayouts/slideLayout16.xml"/>
  <Override ContentType="application/vnd.openxmlformats-officedocument.presentationml.slideLayout+xml" PartName="/ppt/slideLayouts/slideLayout17.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arget="ppt/presentation.xml" Type="http://schemas.openxmlformats.org/officeDocument/2006/relationships/officeDocument"/></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aveSubsetFonts="1" strictFirstAndLastChars="0">
  <p:sldMasterIdLst>
    <p:sldMasterId id="2147483665"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Lst>
  <p:sldSz cx="12192000" cy="6858000"/>
  <p:notesSz cx="6858000" cy="9144000"/>
  <p:embeddedFontLst>
    <p:embeddedFont>
      <p:font typeface="Century Gothic"/>
      <p:regular r:id="rId17"/>
      <p:bold r:id="rId18"/>
      <p:italic r:id="rId19"/>
      <p:boldItalic r:id="rId20"/>
    </p:embeddedFont>
  </p:embeddedFontLst>
  <p:defaultText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_rels/presentation.xml.rels><?xml version="1.0" encoding="UTF-8" standalone="yes"?><Relationships xmlns="http://schemas.openxmlformats.org/package/2006/relationships"><Relationship Id="rId19" Target="fonts/CenturyGothic-italic.fntdata" Type="http://schemas.openxmlformats.org/officeDocument/2006/relationships/font"/><Relationship Id="rId20" Target="fonts/CenturyGothic-boldItalic.fntdata" Type="http://schemas.openxmlformats.org/officeDocument/2006/relationships/font"/><Relationship Id="rId18" Target="fonts/CenturyGothic-bold.fntdata" Type="http://schemas.openxmlformats.org/officeDocument/2006/relationships/font"/><Relationship Id="rId17" Target="fonts/CenturyGothic-regular.fntdata" Type="http://schemas.openxmlformats.org/officeDocument/2006/relationships/font"/><Relationship Id="rId16" Target="slides/slide12.xml" Type="http://schemas.openxmlformats.org/officeDocument/2006/relationships/slide"/><Relationship Id="rId15" Target="slides/slide11.xml" Type="http://schemas.openxmlformats.org/officeDocument/2006/relationships/slide"/><Relationship Id="rId14" Target="slides/slide10.xml" Type="http://schemas.openxmlformats.org/officeDocument/2006/relationships/slide"/><Relationship Id="rId13" Target="slides/slide9.xml" Type="http://schemas.openxmlformats.org/officeDocument/2006/relationships/slide"/><Relationship Id="rId12" Target="slides/slide8.xml" Type="http://schemas.openxmlformats.org/officeDocument/2006/relationships/slide"/><Relationship Id="rId11" Target="slides/slide7.xml" Type="http://schemas.openxmlformats.org/officeDocument/2006/relationships/slide"/><Relationship Id="rId10" Target="slides/slide6.xml" Type="http://schemas.openxmlformats.org/officeDocument/2006/relationships/slide"/><Relationship Id="rId9" Target="slides/slide5.xml" Type="http://schemas.openxmlformats.org/officeDocument/2006/relationships/slide"/><Relationship Id="rId8" Target="slides/slide4.xml" Type="http://schemas.openxmlformats.org/officeDocument/2006/relationships/slide"/><Relationship Id="rId7" Target="slides/slide3.xml" Type="http://schemas.openxmlformats.org/officeDocument/2006/relationships/slide"/><Relationship Id="rId6" Target="slides/slide2.xml" Type="http://schemas.openxmlformats.org/officeDocument/2006/relationships/slide"/><Relationship Id="rId5" Target="slides/slide1.xml" Type="http://schemas.openxmlformats.org/officeDocument/2006/relationships/slide"/><Relationship Id="rId4" Target="notesMasters/notesMaster1.xml" Type="http://schemas.openxmlformats.org/officeDocument/2006/relationships/notesMaster"/><Relationship Id="rId3" Target="slideMasters/slideMaster1.xml" Type="http://schemas.openxmlformats.org/officeDocument/2006/relationships/slideMaster"/><Relationship Id="rId2" Target="presProps.xml" Type="http://schemas.openxmlformats.org/officeDocument/2006/relationships/presProps"/><Relationship Id="rId1" Target="theme/theme1.xml" Type="http://schemas.openxmlformats.org/officeDocument/2006/relationships/theme"/></Relationships>
</file>

<file path=ppt/notesMasters/_rels/notesMaster1.xml.rels><?xml version="1.0" encoding="UTF-8" standalone="yes"?><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4" name="Google Shape;4;n"/>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folHlink="folHlink" hlink="hlink" tx1="dk1" tx2="lt2"/>
  <p:notes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9.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0.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1.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2.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5" name="Shape 135"/>
        <p:cNvGrpSpPr/>
        <p:nvPr/>
      </p:nvGrpSpPr>
      <p:grpSpPr>
        <a:xfrm>
          <a:off x="0" y="0"/>
          <a:ext cx="0" cy="0"/>
          <a:chOff x="0" y="0"/>
          <a:chExt cx="0" cy="0"/>
        </a:xfrm>
      </p:grpSpPr>
      <p:sp>
        <p:nvSpPr>
          <p:cNvPr id="136" name="Google Shape;136;p1: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137" name="Google Shape;137;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1" name="Shape 141"/>
        <p:cNvGrpSpPr/>
        <p:nvPr/>
      </p:nvGrpSpPr>
      <p:grpSpPr>
        <a:xfrm>
          <a:off x="0" y="0"/>
          <a:ext cx="0" cy="0"/>
          <a:chOff x="0" y="0"/>
          <a:chExt cx="0" cy="0"/>
        </a:xfrm>
      </p:grpSpPr>
      <p:sp>
        <p:nvSpPr>
          <p:cNvPr id="142" name="Google Shape;142;p2: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143" name="Google Shape;143;p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9" name="Shape 149"/>
        <p:cNvGrpSpPr/>
        <p:nvPr/>
      </p:nvGrpSpPr>
      <p:grpSpPr>
        <a:xfrm>
          <a:off x="0" y="0"/>
          <a:ext cx="0" cy="0"/>
          <a:chOff x="0" y="0"/>
          <a:chExt cx="0" cy="0"/>
        </a:xfrm>
      </p:grpSpPr>
      <p:sp>
        <p:nvSpPr>
          <p:cNvPr id="150" name="Google Shape;150;p3: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151" name="Google Shape;151;p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7" name="Shape 157"/>
        <p:cNvGrpSpPr/>
        <p:nvPr/>
      </p:nvGrpSpPr>
      <p:grpSpPr>
        <a:xfrm>
          <a:off x="0" y="0"/>
          <a:ext cx="0" cy="0"/>
          <a:chOff x="0" y="0"/>
          <a:chExt cx="0" cy="0"/>
        </a:xfrm>
      </p:grpSpPr>
      <p:sp>
        <p:nvSpPr>
          <p:cNvPr id="158" name="Google Shape;158;p4: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159" name="Google Shape;159;p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3" name="Shape 163"/>
        <p:cNvGrpSpPr/>
        <p:nvPr/>
      </p:nvGrpSpPr>
      <p:grpSpPr>
        <a:xfrm>
          <a:off x="0" y="0"/>
          <a:ext cx="0" cy="0"/>
          <a:chOff x="0" y="0"/>
          <a:chExt cx="0" cy="0"/>
        </a:xfrm>
      </p:grpSpPr>
      <p:sp>
        <p:nvSpPr>
          <p:cNvPr id="164" name="Google Shape;164;p5: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165" name="Google Shape;165;p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9" name="Shape 169"/>
        <p:cNvGrpSpPr/>
        <p:nvPr/>
      </p:nvGrpSpPr>
      <p:grpSpPr>
        <a:xfrm>
          <a:off x="0" y="0"/>
          <a:ext cx="0" cy="0"/>
          <a:chOff x="0" y="0"/>
          <a:chExt cx="0" cy="0"/>
        </a:xfrm>
      </p:grpSpPr>
      <p:sp>
        <p:nvSpPr>
          <p:cNvPr id="170" name="Google Shape;170;p6: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171" name="Google Shape;171;p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5" name="Shape 175"/>
        <p:cNvGrpSpPr/>
        <p:nvPr/>
      </p:nvGrpSpPr>
      <p:grpSpPr>
        <a:xfrm>
          <a:off x="0" y="0"/>
          <a:ext cx="0" cy="0"/>
          <a:chOff x="0" y="0"/>
          <a:chExt cx="0" cy="0"/>
        </a:xfrm>
      </p:grpSpPr>
      <p:sp>
        <p:nvSpPr>
          <p:cNvPr id="176" name="Google Shape;176;p7: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177" name="Google Shape;177;p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81" name="Shape 181"/>
        <p:cNvGrpSpPr/>
        <p:nvPr/>
      </p:nvGrpSpPr>
      <p:grpSpPr>
        <a:xfrm>
          <a:off x="0" y="0"/>
          <a:ext cx="0" cy="0"/>
          <a:chOff x="0" y="0"/>
          <a:chExt cx="0" cy="0"/>
        </a:xfrm>
      </p:grpSpPr>
      <p:sp>
        <p:nvSpPr>
          <p:cNvPr id="182" name="Google Shape;182;p8: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183" name="Google Shape;183;p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87" name="Shape 187"/>
        <p:cNvGrpSpPr/>
        <p:nvPr/>
      </p:nvGrpSpPr>
      <p:grpSpPr>
        <a:xfrm>
          <a:off x="0" y="0"/>
          <a:ext cx="0" cy="0"/>
          <a:chOff x="0" y="0"/>
          <a:chExt cx="0" cy="0"/>
        </a:xfrm>
      </p:grpSpPr>
      <p:sp>
        <p:nvSpPr>
          <p:cNvPr id="188" name="Google Shape;188;g4b896a9089_0_0: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
        <p:nvSpPr>
          <p:cNvPr id="189" name="Google Shape;189;g4b896a9089_0_0: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93" name="Shape 193"/>
        <p:cNvGrpSpPr/>
        <p:nvPr/>
      </p:nvGrpSpPr>
      <p:grpSpPr>
        <a:xfrm>
          <a:off x="0" y="0"/>
          <a:ext cx="0" cy="0"/>
          <a:chOff x="0" y="0"/>
          <a:chExt cx="0" cy="0"/>
        </a:xfrm>
      </p:grpSpPr>
      <p:sp>
        <p:nvSpPr>
          <p:cNvPr id="194" name="Google Shape;194;p9: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195" name="Google Shape;195;p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99" name="Shape 199"/>
        <p:cNvGrpSpPr/>
        <p:nvPr/>
      </p:nvGrpSpPr>
      <p:grpSpPr>
        <a:xfrm>
          <a:off x="0" y="0"/>
          <a:ext cx="0" cy="0"/>
          <a:chOff x="0" y="0"/>
          <a:chExt cx="0" cy="0"/>
        </a:xfrm>
      </p:grpSpPr>
      <p:sp>
        <p:nvSpPr>
          <p:cNvPr id="200" name="Google Shape;200;p10: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201" name="Google Shape;201;p1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05" name="Shape 205"/>
        <p:cNvGrpSpPr/>
        <p:nvPr/>
      </p:nvGrpSpPr>
      <p:grpSpPr>
        <a:xfrm>
          <a:off x="0" y="0"/>
          <a:ext cx="0" cy="0"/>
          <a:chOff x="0" y="0"/>
          <a:chExt cx="0" cy="0"/>
        </a:xfrm>
      </p:grpSpPr>
      <p:sp>
        <p:nvSpPr>
          <p:cNvPr id="206" name="Google Shape;206;p11: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207" name="Google Shape;207;p1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showMasterSp="0" type="title">
  <p:cSld name="TITLE">
    <p:spTree>
      <p:nvGrpSpPr>
        <p:cNvPr id="17" name="Shape 17"/>
        <p:cNvGrpSpPr/>
        <p:nvPr/>
      </p:nvGrpSpPr>
      <p:grpSpPr>
        <a:xfrm>
          <a:off x="0" y="0"/>
          <a:ext cx="0" cy="0"/>
          <a:chOff x="0" y="0"/>
          <a:chExt cx="0" cy="0"/>
        </a:xfrm>
      </p:grpSpPr>
      <p:sp>
        <p:nvSpPr>
          <p:cNvPr id="18" name="Google Shape;18;p2"/>
          <p:cNvSpPr txBox="1"/>
          <p:nvPr>
            <p:ph type="ctrTitle"/>
          </p:nvPr>
        </p:nvSpPr>
        <p:spPr>
          <a:xfrm>
            <a:off x="684212" y="685799"/>
            <a:ext cx="8001000" cy="2971801"/>
          </a:xfrm>
          <a:prstGeom prst="rect">
            <a:avLst/>
          </a:prstGeom>
          <a:noFill/>
          <a:ln>
            <a:noFill/>
          </a:ln>
        </p:spPr>
        <p:txBody>
          <a:bodyPr anchor="b" anchorCtr="0" bIns="45700" lIns="91425" numCol="1" rIns="91425" spcFirstLastPara="1" tIns="45700" wrap="square"/>
          <a:lstStyle>
            <a:lvl1pPr algn="l" lvl="0">
              <a:spcBef>
                <a:spcPts val="0"/>
              </a:spcBef>
              <a:spcAft>
                <a:spcPts val="0"/>
              </a:spcAft>
              <a:buClr>
                <a:schemeClr val="lt1"/>
              </a:buClr>
              <a:buSzPts val="4800"/>
              <a:buFont typeface="Century Gothic"/>
              <a:buNone/>
              <a:defRPr sz="4800"/>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19" name="Google Shape;19;p2"/>
          <p:cNvSpPr txBox="1"/>
          <p:nvPr>
            <p:ph idx="1" type="subTitle"/>
          </p:nvPr>
        </p:nvSpPr>
        <p:spPr>
          <a:xfrm>
            <a:off x="684212" y="3843867"/>
            <a:ext cx="6400800" cy="1947333"/>
          </a:xfrm>
          <a:prstGeom prst="rect">
            <a:avLst/>
          </a:prstGeom>
          <a:noFill/>
          <a:ln>
            <a:noFill/>
          </a:ln>
        </p:spPr>
        <p:txBody>
          <a:bodyPr anchor="t" anchorCtr="0" bIns="45700" lIns="91425" numCol="1" rIns="91425" spcFirstLastPara="1" tIns="45700" wrap="square"/>
          <a:lstStyle>
            <a:lvl1pPr algn="l" lvl="0">
              <a:spcBef>
                <a:spcPts val="420"/>
              </a:spcBef>
              <a:spcAft>
                <a:spcPts val="0"/>
              </a:spcAft>
              <a:buSzPts val="1680"/>
              <a:buNone/>
              <a:defRPr sz="2100">
                <a:solidFill>
                  <a:srgbClr val="68370E"/>
                </a:solidFill>
              </a:defRPr>
            </a:lvl1pPr>
            <a:lvl2pPr algn="ctr" lvl="1">
              <a:spcBef>
                <a:spcPts val="600"/>
              </a:spcBef>
              <a:spcAft>
                <a:spcPts val="0"/>
              </a:spcAft>
              <a:buSzPts val="1440"/>
              <a:buNone/>
              <a:defRPr>
                <a:solidFill>
                  <a:schemeClr val="lt1"/>
                </a:solidFill>
              </a:defRPr>
            </a:lvl2pPr>
            <a:lvl3pPr algn="ctr" lvl="2">
              <a:spcBef>
                <a:spcPts val="600"/>
              </a:spcBef>
              <a:spcAft>
                <a:spcPts val="0"/>
              </a:spcAft>
              <a:buSzPts val="1280"/>
              <a:buNone/>
              <a:defRPr>
                <a:solidFill>
                  <a:schemeClr val="lt1"/>
                </a:solidFill>
              </a:defRPr>
            </a:lvl3pPr>
            <a:lvl4pPr algn="ctr" lvl="3">
              <a:spcBef>
                <a:spcPts val="600"/>
              </a:spcBef>
              <a:spcAft>
                <a:spcPts val="0"/>
              </a:spcAft>
              <a:buSzPts val="1120"/>
              <a:buNone/>
              <a:defRPr>
                <a:solidFill>
                  <a:schemeClr val="lt1"/>
                </a:solidFill>
              </a:defRPr>
            </a:lvl4pPr>
            <a:lvl5pPr algn="ctr" lvl="4">
              <a:spcBef>
                <a:spcPts val="600"/>
              </a:spcBef>
              <a:spcAft>
                <a:spcPts val="0"/>
              </a:spcAft>
              <a:buSzPts val="1120"/>
              <a:buNone/>
              <a:defRPr>
                <a:solidFill>
                  <a:schemeClr val="lt1"/>
                </a:solidFill>
              </a:defRPr>
            </a:lvl5pPr>
            <a:lvl6pPr algn="ctr" lvl="5">
              <a:spcBef>
                <a:spcPts val="600"/>
              </a:spcBef>
              <a:spcAft>
                <a:spcPts val="0"/>
              </a:spcAft>
              <a:buSzPts val="1120"/>
              <a:buNone/>
              <a:defRPr>
                <a:solidFill>
                  <a:schemeClr val="lt1"/>
                </a:solidFill>
              </a:defRPr>
            </a:lvl6pPr>
            <a:lvl7pPr algn="ctr" lvl="6">
              <a:spcBef>
                <a:spcPts val="600"/>
              </a:spcBef>
              <a:spcAft>
                <a:spcPts val="0"/>
              </a:spcAft>
              <a:buSzPts val="1120"/>
              <a:buNone/>
              <a:defRPr>
                <a:solidFill>
                  <a:schemeClr val="lt1"/>
                </a:solidFill>
              </a:defRPr>
            </a:lvl7pPr>
            <a:lvl8pPr algn="ctr" lvl="7">
              <a:spcBef>
                <a:spcPts val="600"/>
              </a:spcBef>
              <a:spcAft>
                <a:spcPts val="0"/>
              </a:spcAft>
              <a:buSzPts val="1120"/>
              <a:buNone/>
              <a:defRPr>
                <a:solidFill>
                  <a:schemeClr val="lt1"/>
                </a:solidFill>
              </a:defRPr>
            </a:lvl8pPr>
            <a:lvl9pPr algn="ctr" lvl="8">
              <a:spcBef>
                <a:spcPts val="600"/>
              </a:spcBef>
              <a:spcAft>
                <a:spcPts val="600"/>
              </a:spcAft>
              <a:buSzPts val="1120"/>
              <a:buNone/>
              <a:defRPr>
                <a:solidFill>
                  <a:schemeClr val="lt1"/>
                </a:solidFill>
              </a:defRPr>
            </a:lvl9pPr>
          </a:lstStyle>
          <a:p/>
        </p:txBody>
      </p:sp>
      <p:sp>
        <p:nvSpPr>
          <p:cNvPr id="20" name="Google Shape;20;p2"/>
          <p:cNvSpPr txBox="1"/>
          <p:nvPr>
            <p:ph idx="10" type="dt"/>
          </p:nvPr>
        </p:nvSpPr>
        <p:spPr>
          <a:xfrm>
            <a:off x="9904412" y="6172200"/>
            <a:ext cx="1600200" cy="365125"/>
          </a:xfrm>
          <a:prstGeom prst="rect">
            <a:avLst/>
          </a:prstGeom>
          <a:noFill/>
          <a:ln>
            <a:noFill/>
          </a:ln>
        </p:spPr>
        <p:txBody>
          <a:bodyPr anchor="t" anchorCtr="0" bIns="45700" lIns="91425" numCol="1" rIns="91425" spcFirstLastPara="1" tIns="45700" wrap="square"/>
          <a:lstStyle>
            <a:lvl1pPr algn="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21" name="Google Shape;21;p2"/>
          <p:cNvSpPr txBox="1"/>
          <p:nvPr>
            <p:ph idx="11" type="ftr"/>
          </p:nvPr>
        </p:nvSpPr>
        <p:spPr>
          <a:xfrm>
            <a:off x="684212" y="6172200"/>
            <a:ext cx="7543800" cy="365125"/>
          </a:xfrm>
          <a:prstGeom prst="rect">
            <a:avLst/>
          </a:prstGeom>
          <a:noFill/>
          <a:ln>
            <a:noFill/>
          </a:ln>
        </p:spPr>
        <p:txBody>
          <a:bodyPr anchor="t" anchorCtr="0" bIns="45700" lIns="91425" numCol="1" rIns="91425" spcFirstLastPara="1" tIns="45700" wrap="square"/>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22" name="Google Shape;22;p2"/>
          <p:cNvSpPr txBox="1"/>
          <p:nvPr>
            <p:ph idx="12" type="sldNum"/>
          </p:nvPr>
        </p:nvSpPr>
        <p:spPr>
          <a:xfrm>
            <a:off x="10363200" y="5578475"/>
            <a:ext cx="1142245" cy="669925"/>
          </a:xfrm>
          <a:prstGeom prst="rect">
            <a:avLst/>
          </a:prstGeom>
          <a:noFill/>
          <a:ln>
            <a:noFill/>
          </a:ln>
        </p:spPr>
        <p:txBody>
          <a:bodyPr anchor="b"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cxnSp>
        <p:nvCxnSpPr>
          <p:cNvPr id="23" name="Google Shape;23;p2"/>
          <p:cNvCxnSpPr/>
          <p:nvPr/>
        </p:nvCxnSpPr>
        <p:spPr>
          <a:xfrm flipH="1">
            <a:off x="8228012" y="8467"/>
            <a:ext cx="3810000" cy="3810000"/>
          </a:xfrm>
          <a:prstGeom prst="straightConnector1">
            <a:avLst/>
          </a:prstGeom>
          <a:noFill/>
          <a:ln cap="flat" cmpd="sng" w="12700">
            <a:solidFill>
              <a:schemeClr val="lt1"/>
            </a:solidFill>
            <a:prstDash val="solid"/>
            <a:round/>
            <a:headEnd len="sm" type="none" w="sm"/>
            <a:tailEnd len="sm" type="none" w="sm"/>
          </a:ln>
        </p:spPr>
      </p:cxnSp>
      <p:cxnSp>
        <p:nvCxnSpPr>
          <p:cNvPr id="24" name="Google Shape;24;p2"/>
          <p:cNvCxnSpPr/>
          <p:nvPr/>
        </p:nvCxnSpPr>
        <p:spPr>
          <a:xfrm flipH="1">
            <a:off x="6108170" y="91545"/>
            <a:ext cx="6080655" cy="6080655"/>
          </a:xfrm>
          <a:prstGeom prst="straightConnector1">
            <a:avLst/>
          </a:prstGeom>
          <a:noFill/>
          <a:ln cap="flat" cmpd="sng" w="12700">
            <a:solidFill>
              <a:schemeClr val="lt1"/>
            </a:solidFill>
            <a:prstDash val="solid"/>
            <a:round/>
            <a:headEnd len="sm" type="none" w="sm"/>
            <a:tailEnd len="sm" type="none" w="sm"/>
          </a:ln>
        </p:spPr>
      </p:cxnSp>
      <p:cxnSp>
        <p:nvCxnSpPr>
          <p:cNvPr id="25" name="Google Shape;25;p2"/>
          <p:cNvCxnSpPr/>
          <p:nvPr/>
        </p:nvCxnSpPr>
        <p:spPr>
          <a:xfrm flipH="1">
            <a:off x="7235825" y="228600"/>
            <a:ext cx="4953000" cy="4953000"/>
          </a:xfrm>
          <a:prstGeom prst="straightConnector1">
            <a:avLst/>
          </a:prstGeom>
          <a:noFill/>
          <a:ln cap="flat" cmpd="sng" w="12700">
            <a:solidFill>
              <a:schemeClr val="lt1"/>
            </a:solidFill>
            <a:prstDash val="solid"/>
            <a:round/>
            <a:headEnd len="sm" type="none" w="sm"/>
            <a:tailEnd len="sm" type="none" w="sm"/>
          </a:ln>
        </p:spPr>
      </p:cxnSp>
      <p:cxnSp>
        <p:nvCxnSpPr>
          <p:cNvPr id="26" name="Google Shape;26;p2"/>
          <p:cNvCxnSpPr/>
          <p:nvPr/>
        </p:nvCxnSpPr>
        <p:spPr>
          <a:xfrm flipH="1">
            <a:off x="7335837" y="32278"/>
            <a:ext cx="4852989" cy="4852989"/>
          </a:xfrm>
          <a:prstGeom prst="straightConnector1">
            <a:avLst/>
          </a:prstGeom>
          <a:noFill/>
          <a:ln cap="flat" cmpd="sng" w="31750">
            <a:solidFill>
              <a:schemeClr val="lt1"/>
            </a:solidFill>
            <a:prstDash val="solid"/>
            <a:round/>
            <a:headEnd len="sm" type="none" w="sm"/>
            <a:tailEnd len="sm" type="none" w="sm"/>
          </a:ln>
        </p:spPr>
      </p:cxnSp>
      <p:cxnSp>
        <p:nvCxnSpPr>
          <p:cNvPr id="27" name="Google Shape;27;p2"/>
          <p:cNvCxnSpPr/>
          <p:nvPr/>
        </p:nvCxnSpPr>
        <p:spPr>
          <a:xfrm flipH="1">
            <a:off x="7845426" y="609601"/>
            <a:ext cx="4343399" cy="4343399"/>
          </a:xfrm>
          <a:prstGeom prst="straightConnector1">
            <a:avLst/>
          </a:prstGeom>
          <a:noFill/>
          <a:ln cap="flat" cmpd="sng" w="31750">
            <a:solidFill>
              <a:schemeClr val="lt1"/>
            </a:solidFill>
            <a:prstDash val="solid"/>
            <a:round/>
            <a:headEnd len="sm" type="none" w="sm"/>
            <a:tailEnd len="sm" type="none" w="sm"/>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28" name="Shape 28"/>
        <p:cNvGrpSpPr/>
        <p:nvPr/>
      </p:nvGrpSpPr>
      <p:grpSpPr>
        <a:xfrm>
          <a:off x="0" y="0"/>
          <a:ext cx="0" cy="0"/>
          <a:chOff x="0" y="0"/>
          <a:chExt cx="0" cy="0"/>
        </a:xfrm>
      </p:grpSpPr>
      <p:sp>
        <p:nvSpPr>
          <p:cNvPr id="29" name="Google Shape;29;p3"/>
          <p:cNvSpPr txBox="1"/>
          <p:nvPr>
            <p:ph idx="10" type="dt"/>
          </p:nvPr>
        </p:nvSpPr>
        <p:spPr>
          <a:xfrm>
            <a:off x="9904412" y="6172200"/>
            <a:ext cx="1600200" cy="365125"/>
          </a:xfrm>
          <a:prstGeom prst="rect">
            <a:avLst/>
          </a:prstGeom>
          <a:noFill/>
          <a:ln>
            <a:noFill/>
          </a:ln>
        </p:spPr>
        <p:txBody>
          <a:bodyPr anchor="t" anchorCtr="0" bIns="45700" lIns="91425" numCol="1" rIns="91425" spcFirstLastPara="1" tIns="45700" wrap="square"/>
          <a:lstStyle>
            <a:lvl1pPr algn="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30" name="Google Shape;30;p3"/>
          <p:cNvSpPr txBox="1"/>
          <p:nvPr>
            <p:ph idx="11" type="ftr"/>
          </p:nvPr>
        </p:nvSpPr>
        <p:spPr>
          <a:xfrm>
            <a:off x="684212" y="6172200"/>
            <a:ext cx="7543800" cy="365125"/>
          </a:xfrm>
          <a:prstGeom prst="rect">
            <a:avLst/>
          </a:prstGeom>
          <a:noFill/>
          <a:ln>
            <a:noFill/>
          </a:ln>
        </p:spPr>
        <p:txBody>
          <a:bodyPr anchor="t" anchorCtr="0" bIns="45700" lIns="91425" numCol="1" rIns="91425" spcFirstLastPara="1" tIns="45700" wrap="square"/>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31" name="Google Shape;31;p3"/>
          <p:cNvSpPr txBox="1"/>
          <p:nvPr>
            <p:ph idx="12" type="sldNum"/>
          </p:nvPr>
        </p:nvSpPr>
        <p:spPr>
          <a:xfrm>
            <a:off x="10363200" y="5578475"/>
            <a:ext cx="1142245" cy="669925"/>
          </a:xfrm>
          <a:prstGeom prst="rect">
            <a:avLst/>
          </a:prstGeom>
          <a:noFill/>
          <a:ln>
            <a:noFill/>
          </a:ln>
        </p:spPr>
        <p:txBody>
          <a:bodyPr anchor="b"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Content" type="obj">
  <p:cSld name="OBJECT">
    <p:spTree>
      <p:nvGrpSpPr>
        <p:cNvPr id="32" name="Shape 32"/>
        <p:cNvGrpSpPr/>
        <p:nvPr/>
      </p:nvGrpSpPr>
      <p:grpSpPr>
        <a:xfrm>
          <a:off x="0" y="0"/>
          <a:ext cx="0" cy="0"/>
          <a:chOff x="0" y="0"/>
          <a:chExt cx="0" cy="0"/>
        </a:xfrm>
      </p:grpSpPr>
      <p:sp>
        <p:nvSpPr>
          <p:cNvPr id="33" name="Google Shape;33;p4"/>
          <p:cNvSpPr txBox="1"/>
          <p:nvPr>
            <p:ph type="title"/>
          </p:nvPr>
        </p:nvSpPr>
        <p:spPr>
          <a:xfrm>
            <a:off x="684212" y="4487332"/>
            <a:ext cx="8534400" cy="1507067"/>
          </a:xfrm>
          <a:prstGeom prst="rect">
            <a:avLst/>
          </a:prstGeom>
          <a:noFill/>
          <a:ln>
            <a:noFill/>
          </a:ln>
        </p:spPr>
        <p:txBody>
          <a:bodyPr anchor="ctr" anchorCtr="0" bIns="45700" lIns="91425" numCol="1" rIns="91425" spcFirstLastPara="1" tIns="45700" wrap="square"/>
          <a:lstStyle>
            <a:lvl1pPr algn="l" lvl="0">
              <a:spcBef>
                <a:spcPts val="0"/>
              </a:spcBef>
              <a:spcAft>
                <a:spcPts val="0"/>
              </a:spcAft>
              <a:buClr>
                <a:schemeClr val="lt1"/>
              </a:buClr>
              <a:buSzPts val="18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34" name="Google Shape;34;p4"/>
          <p:cNvSpPr txBox="1"/>
          <p:nvPr>
            <p:ph idx="1" type="body"/>
          </p:nvPr>
        </p:nvSpPr>
        <p:spPr>
          <a:xfrm>
            <a:off x="684212" y="685800"/>
            <a:ext cx="8534400" cy="3615267"/>
          </a:xfrm>
          <a:prstGeom prst="rect">
            <a:avLst/>
          </a:prstGeom>
          <a:noFill/>
          <a:ln>
            <a:noFill/>
          </a:ln>
        </p:spPr>
        <p:txBody>
          <a:bodyPr anchor="ctr" anchorCtr="0" bIns="45700" lIns="91425" numCol="1" rIns="91425" spcFirstLastPara="1" tIns="45700" wrap="square"/>
          <a:lstStyle>
            <a:lvl1pPr algn="l" indent="-320040" lvl="0" marL="457200">
              <a:spcBef>
                <a:spcPts val="360"/>
              </a:spcBef>
              <a:spcAft>
                <a:spcPts val="0"/>
              </a:spcAft>
              <a:buSzPts val="1440"/>
              <a:buChar char="▶"/>
              <a:defRPr/>
            </a:lvl1pPr>
            <a:lvl2pPr algn="l" indent="-320040" lvl="1" marL="914400">
              <a:spcBef>
                <a:spcPts val="600"/>
              </a:spcBef>
              <a:spcAft>
                <a:spcPts val="0"/>
              </a:spcAft>
              <a:buSzPts val="1440"/>
              <a:buChar char="▶"/>
              <a:defRPr/>
            </a:lvl2pPr>
            <a:lvl3pPr algn="l" indent="-320039" lvl="2" marL="1371600">
              <a:spcBef>
                <a:spcPts val="600"/>
              </a:spcBef>
              <a:spcAft>
                <a:spcPts val="0"/>
              </a:spcAft>
              <a:buSzPts val="1440"/>
              <a:buChar char="▶"/>
              <a:defRPr/>
            </a:lvl3pPr>
            <a:lvl4pPr algn="l" indent="-320039" lvl="3" marL="1828800">
              <a:spcBef>
                <a:spcPts val="600"/>
              </a:spcBef>
              <a:spcAft>
                <a:spcPts val="0"/>
              </a:spcAft>
              <a:buSzPts val="1440"/>
              <a:buChar char="▶"/>
              <a:defRPr/>
            </a:lvl4pPr>
            <a:lvl5pPr algn="l" indent="-320039" lvl="4" marL="2286000">
              <a:spcBef>
                <a:spcPts val="600"/>
              </a:spcBef>
              <a:spcAft>
                <a:spcPts val="0"/>
              </a:spcAft>
              <a:buSzPts val="1440"/>
              <a:buChar char="▶"/>
              <a:defRPr/>
            </a:lvl5pPr>
            <a:lvl6pPr algn="l" indent="-320039" lvl="5" marL="2743200">
              <a:spcBef>
                <a:spcPts val="600"/>
              </a:spcBef>
              <a:spcAft>
                <a:spcPts val="0"/>
              </a:spcAft>
              <a:buSzPts val="1440"/>
              <a:buChar char="▶"/>
              <a:defRPr/>
            </a:lvl6pPr>
            <a:lvl7pPr algn="l" indent="-320039" lvl="6" marL="3200400">
              <a:spcBef>
                <a:spcPts val="600"/>
              </a:spcBef>
              <a:spcAft>
                <a:spcPts val="0"/>
              </a:spcAft>
              <a:buSzPts val="1440"/>
              <a:buChar char="▶"/>
              <a:defRPr/>
            </a:lvl7pPr>
            <a:lvl8pPr algn="l" indent="-320040" lvl="7" marL="3657600">
              <a:spcBef>
                <a:spcPts val="600"/>
              </a:spcBef>
              <a:spcAft>
                <a:spcPts val="0"/>
              </a:spcAft>
              <a:buSzPts val="1440"/>
              <a:buChar char="▶"/>
              <a:defRPr/>
            </a:lvl8pPr>
            <a:lvl9pPr algn="l" indent="-320040" lvl="8" marL="4114800">
              <a:spcBef>
                <a:spcPts val="600"/>
              </a:spcBef>
              <a:spcAft>
                <a:spcPts val="600"/>
              </a:spcAft>
              <a:buSzPts val="1440"/>
              <a:buChar char="▶"/>
              <a:defRPr/>
            </a:lvl9pPr>
          </a:lstStyle>
          <a:p/>
        </p:txBody>
      </p:sp>
      <p:sp>
        <p:nvSpPr>
          <p:cNvPr id="35" name="Google Shape;35;p4"/>
          <p:cNvSpPr txBox="1"/>
          <p:nvPr>
            <p:ph idx="10" type="dt"/>
          </p:nvPr>
        </p:nvSpPr>
        <p:spPr>
          <a:xfrm>
            <a:off x="9904412" y="6172200"/>
            <a:ext cx="1600200" cy="365125"/>
          </a:xfrm>
          <a:prstGeom prst="rect">
            <a:avLst/>
          </a:prstGeom>
          <a:noFill/>
          <a:ln>
            <a:noFill/>
          </a:ln>
        </p:spPr>
        <p:txBody>
          <a:bodyPr anchor="t" anchorCtr="0" bIns="45700" lIns="91425" numCol="1" rIns="91425" spcFirstLastPara="1" tIns="45700" wrap="square"/>
          <a:lstStyle>
            <a:lvl1pPr algn="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36" name="Google Shape;36;p4"/>
          <p:cNvSpPr txBox="1"/>
          <p:nvPr>
            <p:ph idx="11" type="ftr"/>
          </p:nvPr>
        </p:nvSpPr>
        <p:spPr>
          <a:xfrm>
            <a:off x="684212" y="6172200"/>
            <a:ext cx="7543800" cy="365125"/>
          </a:xfrm>
          <a:prstGeom prst="rect">
            <a:avLst/>
          </a:prstGeom>
          <a:noFill/>
          <a:ln>
            <a:noFill/>
          </a:ln>
        </p:spPr>
        <p:txBody>
          <a:bodyPr anchor="t" anchorCtr="0" bIns="45700" lIns="91425" numCol="1" rIns="91425" spcFirstLastPara="1" tIns="45700" wrap="square"/>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37" name="Google Shape;37;p4"/>
          <p:cNvSpPr txBox="1"/>
          <p:nvPr>
            <p:ph idx="12" type="sldNum"/>
          </p:nvPr>
        </p:nvSpPr>
        <p:spPr>
          <a:xfrm>
            <a:off x="10363200" y="5578475"/>
            <a:ext cx="1142245" cy="669925"/>
          </a:xfrm>
          <a:prstGeom prst="rect">
            <a:avLst/>
          </a:prstGeom>
          <a:noFill/>
          <a:ln>
            <a:noFill/>
          </a:ln>
        </p:spPr>
        <p:txBody>
          <a:bodyPr anchor="b"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spTree>
      <p:nvGrpSpPr>
        <p:cNvPr id="38" name="Shape 38"/>
        <p:cNvGrpSpPr/>
        <p:nvPr/>
      </p:nvGrpSpPr>
      <p:grpSpPr>
        <a:xfrm>
          <a:off x="0" y="0"/>
          <a:ext cx="0" cy="0"/>
          <a:chOff x="0" y="0"/>
          <a:chExt cx="0" cy="0"/>
        </a:xfrm>
      </p:grpSpPr>
      <p:sp>
        <p:nvSpPr>
          <p:cNvPr id="39" name="Google Shape;39;p5"/>
          <p:cNvSpPr txBox="1"/>
          <p:nvPr>
            <p:ph type="title"/>
          </p:nvPr>
        </p:nvSpPr>
        <p:spPr>
          <a:xfrm>
            <a:off x="684211" y="2006600"/>
            <a:ext cx="8534401" cy="2281600"/>
          </a:xfrm>
          <a:prstGeom prst="rect">
            <a:avLst/>
          </a:prstGeom>
          <a:noFill/>
          <a:ln>
            <a:noFill/>
          </a:ln>
        </p:spPr>
        <p:txBody>
          <a:bodyPr anchor="b" anchorCtr="0" bIns="45700" lIns="91425" numCol="1" rIns="91425" spcFirstLastPara="1" tIns="45700" wrap="square"/>
          <a:lstStyle>
            <a:lvl1pPr algn="l" lvl="0">
              <a:spcBef>
                <a:spcPts val="0"/>
              </a:spcBef>
              <a:spcAft>
                <a:spcPts val="0"/>
              </a:spcAft>
              <a:buClr>
                <a:schemeClr val="lt1"/>
              </a:buClr>
              <a:buSzPts val="3600"/>
              <a:buFont typeface="Century Gothic"/>
              <a:buNone/>
              <a:defRPr b="0" cap="none" sz="3600"/>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40" name="Google Shape;40;p5"/>
          <p:cNvSpPr txBox="1"/>
          <p:nvPr>
            <p:ph idx="1" type="body"/>
          </p:nvPr>
        </p:nvSpPr>
        <p:spPr>
          <a:xfrm>
            <a:off x="684213" y="4495800"/>
            <a:ext cx="8534400" cy="1498600"/>
          </a:xfrm>
          <a:prstGeom prst="rect">
            <a:avLst/>
          </a:prstGeom>
          <a:noFill/>
          <a:ln>
            <a:noFill/>
          </a:ln>
        </p:spPr>
        <p:txBody>
          <a:bodyPr anchor="t" anchorCtr="0" bIns="45700" lIns="91425" numCol="1" rIns="91425" spcFirstLastPara="1" tIns="45700" wrap="square"/>
          <a:lstStyle>
            <a:lvl1pPr algn="l" indent="-228600" lvl="0" marL="457200">
              <a:spcBef>
                <a:spcPts val="360"/>
              </a:spcBef>
              <a:spcAft>
                <a:spcPts val="0"/>
              </a:spcAft>
              <a:buSzPts val="1440"/>
              <a:buNone/>
              <a:defRPr sz="1800">
                <a:solidFill>
                  <a:srgbClr val="68370E"/>
                </a:solidFill>
              </a:defRPr>
            </a:lvl1pPr>
            <a:lvl2pPr algn="l" indent="-228600" lvl="1" marL="914400">
              <a:spcBef>
                <a:spcPts val="600"/>
              </a:spcBef>
              <a:spcAft>
                <a:spcPts val="0"/>
              </a:spcAft>
              <a:buSzPts val="1440"/>
              <a:buNone/>
              <a:defRPr sz="1800">
                <a:solidFill>
                  <a:schemeClr val="lt1"/>
                </a:solidFill>
              </a:defRPr>
            </a:lvl2pPr>
            <a:lvl3pPr algn="l" indent="-228600" lvl="2" marL="1371600">
              <a:spcBef>
                <a:spcPts val="600"/>
              </a:spcBef>
              <a:spcAft>
                <a:spcPts val="0"/>
              </a:spcAft>
              <a:buSzPts val="1280"/>
              <a:buNone/>
              <a:defRPr sz="1600">
                <a:solidFill>
                  <a:schemeClr val="lt1"/>
                </a:solidFill>
              </a:defRPr>
            </a:lvl3pPr>
            <a:lvl4pPr algn="l" indent="-228600" lvl="3" marL="1828800">
              <a:spcBef>
                <a:spcPts val="600"/>
              </a:spcBef>
              <a:spcAft>
                <a:spcPts val="0"/>
              </a:spcAft>
              <a:buSzPts val="1120"/>
              <a:buNone/>
              <a:defRPr sz="1400">
                <a:solidFill>
                  <a:schemeClr val="lt1"/>
                </a:solidFill>
              </a:defRPr>
            </a:lvl4pPr>
            <a:lvl5pPr algn="l" indent="-228600" lvl="4" marL="2286000">
              <a:spcBef>
                <a:spcPts val="600"/>
              </a:spcBef>
              <a:spcAft>
                <a:spcPts val="0"/>
              </a:spcAft>
              <a:buSzPts val="1120"/>
              <a:buNone/>
              <a:defRPr sz="1400">
                <a:solidFill>
                  <a:schemeClr val="lt1"/>
                </a:solidFill>
              </a:defRPr>
            </a:lvl5pPr>
            <a:lvl6pPr algn="l" indent="-228600" lvl="5" marL="2743200">
              <a:spcBef>
                <a:spcPts val="600"/>
              </a:spcBef>
              <a:spcAft>
                <a:spcPts val="0"/>
              </a:spcAft>
              <a:buSzPts val="1120"/>
              <a:buNone/>
              <a:defRPr sz="1400">
                <a:solidFill>
                  <a:schemeClr val="lt1"/>
                </a:solidFill>
              </a:defRPr>
            </a:lvl6pPr>
            <a:lvl7pPr algn="l" indent="-228600" lvl="6" marL="3200400">
              <a:spcBef>
                <a:spcPts val="600"/>
              </a:spcBef>
              <a:spcAft>
                <a:spcPts val="0"/>
              </a:spcAft>
              <a:buSzPts val="1120"/>
              <a:buNone/>
              <a:defRPr sz="1400">
                <a:solidFill>
                  <a:schemeClr val="lt1"/>
                </a:solidFill>
              </a:defRPr>
            </a:lvl7pPr>
            <a:lvl8pPr algn="l" indent="-228600" lvl="7" marL="3657600">
              <a:spcBef>
                <a:spcPts val="600"/>
              </a:spcBef>
              <a:spcAft>
                <a:spcPts val="0"/>
              </a:spcAft>
              <a:buSzPts val="1120"/>
              <a:buNone/>
              <a:defRPr sz="1400">
                <a:solidFill>
                  <a:schemeClr val="lt1"/>
                </a:solidFill>
              </a:defRPr>
            </a:lvl8pPr>
            <a:lvl9pPr algn="l" indent="-228600" lvl="8" marL="4114800">
              <a:spcBef>
                <a:spcPts val="600"/>
              </a:spcBef>
              <a:spcAft>
                <a:spcPts val="600"/>
              </a:spcAft>
              <a:buSzPts val="1120"/>
              <a:buNone/>
              <a:defRPr sz="1400">
                <a:solidFill>
                  <a:schemeClr val="lt1"/>
                </a:solidFill>
              </a:defRPr>
            </a:lvl9pPr>
          </a:lstStyle>
          <a:p/>
        </p:txBody>
      </p:sp>
      <p:sp>
        <p:nvSpPr>
          <p:cNvPr id="41" name="Google Shape;41;p5"/>
          <p:cNvSpPr txBox="1"/>
          <p:nvPr>
            <p:ph idx="10" type="dt"/>
          </p:nvPr>
        </p:nvSpPr>
        <p:spPr>
          <a:xfrm>
            <a:off x="9904412" y="6172200"/>
            <a:ext cx="1600200" cy="365125"/>
          </a:xfrm>
          <a:prstGeom prst="rect">
            <a:avLst/>
          </a:prstGeom>
          <a:noFill/>
          <a:ln>
            <a:noFill/>
          </a:ln>
        </p:spPr>
        <p:txBody>
          <a:bodyPr anchor="t" anchorCtr="0" bIns="45700" lIns="91425" numCol="1" rIns="91425" spcFirstLastPara="1" tIns="45700" wrap="square"/>
          <a:lstStyle>
            <a:lvl1pPr algn="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42" name="Google Shape;42;p5"/>
          <p:cNvSpPr txBox="1"/>
          <p:nvPr>
            <p:ph idx="11" type="ftr"/>
          </p:nvPr>
        </p:nvSpPr>
        <p:spPr>
          <a:xfrm>
            <a:off x="684212" y="6172200"/>
            <a:ext cx="7543800" cy="365125"/>
          </a:xfrm>
          <a:prstGeom prst="rect">
            <a:avLst/>
          </a:prstGeom>
          <a:noFill/>
          <a:ln>
            <a:noFill/>
          </a:ln>
        </p:spPr>
        <p:txBody>
          <a:bodyPr anchor="t" anchorCtr="0" bIns="45700" lIns="91425" numCol="1" rIns="91425" spcFirstLastPara="1" tIns="45700" wrap="square"/>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43" name="Google Shape;43;p5"/>
          <p:cNvSpPr txBox="1"/>
          <p:nvPr>
            <p:ph idx="12" type="sldNum"/>
          </p:nvPr>
        </p:nvSpPr>
        <p:spPr>
          <a:xfrm>
            <a:off x="10363200" y="5578475"/>
            <a:ext cx="1142245" cy="669925"/>
          </a:xfrm>
          <a:prstGeom prst="rect">
            <a:avLst/>
          </a:prstGeom>
          <a:noFill/>
          <a:ln>
            <a:noFill/>
          </a:ln>
        </p:spPr>
        <p:txBody>
          <a:bodyPr anchor="b"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wo Content" type="twoObj">
  <p:cSld name="TWO_OBJECTS">
    <p:spTree>
      <p:nvGrpSpPr>
        <p:cNvPr id="44" name="Shape 44"/>
        <p:cNvGrpSpPr/>
        <p:nvPr/>
      </p:nvGrpSpPr>
      <p:grpSpPr>
        <a:xfrm>
          <a:off x="0" y="0"/>
          <a:ext cx="0" cy="0"/>
          <a:chOff x="0" y="0"/>
          <a:chExt cx="0" cy="0"/>
        </a:xfrm>
      </p:grpSpPr>
      <p:sp>
        <p:nvSpPr>
          <p:cNvPr id="45" name="Google Shape;45;p6"/>
          <p:cNvSpPr txBox="1"/>
          <p:nvPr>
            <p:ph type="title"/>
          </p:nvPr>
        </p:nvSpPr>
        <p:spPr>
          <a:xfrm>
            <a:off x="684212" y="4487332"/>
            <a:ext cx="8534400" cy="1507067"/>
          </a:xfrm>
          <a:prstGeom prst="rect">
            <a:avLst/>
          </a:prstGeom>
          <a:noFill/>
          <a:ln>
            <a:noFill/>
          </a:ln>
        </p:spPr>
        <p:txBody>
          <a:bodyPr anchor="ctr" anchorCtr="0" bIns="45700" lIns="91425" numCol="1" rIns="91425" spcFirstLastPara="1" tIns="45700" wrap="square"/>
          <a:lstStyle>
            <a:lvl1pPr algn="l" lvl="0">
              <a:spcBef>
                <a:spcPts val="0"/>
              </a:spcBef>
              <a:spcAft>
                <a:spcPts val="0"/>
              </a:spcAft>
              <a:buClr>
                <a:schemeClr val="lt1"/>
              </a:buClr>
              <a:buSzPts val="18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46" name="Google Shape;46;p6"/>
          <p:cNvSpPr txBox="1"/>
          <p:nvPr>
            <p:ph idx="1" type="body"/>
          </p:nvPr>
        </p:nvSpPr>
        <p:spPr>
          <a:xfrm>
            <a:off x="684211" y="685800"/>
            <a:ext cx="4937655" cy="3615267"/>
          </a:xfrm>
          <a:prstGeom prst="rect">
            <a:avLst/>
          </a:prstGeom>
          <a:noFill/>
          <a:ln>
            <a:noFill/>
          </a:ln>
        </p:spPr>
        <p:txBody>
          <a:bodyPr anchor="ctr" anchorCtr="0" bIns="45700" lIns="91425" numCol="1" rIns="91425" spcFirstLastPara="1" tIns="45700" wrap="square"/>
          <a:lstStyle>
            <a:lvl1pPr algn="l" indent="-320040" lvl="0" marL="457200">
              <a:spcBef>
                <a:spcPts val="360"/>
              </a:spcBef>
              <a:spcAft>
                <a:spcPts val="0"/>
              </a:spcAft>
              <a:buSzPts val="1440"/>
              <a:buChar char="▶"/>
              <a:defRPr/>
            </a:lvl1pPr>
            <a:lvl2pPr algn="l" indent="-320040" lvl="1" marL="914400">
              <a:spcBef>
                <a:spcPts val="600"/>
              </a:spcBef>
              <a:spcAft>
                <a:spcPts val="0"/>
              </a:spcAft>
              <a:buSzPts val="1440"/>
              <a:buChar char="▶"/>
              <a:defRPr/>
            </a:lvl2pPr>
            <a:lvl3pPr algn="l" indent="-320039" lvl="2" marL="1371600">
              <a:spcBef>
                <a:spcPts val="600"/>
              </a:spcBef>
              <a:spcAft>
                <a:spcPts val="0"/>
              </a:spcAft>
              <a:buSzPts val="1440"/>
              <a:buChar char="▶"/>
              <a:defRPr/>
            </a:lvl3pPr>
            <a:lvl4pPr algn="l" indent="-320039" lvl="3" marL="1828800">
              <a:spcBef>
                <a:spcPts val="600"/>
              </a:spcBef>
              <a:spcAft>
                <a:spcPts val="0"/>
              </a:spcAft>
              <a:buSzPts val="1440"/>
              <a:buChar char="▶"/>
              <a:defRPr/>
            </a:lvl4pPr>
            <a:lvl5pPr algn="l" indent="-320039" lvl="4" marL="2286000">
              <a:spcBef>
                <a:spcPts val="600"/>
              </a:spcBef>
              <a:spcAft>
                <a:spcPts val="0"/>
              </a:spcAft>
              <a:buSzPts val="1440"/>
              <a:buChar char="▶"/>
              <a:defRPr/>
            </a:lvl5pPr>
            <a:lvl6pPr algn="l" indent="-320039" lvl="5" marL="2743200">
              <a:spcBef>
                <a:spcPts val="600"/>
              </a:spcBef>
              <a:spcAft>
                <a:spcPts val="0"/>
              </a:spcAft>
              <a:buSzPts val="1440"/>
              <a:buChar char="▶"/>
              <a:defRPr/>
            </a:lvl6pPr>
            <a:lvl7pPr algn="l" indent="-320039" lvl="6" marL="3200400">
              <a:spcBef>
                <a:spcPts val="600"/>
              </a:spcBef>
              <a:spcAft>
                <a:spcPts val="0"/>
              </a:spcAft>
              <a:buSzPts val="1440"/>
              <a:buChar char="▶"/>
              <a:defRPr/>
            </a:lvl7pPr>
            <a:lvl8pPr algn="l" indent="-320040" lvl="7" marL="3657600">
              <a:spcBef>
                <a:spcPts val="600"/>
              </a:spcBef>
              <a:spcAft>
                <a:spcPts val="0"/>
              </a:spcAft>
              <a:buSzPts val="1440"/>
              <a:buChar char="▶"/>
              <a:defRPr/>
            </a:lvl8pPr>
            <a:lvl9pPr algn="l" indent="-320040" lvl="8" marL="4114800">
              <a:spcBef>
                <a:spcPts val="600"/>
              </a:spcBef>
              <a:spcAft>
                <a:spcPts val="600"/>
              </a:spcAft>
              <a:buSzPts val="1440"/>
              <a:buChar char="▶"/>
              <a:defRPr/>
            </a:lvl9pPr>
          </a:lstStyle>
          <a:p/>
        </p:txBody>
      </p:sp>
      <p:sp>
        <p:nvSpPr>
          <p:cNvPr id="47" name="Google Shape;47;p6"/>
          <p:cNvSpPr txBox="1"/>
          <p:nvPr>
            <p:ph idx="2" type="body"/>
          </p:nvPr>
        </p:nvSpPr>
        <p:spPr>
          <a:xfrm>
            <a:off x="5808133" y="685801"/>
            <a:ext cx="4934479" cy="3615266"/>
          </a:xfrm>
          <a:prstGeom prst="rect">
            <a:avLst/>
          </a:prstGeom>
          <a:noFill/>
          <a:ln>
            <a:noFill/>
          </a:ln>
        </p:spPr>
        <p:txBody>
          <a:bodyPr anchor="ctr" anchorCtr="0" bIns="45700" lIns="91425" numCol="1" rIns="91425" spcFirstLastPara="1" tIns="45700" wrap="square"/>
          <a:lstStyle>
            <a:lvl1pPr algn="l" indent="-320040" lvl="0" marL="457200">
              <a:spcBef>
                <a:spcPts val="360"/>
              </a:spcBef>
              <a:spcAft>
                <a:spcPts val="0"/>
              </a:spcAft>
              <a:buSzPts val="1440"/>
              <a:buChar char="▶"/>
              <a:defRPr/>
            </a:lvl1pPr>
            <a:lvl2pPr algn="l" indent="-320040" lvl="1" marL="914400">
              <a:spcBef>
                <a:spcPts val="600"/>
              </a:spcBef>
              <a:spcAft>
                <a:spcPts val="0"/>
              </a:spcAft>
              <a:buSzPts val="1440"/>
              <a:buChar char="▶"/>
              <a:defRPr/>
            </a:lvl2pPr>
            <a:lvl3pPr algn="l" indent="-320039" lvl="2" marL="1371600">
              <a:spcBef>
                <a:spcPts val="600"/>
              </a:spcBef>
              <a:spcAft>
                <a:spcPts val="0"/>
              </a:spcAft>
              <a:buSzPts val="1440"/>
              <a:buChar char="▶"/>
              <a:defRPr/>
            </a:lvl3pPr>
            <a:lvl4pPr algn="l" indent="-320039" lvl="3" marL="1828800">
              <a:spcBef>
                <a:spcPts val="600"/>
              </a:spcBef>
              <a:spcAft>
                <a:spcPts val="0"/>
              </a:spcAft>
              <a:buSzPts val="1440"/>
              <a:buChar char="▶"/>
              <a:defRPr/>
            </a:lvl4pPr>
            <a:lvl5pPr algn="l" indent="-320039" lvl="4" marL="2286000">
              <a:spcBef>
                <a:spcPts val="600"/>
              </a:spcBef>
              <a:spcAft>
                <a:spcPts val="0"/>
              </a:spcAft>
              <a:buSzPts val="1440"/>
              <a:buChar char="▶"/>
              <a:defRPr/>
            </a:lvl5pPr>
            <a:lvl6pPr algn="l" indent="-320039" lvl="5" marL="2743200">
              <a:spcBef>
                <a:spcPts val="600"/>
              </a:spcBef>
              <a:spcAft>
                <a:spcPts val="0"/>
              </a:spcAft>
              <a:buSzPts val="1440"/>
              <a:buChar char="▶"/>
              <a:defRPr/>
            </a:lvl6pPr>
            <a:lvl7pPr algn="l" indent="-320039" lvl="6" marL="3200400">
              <a:spcBef>
                <a:spcPts val="600"/>
              </a:spcBef>
              <a:spcAft>
                <a:spcPts val="0"/>
              </a:spcAft>
              <a:buSzPts val="1440"/>
              <a:buChar char="▶"/>
              <a:defRPr/>
            </a:lvl7pPr>
            <a:lvl8pPr algn="l" indent="-320040" lvl="7" marL="3657600">
              <a:spcBef>
                <a:spcPts val="600"/>
              </a:spcBef>
              <a:spcAft>
                <a:spcPts val="0"/>
              </a:spcAft>
              <a:buSzPts val="1440"/>
              <a:buChar char="▶"/>
              <a:defRPr/>
            </a:lvl8pPr>
            <a:lvl9pPr algn="l" indent="-320040" lvl="8" marL="4114800">
              <a:spcBef>
                <a:spcPts val="600"/>
              </a:spcBef>
              <a:spcAft>
                <a:spcPts val="600"/>
              </a:spcAft>
              <a:buSzPts val="1440"/>
              <a:buChar char="▶"/>
              <a:defRPr/>
            </a:lvl9pPr>
          </a:lstStyle>
          <a:p/>
        </p:txBody>
      </p:sp>
      <p:sp>
        <p:nvSpPr>
          <p:cNvPr id="48" name="Google Shape;48;p6"/>
          <p:cNvSpPr txBox="1"/>
          <p:nvPr>
            <p:ph idx="10" type="dt"/>
          </p:nvPr>
        </p:nvSpPr>
        <p:spPr>
          <a:xfrm>
            <a:off x="9904412" y="6172200"/>
            <a:ext cx="1600200" cy="365125"/>
          </a:xfrm>
          <a:prstGeom prst="rect">
            <a:avLst/>
          </a:prstGeom>
          <a:noFill/>
          <a:ln>
            <a:noFill/>
          </a:ln>
        </p:spPr>
        <p:txBody>
          <a:bodyPr anchor="t" anchorCtr="0" bIns="45700" lIns="91425" numCol="1" rIns="91425" spcFirstLastPara="1" tIns="45700" wrap="square"/>
          <a:lstStyle>
            <a:lvl1pPr algn="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49" name="Google Shape;49;p6"/>
          <p:cNvSpPr txBox="1"/>
          <p:nvPr>
            <p:ph idx="11" type="ftr"/>
          </p:nvPr>
        </p:nvSpPr>
        <p:spPr>
          <a:xfrm>
            <a:off x="684212" y="6172200"/>
            <a:ext cx="7543800" cy="365125"/>
          </a:xfrm>
          <a:prstGeom prst="rect">
            <a:avLst/>
          </a:prstGeom>
          <a:noFill/>
          <a:ln>
            <a:noFill/>
          </a:ln>
        </p:spPr>
        <p:txBody>
          <a:bodyPr anchor="t" anchorCtr="0" bIns="45700" lIns="91425" numCol="1" rIns="91425" spcFirstLastPara="1" tIns="45700" wrap="square"/>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50" name="Google Shape;50;p6"/>
          <p:cNvSpPr txBox="1"/>
          <p:nvPr>
            <p:ph idx="12" type="sldNum"/>
          </p:nvPr>
        </p:nvSpPr>
        <p:spPr>
          <a:xfrm>
            <a:off x="10363200" y="5578475"/>
            <a:ext cx="1142245" cy="669925"/>
          </a:xfrm>
          <a:prstGeom prst="rect">
            <a:avLst/>
          </a:prstGeom>
          <a:noFill/>
          <a:ln>
            <a:noFill/>
          </a:ln>
        </p:spPr>
        <p:txBody>
          <a:bodyPr anchor="b"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mparison" type="twoTxTwoObj">
  <p:cSld name="TWO_OBJECTS_WITH_TEXT">
    <p:spTree>
      <p:nvGrpSpPr>
        <p:cNvPr id="51" name="Shape 51"/>
        <p:cNvGrpSpPr/>
        <p:nvPr/>
      </p:nvGrpSpPr>
      <p:grpSpPr>
        <a:xfrm>
          <a:off x="0" y="0"/>
          <a:ext cx="0" cy="0"/>
          <a:chOff x="0" y="0"/>
          <a:chExt cx="0" cy="0"/>
        </a:xfrm>
      </p:grpSpPr>
      <p:sp>
        <p:nvSpPr>
          <p:cNvPr id="52" name="Google Shape;52;p7"/>
          <p:cNvSpPr txBox="1"/>
          <p:nvPr>
            <p:ph type="title"/>
          </p:nvPr>
        </p:nvSpPr>
        <p:spPr>
          <a:xfrm>
            <a:off x="684212" y="4487332"/>
            <a:ext cx="8534400" cy="1507067"/>
          </a:xfrm>
          <a:prstGeom prst="rect">
            <a:avLst/>
          </a:prstGeom>
          <a:noFill/>
          <a:ln>
            <a:noFill/>
          </a:ln>
        </p:spPr>
        <p:txBody>
          <a:bodyPr anchor="ctr" anchorCtr="0" bIns="45700" lIns="91425" numCol="1" rIns="91425" spcFirstLastPara="1" tIns="45700" wrap="square"/>
          <a:lstStyle>
            <a:lvl1pPr algn="l" lvl="0">
              <a:spcBef>
                <a:spcPts val="0"/>
              </a:spcBef>
              <a:spcAft>
                <a:spcPts val="0"/>
              </a:spcAft>
              <a:buClr>
                <a:schemeClr val="lt1"/>
              </a:buClr>
              <a:buSzPts val="3600"/>
              <a:buFont typeface="Century Gothic"/>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53" name="Google Shape;53;p7"/>
          <p:cNvSpPr txBox="1"/>
          <p:nvPr>
            <p:ph idx="1" type="body"/>
          </p:nvPr>
        </p:nvSpPr>
        <p:spPr>
          <a:xfrm>
            <a:off x="972080" y="685800"/>
            <a:ext cx="4649787" cy="576262"/>
          </a:xfrm>
          <a:prstGeom prst="rect">
            <a:avLst/>
          </a:prstGeom>
          <a:noFill/>
          <a:ln>
            <a:noFill/>
          </a:ln>
        </p:spPr>
        <p:txBody>
          <a:bodyPr anchor="b" anchorCtr="0" bIns="45700" lIns="91425" numCol="1" rIns="91425" spcFirstLastPara="1" tIns="45700" wrap="square"/>
          <a:lstStyle>
            <a:lvl1pPr algn="l" indent="-228600" lvl="0" marL="457200">
              <a:spcBef>
                <a:spcPts val="560"/>
              </a:spcBef>
              <a:spcAft>
                <a:spcPts val="0"/>
              </a:spcAft>
              <a:buSzPts val="2240"/>
              <a:buNone/>
              <a:defRPr b="0" sz="2800">
                <a:solidFill>
                  <a:schemeClr val="lt1"/>
                </a:solidFill>
              </a:defRPr>
            </a:lvl1pPr>
            <a:lvl2pPr algn="l" indent="-228600" lvl="1" marL="914400">
              <a:spcBef>
                <a:spcPts val="600"/>
              </a:spcBef>
              <a:spcAft>
                <a:spcPts val="0"/>
              </a:spcAft>
              <a:buSzPts val="1600"/>
              <a:buNone/>
              <a:defRPr b="1" sz="2000"/>
            </a:lvl2pPr>
            <a:lvl3pPr algn="l" indent="-228600" lvl="2" marL="1371600">
              <a:spcBef>
                <a:spcPts val="600"/>
              </a:spcBef>
              <a:spcAft>
                <a:spcPts val="0"/>
              </a:spcAft>
              <a:buSzPts val="1440"/>
              <a:buNone/>
              <a:defRPr b="1" sz="1800"/>
            </a:lvl3pPr>
            <a:lvl4pPr algn="l" indent="-228600" lvl="3" marL="1828800">
              <a:spcBef>
                <a:spcPts val="600"/>
              </a:spcBef>
              <a:spcAft>
                <a:spcPts val="0"/>
              </a:spcAft>
              <a:buSzPts val="1280"/>
              <a:buNone/>
              <a:defRPr b="1" sz="1600"/>
            </a:lvl4pPr>
            <a:lvl5pPr algn="l" indent="-228600" lvl="4" marL="2286000">
              <a:spcBef>
                <a:spcPts val="600"/>
              </a:spcBef>
              <a:spcAft>
                <a:spcPts val="0"/>
              </a:spcAft>
              <a:buSzPts val="1280"/>
              <a:buNone/>
              <a:defRPr b="1" sz="1600"/>
            </a:lvl5pPr>
            <a:lvl6pPr algn="l" indent="-228600" lvl="5" marL="2743200">
              <a:spcBef>
                <a:spcPts val="600"/>
              </a:spcBef>
              <a:spcAft>
                <a:spcPts val="0"/>
              </a:spcAft>
              <a:buSzPts val="1280"/>
              <a:buNone/>
              <a:defRPr b="1" sz="1600"/>
            </a:lvl6pPr>
            <a:lvl7pPr algn="l" indent="-228600" lvl="6" marL="3200400">
              <a:spcBef>
                <a:spcPts val="600"/>
              </a:spcBef>
              <a:spcAft>
                <a:spcPts val="0"/>
              </a:spcAft>
              <a:buSzPts val="1280"/>
              <a:buNone/>
              <a:defRPr b="1" sz="1600"/>
            </a:lvl7pPr>
            <a:lvl8pPr algn="l" indent="-228600" lvl="7" marL="3657600">
              <a:spcBef>
                <a:spcPts val="600"/>
              </a:spcBef>
              <a:spcAft>
                <a:spcPts val="0"/>
              </a:spcAft>
              <a:buSzPts val="1280"/>
              <a:buNone/>
              <a:defRPr b="1" sz="1600"/>
            </a:lvl8pPr>
            <a:lvl9pPr algn="l" indent="-228600" lvl="8" marL="4114800">
              <a:spcBef>
                <a:spcPts val="600"/>
              </a:spcBef>
              <a:spcAft>
                <a:spcPts val="600"/>
              </a:spcAft>
              <a:buSzPts val="1280"/>
              <a:buNone/>
              <a:defRPr b="1" sz="1600"/>
            </a:lvl9pPr>
          </a:lstStyle>
          <a:p/>
        </p:txBody>
      </p:sp>
      <p:sp>
        <p:nvSpPr>
          <p:cNvPr id="54" name="Google Shape;54;p7"/>
          <p:cNvSpPr txBox="1"/>
          <p:nvPr>
            <p:ph idx="2" type="body"/>
          </p:nvPr>
        </p:nvSpPr>
        <p:spPr>
          <a:xfrm>
            <a:off x="684211" y="1270529"/>
            <a:ext cx="4937655" cy="3030538"/>
          </a:xfrm>
          <a:prstGeom prst="rect">
            <a:avLst/>
          </a:prstGeom>
          <a:noFill/>
          <a:ln>
            <a:noFill/>
          </a:ln>
        </p:spPr>
        <p:txBody>
          <a:bodyPr anchor="t" anchorCtr="0" bIns="45700" lIns="91425" numCol="1" rIns="91425" spcFirstLastPara="1" tIns="45700" wrap="square"/>
          <a:lstStyle>
            <a:lvl1pPr algn="l" indent="-320040" lvl="0" marL="457200">
              <a:spcBef>
                <a:spcPts val="360"/>
              </a:spcBef>
              <a:spcAft>
                <a:spcPts val="0"/>
              </a:spcAft>
              <a:buSzPts val="1440"/>
              <a:buChar char="▶"/>
              <a:defRPr/>
            </a:lvl1pPr>
            <a:lvl2pPr algn="l" indent="-320040" lvl="1" marL="914400">
              <a:spcBef>
                <a:spcPts val="600"/>
              </a:spcBef>
              <a:spcAft>
                <a:spcPts val="0"/>
              </a:spcAft>
              <a:buSzPts val="1440"/>
              <a:buChar char="▶"/>
              <a:defRPr/>
            </a:lvl2pPr>
            <a:lvl3pPr algn="l" indent="-320039" lvl="2" marL="1371600">
              <a:spcBef>
                <a:spcPts val="600"/>
              </a:spcBef>
              <a:spcAft>
                <a:spcPts val="0"/>
              </a:spcAft>
              <a:buSzPts val="1440"/>
              <a:buChar char="▶"/>
              <a:defRPr/>
            </a:lvl3pPr>
            <a:lvl4pPr algn="l" indent="-320039" lvl="3" marL="1828800">
              <a:spcBef>
                <a:spcPts val="600"/>
              </a:spcBef>
              <a:spcAft>
                <a:spcPts val="0"/>
              </a:spcAft>
              <a:buSzPts val="1440"/>
              <a:buChar char="▶"/>
              <a:defRPr/>
            </a:lvl4pPr>
            <a:lvl5pPr algn="l" indent="-320039" lvl="4" marL="2286000">
              <a:spcBef>
                <a:spcPts val="600"/>
              </a:spcBef>
              <a:spcAft>
                <a:spcPts val="0"/>
              </a:spcAft>
              <a:buSzPts val="1440"/>
              <a:buChar char="▶"/>
              <a:defRPr/>
            </a:lvl5pPr>
            <a:lvl6pPr algn="l" indent="-320039" lvl="5" marL="2743200">
              <a:spcBef>
                <a:spcPts val="600"/>
              </a:spcBef>
              <a:spcAft>
                <a:spcPts val="0"/>
              </a:spcAft>
              <a:buSzPts val="1440"/>
              <a:buChar char="▶"/>
              <a:defRPr/>
            </a:lvl6pPr>
            <a:lvl7pPr algn="l" indent="-320039" lvl="6" marL="3200400">
              <a:spcBef>
                <a:spcPts val="600"/>
              </a:spcBef>
              <a:spcAft>
                <a:spcPts val="0"/>
              </a:spcAft>
              <a:buSzPts val="1440"/>
              <a:buChar char="▶"/>
              <a:defRPr/>
            </a:lvl7pPr>
            <a:lvl8pPr algn="l" indent="-320040" lvl="7" marL="3657600">
              <a:spcBef>
                <a:spcPts val="600"/>
              </a:spcBef>
              <a:spcAft>
                <a:spcPts val="0"/>
              </a:spcAft>
              <a:buSzPts val="1440"/>
              <a:buChar char="▶"/>
              <a:defRPr/>
            </a:lvl8pPr>
            <a:lvl9pPr algn="l" indent="-320040" lvl="8" marL="4114800">
              <a:spcBef>
                <a:spcPts val="600"/>
              </a:spcBef>
              <a:spcAft>
                <a:spcPts val="600"/>
              </a:spcAft>
              <a:buSzPts val="1440"/>
              <a:buChar char="▶"/>
              <a:defRPr/>
            </a:lvl9pPr>
          </a:lstStyle>
          <a:p/>
        </p:txBody>
      </p:sp>
      <p:sp>
        <p:nvSpPr>
          <p:cNvPr id="55" name="Google Shape;55;p7"/>
          <p:cNvSpPr txBox="1"/>
          <p:nvPr>
            <p:ph idx="3" type="body"/>
          </p:nvPr>
        </p:nvSpPr>
        <p:spPr>
          <a:xfrm>
            <a:off x="6079066" y="685800"/>
            <a:ext cx="4665134" cy="576262"/>
          </a:xfrm>
          <a:prstGeom prst="rect">
            <a:avLst/>
          </a:prstGeom>
          <a:noFill/>
          <a:ln>
            <a:noFill/>
          </a:ln>
        </p:spPr>
        <p:txBody>
          <a:bodyPr anchor="b" anchorCtr="0" bIns="45700" lIns="91425" numCol="1" rIns="91425" spcFirstLastPara="1" tIns="45700" wrap="square"/>
          <a:lstStyle>
            <a:lvl1pPr algn="l" indent="-228600" lvl="0" marL="457200">
              <a:spcBef>
                <a:spcPts val="560"/>
              </a:spcBef>
              <a:spcAft>
                <a:spcPts val="0"/>
              </a:spcAft>
              <a:buSzPts val="2240"/>
              <a:buNone/>
              <a:defRPr b="0" sz="2800">
                <a:solidFill>
                  <a:schemeClr val="lt1"/>
                </a:solidFill>
              </a:defRPr>
            </a:lvl1pPr>
            <a:lvl2pPr algn="l" indent="-228600" lvl="1" marL="914400">
              <a:spcBef>
                <a:spcPts val="600"/>
              </a:spcBef>
              <a:spcAft>
                <a:spcPts val="0"/>
              </a:spcAft>
              <a:buSzPts val="1600"/>
              <a:buNone/>
              <a:defRPr b="1" sz="2000"/>
            </a:lvl2pPr>
            <a:lvl3pPr algn="l" indent="-228600" lvl="2" marL="1371600">
              <a:spcBef>
                <a:spcPts val="600"/>
              </a:spcBef>
              <a:spcAft>
                <a:spcPts val="0"/>
              </a:spcAft>
              <a:buSzPts val="1440"/>
              <a:buNone/>
              <a:defRPr b="1" sz="1800"/>
            </a:lvl3pPr>
            <a:lvl4pPr algn="l" indent="-228600" lvl="3" marL="1828800">
              <a:spcBef>
                <a:spcPts val="600"/>
              </a:spcBef>
              <a:spcAft>
                <a:spcPts val="0"/>
              </a:spcAft>
              <a:buSzPts val="1280"/>
              <a:buNone/>
              <a:defRPr b="1" sz="1600"/>
            </a:lvl4pPr>
            <a:lvl5pPr algn="l" indent="-228600" lvl="4" marL="2286000">
              <a:spcBef>
                <a:spcPts val="600"/>
              </a:spcBef>
              <a:spcAft>
                <a:spcPts val="0"/>
              </a:spcAft>
              <a:buSzPts val="1280"/>
              <a:buNone/>
              <a:defRPr b="1" sz="1600"/>
            </a:lvl5pPr>
            <a:lvl6pPr algn="l" indent="-228600" lvl="5" marL="2743200">
              <a:spcBef>
                <a:spcPts val="600"/>
              </a:spcBef>
              <a:spcAft>
                <a:spcPts val="0"/>
              </a:spcAft>
              <a:buSzPts val="1280"/>
              <a:buNone/>
              <a:defRPr b="1" sz="1600"/>
            </a:lvl6pPr>
            <a:lvl7pPr algn="l" indent="-228600" lvl="6" marL="3200400">
              <a:spcBef>
                <a:spcPts val="600"/>
              </a:spcBef>
              <a:spcAft>
                <a:spcPts val="0"/>
              </a:spcAft>
              <a:buSzPts val="1280"/>
              <a:buNone/>
              <a:defRPr b="1" sz="1600"/>
            </a:lvl7pPr>
            <a:lvl8pPr algn="l" indent="-228600" lvl="7" marL="3657600">
              <a:spcBef>
                <a:spcPts val="600"/>
              </a:spcBef>
              <a:spcAft>
                <a:spcPts val="0"/>
              </a:spcAft>
              <a:buSzPts val="1280"/>
              <a:buNone/>
              <a:defRPr b="1" sz="1600"/>
            </a:lvl8pPr>
            <a:lvl9pPr algn="l" indent="-228600" lvl="8" marL="4114800">
              <a:spcBef>
                <a:spcPts val="600"/>
              </a:spcBef>
              <a:spcAft>
                <a:spcPts val="600"/>
              </a:spcAft>
              <a:buSzPts val="1280"/>
              <a:buNone/>
              <a:defRPr b="1" sz="1600"/>
            </a:lvl9pPr>
          </a:lstStyle>
          <a:p/>
        </p:txBody>
      </p:sp>
      <p:sp>
        <p:nvSpPr>
          <p:cNvPr id="56" name="Google Shape;56;p7"/>
          <p:cNvSpPr txBox="1"/>
          <p:nvPr>
            <p:ph idx="4" type="body"/>
          </p:nvPr>
        </p:nvSpPr>
        <p:spPr>
          <a:xfrm>
            <a:off x="5806545" y="1262062"/>
            <a:ext cx="4929188" cy="3030538"/>
          </a:xfrm>
          <a:prstGeom prst="rect">
            <a:avLst/>
          </a:prstGeom>
          <a:noFill/>
          <a:ln>
            <a:noFill/>
          </a:ln>
        </p:spPr>
        <p:txBody>
          <a:bodyPr anchor="t" anchorCtr="0" bIns="45700" lIns="91425" numCol="1" rIns="91425" spcFirstLastPara="1" tIns="45700" wrap="square"/>
          <a:lstStyle>
            <a:lvl1pPr algn="l" indent="-320040" lvl="0" marL="457200">
              <a:spcBef>
                <a:spcPts val="360"/>
              </a:spcBef>
              <a:spcAft>
                <a:spcPts val="0"/>
              </a:spcAft>
              <a:buSzPts val="1440"/>
              <a:buChar char="▶"/>
              <a:defRPr/>
            </a:lvl1pPr>
            <a:lvl2pPr algn="l" indent="-320040" lvl="1" marL="914400">
              <a:spcBef>
                <a:spcPts val="600"/>
              </a:spcBef>
              <a:spcAft>
                <a:spcPts val="0"/>
              </a:spcAft>
              <a:buSzPts val="1440"/>
              <a:buChar char="▶"/>
              <a:defRPr/>
            </a:lvl2pPr>
            <a:lvl3pPr algn="l" indent="-320039" lvl="2" marL="1371600">
              <a:spcBef>
                <a:spcPts val="600"/>
              </a:spcBef>
              <a:spcAft>
                <a:spcPts val="0"/>
              </a:spcAft>
              <a:buSzPts val="1440"/>
              <a:buChar char="▶"/>
              <a:defRPr/>
            </a:lvl3pPr>
            <a:lvl4pPr algn="l" indent="-320039" lvl="3" marL="1828800">
              <a:spcBef>
                <a:spcPts val="600"/>
              </a:spcBef>
              <a:spcAft>
                <a:spcPts val="0"/>
              </a:spcAft>
              <a:buSzPts val="1440"/>
              <a:buChar char="▶"/>
              <a:defRPr/>
            </a:lvl4pPr>
            <a:lvl5pPr algn="l" indent="-320039" lvl="4" marL="2286000">
              <a:spcBef>
                <a:spcPts val="600"/>
              </a:spcBef>
              <a:spcAft>
                <a:spcPts val="0"/>
              </a:spcAft>
              <a:buSzPts val="1440"/>
              <a:buChar char="▶"/>
              <a:defRPr/>
            </a:lvl5pPr>
            <a:lvl6pPr algn="l" indent="-320039" lvl="5" marL="2743200">
              <a:spcBef>
                <a:spcPts val="600"/>
              </a:spcBef>
              <a:spcAft>
                <a:spcPts val="0"/>
              </a:spcAft>
              <a:buSzPts val="1440"/>
              <a:buChar char="▶"/>
              <a:defRPr/>
            </a:lvl6pPr>
            <a:lvl7pPr algn="l" indent="-320039" lvl="6" marL="3200400">
              <a:spcBef>
                <a:spcPts val="600"/>
              </a:spcBef>
              <a:spcAft>
                <a:spcPts val="0"/>
              </a:spcAft>
              <a:buSzPts val="1440"/>
              <a:buChar char="▶"/>
              <a:defRPr/>
            </a:lvl7pPr>
            <a:lvl8pPr algn="l" indent="-320040" lvl="7" marL="3657600">
              <a:spcBef>
                <a:spcPts val="600"/>
              </a:spcBef>
              <a:spcAft>
                <a:spcPts val="0"/>
              </a:spcAft>
              <a:buSzPts val="1440"/>
              <a:buChar char="▶"/>
              <a:defRPr/>
            </a:lvl8pPr>
            <a:lvl9pPr algn="l" indent="-320040" lvl="8" marL="4114800">
              <a:spcBef>
                <a:spcPts val="600"/>
              </a:spcBef>
              <a:spcAft>
                <a:spcPts val="600"/>
              </a:spcAft>
              <a:buSzPts val="1440"/>
              <a:buChar char="▶"/>
              <a:defRPr/>
            </a:lvl9pPr>
          </a:lstStyle>
          <a:p/>
        </p:txBody>
      </p:sp>
      <p:sp>
        <p:nvSpPr>
          <p:cNvPr id="57" name="Google Shape;57;p7"/>
          <p:cNvSpPr txBox="1"/>
          <p:nvPr>
            <p:ph idx="10" type="dt"/>
          </p:nvPr>
        </p:nvSpPr>
        <p:spPr>
          <a:xfrm>
            <a:off x="9904412" y="6172200"/>
            <a:ext cx="1600200" cy="365125"/>
          </a:xfrm>
          <a:prstGeom prst="rect">
            <a:avLst/>
          </a:prstGeom>
          <a:noFill/>
          <a:ln>
            <a:noFill/>
          </a:ln>
        </p:spPr>
        <p:txBody>
          <a:bodyPr anchor="t" anchorCtr="0" bIns="45700" lIns="91425" numCol="1" rIns="91425" spcFirstLastPara="1" tIns="45700" wrap="square"/>
          <a:lstStyle>
            <a:lvl1pPr algn="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58" name="Google Shape;58;p7"/>
          <p:cNvSpPr txBox="1"/>
          <p:nvPr>
            <p:ph idx="11" type="ftr"/>
          </p:nvPr>
        </p:nvSpPr>
        <p:spPr>
          <a:xfrm>
            <a:off x="684212" y="6172200"/>
            <a:ext cx="7543800" cy="365125"/>
          </a:xfrm>
          <a:prstGeom prst="rect">
            <a:avLst/>
          </a:prstGeom>
          <a:noFill/>
          <a:ln>
            <a:noFill/>
          </a:ln>
        </p:spPr>
        <p:txBody>
          <a:bodyPr anchor="t" anchorCtr="0" bIns="45700" lIns="91425" numCol="1" rIns="91425" spcFirstLastPara="1" tIns="45700" wrap="square"/>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59" name="Google Shape;59;p7"/>
          <p:cNvSpPr txBox="1"/>
          <p:nvPr>
            <p:ph idx="12" type="sldNum"/>
          </p:nvPr>
        </p:nvSpPr>
        <p:spPr>
          <a:xfrm>
            <a:off x="10363200" y="5578475"/>
            <a:ext cx="1142245" cy="669925"/>
          </a:xfrm>
          <a:prstGeom prst="rect">
            <a:avLst/>
          </a:prstGeom>
          <a:noFill/>
          <a:ln>
            <a:noFill/>
          </a:ln>
        </p:spPr>
        <p:txBody>
          <a:bodyPr anchor="b"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60" name="Shape 60"/>
        <p:cNvGrpSpPr/>
        <p:nvPr/>
      </p:nvGrpSpPr>
      <p:grpSpPr>
        <a:xfrm>
          <a:off x="0" y="0"/>
          <a:ext cx="0" cy="0"/>
          <a:chOff x="0" y="0"/>
          <a:chExt cx="0" cy="0"/>
        </a:xfrm>
      </p:grpSpPr>
      <p:sp>
        <p:nvSpPr>
          <p:cNvPr id="61" name="Google Shape;61;p8"/>
          <p:cNvSpPr txBox="1"/>
          <p:nvPr>
            <p:ph type="title"/>
          </p:nvPr>
        </p:nvSpPr>
        <p:spPr>
          <a:xfrm>
            <a:off x="684212" y="4487332"/>
            <a:ext cx="8534400" cy="1507067"/>
          </a:xfrm>
          <a:prstGeom prst="rect">
            <a:avLst/>
          </a:prstGeom>
          <a:noFill/>
          <a:ln>
            <a:noFill/>
          </a:ln>
        </p:spPr>
        <p:txBody>
          <a:bodyPr anchor="ctr" anchorCtr="0" bIns="45700" lIns="91425" numCol="1" rIns="91425" spcFirstLastPara="1" tIns="45700" wrap="square"/>
          <a:lstStyle>
            <a:lvl1pPr algn="l" lvl="0">
              <a:spcBef>
                <a:spcPts val="0"/>
              </a:spcBef>
              <a:spcAft>
                <a:spcPts val="0"/>
              </a:spcAft>
              <a:buClr>
                <a:schemeClr val="lt1"/>
              </a:buClr>
              <a:buSzPts val="18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62" name="Google Shape;62;p8"/>
          <p:cNvSpPr txBox="1"/>
          <p:nvPr>
            <p:ph idx="10" type="dt"/>
          </p:nvPr>
        </p:nvSpPr>
        <p:spPr>
          <a:xfrm>
            <a:off x="9904412" y="6172200"/>
            <a:ext cx="1600200" cy="365125"/>
          </a:xfrm>
          <a:prstGeom prst="rect">
            <a:avLst/>
          </a:prstGeom>
          <a:noFill/>
          <a:ln>
            <a:noFill/>
          </a:ln>
        </p:spPr>
        <p:txBody>
          <a:bodyPr anchor="t" anchorCtr="0" bIns="45700" lIns="91425" numCol="1" rIns="91425" spcFirstLastPara="1" tIns="45700" wrap="square"/>
          <a:lstStyle>
            <a:lvl1pPr algn="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63" name="Google Shape;63;p8"/>
          <p:cNvSpPr txBox="1"/>
          <p:nvPr>
            <p:ph idx="11" type="ftr"/>
          </p:nvPr>
        </p:nvSpPr>
        <p:spPr>
          <a:xfrm>
            <a:off x="684212" y="6172200"/>
            <a:ext cx="7543800" cy="365125"/>
          </a:xfrm>
          <a:prstGeom prst="rect">
            <a:avLst/>
          </a:prstGeom>
          <a:noFill/>
          <a:ln>
            <a:noFill/>
          </a:ln>
        </p:spPr>
        <p:txBody>
          <a:bodyPr anchor="t" anchorCtr="0" bIns="45700" lIns="91425" numCol="1" rIns="91425" spcFirstLastPara="1" tIns="45700" wrap="square"/>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64" name="Google Shape;64;p8"/>
          <p:cNvSpPr txBox="1"/>
          <p:nvPr>
            <p:ph idx="12" type="sldNum"/>
          </p:nvPr>
        </p:nvSpPr>
        <p:spPr>
          <a:xfrm>
            <a:off x="10363200" y="5578475"/>
            <a:ext cx="1142245" cy="669925"/>
          </a:xfrm>
          <a:prstGeom prst="rect">
            <a:avLst/>
          </a:prstGeom>
          <a:noFill/>
          <a:ln>
            <a:noFill/>
          </a:ln>
        </p:spPr>
        <p:txBody>
          <a:bodyPr anchor="b"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ntent with Caption" type="objTx">
  <p:cSld name="OBJECT_WITH_CAPTION_TEXT">
    <p:spTree>
      <p:nvGrpSpPr>
        <p:cNvPr id="65" name="Shape 65"/>
        <p:cNvGrpSpPr/>
        <p:nvPr/>
      </p:nvGrpSpPr>
      <p:grpSpPr>
        <a:xfrm>
          <a:off x="0" y="0"/>
          <a:ext cx="0" cy="0"/>
          <a:chOff x="0" y="0"/>
          <a:chExt cx="0" cy="0"/>
        </a:xfrm>
      </p:grpSpPr>
      <p:sp>
        <p:nvSpPr>
          <p:cNvPr id="66" name="Google Shape;66;p9"/>
          <p:cNvSpPr txBox="1"/>
          <p:nvPr>
            <p:ph type="title"/>
          </p:nvPr>
        </p:nvSpPr>
        <p:spPr>
          <a:xfrm>
            <a:off x="7085012" y="685800"/>
            <a:ext cx="3657600" cy="1371600"/>
          </a:xfrm>
          <a:prstGeom prst="rect">
            <a:avLst/>
          </a:prstGeom>
          <a:noFill/>
          <a:ln>
            <a:noFill/>
          </a:ln>
        </p:spPr>
        <p:txBody>
          <a:bodyPr anchor="b" anchorCtr="0" bIns="45700" lIns="91425" numCol="1" rIns="91425" spcFirstLastPara="1" tIns="45700" wrap="square"/>
          <a:lstStyle>
            <a:lvl1pPr algn="l" lvl="0">
              <a:spcBef>
                <a:spcPts val="0"/>
              </a:spcBef>
              <a:spcAft>
                <a:spcPts val="0"/>
              </a:spcAft>
              <a:buClr>
                <a:schemeClr val="lt1"/>
              </a:buClr>
              <a:buSzPts val="2400"/>
              <a:buFont typeface="Century Gothic"/>
              <a:buNone/>
              <a:defRPr b="0" sz="2400"/>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67" name="Google Shape;67;p9"/>
          <p:cNvSpPr txBox="1"/>
          <p:nvPr>
            <p:ph idx="1" type="body"/>
          </p:nvPr>
        </p:nvSpPr>
        <p:spPr>
          <a:xfrm>
            <a:off x="684212" y="685800"/>
            <a:ext cx="5943601" cy="5308600"/>
          </a:xfrm>
          <a:prstGeom prst="rect">
            <a:avLst/>
          </a:prstGeom>
          <a:noFill/>
          <a:ln>
            <a:noFill/>
          </a:ln>
        </p:spPr>
        <p:txBody>
          <a:bodyPr anchor="ctr" anchorCtr="0" bIns="45700" lIns="91425" numCol="1" rIns="91425" spcFirstLastPara="1" tIns="45700" wrap="square"/>
          <a:lstStyle>
            <a:lvl1pPr algn="l" indent="-320040" lvl="0" marL="457200">
              <a:spcBef>
                <a:spcPts val="360"/>
              </a:spcBef>
              <a:spcAft>
                <a:spcPts val="0"/>
              </a:spcAft>
              <a:buSzPts val="1440"/>
              <a:buChar char="▶"/>
              <a:defRPr/>
            </a:lvl1pPr>
            <a:lvl2pPr algn="l" indent="-320040" lvl="1" marL="914400">
              <a:spcBef>
                <a:spcPts val="600"/>
              </a:spcBef>
              <a:spcAft>
                <a:spcPts val="0"/>
              </a:spcAft>
              <a:buSzPts val="1440"/>
              <a:buChar char="▶"/>
              <a:defRPr/>
            </a:lvl2pPr>
            <a:lvl3pPr algn="l" indent="-320039" lvl="2" marL="1371600">
              <a:spcBef>
                <a:spcPts val="600"/>
              </a:spcBef>
              <a:spcAft>
                <a:spcPts val="0"/>
              </a:spcAft>
              <a:buSzPts val="1440"/>
              <a:buChar char="▶"/>
              <a:defRPr/>
            </a:lvl3pPr>
            <a:lvl4pPr algn="l" indent="-320039" lvl="3" marL="1828800">
              <a:spcBef>
                <a:spcPts val="600"/>
              </a:spcBef>
              <a:spcAft>
                <a:spcPts val="0"/>
              </a:spcAft>
              <a:buSzPts val="1440"/>
              <a:buChar char="▶"/>
              <a:defRPr/>
            </a:lvl4pPr>
            <a:lvl5pPr algn="l" indent="-320039" lvl="4" marL="2286000">
              <a:spcBef>
                <a:spcPts val="600"/>
              </a:spcBef>
              <a:spcAft>
                <a:spcPts val="0"/>
              </a:spcAft>
              <a:buSzPts val="1440"/>
              <a:buChar char="▶"/>
              <a:defRPr/>
            </a:lvl5pPr>
            <a:lvl6pPr algn="l" indent="-320039" lvl="5" marL="2743200">
              <a:spcBef>
                <a:spcPts val="600"/>
              </a:spcBef>
              <a:spcAft>
                <a:spcPts val="0"/>
              </a:spcAft>
              <a:buSzPts val="1440"/>
              <a:buChar char="▶"/>
              <a:defRPr/>
            </a:lvl6pPr>
            <a:lvl7pPr algn="l" indent="-320039" lvl="6" marL="3200400">
              <a:spcBef>
                <a:spcPts val="600"/>
              </a:spcBef>
              <a:spcAft>
                <a:spcPts val="0"/>
              </a:spcAft>
              <a:buSzPts val="1440"/>
              <a:buChar char="▶"/>
              <a:defRPr/>
            </a:lvl7pPr>
            <a:lvl8pPr algn="l" indent="-320040" lvl="7" marL="3657600">
              <a:spcBef>
                <a:spcPts val="600"/>
              </a:spcBef>
              <a:spcAft>
                <a:spcPts val="0"/>
              </a:spcAft>
              <a:buSzPts val="1440"/>
              <a:buChar char="▶"/>
              <a:defRPr/>
            </a:lvl8pPr>
            <a:lvl9pPr algn="l" indent="-320040" lvl="8" marL="4114800">
              <a:spcBef>
                <a:spcPts val="600"/>
              </a:spcBef>
              <a:spcAft>
                <a:spcPts val="600"/>
              </a:spcAft>
              <a:buSzPts val="1440"/>
              <a:buChar char="▶"/>
              <a:defRPr/>
            </a:lvl9pPr>
          </a:lstStyle>
          <a:p/>
        </p:txBody>
      </p:sp>
      <p:sp>
        <p:nvSpPr>
          <p:cNvPr id="68" name="Google Shape;68;p9"/>
          <p:cNvSpPr txBox="1"/>
          <p:nvPr>
            <p:ph idx="2" type="body"/>
          </p:nvPr>
        </p:nvSpPr>
        <p:spPr>
          <a:xfrm>
            <a:off x="7085012" y="2209799"/>
            <a:ext cx="3657600" cy="2091267"/>
          </a:xfrm>
          <a:prstGeom prst="rect">
            <a:avLst/>
          </a:prstGeom>
          <a:noFill/>
          <a:ln>
            <a:noFill/>
          </a:ln>
        </p:spPr>
        <p:txBody>
          <a:bodyPr anchor="t" anchorCtr="0" bIns="45700" lIns="91425" numCol="1" rIns="91425" spcFirstLastPara="1" tIns="45700" wrap="square"/>
          <a:lstStyle>
            <a:lvl1pPr algn="l" indent="-228600" lvl="0" marL="457200">
              <a:spcBef>
                <a:spcPts val="320"/>
              </a:spcBef>
              <a:spcAft>
                <a:spcPts val="0"/>
              </a:spcAft>
              <a:buSzPts val="1280"/>
              <a:buNone/>
              <a:defRPr sz="1600"/>
            </a:lvl1pPr>
            <a:lvl2pPr algn="l" indent="-228600" lvl="1" marL="914400">
              <a:spcBef>
                <a:spcPts val="600"/>
              </a:spcBef>
              <a:spcAft>
                <a:spcPts val="0"/>
              </a:spcAft>
              <a:buSzPts val="960"/>
              <a:buNone/>
              <a:defRPr sz="1200"/>
            </a:lvl2pPr>
            <a:lvl3pPr algn="l" indent="-228600" lvl="2" marL="1371600">
              <a:spcBef>
                <a:spcPts val="600"/>
              </a:spcBef>
              <a:spcAft>
                <a:spcPts val="0"/>
              </a:spcAft>
              <a:buSzPts val="800"/>
              <a:buNone/>
              <a:defRPr sz="1000"/>
            </a:lvl3pPr>
            <a:lvl4pPr algn="l" indent="-228600" lvl="3" marL="1828800">
              <a:spcBef>
                <a:spcPts val="600"/>
              </a:spcBef>
              <a:spcAft>
                <a:spcPts val="0"/>
              </a:spcAft>
              <a:buSzPts val="720"/>
              <a:buNone/>
              <a:defRPr sz="900"/>
            </a:lvl4pPr>
            <a:lvl5pPr algn="l" indent="-228600" lvl="4" marL="2286000">
              <a:spcBef>
                <a:spcPts val="600"/>
              </a:spcBef>
              <a:spcAft>
                <a:spcPts val="0"/>
              </a:spcAft>
              <a:buSzPts val="720"/>
              <a:buNone/>
              <a:defRPr sz="900"/>
            </a:lvl5pPr>
            <a:lvl6pPr algn="l" indent="-228600" lvl="5" marL="2743200">
              <a:spcBef>
                <a:spcPts val="600"/>
              </a:spcBef>
              <a:spcAft>
                <a:spcPts val="0"/>
              </a:spcAft>
              <a:buSzPts val="720"/>
              <a:buNone/>
              <a:defRPr sz="900"/>
            </a:lvl6pPr>
            <a:lvl7pPr algn="l" indent="-228600" lvl="6" marL="3200400">
              <a:spcBef>
                <a:spcPts val="600"/>
              </a:spcBef>
              <a:spcAft>
                <a:spcPts val="0"/>
              </a:spcAft>
              <a:buSzPts val="720"/>
              <a:buNone/>
              <a:defRPr sz="900"/>
            </a:lvl7pPr>
            <a:lvl8pPr algn="l" indent="-228600" lvl="7" marL="3657600">
              <a:spcBef>
                <a:spcPts val="600"/>
              </a:spcBef>
              <a:spcAft>
                <a:spcPts val="0"/>
              </a:spcAft>
              <a:buSzPts val="720"/>
              <a:buNone/>
              <a:defRPr sz="900"/>
            </a:lvl8pPr>
            <a:lvl9pPr algn="l" indent="-228600" lvl="8" marL="4114800">
              <a:spcBef>
                <a:spcPts val="600"/>
              </a:spcBef>
              <a:spcAft>
                <a:spcPts val="600"/>
              </a:spcAft>
              <a:buSzPts val="720"/>
              <a:buNone/>
              <a:defRPr sz="900"/>
            </a:lvl9pPr>
          </a:lstStyle>
          <a:p/>
        </p:txBody>
      </p:sp>
      <p:sp>
        <p:nvSpPr>
          <p:cNvPr id="69" name="Google Shape;69;p9"/>
          <p:cNvSpPr txBox="1"/>
          <p:nvPr>
            <p:ph idx="10" type="dt"/>
          </p:nvPr>
        </p:nvSpPr>
        <p:spPr>
          <a:xfrm>
            <a:off x="9904412" y="6172200"/>
            <a:ext cx="1600200" cy="365125"/>
          </a:xfrm>
          <a:prstGeom prst="rect">
            <a:avLst/>
          </a:prstGeom>
          <a:noFill/>
          <a:ln>
            <a:noFill/>
          </a:ln>
        </p:spPr>
        <p:txBody>
          <a:bodyPr anchor="t" anchorCtr="0" bIns="45700" lIns="91425" numCol="1" rIns="91425" spcFirstLastPara="1" tIns="45700" wrap="square"/>
          <a:lstStyle>
            <a:lvl1pPr algn="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70" name="Google Shape;70;p9"/>
          <p:cNvSpPr txBox="1"/>
          <p:nvPr>
            <p:ph idx="11" type="ftr"/>
          </p:nvPr>
        </p:nvSpPr>
        <p:spPr>
          <a:xfrm>
            <a:off x="684212" y="6172200"/>
            <a:ext cx="7543800" cy="365125"/>
          </a:xfrm>
          <a:prstGeom prst="rect">
            <a:avLst/>
          </a:prstGeom>
          <a:noFill/>
          <a:ln>
            <a:noFill/>
          </a:ln>
        </p:spPr>
        <p:txBody>
          <a:bodyPr anchor="t" anchorCtr="0" bIns="45700" lIns="91425" numCol="1" rIns="91425" spcFirstLastPara="1" tIns="45700" wrap="square"/>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71" name="Google Shape;71;p9"/>
          <p:cNvSpPr txBox="1"/>
          <p:nvPr>
            <p:ph idx="12" type="sldNum"/>
          </p:nvPr>
        </p:nvSpPr>
        <p:spPr>
          <a:xfrm>
            <a:off x="10363200" y="5578475"/>
            <a:ext cx="1142245" cy="669925"/>
          </a:xfrm>
          <a:prstGeom prst="rect">
            <a:avLst/>
          </a:prstGeom>
          <a:noFill/>
          <a:ln>
            <a:noFill/>
          </a:ln>
        </p:spPr>
        <p:txBody>
          <a:bodyPr anchor="b"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Picture with Caption" type="picTx">
  <p:cSld name="PICTURE_WITH_CAPTION_TEXT">
    <p:spTree>
      <p:nvGrpSpPr>
        <p:cNvPr id="72" name="Shape 72"/>
        <p:cNvGrpSpPr/>
        <p:nvPr/>
      </p:nvGrpSpPr>
      <p:grpSpPr>
        <a:xfrm>
          <a:off x="0" y="0"/>
          <a:ext cx="0" cy="0"/>
          <a:chOff x="0" y="0"/>
          <a:chExt cx="0" cy="0"/>
        </a:xfrm>
      </p:grpSpPr>
      <p:sp>
        <p:nvSpPr>
          <p:cNvPr id="73" name="Google Shape;73;p10"/>
          <p:cNvSpPr txBox="1"/>
          <p:nvPr>
            <p:ph type="title"/>
          </p:nvPr>
        </p:nvSpPr>
        <p:spPr>
          <a:xfrm>
            <a:off x="4722812" y="1447800"/>
            <a:ext cx="6019800" cy="1143000"/>
          </a:xfrm>
          <a:prstGeom prst="rect">
            <a:avLst/>
          </a:prstGeom>
          <a:noFill/>
          <a:ln>
            <a:noFill/>
          </a:ln>
        </p:spPr>
        <p:txBody>
          <a:bodyPr anchor="b" anchorCtr="0" bIns="45700" lIns="91425" numCol="1" rIns="91425" spcFirstLastPara="1" tIns="45700" wrap="square"/>
          <a:lstStyle>
            <a:lvl1pPr algn="l" lvl="0">
              <a:spcBef>
                <a:spcPts val="0"/>
              </a:spcBef>
              <a:spcAft>
                <a:spcPts val="0"/>
              </a:spcAft>
              <a:buClr>
                <a:schemeClr val="lt1"/>
              </a:buClr>
              <a:buSzPts val="2800"/>
              <a:buFont typeface="Century Gothic"/>
              <a:buNone/>
              <a:defRPr b="0" sz="2800"/>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74" name="Google Shape;74;p10"/>
          <p:cNvSpPr/>
          <p:nvPr>
            <p:ph idx="2" type="pic"/>
          </p:nvPr>
        </p:nvSpPr>
        <p:spPr>
          <a:xfrm>
            <a:off x="989012" y="914400"/>
            <a:ext cx="3280974" cy="4572000"/>
          </a:xfrm>
          <a:prstGeom prst="snip2DiagRect">
            <a:avLst>
              <a:gd fmla="val 10815" name="adj1"/>
              <a:gd fmla="val 0" name="adj2"/>
            </a:avLst>
          </a:prstGeom>
          <a:noFill/>
          <a:ln cap="flat" cmpd="sng" w="15875">
            <a:solidFill>
              <a:schemeClr val="lt1">
                <a:alpha val="40000"/>
              </a:schemeClr>
            </a:solidFill>
            <a:prstDash val="solid"/>
            <a:round/>
            <a:headEnd len="sm" type="none" w="sm"/>
            <a:tailEnd len="sm" type="none" w="sm"/>
          </a:ln>
        </p:spPr>
        <p:txBody>
          <a:bodyPr anchor="t" anchorCtr="0" bIns="45700" lIns="91425" numCol="1" rIns="91425" spcFirstLastPara="1" tIns="45700" wrap="square"/>
          <a:lstStyle>
            <a:lvl1pPr algn="ctr" lvl="0" marR="0" rtl="0">
              <a:spcBef>
                <a:spcPts val="320"/>
              </a:spcBef>
              <a:spcAft>
                <a:spcPts val="0"/>
              </a:spcAft>
              <a:buClr>
                <a:schemeClr val="lt1"/>
              </a:buClr>
              <a:buSzPts val="1280"/>
              <a:buFont typeface="Noto Sans Symbols"/>
              <a:buNone/>
              <a:defRPr b="0" cap="none" i="0" strike="noStrike" sz="1600" u="none">
                <a:solidFill>
                  <a:srgbClr val="68370E"/>
                </a:solidFill>
                <a:latin typeface="Century Gothic"/>
                <a:ea typeface="Century Gothic"/>
                <a:cs typeface="Century Gothic"/>
                <a:sym typeface="Century Gothic"/>
              </a:defRPr>
            </a:lvl1pPr>
            <a:lvl2pPr algn="l" lvl="1" marR="0" rtl="0">
              <a:spcBef>
                <a:spcPts val="600"/>
              </a:spcBef>
              <a:spcAft>
                <a:spcPts val="0"/>
              </a:spcAft>
              <a:buClr>
                <a:schemeClr val="lt1"/>
              </a:buClr>
              <a:buSzPts val="1280"/>
              <a:buFont typeface="Noto Sans Symbols"/>
              <a:buNone/>
              <a:defRPr b="0" cap="none" i="0" strike="noStrike" sz="1600" u="none">
                <a:solidFill>
                  <a:srgbClr val="68370E"/>
                </a:solidFill>
                <a:latin typeface="Century Gothic"/>
                <a:ea typeface="Century Gothic"/>
                <a:cs typeface="Century Gothic"/>
                <a:sym typeface="Century Gothic"/>
              </a:defRPr>
            </a:lvl2pPr>
            <a:lvl3pPr algn="l" lvl="2" marR="0" rtl="0">
              <a:spcBef>
                <a:spcPts val="600"/>
              </a:spcBef>
              <a:spcAft>
                <a:spcPts val="0"/>
              </a:spcAft>
              <a:buClr>
                <a:schemeClr val="lt1"/>
              </a:buClr>
              <a:buSzPts val="1280"/>
              <a:buFont typeface="Noto Sans Symbols"/>
              <a:buNone/>
              <a:defRPr b="0" cap="none" i="0" strike="noStrike" sz="1600" u="none">
                <a:solidFill>
                  <a:srgbClr val="68370E"/>
                </a:solidFill>
                <a:latin typeface="Century Gothic"/>
                <a:ea typeface="Century Gothic"/>
                <a:cs typeface="Century Gothic"/>
                <a:sym typeface="Century Gothic"/>
              </a:defRPr>
            </a:lvl3pPr>
            <a:lvl4pPr algn="l" lvl="3" marR="0" rtl="0">
              <a:spcBef>
                <a:spcPts val="600"/>
              </a:spcBef>
              <a:spcAft>
                <a:spcPts val="0"/>
              </a:spcAft>
              <a:buClr>
                <a:schemeClr val="lt1"/>
              </a:buClr>
              <a:buSzPts val="1280"/>
              <a:buFont typeface="Noto Sans Symbols"/>
              <a:buNone/>
              <a:defRPr b="0" cap="none" i="0" strike="noStrike" sz="1600" u="none">
                <a:solidFill>
                  <a:srgbClr val="68370E"/>
                </a:solidFill>
                <a:latin typeface="Century Gothic"/>
                <a:ea typeface="Century Gothic"/>
                <a:cs typeface="Century Gothic"/>
                <a:sym typeface="Century Gothic"/>
              </a:defRPr>
            </a:lvl4pPr>
            <a:lvl5pPr algn="l" lvl="4" marR="0" rtl="0">
              <a:spcBef>
                <a:spcPts val="600"/>
              </a:spcBef>
              <a:spcAft>
                <a:spcPts val="0"/>
              </a:spcAft>
              <a:buClr>
                <a:schemeClr val="lt1"/>
              </a:buClr>
              <a:buSzPts val="1280"/>
              <a:buFont typeface="Noto Sans Symbols"/>
              <a:buNone/>
              <a:defRPr b="0" cap="none" i="0" strike="noStrike" sz="1600" u="none">
                <a:solidFill>
                  <a:srgbClr val="68370E"/>
                </a:solidFill>
                <a:latin typeface="Century Gothic"/>
                <a:ea typeface="Century Gothic"/>
                <a:cs typeface="Century Gothic"/>
                <a:sym typeface="Century Gothic"/>
              </a:defRPr>
            </a:lvl5pPr>
            <a:lvl6pPr algn="l" lvl="5" marR="0" rtl="0">
              <a:spcBef>
                <a:spcPts val="600"/>
              </a:spcBef>
              <a:spcAft>
                <a:spcPts val="0"/>
              </a:spcAft>
              <a:buClr>
                <a:schemeClr val="lt1"/>
              </a:buClr>
              <a:buSzPts val="1280"/>
              <a:buFont typeface="Noto Sans Symbols"/>
              <a:buNone/>
              <a:defRPr b="0" cap="none" i="0" strike="noStrike" sz="1600" u="none">
                <a:solidFill>
                  <a:srgbClr val="68370E"/>
                </a:solidFill>
                <a:latin typeface="Century Gothic"/>
                <a:ea typeface="Century Gothic"/>
                <a:cs typeface="Century Gothic"/>
                <a:sym typeface="Century Gothic"/>
              </a:defRPr>
            </a:lvl6pPr>
            <a:lvl7pPr algn="l" lvl="6" marR="0" rtl="0">
              <a:spcBef>
                <a:spcPts val="600"/>
              </a:spcBef>
              <a:spcAft>
                <a:spcPts val="0"/>
              </a:spcAft>
              <a:buClr>
                <a:schemeClr val="lt1"/>
              </a:buClr>
              <a:buSzPts val="1280"/>
              <a:buFont typeface="Noto Sans Symbols"/>
              <a:buNone/>
              <a:defRPr b="0" cap="none" i="0" strike="noStrike" sz="1600" u="none">
                <a:solidFill>
                  <a:srgbClr val="68370E"/>
                </a:solidFill>
                <a:latin typeface="Century Gothic"/>
                <a:ea typeface="Century Gothic"/>
                <a:cs typeface="Century Gothic"/>
                <a:sym typeface="Century Gothic"/>
              </a:defRPr>
            </a:lvl7pPr>
            <a:lvl8pPr algn="l" lvl="7" marR="0" rtl="0">
              <a:spcBef>
                <a:spcPts val="600"/>
              </a:spcBef>
              <a:spcAft>
                <a:spcPts val="0"/>
              </a:spcAft>
              <a:buClr>
                <a:schemeClr val="lt1"/>
              </a:buClr>
              <a:buSzPts val="1280"/>
              <a:buFont typeface="Noto Sans Symbols"/>
              <a:buNone/>
              <a:defRPr b="0" cap="none" i="0" strike="noStrike" sz="1600" u="none">
                <a:solidFill>
                  <a:srgbClr val="68370E"/>
                </a:solidFill>
                <a:latin typeface="Century Gothic"/>
                <a:ea typeface="Century Gothic"/>
                <a:cs typeface="Century Gothic"/>
                <a:sym typeface="Century Gothic"/>
              </a:defRPr>
            </a:lvl8pPr>
            <a:lvl9pPr algn="l" lvl="8" marR="0" rtl="0">
              <a:spcBef>
                <a:spcPts val="600"/>
              </a:spcBef>
              <a:spcAft>
                <a:spcPts val="600"/>
              </a:spcAft>
              <a:buClr>
                <a:schemeClr val="lt1"/>
              </a:buClr>
              <a:buSzPts val="1280"/>
              <a:buFont typeface="Noto Sans Symbols"/>
              <a:buNone/>
              <a:defRPr b="0" cap="none" i="0" strike="noStrike" sz="1600" u="none">
                <a:solidFill>
                  <a:srgbClr val="68370E"/>
                </a:solidFill>
                <a:latin typeface="Century Gothic"/>
                <a:ea typeface="Century Gothic"/>
                <a:cs typeface="Century Gothic"/>
                <a:sym typeface="Century Gothic"/>
              </a:defRPr>
            </a:lvl9pPr>
          </a:lstStyle>
          <a:p/>
        </p:txBody>
      </p:sp>
      <p:sp>
        <p:nvSpPr>
          <p:cNvPr id="75" name="Google Shape;75;p10"/>
          <p:cNvSpPr txBox="1"/>
          <p:nvPr>
            <p:ph idx="1" type="body"/>
          </p:nvPr>
        </p:nvSpPr>
        <p:spPr>
          <a:xfrm>
            <a:off x="4722812" y="2777066"/>
            <a:ext cx="6021388" cy="2048933"/>
          </a:xfrm>
          <a:prstGeom prst="rect">
            <a:avLst/>
          </a:prstGeom>
          <a:noFill/>
          <a:ln>
            <a:noFill/>
          </a:ln>
        </p:spPr>
        <p:txBody>
          <a:bodyPr anchor="t" anchorCtr="0" bIns="45700" lIns="91425" numCol="1" rIns="91425" spcFirstLastPara="1" tIns="45700" wrap="square"/>
          <a:lstStyle>
            <a:lvl1pPr algn="l" indent="-228600" lvl="0" marL="457200">
              <a:spcBef>
                <a:spcPts val="360"/>
              </a:spcBef>
              <a:spcAft>
                <a:spcPts val="0"/>
              </a:spcAft>
              <a:buSzPts val="1440"/>
              <a:buNone/>
              <a:defRPr sz="1800"/>
            </a:lvl1pPr>
            <a:lvl2pPr algn="l" indent="-228600" lvl="1" marL="914400">
              <a:spcBef>
                <a:spcPts val="600"/>
              </a:spcBef>
              <a:spcAft>
                <a:spcPts val="0"/>
              </a:spcAft>
              <a:buSzPts val="960"/>
              <a:buNone/>
              <a:defRPr sz="1200"/>
            </a:lvl2pPr>
            <a:lvl3pPr algn="l" indent="-228600" lvl="2" marL="1371600">
              <a:spcBef>
                <a:spcPts val="600"/>
              </a:spcBef>
              <a:spcAft>
                <a:spcPts val="0"/>
              </a:spcAft>
              <a:buSzPts val="800"/>
              <a:buNone/>
              <a:defRPr sz="1000"/>
            </a:lvl3pPr>
            <a:lvl4pPr algn="l" indent="-228600" lvl="3" marL="1828800">
              <a:spcBef>
                <a:spcPts val="600"/>
              </a:spcBef>
              <a:spcAft>
                <a:spcPts val="0"/>
              </a:spcAft>
              <a:buSzPts val="720"/>
              <a:buNone/>
              <a:defRPr sz="900"/>
            </a:lvl4pPr>
            <a:lvl5pPr algn="l" indent="-228600" lvl="4" marL="2286000">
              <a:spcBef>
                <a:spcPts val="600"/>
              </a:spcBef>
              <a:spcAft>
                <a:spcPts val="0"/>
              </a:spcAft>
              <a:buSzPts val="720"/>
              <a:buNone/>
              <a:defRPr sz="900"/>
            </a:lvl5pPr>
            <a:lvl6pPr algn="l" indent="-228600" lvl="5" marL="2743200">
              <a:spcBef>
                <a:spcPts val="600"/>
              </a:spcBef>
              <a:spcAft>
                <a:spcPts val="0"/>
              </a:spcAft>
              <a:buSzPts val="720"/>
              <a:buNone/>
              <a:defRPr sz="900"/>
            </a:lvl6pPr>
            <a:lvl7pPr algn="l" indent="-228600" lvl="6" marL="3200400">
              <a:spcBef>
                <a:spcPts val="600"/>
              </a:spcBef>
              <a:spcAft>
                <a:spcPts val="0"/>
              </a:spcAft>
              <a:buSzPts val="720"/>
              <a:buNone/>
              <a:defRPr sz="900"/>
            </a:lvl7pPr>
            <a:lvl8pPr algn="l" indent="-228600" lvl="7" marL="3657600">
              <a:spcBef>
                <a:spcPts val="600"/>
              </a:spcBef>
              <a:spcAft>
                <a:spcPts val="0"/>
              </a:spcAft>
              <a:buSzPts val="720"/>
              <a:buNone/>
              <a:defRPr sz="900"/>
            </a:lvl8pPr>
            <a:lvl9pPr algn="l" indent="-228600" lvl="8" marL="4114800">
              <a:spcBef>
                <a:spcPts val="600"/>
              </a:spcBef>
              <a:spcAft>
                <a:spcPts val="600"/>
              </a:spcAft>
              <a:buSzPts val="720"/>
              <a:buNone/>
              <a:defRPr sz="900"/>
            </a:lvl9pPr>
          </a:lstStyle>
          <a:p/>
        </p:txBody>
      </p:sp>
      <p:sp>
        <p:nvSpPr>
          <p:cNvPr id="76" name="Google Shape;76;p10"/>
          <p:cNvSpPr txBox="1"/>
          <p:nvPr>
            <p:ph idx="10" type="dt"/>
          </p:nvPr>
        </p:nvSpPr>
        <p:spPr>
          <a:xfrm>
            <a:off x="9904412" y="6172200"/>
            <a:ext cx="1600200" cy="365125"/>
          </a:xfrm>
          <a:prstGeom prst="rect">
            <a:avLst/>
          </a:prstGeom>
          <a:noFill/>
          <a:ln>
            <a:noFill/>
          </a:ln>
        </p:spPr>
        <p:txBody>
          <a:bodyPr anchor="t" anchorCtr="0" bIns="45700" lIns="91425" numCol="1" rIns="91425" spcFirstLastPara="1" tIns="45700" wrap="square"/>
          <a:lstStyle>
            <a:lvl1pPr algn="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77" name="Google Shape;77;p10"/>
          <p:cNvSpPr txBox="1"/>
          <p:nvPr>
            <p:ph idx="11" type="ftr"/>
          </p:nvPr>
        </p:nvSpPr>
        <p:spPr>
          <a:xfrm>
            <a:off x="684212" y="6172200"/>
            <a:ext cx="7543800" cy="365125"/>
          </a:xfrm>
          <a:prstGeom prst="rect">
            <a:avLst/>
          </a:prstGeom>
          <a:noFill/>
          <a:ln>
            <a:noFill/>
          </a:ln>
        </p:spPr>
        <p:txBody>
          <a:bodyPr anchor="t" anchorCtr="0" bIns="45700" lIns="91425" numCol="1" rIns="91425" spcFirstLastPara="1" tIns="45700" wrap="square"/>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78" name="Google Shape;78;p10"/>
          <p:cNvSpPr txBox="1"/>
          <p:nvPr>
            <p:ph idx="12" type="sldNum"/>
          </p:nvPr>
        </p:nvSpPr>
        <p:spPr>
          <a:xfrm>
            <a:off x="10363200" y="5578475"/>
            <a:ext cx="1142245" cy="669925"/>
          </a:xfrm>
          <a:prstGeom prst="rect">
            <a:avLst/>
          </a:prstGeom>
          <a:noFill/>
          <a:ln>
            <a:noFill/>
          </a:ln>
        </p:spPr>
        <p:txBody>
          <a:bodyPr anchor="b"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Panoramic Picture with Caption">
  <p:cSld name="Panoramic Picture with Caption">
    <p:spTree>
      <p:nvGrpSpPr>
        <p:cNvPr id="79" name="Shape 79"/>
        <p:cNvGrpSpPr/>
        <p:nvPr/>
      </p:nvGrpSpPr>
      <p:grpSpPr>
        <a:xfrm>
          <a:off x="0" y="0"/>
          <a:ext cx="0" cy="0"/>
          <a:chOff x="0" y="0"/>
          <a:chExt cx="0" cy="0"/>
        </a:xfrm>
      </p:grpSpPr>
      <p:sp>
        <p:nvSpPr>
          <p:cNvPr id="80" name="Google Shape;80;p11"/>
          <p:cNvSpPr txBox="1"/>
          <p:nvPr>
            <p:ph type="title"/>
          </p:nvPr>
        </p:nvSpPr>
        <p:spPr>
          <a:xfrm>
            <a:off x="684212" y="4487332"/>
            <a:ext cx="8534400" cy="1507067"/>
          </a:xfrm>
          <a:prstGeom prst="rect">
            <a:avLst/>
          </a:prstGeom>
          <a:noFill/>
          <a:ln>
            <a:noFill/>
          </a:ln>
        </p:spPr>
        <p:txBody>
          <a:bodyPr anchor="ctr" anchorCtr="0" bIns="45700" lIns="91425" numCol="1" rIns="91425" spcFirstLastPara="1" tIns="45700" wrap="square"/>
          <a:lstStyle>
            <a:lvl1pPr algn="l" lvl="0">
              <a:spcBef>
                <a:spcPts val="0"/>
              </a:spcBef>
              <a:spcAft>
                <a:spcPts val="0"/>
              </a:spcAft>
              <a:buClr>
                <a:schemeClr val="lt1"/>
              </a:buClr>
              <a:buSzPts val="18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81" name="Google Shape;81;p11"/>
          <p:cNvSpPr/>
          <p:nvPr>
            <p:ph idx="2" type="pic"/>
          </p:nvPr>
        </p:nvSpPr>
        <p:spPr>
          <a:xfrm>
            <a:off x="685800" y="533400"/>
            <a:ext cx="10818812" cy="3124200"/>
          </a:xfrm>
          <a:prstGeom prst="snip2DiagRect">
            <a:avLst>
              <a:gd fmla="val 10815" name="adj1"/>
              <a:gd fmla="val 0" name="adj2"/>
            </a:avLst>
          </a:prstGeom>
          <a:noFill/>
          <a:ln cap="flat" cmpd="sng" w="15875">
            <a:solidFill>
              <a:schemeClr val="lt1">
                <a:alpha val="40000"/>
              </a:schemeClr>
            </a:solidFill>
            <a:prstDash val="solid"/>
            <a:round/>
            <a:headEnd len="sm" type="none" w="sm"/>
            <a:tailEnd len="sm" type="none" w="sm"/>
          </a:ln>
        </p:spPr>
        <p:txBody>
          <a:bodyPr anchor="t" anchorCtr="0" bIns="45700" lIns="91425" numCol="1" rIns="91425" spcFirstLastPara="1" tIns="45700" wrap="square"/>
          <a:lstStyle>
            <a:lvl1pPr algn="ctr" lvl="0" marR="0" rtl="0">
              <a:spcBef>
                <a:spcPts val="320"/>
              </a:spcBef>
              <a:spcAft>
                <a:spcPts val="0"/>
              </a:spcAft>
              <a:buClr>
                <a:schemeClr val="lt1"/>
              </a:buClr>
              <a:buSzPts val="1280"/>
              <a:buFont typeface="Noto Sans Symbols"/>
              <a:buNone/>
              <a:defRPr b="0" cap="none" i="0" strike="noStrike" sz="1600" u="none">
                <a:solidFill>
                  <a:srgbClr val="68370E"/>
                </a:solidFill>
                <a:latin typeface="Century Gothic"/>
                <a:ea typeface="Century Gothic"/>
                <a:cs typeface="Century Gothic"/>
                <a:sym typeface="Century Gothic"/>
              </a:defRPr>
            </a:lvl1pPr>
            <a:lvl2pPr algn="l" lvl="1" marR="0" rtl="0">
              <a:spcBef>
                <a:spcPts val="600"/>
              </a:spcBef>
              <a:spcAft>
                <a:spcPts val="0"/>
              </a:spcAft>
              <a:buClr>
                <a:schemeClr val="lt1"/>
              </a:buClr>
              <a:buSzPts val="1280"/>
              <a:buFont typeface="Noto Sans Symbols"/>
              <a:buNone/>
              <a:defRPr b="0" cap="none" i="0" strike="noStrike" sz="1600" u="none">
                <a:solidFill>
                  <a:srgbClr val="68370E"/>
                </a:solidFill>
                <a:latin typeface="Century Gothic"/>
                <a:ea typeface="Century Gothic"/>
                <a:cs typeface="Century Gothic"/>
                <a:sym typeface="Century Gothic"/>
              </a:defRPr>
            </a:lvl2pPr>
            <a:lvl3pPr algn="l" lvl="2" marR="0" rtl="0">
              <a:spcBef>
                <a:spcPts val="600"/>
              </a:spcBef>
              <a:spcAft>
                <a:spcPts val="0"/>
              </a:spcAft>
              <a:buClr>
                <a:schemeClr val="lt1"/>
              </a:buClr>
              <a:buSzPts val="1280"/>
              <a:buFont typeface="Noto Sans Symbols"/>
              <a:buNone/>
              <a:defRPr b="0" cap="none" i="0" strike="noStrike" sz="1600" u="none">
                <a:solidFill>
                  <a:srgbClr val="68370E"/>
                </a:solidFill>
                <a:latin typeface="Century Gothic"/>
                <a:ea typeface="Century Gothic"/>
                <a:cs typeface="Century Gothic"/>
                <a:sym typeface="Century Gothic"/>
              </a:defRPr>
            </a:lvl3pPr>
            <a:lvl4pPr algn="l" lvl="3" marR="0" rtl="0">
              <a:spcBef>
                <a:spcPts val="600"/>
              </a:spcBef>
              <a:spcAft>
                <a:spcPts val="0"/>
              </a:spcAft>
              <a:buClr>
                <a:schemeClr val="lt1"/>
              </a:buClr>
              <a:buSzPts val="1280"/>
              <a:buFont typeface="Noto Sans Symbols"/>
              <a:buNone/>
              <a:defRPr b="0" cap="none" i="0" strike="noStrike" sz="1600" u="none">
                <a:solidFill>
                  <a:srgbClr val="68370E"/>
                </a:solidFill>
                <a:latin typeface="Century Gothic"/>
                <a:ea typeface="Century Gothic"/>
                <a:cs typeface="Century Gothic"/>
                <a:sym typeface="Century Gothic"/>
              </a:defRPr>
            </a:lvl4pPr>
            <a:lvl5pPr algn="l" lvl="4" marR="0" rtl="0">
              <a:spcBef>
                <a:spcPts val="600"/>
              </a:spcBef>
              <a:spcAft>
                <a:spcPts val="0"/>
              </a:spcAft>
              <a:buClr>
                <a:schemeClr val="lt1"/>
              </a:buClr>
              <a:buSzPts val="1280"/>
              <a:buFont typeface="Noto Sans Symbols"/>
              <a:buNone/>
              <a:defRPr b="0" cap="none" i="0" strike="noStrike" sz="1600" u="none">
                <a:solidFill>
                  <a:srgbClr val="68370E"/>
                </a:solidFill>
                <a:latin typeface="Century Gothic"/>
                <a:ea typeface="Century Gothic"/>
                <a:cs typeface="Century Gothic"/>
                <a:sym typeface="Century Gothic"/>
              </a:defRPr>
            </a:lvl5pPr>
            <a:lvl6pPr algn="l" lvl="5" marR="0" rtl="0">
              <a:spcBef>
                <a:spcPts val="600"/>
              </a:spcBef>
              <a:spcAft>
                <a:spcPts val="0"/>
              </a:spcAft>
              <a:buClr>
                <a:schemeClr val="lt1"/>
              </a:buClr>
              <a:buSzPts val="1280"/>
              <a:buFont typeface="Noto Sans Symbols"/>
              <a:buNone/>
              <a:defRPr b="0" cap="none" i="0" strike="noStrike" sz="1600" u="none">
                <a:solidFill>
                  <a:srgbClr val="68370E"/>
                </a:solidFill>
                <a:latin typeface="Century Gothic"/>
                <a:ea typeface="Century Gothic"/>
                <a:cs typeface="Century Gothic"/>
                <a:sym typeface="Century Gothic"/>
              </a:defRPr>
            </a:lvl6pPr>
            <a:lvl7pPr algn="l" lvl="6" marR="0" rtl="0">
              <a:spcBef>
                <a:spcPts val="600"/>
              </a:spcBef>
              <a:spcAft>
                <a:spcPts val="0"/>
              </a:spcAft>
              <a:buClr>
                <a:schemeClr val="lt1"/>
              </a:buClr>
              <a:buSzPts val="1280"/>
              <a:buFont typeface="Noto Sans Symbols"/>
              <a:buNone/>
              <a:defRPr b="0" cap="none" i="0" strike="noStrike" sz="1600" u="none">
                <a:solidFill>
                  <a:srgbClr val="68370E"/>
                </a:solidFill>
                <a:latin typeface="Century Gothic"/>
                <a:ea typeface="Century Gothic"/>
                <a:cs typeface="Century Gothic"/>
                <a:sym typeface="Century Gothic"/>
              </a:defRPr>
            </a:lvl7pPr>
            <a:lvl8pPr algn="l" lvl="7" marR="0" rtl="0">
              <a:spcBef>
                <a:spcPts val="600"/>
              </a:spcBef>
              <a:spcAft>
                <a:spcPts val="0"/>
              </a:spcAft>
              <a:buClr>
                <a:schemeClr val="lt1"/>
              </a:buClr>
              <a:buSzPts val="1280"/>
              <a:buFont typeface="Noto Sans Symbols"/>
              <a:buNone/>
              <a:defRPr b="0" cap="none" i="0" strike="noStrike" sz="1600" u="none">
                <a:solidFill>
                  <a:srgbClr val="68370E"/>
                </a:solidFill>
                <a:latin typeface="Century Gothic"/>
                <a:ea typeface="Century Gothic"/>
                <a:cs typeface="Century Gothic"/>
                <a:sym typeface="Century Gothic"/>
              </a:defRPr>
            </a:lvl8pPr>
            <a:lvl9pPr algn="l" lvl="8" marR="0" rtl="0">
              <a:spcBef>
                <a:spcPts val="600"/>
              </a:spcBef>
              <a:spcAft>
                <a:spcPts val="600"/>
              </a:spcAft>
              <a:buClr>
                <a:schemeClr val="lt1"/>
              </a:buClr>
              <a:buSzPts val="1280"/>
              <a:buFont typeface="Noto Sans Symbols"/>
              <a:buNone/>
              <a:defRPr b="0" cap="none" i="0" strike="noStrike" sz="1600" u="none">
                <a:solidFill>
                  <a:srgbClr val="68370E"/>
                </a:solidFill>
                <a:latin typeface="Century Gothic"/>
                <a:ea typeface="Century Gothic"/>
                <a:cs typeface="Century Gothic"/>
                <a:sym typeface="Century Gothic"/>
              </a:defRPr>
            </a:lvl9pPr>
          </a:lstStyle>
          <a:p/>
        </p:txBody>
      </p:sp>
      <p:sp>
        <p:nvSpPr>
          <p:cNvPr id="82" name="Google Shape;82;p11"/>
          <p:cNvSpPr txBox="1"/>
          <p:nvPr>
            <p:ph idx="1" type="body"/>
          </p:nvPr>
        </p:nvSpPr>
        <p:spPr>
          <a:xfrm>
            <a:off x="914402" y="3843867"/>
            <a:ext cx="8304210" cy="457200"/>
          </a:xfrm>
          <a:prstGeom prst="rect">
            <a:avLst/>
          </a:prstGeom>
          <a:noFill/>
          <a:ln>
            <a:noFill/>
          </a:ln>
        </p:spPr>
        <p:txBody>
          <a:bodyPr anchor="t" anchorCtr="0" bIns="45700" lIns="91425" numCol="1" rIns="91425" spcFirstLastPara="1" tIns="45700" wrap="square"/>
          <a:lstStyle>
            <a:lvl1pPr algn="l" indent="-228600" lvl="0" marL="457200">
              <a:spcBef>
                <a:spcPts val="320"/>
              </a:spcBef>
              <a:spcAft>
                <a:spcPts val="0"/>
              </a:spcAft>
              <a:buSzPts val="1280"/>
              <a:buFont typeface="Century Gothic"/>
              <a:buNone/>
              <a:defRPr sz="1600"/>
            </a:lvl1pPr>
            <a:lvl2pPr algn="l" indent="-228600" lvl="1" marL="914400">
              <a:spcBef>
                <a:spcPts val="600"/>
              </a:spcBef>
              <a:spcAft>
                <a:spcPts val="0"/>
              </a:spcAft>
              <a:buSzPts val="1440"/>
              <a:buFont typeface="Century Gothic"/>
              <a:buNone/>
              <a:defRPr/>
            </a:lvl2pPr>
            <a:lvl3pPr algn="l" indent="-228600" lvl="2" marL="1371600">
              <a:spcBef>
                <a:spcPts val="600"/>
              </a:spcBef>
              <a:spcAft>
                <a:spcPts val="0"/>
              </a:spcAft>
              <a:buSzPts val="1280"/>
              <a:buFont typeface="Century Gothic"/>
              <a:buNone/>
              <a:defRPr/>
            </a:lvl3pPr>
            <a:lvl4pPr algn="l" indent="-228600" lvl="3" marL="1828800">
              <a:spcBef>
                <a:spcPts val="600"/>
              </a:spcBef>
              <a:spcAft>
                <a:spcPts val="0"/>
              </a:spcAft>
              <a:buSzPts val="1120"/>
              <a:buFont typeface="Century Gothic"/>
              <a:buNone/>
              <a:defRPr/>
            </a:lvl4pPr>
            <a:lvl5pPr algn="l" indent="-228600" lvl="4" marL="2286000">
              <a:spcBef>
                <a:spcPts val="600"/>
              </a:spcBef>
              <a:spcAft>
                <a:spcPts val="0"/>
              </a:spcAft>
              <a:buSzPts val="1120"/>
              <a:buFont typeface="Century Gothic"/>
              <a:buNone/>
              <a:defRPr/>
            </a:lvl5pPr>
            <a:lvl6pPr algn="l" indent="-320039" lvl="5" marL="2743200">
              <a:spcBef>
                <a:spcPts val="600"/>
              </a:spcBef>
              <a:spcAft>
                <a:spcPts val="0"/>
              </a:spcAft>
              <a:buSzPts val="1440"/>
              <a:buChar char="▶"/>
              <a:defRPr/>
            </a:lvl6pPr>
            <a:lvl7pPr algn="l" indent="-320039" lvl="6" marL="3200400">
              <a:spcBef>
                <a:spcPts val="600"/>
              </a:spcBef>
              <a:spcAft>
                <a:spcPts val="0"/>
              </a:spcAft>
              <a:buSzPts val="1440"/>
              <a:buChar char="▶"/>
              <a:defRPr/>
            </a:lvl7pPr>
            <a:lvl8pPr algn="l" indent="-320040" lvl="7" marL="3657600">
              <a:spcBef>
                <a:spcPts val="600"/>
              </a:spcBef>
              <a:spcAft>
                <a:spcPts val="0"/>
              </a:spcAft>
              <a:buSzPts val="1440"/>
              <a:buChar char="▶"/>
              <a:defRPr/>
            </a:lvl8pPr>
            <a:lvl9pPr algn="l" indent="-320040" lvl="8" marL="4114800">
              <a:spcBef>
                <a:spcPts val="600"/>
              </a:spcBef>
              <a:spcAft>
                <a:spcPts val="600"/>
              </a:spcAft>
              <a:buSzPts val="1440"/>
              <a:buChar char="▶"/>
              <a:defRPr/>
            </a:lvl9pPr>
          </a:lstStyle>
          <a:p/>
        </p:txBody>
      </p:sp>
      <p:sp>
        <p:nvSpPr>
          <p:cNvPr id="83" name="Google Shape;83;p11"/>
          <p:cNvSpPr txBox="1"/>
          <p:nvPr>
            <p:ph idx="10" type="dt"/>
          </p:nvPr>
        </p:nvSpPr>
        <p:spPr>
          <a:xfrm>
            <a:off x="9904412" y="6172200"/>
            <a:ext cx="1600200" cy="365125"/>
          </a:xfrm>
          <a:prstGeom prst="rect">
            <a:avLst/>
          </a:prstGeom>
          <a:noFill/>
          <a:ln>
            <a:noFill/>
          </a:ln>
        </p:spPr>
        <p:txBody>
          <a:bodyPr anchor="t" anchorCtr="0" bIns="45700" lIns="91425" numCol="1" rIns="91425" spcFirstLastPara="1" tIns="45700" wrap="square"/>
          <a:lstStyle>
            <a:lvl1pPr algn="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84" name="Google Shape;84;p11"/>
          <p:cNvSpPr txBox="1"/>
          <p:nvPr>
            <p:ph idx="11" type="ftr"/>
          </p:nvPr>
        </p:nvSpPr>
        <p:spPr>
          <a:xfrm>
            <a:off x="684212" y="6172200"/>
            <a:ext cx="7543800" cy="365125"/>
          </a:xfrm>
          <a:prstGeom prst="rect">
            <a:avLst/>
          </a:prstGeom>
          <a:noFill/>
          <a:ln>
            <a:noFill/>
          </a:ln>
        </p:spPr>
        <p:txBody>
          <a:bodyPr anchor="t" anchorCtr="0" bIns="45700" lIns="91425" numCol="1" rIns="91425" spcFirstLastPara="1" tIns="45700" wrap="square"/>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85" name="Google Shape;85;p11"/>
          <p:cNvSpPr txBox="1"/>
          <p:nvPr>
            <p:ph idx="12" type="sldNum"/>
          </p:nvPr>
        </p:nvSpPr>
        <p:spPr>
          <a:xfrm>
            <a:off x="10363200" y="5578475"/>
            <a:ext cx="1142245" cy="669925"/>
          </a:xfrm>
          <a:prstGeom prst="rect">
            <a:avLst/>
          </a:prstGeom>
          <a:noFill/>
          <a:ln>
            <a:noFill/>
          </a:ln>
        </p:spPr>
        <p:txBody>
          <a:bodyPr anchor="b"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Caption">
  <p:cSld name="Title and Caption">
    <p:spTree>
      <p:nvGrpSpPr>
        <p:cNvPr id="86" name="Shape 86"/>
        <p:cNvGrpSpPr/>
        <p:nvPr/>
      </p:nvGrpSpPr>
      <p:grpSpPr>
        <a:xfrm>
          <a:off x="0" y="0"/>
          <a:ext cx="0" cy="0"/>
          <a:chOff x="0" y="0"/>
          <a:chExt cx="0" cy="0"/>
        </a:xfrm>
      </p:grpSpPr>
      <p:sp>
        <p:nvSpPr>
          <p:cNvPr id="87" name="Google Shape;87;p12"/>
          <p:cNvSpPr txBox="1"/>
          <p:nvPr>
            <p:ph type="title"/>
          </p:nvPr>
        </p:nvSpPr>
        <p:spPr>
          <a:xfrm>
            <a:off x="684213" y="685800"/>
            <a:ext cx="10058400" cy="2743200"/>
          </a:xfrm>
          <a:prstGeom prst="rect">
            <a:avLst/>
          </a:prstGeom>
          <a:noFill/>
          <a:ln>
            <a:noFill/>
          </a:ln>
        </p:spPr>
        <p:txBody>
          <a:bodyPr anchor="ctr" anchorCtr="0" bIns="45700" lIns="91425" numCol="1" rIns="91425" spcFirstLastPara="1" tIns="45700" wrap="square"/>
          <a:lstStyle>
            <a:lvl1pPr algn="l" lvl="0">
              <a:spcBef>
                <a:spcPts val="0"/>
              </a:spcBef>
              <a:spcAft>
                <a:spcPts val="0"/>
              </a:spcAft>
              <a:buClr>
                <a:schemeClr val="lt1"/>
              </a:buClr>
              <a:buSzPts val="3200"/>
              <a:buFont typeface="Century Gothic"/>
              <a:buNone/>
              <a:defRPr b="0" cap="none" sz="3200"/>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88" name="Google Shape;88;p12"/>
          <p:cNvSpPr txBox="1"/>
          <p:nvPr>
            <p:ph idx="1" type="body"/>
          </p:nvPr>
        </p:nvSpPr>
        <p:spPr>
          <a:xfrm>
            <a:off x="684212" y="4114800"/>
            <a:ext cx="8535988" cy="1879600"/>
          </a:xfrm>
          <a:prstGeom prst="rect">
            <a:avLst/>
          </a:prstGeom>
          <a:noFill/>
          <a:ln>
            <a:noFill/>
          </a:ln>
        </p:spPr>
        <p:txBody>
          <a:bodyPr anchor="ctr" anchorCtr="0" bIns="45700" lIns="91425" numCol="1" rIns="91425" spcFirstLastPara="1" tIns="45700" wrap="square"/>
          <a:lstStyle>
            <a:lvl1pPr algn="l" indent="-228600" lvl="0" marL="457200">
              <a:spcBef>
                <a:spcPts val="400"/>
              </a:spcBef>
              <a:spcAft>
                <a:spcPts val="0"/>
              </a:spcAft>
              <a:buSzPts val="1600"/>
              <a:buNone/>
              <a:defRPr sz="2000">
                <a:solidFill>
                  <a:srgbClr val="68370E"/>
                </a:solidFill>
              </a:defRPr>
            </a:lvl1pPr>
            <a:lvl2pPr algn="l" indent="-228600" lvl="1" marL="914400">
              <a:spcBef>
                <a:spcPts val="600"/>
              </a:spcBef>
              <a:spcAft>
                <a:spcPts val="0"/>
              </a:spcAft>
              <a:buSzPts val="1440"/>
              <a:buNone/>
              <a:defRPr sz="1800">
                <a:solidFill>
                  <a:schemeClr val="lt1"/>
                </a:solidFill>
              </a:defRPr>
            </a:lvl2pPr>
            <a:lvl3pPr algn="l" indent="-228600" lvl="2" marL="1371600">
              <a:spcBef>
                <a:spcPts val="600"/>
              </a:spcBef>
              <a:spcAft>
                <a:spcPts val="0"/>
              </a:spcAft>
              <a:buSzPts val="1280"/>
              <a:buNone/>
              <a:defRPr sz="1600">
                <a:solidFill>
                  <a:schemeClr val="lt1"/>
                </a:solidFill>
              </a:defRPr>
            </a:lvl3pPr>
            <a:lvl4pPr algn="l" indent="-228600" lvl="3" marL="1828800">
              <a:spcBef>
                <a:spcPts val="600"/>
              </a:spcBef>
              <a:spcAft>
                <a:spcPts val="0"/>
              </a:spcAft>
              <a:buSzPts val="1120"/>
              <a:buNone/>
              <a:defRPr sz="1400">
                <a:solidFill>
                  <a:schemeClr val="lt1"/>
                </a:solidFill>
              </a:defRPr>
            </a:lvl4pPr>
            <a:lvl5pPr algn="l" indent="-228600" lvl="4" marL="2286000">
              <a:spcBef>
                <a:spcPts val="600"/>
              </a:spcBef>
              <a:spcAft>
                <a:spcPts val="0"/>
              </a:spcAft>
              <a:buSzPts val="1120"/>
              <a:buNone/>
              <a:defRPr sz="1400">
                <a:solidFill>
                  <a:schemeClr val="lt1"/>
                </a:solidFill>
              </a:defRPr>
            </a:lvl5pPr>
            <a:lvl6pPr algn="l" indent="-228600" lvl="5" marL="2743200">
              <a:spcBef>
                <a:spcPts val="600"/>
              </a:spcBef>
              <a:spcAft>
                <a:spcPts val="0"/>
              </a:spcAft>
              <a:buSzPts val="1120"/>
              <a:buNone/>
              <a:defRPr sz="1400">
                <a:solidFill>
                  <a:schemeClr val="lt1"/>
                </a:solidFill>
              </a:defRPr>
            </a:lvl6pPr>
            <a:lvl7pPr algn="l" indent="-228600" lvl="6" marL="3200400">
              <a:spcBef>
                <a:spcPts val="600"/>
              </a:spcBef>
              <a:spcAft>
                <a:spcPts val="0"/>
              </a:spcAft>
              <a:buSzPts val="1120"/>
              <a:buNone/>
              <a:defRPr sz="1400">
                <a:solidFill>
                  <a:schemeClr val="lt1"/>
                </a:solidFill>
              </a:defRPr>
            </a:lvl7pPr>
            <a:lvl8pPr algn="l" indent="-228600" lvl="7" marL="3657600">
              <a:spcBef>
                <a:spcPts val="600"/>
              </a:spcBef>
              <a:spcAft>
                <a:spcPts val="0"/>
              </a:spcAft>
              <a:buSzPts val="1120"/>
              <a:buNone/>
              <a:defRPr sz="1400">
                <a:solidFill>
                  <a:schemeClr val="lt1"/>
                </a:solidFill>
              </a:defRPr>
            </a:lvl8pPr>
            <a:lvl9pPr algn="l" indent="-228600" lvl="8" marL="4114800">
              <a:spcBef>
                <a:spcPts val="600"/>
              </a:spcBef>
              <a:spcAft>
                <a:spcPts val="600"/>
              </a:spcAft>
              <a:buSzPts val="1120"/>
              <a:buNone/>
              <a:defRPr sz="1400">
                <a:solidFill>
                  <a:schemeClr val="lt1"/>
                </a:solidFill>
              </a:defRPr>
            </a:lvl9pPr>
          </a:lstStyle>
          <a:p/>
        </p:txBody>
      </p:sp>
      <p:sp>
        <p:nvSpPr>
          <p:cNvPr id="89" name="Google Shape;89;p12"/>
          <p:cNvSpPr txBox="1"/>
          <p:nvPr>
            <p:ph idx="10" type="dt"/>
          </p:nvPr>
        </p:nvSpPr>
        <p:spPr>
          <a:xfrm>
            <a:off x="9904412" y="6172200"/>
            <a:ext cx="1600200" cy="365125"/>
          </a:xfrm>
          <a:prstGeom prst="rect">
            <a:avLst/>
          </a:prstGeom>
          <a:noFill/>
          <a:ln>
            <a:noFill/>
          </a:ln>
        </p:spPr>
        <p:txBody>
          <a:bodyPr anchor="t" anchorCtr="0" bIns="45700" lIns="91425" numCol="1" rIns="91425" spcFirstLastPara="1" tIns="45700" wrap="square"/>
          <a:lstStyle>
            <a:lvl1pPr algn="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90" name="Google Shape;90;p12"/>
          <p:cNvSpPr txBox="1"/>
          <p:nvPr>
            <p:ph idx="11" type="ftr"/>
          </p:nvPr>
        </p:nvSpPr>
        <p:spPr>
          <a:xfrm>
            <a:off x="684212" y="6172200"/>
            <a:ext cx="7543800" cy="365125"/>
          </a:xfrm>
          <a:prstGeom prst="rect">
            <a:avLst/>
          </a:prstGeom>
          <a:noFill/>
          <a:ln>
            <a:noFill/>
          </a:ln>
        </p:spPr>
        <p:txBody>
          <a:bodyPr anchor="t" anchorCtr="0" bIns="45700" lIns="91425" numCol="1" rIns="91425" spcFirstLastPara="1" tIns="45700" wrap="square"/>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91" name="Google Shape;91;p12"/>
          <p:cNvSpPr txBox="1"/>
          <p:nvPr>
            <p:ph idx="12" type="sldNum"/>
          </p:nvPr>
        </p:nvSpPr>
        <p:spPr>
          <a:xfrm>
            <a:off x="10363200" y="5578475"/>
            <a:ext cx="1142245" cy="669925"/>
          </a:xfrm>
          <a:prstGeom prst="rect">
            <a:avLst/>
          </a:prstGeom>
          <a:noFill/>
          <a:ln>
            <a:noFill/>
          </a:ln>
        </p:spPr>
        <p:txBody>
          <a:bodyPr anchor="b"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Quote with Caption">
  <p:cSld name="Quote with Caption">
    <p:spTree>
      <p:nvGrpSpPr>
        <p:cNvPr id="92" name="Shape 92"/>
        <p:cNvGrpSpPr/>
        <p:nvPr/>
      </p:nvGrpSpPr>
      <p:grpSpPr>
        <a:xfrm>
          <a:off x="0" y="0"/>
          <a:ext cx="0" cy="0"/>
          <a:chOff x="0" y="0"/>
          <a:chExt cx="0" cy="0"/>
        </a:xfrm>
      </p:grpSpPr>
      <p:sp>
        <p:nvSpPr>
          <p:cNvPr id="93" name="Google Shape;93;p13"/>
          <p:cNvSpPr txBox="1"/>
          <p:nvPr>
            <p:ph type="title"/>
          </p:nvPr>
        </p:nvSpPr>
        <p:spPr>
          <a:xfrm>
            <a:off x="1141411" y="685800"/>
            <a:ext cx="9144001" cy="2743200"/>
          </a:xfrm>
          <a:prstGeom prst="rect">
            <a:avLst/>
          </a:prstGeom>
          <a:noFill/>
          <a:ln>
            <a:noFill/>
          </a:ln>
        </p:spPr>
        <p:txBody>
          <a:bodyPr anchor="ctr" anchorCtr="0" bIns="45700" lIns="91425" numCol="1" rIns="91425" spcFirstLastPara="1" tIns="45700" wrap="square"/>
          <a:lstStyle>
            <a:lvl1pPr algn="l" lvl="0">
              <a:spcBef>
                <a:spcPts val="0"/>
              </a:spcBef>
              <a:spcAft>
                <a:spcPts val="0"/>
              </a:spcAft>
              <a:buClr>
                <a:schemeClr val="lt1"/>
              </a:buClr>
              <a:buSzPts val="3200"/>
              <a:buFont typeface="Century Gothic"/>
              <a:buNone/>
              <a:defRPr b="0" cap="none" sz="3200">
                <a:solidFill>
                  <a:schemeClr val="lt1"/>
                </a:solidFill>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94" name="Google Shape;94;p13"/>
          <p:cNvSpPr txBox="1"/>
          <p:nvPr>
            <p:ph idx="1" type="body"/>
          </p:nvPr>
        </p:nvSpPr>
        <p:spPr>
          <a:xfrm>
            <a:off x="1446212" y="3429000"/>
            <a:ext cx="8534400" cy="381000"/>
          </a:xfrm>
          <a:prstGeom prst="rect">
            <a:avLst/>
          </a:prstGeom>
          <a:noFill/>
          <a:ln>
            <a:noFill/>
          </a:ln>
        </p:spPr>
        <p:txBody>
          <a:bodyPr anchor="ctr" anchorCtr="0" bIns="45700" lIns="91425" numCol="1" rIns="91425" spcFirstLastPara="1" tIns="45700" wrap="square"/>
          <a:lstStyle>
            <a:lvl1pPr algn="l" indent="-228600" lvl="0" marL="457200">
              <a:spcBef>
                <a:spcPts val="400"/>
              </a:spcBef>
              <a:spcAft>
                <a:spcPts val="0"/>
              </a:spcAft>
              <a:buSzPts val="1600"/>
              <a:buFont typeface="Century Gothic"/>
              <a:buNone/>
              <a:defRPr/>
            </a:lvl1pPr>
            <a:lvl2pPr algn="l" indent="-228600" lvl="1" marL="914400">
              <a:spcBef>
                <a:spcPts val="600"/>
              </a:spcBef>
              <a:spcAft>
                <a:spcPts val="0"/>
              </a:spcAft>
              <a:buSzPts val="1440"/>
              <a:buFont typeface="Century Gothic"/>
              <a:buNone/>
              <a:defRPr/>
            </a:lvl2pPr>
            <a:lvl3pPr algn="l" indent="-228600" lvl="2" marL="1371600">
              <a:spcBef>
                <a:spcPts val="600"/>
              </a:spcBef>
              <a:spcAft>
                <a:spcPts val="0"/>
              </a:spcAft>
              <a:buSzPts val="1280"/>
              <a:buFont typeface="Century Gothic"/>
              <a:buNone/>
              <a:defRPr/>
            </a:lvl3pPr>
            <a:lvl4pPr algn="l" indent="-228600" lvl="3" marL="1828800">
              <a:spcBef>
                <a:spcPts val="600"/>
              </a:spcBef>
              <a:spcAft>
                <a:spcPts val="0"/>
              </a:spcAft>
              <a:buSzPts val="1120"/>
              <a:buFont typeface="Century Gothic"/>
              <a:buNone/>
              <a:defRPr/>
            </a:lvl4pPr>
            <a:lvl5pPr algn="l" indent="-228600" lvl="4" marL="2286000">
              <a:spcBef>
                <a:spcPts val="600"/>
              </a:spcBef>
              <a:spcAft>
                <a:spcPts val="0"/>
              </a:spcAft>
              <a:buSzPts val="1120"/>
              <a:buFont typeface="Century Gothic"/>
              <a:buNone/>
              <a:defRPr/>
            </a:lvl5pPr>
            <a:lvl6pPr algn="l" indent="-320039" lvl="5" marL="2743200">
              <a:spcBef>
                <a:spcPts val="600"/>
              </a:spcBef>
              <a:spcAft>
                <a:spcPts val="0"/>
              </a:spcAft>
              <a:buSzPts val="1440"/>
              <a:buChar char="▶"/>
              <a:defRPr/>
            </a:lvl6pPr>
            <a:lvl7pPr algn="l" indent="-320039" lvl="6" marL="3200400">
              <a:spcBef>
                <a:spcPts val="600"/>
              </a:spcBef>
              <a:spcAft>
                <a:spcPts val="0"/>
              </a:spcAft>
              <a:buSzPts val="1440"/>
              <a:buChar char="▶"/>
              <a:defRPr/>
            </a:lvl7pPr>
            <a:lvl8pPr algn="l" indent="-320040" lvl="7" marL="3657600">
              <a:spcBef>
                <a:spcPts val="600"/>
              </a:spcBef>
              <a:spcAft>
                <a:spcPts val="0"/>
              </a:spcAft>
              <a:buSzPts val="1440"/>
              <a:buChar char="▶"/>
              <a:defRPr/>
            </a:lvl8pPr>
            <a:lvl9pPr algn="l" indent="-320040" lvl="8" marL="4114800">
              <a:spcBef>
                <a:spcPts val="600"/>
              </a:spcBef>
              <a:spcAft>
                <a:spcPts val="600"/>
              </a:spcAft>
              <a:buSzPts val="1440"/>
              <a:buChar char="▶"/>
              <a:defRPr/>
            </a:lvl9pPr>
          </a:lstStyle>
          <a:p/>
        </p:txBody>
      </p:sp>
      <p:sp>
        <p:nvSpPr>
          <p:cNvPr id="95" name="Google Shape;95;p13"/>
          <p:cNvSpPr txBox="1"/>
          <p:nvPr>
            <p:ph idx="2" type="body"/>
          </p:nvPr>
        </p:nvSpPr>
        <p:spPr>
          <a:xfrm>
            <a:off x="684213" y="4301067"/>
            <a:ext cx="8534400" cy="1684865"/>
          </a:xfrm>
          <a:prstGeom prst="rect">
            <a:avLst/>
          </a:prstGeom>
          <a:noFill/>
          <a:ln>
            <a:noFill/>
          </a:ln>
        </p:spPr>
        <p:txBody>
          <a:bodyPr anchor="ctr" anchorCtr="0" bIns="45700" lIns="91425" numCol="1" rIns="91425" spcFirstLastPara="1" tIns="45700" wrap="square"/>
          <a:lstStyle>
            <a:lvl1pPr algn="l" indent="-228600" lvl="0" marL="457200">
              <a:spcBef>
                <a:spcPts val="400"/>
              </a:spcBef>
              <a:spcAft>
                <a:spcPts val="0"/>
              </a:spcAft>
              <a:buSzPts val="1600"/>
              <a:buNone/>
              <a:defRPr sz="2000">
                <a:solidFill>
                  <a:srgbClr val="68370E"/>
                </a:solidFill>
              </a:defRPr>
            </a:lvl1pPr>
            <a:lvl2pPr algn="l" indent="-228600" lvl="1" marL="914400">
              <a:spcBef>
                <a:spcPts val="600"/>
              </a:spcBef>
              <a:spcAft>
                <a:spcPts val="0"/>
              </a:spcAft>
              <a:buSzPts val="1440"/>
              <a:buNone/>
              <a:defRPr sz="1800">
                <a:solidFill>
                  <a:schemeClr val="lt1"/>
                </a:solidFill>
              </a:defRPr>
            </a:lvl2pPr>
            <a:lvl3pPr algn="l" indent="-228600" lvl="2" marL="1371600">
              <a:spcBef>
                <a:spcPts val="600"/>
              </a:spcBef>
              <a:spcAft>
                <a:spcPts val="0"/>
              </a:spcAft>
              <a:buSzPts val="1280"/>
              <a:buNone/>
              <a:defRPr sz="1600">
                <a:solidFill>
                  <a:schemeClr val="lt1"/>
                </a:solidFill>
              </a:defRPr>
            </a:lvl3pPr>
            <a:lvl4pPr algn="l" indent="-228600" lvl="3" marL="1828800">
              <a:spcBef>
                <a:spcPts val="600"/>
              </a:spcBef>
              <a:spcAft>
                <a:spcPts val="0"/>
              </a:spcAft>
              <a:buSzPts val="1120"/>
              <a:buNone/>
              <a:defRPr sz="1400">
                <a:solidFill>
                  <a:schemeClr val="lt1"/>
                </a:solidFill>
              </a:defRPr>
            </a:lvl4pPr>
            <a:lvl5pPr algn="l" indent="-228600" lvl="4" marL="2286000">
              <a:spcBef>
                <a:spcPts val="600"/>
              </a:spcBef>
              <a:spcAft>
                <a:spcPts val="0"/>
              </a:spcAft>
              <a:buSzPts val="1120"/>
              <a:buNone/>
              <a:defRPr sz="1400">
                <a:solidFill>
                  <a:schemeClr val="lt1"/>
                </a:solidFill>
              </a:defRPr>
            </a:lvl5pPr>
            <a:lvl6pPr algn="l" indent="-228600" lvl="5" marL="2743200">
              <a:spcBef>
                <a:spcPts val="600"/>
              </a:spcBef>
              <a:spcAft>
                <a:spcPts val="0"/>
              </a:spcAft>
              <a:buSzPts val="1120"/>
              <a:buNone/>
              <a:defRPr sz="1400">
                <a:solidFill>
                  <a:schemeClr val="lt1"/>
                </a:solidFill>
              </a:defRPr>
            </a:lvl6pPr>
            <a:lvl7pPr algn="l" indent="-228600" lvl="6" marL="3200400">
              <a:spcBef>
                <a:spcPts val="600"/>
              </a:spcBef>
              <a:spcAft>
                <a:spcPts val="0"/>
              </a:spcAft>
              <a:buSzPts val="1120"/>
              <a:buNone/>
              <a:defRPr sz="1400">
                <a:solidFill>
                  <a:schemeClr val="lt1"/>
                </a:solidFill>
              </a:defRPr>
            </a:lvl7pPr>
            <a:lvl8pPr algn="l" indent="-228600" lvl="7" marL="3657600">
              <a:spcBef>
                <a:spcPts val="600"/>
              </a:spcBef>
              <a:spcAft>
                <a:spcPts val="0"/>
              </a:spcAft>
              <a:buSzPts val="1120"/>
              <a:buNone/>
              <a:defRPr sz="1400">
                <a:solidFill>
                  <a:schemeClr val="lt1"/>
                </a:solidFill>
              </a:defRPr>
            </a:lvl8pPr>
            <a:lvl9pPr algn="l" indent="-228600" lvl="8" marL="4114800">
              <a:spcBef>
                <a:spcPts val="600"/>
              </a:spcBef>
              <a:spcAft>
                <a:spcPts val="600"/>
              </a:spcAft>
              <a:buSzPts val="1120"/>
              <a:buNone/>
              <a:defRPr sz="1400">
                <a:solidFill>
                  <a:schemeClr val="lt1"/>
                </a:solidFill>
              </a:defRPr>
            </a:lvl9pPr>
          </a:lstStyle>
          <a:p/>
        </p:txBody>
      </p:sp>
      <p:sp>
        <p:nvSpPr>
          <p:cNvPr id="96" name="Google Shape;96;p13"/>
          <p:cNvSpPr txBox="1"/>
          <p:nvPr>
            <p:ph idx="10" type="dt"/>
          </p:nvPr>
        </p:nvSpPr>
        <p:spPr>
          <a:xfrm>
            <a:off x="9904412" y="6172200"/>
            <a:ext cx="1600200" cy="365125"/>
          </a:xfrm>
          <a:prstGeom prst="rect">
            <a:avLst/>
          </a:prstGeom>
          <a:noFill/>
          <a:ln>
            <a:noFill/>
          </a:ln>
        </p:spPr>
        <p:txBody>
          <a:bodyPr anchor="t" anchorCtr="0" bIns="45700" lIns="91425" numCol="1" rIns="91425" spcFirstLastPara="1" tIns="45700" wrap="square"/>
          <a:lstStyle>
            <a:lvl1pPr algn="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97" name="Google Shape;97;p13"/>
          <p:cNvSpPr txBox="1"/>
          <p:nvPr>
            <p:ph idx="11" type="ftr"/>
          </p:nvPr>
        </p:nvSpPr>
        <p:spPr>
          <a:xfrm>
            <a:off x="684212" y="6172200"/>
            <a:ext cx="7543800" cy="365125"/>
          </a:xfrm>
          <a:prstGeom prst="rect">
            <a:avLst/>
          </a:prstGeom>
          <a:noFill/>
          <a:ln>
            <a:noFill/>
          </a:ln>
        </p:spPr>
        <p:txBody>
          <a:bodyPr anchor="t" anchorCtr="0" bIns="45700" lIns="91425" numCol="1" rIns="91425" spcFirstLastPara="1" tIns="45700" wrap="square"/>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98" name="Google Shape;98;p13"/>
          <p:cNvSpPr txBox="1"/>
          <p:nvPr>
            <p:ph idx="12" type="sldNum"/>
          </p:nvPr>
        </p:nvSpPr>
        <p:spPr>
          <a:xfrm>
            <a:off x="10363200" y="5578475"/>
            <a:ext cx="1142245" cy="669925"/>
          </a:xfrm>
          <a:prstGeom prst="rect">
            <a:avLst/>
          </a:prstGeom>
          <a:noFill/>
          <a:ln>
            <a:noFill/>
          </a:ln>
        </p:spPr>
        <p:txBody>
          <a:bodyPr anchor="b"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
        <p:nvSpPr>
          <p:cNvPr id="99" name="Google Shape;99;p13"/>
          <p:cNvSpPr txBox="1"/>
          <p:nvPr/>
        </p:nvSpPr>
        <p:spPr>
          <a:xfrm>
            <a:off x="531812" y="812222"/>
            <a:ext cx="609600" cy="584776"/>
          </a:xfrm>
          <a:prstGeom prst="rect">
            <a:avLst/>
          </a:prstGeom>
          <a:noFill/>
          <a:ln>
            <a:noFill/>
          </a:ln>
        </p:spPr>
        <p:txBody>
          <a:bodyPr anchor="ctr" anchorCtr="0" bIns="45700" lIns="91425" numCol="1" rIns="91425" spcFirstLastPara="1" tIns="45700" wrap="square">
            <a:noAutofit/>
          </a:bodyPr>
          <a:lstStyle/>
          <a:p>
            <a:pPr algn="l" indent="0" lvl="0" marL="0" marR="0" rtl="0">
              <a:spcBef>
                <a:spcPts val="0"/>
              </a:spcBef>
              <a:spcAft>
                <a:spcPts val="0"/>
              </a:spcAft>
              <a:buNone/>
            </a:pPr>
            <a:r>
              <a:rPr altLang="en-GB" lang="en-GB" sz="8000">
                <a:solidFill>
                  <a:schemeClr val="lt1"/>
                </a:solidFill>
                <a:latin typeface="Century Gothic"/>
                <a:ea typeface="Century Gothic"/>
                <a:cs typeface="Century Gothic"/>
                <a:sym typeface="Century Gothic"/>
              </a:rPr>
              <a:t>“</a:t>
            </a:r>
            <a:endParaRPr/>
          </a:p>
        </p:txBody>
      </p:sp>
      <p:sp>
        <p:nvSpPr>
          <p:cNvPr id="100" name="Google Shape;100;p13"/>
          <p:cNvSpPr txBox="1"/>
          <p:nvPr/>
        </p:nvSpPr>
        <p:spPr>
          <a:xfrm>
            <a:off x="10285412" y="2768601"/>
            <a:ext cx="609600" cy="584776"/>
          </a:xfrm>
          <a:prstGeom prst="rect">
            <a:avLst/>
          </a:prstGeom>
          <a:noFill/>
          <a:ln>
            <a:noFill/>
          </a:ln>
        </p:spPr>
        <p:txBody>
          <a:bodyPr anchor="ctr" anchorCtr="0" bIns="45700" lIns="91425" numCol="1" rIns="91425" spcFirstLastPara="1" tIns="45700" wrap="square">
            <a:noAutofit/>
          </a:bodyPr>
          <a:lstStyle/>
          <a:p>
            <a:pPr algn="r" indent="0" lvl="0" marL="0" marR="0" rtl="0">
              <a:spcBef>
                <a:spcPts val="0"/>
              </a:spcBef>
              <a:spcAft>
                <a:spcPts val="0"/>
              </a:spcAft>
              <a:buNone/>
            </a:pPr>
            <a:r>
              <a:rPr altLang="en-GB" lang="en-GB" sz="8000">
                <a:solidFill>
                  <a:schemeClr val="lt1"/>
                </a:solidFill>
                <a:latin typeface="Century Gothic"/>
                <a:ea typeface="Century Gothic"/>
                <a:cs typeface="Century Gothic"/>
                <a:sym typeface="Century Gothic"/>
              </a:rPr>
              <a:t>”</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Name Card">
  <p:cSld name="Name Card">
    <p:spTree>
      <p:nvGrpSpPr>
        <p:cNvPr id="101" name="Shape 101"/>
        <p:cNvGrpSpPr/>
        <p:nvPr/>
      </p:nvGrpSpPr>
      <p:grpSpPr>
        <a:xfrm>
          <a:off x="0" y="0"/>
          <a:ext cx="0" cy="0"/>
          <a:chOff x="0" y="0"/>
          <a:chExt cx="0" cy="0"/>
        </a:xfrm>
      </p:grpSpPr>
      <p:sp>
        <p:nvSpPr>
          <p:cNvPr id="102" name="Google Shape;102;p14"/>
          <p:cNvSpPr txBox="1"/>
          <p:nvPr>
            <p:ph type="title"/>
          </p:nvPr>
        </p:nvSpPr>
        <p:spPr>
          <a:xfrm>
            <a:off x="684212" y="3429000"/>
            <a:ext cx="8534400" cy="1697400"/>
          </a:xfrm>
          <a:prstGeom prst="rect">
            <a:avLst/>
          </a:prstGeom>
          <a:noFill/>
          <a:ln>
            <a:noFill/>
          </a:ln>
        </p:spPr>
        <p:txBody>
          <a:bodyPr anchor="b" anchorCtr="0" bIns="45700" lIns="91425" numCol="1" rIns="91425" spcFirstLastPara="1" tIns="45700" wrap="square"/>
          <a:lstStyle>
            <a:lvl1pPr algn="l" lvl="0">
              <a:spcBef>
                <a:spcPts val="0"/>
              </a:spcBef>
              <a:spcAft>
                <a:spcPts val="0"/>
              </a:spcAft>
              <a:buClr>
                <a:schemeClr val="lt1"/>
              </a:buClr>
              <a:buSzPts val="3200"/>
              <a:buFont typeface="Century Gothic"/>
              <a:buNone/>
              <a:defRPr b="0" cap="none" sz="3200"/>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103" name="Google Shape;103;p14"/>
          <p:cNvSpPr txBox="1"/>
          <p:nvPr>
            <p:ph idx="1" type="body"/>
          </p:nvPr>
        </p:nvSpPr>
        <p:spPr>
          <a:xfrm>
            <a:off x="684211" y="5132981"/>
            <a:ext cx="8535990" cy="860400"/>
          </a:xfrm>
          <a:prstGeom prst="rect">
            <a:avLst/>
          </a:prstGeom>
          <a:noFill/>
          <a:ln>
            <a:noFill/>
          </a:ln>
        </p:spPr>
        <p:txBody>
          <a:bodyPr anchor="t" anchorCtr="0" bIns="45700" lIns="91425" numCol="1" rIns="91425" spcFirstLastPara="1" tIns="45700" wrap="square"/>
          <a:lstStyle>
            <a:lvl1pPr algn="l" indent="-228600" lvl="0" marL="457200">
              <a:spcBef>
                <a:spcPts val="400"/>
              </a:spcBef>
              <a:spcAft>
                <a:spcPts val="0"/>
              </a:spcAft>
              <a:buSzPts val="1600"/>
              <a:buNone/>
              <a:defRPr sz="2000">
                <a:solidFill>
                  <a:srgbClr val="68370E"/>
                </a:solidFill>
              </a:defRPr>
            </a:lvl1pPr>
            <a:lvl2pPr algn="l" indent="-228600" lvl="1" marL="914400">
              <a:spcBef>
                <a:spcPts val="600"/>
              </a:spcBef>
              <a:spcAft>
                <a:spcPts val="0"/>
              </a:spcAft>
              <a:buSzPts val="1440"/>
              <a:buNone/>
              <a:defRPr sz="1800">
                <a:solidFill>
                  <a:schemeClr val="lt1"/>
                </a:solidFill>
              </a:defRPr>
            </a:lvl2pPr>
            <a:lvl3pPr algn="l" indent="-228600" lvl="2" marL="1371600">
              <a:spcBef>
                <a:spcPts val="600"/>
              </a:spcBef>
              <a:spcAft>
                <a:spcPts val="0"/>
              </a:spcAft>
              <a:buSzPts val="1280"/>
              <a:buNone/>
              <a:defRPr sz="1600">
                <a:solidFill>
                  <a:schemeClr val="lt1"/>
                </a:solidFill>
              </a:defRPr>
            </a:lvl3pPr>
            <a:lvl4pPr algn="l" indent="-228600" lvl="3" marL="1828800">
              <a:spcBef>
                <a:spcPts val="600"/>
              </a:spcBef>
              <a:spcAft>
                <a:spcPts val="0"/>
              </a:spcAft>
              <a:buSzPts val="1120"/>
              <a:buNone/>
              <a:defRPr sz="1400">
                <a:solidFill>
                  <a:schemeClr val="lt1"/>
                </a:solidFill>
              </a:defRPr>
            </a:lvl4pPr>
            <a:lvl5pPr algn="l" indent="-228600" lvl="4" marL="2286000">
              <a:spcBef>
                <a:spcPts val="600"/>
              </a:spcBef>
              <a:spcAft>
                <a:spcPts val="0"/>
              </a:spcAft>
              <a:buSzPts val="1120"/>
              <a:buNone/>
              <a:defRPr sz="1400">
                <a:solidFill>
                  <a:schemeClr val="lt1"/>
                </a:solidFill>
              </a:defRPr>
            </a:lvl5pPr>
            <a:lvl6pPr algn="l" indent="-228600" lvl="5" marL="2743200">
              <a:spcBef>
                <a:spcPts val="600"/>
              </a:spcBef>
              <a:spcAft>
                <a:spcPts val="0"/>
              </a:spcAft>
              <a:buSzPts val="1120"/>
              <a:buNone/>
              <a:defRPr sz="1400">
                <a:solidFill>
                  <a:schemeClr val="lt1"/>
                </a:solidFill>
              </a:defRPr>
            </a:lvl6pPr>
            <a:lvl7pPr algn="l" indent="-228600" lvl="6" marL="3200400">
              <a:spcBef>
                <a:spcPts val="600"/>
              </a:spcBef>
              <a:spcAft>
                <a:spcPts val="0"/>
              </a:spcAft>
              <a:buSzPts val="1120"/>
              <a:buNone/>
              <a:defRPr sz="1400">
                <a:solidFill>
                  <a:schemeClr val="lt1"/>
                </a:solidFill>
              </a:defRPr>
            </a:lvl7pPr>
            <a:lvl8pPr algn="l" indent="-228600" lvl="7" marL="3657600">
              <a:spcBef>
                <a:spcPts val="600"/>
              </a:spcBef>
              <a:spcAft>
                <a:spcPts val="0"/>
              </a:spcAft>
              <a:buSzPts val="1120"/>
              <a:buNone/>
              <a:defRPr sz="1400">
                <a:solidFill>
                  <a:schemeClr val="lt1"/>
                </a:solidFill>
              </a:defRPr>
            </a:lvl8pPr>
            <a:lvl9pPr algn="l" indent="-228600" lvl="8" marL="4114800">
              <a:spcBef>
                <a:spcPts val="600"/>
              </a:spcBef>
              <a:spcAft>
                <a:spcPts val="600"/>
              </a:spcAft>
              <a:buSzPts val="1120"/>
              <a:buNone/>
              <a:defRPr sz="1400">
                <a:solidFill>
                  <a:schemeClr val="lt1"/>
                </a:solidFill>
              </a:defRPr>
            </a:lvl9pPr>
          </a:lstStyle>
          <a:p/>
        </p:txBody>
      </p:sp>
      <p:sp>
        <p:nvSpPr>
          <p:cNvPr id="104" name="Google Shape;104;p14"/>
          <p:cNvSpPr txBox="1"/>
          <p:nvPr>
            <p:ph idx="10" type="dt"/>
          </p:nvPr>
        </p:nvSpPr>
        <p:spPr>
          <a:xfrm>
            <a:off x="9904412" y="6172200"/>
            <a:ext cx="1600200" cy="365125"/>
          </a:xfrm>
          <a:prstGeom prst="rect">
            <a:avLst/>
          </a:prstGeom>
          <a:noFill/>
          <a:ln>
            <a:noFill/>
          </a:ln>
        </p:spPr>
        <p:txBody>
          <a:bodyPr anchor="t" anchorCtr="0" bIns="45700" lIns="91425" numCol="1" rIns="91425" spcFirstLastPara="1" tIns="45700" wrap="square"/>
          <a:lstStyle>
            <a:lvl1pPr algn="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105" name="Google Shape;105;p14"/>
          <p:cNvSpPr txBox="1"/>
          <p:nvPr>
            <p:ph idx="11" type="ftr"/>
          </p:nvPr>
        </p:nvSpPr>
        <p:spPr>
          <a:xfrm>
            <a:off x="684212" y="6172200"/>
            <a:ext cx="7543800" cy="365125"/>
          </a:xfrm>
          <a:prstGeom prst="rect">
            <a:avLst/>
          </a:prstGeom>
          <a:noFill/>
          <a:ln>
            <a:noFill/>
          </a:ln>
        </p:spPr>
        <p:txBody>
          <a:bodyPr anchor="t" anchorCtr="0" bIns="45700" lIns="91425" numCol="1" rIns="91425" spcFirstLastPara="1" tIns="45700" wrap="square"/>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106" name="Google Shape;106;p14"/>
          <p:cNvSpPr txBox="1"/>
          <p:nvPr>
            <p:ph idx="12" type="sldNum"/>
          </p:nvPr>
        </p:nvSpPr>
        <p:spPr>
          <a:xfrm>
            <a:off x="10363200" y="5578475"/>
            <a:ext cx="1142245" cy="669925"/>
          </a:xfrm>
          <a:prstGeom prst="rect">
            <a:avLst/>
          </a:prstGeom>
          <a:noFill/>
          <a:ln>
            <a:noFill/>
          </a:ln>
        </p:spPr>
        <p:txBody>
          <a:bodyPr anchor="b"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Quote Name Card">
  <p:cSld name="Quote Name Card">
    <p:spTree>
      <p:nvGrpSpPr>
        <p:cNvPr id="107" name="Shape 107"/>
        <p:cNvGrpSpPr/>
        <p:nvPr/>
      </p:nvGrpSpPr>
      <p:grpSpPr>
        <a:xfrm>
          <a:off x="0" y="0"/>
          <a:ext cx="0" cy="0"/>
          <a:chOff x="0" y="0"/>
          <a:chExt cx="0" cy="0"/>
        </a:xfrm>
      </p:grpSpPr>
      <p:sp>
        <p:nvSpPr>
          <p:cNvPr id="108" name="Google Shape;108;p15"/>
          <p:cNvSpPr txBox="1"/>
          <p:nvPr>
            <p:ph type="title"/>
          </p:nvPr>
        </p:nvSpPr>
        <p:spPr>
          <a:xfrm>
            <a:off x="1141413" y="685800"/>
            <a:ext cx="9144000" cy="2743200"/>
          </a:xfrm>
          <a:prstGeom prst="rect">
            <a:avLst/>
          </a:prstGeom>
          <a:noFill/>
          <a:ln>
            <a:noFill/>
          </a:ln>
        </p:spPr>
        <p:txBody>
          <a:bodyPr anchor="ctr" anchorCtr="0" bIns="45700" lIns="91425" numCol="1" rIns="91425" spcFirstLastPara="1" tIns="45700" wrap="square"/>
          <a:lstStyle>
            <a:lvl1pPr algn="l" lvl="0">
              <a:spcBef>
                <a:spcPts val="0"/>
              </a:spcBef>
              <a:spcAft>
                <a:spcPts val="0"/>
              </a:spcAft>
              <a:buClr>
                <a:schemeClr val="lt1"/>
              </a:buClr>
              <a:buSzPts val="3200"/>
              <a:buFont typeface="Century Gothic"/>
              <a:buNone/>
              <a:defRPr b="0" cap="none" sz="3200">
                <a:solidFill>
                  <a:schemeClr val="lt1"/>
                </a:solidFill>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109" name="Google Shape;109;p15"/>
          <p:cNvSpPr txBox="1"/>
          <p:nvPr>
            <p:ph idx="1" type="body"/>
          </p:nvPr>
        </p:nvSpPr>
        <p:spPr>
          <a:xfrm>
            <a:off x="684212" y="3928534"/>
            <a:ext cx="8534401" cy="1049866"/>
          </a:xfrm>
          <a:prstGeom prst="rect">
            <a:avLst/>
          </a:prstGeom>
          <a:noFill/>
          <a:ln>
            <a:noFill/>
          </a:ln>
        </p:spPr>
        <p:txBody>
          <a:bodyPr anchor="b" anchorCtr="0" bIns="45700" lIns="91425" numCol="1" rIns="91425" spcFirstLastPara="1" tIns="45700" wrap="square"/>
          <a:lstStyle>
            <a:lvl1pPr algn="l" indent="-228600" lvl="0" marL="457200">
              <a:spcBef>
                <a:spcPts val="480"/>
              </a:spcBef>
              <a:spcAft>
                <a:spcPts val="0"/>
              </a:spcAft>
              <a:buSzPts val="1920"/>
              <a:buNone/>
              <a:defRPr b="0" cap="none" sz="2400">
                <a:solidFill>
                  <a:schemeClr val="lt1"/>
                </a:solidFill>
              </a:defRPr>
            </a:lvl1pPr>
            <a:lvl2pPr algn="l" indent="-320040" lvl="1" marL="914400">
              <a:spcBef>
                <a:spcPts val="600"/>
              </a:spcBef>
              <a:spcAft>
                <a:spcPts val="0"/>
              </a:spcAft>
              <a:buSzPts val="1440"/>
              <a:buChar char="▶"/>
              <a:defRPr/>
            </a:lvl2pPr>
            <a:lvl3pPr algn="l" indent="-320039" lvl="2" marL="1371600">
              <a:spcBef>
                <a:spcPts val="600"/>
              </a:spcBef>
              <a:spcAft>
                <a:spcPts val="0"/>
              </a:spcAft>
              <a:buSzPts val="1440"/>
              <a:buChar char="▶"/>
              <a:defRPr/>
            </a:lvl3pPr>
            <a:lvl4pPr algn="l" indent="-320039" lvl="3" marL="1828800">
              <a:spcBef>
                <a:spcPts val="600"/>
              </a:spcBef>
              <a:spcAft>
                <a:spcPts val="0"/>
              </a:spcAft>
              <a:buSzPts val="1440"/>
              <a:buChar char="▶"/>
              <a:defRPr/>
            </a:lvl4pPr>
            <a:lvl5pPr algn="l" indent="-320039" lvl="4" marL="2286000">
              <a:spcBef>
                <a:spcPts val="600"/>
              </a:spcBef>
              <a:spcAft>
                <a:spcPts val="0"/>
              </a:spcAft>
              <a:buSzPts val="1440"/>
              <a:buChar char="▶"/>
              <a:defRPr/>
            </a:lvl5pPr>
            <a:lvl6pPr algn="l" indent="-320039" lvl="5" marL="2743200">
              <a:spcBef>
                <a:spcPts val="600"/>
              </a:spcBef>
              <a:spcAft>
                <a:spcPts val="0"/>
              </a:spcAft>
              <a:buSzPts val="1440"/>
              <a:buChar char="▶"/>
              <a:defRPr/>
            </a:lvl6pPr>
            <a:lvl7pPr algn="l" indent="-320039" lvl="6" marL="3200400">
              <a:spcBef>
                <a:spcPts val="600"/>
              </a:spcBef>
              <a:spcAft>
                <a:spcPts val="0"/>
              </a:spcAft>
              <a:buSzPts val="1440"/>
              <a:buChar char="▶"/>
              <a:defRPr/>
            </a:lvl7pPr>
            <a:lvl8pPr algn="l" indent="-320040" lvl="7" marL="3657600">
              <a:spcBef>
                <a:spcPts val="600"/>
              </a:spcBef>
              <a:spcAft>
                <a:spcPts val="0"/>
              </a:spcAft>
              <a:buSzPts val="1440"/>
              <a:buChar char="▶"/>
              <a:defRPr/>
            </a:lvl8pPr>
            <a:lvl9pPr algn="l" indent="-320040" lvl="8" marL="4114800">
              <a:spcBef>
                <a:spcPts val="600"/>
              </a:spcBef>
              <a:spcAft>
                <a:spcPts val="600"/>
              </a:spcAft>
              <a:buSzPts val="1440"/>
              <a:buChar char="▶"/>
              <a:defRPr/>
            </a:lvl9pPr>
          </a:lstStyle>
          <a:p/>
        </p:txBody>
      </p:sp>
      <p:sp>
        <p:nvSpPr>
          <p:cNvPr id="110" name="Google Shape;110;p15"/>
          <p:cNvSpPr txBox="1"/>
          <p:nvPr>
            <p:ph idx="2" type="body"/>
          </p:nvPr>
        </p:nvSpPr>
        <p:spPr>
          <a:xfrm>
            <a:off x="684211" y="4978400"/>
            <a:ext cx="8534401" cy="1016000"/>
          </a:xfrm>
          <a:prstGeom prst="rect">
            <a:avLst/>
          </a:prstGeom>
          <a:noFill/>
          <a:ln>
            <a:noFill/>
          </a:ln>
        </p:spPr>
        <p:txBody>
          <a:bodyPr anchor="t" anchorCtr="0" bIns="45700" lIns="91425" numCol="1" rIns="91425" spcFirstLastPara="1" tIns="45700" wrap="square"/>
          <a:lstStyle>
            <a:lvl1pPr algn="l" indent="-228600" lvl="0" marL="457200">
              <a:spcBef>
                <a:spcPts val="360"/>
              </a:spcBef>
              <a:spcAft>
                <a:spcPts val="0"/>
              </a:spcAft>
              <a:buSzPts val="1440"/>
              <a:buNone/>
              <a:defRPr sz="1800">
                <a:solidFill>
                  <a:srgbClr val="68370E"/>
                </a:solidFill>
              </a:defRPr>
            </a:lvl1pPr>
            <a:lvl2pPr algn="l" indent="-228600" lvl="1" marL="914400">
              <a:spcBef>
                <a:spcPts val="600"/>
              </a:spcBef>
              <a:spcAft>
                <a:spcPts val="0"/>
              </a:spcAft>
              <a:buSzPts val="1440"/>
              <a:buNone/>
              <a:defRPr sz="1800">
                <a:solidFill>
                  <a:schemeClr val="lt1"/>
                </a:solidFill>
              </a:defRPr>
            </a:lvl2pPr>
            <a:lvl3pPr algn="l" indent="-228600" lvl="2" marL="1371600">
              <a:spcBef>
                <a:spcPts val="600"/>
              </a:spcBef>
              <a:spcAft>
                <a:spcPts val="0"/>
              </a:spcAft>
              <a:buSzPts val="1280"/>
              <a:buNone/>
              <a:defRPr sz="1600">
                <a:solidFill>
                  <a:schemeClr val="lt1"/>
                </a:solidFill>
              </a:defRPr>
            </a:lvl3pPr>
            <a:lvl4pPr algn="l" indent="-228600" lvl="3" marL="1828800">
              <a:spcBef>
                <a:spcPts val="600"/>
              </a:spcBef>
              <a:spcAft>
                <a:spcPts val="0"/>
              </a:spcAft>
              <a:buSzPts val="1120"/>
              <a:buNone/>
              <a:defRPr sz="1400">
                <a:solidFill>
                  <a:schemeClr val="lt1"/>
                </a:solidFill>
              </a:defRPr>
            </a:lvl4pPr>
            <a:lvl5pPr algn="l" indent="-228600" lvl="4" marL="2286000">
              <a:spcBef>
                <a:spcPts val="600"/>
              </a:spcBef>
              <a:spcAft>
                <a:spcPts val="0"/>
              </a:spcAft>
              <a:buSzPts val="1120"/>
              <a:buNone/>
              <a:defRPr sz="1400">
                <a:solidFill>
                  <a:schemeClr val="lt1"/>
                </a:solidFill>
              </a:defRPr>
            </a:lvl5pPr>
            <a:lvl6pPr algn="l" indent="-228600" lvl="5" marL="2743200">
              <a:spcBef>
                <a:spcPts val="600"/>
              </a:spcBef>
              <a:spcAft>
                <a:spcPts val="0"/>
              </a:spcAft>
              <a:buSzPts val="1120"/>
              <a:buNone/>
              <a:defRPr sz="1400">
                <a:solidFill>
                  <a:schemeClr val="lt1"/>
                </a:solidFill>
              </a:defRPr>
            </a:lvl6pPr>
            <a:lvl7pPr algn="l" indent="-228600" lvl="6" marL="3200400">
              <a:spcBef>
                <a:spcPts val="600"/>
              </a:spcBef>
              <a:spcAft>
                <a:spcPts val="0"/>
              </a:spcAft>
              <a:buSzPts val="1120"/>
              <a:buNone/>
              <a:defRPr sz="1400">
                <a:solidFill>
                  <a:schemeClr val="lt1"/>
                </a:solidFill>
              </a:defRPr>
            </a:lvl7pPr>
            <a:lvl8pPr algn="l" indent="-228600" lvl="7" marL="3657600">
              <a:spcBef>
                <a:spcPts val="600"/>
              </a:spcBef>
              <a:spcAft>
                <a:spcPts val="0"/>
              </a:spcAft>
              <a:buSzPts val="1120"/>
              <a:buNone/>
              <a:defRPr sz="1400">
                <a:solidFill>
                  <a:schemeClr val="lt1"/>
                </a:solidFill>
              </a:defRPr>
            </a:lvl8pPr>
            <a:lvl9pPr algn="l" indent="-228600" lvl="8" marL="4114800">
              <a:spcBef>
                <a:spcPts val="600"/>
              </a:spcBef>
              <a:spcAft>
                <a:spcPts val="600"/>
              </a:spcAft>
              <a:buSzPts val="1120"/>
              <a:buNone/>
              <a:defRPr sz="1400">
                <a:solidFill>
                  <a:schemeClr val="lt1"/>
                </a:solidFill>
              </a:defRPr>
            </a:lvl9pPr>
          </a:lstStyle>
          <a:p/>
        </p:txBody>
      </p:sp>
      <p:sp>
        <p:nvSpPr>
          <p:cNvPr id="111" name="Google Shape;111;p15"/>
          <p:cNvSpPr txBox="1"/>
          <p:nvPr>
            <p:ph idx="10" type="dt"/>
          </p:nvPr>
        </p:nvSpPr>
        <p:spPr>
          <a:xfrm>
            <a:off x="9904412" y="6172200"/>
            <a:ext cx="1600200" cy="365125"/>
          </a:xfrm>
          <a:prstGeom prst="rect">
            <a:avLst/>
          </a:prstGeom>
          <a:noFill/>
          <a:ln>
            <a:noFill/>
          </a:ln>
        </p:spPr>
        <p:txBody>
          <a:bodyPr anchor="t" anchorCtr="0" bIns="45700" lIns="91425" numCol="1" rIns="91425" spcFirstLastPara="1" tIns="45700" wrap="square"/>
          <a:lstStyle>
            <a:lvl1pPr algn="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112" name="Google Shape;112;p15"/>
          <p:cNvSpPr txBox="1"/>
          <p:nvPr>
            <p:ph idx="11" type="ftr"/>
          </p:nvPr>
        </p:nvSpPr>
        <p:spPr>
          <a:xfrm>
            <a:off x="684212" y="6172200"/>
            <a:ext cx="7543800" cy="365125"/>
          </a:xfrm>
          <a:prstGeom prst="rect">
            <a:avLst/>
          </a:prstGeom>
          <a:noFill/>
          <a:ln>
            <a:noFill/>
          </a:ln>
        </p:spPr>
        <p:txBody>
          <a:bodyPr anchor="t" anchorCtr="0" bIns="45700" lIns="91425" numCol="1" rIns="91425" spcFirstLastPara="1" tIns="45700" wrap="square"/>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113" name="Google Shape;113;p15"/>
          <p:cNvSpPr txBox="1"/>
          <p:nvPr>
            <p:ph idx="12" type="sldNum"/>
          </p:nvPr>
        </p:nvSpPr>
        <p:spPr>
          <a:xfrm>
            <a:off x="10363200" y="5578475"/>
            <a:ext cx="1142245" cy="669925"/>
          </a:xfrm>
          <a:prstGeom prst="rect">
            <a:avLst/>
          </a:prstGeom>
          <a:noFill/>
          <a:ln>
            <a:noFill/>
          </a:ln>
        </p:spPr>
        <p:txBody>
          <a:bodyPr anchor="b"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
        <p:nvSpPr>
          <p:cNvPr id="114" name="Google Shape;114;p15"/>
          <p:cNvSpPr txBox="1"/>
          <p:nvPr/>
        </p:nvSpPr>
        <p:spPr>
          <a:xfrm>
            <a:off x="531812" y="812222"/>
            <a:ext cx="609600" cy="584776"/>
          </a:xfrm>
          <a:prstGeom prst="rect">
            <a:avLst/>
          </a:prstGeom>
          <a:noFill/>
          <a:ln>
            <a:noFill/>
          </a:ln>
        </p:spPr>
        <p:txBody>
          <a:bodyPr anchor="ctr" anchorCtr="0" bIns="45700" lIns="91425" numCol="1" rIns="91425" spcFirstLastPara="1" tIns="45700" wrap="square">
            <a:noAutofit/>
          </a:bodyPr>
          <a:lstStyle/>
          <a:p>
            <a:pPr algn="l" indent="0" lvl="0" marL="0" marR="0" rtl="0">
              <a:spcBef>
                <a:spcPts val="0"/>
              </a:spcBef>
              <a:spcAft>
                <a:spcPts val="0"/>
              </a:spcAft>
              <a:buNone/>
            </a:pPr>
            <a:r>
              <a:rPr altLang="en-GB" lang="en-GB" sz="8000">
                <a:solidFill>
                  <a:schemeClr val="lt1"/>
                </a:solidFill>
                <a:latin typeface="Century Gothic"/>
                <a:ea typeface="Century Gothic"/>
                <a:cs typeface="Century Gothic"/>
                <a:sym typeface="Century Gothic"/>
              </a:rPr>
              <a:t>“</a:t>
            </a:r>
            <a:endParaRPr/>
          </a:p>
        </p:txBody>
      </p:sp>
      <p:sp>
        <p:nvSpPr>
          <p:cNvPr id="115" name="Google Shape;115;p15"/>
          <p:cNvSpPr txBox="1"/>
          <p:nvPr/>
        </p:nvSpPr>
        <p:spPr>
          <a:xfrm>
            <a:off x="10285412" y="2768601"/>
            <a:ext cx="609600" cy="584776"/>
          </a:xfrm>
          <a:prstGeom prst="rect">
            <a:avLst/>
          </a:prstGeom>
          <a:noFill/>
          <a:ln>
            <a:noFill/>
          </a:ln>
        </p:spPr>
        <p:txBody>
          <a:bodyPr anchor="ctr" anchorCtr="0" bIns="45700" lIns="91425" numCol="1" rIns="91425" spcFirstLastPara="1" tIns="45700" wrap="square">
            <a:noAutofit/>
          </a:bodyPr>
          <a:lstStyle/>
          <a:p>
            <a:pPr algn="r" indent="0" lvl="0" marL="0" marR="0" rtl="0">
              <a:spcBef>
                <a:spcPts val="0"/>
              </a:spcBef>
              <a:spcAft>
                <a:spcPts val="0"/>
              </a:spcAft>
              <a:buNone/>
            </a:pPr>
            <a:r>
              <a:rPr altLang="en-GB" lang="en-GB" sz="8000">
                <a:solidFill>
                  <a:schemeClr val="lt1"/>
                </a:solidFill>
                <a:latin typeface="Century Gothic"/>
                <a:ea typeface="Century Gothic"/>
                <a:cs typeface="Century Gothic"/>
                <a:sym typeface="Century Gothic"/>
              </a:rPr>
              <a:t>”</a:t>
            </a:r>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rue or False">
  <p:cSld name="True or False">
    <p:spTree>
      <p:nvGrpSpPr>
        <p:cNvPr id="116" name="Shape 116"/>
        <p:cNvGrpSpPr/>
        <p:nvPr/>
      </p:nvGrpSpPr>
      <p:grpSpPr>
        <a:xfrm>
          <a:off x="0" y="0"/>
          <a:ext cx="0" cy="0"/>
          <a:chOff x="0" y="0"/>
          <a:chExt cx="0" cy="0"/>
        </a:xfrm>
      </p:grpSpPr>
      <p:sp>
        <p:nvSpPr>
          <p:cNvPr id="117" name="Google Shape;117;p16"/>
          <p:cNvSpPr txBox="1"/>
          <p:nvPr>
            <p:ph type="title"/>
          </p:nvPr>
        </p:nvSpPr>
        <p:spPr>
          <a:xfrm>
            <a:off x="684213" y="685800"/>
            <a:ext cx="10058400" cy="2743200"/>
          </a:xfrm>
          <a:prstGeom prst="rect">
            <a:avLst/>
          </a:prstGeom>
          <a:noFill/>
          <a:ln>
            <a:noFill/>
          </a:ln>
        </p:spPr>
        <p:txBody>
          <a:bodyPr anchor="ctr" anchorCtr="0" bIns="45700" lIns="91425" numCol="1" rIns="91425" spcFirstLastPara="1" tIns="45700" wrap="square"/>
          <a:lstStyle>
            <a:lvl1pPr algn="l" lvl="0">
              <a:spcBef>
                <a:spcPts val="0"/>
              </a:spcBef>
              <a:spcAft>
                <a:spcPts val="0"/>
              </a:spcAft>
              <a:buClr>
                <a:schemeClr val="lt1"/>
              </a:buClr>
              <a:buSzPts val="3600"/>
              <a:buFont typeface="Century Gothic"/>
              <a:buNone/>
              <a:defRPr b="0"/>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118" name="Google Shape;118;p16"/>
          <p:cNvSpPr txBox="1"/>
          <p:nvPr>
            <p:ph idx="1" type="body"/>
          </p:nvPr>
        </p:nvSpPr>
        <p:spPr>
          <a:xfrm>
            <a:off x="684212" y="3928534"/>
            <a:ext cx="8534400" cy="838200"/>
          </a:xfrm>
          <a:prstGeom prst="rect">
            <a:avLst/>
          </a:prstGeom>
          <a:noFill/>
          <a:ln>
            <a:noFill/>
          </a:ln>
        </p:spPr>
        <p:txBody>
          <a:bodyPr anchor="b" anchorCtr="0" bIns="45700" lIns="91425" numCol="1" rIns="91425" spcFirstLastPara="1" tIns="45700" wrap="square"/>
          <a:lstStyle>
            <a:lvl1pPr algn="l" indent="-228600" lvl="0" marL="457200">
              <a:spcBef>
                <a:spcPts val="480"/>
              </a:spcBef>
              <a:spcAft>
                <a:spcPts val="0"/>
              </a:spcAft>
              <a:buSzPts val="1920"/>
              <a:buNone/>
              <a:defRPr b="0" cap="none" sz="2400">
                <a:solidFill>
                  <a:schemeClr val="lt1"/>
                </a:solidFill>
              </a:defRPr>
            </a:lvl1pPr>
            <a:lvl2pPr algn="l" indent="-320040" lvl="1" marL="914400">
              <a:spcBef>
                <a:spcPts val="600"/>
              </a:spcBef>
              <a:spcAft>
                <a:spcPts val="0"/>
              </a:spcAft>
              <a:buSzPts val="1440"/>
              <a:buChar char="▶"/>
              <a:defRPr/>
            </a:lvl2pPr>
            <a:lvl3pPr algn="l" indent="-320039" lvl="2" marL="1371600">
              <a:spcBef>
                <a:spcPts val="600"/>
              </a:spcBef>
              <a:spcAft>
                <a:spcPts val="0"/>
              </a:spcAft>
              <a:buSzPts val="1440"/>
              <a:buChar char="▶"/>
              <a:defRPr/>
            </a:lvl3pPr>
            <a:lvl4pPr algn="l" indent="-320039" lvl="3" marL="1828800">
              <a:spcBef>
                <a:spcPts val="600"/>
              </a:spcBef>
              <a:spcAft>
                <a:spcPts val="0"/>
              </a:spcAft>
              <a:buSzPts val="1440"/>
              <a:buChar char="▶"/>
              <a:defRPr/>
            </a:lvl4pPr>
            <a:lvl5pPr algn="l" indent="-320039" lvl="4" marL="2286000">
              <a:spcBef>
                <a:spcPts val="600"/>
              </a:spcBef>
              <a:spcAft>
                <a:spcPts val="0"/>
              </a:spcAft>
              <a:buSzPts val="1440"/>
              <a:buChar char="▶"/>
              <a:defRPr/>
            </a:lvl5pPr>
            <a:lvl6pPr algn="l" indent="-320039" lvl="5" marL="2743200">
              <a:spcBef>
                <a:spcPts val="600"/>
              </a:spcBef>
              <a:spcAft>
                <a:spcPts val="0"/>
              </a:spcAft>
              <a:buSzPts val="1440"/>
              <a:buChar char="▶"/>
              <a:defRPr/>
            </a:lvl6pPr>
            <a:lvl7pPr algn="l" indent="-320039" lvl="6" marL="3200400">
              <a:spcBef>
                <a:spcPts val="600"/>
              </a:spcBef>
              <a:spcAft>
                <a:spcPts val="0"/>
              </a:spcAft>
              <a:buSzPts val="1440"/>
              <a:buChar char="▶"/>
              <a:defRPr/>
            </a:lvl7pPr>
            <a:lvl8pPr algn="l" indent="-320040" lvl="7" marL="3657600">
              <a:spcBef>
                <a:spcPts val="600"/>
              </a:spcBef>
              <a:spcAft>
                <a:spcPts val="0"/>
              </a:spcAft>
              <a:buSzPts val="1440"/>
              <a:buChar char="▶"/>
              <a:defRPr/>
            </a:lvl8pPr>
            <a:lvl9pPr algn="l" indent="-320040" lvl="8" marL="4114800">
              <a:spcBef>
                <a:spcPts val="600"/>
              </a:spcBef>
              <a:spcAft>
                <a:spcPts val="600"/>
              </a:spcAft>
              <a:buSzPts val="1440"/>
              <a:buChar char="▶"/>
              <a:defRPr/>
            </a:lvl9pPr>
          </a:lstStyle>
          <a:p/>
        </p:txBody>
      </p:sp>
      <p:sp>
        <p:nvSpPr>
          <p:cNvPr id="119" name="Google Shape;119;p16"/>
          <p:cNvSpPr txBox="1"/>
          <p:nvPr>
            <p:ph idx="2" type="body"/>
          </p:nvPr>
        </p:nvSpPr>
        <p:spPr>
          <a:xfrm>
            <a:off x="684211" y="4766732"/>
            <a:ext cx="8534401" cy="1227667"/>
          </a:xfrm>
          <a:prstGeom prst="rect">
            <a:avLst/>
          </a:prstGeom>
          <a:noFill/>
          <a:ln>
            <a:noFill/>
          </a:ln>
        </p:spPr>
        <p:txBody>
          <a:bodyPr anchor="t" anchorCtr="0" bIns="45700" lIns="91425" numCol="1" rIns="91425" spcFirstLastPara="1" tIns="45700" wrap="square"/>
          <a:lstStyle>
            <a:lvl1pPr algn="l" indent="-228600" lvl="0" marL="457200">
              <a:spcBef>
                <a:spcPts val="360"/>
              </a:spcBef>
              <a:spcAft>
                <a:spcPts val="0"/>
              </a:spcAft>
              <a:buSzPts val="1440"/>
              <a:buNone/>
              <a:defRPr sz="1800">
                <a:solidFill>
                  <a:srgbClr val="68370E"/>
                </a:solidFill>
              </a:defRPr>
            </a:lvl1pPr>
            <a:lvl2pPr algn="l" indent="-228600" lvl="1" marL="914400">
              <a:spcBef>
                <a:spcPts val="600"/>
              </a:spcBef>
              <a:spcAft>
                <a:spcPts val="0"/>
              </a:spcAft>
              <a:buSzPts val="1440"/>
              <a:buNone/>
              <a:defRPr sz="1800">
                <a:solidFill>
                  <a:schemeClr val="lt1"/>
                </a:solidFill>
              </a:defRPr>
            </a:lvl2pPr>
            <a:lvl3pPr algn="l" indent="-228600" lvl="2" marL="1371600">
              <a:spcBef>
                <a:spcPts val="600"/>
              </a:spcBef>
              <a:spcAft>
                <a:spcPts val="0"/>
              </a:spcAft>
              <a:buSzPts val="1280"/>
              <a:buNone/>
              <a:defRPr sz="1600">
                <a:solidFill>
                  <a:schemeClr val="lt1"/>
                </a:solidFill>
              </a:defRPr>
            </a:lvl3pPr>
            <a:lvl4pPr algn="l" indent="-228600" lvl="3" marL="1828800">
              <a:spcBef>
                <a:spcPts val="600"/>
              </a:spcBef>
              <a:spcAft>
                <a:spcPts val="0"/>
              </a:spcAft>
              <a:buSzPts val="1120"/>
              <a:buNone/>
              <a:defRPr sz="1400">
                <a:solidFill>
                  <a:schemeClr val="lt1"/>
                </a:solidFill>
              </a:defRPr>
            </a:lvl4pPr>
            <a:lvl5pPr algn="l" indent="-228600" lvl="4" marL="2286000">
              <a:spcBef>
                <a:spcPts val="600"/>
              </a:spcBef>
              <a:spcAft>
                <a:spcPts val="0"/>
              </a:spcAft>
              <a:buSzPts val="1120"/>
              <a:buNone/>
              <a:defRPr sz="1400">
                <a:solidFill>
                  <a:schemeClr val="lt1"/>
                </a:solidFill>
              </a:defRPr>
            </a:lvl5pPr>
            <a:lvl6pPr algn="l" indent="-228600" lvl="5" marL="2743200">
              <a:spcBef>
                <a:spcPts val="600"/>
              </a:spcBef>
              <a:spcAft>
                <a:spcPts val="0"/>
              </a:spcAft>
              <a:buSzPts val="1120"/>
              <a:buNone/>
              <a:defRPr sz="1400">
                <a:solidFill>
                  <a:schemeClr val="lt1"/>
                </a:solidFill>
              </a:defRPr>
            </a:lvl6pPr>
            <a:lvl7pPr algn="l" indent="-228600" lvl="6" marL="3200400">
              <a:spcBef>
                <a:spcPts val="600"/>
              </a:spcBef>
              <a:spcAft>
                <a:spcPts val="0"/>
              </a:spcAft>
              <a:buSzPts val="1120"/>
              <a:buNone/>
              <a:defRPr sz="1400">
                <a:solidFill>
                  <a:schemeClr val="lt1"/>
                </a:solidFill>
              </a:defRPr>
            </a:lvl7pPr>
            <a:lvl8pPr algn="l" indent="-228600" lvl="7" marL="3657600">
              <a:spcBef>
                <a:spcPts val="600"/>
              </a:spcBef>
              <a:spcAft>
                <a:spcPts val="0"/>
              </a:spcAft>
              <a:buSzPts val="1120"/>
              <a:buNone/>
              <a:defRPr sz="1400">
                <a:solidFill>
                  <a:schemeClr val="lt1"/>
                </a:solidFill>
              </a:defRPr>
            </a:lvl8pPr>
            <a:lvl9pPr algn="l" indent="-228600" lvl="8" marL="4114800">
              <a:spcBef>
                <a:spcPts val="600"/>
              </a:spcBef>
              <a:spcAft>
                <a:spcPts val="600"/>
              </a:spcAft>
              <a:buSzPts val="1120"/>
              <a:buNone/>
              <a:defRPr sz="1400">
                <a:solidFill>
                  <a:schemeClr val="lt1"/>
                </a:solidFill>
              </a:defRPr>
            </a:lvl9pPr>
          </a:lstStyle>
          <a:p/>
        </p:txBody>
      </p:sp>
      <p:sp>
        <p:nvSpPr>
          <p:cNvPr id="120" name="Google Shape;120;p16"/>
          <p:cNvSpPr txBox="1"/>
          <p:nvPr>
            <p:ph idx="10" type="dt"/>
          </p:nvPr>
        </p:nvSpPr>
        <p:spPr>
          <a:xfrm>
            <a:off x="9904412" y="6172200"/>
            <a:ext cx="1600200" cy="365125"/>
          </a:xfrm>
          <a:prstGeom prst="rect">
            <a:avLst/>
          </a:prstGeom>
          <a:noFill/>
          <a:ln>
            <a:noFill/>
          </a:ln>
        </p:spPr>
        <p:txBody>
          <a:bodyPr anchor="t" anchorCtr="0" bIns="45700" lIns="91425" numCol="1" rIns="91425" spcFirstLastPara="1" tIns="45700" wrap="square"/>
          <a:lstStyle>
            <a:lvl1pPr algn="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121" name="Google Shape;121;p16"/>
          <p:cNvSpPr txBox="1"/>
          <p:nvPr>
            <p:ph idx="11" type="ftr"/>
          </p:nvPr>
        </p:nvSpPr>
        <p:spPr>
          <a:xfrm>
            <a:off x="684212" y="6172200"/>
            <a:ext cx="7543800" cy="365125"/>
          </a:xfrm>
          <a:prstGeom prst="rect">
            <a:avLst/>
          </a:prstGeom>
          <a:noFill/>
          <a:ln>
            <a:noFill/>
          </a:ln>
        </p:spPr>
        <p:txBody>
          <a:bodyPr anchor="t" anchorCtr="0" bIns="45700" lIns="91425" numCol="1" rIns="91425" spcFirstLastPara="1" tIns="45700" wrap="square"/>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122" name="Google Shape;122;p16"/>
          <p:cNvSpPr txBox="1"/>
          <p:nvPr>
            <p:ph idx="12" type="sldNum"/>
          </p:nvPr>
        </p:nvSpPr>
        <p:spPr>
          <a:xfrm>
            <a:off x="10363200" y="5578475"/>
            <a:ext cx="1142245" cy="669925"/>
          </a:xfrm>
          <a:prstGeom prst="rect">
            <a:avLst/>
          </a:prstGeom>
          <a:noFill/>
          <a:ln>
            <a:noFill/>
          </a:ln>
        </p:spPr>
        <p:txBody>
          <a:bodyPr anchor="b"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Vertical Text" type="vertTx">
  <p:cSld name="VERTICAL_TEXT">
    <p:spTree>
      <p:nvGrpSpPr>
        <p:cNvPr id="123" name="Shape 123"/>
        <p:cNvGrpSpPr/>
        <p:nvPr/>
      </p:nvGrpSpPr>
      <p:grpSpPr>
        <a:xfrm>
          <a:off x="0" y="0"/>
          <a:ext cx="0" cy="0"/>
          <a:chOff x="0" y="0"/>
          <a:chExt cx="0" cy="0"/>
        </a:xfrm>
      </p:grpSpPr>
      <p:sp>
        <p:nvSpPr>
          <p:cNvPr id="124" name="Google Shape;124;p17"/>
          <p:cNvSpPr txBox="1"/>
          <p:nvPr>
            <p:ph type="title"/>
          </p:nvPr>
        </p:nvSpPr>
        <p:spPr>
          <a:xfrm>
            <a:off x="684212" y="4487332"/>
            <a:ext cx="8534400" cy="1507067"/>
          </a:xfrm>
          <a:prstGeom prst="rect">
            <a:avLst/>
          </a:prstGeom>
          <a:noFill/>
          <a:ln>
            <a:noFill/>
          </a:ln>
        </p:spPr>
        <p:txBody>
          <a:bodyPr anchor="ctr" anchorCtr="0" bIns="45700" lIns="91425" numCol="1" rIns="91425" spcFirstLastPara="1" tIns="45700" wrap="square"/>
          <a:lstStyle>
            <a:lvl1pPr algn="l" lvl="0">
              <a:spcBef>
                <a:spcPts val="0"/>
              </a:spcBef>
              <a:spcAft>
                <a:spcPts val="0"/>
              </a:spcAft>
              <a:buClr>
                <a:schemeClr val="lt1"/>
              </a:buClr>
              <a:buSzPts val="3600"/>
              <a:buFont typeface="Century Gothic"/>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125" name="Google Shape;125;p17"/>
          <p:cNvSpPr txBox="1"/>
          <p:nvPr>
            <p:ph idx="1" type="body"/>
          </p:nvPr>
        </p:nvSpPr>
        <p:spPr>
          <a:xfrm rot="5400000">
            <a:off x="3143778" y="-1773767"/>
            <a:ext cx="3615267" cy="8534400"/>
          </a:xfrm>
          <a:prstGeom prst="rect">
            <a:avLst/>
          </a:prstGeom>
          <a:noFill/>
          <a:ln>
            <a:noFill/>
          </a:ln>
        </p:spPr>
        <p:txBody>
          <a:bodyPr anchor="t" anchorCtr="0" bIns="45700" lIns="91425" numCol="1" rIns="91425" spcFirstLastPara="1" tIns="45700" wrap="square"/>
          <a:lstStyle>
            <a:lvl1pPr algn="l" indent="-320040" lvl="0" marL="457200">
              <a:spcBef>
                <a:spcPts val="360"/>
              </a:spcBef>
              <a:spcAft>
                <a:spcPts val="0"/>
              </a:spcAft>
              <a:buSzPts val="1440"/>
              <a:buChar char="▶"/>
              <a:defRPr/>
            </a:lvl1pPr>
            <a:lvl2pPr algn="l" indent="-320040" lvl="1" marL="914400">
              <a:spcBef>
                <a:spcPts val="600"/>
              </a:spcBef>
              <a:spcAft>
                <a:spcPts val="0"/>
              </a:spcAft>
              <a:buSzPts val="1440"/>
              <a:buChar char="▶"/>
              <a:defRPr/>
            </a:lvl2pPr>
            <a:lvl3pPr algn="l" indent="-320039" lvl="2" marL="1371600">
              <a:spcBef>
                <a:spcPts val="600"/>
              </a:spcBef>
              <a:spcAft>
                <a:spcPts val="0"/>
              </a:spcAft>
              <a:buSzPts val="1440"/>
              <a:buChar char="▶"/>
              <a:defRPr/>
            </a:lvl3pPr>
            <a:lvl4pPr algn="l" indent="-320039" lvl="3" marL="1828800">
              <a:spcBef>
                <a:spcPts val="600"/>
              </a:spcBef>
              <a:spcAft>
                <a:spcPts val="0"/>
              </a:spcAft>
              <a:buSzPts val="1440"/>
              <a:buChar char="▶"/>
              <a:defRPr/>
            </a:lvl4pPr>
            <a:lvl5pPr algn="l" indent="-320039" lvl="4" marL="2286000">
              <a:spcBef>
                <a:spcPts val="600"/>
              </a:spcBef>
              <a:spcAft>
                <a:spcPts val="0"/>
              </a:spcAft>
              <a:buSzPts val="1440"/>
              <a:buChar char="▶"/>
              <a:defRPr/>
            </a:lvl5pPr>
            <a:lvl6pPr algn="l" indent="-320039" lvl="5" marL="2743200">
              <a:spcBef>
                <a:spcPts val="600"/>
              </a:spcBef>
              <a:spcAft>
                <a:spcPts val="0"/>
              </a:spcAft>
              <a:buSzPts val="1440"/>
              <a:buChar char="▶"/>
              <a:defRPr/>
            </a:lvl6pPr>
            <a:lvl7pPr algn="l" indent="-320039" lvl="6" marL="3200400">
              <a:spcBef>
                <a:spcPts val="600"/>
              </a:spcBef>
              <a:spcAft>
                <a:spcPts val="0"/>
              </a:spcAft>
              <a:buSzPts val="1440"/>
              <a:buChar char="▶"/>
              <a:defRPr/>
            </a:lvl7pPr>
            <a:lvl8pPr algn="l" indent="-320040" lvl="7" marL="3657600">
              <a:spcBef>
                <a:spcPts val="600"/>
              </a:spcBef>
              <a:spcAft>
                <a:spcPts val="0"/>
              </a:spcAft>
              <a:buSzPts val="1440"/>
              <a:buChar char="▶"/>
              <a:defRPr/>
            </a:lvl8pPr>
            <a:lvl9pPr algn="l" indent="-320040" lvl="8" marL="4114800">
              <a:spcBef>
                <a:spcPts val="600"/>
              </a:spcBef>
              <a:spcAft>
                <a:spcPts val="600"/>
              </a:spcAft>
              <a:buSzPts val="1440"/>
              <a:buChar char="▶"/>
              <a:defRPr/>
            </a:lvl9pPr>
          </a:lstStyle>
          <a:p/>
        </p:txBody>
      </p:sp>
      <p:sp>
        <p:nvSpPr>
          <p:cNvPr id="126" name="Google Shape;126;p17"/>
          <p:cNvSpPr txBox="1"/>
          <p:nvPr>
            <p:ph idx="10" type="dt"/>
          </p:nvPr>
        </p:nvSpPr>
        <p:spPr>
          <a:xfrm>
            <a:off x="9904412" y="6172200"/>
            <a:ext cx="1600200" cy="365125"/>
          </a:xfrm>
          <a:prstGeom prst="rect">
            <a:avLst/>
          </a:prstGeom>
          <a:noFill/>
          <a:ln>
            <a:noFill/>
          </a:ln>
        </p:spPr>
        <p:txBody>
          <a:bodyPr anchor="t" anchorCtr="0" bIns="45700" lIns="91425" numCol="1" rIns="91425" spcFirstLastPara="1" tIns="45700" wrap="square"/>
          <a:lstStyle>
            <a:lvl1pPr algn="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127" name="Google Shape;127;p17"/>
          <p:cNvSpPr txBox="1"/>
          <p:nvPr>
            <p:ph idx="11" type="ftr"/>
          </p:nvPr>
        </p:nvSpPr>
        <p:spPr>
          <a:xfrm>
            <a:off x="684212" y="6172200"/>
            <a:ext cx="7543800" cy="365125"/>
          </a:xfrm>
          <a:prstGeom prst="rect">
            <a:avLst/>
          </a:prstGeom>
          <a:noFill/>
          <a:ln>
            <a:noFill/>
          </a:ln>
        </p:spPr>
        <p:txBody>
          <a:bodyPr anchor="t" anchorCtr="0" bIns="45700" lIns="91425" numCol="1" rIns="91425" spcFirstLastPara="1" tIns="45700" wrap="square"/>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128" name="Google Shape;128;p17"/>
          <p:cNvSpPr txBox="1"/>
          <p:nvPr>
            <p:ph idx="12" type="sldNum"/>
          </p:nvPr>
        </p:nvSpPr>
        <p:spPr>
          <a:xfrm>
            <a:off x="10363200" y="5578475"/>
            <a:ext cx="1142245" cy="669925"/>
          </a:xfrm>
          <a:prstGeom prst="rect">
            <a:avLst/>
          </a:prstGeom>
          <a:noFill/>
          <a:ln>
            <a:noFill/>
          </a:ln>
        </p:spPr>
        <p:txBody>
          <a:bodyPr anchor="b"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Vertical Title and Text" type="vertTitleAndTx">
  <p:cSld name="VERTICAL_TITLE_AND_VERTICAL_TEXT">
    <p:spTree>
      <p:nvGrpSpPr>
        <p:cNvPr id="129" name="Shape 129"/>
        <p:cNvGrpSpPr/>
        <p:nvPr/>
      </p:nvGrpSpPr>
      <p:grpSpPr>
        <a:xfrm>
          <a:off x="0" y="0"/>
          <a:ext cx="0" cy="0"/>
          <a:chOff x="0" y="0"/>
          <a:chExt cx="0" cy="0"/>
        </a:xfrm>
      </p:grpSpPr>
      <p:sp>
        <p:nvSpPr>
          <p:cNvPr id="130" name="Google Shape;130;p18"/>
          <p:cNvSpPr txBox="1"/>
          <p:nvPr>
            <p:ph type="title"/>
          </p:nvPr>
        </p:nvSpPr>
        <p:spPr>
          <a:xfrm rot="5400000">
            <a:off x="7427912" y="1943100"/>
            <a:ext cx="4572000" cy="2057400"/>
          </a:xfrm>
          <a:prstGeom prst="rect">
            <a:avLst/>
          </a:prstGeom>
          <a:noFill/>
          <a:ln>
            <a:noFill/>
          </a:ln>
        </p:spPr>
        <p:txBody>
          <a:bodyPr anchor="ctr" anchorCtr="0" bIns="45700" lIns="91425" numCol="1" rIns="91425" spcFirstLastPara="1" tIns="45700" wrap="square"/>
          <a:lstStyle>
            <a:lvl1pPr algn="l" lvl="0">
              <a:spcBef>
                <a:spcPts val="0"/>
              </a:spcBef>
              <a:spcAft>
                <a:spcPts val="0"/>
              </a:spcAft>
              <a:buClr>
                <a:schemeClr val="lt1"/>
              </a:buClr>
              <a:buSzPts val="18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131" name="Google Shape;131;p18"/>
          <p:cNvSpPr txBox="1"/>
          <p:nvPr>
            <p:ph idx="1" type="body"/>
          </p:nvPr>
        </p:nvSpPr>
        <p:spPr>
          <a:xfrm rot="5400000">
            <a:off x="1943100" y="-571500"/>
            <a:ext cx="5308600" cy="7823200"/>
          </a:xfrm>
          <a:prstGeom prst="rect">
            <a:avLst/>
          </a:prstGeom>
          <a:noFill/>
          <a:ln>
            <a:noFill/>
          </a:ln>
        </p:spPr>
        <p:txBody>
          <a:bodyPr anchor="t" anchorCtr="0" bIns="45700" lIns="91425" numCol="1" rIns="91425" spcFirstLastPara="1" tIns="45700" wrap="square"/>
          <a:lstStyle>
            <a:lvl1pPr algn="l" indent="-320040" lvl="0" marL="457200">
              <a:spcBef>
                <a:spcPts val="360"/>
              </a:spcBef>
              <a:spcAft>
                <a:spcPts val="0"/>
              </a:spcAft>
              <a:buSzPts val="1440"/>
              <a:buChar char="▶"/>
              <a:defRPr/>
            </a:lvl1pPr>
            <a:lvl2pPr algn="l" indent="-320040" lvl="1" marL="914400">
              <a:spcBef>
                <a:spcPts val="600"/>
              </a:spcBef>
              <a:spcAft>
                <a:spcPts val="0"/>
              </a:spcAft>
              <a:buSzPts val="1440"/>
              <a:buChar char="▶"/>
              <a:defRPr/>
            </a:lvl2pPr>
            <a:lvl3pPr algn="l" indent="-320039" lvl="2" marL="1371600">
              <a:spcBef>
                <a:spcPts val="600"/>
              </a:spcBef>
              <a:spcAft>
                <a:spcPts val="0"/>
              </a:spcAft>
              <a:buSzPts val="1440"/>
              <a:buChar char="▶"/>
              <a:defRPr/>
            </a:lvl3pPr>
            <a:lvl4pPr algn="l" indent="-320039" lvl="3" marL="1828800">
              <a:spcBef>
                <a:spcPts val="600"/>
              </a:spcBef>
              <a:spcAft>
                <a:spcPts val="0"/>
              </a:spcAft>
              <a:buSzPts val="1440"/>
              <a:buChar char="▶"/>
              <a:defRPr/>
            </a:lvl4pPr>
            <a:lvl5pPr algn="l" indent="-320039" lvl="4" marL="2286000">
              <a:spcBef>
                <a:spcPts val="600"/>
              </a:spcBef>
              <a:spcAft>
                <a:spcPts val="0"/>
              </a:spcAft>
              <a:buSzPts val="1440"/>
              <a:buChar char="▶"/>
              <a:defRPr/>
            </a:lvl5pPr>
            <a:lvl6pPr algn="l" indent="-320039" lvl="5" marL="2743200">
              <a:spcBef>
                <a:spcPts val="600"/>
              </a:spcBef>
              <a:spcAft>
                <a:spcPts val="0"/>
              </a:spcAft>
              <a:buSzPts val="1440"/>
              <a:buChar char="▶"/>
              <a:defRPr/>
            </a:lvl6pPr>
            <a:lvl7pPr algn="l" indent="-320039" lvl="6" marL="3200400">
              <a:spcBef>
                <a:spcPts val="600"/>
              </a:spcBef>
              <a:spcAft>
                <a:spcPts val="0"/>
              </a:spcAft>
              <a:buSzPts val="1440"/>
              <a:buChar char="▶"/>
              <a:defRPr/>
            </a:lvl7pPr>
            <a:lvl8pPr algn="l" indent="-320040" lvl="7" marL="3657600">
              <a:spcBef>
                <a:spcPts val="600"/>
              </a:spcBef>
              <a:spcAft>
                <a:spcPts val="0"/>
              </a:spcAft>
              <a:buSzPts val="1440"/>
              <a:buChar char="▶"/>
              <a:defRPr/>
            </a:lvl8pPr>
            <a:lvl9pPr algn="l" indent="-320040" lvl="8" marL="4114800">
              <a:spcBef>
                <a:spcPts val="600"/>
              </a:spcBef>
              <a:spcAft>
                <a:spcPts val="600"/>
              </a:spcAft>
              <a:buSzPts val="1440"/>
              <a:buChar char="▶"/>
              <a:defRPr/>
            </a:lvl9pPr>
          </a:lstStyle>
          <a:p/>
        </p:txBody>
      </p:sp>
      <p:sp>
        <p:nvSpPr>
          <p:cNvPr id="132" name="Google Shape;132;p18"/>
          <p:cNvSpPr txBox="1"/>
          <p:nvPr>
            <p:ph idx="10" type="dt"/>
          </p:nvPr>
        </p:nvSpPr>
        <p:spPr>
          <a:xfrm>
            <a:off x="9904412" y="6172200"/>
            <a:ext cx="1600200" cy="365125"/>
          </a:xfrm>
          <a:prstGeom prst="rect">
            <a:avLst/>
          </a:prstGeom>
          <a:noFill/>
          <a:ln>
            <a:noFill/>
          </a:ln>
        </p:spPr>
        <p:txBody>
          <a:bodyPr anchor="t" anchorCtr="0" bIns="45700" lIns="91425" numCol="1" rIns="91425" spcFirstLastPara="1" tIns="45700" wrap="square"/>
          <a:lstStyle>
            <a:lvl1pPr algn="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133" name="Google Shape;133;p18"/>
          <p:cNvSpPr txBox="1"/>
          <p:nvPr>
            <p:ph idx="11" type="ftr"/>
          </p:nvPr>
        </p:nvSpPr>
        <p:spPr>
          <a:xfrm>
            <a:off x="684212" y="6172200"/>
            <a:ext cx="7543800" cy="365125"/>
          </a:xfrm>
          <a:prstGeom prst="rect">
            <a:avLst/>
          </a:prstGeom>
          <a:noFill/>
          <a:ln>
            <a:noFill/>
          </a:ln>
        </p:spPr>
        <p:txBody>
          <a:bodyPr anchor="t" anchorCtr="0" bIns="45700" lIns="91425" numCol="1" rIns="91425" spcFirstLastPara="1" tIns="45700" wrap="square"/>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134" name="Google Shape;134;p18"/>
          <p:cNvSpPr txBox="1"/>
          <p:nvPr>
            <p:ph idx="12" type="sldNum"/>
          </p:nvPr>
        </p:nvSpPr>
        <p:spPr>
          <a:xfrm>
            <a:off x="10363200" y="5578475"/>
            <a:ext cx="1142245" cy="669925"/>
          </a:xfrm>
          <a:prstGeom prst="rect">
            <a:avLst/>
          </a:prstGeom>
          <a:noFill/>
          <a:ln>
            <a:noFill/>
          </a:ln>
        </p:spPr>
        <p:txBody>
          <a:bodyPr anchor="b"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8" Target="../slideLayouts/slideLayout17.xml" Type="http://schemas.openxmlformats.org/officeDocument/2006/relationships/slideLayout"/><Relationship Id="rId17" Target="../slideLayouts/slideLayout16.xml" Type="http://schemas.openxmlformats.org/officeDocument/2006/relationships/slideLayout"/><Relationship Id="rId16" Target="../slideLayouts/slideLayout15.xml" Type="http://schemas.openxmlformats.org/officeDocument/2006/relationships/slideLayout"/><Relationship Id="rId15" Target="../slideLayouts/slideLayout14.xml" Type="http://schemas.openxmlformats.org/officeDocument/2006/relationships/slideLayout"/><Relationship Id="rId14" Target="../slideLayouts/slideLayout13.xml" Type="http://schemas.openxmlformats.org/officeDocument/2006/relationships/slideLayout"/><Relationship Id="rId13" Target="../slideLayouts/slideLayout12.xml" Type="http://schemas.openxmlformats.org/officeDocument/2006/relationships/slideLayout"/><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1.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gradFill>
          <a:gsLst>
            <a:gs pos="0">
              <a:srgbClr val="FFC43D"/>
            </a:gs>
            <a:gs pos="10000">
              <a:srgbClr val="FFC43D"/>
            </a:gs>
            <a:gs pos="100000">
              <a:srgbClr val="D13E00"/>
            </a:gs>
          </a:gsLst>
          <a:lin ang="6120000" scaled="0"/>
        </a:gradFill>
      </p:bgPr>
    </p:bg>
    <p:spTree>
      <p:nvGrpSpPr>
        <p:cNvPr id="5" name="Shape 5"/>
        <p:cNvGrpSpPr/>
        <p:nvPr/>
      </p:nvGrpSpPr>
      <p:grpSpPr>
        <a:xfrm>
          <a:off x="0" y="0"/>
          <a:ext cx="0" cy="0"/>
          <a:chOff x="0" y="0"/>
          <a:chExt cx="0" cy="0"/>
        </a:xfrm>
      </p:grpSpPr>
      <p:grpSp>
        <p:nvGrpSpPr>
          <p:cNvPr id="6" name="Google Shape;6;p1"/>
          <p:cNvGrpSpPr/>
          <p:nvPr/>
        </p:nvGrpSpPr>
        <p:grpSpPr>
          <a:xfrm>
            <a:off x="9206969" y="2963333"/>
            <a:ext cx="2981859" cy="3208867"/>
            <a:chOff x="9206969" y="2963333"/>
            <a:chExt cx="2981859" cy="3208867"/>
          </a:xfrm>
        </p:grpSpPr>
        <p:cxnSp>
          <p:nvCxnSpPr>
            <p:cNvPr id="7" name="Google Shape;7;p1"/>
            <p:cNvCxnSpPr/>
            <p:nvPr/>
          </p:nvCxnSpPr>
          <p:spPr>
            <a:xfrm flipH="1">
              <a:off x="11276012" y="2963333"/>
              <a:ext cx="912814" cy="912812"/>
            </a:xfrm>
            <a:prstGeom prst="straightConnector1">
              <a:avLst/>
            </a:prstGeom>
            <a:noFill/>
            <a:ln cap="flat" cmpd="sng" w="9525">
              <a:solidFill>
                <a:schemeClr val="lt1"/>
              </a:solidFill>
              <a:prstDash val="solid"/>
              <a:round/>
              <a:headEnd len="sm" type="none" w="sm"/>
              <a:tailEnd len="sm" type="none" w="sm"/>
            </a:ln>
          </p:spPr>
        </p:cxnSp>
        <p:cxnSp>
          <p:nvCxnSpPr>
            <p:cNvPr id="8" name="Google Shape;8;p1"/>
            <p:cNvCxnSpPr/>
            <p:nvPr/>
          </p:nvCxnSpPr>
          <p:spPr>
            <a:xfrm flipH="1">
              <a:off x="9206969" y="3190344"/>
              <a:ext cx="2981857" cy="2981856"/>
            </a:xfrm>
            <a:prstGeom prst="straightConnector1">
              <a:avLst/>
            </a:prstGeom>
            <a:noFill/>
            <a:ln cap="flat" cmpd="sng" w="9525">
              <a:solidFill>
                <a:schemeClr val="lt1"/>
              </a:solidFill>
              <a:prstDash val="solid"/>
              <a:round/>
              <a:headEnd len="sm" type="none" w="sm"/>
              <a:tailEnd len="sm" type="none" w="sm"/>
            </a:ln>
          </p:spPr>
        </p:cxnSp>
        <p:cxnSp>
          <p:nvCxnSpPr>
            <p:cNvPr id="9" name="Google Shape;9;p1"/>
            <p:cNvCxnSpPr/>
            <p:nvPr/>
          </p:nvCxnSpPr>
          <p:spPr>
            <a:xfrm flipH="1">
              <a:off x="10292292" y="3285067"/>
              <a:ext cx="1896534" cy="1896533"/>
            </a:xfrm>
            <a:prstGeom prst="straightConnector1">
              <a:avLst/>
            </a:prstGeom>
            <a:noFill/>
            <a:ln cap="flat" cmpd="sng" w="9525">
              <a:solidFill>
                <a:schemeClr val="lt1"/>
              </a:solidFill>
              <a:prstDash val="solid"/>
              <a:round/>
              <a:headEnd len="sm" type="none" w="sm"/>
              <a:tailEnd len="sm" type="none" w="sm"/>
            </a:ln>
          </p:spPr>
        </p:cxnSp>
        <p:cxnSp>
          <p:nvCxnSpPr>
            <p:cNvPr id="10" name="Google Shape;10;p1"/>
            <p:cNvCxnSpPr/>
            <p:nvPr/>
          </p:nvCxnSpPr>
          <p:spPr>
            <a:xfrm flipH="1">
              <a:off x="10443103" y="3131080"/>
              <a:ext cx="1745722" cy="1745720"/>
            </a:xfrm>
            <a:prstGeom prst="straightConnector1">
              <a:avLst/>
            </a:prstGeom>
            <a:noFill/>
            <a:ln cap="flat" cmpd="sng" w="28575">
              <a:solidFill>
                <a:schemeClr val="lt1"/>
              </a:solidFill>
              <a:prstDash val="solid"/>
              <a:round/>
              <a:headEnd len="sm" type="none" w="sm"/>
              <a:tailEnd len="sm" type="none" w="sm"/>
            </a:ln>
          </p:spPr>
        </p:cxnSp>
        <p:cxnSp>
          <p:nvCxnSpPr>
            <p:cNvPr id="11" name="Google Shape;11;p1"/>
            <p:cNvCxnSpPr/>
            <p:nvPr/>
          </p:nvCxnSpPr>
          <p:spPr>
            <a:xfrm flipH="1">
              <a:off x="10918826" y="3683001"/>
              <a:ext cx="1270001" cy="1269999"/>
            </a:xfrm>
            <a:prstGeom prst="straightConnector1">
              <a:avLst/>
            </a:prstGeom>
            <a:noFill/>
            <a:ln cap="flat" cmpd="sng" w="28575">
              <a:solidFill>
                <a:schemeClr val="lt1"/>
              </a:solidFill>
              <a:prstDash val="solid"/>
              <a:round/>
              <a:headEnd len="sm" type="none" w="sm"/>
              <a:tailEnd len="sm" type="none" w="sm"/>
            </a:ln>
          </p:spPr>
        </p:cxnSp>
      </p:grpSp>
      <p:sp>
        <p:nvSpPr>
          <p:cNvPr id="12" name="Google Shape;12;p1"/>
          <p:cNvSpPr txBox="1"/>
          <p:nvPr>
            <p:ph type="title"/>
          </p:nvPr>
        </p:nvSpPr>
        <p:spPr>
          <a:xfrm>
            <a:off x="684212" y="4487332"/>
            <a:ext cx="8534400" cy="1507067"/>
          </a:xfrm>
          <a:prstGeom prst="rect">
            <a:avLst/>
          </a:prstGeom>
          <a:noFill/>
          <a:ln>
            <a:noFill/>
          </a:ln>
        </p:spPr>
        <p:txBody>
          <a:bodyPr anchor="ctr" anchorCtr="0" bIns="45700" lIns="91425" numCol="1" rIns="91425" spcFirstLastPara="1" tIns="45700" wrap="square"/>
          <a:lstStyle>
            <a:lvl1pPr algn="l" lvl="0" marR="0" rtl="0">
              <a:spcBef>
                <a:spcPts val="0"/>
              </a:spcBef>
              <a:spcAft>
                <a:spcPts val="0"/>
              </a:spcAft>
              <a:buClr>
                <a:schemeClr val="lt1"/>
              </a:buClr>
              <a:buSzPts val="3600"/>
              <a:buFont typeface="Century Gothic"/>
              <a:buNone/>
              <a:defRPr b="0" cap="none" i="0" strike="noStrike" sz="3600" u="none">
                <a:solidFill>
                  <a:schemeClr val="lt1"/>
                </a:solidFill>
                <a:latin typeface="Century Gothic"/>
                <a:ea typeface="Century Gothic"/>
                <a:cs typeface="Century Gothic"/>
                <a:sym typeface="Century Gothic"/>
              </a:defRPr>
            </a:lvl1pPr>
            <a:lvl2pPr algn="l" lvl="1" marR="0" rtl="0">
              <a:spcBef>
                <a:spcPts val="0"/>
              </a:spcBef>
              <a:spcAft>
                <a:spcPts val="0"/>
              </a:spcAft>
              <a:buSzPts val="1400"/>
              <a:buNone/>
              <a:defRPr b="0" cap="none" i="0" strike="noStrike" sz="1800" u="none">
                <a:solidFill>
                  <a:schemeClr val="lt2"/>
                </a:solidFill>
              </a:defRPr>
            </a:lvl2pPr>
            <a:lvl3pPr algn="l" lvl="2" marR="0" rtl="0">
              <a:spcBef>
                <a:spcPts val="0"/>
              </a:spcBef>
              <a:spcAft>
                <a:spcPts val="0"/>
              </a:spcAft>
              <a:buSzPts val="1400"/>
              <a:buNone/>
              <a:defRPr b="0" cap="none" i="0" strike="noStrike" sz="1800" u="none">
                <a:solidFill>
                  <a:schemeClr val="lt2"/>
                </a:solidFill>
              </a:defRPr>
            </a:lvl3pPr>
            <a:lvl4pPr algn="l" lvl="3" marR="0" rtl="0">
              <a:spcBef>
                <a:spcPts val="0"/>
              </a:spcBef>
              <a:spcAft>
                <a:spcPts val="0"/>
              </a:spcAft>
              <a:buSzPts val="1400"/>
              <a:buNone/>
              <a:defRPr b="0" cap="none" i="0" strike="noStrike" sz="1800" u="none">
                <a:solidFill>
                  <a:schemeClr val="lt2"/>
                </a:solidFill>
              </a:defRPr>
            </a:lvl4pPr>
            <a:lvl5pPr algn="l" lvl="4" marR="0" rtl="0">
              <a:spcBef>
                <a:spcPts val="0"/>
              </a:spcBef>
              <a:spcAft>
                <a:spcPts val="0"/>
              </a:spcAft>
              <a:buSzPts val="1400"/>
              <a:buNone/>
              <a:defRPr b="0" cap="none" i="0" strike="noStrike" sz="1800" u="none">
                <a:solidFill>
                  <a:schemeClr val="lt2"/>
                </a:solidFill>
              </a:defRPr>
            </a:lvl5pPr>
            <a:lvl6pPr algn="l" lvl="5" marR="0" rtl="0">
              <a:spcBef>
                <a:spcPts val="0"/>
              </a:spcBef>
              <a:spcAft>
                <a:spcPts val="0"/>
              </a:spcAft>
              <a:buSzPts val="1400"/>
              <a:buNone/>
              <a:defRPr b="0" cap="none" i="0" strike="noStrike" sz="1800" u="none">
                <a:solidFill>
                  <a:schemeClr val="lt2"/>
                </a:solidFill>
              </a:defRPr>
            </a:lvl6pPr>
            <a:lvl7pPr algn="l" lvl="6" marR="0" rtl="0">
              <a:spcBef>
                <a:spcPts val="0"/>
              </a:spcBef>
              <a:spcAft>
                <a:spcPts val="0"/>
              </a:spcAft>
              <a:buSzPts val="1400"/>
              <a:buNone/>
              <a:defRPr b="0" cap="none" i="0" strike="noStrike" sz="1800" u="none">
                <a:solidFill>
                  <a:schemeClr val="lt2"/>
                </a:solidFill>
              </a:defRPr>
            </a:lvl7pPr>
            <a:lvl8pPr algn="l" lvl="7" marR="0" rtl="0">
              <a:spcBef>
                <a:spcPts val="0"/>
              </a:spcBef>
              <a:spcAft>
                <a:spcPts val="0"/>
              </a:spcAft>
              <a:buSzPts val="1400"/>
              <a:buNone/>
              <a:defRPr b="0" cap="none" i="0" strike="noStrike" sz="1800" u="none">
                <a:solidFill>
                  <a:schemeClr val="lt2"/>
                </a:solidFill>
              </a:defRPr>
            </a:lvl8pPr>
            <a:lvl9pPr algn="l" lvl="8" marR="0" rtl="0">
              <a:spcBef>
                <a:spcPts val="0"/>
              </a:spcBef>
              <a:spcAft>
                <a:spcPts val="0"/>
              </a:spcAft>
              <a:buSzPts val="1400"/>
              <a:buNone/>
              <a:defRPr b="0" cap="none" i="0" strike="noStrike" sz="1800" u="none">
                <a:solidFill>
                  <a:schemeClr val="lt2"/>
                </a:solidFill>
              </a:defRPr>
            </a:lvl9pPr>
          </a:lstStyle>
          <a:p/>
        </p:txBody>
      </p:sp>
      <p:sp>
        <p:nvSpPr>
          <p:cNvPr id="13" name="Google Shape;13;p1"/>
          <p:cNvSpPr txBox="1"/>
          <p:nvPr>
            <p:ph idx="1" type="body"/>
          </p:nvPr>
        </p:nvSpPr>
        <p:spPr>
          <a:xfrm>
            <a:off x="684212" y="685800"/>
            <a:ext cx="8534400" cy="3615267"/>
          </a:xfrm>
          <a:prstGeom prst="rect">
            <a:avLst/>
          </a:prstGeom>
          <a:noFill/>
          <a:ln>
            <a:noFill/>
          </a:ln>
        </p:spPr>
        <p:txBody>
          <a:bodyPr anchor="ctr" anchorCtr="0" bIns="45700" lIns="91425" numCol="1" rIns="91425" spcFirstLastPara="1" tIns="45700" wrap="square"/>
          <a:lstStyle>
            <a:lvl1pPr algn="l" indent="-330200" lvl="0" marL="457200" marR="0" rtl="0">
              <a:spcBef>
                <a:spcPts val="400"/>
              </a:spcBef>
              <a:spcAft>
                <a:spcPts val="0"/>
              </a:spcAft>
              <a:buClr>
                <a:schemeClr val="lt1"/>
              </a:buClr>
              <a:buSzPts val="1600"/>
              <a:buFont typeface="Noto Sans Symbols"/>
              <a:buChar char="▶"/>
              <a:defRPr b="0" cap="none" i="0" strike="noStrike" sz="2000" u="none">
                <a:solidFill>
                  <a:srgbClr val="68370E"/>
                </a:solidFill>
                <a:latin typeface="Century Gothic"/>
                <a:ea typeface="Century Gothic"/>
                <a:cs typeface="Century Gothic"/>
                <a:sym typeface="Century Gothic"/>
              </a:defRPr>
            </a:lvl1pPr>
            <a:lvl2pPr algn="l" indent="-320040" lvl="1" marL="914400" marR="0" rtl="0">
              <a:spcBef>
                <a:spcPts val="600"/>
              </a:spcBef>
              <a:spcAft>
                <a:spcPts val="0"/>
              </a:spcAft>
              <a:buClr>
                <a:schemeClr val="lt1"/>
              </a:buClr>
              <a:buSzPts val="1440"/>
              <a:buFont typeface="Noto Sans Symbols"/>
              <a:buChar char="▶"/>
              <a:defRPr b="0" cap="none" i="0" strike="noStrike" sz="1800" u="none">
                <a:solidFill>
                  <a:srgbClr val="68370E"/>
                </a:solidFill>
                <a:latin typeface="Century Gothic"/>
                <a:ea typeface="Century Gothic"/>
                <a:cs typeface="Century Gothic"/>
                <a:sym typeface="Century Gothic"/>
              </a:defRPr>
            </a:lvl2pPr>
            <a:lvl3pPr algn="l" indent="-309880" lvl="2" marL="1371600" marR="0" rtl="0">
              <a:spcBef>
                <a:spcPts val="600"/>
              </a:spcBef>
              <a:spcAft>
                <a:spcPts val="0"/>
              </a:spcAft>
              <a:buClr>
                <a:schemeClr val="lt1"/>
              </a:buClr>
              <a:buSzPts val="1280"/>
              <a:buFont typeface="Noto Sans Symbols"/>
              <a:buChar char="▶"/>
              <a:defRPr b="0" cap="none" i="0" strike="noStrike" sz="1600" u="none">
                <a:solidFill>
                  <a:srgbClr val="68370E"/>
                </a:solidFill>
                <a:latin typeface="Century Gothic"/>
                <a:ea typeface="Century Gothic"/>
                <a:cs typeface="Century Gothic"/>
                <a:sym typeface="Century Gothic"/>
              </a:defRPr>
            </a:lvl3pPr>
            <a:lvl4pPr algn="l" indent="-299719" lvl="3" marL="1828800" marR="0" rtl="0">
              <a:spcBef>
                <a:spcPts val="600"/>
              </a:spcBef>
              <a:spcAft>
                <a:spcPts val="0"/>
              </a:spcAft>
              <a:buClr>
                <a:schemeClr val="lt1"/>
              </a:buClr>
              <a:buSzPts val="1120"/>
              <a:buFont typeface="Noto Sans Symbols"/>
              <a:buChar char="▶"/>
              <a:defRPr b="0" cap="none" i="0" strike="noStrike" sz="1400" u="none">
                <a:solidFill>
                  <a:srgbClr val="68370E"/>
                </a:solidFill>
                <a:latin typeface="Century Gothic"/>
                <a:ea typeface="Century Gothic"/>
                <a:cs typeface="Century Gothic"/>
                <a:sym typeface="Century Gothic"/>
              </a:defRPr>
            </a:lvl4pPr>
            <a:lvl5pPr algn="l" indent="-299720" lvl="4" marL="2286000" marR="0" rtl="0">
              <a:spcBef>
                <a:spcPts val="600"/>
              </a:spcBef>
              <a:spcAft>
                <a:spcPts val="0"/>
              </a:spcAft>
              <a:buClr>
                <a:schemeClr val="lt1"/>
              </a:buClr>
              <a:buSzPts val="1120"/>
              <a:buFont typeface="Noto Sans Symbols"/>
              <a:buChar char="▶"/>
              <a:defRPr b="0" cap="none" i="0" strike="noStrike" sz="1400" u="none">
                <a:solidFill>
                  <a:srgbClr val="68370E"/>
                </a:solidFill>
                <a:latin typeface="Century Gothic"/>
                <a:ea typeface="Century Gothic"/>
                <a:cs typeface="Century Gothic"/>
                <a:sym typeface="Century Gothic"/>
              </a:defRPr>
            </a:lvl5pPr>
            <a:lvl6pPr algn="l" indent="-299720" lvl="5" marL="2743200" marR="0" rtl="0">
              <a:spcBef>
                <a:spcPts val="600"/>
              </a:spcBef>
              <a:spcAft>
                <a:spcPts val="0"/>
              </a:spcAft>
              <a:buClr>
                <a:schemeClr val="lt1"/>
              </a:buClr>
              <a:buSzPts val="1120"/>
              <a:buFont typeface="Noto Sans Symbols"/>
              <a:buChar char="▶"/>
              <a:defRPr b="0" cap="none" i="0" strike="noStrike" sz="1400" u="none">
                <a:solidFill>
                  <a:srgbClr val="68370E"/>
                </a:solidFill>
                <a:latin typeface="Century Gothic"/>
                <a:ea typeface="Century Gothic"/>
                <a:cs typeface="Century Gothic"/>
                <a:sym typeface="Century Gothic"/>
              </a:defRPr>
            </a:lvl6pPr>
            <a:lvl7pPr algn="l" indent="-299720" lvl="6" marL="3200400" marR="0" rtl="0">
              <a:spcBef>
                <a:spcPts val="600"/>
              </a:spcBef>
              <a:spcAft>
                <a:spcPts val="0"/>
              </a:spcAft>
              <a:buClr>
                <a:schemeClr val="lt1"/>
              </a:buClr>
              <a:buSzPts val="1120"/>
              <a:buFont typeface="Noto Sans Symbols"/>
              <a:buChar char="▶"/>
              <a:defRPr b="0" cap="none" i="0" strike="noStrike" sz="1400" u="none">
                <a:solidFill>
                  <a:srgbClr val="68370E"/>
                </a:solidFill>
                <a:latin typeface="Century Gothic"/>
                <a:ea typeface="Century Gothic"/>
                <a:cs typeface="Century Gothic"/>
                <a:sym typeface="Century Gothic"/>
              </a:defRPr>
            </a:lvl7pPr>
            <a:lvl8pPr algn="l" indent="-299720" lvl="7" marL="3657600" marR="0" rtl="0">
              <a:spcBef>
                <a:spcPts val="600"/>
              </a:spcBef>
              <a:spcAft>
                <a:spcPts val="0"/>
              </a:spcAft>
              <a:buClr>
                <a:schemeClr val="lt1"/>
              </a:buClr>
              <a:buSzPts val="1120"/>
              <a:buFont typeface="Noto Sans Symbols"/>
              <a:buChar char="▶"/>
              <a:defRPr b="0" cap="none" i="0" strike="noStrike" sz="1400" u="none">
                <a:solidFill>
                  <a:srgbClr val="68370E"/>
                </a:solidFill>
                <a:latin typeface="Century Gothic"/>
                <a:ea typeface="Century Gothic"/>
                <a:cs typeface="Century Gothic"/>
                <a:sym typeface="Century Gothic"/>
              </a:defRPr>
            </a:lvl8pPr>
            <a:lvl9pPr algn="l" indent="-299720" lvl="8" marL="4114800" marR="0" rtl="0">
              <a:spcBef>
                <a:spcPts val="600"/>
              </a:spcBef>
              <a:spcAft>
                <a:spcPts val="600"/>
              </a:spcAft>
              <a:buClr>
                <a:schemeClr val="lt1"/>
              </a:buClr>
              <a:buSzPts val="1120"/>
              <a:buFont typeface="Noto Sans Symbols"/>
              <a:buChar char="▶"/>
              <a:defRPr b="0" cap="none" i="0" strike="noStrike" sz="1400" u="none">
                <a:solidFill>
                  <a:srgbClr val="68370E"/>
                </a:solidFill>
                <a:latin typeface="Century Gothic"/>
                <a:ea typeface="Century Gothic"/>
                <a:cs typeface="Century Gothic"/>
                <a:sym typeface="Century Gothic"/>
              </a:defRPr>
            </a:lvl9pPr>
          </a:lstStyle>
          <a:p/>
        </p:txBody>
      </p:sp>
      <p:sp>
        <p:nvSpPr>
          <p:cNvPr id="14" name="Google Shape;14;p1"/>
          <p:cNvSpPr txBox="1"/>
          <p:nvPr>
            <p:ph idx="10" type="dt"/>
          </p:nvPr>
        </p:nvSpPr>
        <p:spPr>
          <a:xfrm>
            <a:off x="9904412" y="6172200"/>
            <a:ext cx="1600200" cy="365125"/>
          </a:xfrm>
          <a:prstGeom prst="rect">
            <a:avLst/>
          </a:prstGeom>
          <a:noFill/>
          <a:ln>
            <a:noFill/>
          </a:ln>
        </p:spPr>
        <p:txBody>
          <a:bodyPr anchor="t" anchorCtr="0" bIns="45700" lIns="91425" numCol="1" rIns="91425" spcFirstLastPara="1" tIns="45700" wrap="square"/>
          <a:lstStyle>
            <a:lvl1pPr algn="r" lvl="0" marR="0" rtl="0">
              <a:spcBef>
                <a:spcPts val="0"/>
              </a:spcBef>
              <a:spcAft>
                <a:spcPts val="0"/>
              </a:spcAft>
              <a:buSzPts val="1400"/>
              <a:buNone/>
              <a:defRPr b="0" cap="none" i="0" strike="noStrike" sz="1000" u="none">
                <a:solidFill>
                  <a:srgbClr val="68370E"/>
                </a:solidFill>
                <a:latin typeface="Century Gothic"/>
                <a:ea typeface="Century Gothic"/>
                <a:cs typeface="Century Gothic"/>
                <a:sym typeface="Century Gothic"/>
              </a:defRPr>
            </a:lvl1pPr>
            <a:lvl2pPr algn="l" lvl="1" marR="0" rtl="0">
              <a:spcBef>
                <a:spcPts val="0"/>
              </a:spcBef>
              <a:spcAft>
                <a:spcPts val="0"/>
              </a:spcAft>
              <a:buSzPts val="1400"/>
              <a:buNone/>
              <a:defRPr b="0" cap="none" i="0" strike="noStrike" sz="1800" u="none">
                <a:solidFill>
                  <a:schemeClr val="lt1"/>
                </a:solidFill>
                <a:latin typeface="Century Gothic"/>
                <a:ea typeface="Century Gothic"/>
                <a:cs typeface="Century Gothic"/>
                <a:sym typeface="Century Gothic"/>
              </a:defRPr>
            </a:lvl2pPr>
            <a:lvl3pPr algn="l" lvl="2" marR="0" rtl="0">
              <a:spcBef>
                <a:spcPts val="0"/>
              </a:spcBef>
              <a:spcAft>
                <a:spcPts val="0"/>
              </a:spcAft>
              <a:buSzPts val="1400"/>
              <a:buNone/>
              <a:defRPr b="0" cap="none" i="0" strike="noStrike" sz="1800" u="none">
                <a:solidFill>
                  <a:schemeClr val="lt1"/>
                </a:solidFill>
                <a:latin typeface="Century Gothic"/>
                <a:ea typeface="Century Gothic"/>
                <a:cs typeface="Century Gothic"/>
                <a:sym typeface="Century Gothic"/>
              </a:defRPr>
            </a:lvl3pPr>
            <a:lvl4pPr algn="l" lvl="3" marR="0" rtl="0">
              <a:spcBef>
                <a:spcPts val="0"/>
              </a:spcBef>
              <a:spcAft>
                <a:spcPts val="0"/>
              </a:spcAft>
              <a:buSzPts val="1400"/>
              <a:buNone/>
              <a:defRPr b="0" cap="none" i="0" strike="noStrike" sz="1800" u="none">
                <a:solidFill>
                  <a:schemeClr val="lt1"/>
                </a:solidFill>
                <a:latin typeface="Century Gothic"/>
                <a:ea typeface="Century Gothic"/>
                <a:cs typeface="Century Gothic"/>
                <a:sym typeface="Century Gothic"/>
              </a:defRPr>
            </a:lvl4pPr>
            <a:lvl5pPr algn="l" lvl="4" marR="0" rtl="0">
              <a:spcBef>
                <a:spcPts val="0"/>
              </a:spcBef>
              <a:spcAft>
                <a:spcPts val="0"/>
              </a:spcAft>
              <a:buSzPts val="1400"/>
              <a:buNone/>
              <a:defRPr b="0" cap="none" i="0" strike="noStrike" sz="1800" u="none">
                <a:solidFill>
                  <a:schemeClr val="lt1"/>
                </a:solidFill>
                <a:latin typeface="Century Gothic"/>
                <a:ea typeface="Century Gothic"/>
                <a:cs typeface="Century Gothic"/>
                <a:sym typeface="Century Gothic"/>
              </a:defRPr>
            </a:lvl5pPr>
            <a:lvl6pPr algn="l" lvl="5" marR="0" rtl="0">
              <a:spcBef>
                <a:spcPts val="0"/>
              </a:spcBef>
              <a:spcAft>
                <a:spcPts val="0"/>
              </a:spcAft>
              <a:buSzPts val="1400"/>
              <a:buNone/>
              <a:defRPr b="0" cap="none" i="0" strike="noStrike" sz="1800" u="none">
                <a:solidFill>
                  <a:schemeClr val="lt1"/>
                </a:solidFill>
                <a:latin typeface="Century Gothic"/>
                <a:ea typeface="Century Gothic"/>
                <a:cs typeface="Century Gothic"/>
                <a:sym typeface="Century Gothic"/>
              </a:defRPr>
            </a:lvl6pPr>
            <a:lvl7pPr algn="l" lvl="6" marR="0" rtl="0">
              <a:spcBef>
                <a:spcPts val="0"/>
              </a:spcBef>
              <a:spcAft>
                <a:spcPts val="0"/>
              </a:spcAft>
              <a:buSzPts val="1400"/>
              <a:buNone/>
              <a:defRPr b="0" cap="none" i="0" strike="noStrike" sz="1800" u="none">
                <a:solidFill>
                  <a:schemeClr val="lt1"/>
                </a:solidFill>
                <a:latin typeface="Century Gothic"/>
                <a:ea typeface="Century Gothic"/>
                <a:cs typeface="Century Gothic"/>
                <a:sym typeface="Century Gothic"/>
              </a:defRPr>
            </a:lvl7pPr>
            <a:lvl8pPr algn="l" lvl="7" marR="0" rtl="0">
              <a:spcBef>
                <a:spcPts val="0"/>
              </a:spcBef>
              <a:spcAft>
                <a:spcPts val="0"/>
              </a:spcAft>
              <a:buSzPts val="1400"/>
              <a:buNone/>
              <a:defRPr b="0" cap="none" i="0" strike="noStrike" sz="1800" u="none">
                <a:solidFill>
                  <a:schemeClr val="lt1"/>
                </a:solidFill>
                <a:latin typeface="Century Gothic"/>
                <a:ea typeface="Century Gothic"/>
                <a:cs typeface="Century Gothic"/>
                <a:sym typeface="Century Gothic"/>
              </a:defRPr>
            </a:lvl8pPr>
            <a:lvl9pPr algn="l" lvl="8" marR="0" rtl="0">
              <a:spcBef>
                <a:spcPts val="0"/>
              </a:spcBef>
              <a:spcAft>
                <a:spcPts val="0"/>
              </a:spcAft>
              <a:buSzPts val="1400"/>
              <a:buNone/>
              <a:defRPr b="0" cap="none" i="0" strike="noStrike" sz="1800" u="none">
                <a:solidFill>
                  <a:schemeClr val="lt1"/>
                </a:solidFill>
                <a:latin typeface="Century Gothic"/>
                <a:ea typeface="Century Gothic"/>
                <a:cs typeface="Century Gothic"/>
                <a:sym typeface="Century Gothic"/>
              </a:defRPr>
            </a:lvl9pPr>
          </a:lstStyle>
          <a:p/>
        </p:txBody>
      </p:sp>
      <p:sp>
        <p:nvSpPr>
          <p:cNvPr id="15" name="Google Shape;15;p1"/>
          <p:cNvSpPr txBox="1"/>
          <p:nvPr>
            <p:ph idx="11" type="ftr"/>
          </p:nvPr>
        </p:nvSpPr>
        <p:spPr>
          <a:xfrm>
            <a:off x="684212" y="6172200"/>
            <a:ext cx="7543800" cy="365125"/>
          </a:xfrm>
          <a:prstGeom prst="rect">
            <a:avLst/>
          </a:prstGeom>
          <a:noFill/>
          <a:ln>
            <a:noFill/>
          </a:ln>
        </p:spPr>
        <p:txBody>
          <a:bodyPr anchor="t" anchorCtr="0" bIns="45700" lIns="91425" numCol="1" rIns="91425" spcFirstLastPara="1" tIns="45700" wrap="square"/>
          <a:lstStyle>
            <a:lvl1pPr algn="l" lvl="0" marR="0" rtl="0">
              <a:spcBef>
                <a:spcPts val="0"/>
              </a:spcBef>
              <a:spcAft>
                <a:spcPts val="0"/>
              </a:spcAft>
              <a:buSzPts val="1400"/>
              <a:buNone/>
              <a:defRPr b="0" cap="none" i="0" strike="noStrike" sz="1000" u="none">
                <a:solidFill>
                  <a:srgbClr val="68370E"/>
                </a:solidFill>
                <a:latin typeface="Century Gothic"/>
                <a:ea typeface="Century Gothic"/>
                <a:cs typeface="Century Gothic"/>
                <a:sym typeface="Century Gothic"/>
              </a:defRPr>
            </a:lvl1pPr>
            <a:lvl2pPr algn="l" lvl="1" marR="0" rtl="0">
              <a:spcBef>
                <a:spcPts val="0"/>
              </a:spcBef>
              <a:spcAft>
                <a:spcPts val="0"/>
              </a:spcAft>
              <a:buSzPts val="1400"/>
              <a:buNone/>
              <a:defRPr b="0" cap="none" i="0" strike="noStrike" sz="1800" u="none">
                <a:solidFill>
                  <a:schemeClr val="lt1"/>
                </a:solidFill>
                <a:latin typeface="Century Gothic"/>
                <a:ea typeface="Century Gothic"/>
                <a:cs typeface="Century Gothic"/>
                <a:sym typeface="Century Gothic"/>
              </a:defRPr>
            </a:lvl2pPr>
            <a:lvl3pPr algn="l" lvl="2" marR="0" rtl="0">
              <a:spcBef>
                <a:spcPts val="0"/>
              </a:spcBef>
              <a:spcAft>
                <a:spcPts val="0"/>
              </a:spcAft>
              <a:buSzPts val="1400"/>
              <a:buNone/>
              <a:defRPr b="0" cap="none" i="0" strike="noStrike" sz="1800" u="none">
                <a:solidFill>
                  <a:schemeClr val="lt1"/>
                </a:solidFill>
                <a:latin typeface="Century Gothic"/>
                <a:ea typeface="Century Gothic"/>
                <a:cs typeface="Century Gothic"/>
                <a:sym typeface="Century Gothic"/>
              </a:defRPr>
            </a:lvl3pPr>
            <a:lvl4pPr algn="l" lvl="3" marR="0" rtl="0">
              <a:spcBef>
                <a:spcPts val="0"/>
              </a:spcBef>
              <a:spcAft>
                <a:spcPts val="0"/>
              </a:spcAft>
              <a:buSzPts val="1400"/>
              <a:buNone/>
              <a:defRPr b="0" cap="none" i="0" strike="noStrike" sz="1800" u="none">
                <a:solidFill>
                  <a:schemeClr val="lt1"/>
                </a:solidFill>
                <a:latin typeface="Century Gothic"/>
                <a:ea typeface="Century Gothic"/>
                <a:cs typeface="Century Gothic"/>
                <a:sym typeface="Century Gothic"/>
              </a:defRPr>
            </a:lvl4pPr>
            <a:lvl5pPr algn="l" lvl="4" marR="0" rtl="0">
              <a:spcBef>
                <a:spcPts val="0"/>
              </a:spcBef>
              <a:spcAft>
                <a:spcPts val="0"/>
              </a:spcAft>
              <a:buSzPts val="1400"/>
              <a:buNone/>
              <a:defRPr b="0" cap="none" i="0" strike="noStrike" sz="1800" u="none">
                <a:solidFill>
                  <a:schemeClr val="lt1"/>
                </a:solidFill>
                <a:latin typeface="Century Gothic"/>
                <a:ea typeface="Century Gothic"/>
                <a:cs typeface="Century Gothic"/>
                <a:sym typeface="Century Gothic"/>
              </a:defRPr>
            </a:lvl5pPr>
            <a:lvl6pPr algn="l" lvl="5" marR="0" rtl="0">
              <a:spcBef>
                <a:spcPts val="0"/>
              </a:spcBef>
              <a:spcAft>
                <a:spcPts val="0"/>
              </a:spcAft>
              <a:buSzPts val="1400"/>
              <a:buNone/>
              <a:defRPr b="0" cap="none" i="0" strike="noStrike" sz="1800" u="none">
                <a:solidFill>
                  <a:schemeClr val="lt1"/>
                </a:solidFill>
                <a:latin typeface="Century Gothic"/>
                <a:ea typeface="Century Gothic"/>
                <a:cs typeface="Century Gothic"/>
                <a:sym typeface="Century Gothic"/>
              </a:defRPr>
            </a:lvl6pPr>
            <a:lvl7pPr algn="l" lvl="6" marR="0" rtl="0">
              <a:spcBef>
                <a:spcPts val="0"/>
              </a:spcBef>
              <a:spcAft>
                <a:spcPts val="0"/>
              </a:spcAft>
              <a:buSzPts val="1400"/>
              <a:buNone/>
              <a:defRPr b="0" cap="none" i="0" strike="noStrike" sz="1800" u="none">
                <a:solidFill>
                  <a:schemeClr val="lt1"/>
                </a:solidFill>
                <a:latin typeface="Century Gothic"/>
                <a:ea typeface="Century Gothic"/>
                <a:cs typeface="Century Gothic"/>
                <a:sym typeface="Century Gothic"/>
              </a:defRPr>
            </a:lvl7pPr>
            <a:lvl8pPr algn="l" lvl="7" marR="0" rtl="0">
              <a:spcBef>
                <a:spcPts val="0"/>
              </a:spcBef>
              <a:spcAft>
                <a:spcPts val="0"/>
              </a:spcAft>
              <a:buSzPts val="1400"/>
              <a:buNone/>
              <a:defRPr b="0" cap="none" i="0" strike="noStrike" sz="1800" u="none">
                <a:solidFill>
                  <a:schemeClr val="lt1"/>
                </a:solidFill>
                <a:latin typeface="Century Gothic"/>
                <a:ea typeface="Century Gothic"/>
                <a:cs typeface="Century Gothic"/>
                <a:sym typeface="Century Gothic"/>
              </a:defRPr>
            </a:lvl8pPr>
            <a:lvl9pPr algn="l" lvl="8" marR="0" rtl="0">
              <a:spcBef>
                <a:spcPts val="0"/>
              </a:spcBef>
              <a:spcAft>
                <a:spcPts val="0"/>
              </a:spcAft>
              <a:buSzPts val="1400"/>
              <a:buNone/>
              <a:defRPr b="0" cap="none" i="0" strike="noStrike" sz="1800" u="none">
                <a:solidFill>
                  <a:schemeClr val="lt1"/>
                </a:solidFill>
                <a:latin typeface="Century Gothic"/>
                <a:ea typeface="Century Gothic"/>
                <a:cs typeface="Century Gothic"/>
                <a:sym typeface="Century Gothic"/>
              </a:defRPr>
            </a:lvl9pPr>
          </a:lstStyle>
          <a:p/>
        </p:txBody>
      </p:sp>
      <p:sp>
        <p:nvSpPr>
          <p:cNvPr id="16" name="Google Shape;16;p1"/>
          <p:cNvSpPr txBox="1"/>
          <p:nvPr>
            <p:ph idx="12" type="sldNum"/>
          </p:nvPr>
        </p:nvSpPr>
        <p:spPr>
          <a:xfrm>
            <a:off x="10363200" y="5578475"/>
            <a:ext cx="1142245" cy="669925"/>
          </a:xfrm>
          <a:prstGeom prst="rect">
            <a:avLst/>
          </a:prstGeom>
          <a:noFill/>
          <a:ln>
            <a:noFill/>
          </a:ln>
        </p:spPr>
        <p:txBody>
          <a:bodyPr anchor="b" anchorCtr="0" bIns="45700" lIns="91425" numCol="1" rIns="91425" spcFirstLastPara="1" tIns="45700" wrap="square">
            <a:noAutofit/>
          </a:bodyPr>
          <a:lstStyle>
            <a:lvl1pPr algn="r" indent="0" lvl="0" marL="0" marR="0" rtl="0">
              <a:spcBef>
                <a:spcPts val="0"/>
              </a:spcBef>
              <a:buNone/>
              <a:defRPr b="0" cap="none" i="0" strike="noStrike" sz="3200" u="none">
                <a:solidFill>
                  <a:srgbClr val="68370E"/>
                </a:solidFill>
                <a:latin typeface="Century Gothic"/>
                <a:ea typeface="Century Gothic"/>
                <a:cs typeface="Century Gothic"/>
                <a:sym typeface="Century Gothic"/>
              </a:defRPr>
            </a:lvl1pPr>
            <a:lvl2pPr algn="r" indent="0" lvl="1" marL="0" marR="0" rtl="0">
              <a:spcBef>
                <a:spcPts val="0"/>
              </a:spcBef>
              <a:buNone/>
              <a:defRPr b="0" cap="none" i="0" strike="noStrike" sz="3200" u="none">
                <a:solidFill>
                  <a:srgbClr val="68370E"/>
                </a:solidFill>
                <a:latin typeface="Century Gothic"/>
                <a:ea typeface="Century Gothic"/>
                <a:cs typeface="Century Gothic"/>
                <a:sym typeface="Century Gothic"/>
              </a:defRPr>
            </a:lvl2pPr>
            <a:lvl3pPr algn="r" indent="0" lvl="2" marL="0" marR="0" rtl="0">
              <a:spcBef>
                <a:spcPts val="0"/>
              </a:spcBef>
              <a:buNone/>
              <a:defRPr b="0" cap="none" i="0" strike="noStrike" sz="3200" u="none">
                <a:solidFill>
                  <a:srgbClr val="68370E"/>
                </a:solidFill>
                <a:latin typeface="Century Gothic"/>
                <a:ea typeface="Century Gothic"/>
                <a:cs typeface="Century Gothic"/>
                <a:sym typeface="Century Gothic"/>
              </a:defRPr>
            </a:lvl3pPr>
            <a:lvl4pPr algn="r" indent="0" lvl="3" marL="0" marR="0" rtl="0">
              <a:spcBef>
                <a:spcPts val="0"/>
              </a:spcBef>
              <a:buNone/>
              <a:defRPr b="0" cap="none" i="0" strike="noStrike" sz="3200" u="none">
                <a:solidFill>
                  <a:srgbClr val="68370E"/>
                </a:solidFill>
                <a:latin typeface="Century Gothic"/>
                <a:ea typeface="Century Gothic"/>
                <a:cs typeface="Century Gothic"/>
                <a:sym typeface="Century Gothic"/>
              </a:defRPr>
            </a:lvl4pPr>
            <a:lvl5pPr algn="r" indent="0" lvl="4" marL="0" marR="0" rtl="0">
              <a:spcBef>
                <a:spcPts val="0"/>
              </a:spcBef>
              <a:buNone/>
              <a:defRPr b="0" cap="none" i="0" strike="noStrike" sz="3200" u="none">
                <a:solidFill>
                  <a:srgbClr val="68370E"/>
                </a:solidFill>
                <a:latin typeface="Century Gothic"/>
                <a:ea typeface="Century Gothic"/>
                <a:cs typeface="Century Gothic"/>
                <a:sym typeface="Century Gothic"/>
              </a:defRPr>
            </a:lvl5pPr>
            <a:lvl6pPr algn="r" indent="0" lvl="5" marL="0" marR="0" rtl="0">
              <a:spcBef>
                <a:spcPts val="0"/>
              </a:spcBef>
              <a:buNone/>
              <a:defRPr b="0" cap="none" i="0" strike="noStrike" sz="3200" u="none">
                <a:solidFill>
                  <a:srgbClr val="68370E"/>
                </a:solidFill>
                <a:latin typeface="Century Gothic"/>
                <a:ea typeface="Century Gothic"/>
                <a:cs typeface="Century Gothic"/>
                <a:sym typeface="Century Gothic"/>
              </a:defRPr>
            </a:lvl6pPr>
            <a:lvl7pPr algn="r" indent="0" lvl="6" marL="0" marR="0" rtl="0">
              <a:spcBef>
                <a:spcPts val="0"/>
              </a:spcBef>
              <a:buNone/>
              <a:defRPr b="0" cap="none" i="0" strike="noStrike" sz="3200" u="none">
                <a:solidFill>
                  <a:srgbClr val="68370E"/>
                </a:solidFill>
                <a:latin typeface="Century Gothic"/>
                <a:ea typeface="Century Gothic"/>
                <a:cs typeface="Century Gothic"/>
                <a:sym typeface="Century Gothic"/>
              </a:defRPr>
            </a:lvl7pPr>
            <a:lvl8pPr algn="r" indent="0" lvl="7" marL="0" marR="0" rtl="0">
              <a:spcBef>
                <a:spcPts val="0"/>
              </a:spcBef>
              <a:buNone/>
              <a:defRPr b="0" cap="none" i="0" strike="noStrike" sz="3200" u="none">
                <a:solidFill>
                  <a:srgbClr val="68370E"/>
                </a:solidFill>
                <a:latin typeface="Century Gothic"/>
                <a:ea typeface="Century Gothic"/>
                <a:cs typeface="Century Gothic"/>
                <a:sym typeface="Century Gothic"/>
              </a:defRPr>
            </a:lvl8pPr>
            <a:lvl9pPr algn="r" indent="0" lvl="8" marL="0" marR="0" rtl="0">
              <a:spcBef>
                <a:spcPts val="0"/>
              </a:spcBef>
              <a:buNone/>
              <a:defRPr b="0" cap="none" i="0" strike="noStrike" sz="3200" u="none">
                <a:solidFill>
                  <a:srgbClr val="68370E"/>
                </a:solidFill>
                <a:latin typeface="Century Gothic"/>
                <a:ea typeface="Century Gothic"/>
                <a:cs typeface="Century Gothic"/>
                <a:sym typeface="Century Gothic"/>
              </a:defRPr>
            </a:lvl9pPr>
          </a:lstStyle>
          <a:p>
            <a:pPr algn="r" indent="0" lvl="0" marL="0" rtl="0">
              <a:spcBef>
                <a:spcPts val="0"/>
              </a:spcBef>
              <a:spcAft>
                <a:spcPts val="0"/>
              </a:spcAft>
              <a:buNone/>
            </a:pPr>
            <a:fld id="{00000000-1234-1234-1234-123412341234}" type="slidenum">
              <a:rPr altLang="en-GB" lang="en-GB"/>
              <a:t>‹#›</a:t>
            </a:fld>
            <a:endParaRPr/>
          </a:p>
        </p:txBody>
      </p:sp>
    </p:spTree>
  </p:cSld>
  <p:clrMap accent1="accent1" accent2="accent2" accent3="accent3" accent4="accent4" accent5="accent5" accent6="accent6" bg1="lt1" bg2="dk2" folHlink="folHlink" hlink="hlink" tx1="dk1" tx2="lt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 id="2147483661" r:id="rId15"/>
    <p:sldLayoutId id="2147483662" r:id="rId16"/>
    <p:sldLayoutId id="2147483663" r:id="rId17"/>
    <p:sldLayoutId id="2147483664" r:id="rId18"/>
  </p:sldLayoutIdLst>
  <p:hf dt="0" ftr="0" hdr="0" sldNum="0"/>
  <p:txStyles>
    <p:title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titleStyle>
    <p:body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bodyStyle>
    <p:other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arget="../notesSlides/notesSlide1.xml" Type="http://schemas.openxmlformats.org/officeDocument/2006/relationships/notesSlide"/><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3" Target="../media/image1.png" Type="http://schemas.openxmlformats.org/officeDocument/2006/relationships/image"/><Relationship Id="rId2" Target="../notesSlides/notesSlide2.xml" Type="http://schemas.openxmlformats.org/officeDocument/2006/relationships/notesSlide"/><Relationship Id="rId1" Target="../slideLayouts/slideLayout2.xml" Type="http://schemas.openxmlformats.org/officeDocument/2006/relationships/slideLayout"/></Relationships>
</file>

<file path=ppt/slides/_rels/slide3.xml.rels><?xml version="1.0" encoding="UTF-8" standalone="yes"?><Relationships xmlns="http://schemas.openxmlformats.org/package/2006/relationships"><Relationship Id="rId2" Target="../notesSlides/notesSlide3.xml" Type="http://schemas.openxmlformats.org/officeDocument/2006/relationships/notesSlide"/><Relationship Id="rId1" Target="../slideLayouts/slideLayout2.xml" Type="http://schemas.openxmlformats.org/officeDocument/2006/relationships/slideLayout"/></Relationships>
</file>

<file path=ppt/slides/_rels/slide4.xml.rels><?xml version="1.0" encoding="UTF-8" standalone="yes"?><Relationships xmlns="http://schemas.openxmlformats.org/package/2006/relationships"><Relationship Id="rId2" Target="../notesSlides/notesSlide4.xml" Type="http://schemas.openxmlformats.org/officeDocument/2006/relationships/notesSlide"/><Relationship Id="rId1" Target="../slideLayouts/slideLayout2.xml" Type="http://schemas.openxmlformats.org/officeDocument/2006/relationships/slideLayout"/></Relationships>
</file>

<file path=ppt/slides/_rels/slide5.xml.rels><?xml version="1.0" encoding="UTF-8" standalone="yes"?><Relationships xmlns="http://schemas.openxmlformats.org/package/2006/relationships"><Relationship Id="rId2" Target="../notesSlides/notesSlide5.xml" Type="http://schemas.openxmlformats.org/officeDocument/2006/relationships/notesSlide"/><Relationship Id="rId1" Target="../slideLayouts/slideLayout2.xml" Type="http://schemas.openxmlformats.org/officeDocument/2006/relationships/slideLayout"/></Relationships>
</file>

<file path=ppt/slides/_rels/slide6.xml.rels><?xml version="1.0" encoding="UTF-8" standalone="yes"?><Relationships xmlns="http://schemas.openxmlformats.org/package/2006/relationships"><Relationship Id="rId2" Target="../notesSlides/notesSlide6.xml" Type="http://schemas.openxmlformats.org/officeDocument/2006/relationships/notesSlide"/><Relationship Id="rId1" Target="../slideLayouts/slideLayout2.xml" Type="http://schemas.openxmlformats.org/officeDocument/2006/relationships/slideLayout"/></Relationships>
</file>

<file path=ppt/slides/_rels/slide7.xml.rels><?xml version="1.0" encoding="UTF-8" standalone="yes"?><Relationships xmlns="http://schemas.openxmlformats.org/package/2006/relationships"><Relationship Id="rId2" Target="../notesSlides/notesSlide7.xml" Type="http://schemas.openxmlformats.org/officeDocument/2006/relationships/notesSlide"/><Relationship Id="rId1" Target="../slideLayouts/slideLayout2.xml" Type="http://schemas.openxmlformats.org/officeDocument/2006/relationships/slideLayout"/></Relationships>
</file>

<file path=ppt/slides/_rels/slide8.xml.rels><?xml version="1.0" encoding="UTF-8" standalone="yes"?><Relationships xmlns="http://schemas.openxmlformats.org/package/2006/relationships"><Relationship Id="rId2" Target="../notesSlides/notesSlide8.xml" Type="http://schemas.openxmlformats.org/officeDocument/2006/relationships/notesSlide"/><Relationship Id="rId1" Target="../slideLayouts/slideLayout2.xml" Type="http://schemas.openxmlformats.org/officeDocument/2006/relationships/slideLayout"/></Relationships>
</file>

<file path=ppt/slides/_rels/slide9.xml.rels><?xml version="1.0" encoding="UTF-8" standalone="yes"?><Relationships xmlns="http://schemas.openxmlformats.org/package/2006/relationships"><Relationship Id="rId2" Target="../notesSlides/notesSlide9.xml" Type="http://schemas.openxmlformats.org/officeDocument/2006/relationships/notesSlide"/><Relationship Id="rId1" Target="../slideLayouts/slideLayout2.xml" Type="http://schemas.openxmlformats.org/officeDocument/2006/relationships/slideLayout"/></Relationships>
</file>

<file path=ppt/slides/_rels/slide10.xml.rels><?xml version="1.0" encoding="UTF-8" standalone="yes"?><Relationships xmlns="http://schemas.openxmlformats.org/package/2006/relationships"><Relationship Id="rId2" Target="../notesSlides/notesSlide10.xml" Type="http://schemas.openxmlformats.org/officeDocument/2006/relationships/notesSlide"/><Relationship Id="rId1" Target="../slideLayouts/slideLayout2.xml" Type="http://schemas.openxmlformats.org/officeDocument/2006/relationships/slideLayout"/></Relationships>
</file>

<file path=ppt/slides/_rels/slide11.xml.rels><?xml version="1.0" encoding="UTF-8" standalone="yes"?><Relationships xmlns="http://schemas.openxmlformats.org/package/2006/relationships"><Relationship Id="rId2" Target="../notesSlides/notesSlide11.xml" Type="http://schemas.openxmlformats.org/officeDocument/2006/relationships/notesSlide"/><Relationship Id="rId1" Target="../slideLayouts/slideLayout2.xml" Type="http://schemas.openxmlformats.org/officeDocument/2006/relationships/slideLayout"/></Relationships>
</file>

<file path=ppt/slides/_rels/slide12.xml.rels><?xml version="1.0" encoding="UTF-8" standalone="yes"?><Relationships xmlns="http://schemas.openxmlformats.org/package/2006/relationships"><Relationship Id="rId6" Target="https://gov.wales/topics/people-and-communities/people/future-generations-act/?lang=en" TargetMode="External" Type="http://schemas.openxmlformats.org/officeDocument/2006/relationships/hyperlink"/><Relationship Id="rId5" Target="https://gov.wales/newsroom/people-and-communities/2018/we-cannot-allow-damaging-uk-government-policies-to-plunge-more-welsh-children-into-poverty/?lang=en" TargetMode="External" Type="http://schemas.openxmlformats.org/officeDocument/2006/relationships/hyperlink"/><Relationship Id="rId4" Target="https://gov.wales/topics/people-and-communities/people/children-and-young-people/parenting-support-guidance/help/flyingstart/?lang=en" TargetMode="External" Type="http://schemas.openxmlformats.org/officeDocument/2006/relationships/hyperlink"/><Relationship Id="rId3" Target="https://fullfact.org/economy/poverty-uk-guide-facts-and-figures/" TargetMode="External" Type="http://schemas.openxmlformats.org/officeDocument/2006/relationships/hyperlink"/><Relationship Id="rId2" Target="../notesSlides/notesSlide12.xml" Type="http://schemas.openxmlformats.org/officeDocument/2006/relationships/notesSlide"/><Relationship Id="rId1" Target="../slideLayouts/slideLayout2.xml" Type="http://schemas.openxmlformats.org/officeDocument/2006/relationships/slideLayout"/></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8" name="Shape 138"/>
        <p:cNvGrpSpPr/>
        <p:nvPr/>
      </p:nvGrpSpPr>
      <p:grpSpPr>
        <a:xfrm>
          <a:off x="0" y="0"/>
          <a:ext cx="0" cy="0"/>
          <a:chOff x="0" y="0"/>
          <a:chExt cx="0" cy="0"/>
        </a:xfrm>
      </p:grpSpPr>
      <p:sp>
        <p:nvSpPr>
          <p:cNvPr id="139" name="Google Shape;139;p19"/>
          <p:cNvSpPr txBox="1"/>
          <p:nvPr>
            <p:ph type="ctrTitle"/>
          </p:nvPr>
        </p:nvSpPr>
        <p:spPr>
          <a:xfrm>
            <a:off x="684212" y="685799"/>
            <a:ext cx="8001000" cy="2423161"/>
          </a:xfrm>
          <a:prstGeom prst="rect">
            <a:avLst/>
          </a:prstGeom>
          <a:noFill/>
          <a:ln>
            <a:noFill/>
          </a:ln>
        </p:spPr>
        <p:txBody>
          <a:bodyPr anchor="b" anchorCtr="0" bIns="45700" lIns="91425" numCol="1" rIns="91425" spcFirstLastPara="1" tIns="45700" wrap="square">
            <a:noAutofit/>
          </a:bodyPr>
          <a:lstStyle/>
          <a:p>
            <a:pPr algn="l" indent="0" lvl="0" marL="0" rtl="0">
              <a:spcBef>
                <a:spcPts val="0"/>
              </a:spcBef>
              <a:spcAft>
                <a:spcPts val="0"/>
              </a:spcAft>
              <a:buClr>
                <a:srgbClr val="0C0C0C"/>
              </a:buClr>
              <a:buSzPts val="4000"/>
              <a:buFont typeface="Century Gothic"/>
              <a:buNone/>
            </a:pPr>
            <a:r>
              <a:rPr altLang="en-GB" lang="en-GB" sz="4000">
                <a:solidFill>
                  <a:srgbClr val="0C0C0C"/>
                </a:solidFill>
              </a:rPr>
              <a:t>DISCUSS THE CONCEPT OF POVERTY REFERRING TO THEORY, POLICY AND PRACTICE</a:t>
            </a:r>
            <a:endParaRPr sz="4000">
              <a:solidFill>
                <a:srgbClr val="0C0C0C"/>
              </a:solidFill>
            </a:endParaRPr>
          </a:p>
        </p:txBody>
      </p:sp>
      <p:sp>
        <p:nvSpPr>
          <p:cNvPr id="140" name="Google Shape;140;p19"/>
          <p:cNvSpPr txBox="1"/>
          <p:nvPr>
            <p:ph idx="1" type="subTitle"/>
          </p:nvPr>
        </p:nvSpPr>
        <p:spPr>
          <a:xfrm>
            <a:off x="684212" y="4371584"/>
            <a:ext cx="6400800" cy="1419616"/>
          </a:xfrm>
          <a:prstGeom prst="rect">
            <a:avLst/>
          </a:prstGeom>
          <a:noFill/>
          <a:ln>
            <a:noFill/>
          </a:ln>
        </p:spPr>
        <p:txBody>
          <a:bodyPr anchor="t" anchorCtr="0" bIns="45700" lIns="91425" numCol="1" rIns="91425" spcFirstLastPara="1" tIns="45700" wrap="square">
            <a:noAutofit/>
          </a:bodyPr>
          <a:lstStyle/>
          <a:p>
            <a:pPr algn="l" indent="0" lvl="0" marL="0" rtl="0">
              <a:spcBef>
                <a:spcPts val="0"/>
              </a:spcBef>
              <a:spcAft>
                <a:spcPts val="0"/>
              </a:spcAft>
              <a:buSzPts val="1920"/>
              <a:buNone/>
            </a:pPr>
            <a:r>
              <a:rPr altLang="en-GB" lang="en-GB" sz="2400">
                <a:solidFill>
                  <a:srgbClr val="0C0C0C"/>
                </a:solidFill>
              </a:rPr>
              <a:t>By Claudia Jones.</a:t>
            </a:r>
            <a:endParaRPr/>
          </a:p>
          <a:p>
            <a:pPr algn="l" indent="0" lvl="0" marL="0" rtl="0">
              <a:spcBef>
                <a:spcPts val="1080"/>
              </a:spcBef>
              <a:spcAft>
                <a:spcPts val="0"/>
              </a:spcAft>
              <a:buSzPts val="1920"/>
              <a:buNone/>
            </a:pPr>
            <a:r>
              <a:rPr altLang="en-GB" lang="en-GB" sz="2400">
                <a:solidFill>
                  <a:schemeClr val="dk1"/>
                </a:solidFill>
              </a:rPr>
              <a:t>Module code: SJS1 4012</a:t>
            </a:r>
            <a:endParaRPr/>
          </a:p>
          <a:p>
            <a:pPr algn="l" indent="0" lvl="0" marL="0" rtl="0">
              <a:spcBef>
                <a:spcPts val="1080"/>
              </a:spcBef>
              <a:spcAft>
                <a:spcPts val="0"/>
              </a:spcAft>
              <a:buSzPts val="1920"/>
              <a:buNone/>
            </a:pPr>
            <a:r>
              <a:t/>
            </a:r>
            <a:endParaRPr sz="240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44" name="Shape 144"/>
        <p:cNvGrpSpPr/>
        <p:nvPr/>
      </p:nvGrpSpPr>
      <p:grpSpPr>
        <a:xfrm>
          <a:off x="0" y="0"/>
          <a:ext cx="0" cy="0"/>
          <a:chOff x="0" y="0"/>
          <a:chExt cx="0" cy="0"/>
        </a:xfrm>
      </p:grpSpPr>
      <p:sp>
        <p:nvSpPr>
          <p:cNvPr id="145" name="Google Shape;145;p20"/>
          <p:cNvSpPr txBox="1"/>
          <p:nvPr/>
        </p:nvSpPr>
        <p:spPr>
          <a:xfrm>
            <a:off x="4208745" y="450937"/>
            <a:ext cx="4559474" cy="707886"/>
          </a:xfrm>
          <a:prstGeom prst="rect">
            <a:avLst/>
          </a:prstGeom>
          <a:noFill/>
          <a:ln>
            <a:noFill/>
          </a:ln>
        </p:spPr>
        <p:txBody>
          <a:bodyPr anchor="t" anchorCtr="0" bIns="45700" lIns="91425" numCol="1" rIns="91425" spcFirstLastPara="1" tIns="45700" wrap="square">
            <a:noAutofit/>
          </a:bodyPr>
          <a:lstStyle/>
          <a:p>
            <a:pPr algn="l" indent="0" lvl="0" marL="0" marR="0" rtl="0">
              <a:spcBef>
                <a:spcPts val="0"/>
              </a:spcBef>
              <a:spcAft>
                <a:spcPts val="0"/>
              </a:spcAft>
              <a:buNone/>
            </a:pPr>
            <a:r>
              <a:rPr altLang="en-GB" b="1" cap="none" i="0" lang="en-GB" strike="noStrike" sz="4000" u="none">
                <a:solidFill>
                  <a:srgbClr val="0C0C0C"/>
                </a:solidFill>
                <a:latin typeface="Century Gothic"/>
                <a:ea typeface="Century Gothic"/>
                <a:cs typeface="Century Gothic"/>
                <a:sym typeface="Century Gothic"/>
              </a:rPr>
              <a:t>What is Poverty?</a:t>
            </a:r>
            <a:endParaRPr sz="4000">
              <a:solidFill>
                <a:srgbClr val="0C0C0C"/>
              </a:solidFill>
              <a:latin typeface="Century Gothic"/>
              <a:ea typeface="Century Gothic"/>
              <a:cs typeface="Century Gothic"/>
              <a:sym typeface="Century Gothic"/>
            </a:endParaRPr>
          </a:p>
        </p:txBody>
      </p:sp>
      <p:sp>
        <p:nvSpPr>
          <p:cNvPr id="146" name="Google Shape;146;p20"/>
          <p:cNvSpPr txBox="1"/>
          <p:nvPr/>
        </p:nvSpPr>
        <p:spPr>
          <a:xfrm>
            <a:off x="526094" y="1816274"/>
            <a:ext cx="6037544" cy="3564053"/>
          </a:xfrm>
          <a:prstGeom prst="rect">
            <a:avLst/>
          </a:prstGeom>
          <a:noFill/>
          <a:ln>
            <a:noFill/>
          </a:ln>
        </p:spPr>
        <p:txBody>
          <a:bodyPr anchor="t" anchorCtr="0" bIns="45700" lIns="91425" numCol="1" rIns="91425" spcFirstLastPara="1" tIns="45700" wrap="square">
            <a:noAutofit/>
          </a:bodyPr>
          <a:lstStyle/>
          <a:p>
            <a:pPr algn="l" indent="-342900" lvl="0" marL="342900" marR="0" rtl="0">
              <a:spcBef>
                <a:spcPts val="0"/>
              </a:spcBef>
              <a:spcAft>
                <a:spcPts val="0"/>
              </a:spcAft>
              <a:buClr>
                <a:srgbClr val="000000"/>
              </a:buClr>
              <a:buSzPts val="2400"/>
              <a:buFont typeface="Century Gothic"/>
              <a:buChar char="•"/>
            </a:pPr>
            <a:r>
              <a:rPr altLang="en-GB" lang="en-GB" sz="2400">
                <a:solidFill>
                  <a:srgbClr val="000000"/>
                </a:solidFill>
                <a:latin typeface="Century Gothic"/>
                <a:ea typeface="Century Gothic"/>
                <a:cs typeface="Century Gothic"/>
                <a:sym typeface="Century Gothic"/>
              </a:rPr>
              <a:t>“Poverty is a wicked issue—complex, multidimensional, unclear and changeable. There is not one problem to be addressed. If we are not dealing with a set, specific problem, or even a defined process, there is little point in chasing after definitive, mechanistic answers.”</a:t>
            </a:r>
            <a:endParaRPr>
              <a:latin typeface="Century Gothic"/>
              <a:ea typeface="Century Gothic"/>
              <a:cs typeface="Century Gothic"/>
              <a:sym typeface="Century Gothic"/>
            </a:endParaRPr>
          </a:p>
          <a:p>
            <a:pPr algn="l" indent="-190500" lvl="0" marL="342900" marR="0" rtl="0">
              <a:spcBef>
                <a:spcPts val="480"/>
              </a:spcBef>
              <a:spcAft>
                <a:spcPts val="0"/>
              </a:spcAft>
              <a:buClr>
                <a:schemeClr val="lt1"/>
              </a:buClr>
              <a:buSzPts val="2400"/>
              <a:buFont typeface="Arial"/>
              <a:buNone/>
            </a:pPr>
            <a:r>
              <a:t/>
            </a:r>
            <a:endParaRPr sz="2400">
              <a:solidFill>
                <a:srgbClr val="000000"/>
              </a:solidFill>
              <a:latin typeface="Century Gothic"/>
              <a:ea typeface="Century Gothic"/>
              <a:cs typeface="Century Gothic"/>
              <a:sym typeface="Century Gothic"/>
            </a:endParaRPr>
          </a:p>
          <a:p>
            <a:pPr algn="l" indent="0" lvl="0" marL="0" marR="0" rtl="0">
              <a:spcBef>
                <a:spcPts val="480"/>
              </a:spcBef>
              <a:spcAft>
                <a:spcPts val="0"/>
              </a:spcAft>
              <a:buNone/>
            </a:pPr>
            <a:r>
              <a:rPr altLang="en-GB" lang="en-GB" sz="2400">
                <a:solidFill>
                  <a:srgbClr val="000000"/>
                </a:solidFill>
                <a:latin typeface="Century Gothic"/>
                <a:ea typeface="Century Gothic"/>
                <a:cs typeface="Century Gothic"/>
                <a:sym typeface="Century Gothic"/>
              </a:rPr>
              <a:t>     (Spicker, 2016)</a:t>
            </a:r>
            <a:endParaRPr sz="2400">
              <a:solidFill>
                <a:srgbClr val="000000"/>
              </a:solidFill>
              <a:latin typeface="Century Gothic"/>
              <a:ea typeface="Century Gothic"/>
              <a:cs typeface="Century Gothic"/>
              <a:sym typeface="Century Gothic"/>
            </a:endParaRPr>
          </a:p>
        </p:txBody>
      </p:sp>
      <p:pic>
        <p:nvPicPr>
          <p:cNvPr id="147" name="Google Shape;147;p20"/>
          <p:cNvPicPr preferRelativeResize="0"/>
          <p:nvPr/>
        </p:nvPicPr>
        <p:blipFill rotWithShape="1">
          <a:blip r:embed="rId3">
            <a:alphaModFix/>
          </a:blip>
          <a:srcRect b="0" l="0" r="0" t="0"/>
          <a:stretch/>
        </p:blipFill>
        <p:spPr>
          <a:xfrm>
            <a:off x="7509632" y="1816274"/>
            <a:ext cx="3951684" cy="3726327"/>
          </a:xfrm>
          <a:prstGeom prst="rect">
            <a:avLst/>
          </a:prstGeom>
          <a:noFill/>
          <a:ln>
            <a:noFill/>
          </a:ln>
        </p:spPr>
      </p:pic>
      <p:sp>
        <p:nvSpPr>
          <p:cNvPr id="148" name="Google Shape;148;p20"/>
          <p:cNvSpPr txBox="1"/>
          <p:nvPr/>
        </p:nvSpPr>
        <p:spPr>
          <a:xfrm>
            <a:off x="7509632" y="5542601"/>
            <a:ext cx="3450642" cy="369332"/>
          </a:xfrm>
          <a:prstGeom prst="rect">
            <a:avLst/>
          </a:prstGeom>
          <a:noFill/>
          <a:ln>
            <a:noFill/>
          </a:ln>
        </p:spPr>
        <p:txBody>
          <a:bodyPr anchor="t" anchorCtr="0" bIns="45700" lIns="91425" numCol="1" rIns="91425" spcFirstLastPara="1" tIns="45700" wrap="square">
            <a:noAutofit/>
          </a:bodyPr>
          <a:lstStyle/>
          <a:p>
            <a:pPr algn="l" indent="0" lvl="0" marL="0" marR="0" rtl="0">
              <a:spcBef>
                <a:spcPts val="0"/>
              </a:spcBef>
              <a:spcAft>
                <a:spcPts val="0"/>
              </a:spcAft>
              <a:buNone/>
            </a:pPr>
            <a:r>
              <a:rPr altLang="en-GB" lang="en-GB" sz="1800">
                <a:solidFill>
                  <a:srgbClr val="0C0C0C"/>
                </a:solidFill>
                <a:latin typeface="Century Gothic"/>
                <a:ea typeface="Century Gothic"/>
                <a:cs typeface="Century Gothic"/>
                <a:sym typeface="Century Gothic"/>
              </a:rPr>
              <a:t>Spicker (2016)</a:t>
            </a:r>
            <a:endParaRPr sz="1800">
              <a:solidFill>
                <a:srgbClr val="0C0C0C"/>
              </a:solidFill>
              <a:latin typeface="Century Gothic"/>
              <a:ea typeface="Century Gothic"/>
              <a:cs typeface="Century Gothic"/>
              <a:sym typeface="Century Gothic"/>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2" name="Shape 152"/>
        <p:cNvGrpSpPr/>
        <p:nvPr/>
      </p:nvGrpSpPr>
      <p:grpSpPr>
        <a:xfrm>
          <a:off x="0" y="0"/>
          <a:ext cx="0" cy="0"/>
          <a:chOff x="0" y="0"/>
          <a:chExt cx="0" cy="0"/>
        </a:xfrm>
      </p:grpSpPr>
      <p:sp>
        <p:nvSpPr>
          <p:cNvPr id="153" name="Google Shape;153;p21"/>
          <p:cNvSpPr txBox="1"/>
          <p:nvPr/>
        </p:nvSpPr>
        <p:spPr>
          <a:xfrm>
            <a:off x="1533629" y="0"/>
            <a:ext cx="9491073" cy="778610"/>
          </a:xfrm>
          <a:prstGeom prst="rect">
            <a:avLst/>
          </a:prstGeom>
          <a:noFill/>
          <a:ln>
            <a:noFill/>
          </a:ln>
        </p:spPr>
        <p:txBody>
          <a:bodyPr anchor="t" anchorCtr="0" bIns="45700" lIns="91425" numCol="1" rIns="91425" spcFirstLastPara="1" tIns="45700" wrap="square">
            <a:noAutofit/>
          </a:bodyPr>
          <a:lstStyle/>
          <a:p>
            <a:pPr algn="l" indent="0" lvl="0" marL="0" marR="0" rtl="0">
              <a:spcBef>
                <a:spcPts val="0"/>
              </a:spcBef>
              <a:spcAft>
                <a:spcPts val="0"/>
              </a:spcAft>
              <a:buNone/>
            </a:pPr>
            <a:r>
              <a:rPr altLang="en-GB" lang="en-GB" sz="4400">
                <a:solidFill>
                  <a:srgbClr val="0C0C0C"/>
                </a:solidFill>
                <a:latin typeface="Century Gothic"/>
                <a:ea typeface="Century Gothic"/>
                <a:cs typeface="Century Gothic"/>
                <a:sym typeface="Century Gothic"/>
              </a:rPr>
              <a:t>  </a:t>
            </a:r>
            <a:r>
              <a:rPr altLang="en-GB" b="1" lang="en-GB" sz="4800">
                <a:solidFill>
                  <a:schemeClr val="dk1"/>
                </a:solidFill>
                <a:latin typeface="Century Gothic"/>
                <a:ea typeface="Century Gothic"/>
                <a:cs typeface="Century Gothic"/>
                <a:sym typeface="Century Gothic"/>
              </a:rPr>
              <a:t>Theory - The types of Poverty</a:t>
            </a:r>
            <a:endParaRPr sz="4400">
              <a:solidFill>
                <a:srgbClr val="0C0C0C"/>
              </a:solidFill>
              <a:latin typeface="Century Gothic"/>
              <a:ea typeface="Century Gothic"/>
              <a:cs typeface="Century Gothic"/>
              <a:sym typeface="Century Gothic"/>
            </a:endParaRPr>
          </a:p>
        </p:txBody>
      </p:sp>
      <p:sp>
        <p:nvSpPr>
          <p:cNvPr id="154" name="Google Shape;154;p21"/>
          <p:cNvSpPr txBox="1"/>
          <p:nvPr/>
        </p:nvSpPr>
        <p:spPr>
          <a:xfrm>
            <a:off x="2296963" y="1453011"/>
            <a:ext cx="7560244" cy="2471185"/>
          </a:xfrm>
          <a:prstGeom prst="rect">
            <a:avLst/>
          </a:prstGeom>
          <a:noFill/>
          <a:ln>
            <a:noFill/>
          </a:ln>
        </p:spPr>
        <p:txBody>
          <a:bodyPr anchor="t" anchorCtr="0" bIns="45700" lIns="91425" numCol="1" rIns="91425" spcFirstLastPara="1" tIns="45700" wrap="square">
            <a:noAutofit/>
          </a:bodyPr>
          <a:lstStyle/>
          <a:p>
            <a:pPr algn="l" indent="-171450" lvl="0" marL="285750" marR="0" rtl="0">
              <a:spcBef>
                <a:spcPts val="0"/>
              </a:spcBef>
              <a:spcAft>
                <a:spcPts val="0"/>
              </a:spcAft>
              <a:buClr>
                <a:schemeClr val="lt1"/>
              </a:buClr>
              <a:buSzPts val="1800"/>
              <a:buFont typeface="Century Gothic"/>
              <a:buNone/>
            </a:pPr>
            <a:r>
              <a:t/>
            </a:r>
            <a:endParaRPr sz="1800">
              <a:solidFill>
                <a:schemeClr val="lt1"/>
              </a:solidFill>
              <a:latin typeface="Century Gothic"/>
              <a:ea typeface="Century Gothic"/>
              <a:cs typeface="Century Gothic"/>
              <a:sym typeface="Century Gothic"/>
            </a:endParaRPr>
          </a:p>
        </p:txBody>
      </p:sp>
      <p:sp>
        <p:nvSpPr>
          <p:cNvPr id="155" name="Google Shape;155;p21"/>
          <p:cNvSpPr txBox="1"/>
          <p:nvPr/>
        </p:nvSpPr>
        <p:spPr>
          <a:xfrm>
            <a:off x="723250" y="1549650"/>
            <a:ext cx="10955100" cy="5099400"/>
          </a:xfrm>
          <a:prstGeom prst="rect">
            <a:avLst/>
          </a:prstGeom>
          <a:noFill/>
          <a:ln>
            <a:noFill/>
          </a:ln>
        </p:spPr>
        <p:txBody>
          <a:bodyPr anchor="t" anchorCtr="0" bIns="45700" lIns="91425" numCol="1" rIns="91425" spcFirstLastPara="1" tIns="45700" wrap="square">
            <a:noAutofit/>
          </a:bodyPr>
          <a:lstStyle/>
          <a:p>
            <a:pPr algn="just" indent="-152400" lvl="0" marL="0" marR="0" rtl="0">
              <a:spcBef>
                <a:spcPts val="0"/>
              </a:spcBef>
              <a:spcAft>
                <a:spcPts val="0"/>
              </a:spcAft>
              <a:buClr>
                <a:srgbClr val="000000"/>
              </a:buClr>
              <a:buSzPts val="2400"/>
              <a:buFont typeface="Century Gothic"/>
              <a:buChar char="•"/>
            </a:pPr>
            <a:r>
              <a:rPr altLang="en-GB" b="1" lang="en-GB" sz="2400">
                <a:solidFill>
                  <a:srgbClr val="000000"/>
                </a:solidFill>
                <a:latin typeface="Century Gothic"/>
                <a:ea typeface="Century Gothic"/>
                <a:cs typeface="Century Gothic"/>
                <a:sym typeface="Century Gothic"/>
              </a:rPr>
              <a:t> Absolute Poverty </a:t>
            </a:r>
            <a:r>
              <a:rPr altLang="en-GB" lang="en-GB" sz="2400">
                <a:solidFill>
                  <a:srgbClr val="000000"/>
                </a:solidFill>
                <a:latin typeface="Century Gothic"/>
                <a:ea typeface="Century Gothic"/>
                <a:cs typeface="Century Gothic"/>
                <a:sym typeface="Century Gothic"/>
              </a:rPr>
              <a:t>- according to international organisations such as the UN and the World bank, the definition of 'absolute poverty' is when </a:t>
            </a:r>
            <a:r>
              <a:rPr altLang="en-GB" lang="en-GB" sz="2400">
                <a:latin typeface="Century Gothic"/>
                <a:ea typeface="Century Gothic"/>
                <a:cs typeface="Century Gothic"/>
                <a:sym typeface="Century Gothic"/>
              </a:rPr>
              <a:t>an individual</a:t>
            </a:r>
            <a:r>
              <a:rPr altLang="en-GB" lang="en-GB" sz="2400">
                <a:solidFill>
                  <a:srgbClr val="000000"/>
                </a:solidFill>
                <a:latin typeface="Century Gothic"/>
                <a:ea typeface="Century Gothic"/>
                <a:cs typeface="Century Gothic"/>
                <a:sym typeface="Century Gothic"/>
              </a:rPr>
              <a:t> </a:t>
            </a:r>
            <a:r>
              <a:rPr altLang="en-GB" lang="en-GB" sz="2400">
                <a:latin typeface="Century Gothic"/>
                <a:ea typeface="Century Gothic"/>
                <a:cs typeface="Century Gothic"/>
                <a:sym typeface="Century Gothic"/>
              </a:rPr>
              <a:t>is unable to</a:t>
            </a:r>
            <a:r>
              <a:rPr altLang="en-GB" lang="en-GB" sz="2400">
                <a:solidFill>
                  <a:srgbClr val="000000"/>
                </a:solidFill>
                <a:latin typeface="Century Gothic"/>
                <a:ea typeface="Century Gothic"/>
                <a:cs typeface="Century Gothic"/>
                <a:sym typeface="Century Gothic"/>
              </a:rPr>
              <a:t> afford or meet the standards or requirements of the basic needs of life, such as food, clothing </a:t>
            </a:r>
            <a:r>
              <a:rPr altLang="en-GB" lang="en-GB" sz="2400">
                <a:latin typeface="Century Gothic"/>
                <a:ea typeface="Century Gothic"/>
                <a:cs typeface="Century Gothic"/>
                <a:sym typeface="Century Gothic"/>
              </a:rPr>
              <a:t>or</a:t>
            </a:r>
            <a:r>
              <a:rPr altLang="en-GB" lang="en-GB" sz="2400">
                <a:solidFill>
                  <a:srgbClr val="000000"/>
                </a:solidFill>
                <a:latin typeface="Century Gothic"/>
                <a:ea typeface="Century Gothic"/>
                <a:cs typeface="Century Gothic"/>
                <a:sym typeface="Century Gothic"/>
              </a:rPr>
              <a:t> shelter. </a:t>
            </a:r>
            <a:endParaRPr sz="1800">
              <a:solidFill>
                <a:schemeClr val="lt1"/>
              </a:solidFill>
              <a:latin typeface="Century Gothic"/>
              <a:ea typeface="Century Gothic"/>
              <a:cs typeface="Century Gothic"/>
              <a:sym typeface="Century Gothic"/>
            </a:endParaRPr>
          </a:p>
          <a:p>
            <a:pPr algn="just" indent="0" lvl="0" marL="457200" marR="0" rtl="0">
              <a:spcBef>
                <a:spcPts val="0"/>
              </a:spcBef>
              <a:spcAft>
                <a:spcPts val="0"/>
              </a:spcAft>
              <a:buNone/>
            </a:pPr>
            <a:r>
              <a:t/>
            </a:r>
            <a:endParaRPr sz="1800">
              <a:solidFill>
                <a:schemeClr val="lt1"/>
              </a:solidFill>
              <a:latin typeface="Century Gothic"/>
              <a:ea typeface="Century Gothic"/>
              <a:cs typeface="Century Gothic"/>
              <a:sym typeface="Century Gothic"/>
            </a:endParaRPr>
          </a:p>
          <a:p>
            <a:pPr algn="just" indent="-152400" lvl="0" marL="0" marR="0" rtl="0">
              <a:spcBef>
                <a:spcPts val="0"/>
              </a:spcBef>
              <a:spcAft>
                <a:spcPts val="0"/>
              </a:spcAft>
              <a:buClr>
                <a:srgbClr val="000000"/>
              </a:buClr>
              <a:buSzPts val="2400"/>
              <a:buFont typeface="Century Gothic"/>
              <a:buChar char="•"/>
            </a:pPr>
            <a:r>
              <a:rPr altLang="en-GB" lang="en-GB" sz="2400">
                <a:latin typeface="Century Gothic"/>
                <a:ea typeface="Century Gothic"/>
                <a:cs typeface="Century Gothic"/>
                <a:sym typeface="Century Gothic"/>
              </a:rPr>
              <a:t> Instead of being measured by the whole population, Absolute poverty is measured by a standard of living. </a:t>
            </a:r>
            <a:r>
              <a:rPr altLang="en-GB" lang="en-GB" sz="2400">
                <a:solidFill>
                  <a:srgbClr val="000000"/>
                </a:solidFill>
                <a:latin typeface="Century Gothic"/>
                <a:ea typeface="Century Gothic"/>
                <a:cs typeface="Century Gothic"/>
                <a:sym typeface="Century Gothic"/>
              </a:rPr>
              <a:t>This gives a measure that is constant over time. </a:t>
            </a:r>
            <a:endParaRPr sz="2400">
              <a:latin typeface="Century Gothic"/>
              <a:ea typeface="Century Gothic"/>
              <a:cs typeface="Century Gothic"/>
              <a:sym typeface="Century Gothic"/>
            </a:endParaRPr>
          </a:p>
          <a:p>
            <a:pPr algn="just" indent="0" lvl="0" marL="457200" marR="0" rtl="0">
              <a:spcBef>
                <a:spcPts val="0"/>
              </a:spcBef>
              <a:spcAft>
                <a:spcPts val="0"/>
              </a:spcAft>
              <a:buNone/>
            </a:pPr>
            <a:r>
              <a:t/>
            </a:r>
            <a:endParaRPr sz="2400">
              <a:latin typeface="Century Gothic"/>
              <a:ea typeface="Century Gothic"/>
              <a:cs typeface="Century Gothic"/>
              <a:sym typeface="Century Gothic"/>
            </a:endParaRPr>
          </a:p>
          <a:p>
            <a:pPr algn="just" indent="0" lvl="0" marL="457200" marR="0" rtl="0">
              <a:spcBef>
                <a:spcPts val="0"/>
              </a:spcBef>
              <a:spcAft>
                <a:spcPts val="0"/>
              </a:spcAft>
              <a:buNone/>
            </a:pPr>
            <a:r>
              <a:t/>
            </a:r>
            <a:endParaRPr sz="2400">
              <a:latin typeface="Century Gothic"/>
              <a:ea typeface="Century Gothic"/>
              <a:cs typeface="Century Gothic"/>
              <a:sym typeface="Century Gothic"/>
            </a:endParaRPr>
          </a:p>
          <a:p>
            <a:pPr algn="just" indent="0" lvl="0" marL="0" marR="0" rtl="0">
              <a:spcBef>
                <a:spcPts val="0"/>
              </a:spcBef>
              <a:spcAft>
                <a:spcPts val="0"/>
              </a:spcAft>
              <a:buNone/>
            </a:pPr>
            <a:r>
              <a:rPr altLang="en-GB" lang="en-GB" sz="2400">
                <a:latin typeface="Century Gothic"/>
                <a:ea typeface="Century Gothic"/>
                <a:cs typeface="Century Gothic"/>
                <a:sym typeface="Century Gothic"/>
              </a:rPr>
              <a:t>(Full Fact, 2018)</a:t>
            </a:r>
            <a:endParaRPr sz="2400">
              <a:latin typeface="Century Gothic"/>
              <a:ea typeface="Century Gothic"/>
              <a:cs typeface="Century Gothic"/>
              <a:sym typeface="Century Gothic"/>
            </a:endParaRPr>
          </a:p>
          <a:p>
            <a:pPr algn="just" indent="0" lvl="0" marL="0" marR="0" rtl="0">
              <a:spcBef>
                <a:spcPts val="0"/>
              </a:spcBef>
              <a:spcAft>
                <a:spcPts val="0"/>
              </a:spcAft>
              <a:buClr>
                <a:schemeClr val="lt1"/>
              </a:buClr>
              <a:buSzPts val="2400"/>
              <a:buFont typeface="Century Gothic"/>
              <a:buNone/>
            </a:pPr>
            <a:r>
              <a:t/>
            </a:r>
            <a:endParaRPr sz="2400">
              <a:solidFill>
                <a:srgbClr val="000000"/>
              </a:solidFill>
              <a:latin typeface="Century Gothic"/>
              <a:ea typeface="Century Gothic"/>
              <a:cs typeface="Century Gothic"/>
              <a:sym typeface="Century Gothic"/>
            </a:endParaRPr>
          </a:p>
          <a:p>
            <a:pPr algn="just" indent="0" lvl="0" marL="0" marR="0" rtl="0">
              <a:spcBef>
                <a:spcPts val="0"/>
              </a:spcBef>
              <a:spcAft>
                <a:spcPts val="0"/>
              </a:spcAft>
              <a:buClr>
                <a:schemeClr val="lt1"/>
              </a:buClr>
              <a:buSzPts val="2400"/>
              <a:buFont typeface="Century Gothic"/>
              <a:buNone/>
            </a:pPr>
            <a:r>
              <a:t/>
            </a:r>
            <a:endParaRPr sz="2400">
              <a:solidFill>
                <a:srgbClr val="000000"/>
              </a:solidFill>
              <a:latin typeface="Century Gothic"/>
              <a:ea typeface="Century Gothic"/>
              <a:cs typeface="Century Gothic"/>
              <a:sym typeface="Century Gothic"/>
            </a:endParaRPr>
          </a:p>
          <a:p>
            <a:pPr algn="just" indent="0" lvl="0" marL="0" marR="0" rtl="0">
              <a:spcBef>
                <a:spcPts val="0"/>
              </a:spcBef>
              <a:spcAft>
                <a:spcPts val="0"/>
              </a:spcAft>
              <a:buClr>
                <a:schemeClr val="lt1"/>
              </a:buClr>
              <a:buSzPts val="2400"/>
              <a:buFont typeface="Century Gothic"/>
              <a:buNone/>
            </a:pPr>
            <a:r>
              <a:t/>
            </a:r>
            <a:endParaRPr sz="2400">
              <a:solidFill>
                <a:srgbClr val="000000"/>
              </a:solidFill>
              <a:latin typeface="Century Gothic"/>
              <a:ea typeface="Century Gothic"/>
              <a:cs typeface="Century Gothic"/>
              <a:sym typeface="Century Gothic"/>
            </a:endParaRPr>
          </a:p>
          <a:p>
            <a:pPr algn="l" indent="0" lvl="0" marL="0" marR="0" rtl="0">
              <a:spcBef>
                <a:spcPts val="0"/>
              </a:spcBef>
              <a:spcAft>
                <a:spcPts val="0"/>
              </a:spcAft>
              <a:buClr>
                <a:schemeClr val="lt1"/>
              </a:buClr>
              <a:buSzPts val="2400"/>
              <a:buFont typeface="Century Gothic"/>
              <a:buNone/>
            </a:pPr>
            <a:r>
              <a:t/>
            </a:r>
            <a:endParaRPr sz="2400">
              <a:solidFill>
                <a:srgbClr val="000000"/>
              </a:solidFill>
              <a:latin typeface="Century Gothic"/>
              <a:ea typeface="Century Gothic"/>
              <a:cs typeface="Century Gothic"/>
              <a:sym typeface="Century Gothic"/>
            </a:endParaRPr>
          </a:p>
        </p:txBody>
      </p:sp>
      <p:sp>
        <p:nvSpPr>
          <p:cNvPr id="156" name="Google Shape;156;p21"/>
          <p:cNvSpPr txBox="1"/>
          <p:nvPr/>
        </p:nvSpPr>
        <p:spPr>
          <a:xfrm>
            <a:off x="755112" y="6104305"/>
            <a:ext cx="9561164" cy="544889"/>
          </a:xfrm>
          <a:prstGeom prst="rect">
            <a:avLst/>
          </a:prstGeom>
          <a:noFill/>
          <a:ln>
            <a:noFill/>
          </a:ln>
        </p:spPr>
        <p:txBody>
          <a:bodyPr anchor="t" anchorCtr="0" bIns="45700" lIns="91425" numCol="1" rIns="91425" spcFirstLastPara="1" tIns="45700" wrap="square">
            <a:noAutofit/>
          </a:bodyPr>
          <a:lstStyle/>
          <a:p>
            <a:pPr algn="l" indent="0" lvl="0" marL="0" marR="0" rtl="0">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0" name="Shape 160"/>
        <p:cNvGrpSpPr/>
        <p:nvPr/>
      </p:nvGrpSpPr>
      <p:grpSpPr>
        <a:xfrm>
          <a:off x="0" y="0"/>
          <a:ext cx="0" cy="0"/>
          <a:chOff x="0" y="0"/>
          <a:chExt cx="0" cy="0"/>
        </a:xfrm>
      </p:grpSpPr>
      <p:sp>
        <p:nvSpPr>
          <p:cNvPr id="161" name="Google Shape;161;p22"/>
          <p:cNvSpPr txBox="1"/>
          <p:nvPr/>
        </p:nvSpPr>
        <p:spPr>
          <a:xfrm>
            <a:off x="1526076" y="155526"/>
            <a:ext cx="10464072" cy="871984"/>
          </a:xfrm>
          <a:prstGeom prst="rect">
            <a:avLst/>
          </a:prstGeom>
          <a:noFill/>
          <a:ln>
            <a:noFill/>
          </a:ln>
        </p:spPr>
        <p:txBody>
          <a:bodyPr anchor="t" anchorCtr="0" bIns="45700" lIns="91425" numCol="1" rIns="91425" spcFirstLastPara="1" tIns="45700" wrap="square">
            <a:noAutofit/>
          </a:bodyPr>
          <a:lstStyle/>
          <a:p>
            <a:pPr algn="l" indent="0" lvl="0" marL="0" marR="0" rtl="0">
              <a:spcBef>
                <a:spcPts val="0"/>
              </a:spcBef>
              <a:spcAft>
                <a:spcPts val="0"/>
              </a:spcAft>
              <a:buNone/>
            </a:pPr>
            <a:r>
              <a:rPr altLang="en-GB" b="1" lang="en-GB" sz="4800">
                <a:solidFill>
                  <a:srgbClr val="000000"/>
                </a:solidFill>
                <a:latin typeface="Century Gothic"/>
                <a:ea typeface="Century Gothic"/>
                <a:cs typeface="Century Gothic"/>
                <a:sym typeface="Century Gothic"/>
              </a:rPr>
              <a:t>Theory - The types of Poverty</a:t>
            </a:r>
            <a:endParaRPr sz="1800">
              <a:solidFill>
                <a:schemeClr val="lt1"/>
              </a:solidFill>
              <a:latin typeface="Century Gothic"/>
              <a:ea typeface="Century Gothic"/>
              <a:cs typeface="Century Gothic"/>
              <a:sym typeface="Century Gothic"/>
            </a:endParaRPr>
          </a:p>
        </p:txBody>
      </p:sp>
      <p:sp>
        <p:nvSpPr>
          <p:cNvPr id="162" name="Google Shape;162;p22"/>
          <p:cNvSpPr txBox="1"/>
          <p:nvPr/>
        </p:nvSpPr>
        <p:spPr>
          <a:xfrm>
            <a:off x="412075" y="1632075"/>
            <a:ext cx="11157000" cy="4351800"/>
          </a:xfrm>
          <a:prstGeom prst="rect">
            <a:avLst/>
          </a:prstGeom>
          <a:noFill/>
          <a:ln>
            <a:noFill/>
          </a:ln>
        </p:spPr>
        <p:txBody>
          <a:bodyPr anchor="t" anchorCtr="0" bIns="45700" lIns="91425" numCol="1" rIns="91425" spcFirstLastPara="1" tIns="45700" wrap="square">
            <a:noAutofit/>
          </a:bodyPr>
          <a:lstStyle/>
          <a:p>
            <a:pPr algn="l" indent="-152400" lvl="0" marL="0" marR="0" rtl="0">
              <a:spcBef>
                <a:spcPts val="0"/>
              </a:spcBef>
              <a:spcAft>
                <a:spcPts val="0"/>
              </a:spcAft>
              <a:buClr>
                <a:srgbClr val="000000"/>
              </a:buClr>
              <a:buSzPts val="2400"/>
              <a:buFont typeface="Century Gothic"/>
              <a:buChar char="•"/>
            </a:pPr>
            <a:r>
              <a:rPr altLang="en-GB" b="1" lang="en-GB" sz="2400">
                <a:solidFill>
                  <a:srgbClr val="000000"/>
                </a:solidFill>
                <a:latin typeface="Century Gothic"/>
                <a:ea typeface="Century Gothic"/>
                <a:cs typeface="Century Gothic"/>
                <a:sym typeface="Century Gothic"/>
              </a:rPr>
              <a:t> Relative Poverty </a:t>
            </a:r>
            <a:r>
              <a:rPr altLang="en-GB" lang="en-GB" sz="2400">
                <a:solidFill>
                  <a:srgbClr val="000000"/>
                </a:solidFill>
                <a:latin typeface="Century Gothic"/>
                <a:ea typeface="Century Gothic"/>
                <a:cs typeface="Century Gothic"/>
                <a:sym typeface="Century Gothic"/>
              </a:rPr>
              <a:t>-  it often means that a</a:t>
            </a:r>
            <a:r>
              <a:rPr altLang="en-GB" lang="en-GB" sz="2400">
                <a:latin typeface="Century Gothic"/>
                <a:ea typeface="Century Gothic"/>
                <a:cs typeface="Century Gothic"/>
                <a:sym typeface="Century Gothic"/>
              </a:rPr>
              <a:t>n individual </a:t>
            </a:r>
            <a:r>
              <a:rPr altLang="en-GB" lang="en-GB" sz="2400">
                <a:solidFill>
                  <a:srgbClr val="000000"/>
                </a:solidFill>
                <a:latin typeface="Century Gothic"/>
                <a:ea typeface="Century Gothic"/>
                <a:cs typeface="Century Gothic"/>
                <a:sym typeface="Century Gothic"/>
              </a:rPr>
              <a:t>can not afford an "ordinary living pattern". They are </a:t>
            </a:r>
            <a:r>
              <a:rPr altLang="en-GB" lang="en-GB" sz="2400">
                <a:latin typeface="Century Gothic"/>
                <a:ea typeface="Century Gothic"/>
                <a:cs typeface="Century Gothic"/>
                <a:sym typeface="Century Gothic"/>
              </a:rPr>
              <a:t>denied</a:t>
            </a:r>
            <a:r>
              <a:rPr altLang="en-GB" lang="en-GB" sz="2400">
                <a:solidFill>
                  <a:srgbClr val="000000"/>
                </a:solidFill>
                <a:latin typeface="Century Gothic"/>
                <a:ea typeface="Century Gothic"/>
                <a:cs typeface="Century Gothic"/>
                <a:sym typeface="Century Gothic"/>
              </a:rPr>
              <a:t> from </a:t>
            </a:r>
            <a:r>
              <a:rPr altLang="en-GB" lang="en-GB" sz="2400">
                <a:latin typeface="Century Gothic"/>
                <a:ea typeface="Century Gothic"/>
                <a:cs typeface="Century Gothic"/>
                <a:sym typeface="Century Gothic"/>
              </a:rPr>
              <a:t>partaking</a:t>
            </a:r>
            <a:r>
              <a:rPr altLang="en-GB" lang="en-GB" sz="2400">
                <a:solidFill>
                  <a:srgbClr val="000000"/>
                </a:solidFill>
                <a:latin typeface="Century Gothic"/>
                <a:ea typeface="Century Gothic"/>
                <a:cs typeface="Century Gothic"/>
                <a:sym typeface="Century Gothic"/>
              </a:rPr>
              <a:t> in</a:t>
            </a:r>
            <a:r>
              <a:rPr altLang="en-GB" lang="en-GB" sz="2400">
                <a:latin typeface="Century Gothic"/>
                <a:ea typeface="Century Gothic"/>
                <a:cs typeface="Century Gothic"/>
                <a:sym typeface="Century Gothic"/>
              </a:rPr>
              <a:t> leisure pursuits</a:t>
            </a:r>
            <a:r>
              <a:rPr altLang="en-GB" lang="en-GB" sz="2400">
                <a:solidFill>
                  <a:srgbClr val="000000"/>
                </a:solidFill>
                <a:latin typeface="Century Gothic"/>
                <a:ea typeface="Century Gothic"/>
                <a:cs typeface="Century Gothic"/>
                <a:sym typeface="Century Gothic"/>
              </a:rPr>
              <a:t> and opportunities that the </a:t>
            </a:r>
            <a:r>
              <a:rPr altLang="en-GB" lang="en-GB" sz="2400">
                <a:latin typeface="Century Gothic"/>
                <a:ea typeface="Century Gothic"/>
                <a:cs typeface="Century Gothic"/>
                <a:sym typeface="Century Gothic"/>
              </a:rPr>
              <a:t>everyday</a:t>
            </a:r>
            <a:r>
              <a:rPr altLang="en-GB" lang="en-GB" sz="2400">
                <a:solidFill>
                  <a:srgbClr val="000000"/>
                </a:solidFill>
                <a:latin typeface="Century Gothic"/>
                <a:ea typeface="Century Gothic"/>
                <a:cs typeface="Century Gothic"/>
                <a:sym typeface="Century Gothic"/>
              </a:rPr>
              <a:t> person </a:t>
            </a:r>
            <a:r>
              <a:rPr altLang="en-GB" lang="en-GB" sz="2400">
                <a:latin typeface="Century Gothic"/>
                <a:ea typeface="Century Gothic"/>
                <a:cs typeface="Century Gothic"/>
                <a:sym typeface="Century Gothic"/>
              </a:rPr>
              <a:t>indulges in</a:t>
            </a:r>
            <a:r>
              <a:rPr altLang="en-GB" lang="en-GB" sz="2400">
                <a:solidFill>
                  <a:srgbClr val="000000"/>
                </a:solidFill>
                <a:latin typeface="Century Gothic"/>
                <a:ea typeface="Century Gothic"/>
                <a:cs typeface="Century Gothic"/>
                <a:sym typeface="Century Gothic"/>
              </a:rPr>
              <a:t>. </a:t>
            </a:r>
            <a:endParaRPr sz="1800">
              <a:solidFill>
                <a:schemeClr val="lt1"/>
              </a:solidFill>
              <a:latin typeface="Century Gothic"/>
              <a:ea typeface="Century Gothic"/>
              <a:cs typeface="Century Gothic"/>
              <a:sym typeface="Century Gothic"/>
            </a:endParaRPr>
          </a:p>
          <a:p>
            <a:pPr algn="l" indent="0" lvl="0" marL="457200" marR="0" rtl="0">
              <a:spcBef>
                <a:spcPts val="0"/>
              </a:spcBef>
              <a:spcAft>
                <a:spcPts val="0"/>
              </a:spcAft>
              <a:buNone/>
            </a:pPr>
            <a:r>
              <a:t/>
            </a:r>
            <a:endParaRPr sz="1800">
              <a:solidFill>
                <a:schemeClr val="lt1"/>
              </a:solidFill>
              <a:latin typeface="Century Gothic"/>
              <a:ea typeface="Century Gothic"/>
              <a:cs typeface="Century Gothic"/>
              <a:sym typeface="Century Gothic"/>
            </a:endParaRPr>
          </a:p>
          <a:p>
            <a:pPr algn="l" indent="-152400" lvl="0" marL="0" marR="0" rtl="0">
              <a:spcBef>
                <a:spcPts val="0"/>
              </a:spcBef>
              <a:spcAft>
                <a:spcPts val="0"/>
              </a:spcAft>
              <a:buClr>
                <a:srgbClr val="000000"/>
              </a:buClr>
              <a:buSzPts val="2400"/>
              <a:buFont typeface="Century Gothic"/>
              <a:buChar char="•"/>
            </a:pPr>
            <a:r>
              <a:rPr altLang="en-GB" lang="en-GB" sz="2400">
                <a:solidFill>
                  <a:srgbClr val="000000"/>
                </a:solidFill>
                <a:latin typeface="Century Gothic"/>
                <a:ea typeface="Century Gothic"/>
                <a:cs typeface="Century Gothic"/>
                <a:sym typeface="Century Gothic"/>
              </a:rPr>
              <a:t> Relative poverty i</a:t>
            </a:r>
            <a:r>
              <a:rPr altLang="en-GB" lang="en-GB" sz="2400">
                <a:latin typeface="Century Gothic"/>
                <a:ea typeface="Century Gothic"/>
                <a:cs typeface="Century Gothic"/>
                <a:sym typeface="Century Gothic"/>
              </a:rPr>
              <a:t>s</a:t>
            </a:r>
            <a:r>
              <a:rPr altLang="en-GB" lang="en-GB" sz="2400">
                <a:solidFill>
                  <a:srgbClr val="000000"/>
                </a:solidFill>
                <a:latin typeface="Century Gothic"/>
                <a:ea typeface="Century Gothic"/>
                <a:cs typeface="Century Gothic"/>
                <a:sym typeface="Century Gothic"/>
              </a:rPr>
              <a:t> when a household</a:t>
            </a:r>
            <a:r>
              <a:rPr altLang="en-GB" lang="en-GB" sz="2400">
                <a:latin typeface="Century Gothic"/>
                <a:ea typeface="Century Gothic"/>
                <a:cs typeface="Century Gothic"/>
                <a:sym typeface="Century Gothic"/>
              </a:rPr>
              <a:t>’s</a:t>
            </a:r>
            <a:r>
              <a:rPr altLang="en-GB" lang="en-GB" sz="2400">
                <a:solidFill>
                  <a:srgbClr val="000000"/>
                </a:solidFill>
                <a:latin typeface="Century Gothic"/>
                <a:ea typeface="Century Gothic"/>
                <a:cs typeface="Century Gothic"/>
                <a:sym typeface="Century Gothic"/>
              </a:rPr>
              <a:t> income is below 60% of the</a:t>
            </a:r>
            <a:r>
              <a:rPr altLang="en-GB" lang="en-GB" sz="2400">
                <a:latin typeface="Century Gothic"/>
                <a:ea typeface="Century Gothic"/>
                <a:cs typeface="Century Gothic"/>
                <a:sym typeface="Century Gothic"/>
              </a:rPr>
              <a:t> average median</a:t>
            </a:r>
            <a:r>
              <a:rPr altLang="en-GB" lang="en-GB" sz="2400">
                <a:solidFill>
                  <a:srgbClr val="000000"/>
                </a:solidFill>
                <a:latin typeface="Century Gothic"/>
                <a:ea typeface="Century Gothic"/>
                <a:cs typeface="Century Gothic"/>
                <a:sym typeface="Century Gothic"/>
              </a:rPr>
              <a:t> household income. </a:t>
            </a:r>
            <a:endParaRPr/>
          </a:p>
          <a:p>
            <a:pPr algn="l" indent="0" lvl="0" marL="457200" marR="0" rtl="0">
              <a:spcBef>
                <a:spcPts val="0"/>
              </a:spcBef>
              <a:spcAft>
                <a:spcPts val="0"/>
              </a:spcAft>
              <a:buNone/>
            </a:pPr>
            <a:r>
              <a:t/>
            </a:r>
            <a:endParaRPr sz="2400">
              <a:solidFill>
                <a:srgbClr val="000000"/>
              </a:solidFill>
              <a:latin typeface="Century Gothic"/>
              <a:ea typeface="Century Gothic"/>
              <a:cs typeface="Century Gothic"/>
              <a:sym typeface="Century Gothic"/>
            </a:endParaRPr>
          </a:p>
          <a:p>
            <a:pPr algn="l" indent="-152400" lvl="0" marL="0" marR="0" rtl="0">
              <a:spcBef>
                <a:spcPts val="0"/>
              </a:spcBef>
              <a:spcAft>
                <a:spcPts val="0"/>
              </a:spcAft>
              <a:buClr>
                <a:srgbClr val="000000"/>
              </a:buClr>
              <a:buSzPts val="2400"/>
              <a:buFont typeface="Century Gothic"/>
              <a:buChar char="•"/>
            </a:pPr>
            <a:r>
              <a:rPr altLang="en-GB" lang="en-GB" sz="2400">
                <a:solidFill>
                  <a:srgbClr val="000000"/>
                </a:solidFill>
                <a:latin typeface="Century Gothic"/>
                <a:ea typeface="Century Gothic"/>
                <a:cs typeface="Century Gothic"/>
                <a:sym typeface="Century Gothic"/>
              </a:rPr>
              <a:t> Household incomes are </a:t>
            </a:r>
            <a:r>
              <a:rPr altLang="en-GB" lang="en-GB" sz="2400">
                <a:latin typeface="Century Gothic"/>
                <a:ea typeface="Century Gothic"/>
                <a:cs typeface="Century Gothic"/>
                <a:sym typeface="Century Gothic"/>
              </a:rPr>
              <a:t>adjusted </a:t>
            </a:r>
            <a:r>
              <a:rPr altLang="en-GB" lang="en-GB" sz="2400">
                <a:solidFill>
                  <a:srgbClr val="000000"/>
                </a:solidFill>
                <a:latin typeface="Century Gothic"/>
                <a:ea typeface="Century Gothic"/>
                <a:cs typeface="Century Gothic"/>
                <a:sym typeface="Century Gothic"/>
              </a:rPr>
              <a:t>in poverty statistics. They are</a:t>
            </a:r>
            <a:r>
              <a:rPr altLang="en-GB" lang="en-GB" sz="2400">
                <a:latin typeface="Century Gothic"/>
                <a:ea typeface="Century Gothic"/>
                <a:cs typeface="Century Gothic"/>
                <a:sym typeface="Century Gothic"/>
              </a:rPr>
              <a:t> changed</a:t>
            </a:r>
            <a:r>
              <a:rPr altLang="en-GB" lang="en-GB" sz="2400">
                <a:solidFill>
                  <a:srgbClr val="000000"/>
                </a:solidFill>
                <a:latin typeface="Century Gothic"/>
                <a:ea typeface="Century Gothic"/>
                <a:cs typeface="Century Gothic"/>
                <a:sym typeface="Century Gothic"/>
              </a:rPr>
              <a:t> to take into account the number of </a:t>
            </a:r>
            <a:r>
              <a:rPr altLang="en-GB" lang="en-GB" sz="2400">
                <a:latin typeface="Century Gothic"/>
                <a:ea typeface="Century Gothic"/>
                <a:cs typeface="Century Gothic"/>
                <a:sym typeface="Century Gothic"/>
              </a:rPr>
              <a:t>children</a:t>
            </a:r>
            <a:r>
              <a:rPr altLang="en-GB" lang="en-GB" sz="2400">
                <a:solidFill>
                  <a:srgbClr val="000000"/>
                </a:solidFill>
                <a:latin typeface="Century Gothic"/>
                <a:ea typeface="Century Gothic"/>
                <a:cs typeface="Century Gothic"/>
                <a:sym typeface="Century Gothic"/>
              </a:rPr>
              <a:t> and </a:t>
            </a:r>
            <a:r>
              <a:rPr altLang="en-GB" lang="en-GB" sz="2400">
                <a:latin typeface="Century Gothic"/>
                <a:ea typeface="Century Gothic"/>
                <a:cs typeface="Century Gothic"/>
                <a:sym typeface="Century Gothic"/>
              </a:rPr>
              <a:t>adults</a:t>
            </a:r>
            <a:r>
              <a:rPr altLang="en-GB" lang="en-GB" sz="2400">
                <a:solidFill>
                  <a:srgbClr val="000000"/>
                </a:solidFill>
                <a:latin typeface="Century Gothic"/>
                <a:ea typeface="Century Gothic"/>
                <a:cs typeface="Century Gothic"/>
                <a:sym typeface="Century Gothic"/>
              </a:rPr>
              <a:t> who live</a:t>
            </a:r>
            <a:r>
              <a:rPr altLang="en-GB" lang="en-GB" sz="2400">
                <a:latin typeface="Century Gothic"/>
                <a:ea typeface="Century Gothic"/>
                <a:cs typeface="Century Gothic"/>
                <a:sym typeface="Century Gothic"/>
              </a:rPr>
              <a:t> in each household</a:t>
            </a:r>
            <a:r>
              <a:rPr altLang="en-GB" lang="en-GB" sz="2400">
                <a:solidFill>
                  <a:srgbClr val="000000"/>
                </a:solidFill>
                <a:latin typeface="Century Gothic"/>
                <a:ea typeface="Century Gothic"/>
                <a:cs typeface="Century Gothic"/>
                <a:sym typeface="Century Gothic"/>
              </a:rPr>
              <a:t>. </a:t>
            </a:r>
            <a:endParaRPr sz="2400">
              <a:solidFill>
                <a:srgbClr val="000000"/>
              </a:solidFill>
              <a:latin typeface="Century Gothic"/>
              <a:ea typeface="Century Gothic"/>
              <a:cs typeface="Century Gothic"/>
              <a:sym typeface="Century Gothic"/>
            </a:endParaRPr>
          </a:p>
          <a:p>
            <a:pPr algn="l" indent="0" lvl="0" marL="457200" marR="0" rtl="0">
              <a:spcBef>
                <a:spcPts val="0"/>
              </a:spcBef>
              <a:spcAft>
                <a:spcPts val="0"/>
              </a:spcAft>
              <a:buNone/>
            </a:pPr>
            <a:r>
              <a:t/>
            </a:r>
            <a:endParaRPr sz="2400">
              <a:latin typeface="Century Gothic"/>
              <a:ea typeface="Century Gothic"/>
              <a:cs typeface="Century Gothic"/>
              <a:sym typeface="Century Gothic"/>
            </a:endParaRPr>
          </a:p>
          <a:p>
            <a:pPr algn="l" indent="0" lvl="0" marL="0" marR="0" rtl="0">
              <a:spcBef>
                <a:spcPts val="0"/>
              </a:spcBef>
              <a:spcAft>
                <a:spcPts val="0"/>
              </a:spcAft>
              <a:buNone/>
            </a:pPr>
            <a:r>
              <a:rPr altLang="en-GB" lang="en-GB" sz="2400">
                <a:latin typeface="Century Gothic"/>
                <a:ea typeface="Century Gothic"/>
                <a:cs typeface="Century Gothic"/>
                <a:sym typeface="Century Gothic"/>
              </a:rPr>
              <a:t>(Full Fact, 2018)</a:t>
            </a:r>
            <a:endParaRPr sz="2400">
              <a:latin typeface="Century Gothic"/>
              <a:ea typeface="Century Gothic"/>
              <a:cs typeface="Century Gothic"/>
              <a:sym typeface="Century Gothic"/>
            </a:endParaRPr>
          </a:p>
          <a:p>
            <a:pPr algn="l" indent="0" lvl="0" marL="457200" marR="0" rtl="0">
              <a:spcBef>
                <a:spcPts val="0"/>
              </a:spcBef>
              <a:spcAft>
                <a:spcPts val="0"/>
              </a:spcAft>
              <a:buNone/>
            </a:pPr>
            <a:r>
              <a:t/>
            </a:r>
            <a:endParaRPr sz="2400">
              <a:solidFill>
                <a:srgbClr val="000000"/>
              </a:solidFill>
              <a:latin typeface="Century Gothic"/>
              <a:ea typeface="Century Gothic"/>
              <a:cs typeface="Century Gothic"/>
              <a:sym typeface="Century Gothic"/>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6" name="Shape 166"/>
        <p:cNvGrpSpPr/>
        <p:nvPr/>
      </p:nvGrpSpPr>
      <p:grpSpPr>
        <a:xfrm>
          <a:off x="0" y="0"/>
          <a:ext cx="0" cy="0"/>
          <a:chOff x="0" y="0"/>
          <a:chExt cx="0" cy="0"/>
        </a:xfrm>
      </p:grpSpPr>
      <p:sp>
        <p:nvSpPr>
          <p:cNvPr id="167" name="Google Shape;167;p23"/>
          <p:cNvSpPr txBox="1"/>
          <p:nvPr/>
        </p:nvSpPr>
        <p:spPr>
          <a:xfrm>
            <a:off x="1808076" y="221903"/>
            <a:ext cx="9618900" cy="713483"/>
          </a:xfrm>
          <a:prstGeom prst="rect">
            <a:avLst/>
          </a:prstGeom>
          <a:noFill/>
          <a:ln>
            <a:noFill/>
          </a:ln>
        </p:spPr>
        <p:txBody>
          <a:bodyPr anchor="t" anchorCtr="0" bIns="45700" lIns="91425" numCol="1" rIns="91425" spcFirstLastPara="1" tIns="45700" wrap="square">
            <a:noAutofit/>
          </a:bodyPr>
          <a:lstStyle/>
          <a:p>
            <a:pPr algn="l" indent="0" lvl="0" marL="0" marR="0" rtl="0">
              <a:spcBef>
                <a:spcPts val="0"/>
              </a:spcBef>
              <a:spcAft>
                <a:spcPts val="0"/>
              </a:spcAft>
              <a:buNone/>
            </a:pPr>
            <a:r>
              <a:rPr altLang="en-GB" b="1" lang="en-GB" sz="4800">
                <a:solidFill>
                  <a:srgbClr val="000000"/>
                </a:solidFill>
                <a:latin typeface="Century Gothic"/>
                <a:ea typeface="Century Gothic"/>
                <a:cs typeface="Century Gothic"/>
                <a:sym typeface="Century Gothic"/>
              </a:rPr>
              <a:t>Theory - The types of Poverty</a:t>
            </a:r>
            <a:endParaRPr sz="1800">
              <a:solidFill>
                <a:schemeClr val="lt1"/>
              </a:solidFill>
              <a:latin typeface="Century Gothic"/>
              <a:ea typeface="Century Gothic"/>
              <a:cs typeface="Century Gothic"/>
              <a:sym typeface="Century Gothic"/>
            </a:endParaRPr>
          </a:p>
        </p:txBody>
      </p:sp>
      <p:sp>
        <p:nvSpPr>
          <p:cNvPr id="168" name="Google Shape;168;p23"/>
          <p:cNvSpPr txBox="1"/>
          <p:nvPr/>
        </p:nvSpPr>
        <p:spPr>
          <a:xfrm>
            <a:off x="562525" y="1260650"/>
            <a:ext cx="11181600" cy="5496600"/>
          </a:xfrm>
          <a:prstGeom prst="rect">
            <a:avLst/>
          </a:prstGeom>
          <a:noFill/>
          <a:ln>
            <a:noFill/>
          </a:ln>
        </p:spPr>
        <p:txBody>
          <a:bodyPr anchor="t" anchorCtr="0" bIns="45700" lIns="91425" numCol="1" rIns="91425" spcFirstLastPara="1" tIns="45700" wrap="square">
            <a:noAutofit/>
          </a:bodyPr>
          <a:lstStyle/>
          <a:p>
            <a:pPr algn="l" indent="-152400" lvl="0" marL="0" marR="0" rtl="0">
              <a:spcBef>
                <a:spcPts val="0"/>
              </a:spcBef>
              <a:spcAft>
                <a:spcPts val="0"/>
              </a:spcAft>
              <a:buClr>
                <a:srgbClr val="000000"/>
              </a:buClr>
              <a:buSzPts val="2400"/>
              <a:buFont typeface="Century Gothic"/>
              <a:buChar char="•"/>
            </a:pPr>
            <a:r>
              <a:rPr altLang="en-GB" b="1" lang="en-GB" sz="2400" u="none">
                <a:solidFill>
                  <a:srgbClr val="000000"/>
                </a:solidFill>
                <a:latin typeface="Century Gothic"/>
                <a:ea typeface="Century Gothic"/>
                <a:cs typeface="Century Gothic"/>
                <a:sym typeface="Century Gothic"/>
              </a:rPr>
              <a:t> </a:t>
            </a:r>
            <a:r>
              <a:rPr altLang="en-GB" b="1" lang="en-GB" sz="2400">
                <a:solidFill>
                  <a:srgbClr val="000000"/>
                </a:solidFill>
                <a:latin typeface="Century Gothic"/>
                <a:ea typeface="Century Gothic"/>
                <a:cs typeface="Century Gothic"/>
                <a:sym typeface="Century Gothic"/>
              </a:rPr>
              <a:t>Persistent Poverty</a:t>
            </a:r>
            <a:r>
              <a:rPr altLang="en-GB" lang="en-GB" sz="1800" u="none">
                <a:solidFill>
                  <a:srgbClr val="000000"/>
                </a:solidFill>
                <a:latin typeface="Century Gothic"/>
                <a:ea typeface="Century Gothic"/>
                <a:cs typeface="Century Gothic"/>
                <a:sym typeface="Century Gothic"/>
              </a:rPr>
              <a:t> </a:t>
            </a:r>
            <a:r>
              <a:rPr altLang="en-GB" lang="en-GB" sz="1800">
                <a:solidFill>
                  <a:srgbClr val="000000"/>
                </a:solidFill>
                <a:latin typeface="Century Gothic"/>
                <a:ea typeface="Century Gothic"/>
                <a:cs typeface="Century Gothic"/>
                <a:sym typeface="Century Gothic"/>
              </a:rPr>
              <a:t>- </a:t>
            </a:r>
            <a:r>
              <a:rPr altLang="en-GB" lang="en-GB" sz="2400">
                <a:solidFill>
                  <a:srgbClr val="000000"/>
                </a:solidFill>
                <a:latin typeface="Century Gothic"/>
                <a:ea typeface="Century Gothic"/>
                <a:cs typeface="Century Gothic"/>
                <a:sym typeface="Century Gothic"/>
              </a:rPr>
              <a:t>Has been generally thought to have a more damaging effect on individuals and families who have a low income over short periods of time. </a:t>
            </a:r>
            <a:endParaRPr sz="1800">
              <a:solidFill>
                <a:schemeClr val="lt1"/>
              </a:solidFill>
              <a:latin typeface="Century Gothic"/>
              <a:ea typeface="Century Gothic"/>
              <a:cs typeface="Century Gothic"/>
              <a:sym typeface="Century Gothic"/>
            </a:endParaRPr>
          </a:p>
          <a:p>
            <a:pPr algn="l" indent="0" lvl="0" marL="0" marR="0" rtl="0">
              <a:spcBef>
                <a:spcPts val="0"/>
              </a:spcBef>
              <a:spcAft>
                <a:spcPts val="0"/>
              </a:spcAft>
              <a:buClr>
                <a:schemeClr val="lt1"/>
              </a:buClr>
              <a:buSzPts val="1800"/>
              <a:buFont typeface="Century Gothic"/>
              <a:buNone/>
            </a:pPr>
            <a:r>
              <a:t/>
            </a:r>
            <a:endParaRPr sz="1800">
              <a:solidFill>
                <a:schemeClr val="lt1"/>
              </a:solidFill>
              <a:latin typeface="Century Gothic"/>
              <a:ea typeface="Century Gothic"/>
              <a:cs typeface="Century Gothic"/>
              <a:sym typeface="Century Gothic"/>
            </a:endParaRPr>
          </a:p>
          <a:p>
            <a:pPr algn="l" indent="-152400" lvl="0" marL="0" marR="0" rtl="0">
              <a:spcBef>
                <a:spcPts val="0"/>
              </a:spcBef>
              <a:spcAft>
                <a:spcPts val="0"/>
              </a:spcAft>
              <a:buClr>
                <a:srgbClr val="000000"/>
              </a:buClr>
              <a:buSzPts val="2400"/>
              <a:buFont typeface="Century Gothic"/>
              <a:buChar char="•"/>
            </a:pPr>
            <a:r>
              <a:rPr altLang="en-GB" lang="en-GB" sz="2400">
                <a:solidFill>
                  <a:srgbClr val="000000"/>
                </a:solidFill>
                <a:latin typeface="Century Gothic"/>
                <a:ea typeface="Century Gothic"/>
                <a:cs typeface="Century Gothic"/>
                <a:sym typeface="Century Gothic"/>
              </a:rPr>
              <a:t> According to the Office for National Statistics, based on the latest</a:t>
            </a:r>
            <a:r>
              <a:rPr altLang="en-GB" lang="en-GB" sz="2400">
                <a:latin typeface="Century Gothic"/>
                <a:ea typeface="Century Gothic"/>
                <a:cs typeface="Century Gothic"/>
                <a:sym typeface="Century Gothic"/>
              </a:rPr>
              <a:t> reports</a:t>
            </a:r>
            <a:r>
              <a:rPr altLang="en-GB" lang="en-GB" sz="2400">
                <a:solidFill>
                  <a:srgbClr val="000000"/>
                </a:solidFill>
                <a:latin typeface="Century Gothic"/>
                <a:ea typeface="Century Gothic"/>
                <a:cs typeface="Century Gothic"/>
                <a:sym typeface="Century Gothic"/>
              </a:rPr>
              <a:t>, the UK has the third lowest persistent poverty rate within the EU, however the overall poverty rate for 2014 was 16.8%, which was the 12th highest. </a:t>
            </a:r>
            <a:endParaRPr/>
          </a:p>
          <a:p>
            <a:pPr algn="l" indent="0" lvl="0" marL="0" marR="0" rtl="0">
              <a:spcBef>
                <a:spcPts val="0"/>
              </a:spcBef>
              <a:spcAft>
                <a:spcPts val="0"/>
              </a:spcAft>
              <a:buClr>
                <a:schemeClr val="lt1"/>
              </a:buClr>
              <a:buSzPts val="2400"/>
              <a:buFont typeface="Century Gothic"/>
              <a:buNone/>
            </a:pPr>
            <a:r>
              <a:t/>
            </a:r>
            <a:endParaRPr sz="2400">
              <a:solidFill>
                <a:srgbClr val="000000"/>
              </a:solidFill>
              <a:latin typeface="Century Gothic"/>
              <a:ea typeface="Century Gothic"/>
              <a:cs typeface="Century Gothic"/>
              <a:sym typeface="Century Gothic"/>
            </a:endParaRPr>
          </a:p>
          <a:p>
            <a:pPr algn="l" indent="-152400" lvl="0" marL="0" marR="0" rtl="0">
              <a:spcBef>
                <a:spcPts val="0"/>
              </a:spcBef>
              <a:spcAft>
                <a:spcPts val="0"/>
              </a:spcAft>
              <a:buClr>
                <a:srgbClr val="000000"/>
              </a:buClr>
              <a:buSzPts val="2400"/>
              <a:buFont typeface="Century Gothic"/>
              <a:buChar char="•"/>
            </a:pPr>
            <a:r>
              <a:rPr altLang="en-GB" lang="en-GB" sz="2400">
                <a:latin typeface="Century Gothic"/>
                <a:ea typeface="Century Gothic"/>
                <a:cs typeface="Century Gothic"/>
                <a:sym typeface="Century Gothic"/>
              </a:rPr>
              <a:t> </a:t>
            </a:r>
            <a:r>
              <a:rPr altLang="en-GB" lang="en-GB" sz="2400">
                <a:solidFill>
                  <a:srgbClr val="000000"/>
                </a:solidFill>
                <a:latin typeface="Century Gothic"/>
                <a:ea typeface="Century Gothic"/>
                <a:cs typeface="Century Gothic"/>
                <a:sym typeface="Century Gothic"/>
              </a:rPr>
              <a:t>In 2014, 6.5% of the UK population were in persistent poverty, equ</a:t>
            </a:r>
            <a:r>
              <a:rPr altLang="en-GB" lang="en-GB" sz="2400">
                <a:latin typeface="Century Gothic"/>
                <a:ea typeface="Century Gothic"/>
                <a:cs typeface="Century Gothic"/>
                <a:sym typeface="Century Gothic"/>
              </a:rPr>
              <a:t>al</a:t>
            </a:r>
            <a:r>
              <a:rPr altLang="en-GB" lang="en-GB" sz="2400">
                <a:solidFill>
                  <a:srgbClr val="000000"/>
                </a:solidFill>
                <a:latin typeface="Century Gothic"/>
                <a:ea typeface="Century Gothic"/>
                <a:cs typeface="Century Gothic"/>
                <a:sym typeface="Century Gothic"/>
              </a:rPr>
              <a:t> to a</a:t>
            </a:r>
            <a:r>
              <a:rPr altLang="en-GB" lang="en-GB" sz="2400">
                <a:latin typeface="Century Gothic"/>
                <a:ea typeface="Century Gothic"/>
                <a:cs typeface="Century Gothic"/>
                <a:sym typeface="Century Gothic"/>
              </a:rPr>
              <a:t>lmost</a:t>
            </a:r>
            <a:r>
              <a:rPr altLang="en-GB" lang="en-GB" sz="2400">
                <a:solidFill>
                  <a:srgbClr val="000000"/>
                </a:solidFill>
                <a:latin typeface="Century Gothic"/>
                <a:ea typeface="Century Gothic"/>
                <a:cs typeface="Century Gothic"/>
                <a:sym typeface="Century Gothic"/>
              </a:rPr>
              <a:t> 3.9 million people. </a:t>
            </a:r>
            <a:r>
              <a:rPr altLang="en-GB" lang="en-GB" sz="2400">
                <a:latin typeface="Century Gothic"/>
                <a:ea typeface="Century Gothic"/>
                <a:cs typeface="Century Gothic"/>
                <a:sym typeface="Century Gothic"/>
              </a:rPr>
              <a:t>E</a:t>
            </a:r>
            <a:r>
              <a:rPr altLang="en-GB" lang="en-GB" sz="2400">
                <a:solidFill>
                  <a:srgbClr val="000000"/>
                </a:solidFill>
                <a:latin typeface="Century Gothic"/>
                <a:ea typeface="Century Gothic"/>
                <a:cs typeface="Century Gothic"/>
                <a:sym typeface="Century Gothic"/>
              </a:rPr>
              <a:t>xperiencing relative low income is </a:t>
            </a:r>
            <a:r>
              <a:rPr altLang="en-GB" lang="en-GB" sz="2400">
                <a:latin typeface="Century Gothic"/>
                <a:ea typeface="Century Gothic"/>
                <a:cs typeface="Century Gothic"/>
                <a:sym typeface="Century Gothic"/>
              </a:rPr>
              <a:t>classed</a:t>
            </a:r>
            <a:r>
              <a:rPr altLang="en-GB" lang="en-GB" sz="2400">
                <a:solidFill>
                  <a:srgbClr val="000000"/>
                </a:solidFill>
                <a:latin typeface="Century Gothic"/>
                <a:ea typeface="Century Gothic"/>
                <a:cs typeface="Century Gothic"/>
                <a:sym typeface="Century Gothic"/>
              </a:rPr>
              <a:t> as Persistent poverty, in the current year, as well as at least 2 out of the 3 pre</a:t>
            </a:r>
            <a:r>
              <a:rPr altLang="en-GB" lang="en-GB" sz="2400">
                <a:latin typeface="Century Gothic"/>
                <a:ea typeface="Century Gothic"/>
                <a:cs typeface="Century Gothic"/>
                <a:sym typeface="Century Gothic"/>
              </a:rPr>
              <a:t>vious</a:t>
            </a:r>
            <a:r>
              <a:rPr altLang="en-GB" lang="en-GB" sz="2400">
                <a:solidFill>
                  <a:srgbClr val="000000"/>
                </a:solidFill>
                <a:latin typeface="Century Gothic"/>
                <a:ea typeface="Century Gothic"/>
                <a:cs typeface="Century Gothic"/>
                <a:sym typeface="Century Gothic"/>
              </a:rPr>
              <a:t> years.</a:t>
            </a:r>
            <a:endParaRPr sz="2400">
              <a:solidFill>
                <a:srgbClr val="000000"/>
              </a:solidFill>
              <a:latin typeface="Century Gothic"/>
              <a:ea typeface="Century Gothic"/>
              <a:cs typeface="Century Gothic"/>
              <a:sym typeface="Century Gothic"/>
            </a:endParaRPr>
          </a:p>
          <a:p>
            <a:pPr algn="l" indent="0" lvl="0" marL="0" marR="0" rtl="0">
              <a:spcBef>
                <a:spcPts val="0"/>
              </a:spcBef>
              <a:spcAft>
                <a:spcPts val="0"/>
              </a:spcAft>
              <a:buNone/>
            </a:pPr>
            <a:r>
              <a:t/>
            </a:r>
            <a:endParaRPr sz="2400">
              <a:latin typeface="Century Gothic"/>
              <a:ea typeface="Century Gothic"/>
              <a:cs typeface="Century Gothic"/>
              <a:sym typeface="Century Gothic"/>
            </a:endParaRPr>
          </a:p>
          <a:p>
            <a:pPr algn="l" indent="0" lvl="0" marL="0" marR="0" rtl="0">
              <a:spcBef>
                <a:spcPts val="0"/>
              </a:spcBef>
              <a:spcAft>
                <a:spcPts val="0"/>
              </a:spcAft>
              <a:buNone/>
            </a:pPr>
            <a:r>
              <a:rPr altLang="en-GB" lang="en-GB" sz="2400">
                <a:latin typeface="Century Gothic"/>
                <a:ea typeface="Century Gothic"/>
                <a:cs typeface="Century Gothic"/>
                <a:sym typeface="Century Gothic"/>
              </a:rPr>
              <a:t>(Office for National Statistics, 2016)</a:t>
            </a:r>
            <a:endParaRPr sz="2400">
              <a:latin typeface="Century Gothic"/>
              <a:ea typeface="Century Gothic"/>
              <a:cs typeface="Century Gothic"/>
              <a:sym typeface="Century Gothic"/>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2" name="Shape 172"/>
        <p:cNvGrpSpPr/>
        <p:nvPr/>
      </p:nvGrpSpPr>
      <p:grpSpPr>
        <a:xfrm>
          <a:off x="0" y="0"/>
          <a:ext cx="0" cy="0"/>
          <a:chOff x="0" y="0"/>
          <a:chExt cx="0" cy="0"/>
        </a:xfrm>
      </p:grpSpPr>
      <p:sp>
        <p:nvSpPr>
          <p:cNvPr id="173" name="Google Shape;173;p24"/>
          <p:cNvSpPr txBox="1"/>
          <p:nvPr/>
        </p:nvSpPr>
        <p:spPr>
          <a:xfrm>
            <a:off x="634412" y="174463"/>
            <a:ext cx="10420160" cy="634306"/>
          </a:xfrm>
          <a:prstGeom prst="rect">
            <a:avLst/>
          </a:prstGeom>
          <a:noFill/>
          <a:ln>
            <a:noFill/>
          </a:ln>
        </p:spPr>
        <p:txBody>
          <a:bodyPr anchor="t" anchorCtr="0" bIns="45700" lIns="91425" numCol="1" rIns="91425" spcFirstLastPara="1" tIns="45700" wrap="square">
            <a:noAutofit/>
          </a:bodyPr>
          <a:lstStyle/>
          <a:p>
            <a:pPr algn="l" indent="0" lvl="0" marL="0" marR="0" rtl="0">
              <a:spcBef>
                <a:spcPts val="0"/>
              </a:spcBef>
              <a:spcAft>
                <a:spcPts val="0"/>
              </a:spcAft>
              <a:buNone/>
            </a:pPr>
            <a:r>
              <a:rPr altLang="en-GB" b="1" lang="en-GB" sz="4800">
                <a:solidFill>
                  <a:srgbClr val="000000"/>
                </a:solidFill>
                <a:latin typeface="Century Gothic"/>
                <a:ea typeface="Century Gothic"/>
                <a:cs typeface="Century Gothic"/>
                <a:sym typeface="Century Gothic"/>
              </a:rPr>
              <a:t>       Policy - Poverty in Wales</a:t>
            </a:r>
            <a:endParaRPr sz="1800">
              <a:solidFill>
                <a:schemeClr val="lt1"/>
              </a:solidFill>
              <a:latin typeface="Century Gothic"/>
              <a:ea typeface="Century Gothic"/>
              <a:cs typeface="Century Gothic"/>
              <a:sym typeface="Century Gothic"/>
            </a:endParaRPr>
          </a:p>
        </p:txBody>
      </p:sp>
      <p:sp>
        <p:nvSpPr>
          <p:cNvPr id="174" name="Google Shape;174;p24"/>
          <p:cNvSpPr txBox="1"/>
          <p:nvPr/>
        </p:nvSpPr>
        <p:spPr>
          <a:xfrm>
            <a:off x="729200" y="1335326"/>
            <a:ext cx="10864200" cy="5087700"/>
          </a:xfrm>
          <a:prstGeom prst="rect">
            <a:avLst/>
          </a:prstGeom>
          <a:noFill/>
          <a:ln>
            <a:noFill/>
          </a:ln>
        </p:spPr>
        <p:txBody>
          <a:bodyPr anchor="t" anchorCtr="0" bIns="45700" lIns="91425" numCol="1" rIns="91425" spcFirstLastPara="1" tIns="45700" wrap="square">
            <a:noAutofit/>
          </a:bodyPr>
          <a:lstStyle/>
          <a:p>
            <a:pPr algn="just" indent="0" lvl="0" marL="0" marR="0" rtl="0">
              <a:spcBef>
                <a:spcPts val="0"/>
              </a:spcBef>
              <a:spcAft>
                <a:spcPts val="0"/>
              </a:spcAft>
              <a:buNone/>
            </a:pPr>
            <a:r>
              <a:rPr altLang="en-GB" b="0" lang="en-GB" sz="2400">
                <a:solidFill>
                  <a:srgbClr val="000000"/>
                </a:solidFill>
                <a:latin typeface="Century Gothic"/>
                <a:ea typeface="Century Gothic"/>
                <a:cs typeface="Century Gothic"/>
                <a:sym typeface="Century Gothic"/>
              </a:rPr>
              <a:t>According to the Welsh Government, the UK Government's tax and welfare reform policies will propel more than 50,000 children into poverty in Wales. </a:t>
            </a:r>
            <a:endParaRPr sz="1800">
              <a:solidFill>
                <a:schemeClr val="lt1"/>
              </a:solidFill>
              <a:latin typeface="Century Gothic"/>
              <a:ea typeface="Century Gothic"/>
              <a:cs typeface="Century Gothic"/>
              <a:sym typeface="Century Gothic"/>
            </a:endParaRPr>
          </a:p>
          <a:p>
            <a:pPr algn="just" indent="0" lvl="0" marL="0" marR="0" rtl="0">
              <a:spcBef>
                <a:spcPts val="0"/>
              </a:spcBef>
              <a:spcAft>
                <a:spcPts val="0"/>
              </a:spcAft>
              <a:buNone/>
            </a:pPr>
            <a:r>
              <a:rPr altLang="en-GB" lang="en-GB" sz="2400" u="none">
                <a:solidFill>
                  <a:srgbClr val="000000"/>
                </a:solidFill>
                <a:latin typeface="Century Gothic"/>
                <a:ea typeface="Century Gothic"/>
                <a:cs typeface="Century Gothic"/>
                <a:sym typeface="Century Gothic"/>
              </a:rPr>
              <a:t>The Equality and Human Rights Commission (EHRC) published its findings which revealed concerning issues, such as larger families with three or more children will mostly be affected and hard hit by the reforms, losing a possible £5,600 a year, and the Child Poverty rate in Great Britain for those in lone parent households is set to increase majorly from 37% to 62%, which would mean that lone parents will lose £5,250 a year, nearly one fifth of their annual income. </a:t>
            </a:r>
            <a:endParaRPr sz="2400" u="none">
              <a:solidFill>
                <a:srgbClr val="000000"/>
              </a:solidFill>
              <a:latin typeface="Century Gothic"/>
              <a:ea typeface="Century Gothic"/>
              <a:cs typeface="Century Gothic"/>
              <a:sym typeface="Century Gothic"/>
            </a:endParaRPr>
          </a:p>
          <a:p>
            <a:pPr algn="just" indent="0" lvl="0" marL="0" marR="0" rtl="0">
              <a:spcBef>
                <a:spcPts val="0"/>
              </a:spcBef>
              <a:spcAft>
                <a:spcPts val="0"/>
              </a:spcAft>
              <a:buNone/>
            </a:pPr>
            <a:r>
              <a:t/>
            </a:r>
            <a:endParaRPr sz="2400">
              <a:latin typeface="Century Gothic"/>
              <a:ea typeface="Century Gothic"/>
              <a:cs typeface="Century Gothic"/>
              <a:sym typeface="Century Gothic"/>
            </a:endParaRPr>
          </a:p>
          <a:p>
            <a:pPr algn="just" indent="0" lvl="0" marL="0" marR="0" rtl="0">
              <a:spcBef>
                <a:spcPts val="0"/>
              </a:spcBef>
              <a:spcAft>
                <a:spcPts val="0"/>
              </a:spcAft>
              <a:buNone/>
            </a:pPr>
            <a:r>
              <a:rPr altLang="en-GB" lang="en-GB" sz="2400" u="none">
                <a:solidFill>
                  <a:srgbClr val="000000"/>
                </a:solidFill>
                <a:latin typeface="Century Gothic"/>
                <a:ea typeface="Century Gothic"/>
                <a:cs typeface="Century Gothic"/>
                <a:sym typeface="Century Gothic"/>
              </a:rPr>
              <a:t>(Welsh Government, 2018) </a:t>
            </a:r>
            <a:endParaRPr/>
          </a:p>
          <a:p>
            <a:pPr algn="l" indent="0" lvl="0" marL="0" marR="0" rtl="0">
              <a:spcBef>
                <a:spcPts val="0"/>
              </a:spcBef>
              <a:spcAft>
                <a:spcPts val="0"/>
              </a:spcAft>
              <a:buNone/>
            </a:pPr>
            <a:r>
              <a:t/>
            </a:r>
            <a:endParaRPr sz="2400" u="none">
              <a:solidFill>
                <a:srgbClr val="000000"/>
              </a:solidFill>
              <a:latin typeface="Century Gothic"/>
              <a:ea typeface="Century Gothic"/>
              <a:cs typeface="Century Gothic"/>
              <a:sym typeface="Century Gothic"/>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8" name="Shape 178"/>
        <p:cNvGrpSpPr/>
        <p:nvPr/>
      </p:nvGrpSpPr>
      <p:grpSpPr>
        <a:xfrm>
          <a:off x="0" y="0"/>
          <a:ext cx="0" cy="0"/>
          <a:chOff x="0" y="0"/>
          <a:chExt cx="0" cy="0"/>
        </a:xfrm>
      </p:grpSpPr>
      <p:sp>
        <p:nvSpPr>
          <p:cNvPr id="179" name="Google Shape;179;p25"/>
          <p:cNvSpPr txBox="1"/>
          <p:nvPr/>
        </p:nvSpPr>
        <p:spPr>
          <a:xfrm>
            <a:off x="-325" y="47475"/>
            <a:ext cx="12156900" cy="843300"/>
          </a:xfrm>
          <a:prstGeom prst="rect">
            <a:avLst/>
          </a:prstGeom>
          <a:noFill/>
          <a:ln>
            <a:noFill/>
          </a:ln>
        </p:spPr>
        <p:txBody>
          <a:bodyPr anchor="t" anchorCtr="0" bIns="45700" lIns="91425" numCol="1" rIns="91425" spcFirstLastPara="1" tIns="45700" wrap="square">
            <a:noAutofit/>
          </a:bodyPr>
          <a:lstStyle/>
          <a:p>
            <a:pPr algn="l" indent="0" lvl="0" marL="0" marR="0" rtl="0">
              <a:spcBef>
                <a:spcPts val="0"/>
              </a:spcBef>
              <a:spcAft>
                <a:spcPts val="0"/>
              </a:spcAft>
              <a:buNone/>
            </a:pPr>
            <a:r>
              <a:rPr altLang="en-GB" b="1" lang="en-GB" sz="3600">
                <a:latin typeface="Century Gothic"/>
                <a:ea typeface="Century Gothic"/>
                <a:cs typeface="Century Gothic"/>
                <a:sym typeface="Century Gothic"/>
              </a:rPr>
              <a:t>  </a:t>
            </a:r>
            <a:r>
              <a:rPr altLang="en-GB" b="1" lang="en-GB" sz="3600">
                <a:solidFill>
                  <a:srgbClr val="000000"/>
                </a:solidFill>
                <a:latin typeface="Century Gothic"/>
                <a:ea typeface="Century Gothic"/>
                <a:cs typeface="Century Gothic"/>
                <a:sym typeface="Century Gothic"/>
              </a:rPr>
              <a:t>Well-being of Future Generations (Wales) Act 2015</a:t>
            </a:r>
            <a:endParaRPr sz="3600"/>
          </a:p>
        </p:txBody>
      </p:sp>
      <p:sp>
        <p:nvSpPr>
          <p:cNvPr id="180" name="Google Shape;180;p25"/>
          <p:cNvSpPr txBox="1"/>
          <p:nvPr/>
        </p:nvSpPr>
        <p:spPr>
          <a:xfrm>
            <a:off x="142750" y="1025351"/>
            <a:ext cx="11958600" cy="5731200"/>
          </a:xfrm>
          <a:prstGeom prst="rect">
            <a:avLst/>
          </a:prstGeom>
          <a:noFill/>
          <a:ln>
            <a:noFill/>
          </a:ln>
        </p:spPr>
        <p:txBody>
          <a:bodyPr anchor="t" anchorCtr="0" bIns="45700" lIns="91425" numCol="1" rIns="91425" spcFirstLastPara="1" tIns="45700" wrap="square">
            <a:noAutofit/>
          </a:bodyPr>
          <a:lstStyle/>
          <a:p>
            <a:pPr algn="l" indent="-152400" lvl="0" marL="0" marR="0" rtl="0">
              <a:spcBef>
                <a:spcPts val="0"/>
              </a:spcBef>
              <a:spcAft>
                <a:spcPts val="0"/>
              </a:spcAft>
              <a:buClr>
                <a:srgbClr val="000000"/>
              </a:buClr>
              <a:buSzPts val="2400"/>
              <a:buFont typeface="Century Gothic"/>
              <a:buChar char="•"/>
            </a:pPr>
            <a:r>
              <a:rPr altLang="en-GB" lang="en-GB" sz="2400">
                <a:latin typeface="Century Gothic"/>
                <a:ea typeface="Century Gothic"/>
                <a:cs typeface="Century Gothic"/>
                <a:sym typeface="Century Gothic"/>
              </a:rPr>
              <a:t> </a:t>
            </a:r>
            <a:r>
              <a:rPr altLang="en-GB" lang="en-GB" sz="2400">
                <a:solidFill>
                  <a:srgbClr val="000000"/>
                </a:solidFill>
                <a:latin typeface="Century Gothic"/>
                <a:ea typeface="Century Gothic"/>
                <a:cs typeface="Century Gothic"/>
                <a:sym typeface="Century Gothic"/>
              </a:rPr>
              <a:t>The Well-being of Future Generations (Wales) Act 2015 aims to </a:t>
            </a:r>
            <a:r>
              <a:rPr altLang="en-GB" lang="en-GB" sz="2400">
                <a:latin typeface="Century Gothic"/>
                <a:ea typeface="Century Gothic"/>
                <a:cs typeface="Century Gothic"/>
                <a:sym typeface="Century Gothic"/>
              </a:rPr>
              <a:t>support</a:t>
            </a:r>
            <a:r>
              <a:rPr altLang="en-GB" lang="en-GB" sz="2400">
                <a:solidFill>
                  <a:srgbClr val="000000"/>
                </a:solidFill>
                <a:latin typeface="Century Gothic"/>
                <a:ea typeface="Century Gothic"/>
                <a:cs typeface="Century Gothic"/>
                <a:sym typeface="Century Gothic"/>
              </a:rPr>
              <a:t> the social, economic, environmental and cultural well-being of Wales.</a:t>
            </a:r>
            <a:endParaRPr sz="1800">
              <a:solidFill>
                <a:schemeClr val="lt1"/>
              </a:solidFill>
              <a:latin typeface="Century Gothic"/>
              <a:ea typeface="Century Gothic"/>
              <a:cs typeface="Century Gothic"/>
              <a:sym typeface="Century Gothic"/>
            </a:endParaRPr>
          </a:p>
          <a:p>
            <a:pPr algn="l" indent="0" lvl="0" marL="0" marR="0" rtl="0">
              <a:spcBef>
                <a:spcPts val="0"/>
              </a:spcBef>
              <a:spcAft>
                <a:spcPts val="0"/>
              </a:spcAft>
              <a:buClr>
                <a:schemeClr val="lt1"/>
              </a:buClr>
              <a:buSzPts val="1800"/>
              <a:buFont typeface="Century Gothic"/>
              <a:buNone/>
            </a:pPr>
            <a:r>
              <a:t/>
            </a:r>
            <a:endParaRPr sz="1800">
              <a:solidFill>
                <a:schemeClr val="lt1"/>
              </a:solidFill>
              <a:latin typeface="Century Gothic"/>
              <a:ea typeface="Century Gothic"/>
              <a:cs typeface="Century Gothic"/>
              <a:sym typeface="Century Gothic"/>
            </a:endParaRPr>
          </a:p>
          <a:p>
            <a:pPr algn="l" indent="-152400" lvl="0" marL="0" marR="0" rtl="0">
              <a:spcBef>
                <a:spcPts val="0"/>
              </a:spcBef>
              <a:spcAft>
                <a:spcPts val="0"/>
              </a:spcAft>
              <a:buClr>
                <a:srgbClr val="000000"/>
              </a:buClr>
              <a:buSzPts val="2400"/>
              <a:buFont typeface="Century Gothic"/>
              <a:buChar char="•"/>
            </a:pPr>
            <a:r>
              <a:rPr altLang="en-GB" lang="en-GB" sz="2400">
                <a:latin typeface="Century Gothic"/>
                <a:ea typeface="Century Gothic"/>
                <a:cs typeface="Century Gothic"/>
                <a:sym typeface="Century Gothic"/>
              </a:rPr>
              <a:t> </a:t>
            </a:r>
            <a:r>
              <a:rPr altLang="en-GB" lang="en-GB" sz="2400">
                <a:solidFill>
                  <a:srgbClr val="000000"/>
                </a:solidFill>
                <a:latin typeface="Century Gothic"/>
                <a:ea typeface="Century Gothic"/>
                <a:cs typeface="Century Gothic"/>
                <a:sym typeface="Century Gothic"/>
              </a:rPr>
              <a:t>The public bodies in control of the Act think about the long term and lasting effects of the decisions that are made, and to work better with the people who are </a:t>
            </a:r>
            <a:r>
              <a:rPr altLang="en-GB" lang="en-GB" sz="2400">
                <a:latin typeface="Century Gothic"/>
                <a:ea typeface="Century Gothic"/>
                <a:cs typeface="Century Gothic"/>
                <a:sym typeface="Century Gothic"/>
              </a:rPr>
              <a:t>a</a:t>
            </a:r>
            <a:r>
              <a:rPr altLang="en-GB" lang="en-GB" sz="2400">
                <a:solidFill>
                  <a:srgbClr val="000000"/>
                </a:solidFill>
                <a:latin typeface="Century Gothic"/>
                <a:ea typeface="Century Gothic"/>
                <a:cs typeface="Century Gothic"/>
                <a:sym typeface="Century Gothic"/>
              </a:rPr>
              <a:t>ffected by these decisions</a:t>
            </a:r>
            <a:r>
              <a:rPr altLang="en-GB" lang="en-GB" sz="2400">
                <a:latin typeface="Century Gothic"/>
                <a:ea typeface="Century Gothic"/>
                <a:cs typeface="Century Gothic"/>
                <a:sym typeface="Century Gothic"/>
              </a:rPr>
              <a:t>, </a:t>
            </a:r>
            <a:r>
              <a:rPr altLang="en-GB" lang="en-GB" sz="2400">
                <a:solidFill>
                  <a:srgbClr val="000000"/>
                </a:solidFill>
                <a:latin typeface="Century Gothic"/>
                <a:ea typeface="Century Gothic"/>
                <a:cs typeface="Century Gothic"/>
                <a:sym typeface="Century Gothic"/>
              </a:rPr>
              <a:t>and to ensure communities w</a:t>
            </a:r>
            <a:r>
              <a:rPr altLang="en-GB" lang="en-GB" sz="2400">
                <a:latin typeface="Century Gothic"/>
                <a:ea typeface="Century Gothic"/>
                <a:cs typeface="Century Gothic"/>
                <a:sym typeface="Century Gothic"/>
              </a:rPr>
              <a:t>ork</a:t>
            </a:r>
            <a:r>
              <a:rPr altLang="en-GB" lang="en-GB" sz="2400">
                <a:solidFill>
                  <a:srgbClr val="000000"/>
                </a:solidFill>
                <a:latin typeface="Century Gothic"/>
                <a:ea typeface="Century Gothic"/>
                <a:cs typeface="Century Gothic"/>
                <a:sym typeface="Century Gothic"/>
              </a:rPr>
              <a:t> better with one another. They are also required to look into preventing problems and take a more joined-up approach. The Act expects public bodies to work better together and to involve all people in communities embracing its diversity.</a:t>
            </a:r>
            <a:endParaRPr/>
          </a:p>
          <a:p>
            <a:pPr algn="l" indent="0" lvl="0" marL="0" marR="0" rtl="0">
              <a:spcBef>
                <a:spcPts val="0"/>
              </a:spcBef>
              <a:spcAft>
                <a:spcPts val="0"/>
              </a:spcAft>
              <a:buClr>
                <a:schemeClr val="lt1"/>
              </a:buClr>
              <a:buSzPts val="2400"/>
              <a:buFont typeface="Century Gothic"/>
              <a:buNone/>
            </a:pPr>
            <a:r>
              <a:t/>
            </a:r>
            <a:endParaRPr sz="2400">
              <a:solidFill>
                <a:srgbClr val="000000"/>
              </a:solidFill>
              <a:latin typeface="Century Gothic"/>
              <a:ea typeface="Century Gothic"/>
              <a:cs typeface="Century Gothic"/>
              <a:sym typeface="Century Gothic"/>
            </a:endParaRPr>
          </a:p>
          <a:p>
            <a:pPr algn="l" indent="-152400" lvl="0" marL="0" marR="0" rtl="0">
              <a:spcBef>
                <a:spcPts val="0"/>
              </a:spcBef>
              <a:spcAft>
                <a:spcPts val="0"/>
              </a:spcAft>
              <a:buClr>
                <a:srgbClr val="000000"/>
              </a:buClr>
              <a:buSzPts val="2400"/>
              <a:buFont typeface="Century Gothic"/>
              <a:buChar char="•"/>
            </a:pPr>
            <a:r>
              <a:rPr altLang="en-GB" lang="en-GB" sz="2400">
                <a:latin typeface="Century Gothic"/>
                <a:ea typeface="Century Gothic"/>
                <a:cs typeface="Century Gothic"/>
                <a:sym typeface="Century Gothic"/>
              </a:rPr>
              <a:t> </a:t>
            </a:r>
            <a:r>
              <a:rPr altLang="en-GB" lang="en-GB" sz="2400">
                <a:solidFill>
                  <a:srgbClr val="000000"/>
                </a:solidFill>
                <a:latin typeface="Century Gothic"/>
                <a:ea typeface="Century Gothic"/>
                <a:cs typeface="Century Gothic"/>
                <a:sym typeface="Century Gothic"/>
              </a:rPr>
              <a:t>This Act is providing the future generations of Wales with a better start, tackling poverty by ensuring everyone in Wales is given equal opportunities regardless of where they come from, and to live in a more economic and equal country.</a:t>
            </a:r>
            <a:endParaRPr sz="2400">
              <a:solidFill>
                <a:srgbClr val="000000"/>
              </a:solidFill>
              <a:latin typeface="Century Gothic"/>
              <a:ea typeface="Century Gothic"/>
              <a:cs typeface="Century Gothic"/>
              <a:sym typeface="Century Gothic"/>
            </a:endParaRPr>
          </a:p>
          <a:p>
            <a:pPr algn="l" indent="0" lvl="0" marL="457200" marR="0" rtl="0">
              <a:spcBef>
                <a:spcPts val="0"/>
              </a:spcBef>
              <a:spcAft>
                <a:spcPts val="0"/>
              </a:spcAft>
              <a:buNone/>
            </a:pPr>
            <a:r>
              <a:t/>
            </a:r>
            <a:endParaRPr sz="2400">
              <a:latin typeface="Century Gothic"/>
              <a:ea typeface="Century Gothic"/>
              <a:cs typeface="Century Gothic"/>
              <a:sym typeface="Century Gothic"/>
            </a:endParaRPr>
          </a:p>
          <a:p>
            <a:pPr algn="l" indent="0" lvl="0" marL="0" marR="0" rtl="0">
              <a:spcBef>
                <a:spcPts val="0"/>
              </a:spcBef>
              <a:spcAft>
                <a:spcPts val="0"/>
              </a:spcAft>
              <a:buNone/>
            </a:pPr>
            <a:r>
              <a:rPr altLang="en-GB" lang="en-GB" sz="2400">
                <a:solidFill>
                  <a:srgbClr val="000000"/>
                </a:solidFill>
                <a:latin typeface="Century Gothic"/>
                <a:ea typeface="Century Gothic"/>
                <a:cs typeface="Century Gothic"/>
                <a:sym typeface="Century Gothic"/>
              </a:rPr>
              <a:t>(Welsh Government, 2016)</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84" name="Shape 184"/>
        <p:cNvGrpSpPr/>
        <p:nvPr/>
      </p:nvGrpSpPr>
      <p:grpSpPr>
        <a:xfrm>
          <a:off x="0" y="0"/>
          <a:ext cx="0" cy="0"/>
          <a:chOff x="0" y="0"/>
          <a:chExt cx="0" cy="0"/>
        </a:xfrm>
      </p:grpSpPr>
      <p:sp>
        <p:nvSpPr>
          <p:cNvPr id="185" name="Google Shape;185;p26"/>
          <p:cNvSpPr txBox="1"/>
          <p:nvPr/>
        </p:nvSpPr>
        <p:spPr>
          <a:xfrm>
            <a:off x="31725" y="0"/>
            <a:ext cx="11965800" cy="554700"/>
          </a:xfrm>
          <a:prstGeom prst="rect">
            <a:avLst/>
          </a:prstGeom>
          <a:noFill/>
          <a:ln>
            <a:noFill/>
          </a:ln>
        </p:spPr>
        <p:txBody>
          <a:bodyPr anchor="t" anchorCtr="0" bIns="45700" lIns="91425" numCol="1" rIns="91425" spcFirstLastPara="1" tIns="45700" wrap="square">
            <a:noAutofit/>
          </a:bodyPr>
          <a:lstStyle/>
          <a:p>
            <a:pPr algn="l" indent="0" lvl="0" marL="0" marR="0" rtl="0">
              <a:spcBef>
                <a:spcPts val="0"/>
              </a:spcBef>
              <a:spcAft>
                <a:spcPts val="0"/>
              </a:spcAft>
              <a:buNone/>
            </a:pPr>
            <a:r>
              <a:rPr altLang="en-GB" lang="en-GB" sz="4800">
                <a:solidFill>
                  <a:srgbClr val="000000"/>
                </a:solidFill>
                <a:latin typeface="Century Gothic"/>
                <a:ea typeface="Century Gothic"/>
                <a:cs typeface="Century Gothic"/>
                <a:sym typeface="Century Gothic"/>
              </a:rPr>
              <a:t>          </a:t>
            </a:r>
            <a:r>
              <a:rPr altLang="en-GB" b="1" lang="en-GB" sz="3600">
                <a:latin typeface="Century Gothic"/>
                <a:ea typeface="Century Gothic"/>
                <a:cs typeface="Century Gothic"/>
                <a:sym typeface="Century Gothic"/>
              </a:rPr>
              <a:t>How is Wales tackling Child Poverty?</a:t>
            </a:r>
            <a:endParaRPr b="1" sz="3600">
              <a:solidFill>
                <a:schemeClr val="lt1"/>
              </a:solidFill>
              <a:latin typeface="Century Gothic"/>
              <a:ea typeface="Century Gothic"/>
              <a:cs typeface="Century Gothic"/>
              <a:sym typeface="Century Gothic"/>
            </a:endParaRPr>
          </a:p>
        </p:txBody>
      </p:sp>
      <p:sp>
        <p:nvSpPr>
          <p:cNvPr id="186" name="Google Shape;186;p26"/>
          <p:cNvSpPr txBox="1"/>
          <p:nvPr/>
        </p:nvSpPr>
        <p:spPr>
          <a:xfrm>
            <a:off x="87125" y="722775"/>
            <a:ext cx="12125100" cy="6135300"/>
          </a:xfrm>
          <a:prstGeom prst="rect">
            <a:avLst/>
          </a:prstGeom>
          <a:noFill/>
          <a:ln>
            <a:noFill/>
          </a:ln>
        </p:spPr>
        <p:txBody>
          <a:bodyPr anchor="t" anchorCtr="0" bIns="45700" lIns="91425" numCol="1" rIns="91425" spcFirstLastPara="1" tIns="45700" wrap="square">
            <a:noAutofit/>
          </a:bodyPr>
          <a:lstStyle/>
          <a:p>
            <a:pPr algn="l" indent="0" lvl="0" marL="0" marR="0" rtl="0">
              <a:spcBef>
                <a:spcPts val="0"/>
              </a:spcBef>
              <a:spcAft>
                <a:spcPts val="0"/>
              </a:spcAft>
              <a:buNone/>
            </a:pPr>
            <a:r>
              <a:rPr altLang="en-GB" b="1" lang="en-GB" sz="2400">
                <a:solidFill>
                  <a:srgbClr val="000000"/>
                </a:solidFill>
                <a:latin typeface="Century Gothic"/>
                <a:ea typeface="Century Gothic"/>
                <a:cs typeface="Century Gothic"/>
                <a:sym typeface="Century Gothic"/>
              </a:rPr>
              <a:t>Flying Start scheme</a:t>
            </a:r>
            <a:r>
              <a:rPr altLang="en-GB" lang="en-GB" sz="2400">
                <a:solidFill>
                  <a:srgbClr val="000000"/>
                </a:solidFill>
                <a:latin typeface="Century Gothic"/>
                <a:ea typeface="Century Gothic"/>
                <a:cs typeface="Century Gothic"/>
                <a:sym typeface="Century Gothic"/>
              </a:rPr>
              <a:t> is a government funded programme aiming to help families from disadvantaged areas in Wales with children under 4 years old.</a:t>
            </a:r>
            <a:endParaRPr sz="2400">
              <a:solidFill>
                <a:schemeClr val="lt1"/>
              </a:solidFill>
              <a:latin typeface="Century Gothic"/>
              <a:ea typeface="Century Gothic"/>
              <a:cs typeface="Century Gothic"/>
              <a:sym typeface="Century Gothic"/>
            </a:endParaRPr>
          </a:p>
          <a:p>
            <a:pPr algn="l" indent="0" lvl="0" marL="0" marR="0" rtl="0">
              <a:spcBef>
                <a:spcPts val="0"/>
              </a:spcBef>
              <a:spcAft>
                <a:spcPts val="0"/>
              </a:spcAft>
              <a:buNone/>
            </a:pPr>
            <a:r>
              <a:rPr altLang="en-GB" lang="en-GB" sz="2400">
                <a:solidFill>
                  <a:srgbClr val="000000"/>
                </a:solidFill>
                <a:latin typeface="Century Gothic"/>
                <a:ea typeface="Century Gothic"/>
                <a:cs typeface="Century Gothic"/>
                <a:sym typeface="Century Gothic"/>
              </a:rPr>
              <a:t>Part-time childcare for children aged between 2-3 years old, for 2 and a half hours over five days a week. This provides the children with a good start  in the world of education and ensures that the children are given equal opportunities.</a:t>
            </a:r>
            <a:r>
              <a:rPr altLang="en-GB" lang="en-GB" sz="2400">
                <a:solidFill>
                  <a:schemeClr val="lt1"/>
                </a:solidFill>
                <a:latin typeface="Century Gothic"/>
                <a:ea typeface="Century Gothic"/>
                <a:cs typeface="Century Gothic"/>
                <a:sym typeface="Century Gothic"/>
              </a:rPr>
              <a:t> </a:t>
            </a:r>
            <a:endParaRPr sz="2400"/>
          </a:p>
          <a:p>
            <a:pPr algn="l" indent="0" lvl="0" marL="0" marR="0" rtl="0">
              <a:spcBef>
                <a:spcPts val="0"/>
              </a:spcBef>
              <a:spcAft>
                <a:spcPts val="0"/>
              </a:spcAft>
              <a:buNone/>
            </a:pPr>
            <a:r>
              <a:t/>
            </a:r>
            <a:endParaRPr sz="2400">
              <a:solidFill>
                <a:schemeClr val="lt1"/>
              </a:solidFill>
              <a:latin typeface="Century Gothic"/>
              <a:ea typeface="Century Gothic"/>
              <a:cs typeface="Century Gothic"/>
              <a:sym typeface="Century Gothic"/>
            </a:endParaRPr>
          </a:p>
          <a:p>
            <a:pPr algn="l" indent="0" lvl="0" marL="0" marR="0" rtl="0">
              <a:spcBef>
                <a:spcPts val="0"/>
              </a:spcBef>
              <a:spcAft>
                <a:spcPts val="0"/>
              </a:spcAft>
              <a:buNone/>
            </a:pPr>
            <a:r>
              <a:rPr altLang="en-GB" lang="en-GB" sz="2400">
                <a:solidFill>
                  <a:srgbClr val="000000"/>
                </a:solidFill>
                <a:latin typeface="Century Gothic"/>
                <a:ea typeface="Century Gothic"/>
                <a:cs typeface="Century Gothic"/>
                <a:sym typeface="Century Gothic"/>
              </a:rPr>
              <a:t>Enhanced health visiting services are provided, ensuring that support is given to family members within the home, assessing the parents and the children. If there is a medium or high risk, Flying Start health visitors should continue to have regular visits and make the correct referrals if necessary.</a:t>
            </a:r>
            <a:endParaRPr sz="2400"/>
          </a:p>
          <a:p>
            <a:pPr algn="l" indent="0" lvl="0" marL="0" marR="0" rtl="0">
              <a:spcBef>
                <a:spcPts val="0"/>
              </a:spcBef>
              <a:spcAft>
                <a:spcPts val="0"/>
              </a:spcAft>
              <a:buNone/>
            </a:pPr>
            <a:r>
              <a:t/>
            </a:r>
            <a:endParaRPr sz="2400">
              <a:solidFill>
                <a:srgbClr val="000000"/>
              </a:solidFill>
              <a:latin typeface="Century Gothic"/>
              <a:ea typeface="Century Gothic"/>
              <a:cs typeface="Century Gothic"/>
              <a:sym typeface="Century Gothic"/>
            </a:endParaRPr>
          </a:p>
          <a:p>
            <a:pPr algn="l" indent="0" lvl="0" marL="0" marR="0" rtl="0">
              <a:spcBef>
                <a:spcPts val="0"/>
              </a:spcBef>
              <a:spcAft>
                <a:spcPts val="0"/>
              </a:spcAft>
              <a:buNone/>
            </a:pPr>
            <a:r>
              <a:rPr altLang="en-GB" lang="en-GB" sz="2400">
                <a:solidFill>
                  <a:srgbClr val="000000"/>
                </a:solidFill>
                <a:latin typeface="Century Gothic"/>
                <a:ea typeface="Century Gothic"/>
                <a:cs typeface="Century Gothic"/>
                <a:sym typeface="Century Gothic"/>
              </a:rPr>
              <a:t>Each family who lives in a Flying Start area will be offered the opportunity and given the access to a language and play group to help with speech, language and communication. If necessary, speech and language therapists are referred to those who need it, which will help children in later life with literacy and social skills.                                                                                      (Welsh Government, 2017)</a:t>
            </a:r>
            <a:endParaRPr sz="2400"/>
          </a:p>
          <a:p>
            <a:pPr algn="l" indent="0" lvl="0" marL="457200" marR="0" rtl="0">
              <a:spcBef>
                <a:spcPts val="0"/>
              </a:spcBef>
              <a:spcAft>
                <a:spcPts val="0"/>
              </a:spcAft>
              <a:buNone/>
            </a:pPr>
            <a:r>
              <a:t/>
            </a:r>
            <a:endParaRPr sz="2400">
              <a:solidFill>
                <a:srgbClr val="000000"/>
              </a:solidFill>
              <a:latin typeface="Century Gothic"/>
              <a:ea typeface="Century Gothic"/>
              <a:cs typeface="Century Gothic"/>
              <a:sym typeface="Century Gothic"/>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90" name="Shape 190"/>
        <p:cNvGrpSpPr/>
        <p:nvPr/>
      </p:nvGrpSpPr>
      <p:grpSpPr>
        <a:xfrm>
          <a:off x="0" y="0"/>
          <a:ext cx="0" cy="0"/>
          <a:chOff x="0" y="0"/>
          <a:chExt cx="0" cy="0"/>
        </a:xfrm>
      </p:grpSpPr>
      <p:sp>
        <p:nvSpPr>
          <p:cNvPr id="191" name="Google Shape;191;p27"/>
          <p:cNvSpPr txBox="1"/>
          <p:nvPr/>
        </p:nvSpPr>
        <p:spPr>
          <a:xfrm>
            <a:off x="1137500" y="115400"/>
            <a:ext cx="10369500" cy="857400"/>
          </a:xfrm>
          <a:prstGeom prst="rect">
            <a:avLst/>
          </a:prstGeom>
          <a:noFill/>
          <a:ln>
            <a:noFill/>
          </a:ln>
        </p:spPr>
        <p:txBody>
          <a:bodyPr anchor="t" anchorCtr="0" bIns="91425" lIns="91425" numCol="1" rIns="91425" spcFirstLastPara="1" tIns="91425" wrap="square">
            <a:noAutofit/>
          </a:bodyPr>
          <a:lstStyle/>
          <a:p>
            <a:pPr algn="l" indent="0" lvl="0" marL="0" rtl="0">
              <a:spcBef>
                <a:spcPts val="0"/>
              </a:spcBef>
              <a:spcAft>
                <a:spcPts val="0"/>
              </a:spcAft>
              <a:buNone/>
            </a:pPr>
            <a:r>
              <a:rPr altLang="en-GB" b="1" lang="en-GB" sz="3600"/>
              <a:t>       </a:t>
            </a:r>
            <a:r>
              <a:rPr altLang="en-GB" b="1" lang="en-GB" sz="3600"/>
              <a:t>How is Wales tackling Child Poverty?</a:t>
            </a:r>
            <a:r>
              <a:rPr altLang="en-GB" lang="en-GB"/>
              <a:t> </a:t>
            </a:r>
            <a:endParaRPr/>
          </a:p>
        </p:txBody>
      </p:sp>
      <p:sp>
        <p:nvSpPr>
          <p:cNvPr id="192" name="Google Shape;192;p27"/>
          <p:cNvSpPr txBox="1"/>
          <p:nvPr/>
        </p:nvSpPr>
        <p:spPr>
          <a:xfrm>
            <a:off x="379175" y="890225"/>
            <a:ext cx="11605800" cy="5819400"/>
          </a:xfrm>
          <a:prstGeom prst="rect">
            <a:avLst/>
          </a:prstGeom>
          <a:noFill/>
          <a:ln>
            <a:noFill/>
          </a:ln>
        </p:spPr>
        <p:txBody>
          <a:bodyPr anchor="t" anchorCtr="0" bIns="91425" lIns="91425" numCol="1" rIns="91425" spcFirstLastPara="1" tIns="91425" wrap="square">
            <a:noAutofit/>
          </a:bodyPr>
          <a:lstStyle/>
          <a:p>
            <a:pPr algn="l" indent="-381000" lvl="0" marL="457200" rtl="0">
              <a:spcBef>
                <a:spcPts val="0"/>
              </a:spcBef>
              <a:spcAft>
                <a:spcPts val="0"/>
              </a:spcAft>
              <a:buSzPts val="2400"/>
              <a:buChar char="●"/>
            </a:pPr>
            <a:r>
              <a:rPr altLang="en-GB" b="1" lang="en-GB" sz="2400">
                <a:latin typeface="Century Gothic"/>
                <a:ea typeface="Century Gothic"/>
                <a:cs typeface="Century Gothic"/>
                <a:sym typeface="Century Gothic"/>
              </a:rPr>
              <a:t>Healthy Start</a:t>
            </a:r>
            <a:r>
              <a:rPr altLang="en-GB" lang="en-GB" sz="2400">
                <a:latin typeface="Century Gothic"/>
                <a:ea typeface="Century Gothic"/>
                <a:cs typeface="Century Gothic"/>
                <a:sym typeface="Century Gothic"/>
              </a:rPr>
              <a:t> is a means-tested scheme which offers free vouchers if you meet the specific requirements, for specific things such as milk, plain, fresh and frozen fruit and vegetables, and infant formula milk in local retailers.</a:t>
            </a:r>
            <a:endParaRPr sz="2400">
              <a:latin typeface="Century Gothic"/>
              <a:ea typeface="Century Gothic"/>
              <a:cs typeface="Century Gothic"/>
              <a:sym typeface="Century Gothic"/>
            </a:endParaRPr>
          </a:p>
          <a:p>
            <a:pPr algn="l" indent="0" lvl="0" marL="457200" rtl="0">
              <a:spcBef>
                <a:spcPts val="0"/>
              </a:spcBef>
              <a:spcAft>
                <a:spcPts val="0"/>
              </a:spcAft>
              <a:buNone/>
            </a:pPr>
            <a:r>
              <a:t/>
            </a:r>
            <a:endParaRPr sz="2400">
              <a:latin typeface="Century Gothic"/>
              <a:ea typeface="Century Gothic"/>
              <a:cs typeface="Century Gothic"/>
              <a:sym typeface="Century Gothic"/>
            </a:endParaRPr>
          </a:p>
          <a:p>
            <a:pPr algn="l" indent="-381000" lvl="0" marL="457200" rtl="0">
              <a:spcBef>
                <a:spcPts val="0"/>
              </a:spcBef>
              <a:spcAft>
                <a:spcPts val="0"/>
              </a:spcAft>
              <a:buSzPts val="2400"/>
              <a:buFont typeface="Century Gothic"/>
              <a:buChar char="●"/>
            </a:pPr>
            <a:r>
              <a:rPr altLang="en-GB" lang="en-GB" sz="2400">
                <a:latin typeface="Century Gothic"/>
                <a:ea typeface="Century Gothic"/>
                <a:cs typeface="Century Gothic"/>
                <a:sym typeface="Century Gothic"/>
              </a:rPr>
              <a:t>To receive the Healthy Start free vouchers, you must be either pregnant or have a child/children under the age of four, and will receive a specific amount of vouchers, depending on one’s situation, to spend on basic foods each week. Healthy Start vitamins are also available to women and children who receive free vouchers. They are specifically aimed at breastfeeding or pregnant women, but also for growing children to.</a:t>
            </a:r>
            <a:endParaRPr sz="2400">
              <a:latin typeface="Century Gothic"/>
              <a:ea typeface="Century Gothic"/>
              <a:cs typeface="Century Gothic"/>
              <a:sym typeface="Century Gothic"/>
            </a:endParaRPr>
          </a:p>
          <a:p>
            <a:pPr algn="l" indent="0" lvl="0" marL="457200" rtl="0">
              <a:spcBef>
                <a:spcPts val="0"/>
              </a:spcBef>
              <a:spcAft>
                <a:spcPts val="0"/>
              </a:spcAft>
              <a:buNone/>
            </a:pPr>
            <a:r>
              <a:t/>
            </a:r>
            <a:endParaRPr sz="2400">
              <a:latin typeface="Century Gothic"/>
              <a:ea typeface="Century Gothic"/>
              <a:cs typeface="Century Gothic"/>
              <a:sym typeface="Century Gothic"/>
            </a:endParaRPr>
          </a:p>
          <a:p>
            <a:pPr algn="l" indent="-381000" lvl="0" marL="457200" rtl="0">
              <a:spcBef>
                <a:spcPts val="0"/>
              </a:spcBef>
              <a:spcAft>
                <a:spcPts val="0"/>
              </a:spcAft>
              <a:buSzPts val="2400"/>
              <a:buFont typeface="Century Gothic"/>
              <a:buChar char="●"/>
            </a:pPr>
            <a:r>
              <a:rPr altLang="en-GB" lang="en-GB" sz="2400">
                <a:latin typeface="Century Gothic"/>
                <a:ea typeface="Century Gothic"/>
                <a:cs typeface="Century Gothic"/>
                <a:sym typeface="Century Gothic"/>
              </a:rPr>
              <a:t>The Healthy Start scheme is a perfect example of how Wales is attempting to tackle the issue of child poverty, in ensuring all vulnerable families basic nutritional needs are met.</a:t>
            </a:r>
            <a:endParaRPr sz="2400">
              <a:latin typeface="Century Gothic"/>
              <a:ea typeface="Century Gothic"/>
              <a:cs typeface="Century Gothic"/>
              <a:sym typeface="Century Gothic"/>
            </a:endParaRPr>
          </a:p>
          <a:p>
            <a:pPr algn="l" indent="0" lvl="0" marL="457200" rtl="0">
              <a:spcBef>
                <a:spcPts val="0"/>
              </a:spcBef>
              <a:spcAft>
                <a:spcPts val="0"/>
              </a:spcAft>
              <a:buNone/>
            </a:pPr>
            <a:r>
              <a:t/>
            </a:r>
            <a:endParaRPr sz="2400">
              <a:latin typeface="Century Gothic"/>
              <a:ea typeface="Century Gothic"/>
              <a:cs typeface="Century Gothic"/>
              <a:sym typeface="Century Gothic"/>
            </a:endParaRPr>
          </a:p>
          <a:p>
            <a:pPr algn="l" indent="0" lvl="0" marL="457200" rtl="0">
              <a:spcBef>
                <a:spcPts val="0"/>
              </a:spcBef>
              <a:spcAft>
                <a:spcPts val="0"/>
              </a:spcAft>
              <a:buNone/>
            </a:pPr>
            <a:r>
              <a:rPr altLang="en-GB" lang="en-GB" sz="2400">
                <a:latin typeface="Century Gothic"/>
                <a:ea typeface="Century Gothic"/>
                <a:cs typeface="Century Gothic"/>
                <a:sym typeface="Century Gothic"/>
              </a:rPr>
              <a:t>(Healthy Start, n.d)</a:t>
            </a:r>
            <a:endParaRPr sz="2400">
              <a:latin typeface="Century Gothic"/>
              <a:ea typeface="Century Gothic"/>
              <a:cs typeface="Century Gothic"/>
              <a:sym typeface="Century Gothic"/>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96" name="Shape 196"/>
        <p:cNvGrpSpPr/>
        <p:nvPr/>
      </p:nvGrpSpPr>
      <p:grpSpPr>
        <a:xfrm>
          <a:off x="0" y="0"/>
          <a:ext cx="0" cy="0"/>
          <a:chOff x="0" y="0"/>
          <a:chExt cx="0" cy="0"/>
        </a:xfrm>
      </p:grpSpPr>
      <p:sp>
        <p:nvSpPr>
          <p:cNvPr id="197" name="Google Shape;197;p28"/>
          <p:cNvSpPr txBox="1"/>
          <p:nvPr/>
        </p:nvSpPr>
        <p:spPr>
          <a:xfrm>
            <a:off x="7692" y="126883"/>
            <a:ext cx="12109255" cy="967005"/>
          </a:xfrm>
          <a:prstGeom prst="rect">
            <a:avLst/>
          </a:prstGeom>
          <a:noFill/>
          <a:ln>
            <a:noFill/>
          </a:ln>
        </p:spPr>
        <p:txBody>
          <a:bodyPr anchor="t" anchorCtr="0" bIns="45700" lIns="91425" numCol="1" rIns="91425" spcFirstLastPara="1" tIns="45700" wrap="square">
            <a:noAutofit/>
          </a:bodyPr>
          <a:lstStyle/>
          <a:p>
            <a:pPr algn="l" indent="0" lvl="0" marL="0" marR="0" rtl="0">
              <a:spcBef>
                <a:spcPts val="0"/>
              </a:spcBef>
              <a:spcAft>
                <a:spcPts val="0"/>
              </a:spcAft>
              <a:buNone/>
            </a:pPr>
            <a:r>
              <a:rPr altLang="en-GB" b="1" lang="en-GB" sz="4800">
                <a:solidFill>
                  <a:srgbClr val="000000"/>
                </a:solidFill>
                <a:latin typeface="Century Gothic"/>
                <a:ea typeface="Century Gothic"/>
                <a:cs typeface="Century Gothic"/>
                <a:sym typeface="Century Gothic"/>
              </a:rPr>
              <a:t>                         </a:t>
            </a:r>
            <a:r>
              <a:rPr altLang="en-GB" b="1" lang="en-GB" sz="4800">
                <a:solidFill>
                  <a:srgbClr val="000000"/>
                </a:solidFill>
                <a:latin typeface="Century Gothic"/>
                <a:ea typeface="Century Gothic"/>
                <a:cs typeface="Century Gothic"/>
                <a:sym typeface="Century Gothic"/>
              </a:rPr>
              <a:t>Conclusion</a:t>
            </a:r>
            <a:endParaRPr sz="1800">
              <a:solidFill>
                <a:schemeClr val="lt1"/>
              </a:solidFill>
              <a:latin typeface="Century Gothic"/>
              <a:ea typeface="Century Gothic"/>
              <a:cs typeface="Century Gothic"/>
              <a:sym typeface="Century Gothic"/>
            </a:endParaRPr>
          </a:p>
        </p:txBody>
      </p:sp>
      <p:sp>
        <p:nvSpPr>
          <p:cNvPr id="198" name="Google Shape;198;p28"/>
          <p:cNvSpPr txBox="1"/>
          <p:nvPr/>
        </p:nvSpPr>
        <p:spPr>
          <a:xfrm>
            <a:off x="380549" y="1524300"/>
            <a:ext cx="11530572" cy="5184427"/>
          </a:xfrm>
          <a:prstGeom prst="rect">
            <a:avLst/>
          </a:prstGeom>
          <a:noFill/>
          <a:ln>
            <a:noFill/>
          </a:ln>
        </p:spPr>
        <p:txBody>
          <a:bodyPr anchor="t" anchorCtr="0" bIns="45700" lIns="91425" numCol="1" rIns="91425" spcFirstLastPara="1" tIns="45700" wrap="square">
            <a:noAutofit/>
          </a:bodyPr>
          <a:lstStyle/>
          <a:p>
            <a:pPr algn="l" indent="0" lvl="0" marL="0" marR="0" rtl="0">
              <a:spcBef>
                <a:spcPts val="0"/>
              </a:spcBef>
              <a:spcAft>
                <a:spcPts val="0"/>
              </a:spcAft>
              <a:buNone/>
            </a:pPr>
            <a:r>
              <a:rPr altLang="en-GB" lang="en-GB" sz="2400">
                <a:solidFill>
                  <a:srgbClr val="000000"/>
                </a:solidFill>
                <a:latin typeface="Century Gothic"/>
                <a:ea typeface="Century Gothic"/>
                <a:cs typeface="Century Gothic"/>
                <a:sym typeface="Century Gothic"/>
              </a:rPr>
              <a:t>Overall, Poverty in Wales is attempting to be tackled, with the help of the Well-being of Future Generations (Wales) Act, providing the future generations of Wales with better opportunities for all individuals, and a better living environment. Scheme's like Flying Start and Healthy Start will and, are definitely helping to ensure families from disadvantaged backgrounds are given the appropriate support and equal opportunities to guarantee that children are able to have a good start in education, and the social skills which are needed in life, and given the basic nutritional needs. With the continuous progress of Act's and schemes to tackle poverty, specifically, Wales should hopefully be abl</a:t>
            </a:r>
            <a:r>
              <a:rPr altLang="en-GB" lang="en-GB" sz="2400">
                <a:latin typeface="Century Gothic"/>
                <a:ea typeface="Century Gothic"/>
                <a:cs typeface="Century Gothic"/>
                <a:sym typeface="Century Gothic"/>
              </a:rPr>
              <a:t>e to one day </a:t>
            </a:r>
            <a:r>
              <a:rPr altLang="en-GB" lang="en-GB" sz="2400">
                <a:solidFill>
                  <a:srgbClr val="000000"/>
                </a:solidFill>
                <a:latin typeface="Century Gothic"/>
                <a:ea typeface="Century Gothic"/>
                <a:cs typeface="Century Gothic"/>
                <a:sym typeface="Century Gothic"/>
              </a:rPr>
              <a:t>diminish child Poverty in the near future. However, there is a still a long way to go in completely reducing Poverty in regards to </a:t>
            </a:r>
            <a:r>
              <a:rPr altLang="en-GB" lang="en-GB" sz="2400">
                <a:latin typeface="Century Gothic"/>
                <a:ea typeface="Century Gothic"/>
                <a:cs typeface="Century Gothic"/>
                <a:sym typeface="Century Gothic"/>
              </a:rPr>
              <a:t>other areas</a:t>
            </a:r>
            <a:r>
              <a:rPr altLang="en-GB" lang="en-GB" sz="2400">
                <a:solidFill>
                  <a:srgbClr val="000000"/>
                </a:solidFill>
                <a:latin typeface="Century Gothic"/>
                <a:ea typeface="Century Gothic"/>
                <a:cs typeface="Century Gothic"/>
                <a:sym typeface="Century Gothic"/>
              </a:rPr>
              <a:t> </a:t>
            </a:r>
            <a:r>
              <a:rPr altLang="en-GB" lang="en-GB" sz="2400">
                <a:latin typeface="Century Gothic"/>
                <a:ea typeface="Century Gothic"/>
                <a:cs typeface="Century Gothic"/>
                <a:sym typeface="Century Gothic"/>
              </a:rPr>
              <a:t>such as</a:t>
            </a:r>
            <a:r>
              <a:rPr altLang="en-GB" lang="en-GB" sz="2400">
                <a:solidFill>
                  <a:srgbClr val="000000"/>
                </a:solidFill>
                <a:latin typeface="Century Gothic"/>
                <a:ea typeface="Century Gothic"/>
                <a:cs typeface="Century Gothic"/>
                <a:sym typeface="Century Gothic"/>
              </a:rPr>
              <a:t> homelessness.</a:t>
            </a:r>
            <a:endParaRPr sz="1800">
              <a:solidFill>
                <a:schemeClr val="lt1"/>
              </a:solidFill>
              <a:latin typeface="Century Gothic"/>
              <a:ea typeface="Century Gothic"/>
              <a:cs typeface="Century Gothic"/>
              <a:sym typeface="Century Gothic"/>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02" name="Shape 202"/>
        <p:cNvGrpSpPr/>
        <p:nvPr/>
      </p:nvGrpSpPr>
      <p:grpSpPr>
        <a:xfrm>
          <a:off x="0" y="0"/>
          <a:ext cx="0" cy="0"/>
          <a:chOff x="0" y="0"/>
          <a:chExt cx="0" cy="0"/>
        </a:xfrm>
      </p:grpSpPr>
      <p:sp>
        <p:nvSpPr>
          <p:cNvPr id="203" name="Google Shape;203;p29"/>
          <p:cNvSpPr txBox="1"/>
          <p:nvPr/>
        </p:nvSpPr>
        <p:spPr>
          <a:xfrm>
            <a:off x="293289" y="15860"/>
            <a:ext cx="10759821" cy="807839"/>
          </a:xfrm>
          <a:prstGeom prst="rect">
            <a:avLst/>
          </a:prstGeom>
          <a:noFill/>
          <a:ln>
            <a:noFill/>
          </a:ln>
        </p:spPr>
        <p:txBody>
          <a:bodyPr anchor="t" anchorCtr="0" bIns="45700" lIns="91425" numCol="1" rIns="91425" spcFirstLastPara="1" tIns="45700" wrap="square">
            <a:noAutofit/>
          </a:bodyPr>
          <a:lstStyle/>
          <a:p>
            <a:pPr algn="l" indent="0" lvl="0" marL="0" marR="0" rtl="0">
              <a:spcBef>
                <a:spcPts val="0"/>
              </a:spcBef>
              <a:spcAft>
                <a:spcPts val="0"/>
              </a:spcAft>
              <a:buNone/>
            </a:pPr>
            <a:r>
              <a:rPr altLang="en-GB" b="1" lang="en-GB" sz="3600" u="sng">
                <a:solidFill>
                  <a:srgbClr val="0C0C0C"/>
                </a:solidFill>
                <a:latin typeface="Century Gothic"/>
                <a:ea typeface="Century Gothic"/>
                <a:cs typeface="Century Gothic"/>
                <a:sym typeface="Century Gothic"/>
              </a:rPr>
              <a:t>Reference list</a:t>
            </a:r>
            <a:endParaRPr b="1" sz="3600" u="sng">
              <a:solidFill>
                <a:srgbClr val="0C0C0C"/>
              </a:solidFill>
              <a:latin typeface="Century Gothic"/>
              <a:ea typeface="Century Gothic"/>
              <a:cs typeface="Century Gothic"/>
              <a:sym typeface="Century Gothic"/>
            </a:endParaRPr>
          </a:p>
        </p:txBody>
      </p:sp>
      <p:sp>
        <p:nvSpPr>
          <p:cNvPr id="204" name="Google Shape;204;p29"/>
          <p:cNvSpPr txBox="1"/>
          <p:nvPr/>
        </p:nvSpPr>
        <p:spPr>
          <a:xfrm>
            <a:off x="-87105" y="570971"/>
            <a:ext cx="12283687" cy="6286727"/>
          </a:xfrm>
          <a:prstGeom prst="rect">
            <a:avLst/>
          </a:prstGeom>
          <a:noFill/>
          <a:ln>
            <a:noFill/>
          </a:ln>
        </p:spPr>
        <p:txBody>
          <a:bodyPr anchor="t" anchorCtr="0" bIns="91425" lIns="91425" numCol="1" rIns="91425" spcFirstLastPara="1" tIns="91425" wrap="square">
            <a:noAutofit/>
          </a:bodyPr>
          <a:lstStyle/>
          <a:p>
            <a:pPr algn="l" indent="0" lvl="0" marL="0" rtl="0">
              <a:lnSpc>
                <a:spcPct val="120000"/>
              </a:lnSpc>
              <a:spcBef>
                <a:spcPts val="0"/>
              </a:spcBef>
              <a:spcAft>
                <a:spcPts val="0"/>
              </a:spcAft>
              <a:buClr>
                <a:schemeClr val="dk1"/>
              </a:buClr>
              <a:buSzPts val="1100"/>
              <a:buFont typeface="Arial"/>
              <a:buNone/>
            </a:pPr>
            <a:r>
              <a:rPr altLang="en-GB" lang="en-GB" sz="2400">
                <a:solidFill>
                  <a:schemeClr val="dk1"/>
                </a:solidFill>
                <a:latin typeface="Century Gothic"/>
                <a:ea typeface="Century Gothic"/>
                <a:cs typeface="Century Gothic"/>
                <a:sym typeface="Century Gothic"/>
              </a:rPr>
              <a:t>Office for National Statistics (2016) </a:t>
            </a:r>
            <a:r>
              <a:rPr altLang="en-GB" i="1" lang="en-GB" sz="2400">
                <a:solidFill>
                  <a:schemeClr val="dk1"/>
                </a:solidFill>
                <a:latin typeface="Century Gothic"/>
                <a:ea typeface="Century Gothic"/>
                <a:cs typeface="Century Gothic"/>
                <a:sym typeface="Century Gothic"/>
              </a:rPr>
              <a:t>Persistent Poverty in the Uk and the EU:2014. </a:t>
            </a:r>
            <a:r>
              <a:rPr altLang="en-GB" lang="en-GB" sz="2400">
                <a:solidFill>
                  <a:schemeClr val="dk1"/>
                </a:solidFill>
                <a:latin typeface="Century Gothic"/>
                <a:ea typeface="Century Gothic"/>
                <a:cs typeface="Century Gothic"/>
                <a:sym typeface="Century Gothic"/>
              </a:rPr>
              <a:t>Available at: </a:t>
            </a:r>
            <a:r>
              <a:rPr altLang="en-GB" lang="en-GB" sz="2400">
                <a:solidFill>
                  <a:schemeClr val="hlink"/>
                </a:solidFill>
                <a:latin typeface="Century Gothic"/>
                <a:ea typeface="Century Gothic"/>
                <a:cs typeface="Century Gothic"/>
                <a:sym typeface="Century Gothic"/>
              </a:rPr>
              <a:t>https://www.ons.gov.uk/peoplepopulationandcommunity/personalandhouseholdfinances/incomeandwealth/articles/persistentpovertyintheukandeu/2014</a:t>
            </a:r>
            <a:r>
              <a:rPr altLang="en-GB" lang="en-GB" sz="2400">
                <a:solidFill>
                  <a:schemeClr val="dk1"/>
                </a:solidFill>
                <a:latin typeface="Century Gothic"/>
                <a:ea typeface="Century Gothic"/>
                <a:cs typeface="Century Gothic"/>
                <a:sym typeface="Century Gothic"/>
              </a:rPr>
              <a:t> (Accessed: 31st December 2018)</a:t>
            </a:r>
            <a:endParaRPr sz="2400">
              <a:solidFill>
                <a:schemeClr val="dk1"/>
              </a:solidFill>
              <a:latin typeface="Century Gothic"/>
              <a:ea typeface="Century Gothic"/>
              <a:cs typeface="Century Gothic"/>
              <a:sym typeface="Century Gothic"/>
            </a:endParaRPr>
          </a:p>
          <a:p>
            <a:pPr algn="l" indent="0" lvl="0" marL="0" rtl="0">
              <a:lnSpc>
                <a:spcPct val="120000"/>
              </a:lnSpc>
              <a:spcBef>
                <a:spcPts val="0"/>
              </a:spcBef>
              <a:spcAft>
                <a:spcPts val="0"/>
              </a:spcAft>
              <a:buClr>
                <a:schemeClr val="dk1"/>
              </a:buClr>
              <a:buSzPts val="1100"/>
              <a:buFont typeface="Arial"/>
              <a:buNone/>
            </a:pPr>
            <a:r>
              <a:rPr>
                <a:latin typeface="Century Gothic"/>
              </a:rPr>
              <a:t/>
            </a:r>
            <a:endParaRPr sz="1200">
              <a:solidFill>
                <a:schemeClr val="dk1"/>
              </a:solidFill>
              <a:latin typeface="Century Gothic"/>
              <a:ea typeface="Century Gothic"/>
              <a:cs typeface="Century Gothic"/>
              <a:sym typeface="Century Gothic"/>
            </a:endParaRPr>
          </a:p>
          <a:p>
            <a:pPr algn="l" indent="0" lvl="0" marL="0" rtl="0">
              <a:lnSpc>
                <a:spcPct val="120000"/>
              </a:lnSpc>
              <a:spcBef>
                <a:spcPts val="0"/>
              </a:spcBef>
              <a:spcAft>
                <a:spcPts val="0"/>
              </a:spcAft>
              <a:buClr>
                <a:schemeClr val="dk1"/>
              </a:buClr>
              <a:buSzPts val="1100"/>
              <a:buFont typeface="Arial"/>
              <a:buNone/>
            </a:pPr>
            <a:r>
              <a:rPr altLang="en-GB" lang="en-GB" sz="2400">
                <a:solidFill>
                  <a:srgbClr val="0C0C0C"/>
                </a:solidFill>
                <a:latin typeface="Century Gothic"/>
                <a:ea typeface="Century Gothic"/>
                <a:cs typeface="Century Gothic"/>
                <a:sym typeface="Century Gothic"/>
              </a:rPr>
              <a:t>Spicker, P. (2016) </a:t>
            </a:r>
            <a:r>
              <a:rPr altLang="en-GB" i="1" lang="en-GB" sz="2400">
                <a:solidFill>
                  <a:schemeClr val="dk1"/>
                </a:solidFill>
                <a:latin typeface="Century Gothic"/>
                <a:ea typeface="Century Gothic"/>
                <a:cs typeface="Century Gothic"/>
                <a:sym typeface="Century Gothic"/>
              </a:rPr>
              <a:t>Poverty as a Wicked Problem. </a:t>
            </a:r>
            <a:r>
              <a:rPr altLang="en-GB" lang="en-GB" sz="2400">
                <a:solidFill>
                  <a:schemeClr val="dk1"/>
                </a:solidFill>
                <a:latin typeface="Century Gothic"/>
                <a:ea typeface="Century Gothic"/>
                <a:cs typeface="Century Gothic"/>
                <a:sym typeface="Century Gothic"/>
              </a:rPr>
              <a:t>Available at: </a:t>
            </a:r>
            <a:r>
              <a:rPr altLang="en-GB" lang="en-GB" sz="2400">
                <a:solidFill>
                  <a:schemeClr val="hlink"/>
                </a:solidFill>
                <a:latin typeface="Century Gothic"/>
                <a:ea typeface="Century Gothic"/>
                <a:cs typeface="Century Gothic"/>
                <a:sym typeface="Century Gothic"/>
              </a:rPr>
              <a:t>https://www.crop.org/viewfile.aspx?id=1062</a:t>
            </a:r>
            <a:r>
              <a:rPr altLang="en-GB" lang="en-GB" sz="2400">
                <a:solidFill>
                  <a:schemeClr val="dk1"/>
                </a:solidFill>
                <a:latin typeface="Century Gothic"/>
                <a:ea typeface="Century Gothic"/>
                <a:cs typeface="Century Gothic"/>
                <a:sym typeface="Century Gothic"/>
              </a:rPr>
              <a:t> (Accessed: 30th December 2018)</a:t>
            </a:r>
            <a:endParaRPr sz="2400">
              <a:solidFill>
                <a:schemeClr val="dk1"/>
              </a:solidFill>
              <a:latin typeface="Century Gothic"/>
              <a:ea typeface="Century Gothic"/>
              <a:cs typeface="Century Gothic"/>
              <a:sym typeface="Century Gothic"/>
            </a:endParaRPr>
          </a:p>
          <a:p>
            <a:pPr algn="l" indent="0" lvl="0" marL="0" rtl="0">
              <a:lnSpc>
                <a:spcPct val="120000"/>
              </a:lnSpc>
              <a:spcBef>
                <a:spcPts val="0"/>
              </a:spcBef>
              <a:spcAft>
                <a:spcPts val="0"/>
              </a:spcAft>
              <a:buClr>
                <a:schemeClr val="dk1"/>
              </a:buClr>
              <a:buSzPts val="1100"/>
              <a:buFont typeface="Arial"/>
              <a:buNone/>
            </a:pPr>
            <a:r>
              <a:rPr>
                <a:latin typeface="Century Gothic"/>
              </a:rPr>
              <a:t/>
            </a:r>
            <a:endParaRPr sz="1200">
              <a:solidFill>
                <a:schemeClr val="dk1"/>
              </a:solidFill>
              <a:latin typeface="Century Gothic"/>
              <a:ea typeface="Century Gothic"/>
              <a:cs typeface="Century Gothic"/>
              <a:sym typeface="Century Gothic"/>
            </a:endParaRPr>
          </a:p>
          <a:p>
            <a:pPr algn="l" indent="0" lvl="0" marL="0" rtl="0">
              <a:lnSpc>
                <a:spcPct val="120000"/>
              </a:lnSpc>
              <a:spcBef>
                <a:spcPts val="0"/>
              </a:spcBef>
              <a:spcAft>
                <a:spcPts val="0"/>
              </a:spcAft>
              <a:buClr>
                <a:schemeClr val="dk1"/>
              </a:buClr>
              <a:buSzPts val="1100"/>
              <a:buFont typeface="Arial"/>
              <a:buNone/>
            </a:pPr>
            <a:r>
              <a:rPr altLang="en-GB" lang="en-GB" sz="2400">
                <a:solidFill>
                  <a:schemeClr val="dk1"/>
                </a:solidFill>
                <a:latin typeface="Century Gothic"/>
                <a:ea typeface="Century Gothic"/>
                <a:cs typeface="Century Gothic"/>
                <a:sym typeface="Century Gothic"/>
              </a:rPr>
              <a:t>The National Health Service. (N.D) </a:t>
            </a:r>
            <a:r>
              <a:rPr altLang="en-GB" i="1" lang="en-GB" sz="2400">
                <a:solidFill>
                  <a:schemeClr val="dk1"/>
                </a:solidFill>
                <a:latin typeface="Century Gothic"/>
                <a:ea typeface="Century Gothic"/>
                <a:cs typeface="Century Gothic"/>
                <a:sym typeface="Century Gothic"/>
              </a:rPr>
              <a:t>Healthy Start. </a:t>
            </a:r>
            <a:r>
              <a:rPr altLang="en-GB" lang="en-GB" sz="2400">
                <a:solidFill>
                  <a:schemeClr val="dk1"/>
                </a:solidFill>
                <a:latin typeface="Century Gothic"/>
                <a:ea typeface="Century Gothic"/>
                <a:cs typeface="Century Gothic"/>
                <a:sym typeface="Century Gothic"/>
              </a:rPr>
              <a:t>Available at: </a:t>
            </a:r>
            <a:r>
              <a:rPr altLang="en-GB" lang="en-GB" sz="2400">
                <a:solidFill>
                  <a:schemeClr val="hlink"/>
                </a:solidFill>
                <a:latin typeface="Century Gothic"/>
                <a:ea typeface="Century Gothic"/>
                <a:cs typeface="Century Gothic"/>
                <a:sym typeface="Century Gothic"/>
              </a:rPr>
              <a:t>https://www.healthystart.nhs.uk/</a:t>
            </a:r>
            <a:r>
              <a:rPr altLang="en-GB" lang="en-GB" sz="2400">
                <a:solidFill>
                  <a:schemeClr val="dk1"/>
                </a:solidFill>
                <a:latin typeface="Century Gothic"/>
                <a:ea typeface="Century Gothic"/>
                <a:cs typeface="Century Gothic"/>
                <a:sym typeface="Century Gothic"/>
              </a:rPr>
              <a:t> (Accessed: 02nd January 2019)</a:t>
            </a:r>
            <a:endParaRPr sz="2400">
              <a:solidFill>
                <a:schemeClr val="dk1"/>
              </a:solidFill>
              <a:latin typeface="Century Gothic"/>
              <a:ea typeface="Century Gothic"/>
              <a:cs typeface="Century Gothic"/>
              <a:sym typeface="Century Gothic"/>
            </a:endParaRPr>
          </a:p>
          <a:p>
            <a:pPr algn="l" indent="0" lvl="0" marL="0" rtl="0">
              <a:lnSpc>
                <a:spcPct val="120000"/>
              </a:lnSpc>
              <a:spcBef>
                <a:spcPts val="0"/>
              </a:spcBef>
              <a:spcAft>
                <a:spcPts val="0"/>
              </a:spcAft>
              <a:buClr>
                <a:schemeClr val="dk1"/>
              </a:buClr>
              <a:buSzPts val="1100"/>
              <a:buFont typeface="Arial"/>
              <a:buNone/>
            </a:pPr>
            <a:r>
              <a:rPr>
                <a:latin typeface="Century Gothic"/>
              </a:rPr>
              <a:t/>
            </a:r>
            <a:endParaRPr sz="1200">
              <a:solidFill>
                <a:schemeClr val="dk1"/>
              </a:solidFill>
              <a:latin typeface="Century Gothic"/>
              <a:ea typeface="Century Gothic"/>
              <a:cs typeface="Century Gothic"/>
              <a:sym typeface="Century Gothic"/>
            </a:endParaRPr>
          </a:p>
          <a:p>
            <a:pPr algn="l" indent="0" lvl="0" marL="0" rtl="0">
              <a:lnSpc>
                <a:spcPct val="120000"/>
              </a:lnSpc>
              <a:spcBef>
                <a:spcPts val="0"/>
              </a:spcBef>
              <a:spcAft>
                <a:spcPts val="0"/>
              </a:spcAft>
              <a:buClr>
                <a:schemeClr val="dk1"/>
              </a:buClr>
              <a:buSzPts val="1100"/>
              <a:buFont typeface="Arial"/>
              <a:buNone/>
            </a:pPr>
            <a:r>
              <a:rPr altLang="en-GB" lang="en-GB" sz="2400">
                <a:solidFill>
                  <a:schemeClr val="dk1"/>
                </a:solidFill>
                <a:latin typeface="Century Gothic"/>
                <a:ea typeface="Century Gothic"/>
                <a:cs typeface="Century Gothic"/>
                <a:sym typeface="Century Gothic"/>
              </a:rPr>
              <a:t>The National Health Service. (N.D)</a:t>
            </a:r>
            <a:r>
              <a:rPr altLang="en-GB" lang="en-GB">
                <a:solidFill>
                  <a:schemeClr val="dk1"/>
                </a:solidFill>
                <a:latin typeface="Century Gothic"/>
                <a:ea typeface="Century Gothic"/>
                <a:cs typeface="Century Gothic"/>
                <a:sym typeface="Century Gothic"/>
              </a:rPr>
              <a:t> </a:t>
            </a:r>
            <a:r>
              <a:rPr altLang="en-GB" i="1" lang="en-GB" sz="2400">
                <a:solidFill>
                  <a:schemeClr val="dk1"/>
                </a:solidFill>
                <a:latin typeface="Century Gothic"/>
                <a:ea typeface="Century Gothic"/>
                <a:cs typeface="Century Gothic"/>
                <a:sym typeface="Century Gothic"/>
              </a:rPr>
              <a:t>Healthy Start. </a:t>
            </a:r>
            <a:r>
              <a:rPr altLang="en-GB" lang="en-GB" sz="2400">
                <a:solidFill>
                  <a:schemeClr val="dk1"/>
                </a:solidFill>
                <a:latin typeface="Century Gothic"/>
                <a:ea typeface="Century Gothic"/>
                <a:cs typeface="Century Gothic"/>
                <a:sym typeface="Century Gothic"/>
              </a:rPr>
              <a:t>Available at: </a:t>
            </a:r>
            <a:r>
              <a:rPr altLang="en-GB" lang="en-GB" sz="2400">
                <a:solidFill>
                  <a:schemeClr val="hlink"/>
                </a:solidFill>
                <a:latin typeface="Century Gothic"/>
                <a:ea typeface="Century Gothic"/>
                <a:cs typeface="Century Gothic"/>
                <a:sym typeface="Century Gothic"/>
              </a:rPr>
              <a:t>https://www.healthystart.nhs.uk/healthy-start-vouchers/</a:t>
            </a:r>
            <a:r>
              <a:rPr altLang="en-GB" lang="en-GB" sz="2400">
                <a:solidFill>
                  <a:schemeClr val="dk1"/>
                </a:solidFill>
                <a:latin typeface="Century Gothic"/>
                <a:ea typeface="Century Gothic"/>
                <a:cs typeface="Century Gothic"/>
                <a:sym typeface="Century Gothic"/>
              </a:rPr>
              <a:t> (Accessed: 02nd January 2019)</a:t>
            </a:r>
            <a:endParaRPr sz="2400">
              <a:solidFill>
                <a:schemeClr val="dk1"/>
              </a:solidFill>
              <a:latin typeface="Century Gothic"/>
              <a:ea typeface="Century Gothic"/>
              <a:cs typeface="Century Gothic"/>
              <a:sym typeface="Century Gothic"/>
            </a:endParaRPr>
          </a:p>
          <a:p>
            <a:pPr algn="l" indent="0" lvl="0" marL="0" rtl="0">
              <a:spcBef>
                <a:spcPts val="0"/>
              </a:spcBef>
              <a:spcAft>
                <a:spcPts val="0"/>
              </a:spcAft>
              <a:buNone/>
            </a:pPr>
            <a:r>
              <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08" name="Shape 208"/>
        <p:cNvGrpSpPr/>
        <p:nvPr/>
      </p:nvGrpSpPr>
      <p:grpSpPr>
        <a:xfrm>
          <a:off x="0" y="0"/>
          <a:ext cx="0" cy="0"/>
          <a:chOff x="0" y="0"/>
          <a:chExt cx="0" cy="0"/>
        </a:xfrm>
      </p:grpSpPr>
      <p:sp>
        <p:nvSpPr>
          <p:cNvPr id="209" name="Google Shape;209;p30"/>
          <p:cNvSpPr txBox="1"/>
          <p:nvPr/>
        </p:nvSpPr>
        <p:spPr>
          <a:xfrm>
            <a:off x="23473" y="79176"/>
            <a:ext cx="12077693" cy="777281"/>
          </a:xfrm>
          <a:prstGeom prst="rect">
            <a:avLst/>
          </a:prstGeom>
          <a:noFill/>
          <a:ln>
            <a:noFill/>
          </a:ln>
        </p:spPr>
        <p:txBody>
          <a:bodyPr anchor="t" anchorCtr="0" bIns="45700" lIns="91425" numCol="1" rIns="91425" spcFirstLastPara="1" tIns="45700" wrap="square">
            <a:noAutofit/>
          </a:bodyPr>
          <a:lstStyle/>
          <a:p>
            <a:pPr algn="l" indent="0" lvl="0" marL="0" marR="0" rtl="0">
              <a:spcBef>
                <a:spcPts val="0"/>
              </a:spcBef>
              <a:spcAft>
                <a:spcPts val="0"/>
              </a:spcAft>
              <a:buNone/>
            </a:pPr>
            <a:r>
              <a:rPr altLang="en-GB" b="1" lang="en-GB" sz="4800">
                <a:solidFill>
                  <a:srgbClr val="000000"/>
                </a:solidFill>
                <a:latin typeface="Century Gothic"/>
                <a:ea typeface="Century Gothic"/>
                <a:cs typeface="Century Gothic"/>
                <a:sym typeface="Century Gothic"/>
              </a:rPr>
              <a:t>            </a:t>
            </a:r>
            <a:endParaRPr sz="1800">
              <a:solidFill>
                <a:schemeClr val="lt1"/>
              </a:solidFill>
              <a:latin typeface="Century Gothic"/>
              <a:ea typeface="Century Gothic"/>
              <a:cs typeface="Century Gothic"/>
              <a:sym typeface="Century Gothic"/>
            </a:endParaRPr>
          </a:p>
        </p:txBody>
      </p:sp>
      <p:sp>
        <p:nvSpPr>
          <p:cNvPr id="210" name="Google Shape;210;p30"/>
          <p:cNvSpPr txBox="1"/>
          <p:nvPr/>
        </p:nvSpPr>
        <p:spPr>
          <a:xfrm>
            <a:off x="673112" y="1348127"/>
            <a:ext cx="10547157" cy="5328447"/>
          </a:xfrm>
          <a:prstGeom prst="rect">
            <a:avLst/>
          </a:prstGeom>
          <a:noFill/>
          <a:ln>
            <a:noFill/>
          </a:ln>
        </p:spPr>
        <p:txBody>
          <a:bodyPr anchor="t" anchorCtr="0" bIns="45700" lIns="91425" numCol="1" rIns="91425" spcFirstLastPara="1" tIns="45700" wrap="square">
            <a:noAutofit/>
          </a:bodyPr>
          <a:lstStyle/>
          <a:p>
            <a:pPr algn="l" indent="0" lvl="0" marL="0" marR="0" rtl="0">
              <a:spcBef>
                <a:spcPts val="0"/>
              </a:spcBef>
              <a:spcAft>
                <a:spcPts val="0"/>
              </a:spcAft>
              <a:buClr>
                <a:schemeClr val="lt1"/>
              </a:buClr>
              <a:buSzPts val="1800"/>
              <a:buFont typeface="Century Gothic"/>
              <a:buNone/>
            </a:pPr>
            <a:r>
              <a:t/>
            </a:r>
            <a:endParaRPr sz="1800">
              <a:solidFill>
                <a:schemeClr val="lt1"/>
              </a:solidFill>
              <a:latin typeface="Century Gothic"/>
              <a:ea typeface="Century Gothic"/>
              <a:cs typeface="Century Gothic"/>
              <a:sym typeface="Century Gothic"/>
            </a:endParaRPr>
          </a:p>
          <a:p>
            <a:pPr algn="l" indent="0" lvl="0" marL="0" marR="0" rtl="0">
              <a:spcBef>
                <a:spcPts val="0"/>
              </a:spcBef>
              <a:spcAft>
                <a:spcPts val="0"/>
              </a:spcAft>
              <a:buNone/>
            </a:pPr>
            <a:r>
              <a:t/>
            </a:r>
            <a:endParaRPr sz="1800">
              <a:solidFill>
                <a:schemeClr val="lt1"/>
              </a:solidFill>
              <a:latin typeface="Century Gothic"/>
              <a:ea typeface="Century Gothic"/>
              <a:cs typeface="Century Gothic"/>
              <a:sym typeface="Century Gothic"/>
            </a:endParaRPr>
          </a:p>
          <a:p>
            <a:pPr algn="l" indent="0" lvl="0" marL="0" marR="0" rtl="0">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211" name="Google Shape;211;p30"/>
          <p:cNvSpPr txBox="1"/>
          <p:nvPr/>
        </p:nvSpPr>
        <p:spPr>
          <a:xfrm>
            <a:off x="87175" y="0"/>
            <a:ext cx="12077700" cy="6676500"/>
          </a:xfrm>
          <a:prstGeom prst="rect">
            <a:avLst/>
          </a:prstGeom>
          <a:noFill/>
          <a:ln>
            <a:noFill/>
          </a:ln>
        </p:spPr>
        <p:txBody>
          <a:bodyPr anchor="t" anchorCtr="0" bIns="45700" lIns="91425" numCol="1" rIns="91425" spcFirstLastPara="1" tIns="45700" wrap="square">
            <a:noAutofit/>
          </a:bodyPr>
          <a:lstStyle/>
          <a:p>
            <a:pPr algn="l" indent="0" lvl="0" marL="0" rtl="0">
              <a:spcBef>
                <a:spcPts val="0"/>
              </a:spcBef>
              <a:spcAft>
                <a:spcPts val="0"/>
              </a:spcAft>
              <a:buSzPts val="1100"/>
              <a:buNone/>
            </a:pPr>
            <a:r>
              <a:rPr altLang="en-GB" lang="en-GB" sz="2400">
                <a:solidFill>
                  <a:schemeClr val="dk1"/>
                </a:solidFill>
                <a:latin typeface="Century Gothic"/>
                <a:ea typeface="Century Gothic"/>
                <a:cs typeface="Century Gothic"/>
                <a:sym typeface="Century Gothic"/>
              </a:rPr>
              <a:t>The UK's Independent Factchecking Charity (2018) </a:t>
            </a:r>
            <a:r>
              <a:rPr altLang="en-GB" i="1" lang="en-GB" sz="2400">
                <a:solidFill>
                  <a:schemeClr val="dk1"/>
                </a:solidFill>
                <a:latin typeface="Century Gothic"/>
                <a:ea typeface="Century Gothic"/>
                <a:cs typeface="Century Gothic"/>
                <a:sym typeface="Century Gothic"/>
              </a:rPr>
              <a:t>Poverty in the UK: a guide to the facts and figures. </a:t>
            </a:r>
            <a:r>
              <a:rPr altLang="en-GB" lang="en-GB" sz="2400">
                <a:solidFill>
                  <a:schemeClr val="dk1"/>
                </a:solidFill>
                <a:latin typeface="Century Gothic"/>
                <a:ea typeface="Century Gothic"/>
                <a:cs typeface="Century Gothic"/>
                <a:sym typeface="Century Gothic"/>
              </a:rPr>
              <a:t>Available at: </a:t>
            </a:r>
            <a:r>
              <a:rPr altLang="en-GB" lang="en-GB" sz="2400" u="sng">
                <a:solidFill>
                  <a:schemeClr val="hlink"/>
                </a:solidFill>
                <a:latin typeface="Century Gothic"/>
                <a:ea typeface="Century Gothic"/>
                <a:cs typeface="Century Gothic"/>
                <a:sym typeface="Century Gothic"/>
                <a:hlinkClick r:id="rId3"/>
              </a:rPr>
              <a:t>https://fullfact.org/economy/poverty-uk-guide-facts-and-figures/</a:t>
            </a:r>
            <a:r>
              <a:rPr altLang="en-GB" lang="en-GB" sz="2400">
                <a:solidFill>
                  <a:schemeClr val="dk1"/>
                </a:solidFill>
                <a:latin typeface="Century Gothic"/>
                <a:ea typeface="Century Gothic"/>
                <a:cs typeface="Century Gothic"/>
                <a:sym typeface="Century Gothic"/>
              </a:rPr>
              <a:t> (Accessed: 30th December 2018).</a:t>
            </a:r>
            <a:endParaRPr sz="2400">
              <a:solidFill>
                <a:schemeClr val="dk1"/>
              </a:solidFill>
              <a:latin typeface="Century Gothic"/>
              <a:ea typeface="Century Gothic"/>
              <a:cs typeface="Century Gothic"/>
              <a:sym typeface="Century Gothic"/>
            </a:endParaRPr>
          </a:p>
          <a:p>
            <a:pPr algn="l" indent="0" lvl="0" marL="0" rtl="0">
              <a:spcBef>
                <a:spcPts val="0"/>
              </a:spcBef>
              <a:spcAft>
                <a:spcPts val="0"/>
              </a:spcAft>
              <a:buSzPts val="1100"/>
              <a:buNone/>
            </a:pPr>
            <a:r>
              <a:rPr>
                <a:latin typeface="Century Gothic"/>
              </a:rPr>
              <a:t/>
            </a:r>
            <a:endParaRPr sz="2400">
              <a:solidFill>
                <a:schemeClr val="dk1"/>
              </a:solidFill>
              <a:latin typeface="Century Gothic"/>
              <a:ea typeface="Century Gothic"/>
              <a:cs typeface="Century Gothic"/>
              <a:sym typeface="Century Gothic"/>
            </a:endParaRPr>
          </a:p>
          <a:p>
            <a:pPr algn="l" indent="0" lvl="0" marL="0" rtl="0">
              <a:spcBef>
                <a:spcPts val="0"/>
              </a:spcBef>
              <a:spcAft>
                <a:spcPts val="0"/>
              </a:spcAft>
              <a:buNone/>
            </a:pPr>
            <a:r>
              <a:rPr altLang="en-GB" lang="en-GB" sz="2400">
                <a:solidFill>
                  <a:schemeClr val="dk1"/>
                </a:solidFill>
                <a:latin typeface="Century Gothic"/>
                <a:ea typeface="Century Gothic"/>
                <a:cs typeface="Century Gothic"/>
                <a:sym typeface="Century Gothic"/>
              </a:rPr>
              <a:t>Welsh Government. (2017) </a:t>
            </a:r>
            <a:r>
              <a:rPr altLang="en-GB" i="1" lang="en-GB" sz="2400">
                <a:solidFill>
                  <a:schemeClr val="dk1"/>
                </a:solidFill>
                <a:latin typeface="Century Gothic"/>
                <a:ea typeface="Century Gothic"/>
                <a:cs typeface="Century Gothic"/>
                <a:sym typeface="Century Gothic"/>
              </a:rPr>
              <a:t>Flying Start. </a:t>
            </a:r>
            <a:r>
              <a:rPr altLang="en-GB" lang="en-GB" sz="2400">
                <a:solidFill>
                  <a:schemeClr val="dk1"/>
                </a:solidFill>
                <a:latin typeface="Century Gothic"/>
                <a:ea typeface="Century Gothic"/>
                <a:cs typeface="Century Gothic"/>
                <a:sym typeface="Century Gothic"/>
              </a:rPr>
              <a:t>Available at:  </a:t>
            </a:r>
            <a:r>
              <a:rPr altLang="en-GB" lang="en-GB" sz="2400" u="sng">
                <a:solidFill>
                  <a:schemeClr val="hlink"/>
                </a:solidFill>
                <a:latin typeface="Century Gothic"/>
                <a:ea typeface="Century Gothic"/>
                <a:cs typeface="Century Gothic"/>
                <a:sym typeface="Century Gothic"/>
                <a:hlinkClick r:id="rId4"/>
              </a:rPr>
              <a:t>https://gov.wales/topics/people-and-communities/people/children-and-young-people/parenting-support-guidance/help/flyingstart/?lang=en</a:t>
            </a:r>
            <a:r>
              <a:rPr altLang="en-GB" lang="en-GB" sz="2400">
                <a:solidFill>
                  <a:schemeClr val="dk1"/>
                </a:solidFill>
                <a:latin typeface="Century Gothic"/>
                <a:ea typeface="Century Gothic"/>
                <a:cs typeface="Century Gothic"/>
                <a:sym typeface="Century Gothic"/>
              </a:rPr>
              <a:t> (Accessed: 01st January 2019)</a:t>
            </a:r>
            <a:endParaRPr sz="2400">
              <a:solidFill>
                <a:schemeClr val="dk1"/>
              </a:solidFill>
              <a:latin typeface="Century Gothic"/>
              <a:ea typeface="Century Gothic"/>
              <a:cs typeface="Century Gothic"/>
              <a:sym typeface="Century Gothic"/>
            </a:endParaRPr>
          </a:p>
          <a:p>
            <a:pPr algn="l" indent="0" lvl="0" marL="0" rtl="0">
              <a:spcBef>
                <a:spcPts val="0"/>
              </a:spcBef>
              <a:spcAft>
                <a:spcPts val="0"/>
              </a:spcAft>
              <a:buClr>
                <a:schemeClr val="dk1"/>
              </a:buClr>
              <a:buFont typeface="Arial"/>
              <a:buNone/>
            </a:pPr>
            <a:r>
              <a:rPr>
                <a:latin typeface="Century Gothic"/>
              </a:rPr>
              <a:t/>
            </a:r>
            <a:endParaRPr sz="2400">
              <a:solidFill>
                <a:schemeClr val="dk1"/>
              </a:solidFill>
              <a:latin typeface="Century Gothic"/>
              <a:ea typeface="Century Gothic"/>
              <a:cs typeface="Century Gothic"/>
              <a:sym typeface="Century Gothic"/>
            </a:endParaRPr>
          </a:p>
          <a:p>
            <a:pPr algn="l" indent="0" lvl="0" marL="0" marR="0" rtl="0">
              <a:spcBef>
                <a:spcPts val="0"/>
              </a:spcBef>
              <a:spcAft>
                <a:spcPts val="0"/>
              </a:spcAft>
              <a:buNone/>
            </a:pPr>
            <a:r>
              <a:rPr altLang="en-GB" lang="en-GB" sz="2400">
                <a:latin typeface="Century Gothic"/>
                <a:ea typeface="Century Gothic"/>
                <a:cs typeface="Century Gothic"/>
                <a:sym typeface="Century Gothic"/>
              </a:rPr>
              <a:t>Welsh Government (2018) </a:t>
            </a:r>
            <a:r>
              <a:rPr altLang="en-GB" i="1" lang="en-GB" sz="2400">
                <a:latin typeface="Century Gothic"/>
                <a:ea typeface="Century Gothic"/>
                <a:cs typeface="Century Gothic"/>
                <a:sym typeface="Century Gothic"/>
              </a:rPr>
              <a:t>“We cannot allow damaging UK government policies 50,000 more Welsh children into poverty”- Huw Irranca-Davies. </a:t>
            </a:r>
            <a:r>
              <a:rPr altLang="en-GB" lang="en-GB" sz="2400">
                <a:latin typeface="Century Gothic"/>
                <a:ea typeface="Century Gothic"/>
                <a:cs typeface="Century Gothic"/>
                <a:sym typeface="Century Gothic"/>
              </a:rPr>
              <a:t>Available at:  </a:t>
            </a:r>
            <a:r>
              <a:rPr altLang="en-GB" lang="en-GB" sz="2400" u="sng">
                <a:solidFill>
                  <a:schemeClr val="hlink"/>
                </a:solidFill>
                <a:latin typeface="Century Gothic"/>
                <a:ea typeface="Century Gothic"/>
                <a:cs typeface="Century Gothic"/>
                <a:sym typeface="Century Gothic"/>
                <a:hlinkClick r:id="rId5"/>
              </a:rPr>
              <a:t>https://gov.wales/newsroom/people-and-communities/2018/we-cannot-allow-damaging-uk-government-policies-to-plunge-more-welsh-children-into-poverty/?lang=en</a:t>
            </a:r>
            <a:r>
              <a:rPr altLang="en-GB" lang="en-GB" sz="2400">
                <a:solidFill>
                  <a:srgbClr val="000000"/>
                </a:solidFill>
                <a:latin typeface="Century Gothic"/>
                <a:ea typeface="Century Gothic"/>
                <a:cs typeface="Century Gothic"/>
                <a:sym typeface="Century Gothic"/>
              </a:rPr>
              <a:t> (Accessed 3</a:t>
            </a:r>
            <a:r>
              <a:rPr altLang="en-GB" lang="en-GB" sz="2400">
                <a:latin typeface="Century Gothic"/>
                <a:ea typeface="Century Gothic"/>
                <a:cs typeface="Century Gothic"/>
                <a:sym typeface="Century Gothic"/>
              </a:rPr>
              <a:t>1st December 2018)</a:t>
            </a:r>
            <a:endParaRPr sz="2400">
              <a:latin typeface="Century Gothic"/>
              <a:ea typeface="Century Gothic"/>
              <a:cs typeface="Century Gothic"/>
              <a:sym typeface="Century Gothic"/>
            </a:endParaRPr>
          </a:p>
          <a:p>
            <a:pPr algn="l" indent="0" lvl="0" marL="0" marR="0" rtl="0">
              <a:spcBef>
                <a:spcPts val="0"/>
              </a:spcBef>
              <a:spcAft>
                <a:spcPts val="0"/>
              </a:spcAft>
              <a:buNone/>
            </a:pPr>
            <a:r>
              <a:rPr>
                <a:latin typeface="Century Gothic"/>
              </a:rPr>
              <a:t/>
            </a:r>
            <a:endParaRPr sz="2400">
              <a:latin typeface="Century Gothic"/>
              <a:ea typeface="Century Gothic"/>
              <a:cs typeface="Century Gothic"/>
              <a:sym typeface="Century Gothic"/>
            </a:endParaRPr>
          </a:p>
          <a:p>
            <a:pPr algn="l" indent="0" lvl="0" marL="0" marR="0" rtl="0">
              <a:spcBef>
                <a:spcPts val="0"/>
              </a:spcBef>
              <a:spcAft>
                <a:spcPts val="0"/>
              </a:spcAft>
              <a:buNone/>
            </a:pPr>
            <a:r>
              <a:rPr altLang="en-GB" lang="en-GB" sz="2400">
                <a:latin typeface="Century Gothic"/>
                <a:ea typeface="Century Gothic"/>
                <a:cs typeface="Century Gothic"/>
                <a:sym typeface="Century Gothic"/>
              </a:rPr>
              <a:t>Welsh Government (2016) </a:t>
            </a:r>
            <a:r>
              <a:rPr altLang="en-GB" i="1" lang="en-GB" sz="2400">
                <a:latin typeface="Century Gothic"/>
                <a:ea typeface="Century Gothic"/>
                <a:cs typeface="Century Gothic"/>
                <a:sym typeface="Century Gothic"/>
              </a:rPr>
              <a:t>Well Being of Future Generations (Wales) Act 2015. </a:t>
            </a:r>
            <a:r>
              <a:rPr altLang="en-GB" lang="en-GB" sz="2400">
                <a:latin typeface="Century Gothic"/>
                <a:ea typeface="Century Gothic"/>
                <a:cs typeface="Century Gothic"/>
                <a:sym typeface="Century Gothic"/>
              </a:rPr>
              <a:t>Available at: </a:t>
            </a:r>
            <a:r>
              <a:rPr altLang="en-GB" lang="en-GB" sz="2400" u="sng">
                <a:solidFill>
                  <a:schemeClr val="hlink"/>
                </a:solidFill>
                <a:latin typeface="Century Gothic"/>
                <a:hlinkClick r:id="rId6"/>
              </a:rPr>
              <a:t>https://gov.wales/topics/people-and-communities/people/future-generations-act/?lang=en</a:t>
            </a:r>
            <a:r>
              <a:rPr altLang="en-GB" lang="en-GB" sz="2400">
                <a:solidFill>
                  <a:schemeClr val="dk1"/>
                </a:solidFill>
                <a:latin typeface="Century Gothic"/>
              </a:rPr>
              <a:t> (Accessed 31st December 2018)</a:t>
            </a:r>
            <a:endParaRPr sz="2400">
              <a:latin typeface="Century Gothic"/>
              <a:ea typeface="Century Gothic"/>
              <a:cs typeface="Century Gothic"/>
              <a:sym typeface="Century Gothic"/>
            </a:endParaRPr>
          </a:p>
          <a:p>
            <a:pPr algn="l" indent="0" lvl="0" marL="0" marR="0" rtl="0">
              <a:spcBef>
                <a:spcPts val="0"/>
              </a:spcBef>
              <a:spcAft>
                <a:spcPts val="0"/>
              </a:spcAft>
              <a:buNone/>
            </a:pPr>
            <a:r>
              <a:t/>
            </a:r>
            <a:endParaRPr sz="1800">
              <a:solidFill>
                <a:schemeClr val="lt1"/>
              </a:solidFill>
              <a:latin typeface="Century Gothic"/>
              <a:ea typeface="Century Gothic"/>
              <a:cs typeface="Century Gothic"/>
              <a:sym typeface="Century Gothic"/>
            </a:endParaRPr>
          </a:p>
          <a:p>
            <a:pPr algn="l" indent="0" lvl="0" marL="0" marR="0" rtl="0">
              <a:spcBef>
                <a:spcPts val="0"/>
              </a:spcBef>
              <a:spcAft>
                <a:spcPts val="0"/>
              </a:spcAft>
              <a:buNone/>
            </a:pPr>
            <a:r>
              <a:t/>
            </a:r>
            <a:endParaRPr sz="2400">
              <a:latin typeface="Century Gothic"/>
              <a:ea typeface="Century Gothic"/>
              <a:cs typeface="Century Gothic"/>
              <a:sym typeface="Century Gothic"/>
            </a:endParaRPr>
          </a:p>
          <a:p>
            <a:pPr algn="l" indent="0" lvl="0" marL="0" marR="0" rtl="0">
              <a:spcBef>
                <a:spcPts val="0"/>
              </a:spcBef>
              <a:spcAft>
                <a:spcPts val="0"/>
              </a:spcAft>
              <a:buNone/>
            </a:pPr>
            <a:r>
              <a:t/>
            </a:r>
            <a:endParaRPr sz="2400">
              <a:latin typeface="Century Gothic"/>
              <a:ea typeface="Century Gothic"/>
              <a:cs typeface="Century Gothic"/>
              <a:sym typeface="Century Gothic"/>
            </a:endParaRPr>
          </a:p>
          <a:p>
            <a:pPr algn="l" indent="0" lvl="0" marL="0" marR="0" rtl="0">
              <a:spcBef>
                <a:spcPts val="0"/>
              </a:spcBef>
              <a:spcAft>
                <a:spcPts val="0"/>
              </a:spcAft>
              <a:buNone/>
            </a:pPr>
            <a:r>
              <a:t/>
            </a:r>
            <a:endParaRPr sz="2400">
              <a:latin typeface="Century Gothic"/>
              <a:ea typeface="Century Gothic"/>
              <a:cs typeface="Century Gothic"/>
              <a:sym typeface="Century Gothic"/>
            </a:endParaRPr>
          </a:p>
        </p:txBody>
      </p:sp>
      <p:sp>
        <p:nvSpPr>
          <p:cNvPr id="212" name="Google Shape;212;p30"/>
          <p:cNvSpPr txBox="1"/>
          <p:nvPr/>
        </p:nvSpPr>
        <p:spPr>
          <a:xfrm>
            <a:off x="147150" y="6774825"/>
            <a:ext cx="11897700" cy="83100"/>
          </a:xfrm>
          <a:prstGeom prst="rect">
            <a:avLst/>
          </a:prstGeom>
          <a:noFill/>
          <a:ln>
            <a:noFill/>
          </a:ln>
        </p:spPr>
        <p:txBody>
          <a:bodyPr anchor="t" anchorCtr="0" bIns="91425" lIns="91425" numCol="1" rIns="91425" spcFirstLastPara="1" tIns="91425" wrap="square">
            <a:noAutofit/>
          </a:bodyPr>
          <a:lstStyle/>
          <a:p>
            <a:pPr algn="l" indent="0" lvl="0" marL="0" rtl="0">
              <a:spcBef>
                <a:spcPts val="0"/>
              </a:spcBef>
              <a:spcAft>
                <a:spcPts val="0"/>
              </a:spcAft>
              <a:buNone/>
            </a:pPr>
            <a:r>
              <a:t/>
            </a:r>
            <a:endParaRPr sz="2400">
              <a:latin typeface="Century Gothic"/>
              <a:ea typeface="Century Gothic"/>
              <a:cs typeface="Century Gothic"/>
              <a:sym typeface="Century Gothic"/>
            </a:endParaRPr>
          </a:p>
          <a:p>
            <a:pPr algn="l" indent="0" lvl="0" marL="0" rtl="0">
              <a:spcBef>
                <a:spcPts val="0"/>
              </a:spcBef>
              <a:spcAft>
                <a:spcPts val="0"/>
              </a:spcAft>
              <a:buNone/>
            </a:pPr>
            <a:r>
              <a:t/>
            </a:r>
            <a:endParaRPr sz="2400">
              <a:latin typeface="Century Gothic"/>
              <a:ea typeface="Century Gothic"/>
              <a:cs typeface="Century Gothic"/>
              <a:sym typeface="Century Gothic"/>
            </a:endParaRPr>
          </a:p>
          <a:p>
            <a:pPr algn="l" indent="0" lvl="0" marL="0" rtl="0">
              <a:spcBef>
                <a:spcPts val="0"/>
              </a:spcBef>
              <a:spcAft>
                <a:spcPts val="0"/>
              </a:spcAft>
              <a:buNone/>
            </a:pPr>
            <a:r>
              <a:t/>
            </a:r>
            <a:endParaRPr sz="2400">
              <a:latin typeface="Century Gothic"/>
              <a:ea typeface="Century Gothic"/>
              <a:cs typeface="Century Gothic"/>
              <a:sym typeface="Century Gothic"/>
            </a:endParaRPr>
          </a:p>
          <a:p>
            <a:pPr algn="l" indent="0" lvl="0" marL="0" rtl="0">
              <a:spcBef>
                <a:spcPts val="0"/>
              </a:spcBef>
              <a:spcAft>
                <a:spcPts val="0"/>
              </a:spcAft>
              <a:buNone/>
            </a:pPr>
            <a:r>
              <a:t/>
            </a:r>
            <a:endParaRPr sz="2400"/>
          </a:p>
          <a:p>
            <a:pPr algn="l" indent="0" lvl="0" marL="0" rtl="0">
              <a:spcBef>
                <a:spcPts val="0"/>
              </a:spcBef>
              <a:spcAft>
                <a:spcPts val="0"/>
              </a:spcAft>
              <a:buNone/>
            </a:pPr>
            <a:r>
              <a:t/>
            </a:r>
            <a:endParaRPr sz="2400"/>
          </a:p>
        </p:txBody>
      </p:sp>
      <p:sp>
        <p:nvSpPr>
          <p:cNvPr id="213" name="Google Shape;213;p30"/>
          <p:cNvSpPr txBox="1"/>
          <p:nvPr/>
        </p:nvSpPr>
        <p:spPr>
          <a:xfrm>
            <a:off x="0" y="6594225"/>
            <a:ext cx="11650500" cy="83100"/>
          </a:xfrm>
          <a:prstGeom prst="rect">
            <a:avLst/>
          </a:prstGeom>
          <a:noFill/>
          <a:ln>
            <a:noFill/>
          </a:ln>
        </p:spPr>
        <p:txBody>
          <a:bodyPr anchor="t" anchorCtr="0" bIns="91425" lIns="91425" numCol="1" rIns="91425" spcFirstLastPara="1" tIns="91425" wrap="square">
            <a:noAutofit/>
          </a:bodyPr>
          <a:lstStyle/>
          <a:p>
            <a:pPr algn="l" indent="0" lvl="0" marL="0" rtl="0">
              <a:spcBef>
                <a:spcPts val="0"/>
              </a:spcBef>
              <a:spcAft>
                <a:spcPts val="0"/>
              </a:spcAft>
              <a:buNone/>
            </a:pPr>
            <a:r>
              <a:t/>
            </a:r>
            <a:endParaRPr/>
          </a:p>
          <a:p>
            <a:pPr algn="l" indent="0" lvl="0" marL="0" rtl="0">
              <a:spcBef>
                <a:spcPts val="0"/>
              </a:spcBef>
              <a:spcAft>
                <a:spcPts val="0"/>
              </a:spcAft>
              <a:buNone/>
            </a:pPr>
            <a:r>
              <a:t/>
            </a:r>
            <a:endParaRPr/>
          </a:p>
          <a:p>
            <a:pPr algn="l" indent="0" lvl="0" marL="0" rtl="0">
              <a:spcBef>
                <a:spcPts val="0"/>
              </a:spcBef>
              <a:spcAft>
                <a:spcPts val="0"/>
              </a:spcAft>
              <a:buNone/>
            </a:pPr>
            <a:r>
              <a:t/>
            </a:r>
            <a:endParaRPr/>
          </a:p>
          <a:p>
            <a:pPr algn="l" indent="0" lvl="0" marL="0" rtl="0">
              <a:spcBef>
                <a:spcPts val="0"/>
              </a:spcBef>
              <a:spcAft>
                <a:spcPts val="0"/>
              </a:spcAft>
              <a:buNone/>
            </a:pPr>
            <a:r>
              <a:t/>
            </a:r>
            <a:endParaRPr/>
          </a:p>
          <a:p>
            <a:pPr algn="l" indent="0" lvl="0" marL="0" rtl="0">
              <a:spcBef>
                <a:spcPts val="0"/>
              </a:spcBef>
              <a:spcAft>
                <a:spcPts val="0"/>
              </a:spcAft>
              <a:buClr>
                <a:schemeClr val="dk1"/>
              </a:buClr>
              <a:buFont typeface="Arial"/>
              <a:buNone/>
            </a:pPr>
            <a:r>
              <a:t/>
            </a:r>
            <a:endParaRPr/>
          </a:p>
        </p:txBody>
      </p:sp>
      <p:sp>
        <p:nvSpPr>
          <p:cNvPr id="214" name="Google Shape;214;p30"/>
          <p:cNvSpPr txBox="1"/>
          <p:nvPr/>
        </p:nvSpPr>
        <p:spPr>
          <a:xfrm>
            <a:off x="147150" y="5736975"/>
            <a:ext cx="11293800" cy="759600"/>
          </a:xfrm>
          <a:prstGeom prst="rect">
            <a:avLst/>
          </a:prstGeom>
          <a:noFill/>
          <a:ln>
            <a:noFill/>
          </a:ln>
        </p:spPr>
        <p:txBody>
          <a:bodyPr anchor="t" anchorCtr="0" bIns="91425" lIns="91425" numCol="1" rIns="91425" spcFirstLastPara="1" tIns="91425" wrap="square">
            <a:noAutofit/>
          </a:bodyPr>
          <a:lstStyle/>
          <a:p>
            <a:pPr algn="l" indent="0" lvl="0" marL="0" rtl="0">
              <a:spcBef>
                <a:spcPts val="0"/>
              </a:spcBef>
              <a:spcAft>
                <a:spcPts val="0"/>
              </a:spcAft>
              <a:buNone/>
            </a:pPr>
            <a:r>
              <a:t/>
            </a:r>
            <a:endParaRPr sz="1800"/>
          </a:p>
        </p:txBody>
      </p:sp>
    </p:spTree>
  </p:cSld>
  <p:clrMapOvr>
    <a:masterClrMapping/>
  </p:clrMapOvr>
</p:sld>
</file>

<file path=ppt/theme/theme1.xml><?xml version="1.0" encoding="utf-8"?>
<a:theme xmlns:a="http://schemas.openxmlformats.org/drawingml/2006/main" xmlns:r="http://schemas.openxmlformats.org/officeDocument/2006/relationships" name="Slice">
  <a:themeElements>
    <a:clrScheme name="Slice">
      <a:dk1>
        <a:srgbClr val="000000"/>
      </a:dk1>
      <a:lt1>
        <a:srgbClr val="FFFFFF"/>
      </a:lt1>
      <a:dk2>
        <a:srgbClr val="D06F1E"/>
      </a:dk2>
      <a:lt2>
        <a:srgbClr val="F0BE21"/>
      </a:lt2>
      <a:accent1>
        <a:srgbClr val="760603"/>
      </a:accent1>
      <a:accent2>
        <a:srgbClr val="9F761A"/>
      </a:accent2>
      <a:accent3>
        <a:srgbClr val="92A200"/>
      </a:accent3>
      <a:accent4>
        <a:srgbClr val="4AA157"/>
      </a:accent4>
      <a:accent5>
        <a:srgbClr val="46788D"/>
      </a:accent5>
      <a:accent6>
        <a:srgbClr val="A848A8"/>
      </a:accent6>
      <a:hlink>
        <a:srgbClr val="460402"/>
      </a:hlink>
      <a:folHlink>
        <a:srgbClr val="99111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theme>
</file>