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4" r:id="rId5"/>
    <p:sldId id="263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1" d="100"/>
          <a:sy n="91" d="100"/>
        </p:scale>
        <p:origin x="56" y="3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13/07/2023, Thu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54477" y="43957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3545" y="2387021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901537" y="2553760"/>
            <a:ext cx="2532837" cy="646331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25104" y="3029929"/>
            <a:ext cx="2104728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22067" y="2598855"/>
            <a:ext cx="2060979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356211" y="3048705"/>
            <a:ext cx="1460263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Statistical Programming 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469055" y="3337268"/>
            <a:ext cx="1810364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777802" y="3325876"/>
            <a:ext cx="1463393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102079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Sept 2020 + Jan 2021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296308" y="5826415"/>
            <a:ext cx="4509253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10196258" y="4982071"/>
            <a:ext cx="1709475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7" y="4846687"/>
            <a:ext cx="1708622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 (1)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31663" y="5260170"/>
            <a:ext cx="247095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9808" y="5118606"/>
            <a:ext cx="199217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>
            <a:off x="11041860" y="3798933"/>
            <a:ext cx="9135" cy="111335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168499" y="3805168"/>
            <a:ext cx="1560505" cy="18180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37618" y="4119407"/>
            <a:ext cx="111757" cy="8626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41648" cy="120377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61694" y="4083080"/>
            <a:ext cx="554390" cy="110730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470909" y="3268443"/>
            <a:ext cx="566208" cy="23547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8" name="TextBox 37">
            <a:extLst>
              <a:ext uri="{FF2B5EF4-FFF2-40B4-BE49-F238E27FC236}">
                <a16:creationId xmlns:a16="http://schemas.microsoft.com/office/drawing/2014/main" id="{689561AF-44A5-49C0-A4A7-20A5A5127C53}"/>
              </a:ext>
            </a:extLst>
          </p:cNvPr>
          <p:cNvSpPr txBox="1"/>
          <p:nvPr/>
        </p:nvSpPr>
        <p:spPr>
          <a:xfrm>
            <a:off x="8093772" y="290178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DFD60006-48C5-4B72-A0CE-0031A4E35865}"/>
              </a:ext>
            </a:extLst>
          </p:cNvPr>
          <p:cNvSpPr txBox="1"/>
          <p:nvPr/>
        </p:nvSpPr>
        <p:spPr>
          <a:xfrm>
            <a:off x="3872806" y="337006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C8AFDA55-BE0D-898E-72D1-9774C7D0707A}"/>
              </a:ext>
            </a:extLst>
          </p:cNvPr>
          <p:cNvGrpSpPr/>
          <p:nvPr/>
        </p:nvGrpSpPr>
        <p:grpSpPr>
          <a:xfrm>
            <a:off x="123545" y="370287"/>
            <a:ext cx="11883045" cy="2892277"/>
            <a:chOff x="93020" y="344067"/>
            <a:chExt cx="11883045" cy="2892277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26C2446F-C9E6-D6D9-8064-04A13D8821A2}"/>
                </a:ext>
              </a:extLst>
            </p:cNvPr>
            <p:cNvSpPr txBox="1"/>
            <p:nvPr/>
          </p:nvSpPr>
          <p:spPr>
            <a:xfrm>
              <a:off x="93020" y="344067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B5F90A73-67F2-7FBE-8E58-51E82CEFDCD7}"/>
                </a:ext>
              </a:extLst>
            </p:cNvPr>
            <p:cNvSpPr txBox="1"/>
            <p:nvPr/>
          </p:nvSpPr>
          <p:spPr>
            <a:xfrm>
              <a:off x="3890047" y="558161"/>
              <a:ext cx="2541696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EC17C12C-330E-5E79-54F0-1A6207616FA0}"/>
                </a:ext>
              </a:extLst>
            </p:cNvPr>
            <p:cNvSpPr txBox="1"/>
            <p:nvPr/>
          </p:nvSpPr>
          <p:spPr>
            <a:xfrm>
              <a:off x="8422177" y="579275"/>
              <a:ext cx="3081846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7B0BDD5E-989F-7B8B-F945-C7E7D682C87F}"/>
                </a:ext>
              </a:extLst>
            </p:cNvPr>
            <p:cNvSpPr txBox="1"/>
            <p:nvPr/>
          </p:nvSpPr>
          <p:spPr>
            <a:xfrm>
              <a:off x="2179485" y="555218"/>
              <a:ext cx="1575837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A67FCC7-8CA5-1DCE-E3A2-6404C93FDB44}"/>
                </a:ext>
              </a:extLst>
            </p:cNvPr>
            <p:cNvSpPr txBox="1"/>
            <p:nvPr/>
          </p:nvSpPr>
          <p:spPr>
            <a:xfrm>
              <a:off x="225103" y="948607"/>
              <a:ext cx="1851511" cy="954107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 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EA904CA3-7075-9942-84CC-AEE865E046AE}"/>
                </a:ext>
              </a:extLst>
            </p:cNvPr>
            <p:cNvSpPr txBox="1"/>
            <p:nvPr/>
          </p:nvSpPr>
          <p:spPr>
            <a:xfrm>
              <a:off x="9588136" y="1246654"/>
              <a:ext cx="2220687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63E5ADB2-D54E-1F0E-8267-DDB721E90A42}"/>
                </a:ext>
              </a:extLst>
            </p:cNvPr>
            <p:cNvCxnSpPr>
              <a:cxnSpLocks/>
            </p:cNvCxnSpPr>
            <p:nvPr/>
          </p:nvCxnSpPr>
          <p:spPr>
            <a:xfrm>
              <a:off x="10857114" y="1959495"/>
              <a:ext cx="0" cy="10305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479223DE-4AE4-1597-353E-F7350E18A6AB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9450" cy="221457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BC686058-1C22-2A9E-92C6-EA1D1318BD4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9938821" y="1959495"/>
              <a:ext cx="364720" cy="12261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F5203006-668B-57A3-44BD-A96CFB3FAE2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219901" y="1004989"/>
              <a:ext cx="663372" cy="1509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844C524B-E6DB-1613-644A-6D0150C8AAEF}"/>
                </a:ext>
              </a:extLst>
            </p:cNvPr>
            <p:cNvCxnSpPr>
              <a:cxnSpLocks/>
            </p:cNvCxnSpPr>
            <p:nvPr/>
          </p:nvCxnSpPr>
          <p:spPr>
            <a:xfrm>
              <a:off x="7421813" y="1166567"/>
              <a:ext cx="58994" cy="134827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15568F1F-49DC-226B-4AB9-84FDBEAA0820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150693" cy="107686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C30C87FC-71A9-F32F-D38E-D42C0B2CB71F}"/>
                </a:ext>
              </a:extLst>
            </p:cNvPr>
            <p:cNvCxnSpPr>
              <a:cxnSpLocks/>
            </p:cNvCxnSpPr>
            <p:nvPr/>
          </p:nvCxnSpPr>
          <p:spPr>
            <a:xfrm>
              <a:off x="5431561" y="1410272"/>
              <a:ext cx="0" cy="9573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313C767B-F10C-E587-7FC7-F8F7D0BD5925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61118" cy="99211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195C2062-BA67-61F2-EE6C-5B284D51FB2C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869821" cy="8020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D4E21AF5-5FE5-8E7A-ADB9-96BD92FB6E11}"/>
                </a:ext>
              </a:extLst>
            </p:cNvPr>
            <p:cNvCxnSpPr>
              <a:cxnSpLocks/>
            </p:cNvCxnSpPr>
            <p:nvPr/>
          </p:nvCxnSpPr>
          <p:spPr>
            <a:xfrm>
              <a:off x="3019596" y="1605435"/>
              <a:ext cx="213196" cy="129084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6A218987-38F8-121B-B5EB-F0ABCF7B22ED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2E87D19A-BC80-B54D-B3C7-55C7C5C37EAD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1693E333-58E5-D7AE-5D5A-9233EA69466B}"/>
                </a:ext>
              </a:extLst>
            </p:cNvPr>
            <p:cNvSpPr txBox="1"/>
            <p:nvPr/>
          </p:nvSpPr>
          <p:spPr>
            <a:xfrm>
              <a:off x="3406682" y="64902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8DC6D2FC-02F6-395D-50AA-839D73489FE0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B20383EE-6FDC-1CB6-6CDE-23598871B7CB}"/>
              </a:ext>
            </a:extLst>
          </p:cNvPr>
          <p:cNvSpPr txBox="1"/>
          <p:nvPr/>
        </p:nvSpPr>
        <p:spPr>
          <a:xfrm>
            <a:off x="1826721" y="354439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10DF6F7-1DC3-3800-32BE-16F681DBE652}"/>
              </a:ext>
            </a:extLst>
          </p:cNvPr>
          <p:cNvSpPr txBox="1"/>
          <p:nvPr/>
        </p:nvSpPr>
        <p:spPr>
          <a:xfrm>
            <a:off x="6065067" y="263575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2AE5771-2234-6CC3-777D-8F0CA4884611}"/>
              </a:ext>
            </a:extLst>
          </p:cNvPr>
          <p:cNvSpPr txBox="1"/>
          <p:nvPr/>
        </p:nvSpPr>
        <p:spPr>
          <a:xfrm>
            <a:off x="9809434" y="380516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CDFA266-2390-9A98-D127-4F8DFA22E9FB}"/>
              </a:ext>
            </a:extLst>
          </p:cNvPr>
          <p:cNvSpPr txBox="1"/>
          <p:nvPr/>
        </p:nvSpPr>
        <p:spPr>
          <a:xfrm>
            <a:off x="11325511" y="149723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8FB1C162-46D4-C472-ECDE-2B73707A1B1D}"/>
              </a:ext>
            </a:extLst>
          </p:cNvPr>
          <p:cNvSpPr txBox="1"/>
          <p:nvPr/>
        </p:nvSpPr>
        <p:spPr>
          <a:xfrm>
            <a:off x="11116474" y="61017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6F9FB70-808D-BD2E-7271-871FFDAAB99B}"/>
              </a:ext>
            </a:extLst>
          </p:cNvPr>
          <p:cNvSpPr txBox="1"/>
          <p:nvPr/>
        </p:nvSpPr>
        <p:spPr>
          <a:xfrm>
            <a:off x="6087074" y="66771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490B8AB7-296A-8C1C-0BDA-A4CBB62919F7}"/>
              </a:ext>
            </a:extLst>
          </p:cNvPr>
          <p:cNvSpPr txBox="1"/>
          <p:nvPr/>
        </p:nvSpPr>
        <p:spPr>
          <a:xfrm>
            <a:off x="11449092" y="310643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0BC9079F-0858-045A-D90D-F448B8828E69}"/>
              </a:ext>
            </a:extLst>
          </p:cNvPr>
          <p:cNvSpPr txBox="1"/>
          <p:nvPr/>
        </p:nvSpPr>
        <p:spPr>
          <a:xfrm>
            <a:off x="2478361" y="545824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AF4A9B13-17D3-4340-244E-32C7F1F32DB3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2024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54476" y="43535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54477" y="235810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673049" y="2644191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30334" y="3142392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86717" y="3414165"/>
            <a:ext cx="2603722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36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Sept 2020 + Jan 2021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80710" y="5629721"/>
            <a:ext cx="4559918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10356358" y="5125818"/>
            <a:ext cx="1544689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  <a:p>
            <a:pPr algn="ctr"/>
            <a:r>
              <a:rPr lang="en-GB" dirty="0"/>
              <a:t>(1)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7" y="4846687"/>
            <a:ext cx="2101186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 (2)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290952" y="5235025"/>
            <a:ext cx="2470959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9" y="5456864"/>
            <a:ext cx="2392632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929906" y="3535298"/>
            <a:ext cx="673934" cy="20944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395192"/>
            <a:ext cx="34633" cy="161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>
            <a:cxnSpLocks/>
          </p:cNvCxnSpPr>
          <p:nvPr/>
        </p:nvCxnSpPr>
        <p:spPr>
          <a:xfrm flipH="1">
            <a:off x="9089868" y="4148717"/>
            <a:ext cx="223335" cy="14442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903713" y="3498945"/>
            <a:ext cx="540165" cy="12995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25221" y="4148717"/>
            <a:ext cx="382606" cy="13002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183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4090379"/>
            <a:ext cx="536448" cy="10048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11153" y="3231949"/>
            <a:ext cx="225964" cy="23912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079408" y="4116934"/>
            <a:ext cx="395843" cy="98880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4078661" y="2471862"/>
            <a:ext cx="2545367" cy="646331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3996972" y="319089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0EB5419F-E04D-9E9A-57D9-8D1C55D11EBF}"/>
              </a:ext>
            </a:extLst>
          </p:cNvPr>
          <p:cNvGrpSpPr/>
          <p:nvPr/>
        </p:nvGrpSpPr>
        <p:grpSpPr>
          <a:xfrm>
            <a:off x="154475" y="370258"/>
            <a:ext cx="11883045" cy="2920264"/>
            <a:chOff x="101533" y="370363"/>
            <a:chExt cx="11883045" cy="2920264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38E13B2B-DCFF-E863-4006-7266592030F9}"/>
                </a:ext>
              </a:extLst>
            </p:cNvPr>
            <p:cNvSpPr txBox="1"/>
            <p:nvPr/>
          </p:nvSpPr>
          <p:spPr>
            <a:xfrm>
              <a:off x="101533" y="370363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FBCB6EB-81B4-BBDF-BCB9-DD37D36292D6}"/>
                </a:ext>
              </a:extLst>
            </p:cNvPr>
            <p:cNvSpPr txBox="1"/>
            <p:nvPr/>
          </p:nvSpPr>
          <p:spPr>
            <a:xfrm>
              <a:off x="4070075" y="591317"/>
              <a:ext cx="2418738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5FE03A5B-B72B-5885-E52C-A94A03C017F1}"/>
                </a:ext>
              </a:extLst>
            </p:cNvPr>
            <p:cNvSpPr txBox="1"/>
            <p:nvPr/>
          </p:nvSpPr>
          <p:spPr>
            <a:xfrm>
              <a:off x="8422177" y="579275"/>
              <a:ext cx="3107971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8AC6EF8D-10FD-E421-D0B2-8B20D23DB681}"/>
                </a:ext>
              </a:extLst>
            </p:cNvPr>
            <p:cNvSpPr txBox="1"/>
            <p:nvPr/>
          </p:nvSpPr>
          <p:spPr>
            <a:xfrm>
              <a:off x="2076615" y="555218"/>
              <a:ext cx="1867415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50265CC8-6CCE-4D30-4A71-B318A0707A3C}"/>
                </a:ext>
              </a:extLst>
            </p:cNvPr>
            <p:cNvSpPr txBox="1"/>
            <p:nvPr/>
          </p:nvSpPr>
          <p:spPr>
            <a:xfrm>
              <a:off x="266844" y="948607"/>
              <a:ext cx="172827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CC21645C-4371-C6F2-73B0-62A0FA1DDF69}"/>
                </a:ext>
              </a:extLst>
            </p:cNvPr>
            <p:cNvSpPr txBox="1"/>
            <p:nvPr/>
          </p:nvSpPr>
          <p:spPr>
            <a:xfrm>
              <a:off x="10026466" y="1246654"/>
              <a:ext cx="1898690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Mathematics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DB4E0995-8382-EDC2-5D49-E11E9FF146F8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56750" cy="13787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207EB167-FE7E-2689-A7AF-CCB6840763DD}"/>
                </a:ext>
              </a:extLst>
            </p:cNvPr>
            <p:cNvCxnSpPr>
              <a:cxnSpLocks/>
            </p:cNvCxnSpPr>
            <p:nvPr/>
          </p:nvCxnSpPr>
          <p:spPr>
            <a:xfrm>
              <a:off x="7426882" y="1084561"/>
              <a:ext cx="33076" cy="15114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D212B820-CE29-3498-94A0-EC53D60C9CA8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987688" cy="11580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70EAB7A7-C503-3D72-3822-48F2B5262E5A}"/>
                </a:ext>
              </a:extLst>
            </p:cNvPr>
            <p:cNvCxnSpPr>
              <a:cxnSpLocks/>
            </p:cNvCxnSpPr>
            <p:nvPr/>
          </p:nvCxnSpPr>
          <p:spPr>
            <a:xfrm>
              <a:off x="5490555" y="1246654"/>
              <a:ext cx="0" cy="117299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282F665D-0990-BFDA-EAD8-CE43F71FA118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0" cy="10134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CB651711-67D9-131E-24D0-A66F976BA794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993500" cy="9200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EBE8F131-E6B9-9B16-1201-07C7E1F65223}"/>
                </a:ext>
              </a:extLst>
            </p:cNvPr>
            <p:cNvCxnSpPr>
              <a:cxnSpLocks/>
            </p:cNvCxnSpPr>
            <p:nvPr/>
          </p:nvCxnSpPr>
          <p:spPr>
            <a:xfrm>
              <a:off x="3030436" y="1511106"/>
              <a:ext cx="88970" cy="15189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03704765-EA51-598B-8B47-93AB361C0DF1}"/>
                </a:ext>
              </a:extLst>
            </p:cNvPr>
            <p:cNvCxnSpPr>
              <a:cxnSpLocks/>
            </p:cNvCxnSpPr>
            <p:nvPr/>
          </p:nvCxnSpPr>
          <p:spPr>
            <a:xfrm>
              <a:off x="7873612" y="1084561"/>
              <a:ext cx="1516580" cy="22060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79DA0073-9868-B29A-3DEF-1A354B1F56B0}"/>
                </a:ext>
              </a:extLst>
            </p:cNvPr>
            <p:cNvCxnSpPr>
              <a:cxnSpLocks/>
            </p:cNvCxnSpPr>
            <p:nvPr/>
          </p:nvCxnSpPr>
          <p:spPr>
            <a:xfrm>
              <a:off x="8116076" y="1070968"/>
              <a:ext cx="2291343" cy="17076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6374C3AE-BCB4-6FD5-056B-E31B3FA79BD8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E9539C7-43CD-D5BD-F996-674B9975DD7E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911A8A93-2ED4-DA15-26CF-C73CBE0CA12E}"/>
                </a:ext>
              </a:extLst>
            </p:cNvPr>
            <p:cNvSpPr txBox="1"/>
            <p:nvPr/>
          </p:nvSpPr>
          <p:spPr>
            <a:xfrm>
              <a:off x="3540357" y="62289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2DD25F3B-B420-6A49-5771-519F423314FB}"/>
                </a:ext>
              </a:extLst>
            </p:cNvPr>
            <p:cNvSpPr txBox="1"/>
            <p:nvPr/>
          </p:nvSpPr>
          <p:spPr>
            <a:xfrm>
              <a:off x="7777595" y="40398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1B6C7DF8-CE61-2D70-D665-BA923FBC8F05}"/>
                </a:ext>
              </a:extLst>
            </p:cNvPr>
            <p:cNvSpPr txBox="1"/>
            <p:nvPr/>
          </p:nvSpPr>
          <p:spPr>
            <a:xfrm>
              <a:off x="11083269" y="541570"/>
              <a:ext cx="6740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43" name="TextBox 42">
            <a:extLst>
              <a:ext uri="{FF2B5EF4-FFF2-40B4-BE49-F238E27FC236}">
                <a16:creationId xmlns:a16="http://schemas.microsoft.com/office/drawing/2014/main" id="{7176FBFB-D375-C9D0-F6B6-0F5E5BB739C4}"/>
              </a:ext>
            </a:extLst>
          </p:cNvPr>
          <p:cNvSpPr txBox="1"/>
          <p:nvPr/>
        </p:nvSpPr>
        <p:spPr>
          <a:xfrm>
            <a:off x="1902899" y="355638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35FBC51D-351A-A319-FCDB-19E005BAB4BD}"/>
              </a:ext>
            </a:extLst>
          </p:cNvPr>
          <p:cNvSpPr txBox="1"/>
          <p:nvPr/>
        </p:nvSpPr>
        <p:spPr>
          <a:xfrm>
            <a:off x="8439308" y="291181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9F741997-4C7A-CA9A-77BF-90E3C148813B}"/>
              </a:ext>
            </a:extLst>
          </p:cNvPr>
          <p:cNvSpPr txBox="1"/>
          <p:nvPr/>
        </p:nvSpPr>
        <p:spPr>
          <a:xfrm>
            <a:off x="10478551" y="355638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5EAE5F76-1A49-133A-CDB9-C48B5E3BF90C}"/>
              </a:ext>
            </a:extLst>
          </p:cNvPr>
          <p:cNvSpPr txBox="1"/>
          <p:nvPr/>
        </p:nvSpPr>
        <p:spPr>
          <a:xfrm>
            <a:off x="6201452" y="250834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0969AC3B-075D-1BBC-34C3-7066F5440D9F}"/>
              </a:ext>
            </a:extLst>
          </p:cNvPr>
          <p:cNvSpPr txBox="1"/>
          <p:nvPr/>
        </p:nvSpPr>
        <p:spPr>
          <a:xfrm>
            <a:off x="11589890" y="122684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379CA8DC-F069-A5ED-F8B3-9DCFB4009740}"/>
              </a:ext>
            </a:extLst>
          </p:cNvPr>
          <p:cNvSpPr txBox="1"/>
          <p:nvPr/>
        </p:nvSpPr>
        <p:spPr>
          <a:xfrm>
            <a:off x="6173784" y="70659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F69B6B2A-60FD-4A39-A1FB-169607D1B5F1}"/>
              </a:ext>
            </a:extLst>
          </p:cNvPr>
          <p:cNvSpPr txBox="1"/>
          <p:nvPr/>
        </p:nvSpPr>
        <p:spPr>
          <a:xfrm>
            <a:off x="2129553" y="5448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AC8D2D63-31F7-5B21-481B-14CCC4E4AF0A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2024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54477" y="2383084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422257" y="2833313"/>
            <a:ext cx="255636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387119" y="3569303"/>
            <a:ext cx="2320078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Sept 2020 + Jan 2021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739232" y="5646007"/>
            <a:ext cx="356101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361705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 (2)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 (1)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5" y="5300040"/>
            <a:ext cx="229288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 flipH="1">
            <a:off x="8899695" y="3393526"/>
            <a:ext cx="110967" cy="222968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922046"/>
            <a:ext cx="626108" cy="117319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0681" y="3531467"/>
            <a:ext cx="166436" cy="209173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671102" y="2764436"/>
            <a:ext cx="2172743" cy="646331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 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B0B446E-4D49-4EE4-B0DB-8F88F60B2B61}"/>
              </a:ext>
            </a:extLst>
          </p:cNvPr>
          <p:cNvSpPr txBox="1"/>
          <p:nvPr/>
        </p:nvSpPr>
        <p:spPr>
          <a:xfrm>
            <a:off x="2687662" y="3156251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EEEAAE40-3F60-42D5-A378-D5E22E9AACCD}"/>
              </a:ext>
            </a:extLst>
          </p:cNvPr>
          <p:cNvSpPr txBox="1"/>
          <p:nvPr/>
        </p:nvSpPr>
        <p:spPr>
          <a:xfrm>
            <a:off x="8392435" y="35409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574F3E7-4FC5-F1FF-7D3E-D3D17F54C165}"/>
              </a:ext>
            </a:extLst>
          </p:cNvPr>
          <p:cNvSpPr txBox="1"/>
          <p:nvPr/>
        </p:nvSpPr>
        <p:spPr>
          <a:xfrm>
            <a:off x="4143325" y="31657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9AFCEDE3-B6A4-1ECE-1C88-1064693FD291}"/>
              </a:ext>
            </a:extLst>
          </p:cNvPr>
          <p:cNvGrpSpPr/>
          <p:nvPr/>
        </p:nvGrpSpPr>
        <p:grpSpPr>
          <a:xfrm>
            <a:off x="125732" y="379145"/>
            <a:ext cx="11883045" cy="3137264"/>
            <a:chOff x="125732" y="379145"/>
            <a:chExt cx="11883045" cy="3137264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F4B4A4D0-33A3-5C6E-15DF-075CD30CD87E}"/>
                </a:ext>
              </a:extLst>
            </p:cNvPr>
            <p:cNvSpPr txBox="1"/>
            <p:nvPr/>
          </p:nvSpPr>
          <p:spPr>
            <a:xfrm>
              <a:off x="125732" y="379145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FD01C24-3A2B-D9B7-6AE1-0A254B98291B}"/>
                </a:ext>
              </a:extLst>
            </p:cNvPr>
            <p:cNvSpPr txBox="1"/>
            <p:nvPr/>
          </p:nvSpPr>
          <p:spPr>
            <a:xfrm>
              <a:off x="2148909" y="642300"/>
              <a:ext cx="2507601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 </a:t>
              </a:r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9D55491-D2AC-AE8A-931E-78C4C9802863}"/>
                </a:ext>
              </a:extLst>
            </p:cNvPr>
            <p:cNvSpPr txBox="1"/>
            <p:nvPr/>
          </p:nvSpPr>
          <p:spPr>
            <a:xfrm>
              <a:off x="8422177" y="579275"/>
              <a:ext cx="3117889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9E144E71-0F2D-4E5E-2D1B-4004441B46F1}"/>
                </a:ext>
              </a:extLst>
            </p:cNvPr>
            <p:cNvSpPr txBox="1"/>
            <p:nvPr/>
          </p:nvSpPr>
          <p:spPr>
            <a:xfrm>
              <a:off x="4848984" y="503956"/>
              <a:ext cx="1572213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Network and </a:t>
              </a:r>
            </a:p>
            <a:p>
              <a:r>
                <a:rPr lang="en-GB" dirty="0"/>
                <a:t>Cybersecurity </a:t>
              </a:r>
            </a:p>
            <a:p>
              <a:r>
                <a:rPr lang="en-GB" dirty="0"/>
                <a:t>Fundamentals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27A5601B-A246-17B8-4D7D-F4278CF1BAEC}"/>
                </a:ext>
              </a:extLst>
            </p:cNvPr>
            <p:cNvSpPr txBox="1"/>
            <p:nvPr/>
          </p:nvSpPr>
          <p:spPr>
            <a:xfrm>
              <a:off x="246079" y="948607"/>
              <a:ext cx="179212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89AA74DE-A2C3-0BAF-640F-4856C5F81912}"/>
                </a:ext>
              </a:extLst>
            </p:cNvPr>
            <p:cNvSpPr txBox="1"/>
            <p:nvPr/>
          </p:nvSpPr>
          <p:spPr>
            <a:xfrm>
              <a:off x="10057688" y="1246654"/>
              <a:ext cx="1888233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4EC02E51-2C4D-A523-F0E6-4B2C669C4A7C}"/>
                </a:ext>
              </a:extLst>
            </p:cNvPr>
            <p:cNvCxnSpPr/>
            <p:nvPr/>
          </p:nvCxnSpPr>
          <p:spPr>
            <a:xfrm flipH="1">
              <a:off x="11090826" y="1975383"/>
              <a:ext cx="14597" cy="12609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B4146A3F-4B68-0AA6-5BD7-D371AD3FD3C2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017478" cy="99420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D0EBFF33-9E85-FF4B-6A87-296440EFDF8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64564" y="1473949"/>
              <a:ext cx="40007" cy="113191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2FBEE4E9-8CD3-8ADA-C484-3269FEB8D484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9296" cy="92361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72E07301-D8FB-C78B-F494-EBF7D080C0A4}"/>
                </a:ext>
              </a:extLst>
            </p:cNvPr>
            <p:cNvCxnSpPr>
              <a:cxnSpLocks/>
            </p:cNvCxnSpPr>
            <p:nvPr/>
          </p:nvCxnSpPr>
          <p:spPr>
            <a:xfrm>
              <a:off x="3909810" y="1362291"/>
              <a:ext cx="817068" cy="11769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2A6672A5-E730-091F-58FA-F1C148C17A6D}"/>
                </a:ext>
              </a:extLst>
            </p:cNvPr>
            <p:cNvCxnSpPr/>
            <p:nvPr/>
          </p:nvCxnSpPr>
          <p:spPr>
            <a:xfrm>
              <a:off x="6033950" y="1535315"/>
              <a:ext cx="1157335" cy="198109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F6BE03BA-AD40-CAFF-6D65-FD676F62B7DA}"/>
                </a:ext>
              </a:extLst>
            </p:cNvPr>
            <p:cNvCxnSpPr/>
            <p:nvPr/>
          </p:nvCxnSpPr>
          <p:spPr>
            <a:xfrm>
              <a:off x="7959821" y="1200193"/>
              <a:ext cx="2784123" cy="213332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E34282D3-36D3-F3E5-B7FB-4C8AF952D137}"/>
                </a:ext>
              </a:extLst>
            </p:cNvPr>
            <p:cNvCxnSpPr/>
            <p:nvPr/>
          </p:nvCxnSpPr>
          <p:spPr>
            <a:xfrm>
              <a:off x="9420002" y="1053679"/>
              <a:ext cx="1433043" cy="22798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30584641-DB2B-E25F-E21F-2623876EB73F}"/>
                </a:ext>
              </a:extLst>
            </p:cNvPr>
            <p:cNvCxnSpPr>
              <a:cxnSpLocks/>
            </p:cNvCxnSpPr>
            <p:nvPr/>
          </p:nvCxnSpPr>
          <p:spPr>
            <a:xfrm>
              <a:off x="6446516" y="1447407"/>
              <a:ext cx="1270558" cy="12556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BACC3413-956A-92BA-1304-998327D29AFD}"/>
                </a:ext>
              </a:extLst>
            </p:cNvPr>
            <p:cNvSpPr txBox="1"/>
            <p:nvPr/>
          </p:nvSpPr>
          <p:spPr>
            <a:xfrm>
              <a:off x="6531902" y="474106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7F2406F7-F901-6208-84A1-85137C103A55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9CC73F6-0EC2-542F-9897-3BD3F3D4E502}"/>
                </a:ext>
              </a:extLst>
            </p:cNvPr>
            <p:cNvSpPr txBox="1"/>
            <p:nvPr/>
          </p:nvSpPr>
          <p:spPr>
            <a:xfrm>
              <a:off x="11026486" y="55064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BF9BA16-AA04-D56C-4C96-21C48105F0D1}"/>
                </a:ext>
              </a:extLst>
            </p:cNvPr>
            <p:cNvSpPr txBox="1"/>
            <p:nvPr/>
          </p:nvSpPr>
          <p:spPr>
            <a:xfrm>
              <a:off x="6028443" y="573430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2846D28-B657-B68D-BA65-0CE7ECD76F25}"/>
                </a:ext>
              </a:extLst>
            </p:cNvPr>
            <p:cNvSpPr txBox="1"/>
            <p:nvPr/>
          </p:nvSpPr>
          <p:spPr>
            <a:xfrm>
              <a:off x="1585731" y="1384834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68E85B6F-5D28-F38F-6C1B-DBBF9BE6EAF1}"/>
              </a:ext>
            </a:extLst>
          </p:cNvPr>
          <p:cNvSpPr txBox="1"/>
          <p:nvPr/>
        </p:nvSpPr>
        <p:spPr>
          <a:xfrm>
            <a:off x="11550332" y="146699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E62BCFC-CCF6-B5F4-097B-29BE457C65FB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2024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619D4DFC-EA4A-1599-619A-416AE260FECE}"/>
              </a:ext>
            </a:extLst>
          </p:cNvPr>
          <p:cNvSpPr txBox="1"/>
          <p:nvPr/>
        </p:nvSpPr>
        <p:spPr>
          <a:xfrm>
            <a:off x="4281130" y="75647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32C8E61-F747-3933-0B17-AA3F7651C092}"/>
              </a:ext>
            </a:extLst>
          </p:cNvPr>
          <p:cNvSpPr txBox="1"/>
          <p:nvPr/>
        </p:nvSpPr>
        <p:spPr>
          <a:xfrm>
            <a:off x="9633613" y="284971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EE3ACA2-C345-13F9-012B-6AE1730576BC}"/>
              </a:ext>
            </a:extLst>
          </p:cNvPr>
          <p:cNvSpPr txBox="1"/>
          <p:nvPr/>
        </p:nvSpPr>
        <p:spPr>
          <a:xfrm>
            <a:off x="6515680" y="287065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16C3A1FD-F0B1-5300-777E-48A85D4C2A9B}"/>
              </a:ext>
            </a:extLst>
          </p:cNvPr>
          <p:cNvSpPr txBox="1"/>
          <p:nvPr/>
        </p:nvSpPr>
        <p:spPr>
          <a:xfrm>
            <a:off x="11443950" y="339584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6057B1B-CF8E-0139-3628-372BCFB03104}"/>
              </a:ext>
            </a:extLst>
          </p:cNvPr>
          <p:cNvSpPr txBox="1"/>
          <p:nvPr/>
        </p:nvSpPr>
        <p:spPr>
          <a:xfrm>
            <a:off x="2315896" y="5495883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54477" y="2358106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6713675" y="2644191"/>
            <a:ext cx="2245374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 Prog + Algos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73623" y="2419653"/>
            <a:ext cx="1405599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Databases and Application Development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2530334" y="3142392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271419" y="3342938"/>
            <a:ext cx="228600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Architecture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9361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Sept 2020 + Jan 2021 cohorts</a:t>
            </a:r>
          </a:p>
        </p:txBody>
      </p:sp>
      <p:sp>
        <p:nvSpPr>
          <p:cNvPr id="74" name="TextBox 73"/>
          <p:cNvSpPr txBox="1"/>
          <p:nvPr/>
        </p:nvSpPr>
        <p:spPr>
          <a:xfrm>
            <a:off x="5661805" y="5629721"/>
            <a:ext cx="4019667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Software Engineering Principles and Practice 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10183307" y="5125818"/>
            <a:ext cx="1626998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 (1)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183621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 (2)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37114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7967903" y="3408190"/>
            <a:ext cx="687749" cy="21307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>
            <a:cxnSpLocks/>
          </p:cNvCxnSpPr>
          <p:nvPr/>
        </p:nvCxnSpPr>
        <p:spPr>
          <a:xfrm flipH="1">
            <a:off x="11026486" y="3395192"/>
            <a:ext cx="34633" cy="161152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>
            <a:cxnSpLocks/>
          </p:cNvCxnSpPr>
          <p:nvPr/>
        </p:nvCxnSpPr>
        <p:spPr>
          <a:xfrm flipH="1">
            <a:off x="6861490" y="3395192"/>
            <a:ext cx="523512" cy="145149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3996972" y="3922046"/>
            <a:ext cx="410854" cy="15093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318053" y="3788723"/>
            <a:ext cx="94585" cy="13170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860926"/>
            <a:ext cx="524452" cy="12343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>
            <a:cxnSpLocks/>
          </p:cNvCxnSpPr>
          <p:nvPr/>
        </p:nvCxnSpPr>
        <p:spPr>
          <a:xfrm>
            <a:off x="10132519" y="4235482"/>
            <a:ext cx="342732" cy="8702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5" name="TextBox 54"/>
          <p:cNvSpPr txBox="1"/>
          <p:nvPr/>
        </p:nvSpPr>
        <p:spPr>
          <a:xfrm>
            <a:off x="4451285" y="2471862"/>
            <a:ext cx="2172743" cy="646331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225104" y="3029929"/>
            <a:ext cx="2094412" cy="646331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E792937-ADED-4AF8-97B2-5999E180F4AD}"/>
              </a:ext>
            </a:extLst>
          </p:cNvPr>
          <p:cNvSpPr txBox="1"/>
          <p:nvPr/>
        </p:nvSpPr>
        <p:spPr>
          <a:xfrm>
            <a:off x="11548823" y="26934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0BFA3D9-3DFE-45A4-8EE9-E7A32BB2EC63}"/>
              </a:ext>
            </a:extLst>
          </p:cNvPr>
          <p:cNvSpPr txBox="1"/>
          <p:nvPr/>
        </p:nvSpPr>
        <p:spPr>
          <a:xfrm>
            <a:off x="3963097" y="319269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27A226D4-DA97-1376-575E-27E385017E77}"/>
              </a:ext>
            </a:extLst>
          </p:cNvPr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83BE5E-3E1A-DB9F-A88E-5D81EB4E76A8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2024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D8A52DE5-D75C-EFAE-B224-F6E05DCB6A2F}"/>
              </a:ext>
            </a:extLst>
          </p:cNvPr>
          <p:cNvGrpSpPr/>
          <p:nvPr/>
        </p:nvGrpSpPr>
        <p:grpSpPr>
          <a:xfrm>
            <a:off x="154475" y="370258"/>
            <a:ext cx="11883045" cy="2659671"/>
            <a:chOff x="101533" y="370363"/>
            <a:chExt cx="11883045" cy="2659671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345A79BC-E0ED-4988-205B-0D7FAA6147E3}"/>
                </a:ext>
              </a:extLst>
            </p:cNvPr>
            <p:cNvSpPr txBox="1"/>
            <p:nvPr/>
          </p:nvSpPr>
          <p:spPr>
            <a:xfrm>
              <a:off x="101533" y="370363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CE7E3928-6EFD-A607-AB36-9CD63A5BD6FD}"/>
                </a:ext>
              </a:extLst>
            </p:cNvPr>
            <p:cNvSpPr txBox="1"/>
            <p:nvPr/>
          </p:nvSpPr>
          <p:spPr>
            <a:xfrm>
              <a:off x="4070075" y="591317"/>
              <a:ext cx="2418738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AC82D990-EE49-31E4-38BC-3B5307BB1D10}"/>
                </a:ext>
              </a:extLst>
            </p:cNvPr>
            <p:cNvSpPr txBox="1"/>
            <p:nvPr/>
          </p:nvSpPr>
          <p:spPr>
            <a:xfrm>
              <a:off x="8422177" y="579275"/>
              <a:ext cx="3107971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30EED7A-2876-CAD9-6146-A872B94D5B85}"/>
                </a:ext>
              </a:extLst>
            </p:cNvPr>
            <p:cNvSpPr txBox="1"/>
            <p:nvPr/>
          </p:nvSpPr>
          <p:spPr>
            <a:xfrm>
              <a:off x="2076615" y="555218"/>
              <a:ext cx="1867415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Network and </a:t>
              </a:r>
            </a:p>
            <a:p>
              <a:pPr algn="ctr"/>
              <a:r>
                <a:rPr lang="en-GB" dirty="0"/>
                <a:t>Cybersecurity </a:t>
              </a:r>
            </a:p>
            <a:p>
              <a:pPr algn="ctr"/>
              <a:r>
                <a:rPr lang="en-GB" dirty="0"/>
                <a:t>Fundamentals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9EF975EA-FDF0-DDFF-2BB2-35CA461E5824}"/>
                </a:ext>
              </a:extLst>
            </p:cNvPr>
            <p:cNvSpPr txBox="1"/>
            <p:nvPr/>
          </p:nvSpPr>
          <p:spPr>
            <a:xfrm>
              <a:off x="266844" y="948607"/>
              <a:ext cx="172827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101DF6B-390A-E67B-90EA-3B9C0F5FEDEC}"/>
                </a:ext>
              </a:extLst>
            </p:cNvPr>
            <p:cNvSpPr txBox="1"/>
            <p:nvPr/>
          </p:nvSpPr>
          <p:spPr>
            <a:xfrm>
              <a:off x="10026466" y="1246654"/>
              <a:ext cx="1898690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Mathematics</a:t>
              </a:r>
            </a:p>
          </p:txBody>
        </p: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FDB86652-D23E-47E6-15D8-8F4B7881369B}"/>
                </a:ext>
              </a:extLst>
            </p:cNvPr>
            <p:cNvCxnSpPr>
              <a:cxnSpLocks/>
            </p:cNvCxnSpPr>
            <p:nvPr/>
          </p:nvCxnSpPr>
          <p:spPr>
            <a:xfrm>
              <a:off x="9356322" y="1021770"/>
              <a:ext cx="1056750" cy="137877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11ED9CB8-E37F-69E7-4BF1-BA757988B349}"/>
                </a:ext>
              </a:extLst>
            </p:cNvPr>
            <p:cNvCxnSpPr>
              <a:cxnSpLocks/>
            </p:cNvCxnSpPr>
            <p:nvPr/>
          </p:nvCxnSpPr>
          <p:spPr>
            <a:xfrm>
              <a:off x="7426882" y="1084561"/>
              <a:ext cx="33076" cy="15114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247DA4FE-E047-3787-252B-2251872BAA35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987688" cy="115809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3D9ACBA8-6AA4-AA58-3CF8-56AEEAA06ED4}"/>
                </a:ext>
              </a:extLst>
            </p:cNvPr>
            <p:cNvCxnSpPr>
              <a:cxnSpLocks/>
            </p:cNvCxnSpPr>
            <p:nvPr/>
          </p:nvCxnSpPr>
          <p:spPr>
            <a:xfrm>
              <a:off x="5490555" y="1246654"/>
              <a:ext cx="0" cy="117299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7F030C82-3C42-52FB-A870-E781250FDEF7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0" cy="10134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B3F4C238-4287-B463-6059-91025C8D4212}"/>
                </a:ext>
              </a:extLst>
            </p:cNvPr>
            <p:cNvCxnSpPr>
              <a:cxnSpLocks/>
            </p:cNvCxnSpPr>
            <p:nvPr/>
          </p:nvCxnSpPr>
          <p:spPr>
            <a:xfrm>
              <a:off x="3428373" y="1550746"/>
              <a:ext cx="993500" cy="92005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FD3C2E92-5A80-1610-7198-198091017DBF}"/>
                </a:ext>
              </a:extLst>
            </p:cNvPr>
            <p:cNvCxnSpPr>
              <a:cxnSpLocks/>
            </p:cNvCxnSpPr>
            <p:nvPr/>
          </p:nvCxnSpPr>
          <p:spPr>
            <a:xfrm>
              <a:off x="3030436" y="1511106"/>
              <a:ext cx="88970" cy="15189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Arrow Connector 17">
              <a:extLst>
                <a:ext uri="{FF2B5EF4-FFF2-40B4-BE49-F238E27FC236}">
                  <a16:creationId xmlns:a16="http://schemas.microsoft.com/office/drawing/2014/main" id="{7EE64EA1-BCE0-141D-343C-046B67C47CD2}"/>
                </a:ext>
              </a:extLst>
            </p:cNvPr>
            <p:cNvCxnSpPr>
              <a:cxnSpLocks/>
            </p:cNvCxnSpPr>
            <p:nvPr/>
          </p:nvCxnSpPr>
          <p:spPr>
            <a:xfrm>
              <a:off x="8116076" y="1070968"/>
              <a:ext cx="2291343" cy="170769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191F039-6FD1-2217-352D-853DE4A7D0C6}"/>
                </a:ext>
              </a:extLst>
            </p:cNvPr>
            <p:cNvSpPr txBox="1"/>
            <p:nvPr/>
          </p:nvSpPr>
          <p:spPr>
            <a:xfrm>
              <a:off x="6556175" y="383533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B9B7D2C-C6FA-A2AD-2948-69C5A503E556}"/>
                </a:ext>
              </a:extLst>
            </p:cNvPr>
            <p:cNvSpPr txBox="1"/>
            <p:nvPr/>
          </p:nvSpPr>
          <p:spPr>
            <a:xfrm>
              <a:off x="1493826" y="1410272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7CF61E37-9F2F-3FFE-DE72-A042D755BB29}"/>
                </a:ext>
              </a:extLst>
            </p:cNvPr>
            <p:cNvSpPr txBox="1"/>
            <p:nvPr/>
          </p:nvSpPr>
          <p:spPr>
            <a:xfrm>
              <a:off x="3540357" y="622896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4159891A-73FB-0074-A787-22F68E84A63D}"/>
                </a:ext>
              </a:extLst>
            </p:cNvPr>
            <p:cNvSpPr txBox="1"/>
            <p:nvPr/>
          </p:nvSpPr>
          <p:spPr>
            <a:xfrm>
              <a:off x="7777595" y="40398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FB555550-B920-6D44-0978-639B19B19E1D}"/>
                </a:ext>
              </a:extLst>
            </p:cNvPr>
            <p:cNvSpPr txBox="1"/>
            <p:nvPr/>
          </p:nvSpPr>
          <p:spPr>
            <a:xfrm>
              <a:off x="11083269" y="541570"/>
              <a:ext cx="67409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26" name="TextBox 25">
            <a:extLst>
              <a:ext uri="{FF2B5EF4-FFF2-40B4-BE49-F238E27FC236}">
                <a16:creationId xmlns:a16="http://schemas.microsoft.com/office/drawing/2014/main" id="{52AE899D-8E29-5A3D-B325-B4372AE212D0}"/>
              </a:ext>
            </a:extLst>
          </p:cNvPr>
          <p:cNvSpPr txBox="1"/>
          <p:nvPr/>
        </p:nvSpPr>
        <p:spPr>
          <a:xfrm>
            <a:off x="1887586" y="306466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56EF436-EF89-12E4-C48E-78CF330470FF}"/>
              </a:ext>
            </a:extLst>
          </p:cNvPr>
          <p:cNvSpPr txBox="1"/>
          <p:nvPr/>
        </p:nvSpPr>
        <p:spPr>
          <a:xfrm>
            <a:off x="8271419" y="28864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A5E857-CD1C-4949-3CCA-2E28CD2F5385}"/>
              </a:ext>
            </a:extLst>
          </p:cNvPr>
          <p:cNvSpPr txBox="1"/>
          <p:nvPr/>
        </p:nvSpPr>
        <p:spPr>
          <a:xfrm>
            <a:off x="10081599" y="359628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C66A545-75B2-4538-1BF1-B4A5E17C5B1A}"/>
              </a:ext>
            </a:extLst>
          </p:cNvPr>
          <p:cNvSpPr txBox="1"/>
          <p:nvPr/>
        </p:nvSpPr>
        <p:spPr>
          <a:xfrm>
            <a:off x="11578301" y="126766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2514D24-DCAB-1D90-9393-01E462AE6A9C}"/>
              </a:ext>
            </a:extLst>
          </p:cNvPr>
          <p:cNvSpPr txBox="1"/>
          <p:nvPr/>
        </p:nvSpPr>
        <p:spPr>
          <a:xfrm>
            <a:off x="6182562" y="691957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0726696F-DD3C-A101-764D-CD3AC153B0E3}"/>
              </a:ext>
            </a:extLst>
          </p:cNvPr>
          <p:cNvSpPr txBox="1"/>
          <p:nvPr/>
        </p:nvSpPr>
        <p:spPr>
          <a:xfrm>
            <a:off x="6277559" y="2582320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A92ABD5-4C05-3BD4-9093-7F0702AFB7E1}"/>
              </a:ext>
            </a:extLst>
          </p:cNvPr>
          <p:cNvSpPr txBox="1"/>
          <p:nvPr/>
        </p:nvSpPr>
        <p:spPr>
          <a:xfrm>
            <a:off x="2259668" y="544686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775CA9B-63C6-F8B4-67A2-F62377C03E05}"/>
              </a:ext>
            </a:extLst>
          </p:cNvPr>
          <p:cNvSpPr txBox="1"/>
          <p:nvPr/>
        </p:nvSpPr>
        <p:spPr>
          <a:xfrm>
            <a:off x="9200227" y="583120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895825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54477" y="4396403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25732" y="2398200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29" name="TextBox 28"/>
          <p:cNvSpPr txBox="1"/>
          <p:nvPr/>
        </p:nvSpPr>
        <p:spPr>
          <a:xfrm>
            <a:off x="7902630" y="2861593"/>
            <a:ext cx="2556363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872484" y="3396612"/>
            <a:ext cx="2070908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3035" y="3552726"/>
            <a:ext cx="2320078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Architecture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4" y="-31790"/>
            <a:ext cx="112872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Sept 2020 + Jan </a:t>
            </a:r>
            <a:r>
              <a:rPr lang="en-GB" sz="2400" b="1"/>
              <a:t>2021 cohorts</a:t>
            </a:r>
            <a:endParaRPr lang="en-GB" sz="2400" b="1" dirty="0"/>
          </a:p>
        </p:txBody>
      </p:sp>
      <p:sp>
        <p:nvSpPr>
          <p:cNvPr id="74" name="TextBox 73"/>
          <p:cNvSpPr txBox="1"/>
          <p:nvPr/>
        </p:nvSpPr>
        <p:spPr>
          <a:xfrm>
            <a:off x="8836873" y="5471576"/>
            <a:ext cx="2654394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Switching, Routing and </a:t>
            </a:r>
          </a:p>
          <a:p>
            <a:pPr algn="ctr"/>
            <a:r>
              <a:rPr lang="en-GB" dirty="0"/>
              <a:t>Wireless (1)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3921210" y="4558345"/>
            <a:ext cx="1940693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 (1)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 Administration (2)</a:t>
            </a:r>
          </a:p>
          <a:p>
            <a:pPr algn="ctr"/>
            <a:r>
              <a:rPr lang="en-GB" dirty="0"/>
              <a:t>(with MSc Cloud Eng </a:t>
            </a:r>
            <a:r>
              <a:rPr lang="en-GB" dirty="0" err="1"/>
              <a:t>Princ</a:t>
            </a:r>
            <a:r>
              <a:rPr lang="en-GB" dirty="0"/>
              <a:t> and </a:t>
            </a:r>
            <a:r>
              <a:rPr lang="en-GB" dirty="0" err="1"/>
              <a:t>Prac</a:t>
            </a:r>
            <a:r>
              <a:rPr lang="en-GB" dirty="0"/>
              <a:t>)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467914" y="5262203"/>
            <a:ext cx="2292880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Industrial – Based</a:t>
            </a:r>
          </a:p>
          <a:p>
            <a:pPr algn="ctr"/>
            <a:r>
              <a:rPr lang="en-GB" dirty="0"/>
              <a:t>Research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(2+3)</a:t>
            </a:r>
          </a:p>
        </p:txBody>
      </p:sp>
      <p:cxnSp>
        <p:nvCxnSpPr>
          <p:cNvPr id="85" name="Straight Arrow Connector 84"/>
          <p:cNvCxnSpPr>
            <a:cxnSpLocks/>
          </p:cNvCxnSpPr>
          <p:nvPr/>
        </p:nvCxnSpPr>
        <p:spPr>
          <a:xfrm>
            <a:off x="9010662" y="3393526"/>
            <a:ext cx="462137" cy="19923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500330" y="4140032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3067" y="3863432"/>
            <a:ext cx="393020" cy="6949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>
            <a:cxnSpLocks/>
          </p:cNvCxnSpPr>
          <p:nvPr/>
        </p:nvCxnSpPr>
        <p:spPr>
          <a:xfrm>
            <a:off x="1412638" y="3922046"/>
            <a:ext cx="0" cy="10846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>
            <a:cxnSpLocks/>
          </p:cNvCxnSpPr>
          <p:nvPr/>
        </p:nvCxnSpPr>
        <p:spPr>
          <a:xfrm flipH="1">
            <a:off x="2319516" y="3908560"/>
            <a:ext cx="674681" cy="11866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>
            <a:cxnSpLocks/>
          </p:cNvCxnSpPr>
          <p:nvPr/>
        </p:nvCxnSpPr>
        <p:spPr>
          <a:xfrm>
            <a:off x="5876311" y="3330910"/>
            <a:ext cx="285055" cy="13667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>
            <a:cxnSpLocks/>
          </p:cNvCxnSpPr>
          <p:nvPr/>
        </p:nvCxnSpPr>
        <p:spPr>
          <a:xfrm flipH="1">
            <a:off x="10399812" y="4161422"/>
            <a:ext cx="649227" cy="12170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4574155" y="2532875"/>
            <a:ext cx="2172743" cy="646331"/>
          </a:xfrm>
          <a:prstGeom prst="rect">
            <a:avLst/>
          </a:prstGeom>
          <a:solidFill>
            <a:srgbClr val="92D050"/>
          </a:solidFill>
          <a:ln w="12700">
            <a:noFill/>
          </a:ln>
          <a:effectLst>
            <a:glow>
              <a:srgbClr val="FF99FF">
                <a:alpha val="4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Operating Systems and Services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25104" y="3029929"/>
            <a:ext cx="2169529" cy="923330"/>
          </a:xfrm>
          <a:prstGeom prst="rect">
            <a:avLst/>
          </a:prstGeom>
          <a:solidFill>
            <a:srgbClr val="92D050"/>
          </a:solidFill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 (3/July)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B0B446E-4D49-4EE4-B0DB-8F88F60B2B61}"/>
              </a:ext>
            </a:extLst>
          </p:cNvPr>
          <p:cNvSpPr txBox="1"/>
          <p:nvPr/>
        </p:nvSpPr>
        <p:spPr>
          <a:xfrm>
            <a:off x="2687662" y="3156251"/>
            <a:ext cx="1867906" cy="646331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</a:t>
            </a:r>
          </a:p>
          <a:p>
            <a:pPr algn="ctr"/>
            <a:r>
              <a:rPr lang="en-GB" dirty="0"/>
              <a:t>and Compliance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C542F68-A5A2-46EB-9065-3FCF4FC3DD06}"/>
              </a:ext>
            </a:extLst>
          </p:cNvPr>
          <p:cNvSpPr txBox="1"/>
          <p:nvPr/>
        </p:nvSpPr>
        <p:spPr>
          <a:xfrm>
            <a:off x="1998738" y="3513751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574F3E7-4FC5-F1FF-7D3E-D3D17F54C165}"/>
              </a:ext>
            </a:extLst>
          </p:cNvPr>
          <p:cNvSpPr txBox="1"/>
          <p:nvPr/>
        </p:nvSpPr>
        <p:spPr>
          <a:xfrm>
            <a:off x="4143325" y="3165779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36C399-EAD1-B0C9-2716-EE19843088B5}"/>
              </a:ext>
            </a:extLst>
          </p:cNvPr>
          <p:cNvSpPr txBox="1"/>
          <p:nvPr/>
        </p:nvSpPr>
        <p:spPr>
          <a:xfrm>
            <a:off x="3917947" y="6335395"/>
            <a:ext cx="42258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GRADUATE SEPT/OCT 2024 </a:t>
            </a:r>
            <a:r>
              <a:rPr lang="en-GB" sz="2400" b="1" dirty="0">
                <a:sym typeface="Wingdings" panose="05000000000000000000" pitchFamily="2" charset="2"/>
              </a:rPr>
              <a:t></a:t>
            </a:r>
            <a:endParaRPr lang="en-GB" sz="24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93CC08-4EA0-8D5E-65C5-AFCFC895AE00}"/>
              </a:ext>
            </a:extLst>
          </p:cNvPr>
          <p:cNvSpPr txBox="1"/>
          <p:nvPr/>
        </p:nvSpPr>
        <p:spPr>
          <a:xfrm>
            <a:off x="2208020" y="551724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3233E45-4545-9E6D-68F2-9E24AD582D41}"/>
              </a:ext>
            </a:extLst>
          </p:cNvPr>
          <p:cNvSpPr txBox="1"/>
          <p:nvPr/>
        </p:nvSpPr>
        <p:spPr>
          <a:xfrm>
            <a:off x="6403579" y="2629396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55708E-6793-33FC-38DC-FFD4FC89C502}"/>
              </a:ext>
            </a:extLst>
          </p:cNvPr>
          <p:cNvSpPr txBox="1"/>
          <p:nvPr/>
        </p:nvSpPr>
        <p:spPr>
          <a:xfrm>
            <a:off x="8270714" y="378445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AC678AF-6170-7122-EEF6-A3F08C4B6A47}"/>
              </a:ext>
            </a:extLst>
          </p:cNvPr>
          <p:cNvSpPr txBox="1"/>
          <p:nvPr/>
        </p:nvSpPr>
        <p:spPr>
          <a:xfrm>
            <a:off x="10121515" y="2869245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9AE00F-390B-3FD1-BAE7-5FBCEFE717E8}"/>
              </a:ext>
            </a:extLst>
          </p:cNvPr>
          <p:cNvSpPr txBox="1"/>
          <p:nvPr/>
        </p:nvSpPr>
        <p:spPr>
          <a:xfrm>
            <a:off x="11360846" y="3419588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2ACBC31A-678E-2DB7-E63D-A5AC025EABDB}"/>
              </a:ext>
            </a:extLst>
          </p:cNvPr>
          <p:cNvGrpSpPr/>
          <p:nvPr/>
        </p:nvGrpSpPr>
        <p:grpSpPr>
          <a:xfrm>
            <a:off x="125731" y="400370"/>
            <a:ext cx="11883045" cy="3137264"/>
            <a:chOff x="125732" y="379145"/>
            <a:chExt cx="11883045" cy="3137264"/>
          </a:xfrm>
        </p:grpSpPr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74947DF-A7E0-F7C2-FC88-5D64507EE9E6}"/>
                </a:ext>
              </a:extLst>
            </p:cNvPr>
            <p:cNvSpPr txBox="1"/>
            <p:nvPr/>
          </p:nvSpPr>
          <p:spPr>
            <a:xfrm>
              <a:off x="125732" y="379145"/>
              <a:ext cx="11883045" cy="193899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Level 4</a:t>
              </a:r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  <a:p>
              <a:endParaRPr lang="en-GB" sz="2400" b="1" dirty="0"/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C3469FB9-BF0E-4B24-95F7-3434DBD7DD5A}"/>
                </a:ext>
              </a:extLst>
            </p:cNvPr>
            <p:cNvSpPr txBox="1"/>
            <p:nvPr/>
          </p:nvSpPr>
          <p:spPr>
            <a:xfrm>
              <a:off x="2148909" y="642300"/>
              <a:ext cx="2507601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Computer Architecture</a:t>
              </a:r>
            </a:p>
            <a:p>
              <a:pPr algn="ctr"/>
              <a:r>
                <a:rPr lang="en-GB" dirty="0"/>
                <a:t>and Operating Systems </a:t>
              </a:r>
            </a:p>
          </p:txBody>
        </p:sp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6BA302D1-7692-1597-3A97-B12F9589A11C}"/>
                </a:ext>
              </a:extLst>
            </p:cNvPr>
            <p:cNvSpPr txBox="1"/>
            <p:nvPr/>
          </p:nvSpPr>
          <p:spPr>
            <a:xfrm>
              <a:off x="8422177" y="579275"/>
              <a:ext cx="3117889" cy="369332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Intro to Web and Databases</a:t>
              </a:r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B3F39E1B-417A-055D-6051-3DF7928D2189}"/>
                </a:ext>
              </a:extLst>
            </p:cNvPr>
            <p:cNvSpPr txBox="1"/>
            <p:nvPr/>
          </p:nvSpPr>
          <p:spPr>
            <a:xfrm>
              <a:off x="4848984" y="503956"/>
              <a:ext cx="1572213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r>
                <a:rPr lang="en-GB" dirty="0"/>
                <a:t>Network and </a:t>
              </a:r>
            </a:p>
            <a:p>
              <a:r>
                <a:rPr lang="en-GB" dirty="0"/>
                <a:t>Cybersecurity </a:t>
              </a:r>
            </a:p>
            <a:p>
              <a:r>
                <a:rPr lang="en-GB" dirty="0"/>
                <a:t>Fundamentals</a:t>
              </a:r>
            </a:p>
          </p:txBody>
        </p:sp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12D8C478-803C-AD13-55DF-497AAEBC3AF9}"/>
                </a:ext>
              </a:extLst>
            </p:cNvPr>
            <p:cNvSpPr txBox="1"/>
            <p:nvPr/>
          </p:nvSpPr>
          <p:spPr>
            <a:xfrm>
              <a:off x="246079" y="948607"/>
              <a:ext cx="1792126" cy="923330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Learning in</a:t>
              </a:r>
            </a:p>
            <a:p>
              <a:pPr algn="ctr"/>
              <a:r>
                <a:rPr lang="en-GB" dirty="0"/>
                <a:t>The Digital</a:t>
              </a:r>
            </a:p>
            <a:p>
              <a:pPr algn="ctr"/>
              <a:r>
                <a:rPr lang="en-GB" dirty="0"/>
                <a:t>Era</a:t>
              </a:r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2891AF16-25E5-848B-E872-F12D50FB8CBA}"/>
                </a:ext>
              </a:extLst>
            </p:cNvPr>
            <p:cNvSpPr txBox="1"/>
            <p:nvPr/>
          </p:nvSpPr>
          <p:spPr>
            <a:xfrm>
              <a:off x="10057688" y="1246654"/>
              <a:ext cx="1888233" cy="646331"/>
            </a:xfrm>
            <a:prstGeom prst="rect">
              <a:avLst/>
            </a:prstGeom>
            <a:solidFill>
              <a:srgbClr val="92D050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Data Analysis and</a:t>
              </a:r>
            </a:p>
            <a:p>
              <a:pPr algn="ctr"/>
              <a:r>
                <a:rPr lang="en-GB" dirty="0"/>
                <a:t> Visualisation</a:t>
              </a:r>
            </a:p>
          </p:txBody>
        </p:sp>
        <p:cxnSp>
          <p:nvCxnSpPr>
            <p:cNvPr id="51" name="Straight Arrow Connector 50">
              <a:extLst>
                <a:ext uri="{FF2B5EF4-FFF2-40B4-BE49-F238E27FC236}">
                  <a16:creationId xmlns:a16="http://schemas.microsoft.com/office/drawing/2014/main" id="{BA047080-B93A-383B-B122-DCA5607A7839}"/>
                </a:ext>
              </a:extLst>
            </p:cNvPr>
            <p:cNvCxnSpPr/>
            <p:nvPr/>
          </p:nvCxnSpPr>
          <p:spPr>
            <a:xfrm flipH="1">
              <a:off x="11090826" y="1975383"/>
              <a:ext cx="14597" cy="126096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3" name="Straight Arrow Connector 52">
              <a:extLst>
                <a:ext uri="{FF2B5EF4-FFF2-40B4-BE49-F238E27FC236}">
                  <a16:creationId xmlns:a16="http://schemas.microsoft.com/office/drawing/2014/main" id="{1E6C3E03-5B20-4965-88EB-7CF6339E08C9}"/>
                </a:ext>
              </a:extLst>
            </p:cNvPr>
            <p:cNvCxnSpPr>
              <a:cxnSpLocks/>
            </p:cNvCxnSpPr>
            <p:nvPr/>
          </p:nvCxnSpPr>
          <p:spPr>
            <a:xfrm>
              <a:off x="1629094" y="1871937"/>
              <a:ext cx="1017478" cy="99420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5" name="Straight Arrow Connector 54">
              <a:extLst>
                <a:ext uri="{FF2B5EF4-FFF2-40B4-BE49-F238E27FC236}">
                  <a16:creationId xmlns:a16="http://schemas.microsoft.com/office/drawing/2014/main" id="{CA208FDF-CE3F-4EA9-8C85-AA22B007AC6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379458" y="1473949"/>
              <a:ext cx="25113" cy="99381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6" name="Straight Arrow Connector 55">
              <a:extLst>
                <a:ext uri="{FF2B5EF4-FFF2-40B4-BE49-F238E27FC236}">
                  <a16:creationId xmlns:a16="http://schemas.microsoft.com/office/drawing/2014/main" id="{EA965160-98C2-AE4A-DC2C-B5AC17497295}"/>
                </a:ext>
              </a:extLst>
            </p:cNvPr>
            <p:cNvCxnSpPr>
              <a:cxnSpLocks/>
            </p:cNvCxnSpPr>
            <p:nvPr/>
          </p:nvCxnSpPr>
          <p:spPr>
            <a:xfrm>
              <a:off x="1265111" y="1875068"/>
              <a:ext cx="9296" cy="92361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7" name="Straight Arrow Connector 56">
              <a:extLst>
                <a:ext uri="{FF2B5EF4-FFF2-40B4-BE49-F238E27FC236}">
                  <a16:creationId xmlns:a16="http://schemas.microsoft.com/office/drawing/2014/main" id="{75EB08EF-75AA-A892-5065-70A7274D4C31}"/>
                </a:ext>
              </a:extLst>
            </p:cNvPr>
            <p:cNvCxnSpPr>
              <a:cxnSpLocks/>
            </p:cNvCxnSpPr>
            <p:nvPr/>
          </p:nvCxnSpPr>
          <p:spPr>
            <a:xfrm>
              <a:off x="3909810" y="1362291"/>
              <a:ext cx="817068" cy="117695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58" name="Straight Arrow Connector 57">
              <a:extLst>
                <a:ext uri="{FF2B5EF4-FFF2-40B4-BE49-F238E27FC236}">
                  <a16:creationId xmlns:a16="http://schemas.microsoft.com/office/drawing/2014/main" id="{B2FE9201-9967-94EB-282A-38768BF917B9}"/>
                </a:ext>
              </a:extLst>
            </p:cNvPr>
            <p:cNvCxnSpPr/>
            <p:nvPr/>
          </p:nvCxnSpPr>
          <p:spPr>
            <a:xfrm>
              <a:off x="6033950" y="1535315"/>
              <a:ext cx="1157335" cy="198109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1" name="Straight Arrow Connector 60">
              <a:extLst>
                <a:ext uri="{FF2B5EF4-FFF2-40B4-BE49-F238E27FC236}">
                  <a16:creationId xmlns:a16="http://schemas.microsoft.com/office/drawing/2014/main" id="{547AA4E2-FDCA-7D61-1AD5-A701F9D5569C}"/>
                </a:ext>
              </a:extLst>
            </p:cNvPr>
            <p:cNvCxnSpPr/>
            <p:nvPr/>
          </p:nvCxnSpPr>
          <p:spPr>
            <a:xfrm>
              <a:off x="7959821" y="1200193"/>
              <a:ext cx="2784123" cy="213332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3" name="Straight Arrow Connector 62">
              <a:extLst>
                <a:ext uri="{FF2B5EF4-FFF2-40B4-BE49-F238E27FC236}">
                  <a16:creationId xmlns:a16="http://schemas.microsoft.com/office/drawing/2014/main" id="{5EADB0AA-010D-58FA-3B89-D23C8E9A43DF}"/>
                </a:ext>
              </a:extLst>
            </p:cNvPr>
            <p:cNvCxnSpPr/>
            <p:nvPr/>
          </p:nvCxnSpPr>
          <p:spPr>
            <a:xfrm>
              <a:off x="9420002" y="1053679"/>
              <a:ext cx="1433043" cy="227983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64" name="Straight Arrow Connector 63">
              <a:extLst>
                <a:ext uri="{FF2B5EF4-FFF2-40B4-BE49-F238E27FC236}">
                  <a16:creationId xmlns:a16="http://schemas.microsoft.com/office/drawing/2014/main" id="{A2B62046-C189-33E2-80ED-1CCBADE70AEE}"/>
                </a:ext>
              </a:extLst>
            </p:cNvPr>
            <p:cNvCxnSpPr>
              <a:cxnSpLocks/>
            </p:cNvCxnSpPr>
            <p:nvPr/>
          </p:nvCxnSpPr>
          <p:spPr>
            <a:xfrm>
              <a:off x="6446516" y="1447407"/>
              <a:ext cx="1270558" cy="12556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D8F3FEEB-23EA-0B7E-2376-70E22BAFC2B7}"/>
                </a:ext>
              </a:extLst>
            </p:cNvPr>
            <p:cNvSpPr txBox="1"/>
            <p:nvPr/>
          </p:nvSpPr>
          <p:spPr>
            <a:xfrm>
              <a:off x="6531902" y="474106"/>
              <a:ext cx="1731277" cy="646331"/>
            </a:xfrm>
            <a:prstGeom prst="rect">
              <a:avLst/>
            </a:prstGeom>
            <a:solidFill>
              <a:srgbClr val="92D050"/>
            </a:solidFill>
            <a:ln>
              <a:noFill/>
            </a:ln>
            <a:effectLst>
              <a:glow>
                <a:srgbClr val="FF99FF">
                  <a:alpha val="60000"/>
                </a:srgbClr>
              </a:glow>
            </a:effectLst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Software</a:t>
              </a:r>
            </a:p>
            <a:p>
              <a:pPr algn="ctr"/>
              <a:r>
                <a:rPr lang="en-GB" dirty="0"/>
                <a:t>Development</a:t>
              </a:r>
            </a:p>
          </p:txBody>
        </p:sp>
        <p:sp>
          <p:nvSpPr>
            <p:cNvPr id="66" name="TextBox 65">
              <a:extLst>
                <a:ext uri="{FF2B5EF4-FFF2-40B4-BE49-F238E27FC236}">
                  <a16:creationId xmlns:a16="http://schemas.microsoft.com/office/drawing/2014/main" id="{E1BA3457-D5D3-4F29-C3A5-40A4F8C2B9A9}"/>
                </a:ext>
              </a:extLst>
            </p:cNvPr>
            <p:cNvSpPr txBox="1"/>
            <p:nvPr/>
          </p:nvSpPr>
          <p:spPr>
            <a:xfrm>
              <a:off x="7865964" y="421787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54C0628C-AD29-CF41-D6A7-ED9D01C14B9D}"/>
                </a:ext>
              </a:extLst>
            </p:cNvPr>
            <p:cNvSpPr txBox="1"/>
            <p:nvPr/>
          </p:nvSpPr>
          <p:spPr>
            <a:xfrm>
              <a:off x="11026486" y="550643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D653B48F-38CD-74FF-2FB8-67B88A72F764}"/>
                </a:ext>
              </a:extLst>
            </p:cNvPr>
            <p:cNvSpPr txBox="1"/>
            <p:nvPr/>
          </p:nvSpPr>
          <p:spPr>
            <a:xfrm>
              <a:off x="6028443" y="573430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  <p:sp>
          <p:nvSpPr>
            <p:cNvPr id="70" name="TextBox 69">
              <a:extLst>
                <a:ext uri="{FF2B5EF4-FFF2-40B4-BE49-F238E27FC236}">
                  <a16:creationId xmlns:a16="http://schemas.microsoft.com/office/drawing/2014/main" id="{65423455-BFB8-289D-C23D-57DE65D95EF0}"/>
                </a:ext>
              </a:extLst>
            </p:cNvPr>
            <p:cNvSpPr txBox="1"/>
            <p:nvPr/>
          </p:nvSpPr>
          <p:spPr>
            <a:xfrm>
              <a:off x="1585731" y="1384834"/>
              <a:ext cx="418073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sym typeface="Wingdings" panose="05000000000000000000" pitchFamily="2" charset="2"/>
                </a:rPr>
                <a:t></a:t>
              </a:r>
              <a:endParaRPr lang="en-GB" dirty="0"/>
            </a:p>
          </p:txBody>
        </p:sp>
      </p:grpSp>
      <p:sp>
        <p:nvSpPr>
          <p:cNvPr id="71" name="TextBox 70">
            <a:extLst>
              <a:ext uri="{FF2B5EF4-FFF2-40B4-BE49-F238E27FC236}">
                <a16:creationId xmlns:a16="http://schemas.microsoft.com/office/drawing/2014/main" id="{BC1243E3-1AEA-5A40-0EC3-B6D1807F55AA}"/>
              </a:ext>
            </a:extLst>
          </p:cNvPr>
          <p:cNvSpPr txBox="1"/>
          <p:nvPr/>
        </p:nvSpPr>
        <p:spPr>
          <a:xfrm>
            <a:off x="4295626" y="764402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3DE1B695-8BBF-0227-0E2B-2EDB57BFF631}"/>
              </a:ext>
            </a:extLst>
          </p:cNvPr>
          <p:cNvSpPr txBox="1"/>
          <p:nvPr/>
        </p:nvSpPr>
        <p:spPr>
          <a:xfrm>
            <a:off x="11585523" y="1530414"/>
            <a:ext cx="4180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ym typeface="Wingdings" panose="05000000000000000000" pitchFamily="2" charset="2"/>
              </a:rPr>
              <a:t>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931018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411</TotalTime>
  <Words>587</Words>
  <Application>Microsoft Office PowerPoint</Application>
  <PresentationFormat>Widescreen</PresentationFormat>
  <Paragraphs>267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62</cp:revision>
  <dcterms:created xsi:type="dcterms:W3CDTF">2020-07-15T14:48:17Z</dcterms:created>
  <dcterms:modified xsi:type="dcterms:W3CDTF">2023-07-13T16:39:57Z</dcterms:modified>
</cp:coreProperties>
</file>