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2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14" autoAdjust="0"/>
    <p:restoredTop sz="94660"/>
  </p:normalViewPr>
  <p:slideViewPr>
    <p:cSldViewPr snapToGrid="0">
      <p:cViewPr varScale="1">
        <p:scale>
          <a:sx n="60" d="100"/>
          <a:sy n="60" d="100"/>
        </p:scale>
        <p:origin x="96" y="12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96FAE0C2-A9B6-46FD-8684-FECFE29A84DD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0C467E77-5120-4968-80C7-5C51A1AFA8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69834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FAE0C2-A9B6-46FD-8684-FECFE29A84DD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467E77-5120-4968-80C7-5C51A1AFA8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96099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FAE0C2-A9B6-46FD-8684-FECFE29A84DD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467E77-5120-4968-80C7-5C51A1AFA8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92285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FAE0C2-A9B6-46FD-8684-FECFE29A84DD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467E77-5120-4968-80C7-5C51A1AFA8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6079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FAE0C2-A9B6-46FD-8684-FECFE29A84DD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467E77-5120-4968-80C7-5C51A1AFA8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52347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FAE0C2-A9B6-46FD-8684-FECFE29A84DD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467E77-5120-4968-80C7-5C51A1AFA8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95822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FAE0C2-A9B6-46FD-8684-FECFE29A84DD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467E77-5120-4968-80C7-5C51A1AFA8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48264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FAE0C2-A9B6-46FD-8684-FECFE29A84DD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467E77-5120-4968-80C7-5C51A1AFA8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37222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FAE0C2-A9B6-46FD-8684-FECFE29A84DD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467E77-5120-4968-80C7-5C51A1AFA8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434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FAE0C2-A9B6-46FD-8684-FECFE29A84DD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467E77-5120-4968-80C7-5C51A1AFA8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38896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FAE0C2-A9B6-46FD-8684-FECFE29A84DD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467E77-5120-4968-80C7-5C51A1AFA8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218533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FAE0C2-A9B6-46FD-8684-FECFE29A84DD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467E77-5120-4968-80C7-5C51A1AFA8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314090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FAE0C2-A9B6-46FD-8684-FECFE29A84DD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467E77-5120-4968-80C7-5C51A1AFA8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017289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FAE0C2-A9B6-46FD-8684-FECFE29A84DD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467E77-5120-4968-80C7-5C51A1AFA8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188449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FAE0C2-A9B6-46FD-8684-FECFE29A84DD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467E77-5120-4968-80C7-5C51A1AFA8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89974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96FAE0C2-A9B6-46FD-8684-FECFE29A84DD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467E77-5120-4968-80C7-5C51A1AFA8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85500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96FAE0C2-A9B6-46FD-8684-FECFE29A84DD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467E77-5120-4968-80C7-5C51A1AFA8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64837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96FAE0C2-A9B6-46FD-8684-FECFE29A84DD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0C467E77-5120-4968-80C7-5C51A1AFA8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90917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play.typeracer.com/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support.microsoft.com/en-gb/help/12445/windows-keyboard-shortcut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71C7C1-E28F-4F58-B15F-EA2C3FE48E8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ICT Skills to help with University Work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60503C9-3331-4D62-BD66-75CB403E4A1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Academic study skills – ECGE4001R</a:t>
            </a:r>
          </a:p>
        </p:txBody>
      </p:sp>
    </p:spTree>
    <p:extLst>
      <p:ext uri="{BB962C8B-B14F-4D97-AF65-F5344CB8AC3E}">
        <p14:creationId xmlns:p14="http://schemas.microsoft.com/office/powerpoint/2010/main" val="41772078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E9DF11-F8C5-4E4F-BC13-23CDC158EB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can improving ICT skills help with doing university work?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392487-DD3F-47B9-B948-62C73721A9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Almost ever assignment is going to involve ICT in some way</a:t>
            </a:r>
          </a:p>
          <a:p>
            <a:r>
              <a:rPr lang="en-GB" b="1" dirty="0"/>
              <a:t>Better ICT skills means more efficiency</a:t>
            </a:r>
          </a:p>
          <a:p>
            <a:r>
              <a:rPr lang="en-GB" b="1" dirty="0"/>
              <a:t>Makes life easier</a:t>
            </a:r>
          </a:p>
          <a:p>
            <a:r>
              <a:rPr lang="en-GB" b="1" dirty="0"/>
              <a:t>Helps organization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32278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94418F-41D5-4822-801C-6AC3B8C5FF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Finding research material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E7224F-13F3-4412-9D98-73B78720C9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Google Scholar</a:t>
            </a:r>
          </a:p>
          <a:p>
            <a:r>
              <a:rPr lang="en-GB" b="1" dirty="0"/>
              <a:t>UWTSD Library</a:t>
            </a:r>
          </a:p>
          <a:p>
            <a:r>
              <a:rPr lang="en-GB" b="1" dirty="0"/>
              <a:t>British Psychological Society website (BPS)</a:t>
            </a:r>
          </a:p>
          <a:p>
            <a:r>
              <a:rPr lang="en-GB" b="1" dirty="0"/>
              <a:t>Google search engine (If necessary) </a:t>
            </a:r>
          </a:p>
        </p:txBody>
      </p:sp>
      <p:pic>
        <p:nvPicPr>
          <p:cNvPr id="1026" name="Picture 2" descr="https://i.gyazo.com/841e94f47250206bee27b1a4810c3848.png">
            <a:extLst>
              <a:ext uri="{FF2B5EF4-FFF2-40B4-BE49-F238E27FC236}">
                <a16:creationId xmlns:a16="http://schemas.microsoft.com/office/drawing/2014/main" id="{50694F7D-3927-46BE-A514-13491C416B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8560" y="4286250"/>
            <a:ext cx="6934200" cy="2571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21392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D89BDA-9662-4265-9516-A3C10653A5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Making sure your work is safe</a:t>
            </a:r>
          </a:p>
        </p:txBody>
      </p:sp>
      <p:pic>
        <p:nvPicPr>
          <p:cNvPr id="1026" name="Picture 2" descr="https://i.gyazo.com/6cd35f1389f101987e369cacd7e32f12.png">
            <a:extLst>
              <a:ext uri="{FF2B5EF4-FFF2-40B4-BE49-F238E27FC236}">
                <a16:creationId xmlns:a16="http://schemas.microsoft.com/office/drawing/2014/main" id="{6E290320-E112-4351-939C-0B4D1ADE476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9943" y="3201447"/>
            <a:ext cx="4769722" cy="29627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Arrow: Right 3">
            <a:extLst>
              <a:ext uri="{FF2B5EF4-FFF2-40B4-BE49-F238E27FC236}">
                <a16:creationId xmlns:a16="http://schemas.microsoft.com/office/drawing/2014/main" id="{EF202A27-1488-4250-81AE-3631CB7DC54E}"/>
              </a:ext>
            </a:extLst>
          </p:cNvPr>
          <p:cNvSpPr/>
          <p:nvPr/>
        </p:nvSpPr>
        <p:spPr>
          <a:xfrm>
            <a:off x="7112067" y="4281760"/>
            <a:ext cx="1042737" cy="545432"/>
          </a:xfrm>
          <a:prstGeom prst="rightArrow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34B02FE-9F30-4AAB-86FA-4F56A89E4CF2}"/>
              </a:ext>
            </a:extLst>
          </p:cNvPr>
          <p:cNvSpPr txBox="1"/>
          <p:nvPr/>
        </p:nvSpPr>
        <p:spPr>
          <a:xfrm>
            <a:off x="866273" y="3201447"/>
            <a:ext cx="420303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Use multiple places to save your work, in case of an emergency </a:t>
            </a:r>
          </a:p>
        </p:txBody>
      </p:sp>
    </p:spTree>
    <p:extLst>
      <p:ext uri="{BB962C8B-B14F-4D97-AF65-F5344CB8AC3E}">
        <p14:creationId xmlns:p14="http://schemas.microsoft.com/office/powerpoint/2010/main" val="34822654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DCBBD6-4CDE-4FCA-ADFD-B46FB53F57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Improve your typing speed and accuracy</a:t>
            </a:r>
          </a:p>
        </p:txBody>
      </p:sp>
      <p:pic>
        <p:nvPicPr>
          <p:cNvPr id="2050" name="Picture 2" descr="https://i.gyazo.com/1dd03bede384bc7df3ec48bbedd57850.png">
            <a:extLst>
              <a:ext uri="{FF2B5EF4-FFF2-40B4-BE49-F238E27FC236}">
                <a16:creationId xmlns:a16="http://schemas.microsoft.com/office/drawing/2014/main" id="{75A3A9E8-5B03-4F5E-8E4A-72FA0463292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7005" y="2468032"/>
            <a:ext cx="5168995" cy="3416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994650B-3112-4B7F-9FA9-FC31A082F452}"/>
              </a:ext>
            </a:extLst>
          </p:cNvPr>
          <p:cNvSpPr txBox="1"/>
          <p:nvPr/>
        </p:nvSpPr>
        <p:spPr>
          <a:xfrm>
            <a:off x="7555832" y="2972822"/>
            <a:ext cx="316029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A couple minutes of practice using this game every so often can help improve typing speed and accuracy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D57E89F-6A71-4F25-9C3D-EEBB0C74E428}"/>
              </a:ext>
            </a:extLst>
          </p:cNvPr>
          <p:cNvSpPr txBox="1"/>
          <p:nvPr/>
        </p:nvSpPr>
        <p:spPr>
          <a:xfrm>
            <a:off x="927005" y="6090407"/>
            <a:ext cx="48949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>
                <a:hlinkClick r:id="rId3"/>
              </a:rPr>
              <a:t>https://play.typeracer.com/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85453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FD6BFA-4069-4D24-9C2B-90AD0080E8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the calendar to keep track of deadlines and important dates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88707C-846A-44CF-A9DD-BBDAD8DCD7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Every operating system has a calendar whether you are a MacOS user or a Windows user</a:t>
            </a:r>
          </a:p>
          <a:p>
            <a:r>
              <a:rPr lang="en-GB" b="1" dirty="0"/>
              <a:t>Calendars can help with time management skills</a:t>
            </a:r>
          </a:p>
          <a:p>
            <a:r>
              <a:rPr lang="en-GB" b="1" dirty="0"/>
              <a:t>Mark key dates so you never miss a deadline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22047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513E23-F048-4632-8CDE-D2F7A2594B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Bookmarking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3A7134-7154-4276-AD8B-0C24034D35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Usually accessible at the top right of a web browser window</a:t>
            </a:r>
          </a:p>
          <a:p>
            <a:r>
              <a:rPr lang="en-GB" b="1" dirty="0"/>
              <a:t>Helps organize research material </a:t>
            </a:r>
          </a:p>
          <a:p>
            <a:r>
              <a:rPr lang="en-GB" b="1" dirty="0"/>
              <a:t>Makes it so you do not have to research everything all over again when going back to an assignment</a:t>
            </a:r>
          </a:p>
        </p:txBody>
      </p:sp>
      <p:pic>
        <p:nvPicPr>
          <p:cNvPr id="3074" name="Picture 2" descr="https://i.gyazo.com/abddf604104e4e22d464c84a31f09cff.png">
            <a:extLst>
              <a:ext uri="{FF2B5EF4-FFF2-40B4-BE49-F238E27FC236}">
                <a16:creationId xmlns:a16="http://schemas.microsoft.com/office/drawing/2014/main" id="{CCB99C10-914F-4CDE-B0AC-1E8179A813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9990" y="4871645"/>
            <a:ext cx="6276975" cy="28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Arrow: Down 4">
            <a:extLst>
              <a:ext uri="{FF2B5EF4-FFF2-40B4-BE49-F238E27FC236}">
                <a16:creationId xmlns:a16="http://schemas.microsoft.com/office/drawing/2014/main" id="{EF971B24-7DA8-4AD4-9005-7EE6C6470AA6}"/>
              </a:ext>
            </a:extLst>
          </p:cNvPr>
          <p:cNvSpPr/>
          <p:nvPr/>
        </p:nvSpPr>
        <p:spPr>
          <a:xfrm rot="5400000">
            <a:off x="7474019" y="4867567"/>
            <a:ext cx="209725" cy="29390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8305CA7-213C-439F-9D74-3B040BA186FA}"/>
              </a:ext>
            </a:extLst>
          </p:cNvPr>
          <p:cNvSpPr txBox="1"/>
          <p:nvPr/>
        </p:nvSpPr>
        <p:spPr>
          <a:xfrm>
            <a:off x="7793371" y="4564973"/>
            <a:ext cx="166102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This star is where you gain access to bookmarking in Google Chrome</a:t>
            </a:r>
          </a:p>
        </p:txBody>
      </p:sp>
    </p:spTree>
    <p:extLst>
      <p:ext uri="{BB962C8B-B14F-4D97-AF65-F5344CB8AC3E}">
        <p14:creationId xmlns:p14="http://schemas.microsoft.com/office/powerpoint/2010/main" val="3724815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17D808-AF11-4657-95E3-756D35F97C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Ease of access tips that might be useful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818FEE-F4AD-40D9-BED7-BBE5E3659E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CTRL + F – Gives you the option to search for a word or phrase within a large body of text</a:t>
            </a:r>
          </a:p>
          <a:p>
            <a:r>
              <a:rPr lang="en-GB" b="1" dirty="0"/>
              <a:t>CTRL + C – Quick keyboard shortcut to copy </a:t>
            </a:r>
          </a:p>
          <a:p>
            <a:r>
              <a:rPr lang="en-GB" b="1" dirty="0"/>
              <a:t>CTRL + P – Quick keyboard shortcut to paste</a:t>
            </a:r>
          </a:p>
          <a:p>
            <a:r>
              <a:rPr lang="en-GB" b="1" dirty="0"/>
              <a:t>CTRL + Z – Undo command for Microsoft office programmes (Word, Power-point)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41768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4A270C-C75F-4CB8-AFC3-FBF20B6E44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99F20E-1EF3-48EE-9D59-9143A6EE1F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Microsoft (2018) Keyboard shortcuts in Windows. Available at: </a:t>
            </a:r>
            <a:r>
              <a:rPr lang="en-GB" dirty="0">
                <a:hlinkClick r:id="rId2"/>
              </a:rPr>
              <a:t>https://support.microsoft.com/en-gb/help/12445/windows-keyboard-shortcuts</a:t>
            </a:r>
            <a:endParaRPr lang="en-GB" dirty="0"/>
          </a:p>
          <a:p>
            <a:r>
              <a:rPr lang="en-GB" dirty="0" err="1"/>
              <a:t>Typeracer</a:t>
            </a:r>
            <a:r>
              <a:rPr lang="en-GB" dirty="0"/>
              <a:t> (2008-2018) Available at: https://play.typeracer.com/</a:t>
            </a:r>
          </a:p>
        </p:txBody>
      </p:sp>
    </p:spTree>
    <p:extLst>
      <p:ext uri="{BB962C8B-B14F-4D97-AF65-F5344CB8AC3E}">
        <p14:creationId xmlns:p14="http://schemas.microsoft.com/office/powerpoint/2010/main" val="29596240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759</TotalTime>
  <Words>312</Words>
  <Application>Microsoft Office PowerPoint</Application>
  <PresentationFormat>Widescreen</PresentationFormat>
  <Paragraphs>34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Century Gothic</vt:lpstr>
      <vt:lpstr>Wingdings 3</vt:lpstr>
      <vt:lpstr>Ion Boardroom</vt:lpstr>
      <vt:lpstr>ICT Skills to help with University Work</vt:lpstr>
      <vt:lpstr>How can improving ICT skills help with doing university work?</vt:lpstr>
      <vt:lpstr>Finding research material </vt:lpstr>
      <vt:lpstr>Making sure your work is safe</vt:lpstr>
      <vt:lpstr>Improve your typing speed and accuracy</vt:lpstr>
      <vt:lpstr>Using the calendar to keep track of deadlines and important dates</vt:lpstr>
      <vt:lpstr>Bookmarking</vt:lpstr>
      <vt:lpstr>Ease of access tips that might be useful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ICT Skills to help with University Work</dc:title>
  <dc:creator>James Davies</dc:creator>
  <cp:lastModifiedBy>James Davies</cp:lastModifiedBy>
  <cp:revision>14</cp:revision>
  <dcterms:created xsi:type="dcterms:W3CDTF">2018-12-03T12:28:49Z</dcterms:created>
  <dcterms:modified xsi:type="dcterms:W3CDTF">2018-12-10T04:52:15Z</dcterms:modified>
</cp:coreProperties>
</file>