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68" r:id="rId4"/>
    <p:sldId id="277" r:id="rId5"/>
    <p:sldId id="258" r:id="rId6"/>
    <p:sldId id="259" r:id="rId7"/>
    <p:sldId id="265" r:id="rId8"/>
    <p:sldId id="261" r:id="rId9"/>
    <p:sldId id="266" r:id="rId10"/>
    <p:sldId id="267" r:id="rId11"/>
    <p:sldId id="269" r:id="rId12"/>
    <p:sldId id="274" r:id="rId13"/>
    <p:sldId id="276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C08F8D-EFF8-1829-6372-976969C28C3F}" v="645" dt="2026-07-11T11:14:29.5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minder Kumar (2506759)" userId="S::2506759@student.uwtsd.ac.uk::98efaa40-5640-4367-9181-fe2528b3a4d4" providerId="AD" clId="Web-{67E2D9FC-B3F1-6027-9D91-B8221E9B434A}"/>
    <pc:docChg chg="addSld delSld modSld">
      <pc:chgData name="Parminder Kumar (2506759)" userId="S::2506759@student.uwtsd.ac.uk::98efaa40-5640-4367-9181-fe2528b3a4d4" providerId="AD" clId="Web-{67E2D9FC-B3F1-6027-9D91-B8221E9B434A}" dt="2026-07-04T11:18:46.616" v="867" actId="20577"/>
      <pc:docMkLst>
        <pc:docMk/>
      </pc:docMkLst>
      <pc:sldChg chg="addSp delSp modSp">
        <pc:chgData name="Parminder Kumar (2506759)" userId="S::2506759@student.uwtsd.ac.uk::98efaa40-5640-4367-9181-fe2528b3a4d4" providerId="AD" clId="Web-{67E2D9FC-B3F1-6027-9D91-B8221E9B434A}" dt="2026-07-04T08:56:11.460" v="52"/>
        <pc:sldMkLst>
          <pc:docMk/>
          <pc:sldMk cId="2797650735" sldId="258"/>
        </pc:sldMkLst>
        <pc:spChg chg="mod">
          <ac:chgData name="Parminder Kumar (2506759)" userId="S::2506759@student.uwtsd.ac.uk::98efaa40-5640-4367-9181-fe2528b3a4d4" providerId="AD" clId="Web-{67E2D9FC-B3F1-6027-9D91-B8221E9B434A}" dt="2026-07-04T08:56:11.460" v="52"/>
          <ac:spMkLst>
            <pc:docMk/>
            <pc:sldMk cId="2797650735" sldId="258"/>
            <ac:spMk id="3" creationId="{984A5289-5C11-854F-5554-B87EC2D9869B}"/>
          </ac:spMkLst>
        </pc:spChg>
        <pc:spChg chg="mod">
          <ac:chgData name="Parminder Kumar (2506759)" userId="S::2506759@student.uwtsd.ac.uk::98efaa40-5640-4367-9181-fe2528b3a4d4" providerId="AD" clId="Web-{67E2D9FC-B3F1-6027-9D91-B8221E9B434A}" dt="2026-07-04T08:56:11.460" v="52"/>
          <ac:spMkLst>
            <pc:docMk/>
            <pc:sldMk cId="2797650735" sldId="258"/>
            <ac:spMk id="62" creationId="{F8AF3AFC-FA88-E368-C30A-95AAC0230615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08:56:11.460" v="52"/>
          <ac:spMkLst>
            <pc:docMk/>
            <pc:sldMk cId="2797650735" sldId="258"/>
            <ac:spMk id="75" creationId="{2EB492CD-616E-47F8-933B-5E2D952A0593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08:56:11.460" v="52"/>
          <ac:spMkLst>
            <pc:docMk/>
            <pc:sldMk cId="2797650735" sldId="258"/>
            <ac:spMk id="76" creationId="{59383CF9-23B5-4335-9B21-1791C4CF1C75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08:56:11.460" v="52"/>
          <ac:spMkLst>
            <pc:docMk/>
            <pc:sldMk cId="2797650735" sldId="258"/>
            <ac:spMk id="77" creationId="{0007FE00-9498-4706-B255-6437B0252C02}"/>
          </ac:spMkLst>
        </pc:spChg>
        <pc:picChg chg="mod">
          <ac:chgData name="Parminder Kumar (2506759)" userId="S::2506759@student.uwtsd.ac.uk::98efaa40-5640-4367-9181-fe2528b3a4d4" providerId="AD" clId="Web-{67E2D9FC-B3F1-6027-9D91-B8221E9B434A}" dt="2026-07-04T08:56:11.460" v="52"/>
          <ac:picMkLst>
            <pc:docMk/>
            <pc:sldMk cId="2797650735" sldId="258"/>
            <ac:picMk id="63" creationId="{05FA7705-E80E-9418-37CB-E1CC35C6E694}"/>
          </ac:picMkLst>
        </pc:picChg>
      </pc:sldChg>
      <pc:sldChg chg="addSp delSp modSp">
        <pc:chgData name="Parminder Kumar (2506759)" userId="S::2506759@student.uwtsd.ac.uk::98efaa40-5640-4367-9181-fe2528b3a4d4" providerId="AD" clId="Web-{67E2D9FC-B3F1-6027-9D91-B8221E9B434A}" dt="2026-07-04T11:03:43.115" v="667" actId="20577"/>
        <pc:sldMkLst>
          <pc:docMk/>
          <pc:sldMk cId="1837683302" sldId="259"/>
        </pc:sldMkLst>
        <pc:spChg chg="add">
          <ac:chgData name="Parminder Kumar (2506759)" userId="S::2506759@student.uwtsd.ac.uk::98efaa40-5640-4367-9181-fe2528b3a4d4" providerId="AD" clId="Web-{67E2D9FC-B3F1-6027-9D91-B8221E9B434A}" dt="2026-07-04T10:44:26.261" v="610"/>
          <ac:spMkLst>
            <pc:docMk/>
            <pc:sldMk cId="1837683302" sldId="259"/>
            <ac:spMk id="76" creationId="{907EF6B7-1338-4443-8C46-6A318D952DFD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0:44:26.261" v="610"/>
          <ac:spMkLst>
            <pc:docMk/>
            <pc:sldMk cId="1837683302" sldId="259"/>
            <ac:spMk id="81" creationId="{DAAE4CDD-124C-4DCF-9584-B6033B545DD5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0:44:26.261" v="610"/>
          <ac:spMkLst>
            <pc:docMk/>
            <pc:sldMk cId="1837683302" sldId="259"/>
            <ac:spMk id="83" creationId="{081E4A58-353D-44AE-B2FC-2A74E2E400F7}"/>
          </ac:spMkLst>
        </pc:spChg>
        <pc:spChg chg="add mod">
          <ac:chgData name="Parminder Kumar (2506759)" userId="S::2506759@student.uwtsd.ac.uk::98efaa40-5640-4367-9181-fe2528b3a4d4" providerId="AD" clId="Web-{67E2D9FC-B3F1-6027-9D91-B8221E9B434A}" dt="2026-07-04T11:03:43.115" v="667" actId="20577"/>
          <ac:spMkLst>
            <pc:docMk/>
            <pc:sldMk cId="1837683302" sldId="259"/>
            <ac:spMk id="84" creationId="{BE061491-4810-5198-102A-56A585C66645}"/>
          </ac:spMkLst>
        </pc:spChg>
      </pc:sldChg>
      <pc:sldChg chg="modSp">
        <pc:chgData name="Parminder Kumar (2506759)" userId="S::2506759@student.uwtsd.ac.uk::98efaa40-5640-4367-9181-fe2528b3a4d4" providerId="AD" clId="Web-{67E2D9FC-B3F1-6027-9D91-B8221E9B434A}" dt="2026-07-04T09:31:37.866" v="121"/>
        <pc:sldMkLst>
          <pc:docMk/>
          <pc:sldMk cId="331376410" sldId="261"/>
        </pc:sldMkLst>
        <pc:spChg chg="mod">
          <ac:chgData name="Parminder Kumar (2506759)" userId="S::2506759@student.uwtsd.ac.uk::98efaa40-5640-4367-9181-fe2528b3a4d4" providerId="AD" clId="Web-{67E2D9FC-B3F1-6027-9D91-B8221E9B434A}" dt="2026-07-04T08:58:07.902" v="53" actId="14100"/>
          <ac:spMkLst>
            <pc:docMk/>
            <pc:sldMk cId="331376410" sldId="261"/>
            <ac:spMk id="2" creationId="{D8B18151-E3B4-4715-814E-CC95662FF5A4}"/>
          </ac:spMkLst>
        </pc:spChg>
        <pc:graphicFrameChg chg="mod modGraphic">
          <ac:chgData name="Parminder Kumar (2506759)" userId="S::2506759@student.uwtsd.ac.uk::98efaa40-5640-4367-9181-fe2528b3a4d4" providerId="AD" clId="Web-{67E2D9FC-B3F1-6027-9D91-B8221E9B434A}" dt="2026-07-04T09:31:37.866" v="121"/>
          <ac:graphicFrameMkLst>
            <pc:docMk/>
            <pc:sldMk cId="331376410" sldId="261"/>
            <ac:graphicFrameMk id="5" creationId="{ECB3EE3F-E95C-3DED-0053-85413B5B2993}"/>
          </ac:graphicFrameMkLst>
        </pc:graphicFrameChg>
      </pc:sldChg>
      <pc:sldChg chg="addSp delSp modSp new mod setBg">
        <pc:chgData name="Parminder Kumar (2506759)" userId="S::2506759@student.uwtsd.ac.uk::98efaa40-5640-4367-9181-fe2528b3a4d4" providerId="AD" clId="Web-{67E2D9FC-B3F1-6027-9D91-B8221E9B434A}" dt="2026-07-04T08:50:31.323" v="43"/>
        <pc:sldMkLst>
          <pc:docMk/>
          <pc:sldMk cId="1001233816" sldId="265"/>
        </pc:sldMkLst>
        <pc:spChg chg="mod">
          <ac:chgData name="Parminder Kumar (2506759)" userId="S::2506759@student.uwtsd.ac.uk::98efaa40-5640-4367-9181-fe2528b3a4d4" providerId="AD" clId="Web-{67E2D9FC-B3F1-6027-9D91-B8221E9B434A}" dt="2026-07-04T08:50:31.323" v="43"/>
          <ac:spMkLst>
            <pc:docMk/>
            <pc:sldMk cId="1001233816" sldId="265"/>
            <ac:spMk id="2" creationId="{8244A132-D5EE-0813-F2B6-E58F199E6332}"/>
          </ac:spMkLst>
        </pc:spChg>
        <pc:picChg chg="add mod ord modCrop">
          <ac:chgData name="Parminder Kumar (2506759)" userId="S::2506759@student.uwtsd.ac.uk::98efaa40-5640-4367-9181-fe2528b3a4d4" providerId="AD" clId="Web-{67E2D9FC-B3F1-6027-9D91-B8221E9B434A}" dt="2026-07-04T08:50:31.323" v="43"/>
          <ac:picMkLst>
            <pc:docMk/>
            <pc:sldMk cId="1001233816" sldId="265"/>
            <ac:picMk id="4" creationId="{0DC05A5D-623F-D59A-0BF6-1C4B64996CE5}"/>
          </ac:picMkLst>
        </pc:picChg>
      </pc:sldChg>
      <pc:sldChg chg="addSp delSp modSp new mod setBg">
        <pc:chgData name="Parminder Kumar (2506759)" userId="S::2506759@student.uwtsd.ac.uk::98efaa40-5640-4367-9181-fe2528b3a4d4" providerId="AD" clId="Web-{67E2D9FC-B3F1-6027-9D91-B8221E9B434A}" dt="2026-07-04T11:09:19.830" v="755" actId="20577"/>
        <pc:sldMkLst>
          <pc:docMk/>
          <pc:sldMk cId="1274975418" sldId="266"/>
        </pc:sldMkLst>
        <pc:spChg chg="add mod">
          <ac:chgData name="Parminder Kumar (2506759)" userId="S::2506759@student.uwtsd.ac.uk::98efaa40-5640-4367-9181-fe2528b3a4d4" providerId="AD" clId="Web-{67E2D9FC-B3F1-6027-9D91-B8221E9B434A}" dt="2026-07-04T11:09:19.830" v="755" actId="20577"/>
          <ac:spMkLst>
            <pc:docMk/>
            <pc:sldMk cId="1274975418" sldId="266"/>
            <ac:spMk id="3" creationId="{AA37D468-0BDB-6C72-5FAE-E8ECBD48808C}"/>
          </ac:spMkLst>
        </pc:spChg>
      </pc:sldChg>
      <pc:sldChg chg="addSp delSp modSp new mod setBg">
        <pc:chgData name="Parminder Kumar (2506759)" userId="S::2506759@student.uwtsd.ac.uk::98efaa40-5640-4367-9181-fe2528b3a4d4" providerId="AD" clId="Web-{67E2D9FC-B3F1-6027-9D91-B8221E9B434A}" dt="2026-07-04T10:32:26.095" v="594" actId="20577"/>
        <pc:sldMkLst>
          <pc:docMk/>
          <pc:sldMk cId="1849796" sldId="267"/>
        </pc:sldMkLst>
        <pc:spChg chg="add mod">
          <ac:chgData name="Parminder Kumar (2506759)" userId="S::2506759@student.uwtsd.ac.uk::98efaa40-5640-4367-9181-fe2528b3a4d4" providerId="AD" clId="Web-{67E2D9FC-B3F1-6027-9D91-B8221E9B434A}" dt="2026-07-04T10:32:26.095" v="594" actId="20577"/>
          <ac:spMkLst>
            <pc:docMk/>
            <pc:sldMk cId="1849796" sldId="267"/>
            <ac:spMk id="2" creationId="{6C9584E7-A9D1-8116-3E65-71BBFD516DA3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09:46:25.617" v="189"/>
          <ac:spMkLst>
            <pc:docMk/>
            <pc:sldMk cId="1849796" sldId="267"/>
            <ac:spMk id="27" creationId="{F837543A-6020-4505-A233-C9DB4BF74011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09:46:25.617" v="189"/>
          <ac:spMkLst>
            <pc:docMk/>
            <pc:sldMk cId="1849796" sldId="267"/>
            <ac:spMk id="28" creationId="{35B16301-FB18-48BA-A6DD-C37CAF6F9A18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09:46:25.617" v="189"/>
          <ac:spMkLst>
            <pc:docMk/>
            <pc:sldMk cId="1849796" sldId="267"/>
            <ac:spMk id="29" creationId="{C3C0D90E-074A-4F52-9B11-B52BEF4BCBE5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09:46:25.617" v="189"/>
          <ac:spMkLst>
            <pc:docMk/>
            <pc:sldMk cId="1849796" sldId="267"/>
            <ac:spMk id="30" creationId="{CABBD4C1-E6F8-46F6-8152-A8A97490BF4D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09:46:25.617" v="189"/>
          <ac:spMkLst>
            <pc:docMk/>
            <pc:sldMk cId="1849796" sldId="267"/>
            <ac:spMk id="31" creationId="{83BA5EF5-1FE9-4BF9-83BB-269BCDDF6156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09:46:25.617" v="189"/>
          <ac:spMkLst>
            <pc:docMk/>
            <pc:sldMk cId="1849796" sldId="267"/>
            <ac:spMk id="33" creationId="{88853921-7BC9-4BDE-ACAB-133C683C82D6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09:46:25.617" v="189"/>
          <ac:spMkLst>
            <pc:docMk/>
            <pc:sldMk cId="1849796" sldId="267"/>
            <ac:spMk id="34" creationId="{09192968-3AE7-4470-A61C-97294BB92731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09:46:25.617" v="189"/>
          <ac:spMkLst>
            <pc:docMk/>
            <pc:sldMk cId="1849796" sldId="267"/>
            <ac:spMk id="35" creationId="{3AB72E55-43E4-4356-BFE8-E2102CB0B505}"/>
          </ac:spMkLst>
        </pc:spChg>
        <pc:cxnChg chg="add">
          <ac:chgData name="Parminder Kumar (2506759)" userId="S::2506759@student.uwtsd.ac.uk::98efaa40-5640-4367-9181-fe2528b3a4d4" providerId="AD" clId="Web-{67E2D9FC-B3F1-6027-9D91-B8221E9B434A}" dt="2026-07-04T09:46:25.617" v="189"/>
          <ac:cxnSpMkLst>
            <pc:docMk/>
            <pc:sldMk cId="1849796" sldId="267"/>
            <ac:cxnSpMk id="32" creationId="{4B3BCACB-5880-460B-9606-8C433A9AF99D}"/>
          </ac:cxnSpMkLst>
        </pc:cxnChg>
      </pc:sldChg>
      <pc:sldChg chg="addSp delSp modSp new mod setBg">
        <pc:chgData name="Parminder Kumar (2506759)" userId="S::2506759@student.uwtsd.ac.uk::98efaa40-5640-4367-9181-fe2528b3a4d4" providerId="AD" clId="Web-{67E2D9FC-B3F1-6027-9D91-B8221E9B434A}" dt="2026-07-04T11:00:40.890" v="662"/>
        <pc:sldMkLst>
          <pc:docMk/>
          <pc:sldMk cId="3438779112" sldId="268"/>
        </pc:sldMkLst>
        <pc:spChg chg="mod ord">
          <ac:chgData name="Parminder Kumar (2506759)" userId="S::2506759@student.uwtsd.ac.uk::98efaa40-5640-4367-9181-fe2528b3a4d4" providerId="AD" clId="Web-{67E2D9FC-B3F1-6027-9D91-B8221E9B434A}" dt="2026-07-04T11:00:40.890" v="662"/>
          <ac:spMkLst>
            <pc:docMk/>
            <pc:sldMk cId="3438779112" sldId="268"/>
            <ac:spMk id="2" creationId="{12C56D51-2E71-7FC3-003E-BE1E2D2FE37B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1:00:40.890" v="662"/>
          <ac:spMkLst>
            <pc:docMk/>
            <pc:sldMk cId="3438779112" sldId="268"/>
            <ac:spMk id="85" creationId="{E91DC736-0EF8-4F87-9146-EBF1D2EE4D3D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1:00:40.890" v="662"/>
          <ac:spMkLst>
            <pc:docMk/>
            <pc:sldMk cId="3438779112" sldId="268"/>
            <ac:spMk id="86" creationId="{097CD68E-23E3-4007-8847-CD0944C4F7BE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1:00:40.890" v="662"/>
          <ac:spMkLst>
            <pc:docMk/>
            <pc:sldMk cId="3438779112" sldId="268"/>
            <ac:spMk id="87" creationId="{AF2F604E-43BE-4DC3-B983-E071523364F8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1:00:40.890" v="662"/>
          <ac:spMkLst>
            <pc:docMk/>
            <pc:sldMk cId="3438779112" sldId="268"/>
            <ac:spMk id="88" creationId="{08C9B587-E65E-4B52-B37C-ABEBB6E87928}"/>
          </ac:spMkLst>
        </pc:spChg>
        <pc:picChg chg="add mod ord">
          <ac:chgData name="Parminder Kumar (2506759)" userId="S::2506759@student.uwtsd.ac.uk::98efaa40-5640-4367-9181-fe2528b3a4d4" providerId="AD" clId="Web-{67E2D9FC-B3F1-6027-9D91-B8221E9B434A}" dt="2026-07-04T11:00:40.890" v="662"/>
          <ac:picMkLst>
            <pc:docMk/>
            <pc:sldMk cId="3438779112" sldId="268"/>
            <ac:picMk id="4" creationId="{068F9657-EB2A-684D-ACDB-4DDB970BA596}"/>
          </ac:picMkLst>
        </pc:picChg>
      </pc:sldChg>
      <pc:sldChg chg="addSp delSp modSp new mod setBg">
        <pc:chgData name="Parminder Kumar (2506759)" userId="S::2506759@student.uwtsd.ac.uk::98efaa40-5640-4367-9181-fe2528b3a4d4" providerId="AD" clId="Web-{67E2D9FC-B3F1-6027-9D91-B8221E9B434A}" dt="2026-07-04T11:18:46.616" v="867" actId="20577"/>
        <pc:sldMkLst>
          <pc:docMk/>
          <pc:sldMk cId="3791146352" sldId="269"/>
        </pc:sldMkLst>
        <pc:spChg chg="add mod">
          <ac:chgData name="Parminder Kumar (2506759)" userId="S::2506759@student.uwtsd.ac.uk::98efaa40-5640-4367-9181-fe2528b3a4d4" providerId="AD" clId="Web-{67E2D9FC-B3F1-6027-9D91-B8221E9B434A}" dt="2026-07-04T11:18:46.616" v="867" actId="20577"/>
          <ac:spMkLst>
            <pc:docMk/>
            <pc:sldMk cId="3791146352" sldId="269"/>
            <ac:spMk id="2" creationId="{4A7737D5-7398-ED21-E456-FA66EFB51F41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1:15:10.312" v="798"/>
          <ac:spMkLst>
            <pc:docMk/>
            <pc:sldMk cId="3791146352" sldId="269"/>
            <ac:spMk id="30" creationId="{C3C0D90E-074A-4F52-9B11-B52BEF4BCBE5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1:15:10.312" v="798"/>
          <ac:spMkLst>
            <pc:docMk/>
            <pc:sldMk cId="3791146352" sldId="269"/>
            <ac:spMk id="33" creationId="{F837543A-6020-4505-A233-C9DB4BF74011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1:15:10.312" v="798"/>
          <ac:spMkLst>
            <pc:docMk/>
            <pc:sldMk cId="3791146352" sldId="269"/>
            <ac:spMk id="35" creationId="{35B16301-FB18-48BA-A6DD-C37CAF6F9A18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1:15:10.312" v="798"/>
          <ac:spMkLst>
            <pc:docMk/>
            <pc:sldMk cId="3791146352" sldId="269"/>
            <ac:spMk id="37" creationId="{CABBD4C1-E6F8-46F6-8152-A8A97490BF4D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1:15:10.312" v="798"/>
          <ac:spMkLst>
            <pc:docMk/>
            <pc:sldMk cId="3791146352" sldId="269"/>
            <ac:spMk id="38" creationId="{88853921-7BC9-4BDE-ACAB-133C683C82D6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1:15:10.312" v="798"/>
          <ac:spMkLst>
            <pc:docMk/>
            <pc:sldMk cId="3791146352" sldId="269"/>
            <ac:spMk id="40" creationId="{09192968-3AE7-4470-A61C-97294BB92731}"/>
          </ac:spMkLst>
        </pc:spChg>
        <pc:spChg chg="add">
          <ac:chgData name="Parminder Kumar (2506759)" userId="S::2506759@student.uwtsd.ac.uk::98efaa40-5640-4367-9181-fe2528b3a4d4" providerId="AD" clId="Web-{67E2D9FC-B3F1-6027-9D91-B8221E9B434A}" dt="2026-07-04T11:15:10.312" v="798"/>
          <ac:spMkLst>
            <pc:docMk/>
            <pc:sldMk cId="3791146352" sldId="269"/>
            <ac:spMk id="42" creationId="{3AB72E55-43E4-4356-BFE8-E2102CB0B505}"/>
          </ac:spMkLst>
        </pc:spChg>
      </pc:sldChg>
    </pc:docChg>
  </pc:docChgLst>
  <pc:docChgLst>
    <pc:chgData name="Parminder Kumar (2506759)" userId="S::2506759@student.uwtsd.ac.uk::98efaa40-5640-4367-9181-fe2528b3a4d4" providerId="AD" clId="Web-{D9BFB672-30B1-CC3E-EFF9-93A734EBC077}"/>
    <pc:docChg chg="modSld">
      <pc:chgData name="Parminder Kumar (2506759)" userId="S::2506759@student.uwtsd.ac.uk::98efaa40-5640-4367-9181-fe2528b3a4d4" providerId="AD" clId="Web-{D9BFB672-30B1-CC3E-EFF9-93A734EBC077}" dt="2026-07-06T18:56:08.187" v="214"/>
      <pc:docMkLst>
        <pc:docMk/>
      </pc:docMkLst>
      <pc:sldChg chg="addSp delSp modSp mod setBg">
        <pc:chgData name="Parminder Kumar (2506759)" userId="S::2506759@student.uwtsd.ac.uk::98efaa40-5640-4367-9181-fe2528b3a4d4" providerId="AD" clId="Web-{D9BFB672-30B1-CC3E-EFF9-93A734EBC077}" dt="2026-07-06T18:56:08.187" v="214"/>
        <pc:sldMkLst>
          <pc:docMk/>
          <pc:sldMk cId="4019459318" sldId="271"/>
        </pc:sldMkLst>
        <pc:spChg chg="mod">
          <ac:chgData name="Parminder Kumar (2506759)" userId="S::2506759@student.uwtsd.ac.uk::98efaa40-5640-4367-9181-fe2528b3a4d4" providerId="AD" clId="Web-{D9BFB672-30B1-CC3E-EFF9-93A734EBC077}" dt="2026-07-06T18:56:08.187" v="214"/>
          <ac:spMkLst>
            <pc:docMk/>
            <pc:sldMk cId="4019459318" sldId="271"/>
            <ac:spMk id="2" creationId="{9E82058B-798C-102A-6374-8DCB7FC534F8}"/>
          </ac:spMkLst>
        </pc:spChg>
        <pc:spChg chg="add">
          <ac:chgData name="Parminder Kumar (2506759)" userId="S::2506759@student.uwtsd.ac.uk::98efaa40-5640-4367-9181-fe2528b3a4d4" providerId="AD" clId="Web-{D9BFB672-30B1-CC3E-EFF9-93A734EBC077}" dt="2026-07-06T18:56:08.187" v="214"/>
          <ac:spMkLst>
            <pc:docMk/>
            <pc:sldMk cId="4019459318" sldId="271"/>
            <ac:spMk id="49" creationId="{955A2079-FA98-4876-80F0-72364A7D2EA4}"/>
          </ac:spMkLst>
        </pc:spChg>
        <pc:graphicFrameChg chg="add mod modGraphic">
          <ac:chgData name="Parminder Kumar (2506759)" userId="S::2506759@student.uwtsd.ac.uk::98efaa40-5640-4367-9181-fe2528b3a4d4" providerId="AD" clId="Web-{D9BFB672-30B1-CC3E-EFF9-93A734EBC077}" dt="2026-07-06T18:56:08.187" v="214"/>
          <ac:graphicFrameMkLst>
            <pc:docMk/>
            <pc:sldMk cId="4019459318" sldId="271"/>
            <ac:graphicFrameMk id="44" creationId="{183585D9-4C97-0F4F-8C4D-ECC6FCC3F4A5}"/>
          </ac:graphicFrameMkLst>
        </pc:graphicFrameChg>
      </pc:sldChg>
    </pc:docChg>
  </pc:docChgLst>
  <pc:docChgLst>
    <pc:chgData name="Parminder Kumar (2506759)" userId="S::2506759@student.uwtsd.ac.uk::98efaa40-5640-4367-9181-fe2528b3a4d4" providerId="AD" clId="Web-{399525E7-C8A9-14FC-C2BD-413CB172A105}"/>
    <pc:docChg chg="modSld">
      <pc:chgData name="Parminder Kumar (2506759)" userId="S::2506759@student.uwtsd.ac.uk::98efaa40-5640-4367-9181-fe2528b3a4d4" providerId="AD" clId="Web-{399525E7-C8A9-14FC-C2BD-413CB172A105}" dt="2026-07-06T18:40:45.296" v="20" actId="20577"/>
      <pc:docMkLst>
        <pc:docMk/>
      </pc:docMkLst>
      <pc:sldChg chg="modSp">
        <pc:chgData name="Parminder Kumar (2506759)" userId="S::2506759@student.uwtsd.ac.uk::98efaa40-5640-4367-9181-fe2528b3a4d4" providerId="AD" clId="Web-{399525E7-C8A9-14FC-C2BD-413CB172A105}" dt="2026-07-06T18:40:45.296" v="20" actId="20577"/>
        <pc:sldMkLst>
          <pc:docMk/>
          <pc:sldMk cId="3791146352" sldId="269"/>
        </pc:sldMkLst>
        <pc:spChg chg="mod">
          <ac:chgData name="Parminder Kumar (2506759)" userId="S::2506759@student.uwtsd.ac.uk::98efaa40-5640-4367-9181-fe2528b3a4d4" providerId="AD" clId="Web-{399525E7-C8A9-14FC-C2BD-413CB172A105}" dt="2026-07-06T18:40:45.296" v="20" actId="20577"/>
          <ac:spMkLst>
            <pc:docMk/>
            <pc:sldMk cId="3791146352" sldId="269"/>
            <ac:spMk id="2" creationId="{4A7737D5-7398-ED21-E456-FA66EFB51F41}"/>
          </ac:spMkLst>
        </pc:spChg>
      </pc:sldChg>
    </pc:docChg>
  </pc:docChgLst>
  <pc:docChgLst>
    <pc:chgData name="Parminder Kumar (2506759)" userId="S::2506759@student.uwtsd.ac.uk::98efaa40-5640-4367-9181-fe2528b3a4d4" providerId="AD" clId="Web-{C0F4110F-9E08-D71C-51BD-3C9E5D944FDD}"/>
    <pc:docChg chg="addSld modSld">
      <pc:chgData name="Parminder Kumar (2506759)" userId="S::2506759@student.uwtsd.ac.uk::98efaa40-5640-4367-9181-fe2528b3a4d4" providerId="AD" clId="Web-{C0F4110F-9E08-D71C-51BD-3C9E5D944FDD}" dt="2026-06-16T18:44:40.302" v="28"/>
      <pc:docMkLst>
        <pc:docMk/>
      </pc:docMkLst>
    </pc:docChg>
  </pc:docChgLst>
  <pc:docChgLst>
    <pc:chgData name="Parminder Kumar (2506759)" userId="S::2506759@student.uwtsd.ac.uk::98efaa40-5640-4367-9181-fe2528b3a4d4" providerId="AD" clId="Web-{3F483479-111F-9A96-A944-E6599F863D44}"/>
    <pc:docChg chg="addSld modSld">
      <pc:chgData name="Parminder Kumar (2506759)" userId="S::2506759@student.uwtsd.ac.uk::98efaa40-5640-4367-9181-fe2528b3a4d4" providerId="AD" clId="Web-{3F483479-111F-9A96-A944-E6599F863D44}" dt="2026-06-15T19:50:28.210" v="25"/>
      <pc:docMkLst>
        <pc:docMk/>
      </pc:docMkLst>
    </pc:docChg>
  </pc:docChgLst>
  <pc:docChgLst>
    <pc:chgData name="Parminder Kumar (2506759)" userId="S::2506759@student.uwtsd.ac.uk::98efaa40-5640-4367-9181-fe2528b3a4d4" providerId="AD" clId="Web-{BF13BAE0-D5C2-031C-95A6-67EE5FEC30BA}"/>
    <pc:docChg chg="addSld delSld modSld">
      <pc:chgData name="Parminder Kumar (2506759)" userId="S::2506759@student.uwtsd.ac.uk::98efaa40-5640-4367-9181-fe2528b3a4d4" providerId="AD" clId="Web-{BF13BAE0-D5C2-031C-95A6-67EE5FEC30BA}" dt="2026-07-08T19:18:05.615" v="647"/>
      <pc:docMkLst>
        <pc:docMk/>
      </pc:docMkLst>
    </pc:docChg>
  </pc:docChgLst>
  <pc:docChgLst>
    <pc:chgData clId="Web-{D9BFB672-30B1-CC3E-EFF9-93A734EBC077}"/>
    <pc:docChg chg="addSld">
      <pc:chgData name="" userId="" providerId="" clId="Web-{D9BFB672-30B1-CC3E-EFF9-93A734EBC077}" dt="2026-07-06T18:46:49.469" v="0"/>
      <pc:docMkLst>
        <pc:docMk/>
      </pc:docMkLst>
      <pc:sldChg chg="new">
        <pc:chgData name="" userId="" providerId="" clId="Web-{D9BFB672-30B1-CC3E-EFF9-93A734EBC077}" dt="2026-07-06T18:46:49.469" v="0"/>
        <pc:sldMkLst>
          <pc:docMk/>
          <pc:sldMk cId="4019459318" sldId="271"/>
        </pc:sldMkLst>
      </pc:sldChg>
    </pc:docChg>
  </pc:docChgLst>
  <pc:docChgLst>
    <pc:chgData name="Parminder Kumar (2506759)" userId="S::2506759@student.uwtsd.ac.uk::98efaa40-5640-4367-9181-fe2528b3a4d4" providerId="AD" clId="Web-{EC1EBE7F-944A-3CBF-9D28-8042E949D68A}"/>
    <pc:docChg chg="addSld modSld">
      <pc:chgData name="Parminder Kumar (2506759)" userId="S::2506759@student.uwtsd.ac.uk::98efaa40-5640-4367-9181-fe2528b3a4d4" providerId="AD" clId="Web-{EC1EBE7F-944A-3CBF-9D28-8042E949D68A}" dt="2026-07-06T18:40:56.979" v="24" actId="20577"/>
      <pc:docMkLst>
        <pc:docMk/>
      </pc:docMkLst>
      <pc:sldChg chg="modSp">
        <pc:chgData name="Parminder Kumar (2506759)" userId="S::2506759@student.uwtsd.ac.uk::98efaa40-5640-4367-9181-fe2528b3a4d4" providerId="AD" clId="Web-{EC1EBE7F-944A-3CBF-9D28-8042E949D68A}" dt="2026-07-06T18:40:56.979" v="24" actId="20577"/>
        <pc:sldMkLst>
          <pc:docMk/>
          <pc:sldMk cId="3791146352" sldId="269"/>
        </pc:sldMkLst>
        <pc:spChg chg="mod">
          <ac:chgData name="Parminder Kumar (2506759)" userId="S::2506759@student.uwtsd.ac.uk::98efaa40-5640-4367-9181-fe2528b3a4d4" providerId="AD" clId="Web-{EC1EBE7F-944A-3CBF-9D28-8042E949D68A}" dt="2026-07-06T18:40:56.979" v="24" actId="20577"/>
          <ac:spMkLst>
            <pc:docMk/>
            <pc:sldMk cId="3791146352" sldId="269"/>
            <ac:spMk id="2" creationId="{4A7737D5-7398-ED21-E456-FA66EFB51F41}"/>
          </ac:spMkLst>
        </pc:spChg>
      </pc:sldChg>
    </pc:docChg>
  </pc:docChgLst>
  <pc:docChgLst>
    <pc:chgData name="Parminder Kumar (2506759)" userId="S::2506759@student.uwtsd.ac.uk::98efaa40-5640-4367-9181-fe2528b3a4d4" providerId="AD" clId="Web-{89C08F8D-EFF8-1829-6372-976969C28C3F}"/>
    <pc:docChg chg="addSld delSld modSld">
      <pc:chgData name="Parminder Kumar (2506759)" userId="S::2506759@student.uwtsd.ac.uk::98efaa40-5640-4367-9181-fe2528b3a4d4" providerId="AD" clId="Web-{89C08F8D-EFF8-1829-6372-976969C28C3F}" dt="2026-07-11T11:14:29.587" v="660" actId="20577"/>
      <pc:docMkLst>
        <pc:docMk/>
      </pc:docMkLst>
      <pc:sldChg chg="modSp">
        <pc:chgData name="Parminder Kumar (2506759)" userId="S::2506759@student.uwtsd.ac.uk::98efaa40-5640-4367-9181-fe2528b3a4d4" providerId="AD" clId="Web-{89C08F8D-EFF8-1829-6372-976969C28C3F}" dt="2026-07-11T09:51:55.875" v="51" actId="20577"/>
        <pc:sldMkLst>
          <pc:docMk/>
          <pc:sldMk cId="2797650735" sldId="258"/>
        </pc:sldMkLst>
        <pc:spChg chg="mod">
          <ac:chgData name="Parminder Kumar (2506759)" userId="S::2506759@student.uwtsd.ac.uk::98efaa40-5640-4367-9181-fe2528b3a4d4" providerId="AD" clId="Web-{89C08F8D-EFF8-1829-6372-976969C28C3F}" dt="2026-07-11T09:51:55.875" v="51" actId="20577"/>
          <ac:spMkLst>
            <pc:docMk/>
            <pc:sldMk cId="2797650735" sldId="258"/>
            <ac:spMk id="3" creationId="{984A5289-5C11-854F-5554-B87EC2D9869B}"/>
          </ac:spMkLst>
        </pc:spChg>
      </pc:sldChg>
      <pc:sldChg chg="modSp">
        <pc:chgData name="Parminder Kumar (2506759)" userId="S::2506759@student.uwtsd.ac.uk::98efaa40-5640-4367-9181-fe2528b3a4d4" providerId="AD" clId="Web-{89C08F8D-EFF8-1829-6372-976969C28C3F}" dt="2026-07-11T11:01:50.387" v="517" actId="20577"/>
        <pc:sldMkLst>
          <pc:docMk/>
          <pc:sldMk cId="1837683302" sldId="259"/>
        </pc:sldMkLst>
        <pc:spChg chg="mod">
          <ac:chgData name="Parminder Kumar (2506759)" userId="S::2506759@student.uwtsd.ac.uk::98efaa40-5640-4367-9181-fe2528b3a4d4" providerId="AD" clId="Web-{89C08F8D-EFF8-1829-6372-976969C28C3F}" dt="2026-07-11T11:01:50.387" v="517" actId="20577"/>
          <ac:spMkLst>
            <pc:docMk/>
            <pc:sldMk cId="1837683302" sldId="259"/>
            <ac:spMk id="84" creationId="{BE061491-4810-5198-102A-56A585C66645}"/>
          </ac:spMkLst>
        </pc:spChg>
      </pc:sldChg>
      <pc:sldChg chg="del">
        <pc:chgData name="Parminder Kumar (2506759)" userId="S::2506759@student.uwtsd.ac.uk::98efaa40-5640-4367-9181-fe2528b3a4d4" providerId="AD" clId="Web-{89C08F8D-EFF8-1829-6372-976969C28C3F}" dt="2026-07-11T10:45:53.412" v="416"/>
        <pc:sldMkLst>
          <pc:docMk/>
          <pc:sldMk cId="1037267190" sldId="260"/>
        </pc:sldMkLst>
      </pc:sldChg>
      <pc:sldChg chg="modSp del">
        <pc:chgData name="Parminder Kumar (2506759)" userId="S::2506759@student.uwtsd.ac.uk::98efaa40-5640-4367-9181-fe2528b3a4d4" providerId="AD" clId="Web-{89C08F8D-EFF8-1829-6372-976969C28C3F}" dt="2026-07-11T10:29:41.078" v="330"/>
        <pc:sldMkLst>
          <pc:docMk/>
          <pc:sldMk cId="3259270637" sldId="263"/>
        </pc:sldMkLst>
        <pc:spChg chg="mod">
          <ac:chgData name="Parminder Kumar (2506759)" userId="S::2506759@student.uwtsd.ac.uk::98efaa40-5640-4367-9181-fe2528b3a4d4" providerId="AD" clId="Web-{89C08F8D-EFF8-1829-6372-976969C28C3F}" dt="2026-07-11T09:55:52.009" v="88" actId="20577"/>
          <ac:spMkLst>
            <pc:docMk/>
            <pc:sldMk cId="3259270637" sldId="263"/>
            <ac:spMk id="3" creationId="{10C99D25-2647-CC9D-8501-BAA0FFA77DEA}"/>
          </ac:spMkLst>
        </pc:spChg>
      </pc:sldChg>
      <pc:sldChg chg="del">
        <pc:chgData name="Parminder Kumar (2506759)" userId="S::2506759@student.uwtsd.ac.uk::98efaa40-5640-4367-9181-fe2528b3a4d4" providerId="AD" clId="Web-{89C08F8D-EFF8-1829-6372-976969C28C3F}" dt="2026-07-11T10:29:45.657" v="331"/>
        <pc:sldMkLst>
          <pc:docMk/>
          <pc:sldMk cId="1807536534" sldId="264"/>
        </pc:sldMkLst>
      </pc:sldChg>
      <pc:sldChg chg="addSp delSp modSp">
        <pc:chgData name="Parminder Kumar (2506759)" userId="S::2506759@student.uwtsd.ac.uk::98efaa40-5640-4367-9181-fe2528b3a4d4" providerId="AD" clId="Web-{89C08F8D-EFF8-1829-6372-976969C28C3F}" dt="2026-07-11T10:45:28.864" v="415"/>
        <pc:sldMkLst>
          <pc:docMk/>
          <pc:sldMk cId="1001233816" sldId="265"/>
        </pc:sldMkLst>
        <pc:spChg chg="mod">
          <ac:chgData name="Parminder Kumar (2506759)" userId="S::2506759@student.uwtsd.ac.uk::98efaa40-5640-4367-9181-fe2528b3a4d4" providerId="AD" clId="Web-{89C08F8D-EFF8-1829-6372-976969C28C3F}" dt="2026-07-11T10:45:28.864" v="415"/>
          <ac:spMkLst>
            <pc:docMk/>
            <pc:sldMk cId="1001233816" sldId="265"/>
            <ac:spMk id="2" creationId="{8244A132-D5EE-0813-F2B6-E58F199E6332}"/>
          </ac:spMkLst>
        </pc:spChg>
        <pc:spChg chg="add mod">
          <ac:chgData name="Parminder Kumar (2506759)" userId="S::2506759@student.uwtsd.ac.uk::98efaa40-5640-4367-9181-fe2528b3a4d4" providerId="AD" clId="Web-{89C08F8D-EFF8-1829-6372-976969C28C3F}" dt="2026-07-11T10:45:28.864" v="415"/>
          <ac:spMkLst>
            <pc:docMk/>
            <pc:sldMk cId="1001233816" sldId="265"/>
            <ac:spMk id="3" creationId="{983E3191-107C-549E-F8B9-82F275F94F04}"/>
          </ac:spMkLst>
        </pc:spChg>
        <pc:spChg chg="del">
          <ac:chgData name="Parminder Kumar (2506759)" userId="S::2506759@student.uwtsd.ac.uk::98efaa40-5640-4367-9181-fe2528b3a4d4" providerId="AD" clId="Web-{89C08F8D-EFF8-1829-6372-976969C28C3F}" dt="2026-07-11T10:45:28.864" v="415"/>
          <ac:spMkLst>
            <pc:docMk/>
            <pc:sldMk cId="1001233816" sldId="265"/>
            <ac:spMk id="45" creationId="{F0DCC097-1DB8-4B6D-85D0-6FBA0E1CA4BA}"/>
          </ac:spMkLst>
        </pc:spChg>
        <pc:spChg chg="del">
          <ac:chgData name="Parminder Kumar (2506759)" userId="S::2506759@student.uwtsd.ac.uk::98efaa40-5640-4367-9181-fe2528b3a4d4" providerId="AD" clId="Web-{89C08F8D-EFF8-1829-6372-976969C28C3F}" dt="2026-07-11T10:45:28.864" v="415"/>
          <ac:spMkLst>
            <pc:docMk/>
            <pc:sldMk cId="1001233816" sldId="265"/>
            <ac:spMk id="46" creationId="{E0B58608-23C8-4441-994D-C6823EEE1DB7}"/>
          </ac:spMkLst>
        </pc:spChg>
        <pc:spChg chg="add">
          <ac:chgData name="Parminder Kumar (2506759)" userId="S::2506759@student.uwtsd.ac.uk::98efaa40-5640-4367-9181-fe2528b3a4d4" providerId="AD" clId="Web-{89C08F8D-EFF8-1829-6372-976969C28C3F}" dt="2026-07-11T10:45:28.864" v="415"/>
          <ac:spMkLst>
            <pc:docMk/>
            <pc:sldMk cId="1001233816" sldId="265"/>
            <ac:spMk id="51" creationId="{FFB60E8C-7224-44A4-87A0-46A1711DD2ED}"/>
          </ac:spMkLst>
        </pc:spChg>
        <pc:spChg chg="add">
          <ac:chgData name="Parminder Kumar (2506759)" userId="S::2506759@student.uwtsd.ac.uk::98efaa40-5640-4367-9181-fe2528b3a4d4" providerId="AD" clId="Web-{89C08F8D-EFF8-1829-6372-976969C28C3F}" dt="2026-07-11T10:45:28.864" v="415"/>
          <ac:spMkLst>
            <pc:docMk/>
            <pc:sldMk cId="1001233816" sldId="265"/>
            <ac:spMk id="53" creationId="{5DA32751-37A2-45C0-BE94-63D375E27003}"/>
          </ac:spMkLst>
        </pc:spChg>
        <pc:spChg chg="add">
          <ac:chgData name="Parminder Kumar (2506759)" userId="S::2506759@student.uwtsd.ac.uk::98efaa40-5640-4367-9181-fe2528b3a4d4" providerId="AD" clId="Web-{89C08F8D-EFF8-1829-6372-976969C28C3F}" dt="2026-07-11T10:45:28.864" v="415"/>
          <ac:spMkLst>
            <pc:docMk/>
            <pc:sldMk cId="1001233816" sldId="265"/>
            <ac:spMk id="55" creationId="{E659831F-0D9A-4C63-9EBB-8435B85A440F}"/>
          </ac:spMkLst>
        </pc:spChg>
        <pc:spChg chg="add">
          <ac:chgData name="Parminder Kumar (2506759)" userId="S::2506759@student.uwtsd.ac.uk::98efaa40-5640-4367-9181-fe2528b3a4d4" providerId="AD" clId="Web-{89C08F8D-EFF8-1829-6372-976969C28C3F}" dt="2026-07-11T10:45:28.864" v="415"/>
          <ac:spMkLst>
            <pc:docMk/>
            <pc:sldMk cId="1001233816" sldId="265"/>
            <ac:spMk id="57" creationId="{5A55FBCD-CD42-40F5-8A1B-3203F9CAEEAA}"/>
          </ac:spMkLst>
        </pc:spChg>
        <pc:picChg chg="mod">
          <ac:chgData name="Parminder Kumar (2506759)" userId="S::2506759@student.uwtsd.ac.uk::98efaa40-5640-4367-9181-fe2528b3a4d4" providerId="AD" clId="Web-{89C08F8D-EFF8-1829-6372-976969C28C3F}" dt="2026-07-11T10:45:28.864" v="415"/>
          <ac:picMkLst>
            <pc:docMk/>
            <pc:sldMk cId="1001233816" sldId="265"/>
            <ac:picMk id="4" creationId="{0DC05A5D-623F-D59A-0BF6-1C4B64996CE5}"/>
          </ac:picMkLst>
        </pc:picChg>
      </pc:sldChg>
      <pc:sldChg chg="addSp delSp modSp add del">
        <pc:chgData name="Parminder Kumar (2506759)" userId="S::2506759@student.uwtsd.ac.uk::98efaa40-5640-4367-9181-fe2528b3a4d4" providerId="AD" clId="Web-{89C08F8D-EFF8-1829-6372-976969C28C3F}" dt="2026-07-11T11:11:48.518" v="639"/>
        <pc:sldMkLst>
          <pc:docMk/>
          <pc:sldMk cId="1274975418" sldId="266"/>
        </pc:sldMkLst>
        <pc:spChg chg="mod">
          <ac:chgData name="Parminder Kumar (2506759)" userId="S::2506759@student.uwtsd.ac.uk::98efaa40-5640-4367-9181-fe2528b3a4d4" providerId="AD" clId="Web-{89C08F8D-EFF8-1829-6372-976969C28C3F}" dt="2026-07-11T11:11:48.518" v="639"/>
          <ac:spMkLst>
            <pc:docMk/>
            <pc:sldMk cId="1274975418" sldId="266"/>
            <ac:spMk id="3" creationId="{AA37D468-0BDB-6C72-5FAE-E8ECBD48808C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11:48.518" v="639"/>
          <ac:spMkLst>
            <pc:docMk/>
            <pc:sldMk cId="1274975418" sldId="266"/>
            <ac:spMk id="117" creationId="{18873D23-2DCF-4B31-A009-95721C06E8E1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11:48.518" v="639"/>
          <ac:spMkLst>
            <pc:docMk/>
            <pc:sldMk cId="1274975418" sldId="266"/>
            <ac:spMk id="118" creationId="{C13EF075-D4EF-4929-ADBC-91B27DA19955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11:48.034" v="638"/>
          <ac:spMkLst>
            <pc:docMk/>
            <pc:sldMk cId="1274975418" sldId="266"/>
            <ac:spMk id="125" creationId="{DEE2AD96-B495-4E06-9291-B71706F728CB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11:48.034" v="638"/>
          <ac:spMkLst>
            <pc:docMk/>
            <pc:sldMk cId="1274975418" sldId="266"/>
            <ac:spMk id="127" creationId="{53CF6D67-C5A8-4ADD-9E8E-1E38CA1D3166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11:48.034" v="638"/>
          <ac:spMkLst>
            <pc:docMk/>
            <pc:sldMk cId="1274975418" sldId="266"/>
            <ac:spMk id="129" creationId="{86909FA0-B515-4681-B7A8-FA281D133B94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11:48.034" v="638"/>
          <ac:spMkLst>
            <pc:docMk/>
            <pc:sldMk cId="1274975418" sldId="266"/>
            <ac:spMk id="131" creationId="{21C9FE86-FCC3-4A31-AA1C-C882262B7FE7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11:48.034" v="638"/>
          <ac:spMkLst>
            <pc:docMk/>
            <pc:sldMk cId="1274975418" sldId="266"/>
            <ac:spMk id="133" creationId="{7D96243B-ECED-4B71-8E06-AE9A285EAD20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11:48.034" v="638"/>
          <ac:spMkLst>
            <pc:docMk/>
            <pc:sldMk cId="1274975418" sldId="266"/>
            <ac:spMk id="135" creationId="{A09989E4-EFDC-4A90-A633-E0525FB4139E}"/>
          </ac:spMkLst>
        </pc:spChg>
        <pc:spChg chg="add">
          <ac:chgData name="Parminder Kumar (2506759)" userId="S::2506759@student.uwtsd.ac.uk::98efaa40-5640-4367-9181-fe2528b3a4d4" providerId="AD" clId="Web-{89C08F8D-EFF8-1829-6372-976969C28C3F}" dt="2026-07-11T11:11:48.518" v="639"/>
          <ac:spMkLst>
            <pc:docMk/>
            <pc:sldMk cId="1274975418" sldId="266"/>
            <ac:spMk id="137" creationId="{5C8908E2-EE49-44D2-9428-A28D2312A8D5}"/>
          </ac:spMkLst>
        </pc:spChg>
        <pc:spChg chg="add">
          <ac:chgData name="Parminder Kumar (2506759)" userId="S::2506759@student.uwtsd.ac.uk::98efaa40-5640-4367-9181-fe2528b3a4d4" providerId="AD" clId="Web-{89C08F8D-EFF8-1829-6372-976969C28C3F}" dt="2026-07-11T11:11:48.518" v="639"/>
          <ac:spMkLst>
            <pc:docMk/>
            <pc:sldMk cId="1274975418" sldId="266"/>
            <ac:spMk id="140" creationId="{BD92035A-AA2F-4CD8-A556-1CE8BDEC75BD}"/>
          </ac:spMkLst>
        </pc:spChg>
        <pc:spChg chg="add">
          <ac:chgData name="Parminder Kumar (2506759)" userId="S::2506759@student.uwtsd.ac.uk::98efaa40-5640-4367-9181-fe2528b3a4d4" providerId="AD" clId="Web-{89C08F8D-EFF8-1829-6372-976969C28C3F}" dt="2026-07-11T11:11:48.518" v="639"/>
          <ac:spMkLst>
            <pc:docMk/>
            <pc:sldMk cId="1274975418" sldId="266"/>
            <ac:spMk id="141" creationId="{ED888B23-07FA-482A-96DF-47E31AF1A603}"/>
          </ac:spMkLst>
        </pc:spChg>
        <pc:grpChg chg="add del">
          <ac:chgData name="Parminder Kumar (2506759)" userId="S::2506759@student.uwtsd.ac.uk::98efaa40-5640-4367-9181-fe2528b3a4d4" providerId="AD" clId="Web-{89C08F8D-EFF8-1829-6372-976969C28C3F}" dt="2026-07-11T11:11:48.518" v="639"/>
          <ac:grpSpMkLst>
            <pc:docMk/>
            <pc:sldMk cId="1274975418" sldId="266"/>
            <ac:grpSpMk id="119" creationId="{DAA26DFA-AAB2-4973-9C17-16D587C7B198}"/>
          </ac:grpSpMkLst>
        </pc:grpChg>
        <pc:grpChg chg="add">
          <ac:chgData name="Parminder Kumar (2506759)" userId="S::2506759@student.uwtsd.ac.uk::98efaa40-5640-4367-9181-fe2528b3a4d4" providerId="AD" clId="Web-{89C08F8D-EFF8-1829-6372-976969C28C3F}" dt="2026-07-11T11:11:48.518" v="639"/>
          <ac:grpSpMkLst>
            <pc:docMk/>
            <pc:sldMk cId="1274975418" sldId="266"/>
            <ac:grpSpMk id="138" creationId="{5D1A9D8B-3117-4D9D-BDA4-DD81895098B0}"/>
          </ac:grpSpMkLst>
        </pc:grpChg>
      </pc:sldChg>
      <pc:sldChg chg="modSp add del">
        <pc:chgData name="Parminder Kumar (2506759)" userId="S::2506759@student.uwtsd.ac.uk::98efaa40-5640-4367-9181-fe2528b3a4d4" providerId="AD" clId="Web-{89C08F8D-EFF8-1829-6372-976969C28C3F}" dt="2026-07-11T11:14:29.587" v="660" actId="20577"/>
        <pc:sldMkLst>
          <pc:docMk/>
          <pc:sldMk cId="1849796" sldId="267"/>
        </pc:sldMkLst>
        <pc:spChg chg="mod">
          <ac:chgData name="Parminder Kumar (2506759)" userId="S::2506759@student.uwtsd.ac.uk::98efaa40-5640-4367-9181-fe2528b3a4d4" providerId="AD" clId="Web-{89C08F8D-EFF8-1829-6372-976969C28C3F}" dt="2026-07-11T11:14:29.587" v="660" actId="20577"/>
          <ac:spMkLst>
            <pc:docMk/>
            <pc:sldMk cId="1849796" sldId="267"/>
            <ac:spMk id="2" creationId="{6C9584E7-A9D1-8116-3E65-71BBFD516DA3}"/>
          </ac:spMkLst>
        </pc:spChg>
      </pc:sldChg>
      <pc:sldChg chg="modSp">
        <pc:chgData name="Parminder Kumar (2506759)" userId="S::2506759@student.uwtsd.ac.uk::98efaa40-5640-4367-9181-fe2528b3a4d4" providerId="AD" clId="Web-{89C08F8D-EFF8-1829-6372-976969C28C3F}" dt="2026-07-11T11:01:30.761" v="515" actId="20577"/>
        <pc:sldMkLst>
          <pc:docMk/>
          <pc:sldMk cId="4019459318" sldId="271"/>
        </pc:sldMkLst>
        <pc:graphicFrameChg chg="modGraphic">
          <ac:chgData name="Parminder Kumar (2506759)" userId="S::2506759@student.uwtsd.ac.uk::98efaa40-5640-4367-9181-fe2528b3a4d4" providerId="AD" clId="Web-{89C08F8D-EFF8-1829-6372-976969C28C3F}" dt="2026-07-11T11:01:30.761" v="515" actId="20577"/>
          <ac:graphicFrameMkLst>
            <pc:docMk/>
            <pc:sldMk cId="4019459318" sldId="271"/>
            <ac:graphicFrameMk id="44" creationId="{183585D9-4C97-0F4F-8C4D-ECC6FCC3F4A5}"/>
          </ac:graphicFrameMkLst>
        </pc:graphicFrameChg>
      </pc:sldChg>
      <pc:sldChg chg="modSp del">
        <pc:chgData name="Parminder Kumar (2506759)" userId="S::2506759@student.uwtsd.ac.uk::98efaa40-5640-4367-9181-fe2528b3a4d4" providerId="AD" clId="Web-{89C08F8D-EFF8-1829-6372-976969C28C3F}" dt="2026-07-11T11:01:34.933" v="516"/>
        <pc:sldMkLst>
          <pc:docMk/>
          <pc:sldMk cId="1326755774" sldId="272"/>
        </pc:sldMkLst>
        <pc:graphicFrameChg chg="mod modGraphic">
          <ac:chgData name="Parminder Kumar (2506759)" userId="S::2506759@student.uwtsd.ac.uk::98efaa40-5640-4367-9181-fe2528b3a4d4" providerId="AD" clId="Web-{89C08F8D-EFF8-1829-6372-976969C28C3F}" dt="2026-07-11T08:57:48.310" v="15"/>
          <ac:graphicFrameMkLst>
            <pc:docMk/>
            <pc:sldMk cId="1326755774" sldId="272"/>
            <ac:graphicFrameMk id="4" creationId="{CCEB235A-C928-0FF3-E2D7-E2633B8F33D8}"/>
          </ac:graphicFrameMkLst>
        </pc:graphicFrameChg>
      </pc:sldChg>
      <pc:sldChg chg="addSp delSp modSp new mod setBg">
        <pc:chgData name="Parminder Kumar (2506759)" userId="S::2506759@student.uwtsd.ac.uk::98efaa40-5640-4367-9181-fe2528b3a4d4" providerId="AD" clId="Web-{89C08F8D-EFF8-1829-6372-976969C28C3F}" dt="2026-07-11T10:53:34.181" v="453"/>
        <pc:sldMkLst>
          <pc:docMk/>
          <pc:sldMk cId="211955579" sldId="273"/>
        </pc:sldMkLst>
        <pc:spChg chg="mod">
          <ac:chgData name="Parminder Kumar (2506759)" userId="S::2506759@student.uwtsd.ac.uk::98efaa40-5640-4367-9181-fe2528b3a4d4" providerId="AD" clId="Web-{89C08F8D-EFF8-1829-6372-976969C28C3F}" dt="2026-07-11T10:53:34.181" v="453"/>
          <ac:spMkLst>
            <pc:docMk/>
            <pc:sldMk cId="211955579" sldId="273"/>
            <ac:spMk id="2" creationId="{7797003B-13E3-2CD2-05E4-98F88B1B51EC}"/>
          </ac:spMkLst>
        </pc:spChg>
        <pc:spChg chg="mod">
          <ac:chgData name="Parminder Kumar (2506759)" userId="S::2506759@student.uwtsd.ac.uk::98efaa40-5640-4367-9181-fe2528b3a4d4" providerId="AD" clId="Web-{89C08F8D-EFF8-1829-6372-976969C28C3F}" dt="2026-07-11T10:53:34.181" v="453"/>
          <ac:spMkLst>
            <pc:docMk/>
            <pc:sldMk cId="211955579" sldId="273"/>
            <ac:spMk id="3" creationId="{1765AE8E-5525-EF26-1660-92A67BC2616D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0:53:34.165" v="452"/>
          <ac:spMkLst>
            <pc:docMk/>
            <pc:sldMk cId="211955579" sldId="273"/>
            <ac:spMk id="9" creationId="{C0763A76-9F1C-4FC5-82B7-DD475DA461B2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0:53:34.165" v="452"/>
          <ac:spMkLst>
            <pc:docMk/>
            <pc:sldMk cId="211955579" sldId="273"/>
            <ac:spMk id="11" creationId="{E81BF4F6-F2CF-4984-9D14-D6966D92F99F}"/>
          </ac:spMkLst>
        </pc:spChg>
        <pc:spChg chg="add">
          <ac:chgData name="Parminder Kumar (2506759)" userId="S::2506759@student.uwtsd.ac.uk::98efaa40-5640-4367-9181-fe2528b3a4d4" providerId="AD" clId="Web-{89C08F8D-EFF8-1829-6372-976969C28C3F}" dt="2026-07-11T10:53:34.181" v="453"/>
          <ac:spMkLst>
            <pc:docMk/>
            <pc:sldMk cId="211955579" sldId="273"/>
            <ac:spMk id="13" creationId="{9F7D5CDA-D291-4307-BF55-1381FED29634}"/>
          </ac:spMkLst>
        </pc:spChg>
        <pc:picChg chg="add del">
          <ac:chgData name="Parminder Kumar (2506759)" userId="S::2506759@student.uwtsd.ac.uk::98efaa40-5640-4367-9181-fe2528b3a4d4" providerId="AD" clId="Web-{89C08F8D-EFF8-1829-6372-976969C28C3F}" dt="2026-07-11T10:53:34.165" v="452"/>
          <ac:picMkLst>
            <pc:docMk/>
            <pc:sldMk cId="211955579" sldId="273"/>
            <ac:picMk id="5" creationId="{12EF7B93-384F-F4F2-966C-B1094EDF9818}"/>
          </ac:picMkLst>
        </pc:picChg>
        <pc:picChg chg="add">
          <ac:chgData name="Parminder Kumar (2506759)" userId="S::2506759@student.uwtsd.ac.uk::98efaa40-5640-4367-9181-fe2528b3a4d4" providerId="AD" clId="Web-{89C08F8D-EFF8-1829-6372-976969C28C3F}" dt="2026-07-11T10:53:34.181" v="453"/>
          <ac:picMkLst>
            <pc:docMk/>
            <pc:sldMk cId="211955579" sldId="273"/>
            <ac:picMk id="14" creationId="{11E56F4D-EFB7-7BDD-D740-52962F6955E0}"/>
          </ac:picMkLst>
        </pc:picChg>
      </pc:sldChg>
      <pc:sldChg chg="modSp new del">
        <pc:chgData name="Parminder Kumar (2506759)" userId="S::2506759@student.uwtsd.ac.uk::98efaa40-5640-4367-9181-fe2528b3a4d4" providerId="AD" clId="Web-{89C08F8D-EFF8-1829-6372-976969C28C3F}" dt="2026-07-11T09:56:20.057" v="89"/>
        <pc:sldMkLst>
          <pc:docMk/>
          <pc:sldMk cId="3930874715" sldId="273"/>
        </pc:sldMkLst>
        <pc:spChg chg="mod">
          <ac:chgData name="Parminder Kumar (2506759)" userId="S::2506759@student.uwtsd.ac.uk::98efaa40-5640-4367-9181-fe2528b3a4d4" providerId="AD" clId="Web-{89C08F8D-EFF8-1829-6372-976969C28C3F}" dt="2026-07-11T09:15:16.672" v="48" actId="20577"/>
          <ac:spMkLst>
            <pc:docMk/>
            <pc:sldMk cId="3930874715" sldId="273"/>
            <ac:spMk id="2" creationId="{79AF6FF3-AAC5-F0E7-B6FF-EA7DA5F23DEA}"/>
          </ac:spMkLst>
        </pc:spChg>
      </pc:sldChg>
      <pc:sldChg chg="addSp delSp modSp new del">
        <pc:chgData name="Parminder Kumar (2506759)" userId="S::2506759@student.uwtsd.ac.uk::98efaa40-5640-4367-9181-fe2528b3a4d4" providerId="AD" clId="Web-{89C08F8D-EFF8-1829-6372-976969C28C3F}" dt="2026-07-11T10:48:01.292" v="418"/>
        <pc:sldMkLst>
          <pc:docMk/>
          <pc:sldMk cId="468971721" sldId="274"/>
        </pc:sldMkLst>
        <pc:spChg chg="mod">
          <ac:chgData name="Parminder Kumar (2506759)" userId="S::2506759@student.uwtsd.ac.uk::98efaa40-5640-4367-9181-fe2528b3a4d4" providerId="AD" clId="Web-{89C08F8D-EFF8-1829-6372-976969C28C3F}" dt="2026-07-11T10:42:34.936" v="390" actId="20577"/>
          <ac:spMkLst>
            <pc:docMk/>
            <pc:sldMk cId="468971721" sldId="274"/>
            <ac:spMk id="2" creationId="{7963D179-3876-0C56-6BB8-09B607A2FE25}"/>
          </ac:spMkLst>
        </pc:spChg>
        <pc:spChg chg="del">
          <ac:chgData name="Parminder Kumar (2506759)" userId="S::2506759@student.uwtsd.ac.uk::98efaa40-5640-4367-9181-fe2528b3a4d4" providerId="AD" clId="Web-{89C08F8D-EFF8-1829-6372-976969C28C3F}" dt="2026-07-11T10:37:54.191" v="357"/>
          <ac:spMkLst>
            <pc:docMk/>
            <pc:sldMk cId="468971721" sldId="274"/>
            <ac:spMk id="3" creationId="{561008DF-17D3-0C06-D5BA-8F9FBD0E2DB1}"/>
          </ac:spMkLst>
        </pc:spChg>
        <pc:graphicFrameChg chg="add mod ord modGraphic">
          <ac:chgData name="Parminder Kumar (2506759)" userId="S::2506759@student.uwtsd.ac.uk::98efaa40-5640-4367-9181-fe2528b3a4d4" providerId="AD" clId="Web-{89C08F8D-EFF8-1829-6372-976969C28C3F}" dt="2026-07-11T10:42:48.952" v="407"/>
          <ac:graphicFrameMkLst>
            <pc:docMk/>
            <pc:sldMk cId="468971721" sldId="274"/>
            <ac:graphicFrameMk id="5" creationId="{2D60D025-B467-6B15-2968-00891E5C7236}"/>
          </ac:graphicFrameMkLst>
        </pc:graphicFrameChg>
        <pc:graphicFrameChg chg="add mod modGraphic">
          <ac:chgData name="Parminder Kumar (2506759)" userId="S::2506759@student.uwtsd.ac.uk::98efaa40-5640-4367-9181-fe2528b3a4d4" providerId="AD" clId="Web-{89C08F8D-EFF8-1829-6372-976969C28C3F}" dt="2026-07-11T10:47:37.697" v="417"/>
          <ac:graphicFrameMkLst>
            <pc:docMk/>
            <pc:sldMk cId="468971721" sldId="274"/>
            <ac:graphicFrameMk id="7" creationId="{DB259953-1E97-F0B7-16CD-8F151FB0ABA0}"/>
          </ac:graphicFrameMkLst>
        </pc:graphicFrameChg>
      </pc:sldChg>
      <pc:sldChg chg="addSp delSp modSp new">
        <pc:chgData name="Parminder Kumar (2506759)" userId="S::2506759@student.uwtsd.ac.uk::98efaa40-5640-4367-9181-fe2528b3a4d4" providerId="AD" clId="Web-{89C08F8D-EFF8-1829-6372-976969C28C3F}" dt="2026-07-11T10:49:02.452" v="432"/>
        <pc:sldMkLst>
          <pc:docMk/>
          <pc:sldMk cId="2587784723" sldId="274"/>
        </pc:sldMkLst>
        <pc:spChg chg="mod">
          <ac:chgData name="Parminder Kumar (2506759)" userId="S::2506759@student.uwtsd.ac.uk::98efaa40-5640-4367-9181-fe2528b3a4d4" providerId="AD" clId="Web-{89C08F8D-EFF8-1829-6372-976969C28C3F}" dt="2026-07-11T10:48:28.904" v="431" actId="20577"/>
          <ac:spMkLst>
            <pc:docMk/>
            <pc:sldMk cId="2587784723" sldId="274"/>
            <ac:spMk id="2" creationId="{70A6C645-903E-DDE9-9791-08B1E349FCF5}"/>
          </ac:spMkLst>
        </pc:spChg>
        <pc:spChg chg="del">
          <ac:chgData name="Parminder Kumar (2506759)" userId="S::2506759@student.uwtsd.ac.uk::98efaa40-5640-4367-9181-fe2528b3a4d4" providerId="AD" clId="Web-{89C08F8D-EFF8-1829-6372-976969C28C3F}" dt="2026-07-11T10:49:02.452" v="432"/>
          <ac:spMkLst>
            <pc:docMk/>
            <pc:sldMk cId="2587784723" sldId="274"/>
            <ac:spMk id="3" creationId="{DCC6E81B-0A21-30B3-B37E-E429DB547EED}"/>
          </ac:spMkLst>
        </pc:spChg>
        <pc:graphicFrameChg chg="add mod ord modGraphic">
          <ac:chgData name="Parminder Kumar (2506759)" userId="S::2506759@student.uwtsd.ac.uk::98efaa40-5640-4367-9181-fe2528b3a4d4" providerId="AD" clId="Web-{89C08F8D-EFF8-1829-6372-976969C28C3F}" dt="2026-07-11T10:49:02.452" v="432"/>
          <ac:graphicFrameMkLst>
            <pc:docMk/>
            <pc:sldMk cId="2587784723" sldId="274"/>
            <ac:graphicFrameMk id="5" creationId="{E2DD7E29-6F8D-C31C-0625-5273B194B4C0}"/>
          </ac:graphicFrameMkLst>
        </pc:graphicFrameChg>
      </pc:sldChg>
      <pc:sldChg chg="new del">
        <pc:chgData name="Parminder Kumar (2506759)" userId="S::2506759@student.uwtsd.ac.uk::98efaa40-5640-4367-9181-fe2528b3a4d4" providerId="AD" clId="Web-{89C08F8D-EFF8-1829-6372-976969C28C3F}" dt="2026-07-11T10:52:01.396" v="445"/>
        <pc:sldMkLst>
          <pc:docMk/>
          <pc:sldMk cId="582566578" sldId="275"/>
        </pc:sldMkLst>
      </pc:sldChg>
      <pc:sldChg chg="new del">
        <pc:chgData name="Parminder Kumar (2506759)" userId="S::2506759@student.uwtsd.ac.uk::98efaa40-5640-4367-9181-fe2528b3a4d4" providerId="AD" clId="Web-{89C08F8D-EFF8-1829-6372-976969C28C3F}" dt="2026-07-11T10:51:28.145" v="443"/>
        <pc:sldMkLst>
          <pc:docMk/>
          <pc:sldMk cId="2363711772" sldId="275"/>
        </pc:sldMkLst>
      </pc:sldChg>
      <pc:sldChg chg="new del">
        <pc:chgData name="Parminder Kumar (2506759)" userId="S::2506759@student.uwtsd.ac.uk::98efaa40-5640-4367-9181-fe2528b3a4d4" providerId="AD" clId="Web-{89C08F8D-EFF8-1829-6372-976969C28C3F}" dt="2026-07-11T10:57:18.283" v="454"/>
        <pc:sldMkLst>
          <pc:docMk/>
          <pc:sldMk cId="2812086624" sldId="275"/>
        </pc:sldMkLst>
      </pc:sldChg>
      <pc:sldChg chg="addSp delSp modSp new del">
        <pc:chgData name="Parminder Kumar (2506759)" userId="S::2506759@student.uwtsd.ac.uk::98efaa40-5640-4367-9181-fe2528b3a4d4" providerId="AD" clId="Web-{89C08F8D-EFF8-1829-6372-976969C28C3F}" dt="2026-07-11T10:51:02.816" v="440"/>
        <pc:sldMkLst>
          <pc:docMk/>
          <pc:sldMk cId="3760130961" sldId="275"/>
        </pc:sldMkLst>
        <pc:spChg chg="del">
          <ac:chgData name="Parminder Kumar (2506759)" userId="S::2506759@student.uwtsd.ac.uk::98efaa40-5640-4367-9181-fe2528b3a4d4" providerId="AD" clId="Web-{89C08F8D-EFF8-1829-6372-976969C28C3F}" dt="2026-07-11T10:50:03.220" v="434"/>
          <ac:spMkLst>
            <pc:docMk/>
            <pc:sldMk cId="3760130961" sldId="275"/>
            <ac:spMk id="3" creationId="{73186A03-0BF2-78FC-3224-6AD6A8A9AEAC}"/>
          </ac:spMkLst>
        </pc:spChg>
        <pc:spChg chg="add mod">
          <ac:chgData name="Parminder Kumar (2506759)" userId="S::2506759@student.uwtsd.ac.uk::98efaa40-5640-4367-9181-fe2528b3a4d4" providerId="AD" clId="Web-{89C08F8D-EFF8-1829-6372-976969C28C3F}" dt="2026-07-11T10:50:38.815" v="438"/>
          <ac:spMkLst>
            <pc:docMk/>
            <pc:sldMk cId="3760130961" sldId="275"/>
            <ac:spMk id="7" creationId="{17AB489A-B542-3730-4317-C3E8CAB0D09E}"/>
          </ac:spMkLst>
        </pc:spChg>
        <pc:graphicFrameChg chg="add del mod ord modGraphic">
          <ac:chgData name="Parminder Kumar (2506759)" userId="S::2506759@student.uwtsd.ac.uk::98efaa40-5640-4367-9181-fe2528b3a4d4" providerId="AD" clId="Web-{89C08F8D-EFF8-1829-6372-976969C28C3F}" dt="2026-07-11T10:50:38.815" v="438"/>
          <ac:graphicFrameMkLst>
            <pc:docMk/>
            <pc:sldMk cId="3760130961" sldId="275"/>
            <ac:graphicFrameMk id="5" creationId="{73590BCB-C3AE-B2CD-9ED6-8C70AA7EDB3D}"/>
          </ac:graphicFrameMkLst>
        </pc:graphicFrameChg>
      </pc:sldChg>
      <pc:sldChg chg="addSp modSp new">
        <pc:chgData name="Parminder Kumar (2506759)" userId="S::2506759@student.uwtsd.ac.uk::98efaa40-5640-4367-9181-fe2528b3a4d4" providerId="AD" clId="Web-{89C08F8D-EFF8-1829-6372-976969C28C3F}" dt="2026-07-11T10:53:17.821" v="450"/>
        <pc:sldMkLst>
          <pc:docMk/>
          <pc:sldMk cId="790858468" sldId="276"/>
        </pc:sldMkLst>
        <pc:graphicFrameChg chg="add mod">
          <ac:chgData name="Parminder Kumar (2506759)" userId="S::2506759@student.uwtsd.ac.uk::98efaa40-5640-4367-9181-fe2528b3a4d4" providerId="AD" clId="Web-{89C08F8D-EFF8-1829-6372-976969C28C3F}" dt="2026-07-11T10:53:17.821" v="450"/>
          <ac:graphicFrameMkLst>
            <pc:docMk/>
            <pc:sldMk cId="790858468" sldId="276"/>
            <ac:graphicFrameMk id="3" creationId="{A13D6EF5-7F9A-695A-E84B-8F393A0B87FE}"/>
          </ac:graphicFrameMkLst>
        </pc:graphicFrameChg>
      </pc:sldChg>
      <pc:sldChg chg="new del">
        <pc:chgData name="Parminder Kumar (2506759)" userId="S::2506759@student.uwtsd.ac.uk::98efaa40-5640-4367-9181-fe2528b3a4d4" providerId="AD" clId="Web-{89C08F8D-EFF8-1829-6372-976969C28C3F}" dt="2026-07-11T10:52:46.117" v="448"/>
        <pc:sldMkLst>
          <pc:docMk/>
          <pc:sldMk cId="2888097463" sldId="276"/>
        </pc:sldMkLst>
      </pc:sldChg>
      <pc:sldChg chg="new del">
        <pc:chgData name="Parminder Kumar (2506759)" userId="S::2506759@student.uwtsd.ac.uk::98efaa40-5640-4367-9181-fe2528b3a4d4" providerId="AD" clId="Web-{89C08F8D-EFF8-1829-6372-976969C28C3F}" dt="2026-07-11T10:51:07.332" v="441"/>
        <pc:sldMkLst>
          <pc:docMk/>
          <pc:sldMk cId="4107513825" sldId="276"/>
        </pc:sldMkLst>
      </pc:sldChg>
      <pc:sldChg chg="addSp delSp modSp new mod setBg">
        <pc:chgData name="Parminder Kumar (2506759)" userId="S::2506759@student.uwtsd.ac.uk::98efaa40-5640-4367-9181-fe2528b3a4d4" providerId="AD" clId="Web-{89C08F8D-EFF8-1829-6372-976969C28C3F}" dt="2026-07-11T11:09:29.388" v="588"/>
        <pc:sldMkLst>
          <pc:docMk/>
          <pc:sldMk cId="2955299608" sldId="277"/>
        </pc:sldMkLst>
        <pc:spChg chg="mod">
          <ac:chgData name="Parminder Kumar (2506759)" userId="S::2506759@student.uwtsd.ac.uk::98efaa40-5640-4367-9181-fe2528b3a4d4" providerId="AD" clId="Web-{89C08F8D-EFF8-1829-6372-976969C28C3F}" dt="2026-07-11T11:09:29.388" v="588"/>
          <ac:spMkLst>
            <pc:docMk/>
            <pc:sldMk cId="2955299608" sldId="277"/>
            <ac:spMk id="2" creationId="{F74E75C2-ACE2-FBF6-C185-7CFADC3B136C}"/>
          </ac:spMkLst>
        </pc:spChg>
        <pc:spChg chg="add del mod">
          <ac:chgData name="Parminder Kumar (2506759)" userId="S::2506759@student.uwtsd.ac.uk::98efaa40-5640-4367-9181-fe2528b3a4d4" providerId="AD" clId="Web-{89C08F8D-EFF8-1829-6372-976969C28C3F}" dt="2026-07-11T11:09:29.388" v="588"/>
          <ac:spMkLst>
            <pc:docMk/>
            <pc:sldMk cId="2955299608" sldId="277"/>
            <ac:spMk id="3" creationId="{1F007C0B-C524-9D08-DB02-CADA69E3288E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09:17.372" v="583"/>
          <ac:spMkLst>
            <pc:docMk/>
            <pc:sldMk cId="2955299608" sldId="277"/>
            <ac:spMk id="9" creationId="{56E9B3E6-E277-4D68-BA48-9CB43FFBD6E2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09:17.372" v="583"/>
          <ac:spMkLst>
            <pc:docMk/>
            <pc:sldMk cId="2955299608" sldId="277"/>
            <ac:spMk id="16" creationId="{D5B0017B-2ECA-49AF-B397-DC140825DF8D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09:25.919" v="585"/>
          <ac:spMkLst>
            <pc:docMk/>
            <pc:sldMk cId="2955299608" sldId="277"/>
            <ac:spMk id="20" creationId="{C0763A76-9F1C-4FC5-82B7-DD475DA461B2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09:25.919" v="585"/>
          <ac:spMkLst>
            <pc:docMk/>
            <pc:sldMk cId="2955299608" sldId="277"/>
            <ac:spMk id="21" creationId="{E81BF4F6-F2CF-4984-9D14-D6966D92F99F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09:25.919" v="585"/>
          <ac:spMkLst>
            <pc:docMk/>
            <pc:sldMk cId="2955299608" sldId="277"/>
            <ac:spMk id="22" creationId="{1F007C0B-C524-9D08-DB02-CADA69E3288E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09:29.357" v="587"/>
          <ac:spMkLst>
            <pc:docMk/>
            <pc:sldMk cId="2955299608" sldId="277"/>
            <ac:spMk id="25" creationId="{9F7D5CDA-D291-4307-BF55-1381FED29634}"/>
          </ac:spMkLst>
        </pc:spChg>
        <pc:spChg chg="add del">
          <ac:chgData name="Parminder Kumar (2506759)" userId="S::2506759@student.uwtsd.ac.uk::98efaa40-5640-4367-9181-fe2528b3a4d4" providerId="AD" clId="Web-{89C08F8D-EFF8-1829-6372-976969C28C3F}" dt="2026-07-11T11:09:29.357" v="587"/>
          <ac:spMkLst>
            <pc:docMk/>
            <pc:sldMk cId="2955299608" sldId="277"/>
            <ac:spMk id="26" creationId="{1F007C0B-C524-9D08-DB02-CADA69E3288E}"/>
          </ac:spMkLst>
        </pc:spChg>
        <pc:spChg chg="add">
          <ac:chgData name="Parminder Kumar (2506759)" userId="S::2506759@student.uwtsd.ac.uk::98efaa40-5640-4367-9181-fe2528b3a4d4" providerId="AD" clId="Web-{89C08F8D-EFF8-1829-6372-976969C28C3F}" dt="2026-07-11T11:09:29.388" v="588"/>
          <ac:spMkLst>
            <pc:docMk/>
            <pc:sldMk cId="2955299608" sldId="277"/>
            <ac:spMk id="29" creationId="{C0763A76-9F1C-4FC5-82B7-DD475DA461B2}"/>
          </ac:spMkLst>
        </pc:spChg>
        <pc:spChg chg="add">
          <ac:chgData name="Parminder Kumar (2506759)" userId="S::2506759@student.uwtsd.ac.uk::98efaa40-5640-4367-9181-fe2528b3a4d4" providerId="AD" clId="Web-{89C08F8D-EFF8-1829-6372-976969C28C3F}" dt="2026-07-11T11:09:29.388" v="588"/>
          <ac:spMkLst>
            <pc:docMk/>
            <pc:sldMk cId="2955299608" sldId="277"/>
            <ac:spMk id="30" creationId="{E81BF4F6-F2CF-4984-9D14-D6966D92F99F}"/>
          </ac:spMkLst>
        </pc:spChg>
        <pc:spChg chg="add">
          <ac:chgData name="Parminder Kumar (2506759)" userId="S::2506759@student.uwtsd.ac.uk::98efaa40-5640-4367-9181-fe2528b3a4d4" providerId="AD" clId="Web-{89C08F8D-EFF8-1829-6372-976969C28C3F}" dt="2026-07-11T11:09:29.388" v="588"/>
          <ac:spMkLst>
            <pc:docMk/>
            <pc:sldMk cId="2955299608" sldId="277"/>
            <ac:spMk id="31" creationId="{1F007C0B-C524-9D08-DB02-CADA69E3288E}"/>
          </ac:spMkLst>
        </pc:spChg>
        <pc:grpChg chg="add del">
          <ac:chgData name="Parminder Kumar (2506759)" userId="S::2506759@student.uwtsd.ac.uk::98efaa40-5640-4367-9181-fe2528b3a4d4" providerId="AD" clId="Web-{89C08F8D-EFF8-1829-6372-976969C28C3F}" dt="2026-07-11T11:09:17.372" v="583"/>
          <ac:grpSpMkLst>
            <pc:docMk/>
            <pc:sldMk cId="2955299608" sldId="277"/>
            <ac:grpSpMk id="11" creationId="{AE1C45F0-260A-458C-96ED-C1F6D2151219}"/>
          </ac:grpSpMkLst>
        </pc:grpChg>
        <pc:graphicFrameChg chg="add del">
          <ac:chgData name="Parminder Kumar (2506759)" userId="S::2506759@student.uwtsd.ac.uk::98efaa40-5640-4367-9181-fe2528b3a4d4" providerId="AD" clId="Web-{89C08F8D-EFF8-1829-6372-976969C28C3F}" dt="2026-07-11T11:09:17.372" v="583"/>
          <ac:graphicFrameMkLst>
            <pc:docMk/>
            <pc:sldMk cId="2955299608" sldId="277"/>
            <ac:graphicFrameMk id="5" creationId="{60A3CAE1-9DF2-CB05-54B6-0076F8D5AA4A}"/>
          </ac:graphicFrameMkLst>
        </pc:graphicFrameChg>
        <pc:picChg chg="add del">
          <ac:chgData name="Parminder Kumar (2506759)" userId="S::2506759@student.uwtsd.ac.uk::98efaa40-5640-4367-9181-fe2528b3a4d4" providerId="AD" clId="Web-{89C08F8D-EFF8-1829-6372-976969C28C3F}" dt="2026-07-11T11:09:25.919" v="585"/>
          <ac:picMkLst>
            <pc:docMk/>
            <pc:sldMk cId="2955299608" sldId="277"/>
            <ac:picMk id="23" creationId="{68ACF26E-4012-8988-CFEA-37E409EB54A3}"/>
          </ac:picMkLst>
        </pc:picChg>
        <pc:picChg chg="add del">
          <ac:chgData name="Parminder Kumar (2506759)" userId="S::2506759@student.uwtsd.ac.uk::98efaa40-5640-4367-9181-fe2528b3a4d4" providerId="AD" clId="Web-{89C08F8D-EFF8-1829-6372-976969C28C3F}" dt="2026-07-11T11:09:29.357" v="587"/>
          <ac:picMkLst>
            <pc:docMk/>
            <pc:sldMk cId="2955299608" sldId="277"/>
            <ac:picMk id="27" creationId="{EBD7CF4D-AC98-F4EF-A5F3-DCD6A6CAE1FA}"/>
          </ac:picMkLst>
        </pc:picChg>
        <pc:picChg chg="add">
          <ac:chgData name="Parminder Kumar (2506759)" userId="S::2506759@student.uwtsd.ac.uk::98efaa40-5640-4367-9181-fe2528b3a4d4" providerId="AD" clId="Web-{89C08F8D-EFF8-1829-6372-976969C28C3F}" dt="2026-07-11T11:09:29.388" v="588"/>
          <ac:picMkLst>
            <pc:docMk/>
            <pc:sldMk cId="2955299608" sldId="277"/>
            <ac:picMk id="32" creationId="{68ACF26E-4012-8988-CFEA-37E409EB54A3}"/>
          </ac:picMkLst>
        </pc:picChg>
        <pc:cxnChg chg="add del">
          <ac:chgData name="Parminder Kumar (2506759)" userId="S::2506759@student.uwtsd.ac.uk::98efaa40-5640-4367-9181-fe2528b3a4d4" providerId="AD" clId="Web-{89C08F8D-EFF8-1829-6372-976969C28C3F}" dt="2026-07-11T11:09:17.372" v="583"/>
          <ac:cxnSpMkLst>
            <pc:docMk/>
            <pc:sldMk cId="2955299608" sldId="277"/>
            <ac:cxnSpMk id="18" creationId="{6CF1BAF6-AD41-4082-B212-8A1F9A2E8779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A7C519-17AA-4911-AD43-3D3AA71D503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5D89D7-4933-42F0-BDE1-8CD46AD26C3F}">
      <dgm:prSet/>
      <dgm:spPr/>
      <dgm:t>
        <a:bodyPr/>
        <a:lstStyle/>
        <a:p>
          <a:r>
            <a:rPr lang="en-US"/>
            <a:t>Student Name: </a:t>
          </a:r>
        </a:p>
      </dgm:t>
    </dgm:pt>
    <dgm:pt modelId="{3420DCB5-C0E1-49F3-BFBB-4280633E512D}" type="parTrans" cxnId="{76BE8D5E-3F4E-4FA8-82A5-DF837EC08585}">
      <dgm:prSet/>
      <dgm:spPr/>
      <dgm:t>
        <a:bodyPr/>
        <a:lstStyle/>
        <a:p>
          <a:endParaRPr lang="en-US"/>
        </a:p>
      </dgm:t>
    </dgm:pt>
    <dgm:pt modelId="{4FFDA905-2B2A-4493-B475-49CD79002D54}" type="sibTrans" cxnId="{76BE8D5E-3F4E-4FA8-82A5-DF837EC08585}">
      <dgm:prSet/>
      <dgm:spPr/>
      <dgm:t>
        <a:bodyPr/>
        <a:lstStyle/>
        <a:p>
          <a:endParaRPr lang="en-US"/>
        </a:p>
      </dgm:t>
    </dgm:pt>
    <dgm:pt modelId="{6D631EB8-1625-47B1-9BB7-D4849472FA34}">
      <dgm:prSet/>
      <dgm:spPr/>
      <dgm:t>
        <a:bodyPr/>
        <a:lstStyle/>
        <a:p>
          <a:r>
            <a:rPr lang="en-US"/>
            <a:t>Parminder Kumar </a:t>
          </a:r>
        </a:p>
      </dgm:t>
    </dgm:pt>
    <dgm:pt modelId="{9B0DE932-2BE9-457D-8772-61D54150F9AC}" type="parTrans" cxnId="{9A7EC1DA-37CB-4717-9494-42B43F7F708C}">
      <dgm:prSet/>
      <dgm:spPr/>
      <dgm:t>
        <a:bodyPr/>
        <a:lstStyle/>
        <a:p>
          <a:endParaRPr lang="en-US"/>
        </a:p>
      </dgm:t>
    </dgm:pt>
    <dgm:pt modelId="{CEB247DD-AB40-4CB1-9DF8-6E35CC1BF2DD}" type="sibTrans" cxnId="{9A7EC1DA-37CB-4717-9494-42B43F7F708C}">
      <dgm:prSet/>
      <dgm:spPr/>
      <dgm:t>
        <a:bodyPr/>
        <a:lstStyle/>
        <a:p>
          <a:endParaRPr lang="en-US"/>
        </a:p>
      </dgm:t>
    </dgm:pt>
    <dgm:pt modelId="{F2926D49-F511-4293-9F62-BD6B15022836}">
      <dgm:prSet/>
      <dgm:spPr/>
      <dgm:t>
        <a:bodyPr/>
        <a:lstStyle/>
        <a:p>
          <a:r>
            <a:rPr lang="en-US"/>
            <a:t>Student No.  </a:t>
          </a:r>
        </a:p>
      </dgm:t>
    </dgm:pt>
    <dgm:pt modelId="{F29E41FA-2BC2-49D2-875C-737D8F9FDD17}" type="parTrans" cxnId="{069BBF2B-7319-47EC-A75B-020669677D37}">
      <dgm:prSet/>
      <dgm:spPr/>
      <dgm:t>
        <a:bodyPr/>
        <a:lstStyle/>
        <a:p>
          <a:endParaRPr lang="en-US"/>
        </a:p>
      </dgm:t>
    </dgm:pt>
    <dgm:pt modelId="{00834927-900E-46B9-86C1-EA9A0632C8DA}" type="sibTrans" cxnId="{069BBF2B-7319-47EC-A75B-020669677D37}">
      <dgm:prSet/>
      <dgm:spPr/>
      <dgm:t>
        <a:bodyPr/>
        <a:lstStyle/>
        <a:p>
          <a:endParaRPr lang="en-US"/>
        </a:p>
      </dgm:t>
    </dgm:pt>
    <dgm:pt modelId="{B5E5459C-2976-4F3B-9E34-3D3F74BFDC25}">
      <dgm:prSet/>
      <dgm:spPr/>
      <dgm:t>
        <a:bodyPr/>
        <a:lstStyle/>
        <a:p>
          <a:r>
            <a:rPr lang="en-US"/>
            <a:t>2506759 </a:t>
          </a:r>
        </a:p>
      </dgm:t>
    </dgm:pt>
    <dgm:pt modelId="{DB35958C-2291-4DBB-82FD-58F4FF19256A}" type="parTrans" cxnId="{6D4F298D-4653-40BF-8627-1FE64F9DE100}">
      <dgm:prSet/>
      <dgm:spPr/>
      <dgm:t>
        <a:bodyPr/>
        <a:lstStyle/>
        <a:p>
          <a:endParaRPr lang="en-US"/>
        </a:p>
      </dgm:t>
    </dgm:pt>
    <dgm:pt modelId="{78C7CE90-4219-4576-B0F6-406E4942A193}" type="sibTrans" cxnId="{6D4F298D-4653-40BF-8627-1FE64F9DE100}">
      <dgm:prSet/>
      <dgm:spPr/>
      <dgm:t>
        <a:bodyPr/>
        <a:lstStyle/>
        <a:p>
          <a:endParaRPr lang="en-US"/>
        </a:p>
      </dgm:t>
    </dgm:pt>
    <dgm:pt modelId="{B910EBE8-9E1A-428D-B84A-09D0C952AD66}">
      <dgm:prSet/>
      <dgm:spPr/>
      <dgm:t>
        <a:bodyPr/>
        <a:lstStyle/>
        <a:p>
          <a:r>
            <a:rPr lang="en-US"/>
            <a:t>Module Title: </a:t>
          </a:r>
          <a:br>
            <a:rPr lang="en-US"/>
          </a:br>
          <a:r>
            <a:rPr lang="en-US"/>
            <a:t>LCLM4006: Enterprise &amp; Entrepreneurship </a:t>
          </a:r>
        </a:p>
      </dgm:t>
    </dgm:pt>
    <dgm:pt modelId="{943AA095-B86A-46A0-AEDB-709E3AE96FFC}" type="parTrans" cxnId="{32346F25-0538-4EA2-9CFE-F4883BBE2F0A}">
      <dgm:prSet/>
      <dgm:spPr/>
      <dgm:t>
        <a:bodyPr/>
        <a:lstStyle/>
        <a:p>
          <a:endParaRPr lang="en-US"/>
        </a:p>
      </dgm:t>
    </dgm:pt>
    <dgm:pt modelId="{81744DC7-1E07-4933-9BB0-FAC6B717A89C}" type="sibTrans" cxnId="{32346F25-0538-4EA2-9CFE-F4883BBE2F0A}">
      <dgm:prSet/>
      <dgm:spPr/>
      <dgm:t>
        <a:bodyPr/>
        <a:lstStyle/>
        <a:p>
          <a:endParaRPr lang="en-US"/>
        </a:p>
      </dgm:t>
    </dgm:pt>
    <dgm:pt modelId="{791EB3DB-CA15-473C-9918-F79156114CF3}">
      <dgm:prSet/>
      <dgm:spPr/>
      <dgm:t>
        <a:bodyPr/>
        <a:lstStyle/>
        <a:p>
          <a:r>
            <a:rPr lang="en-US"/>
            <a:t>Lecture Name </a:t>
          </a:r>
        </a:p>
      </dgm:t>
    </dgm:pt>
    <dgm:pt modelId="{1C31F312-43EC-4BB5-9E3C-EE54956EA2F0}" type="parTrans" cxnId="{68CAC97A-59A4-4F1A-BFD4-7DCDA043B474}">
      <dgm:prSet/>
      <dgm:spPr/>
      <dgm:t>
        <a:bodyPr/>
        <a:lstStyle/>
        <a:p>
          <a:endParaRPr lang="en-US"/>
        </a:p>
      </dgm:t>
    </dgm:pt>
    <dgm:pt modelId="{64FEBDCD-983D-43A3-8CAA-430B7FFF341A}" type="sibTrans" cxnId="{68CAC97A-59A4-4F1A-BFD4-7DCDA043B474}">
      <dgm:prSet/>
      <dgm:spPr/>
      <dgm:t>
        <a:bodyPr/>
        <a:lstStyle/>
        <a:p>
          <a:endParaRPr lang="en-US"/>
        </a:p>
      </dgm:t>
    </dgm:pt>
    <dgm:pt modelId="{C37CCC92-2CC0-4805-88B1-24EC519560AE}">
      <dgm:prSet/>
      <dgm:spPr/>
      <dgm:t>
        <a:bodyPr/>
        <a:lstStyle/>
        <a:p>
          <a:r>
            <a:rPr lang="en-US"/>
            <a:t>Fouziya Farheen  </a:t>
          </a:r>
        </a:p>
      </dgm:t>
    </dgm:pt>
    <dgm:pt modelId="{29885BFB-257B-4286-BC3D-8027B30C2E04}" type="parTrans" cxnId="{7E7A9285-E997-4DCD-8B4D-84B095F1B833}">
      <dgm:prSet/>
      <dgm:spPr/>
      <dgm:t>
        <a:bodyPr/>
        <a:lstStyle/>
        <a:p>
          <a:endParaRPr lang="en-US"/>
        </a:p>
      </dgm:t>
    </dgm:pt>
    <dgm:pt modelId="{4AB8A557-8804-4D3C-9C17-BCB1FA17C773}" type="sibTrans" cxnId="{7E7A9285-E997-4DCD-8B4D-84B095F1B833}">
      <dgm:prSet/>
      <dgm:spPr/>
      <dgm:t>
        <a:bodyPr/>
        <a:lstStyle/>
        <a:p>
          <a:endParaRPr lang="en-US"/>
        </a:p>
      </dgm:t>
    </dgm:pt>
    <dgm:pt modelId="{E3AD8EB4-798B-4647-989B-0F0078FF75E4}" type="pres">
      <dgm:prSet presAssocID="{7DA7C519-17AA-4911-AD43-3D3AA71D503F}" presName="linear" presStyleCnt="0">
        <dgm:presLayoutVars>
          <dgm:animLvl val="lvl"/>
          <dgm:resizeHandles val="exact"/>
        </dgm:presLayoutVars>
      </dgm:prSet>
      <dgm:spPr/>
    </dgm:pt>
    <dgm:pt modelId="{FBDF105D-19BF-4D60-B6C2-664C62F50664}" type="pres">
      <dgm:prSet presAssocID="{B45D89D7-4933-42F0-BDE1-8CD46AD26C3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8F9014C-06E8-42DC-BA89-20F984EC0D1C}" type="pres">
      <dgm:prSet presAssocID="{4FFDA905-2B2A-4493-B475-49CD79002D54}" presName="spacer" presStyleCnt="0"/>
      <dgm:spPr/>
    </dgm:pt>
    <dgm:pt modelId="{9ECC1EC3-C00B-4FBB-9AA2-AD27DA61760F}" type="pres">
      <dgm:prSet presAssocID="{6D631EB8-1625-47B1-9BB7-D4849472FA3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02CC4C7-1DFA-447D-B404-6448F17B65D2}" type="pres">
      <dgm:prSet presAssocID="{CEB247DD-AB40-4CB1-9DF8-6E35CC1BF2DD}" presName="spacer" presStyleCnt="0"/>
      <dgm:spPr/>
    </dgm:pt>
    <dgm:pt modelId="{CFB563D4-538F-4056-BFED-1DDBD2BB7465}" type="pres">
      <dgm:prSet presAssocID="{F2926D49-F511-4293-9F62-BD6B1502283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B2DC9055-E04F-4854-B600-1E04EF7BDEC1}" type="pres">
      <dgm:prSet presAssocID="{00834927-900E-46B9-86C1-EA9A0632C8DA}" presName="spacer" presStyleCnt="0"/>
      <dgm:spPr/>
    </dgm:pt>
    <dgm:pt modelId="{1DD8FD80-40DA-44F3-9955-57DAA6F692B0}" type="pres">
      <dgm:prSet presAssocID="{B5E5459C-2976-4F3B-9E34-3D3F74BFDC2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536155F-46FB-4458-85A8-924DEE6405B1}" type="pres">
      <dgm:prSet presAssocID="{78C7CE90-4219-4576-B0F6-406E4942A193}" presName="spacer" presStyleCnt="0"/>
      <dgm:spPr/>
    </dgm:pt>
    <dgm:pt modelId="{A00052D4-49CF-40EC-90B1-974CFAD9852F}" type="pres">
      <dgm:prSet presAssocID="{B910EBE8-9E1A-428D-B84A-09D0C952AD6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50428437-8420-4C5D-868D-E17069AA8C18}" type="pres">
      <dgm:prSet presAssocID="{81744DC7-1E07-4933-9BB0-FAC6B717A89C}" presName="spacer" presStyleCnt="0"/>
      <dgm:spPr/>
    </dgm:pt>
    <dgm:pt modelId="{4947ADC7-E602-43BF-9DBB-E9CA06B9DBEB}" type="pres">
      <dgm:prSet presAssocID="{791EB3DB-CA15-473C-9918-F79156114CF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03261E8-E485-4824-AEF0-237EA8A5A3C5}" type="pres">
      <dgm:prSet presAssocID="{64FEBDCD-983D-43A3-8CAA-430B7FFF341A}" presName="spacer" presStyleCnt="0"/>
      <dgm:spPr/>
    </dgm:pt>
    <dgm:pt modelId="{8D596E77-00D7-4F67-9EBA-CD27E51F39AF}" type="pres">
      <dgm:prSet presAssocID="{C37CCC92-2CC0-4805-88B1-24EC519560A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713B610-1FE4-4FB2-B698-C2E4D3B24E50}" type="presOf" srcId="{F2926D49-F511-4293-9F62-BD6B15022836}" destId="{CFB563D4-538F-4056-BFED-1DDBD2BB7465}" srcOrd="0" destOrd="0" presId="urn:microsoft.com/office/officeart/2005/8/layout/vList2"/>
    <dgm:cxn modelId="{4BDA0923-E51A-46E4-86C7-330682436FF8}" type="presOf" srcId="{B45D89D7-4933-42F0-BDE1-8CD46AD26C3F}" destId="{FBDF105D-19BF-4D60-B6C2-664C62F50664}" srcOrd="0" destOrd="0" presId="urn:microsoft.com/office/officeart/2005/8/layout/vList2"/>
    <dgm:cxn modelId="{32346F25-0538-4EA2-9CFE-F4883BBE2F0A}" srcId="{7DA7C519-17AA-4911-AD43-3D3AA71D503F}" destId="{B910EBE8-9E1A-428D-B84A-09D0C952AD66}" srcOrd="4" destOrd="0" parTransId="{943AA095-B86A-46A0-AEDB-709E3AE96FFC}" sibTransId="{81744DC7-1E07-4933-9BB0-FAC6B717A89C}"/>
    <dgm:cxn modelId="{069BBF2B-7319-47EC-A75B-020669677D37}" srcId="{7DA7C519-17AA-4911-AD43-3D3AA71D503F}" destId="{F2926D49-F511-4293-9F62-BD6B15022836}" srcOrd="2" destOrd="0" parTransId="{F29E41FA-2BC2-49D2-875C-737D8F9FDD17}" sibTransId="{00834927-900E-46B9-86C1-EA9A0632C8DA}"/>
    <dgm:cxn modelId="{F37C2033-09AA-482F-99EB-14018E871608}" type="presOf" srcId="{B910EBE8-9E1A-428D-B84A-09D0C952AD66}" destId="{A00052D4-49CF-40EC-90B1-974CFAD9852F}" srcOrd="0" destOrd="0" presId="urn:microsoft.com/office/officeart/2005/8/layout/vList2"/>
    <dgm:cxn modelId="{E8563F33-1451-4224-BB8F-BBB29C887581}" type="presOf" srcId="{B5E5459C-2976-4F3B-9E34-3D3F74BFDC25}" destId="{1DD8FD80-40DA-44F3-9955-57DAA6F692B0}" srcOrd="0" destOrd="0" presId="urn:microsoft.com/office/officeart/2005/8/layout/vList2"/>
    <dgm:cxn modelId="{9023B140-9D12-428E-8375-72C9EE0C4778}" type="presOf" srcId="{791EB3DB-CA15-473C-9918-F79156114CF3}" destId="{4947ADC7-E602-43BF-9DBB-E9CA06B9DBEB}" srcOrd="0" destOrd="0" presId="urn:microsoft.com/office/officeart/2005/8/layout/vList2"/>
    <dgm:cxn modelId="{76BE8D5E-3F4E-4FA8-82A5-DF837EC08585}" srcId="{7DA7C519-17AA-4911-AD43-3D3AA71D503F}" destId="{B45D89D7-4933-42F0-BDE1-8CD46AD26C3F}" srcOrd="0" destOrd="0" parTransId="{3420DCB5-C0E1-49F3-BFBB-4280633E512D}" sibTransId="{4FFDA905-2B2A-4493-B475-49CD79002D54}"/>
    <dgm:cxn modelId="{EB142244-B154-4740-910A-4D99E53A087D}" type="presOf" srcId="{7DA7C519-17AA-4911-AD43-3D3AA71D503F}" destId="{E3AD8EB4-798B-4647-989B-0F0078FF75E4}" srcOrd="0" destOrd="0" presId="urn:microsoft.com/office/officeart/2005/8/layout/vList2"/>
    <dgm:cxn modelId="{68CAC97A-59A4-4F1A-BFD4-7DCDA043B474}" srcId="{7DA7C519-17AA-4911-AD43-3D3AA71D503F}" destId="{791EB3DB-CA15-473C-9918-F79156114CF3}" srcOrd="5" destOrd="0" parTransId="{1C31F312-43EC-4BB5-9E3C-EE54956EA2F0}" sibTransId="{64FEBDCD-983D-43A3-8CAA-430B7FFF341A}"/>
    <dgm:cxn modelId="{7E7A9285-E997-4DCD-8B4D-84B095F1B833}" srcId="{7DA7C519-17AA-4911-AD43-3D3AA71D503F}" destId="{C37CCC92-2CC0-4805-88B1-24EC519560AE}" srcOrd="6" destOrd="0" parTransId="{29885BFB-257B-4286-BC3D-8027B30C2E04}" sibTransId="{4AB8A557-8804-4D3C-9C17-BCB1FA17C773}"/>
    <dgm:cxn modelId="{6D4F298D-4653-40BF-8627-1FE64F9DE100}" srcId="{7DA7C519-17AA-4911-AD43-3D3AA71D503F}" destId="{B5E5459C-2976-4F3B-9E34-3D3F74BFDC25}" srcOrd="3" destOrd="0" parTransId="{DB35958C-2291-4DBB-82FD-58F4FF19256A}" sibTransId="{78C7CE90-4219-4576-B0F6-406E4942A193}"/>
    <dgm:cxn modelId="{F13798A8-645F-46E5-B278-C744207538B2}" type="presOf" srcId="{6D631EB8-1625-47B1-9BB7-D4849472FA34}" destId="{9ECC1EC3-C00B-4FBB-9AA2-AD27DA61760F}" srcOrd="0" destOrd="0" presId="urn:microsoft.com/office/officeart/2005/8/layout/vList2"/>
    <dgm:cxn modelId="{BC5E0FC0-EA41-4F50-90F6-3D65F2D54047}" type="presOf" srcId="{C37CCC92-2CC0-4805-88B1-24EC519560AE}" destId="{8D596E77-00D7-4F67-9EBA-CD27E51F39AF}" srcOrd="0" destOrd="0" presId="urn:microsoft.com/office/officeart/2005/8/layout/vList2"/>
    <dgm:cxn modelId="{9A7EC1DA-37CB-4717-9494-42B43F7F708C}" srcId="{7DA7C519-17AA-4911-AD43-3D3AA71D503F}" destId="{6D631EB8-1625-47B1-9BB7-D4849472FA34}" srcOrd="1" destOrd="0" parTransId="{9B0DE932-2BE9-457D-8772-61D54150F9AC}" sibTransId="{CEB247DD-AB40-4CB1-9DF8-6E35CC1BF2DD}"/>
    <dgm:cxn modelId="{B4C57D2C-AD43-4B8D-B005-7B8F561CEFEE}" type="presParOf" srcId="{E3AD8EB4-798B-4647-989B-0F0078FF75E4}" destId="{FBDF105D-19BF-4D60-B6C2-664C62F50664}" srcOrd="0" destOrd="0" presId="urn:microsoft.com/office/officeart/2005/8/layout/vList2"/>
    <dgm:cxn modelId="{5890540C-DAB9-42F0-AD17-F7F7EC64D0BC}" type="presParOf" srcId="{E3AD8EB4-798B-4647-989B-0F0078FF75E4}" destId="{88F9014C-06E8-42DC-BA89-20F984EC0D1C}" srcOrd="1" destOrd="0" presId="urn:microsoft.com/office/officeart/2005/8/layout/vList2"/>
    <dgm:cxn modelId="{B7C8332A-78AD-4B35-97BD-106D2335E0B4}" type="presParOf" srcId="{E3AD8EB4-798B-4647-989B-0F0078FF75E4}" destId="{9ECC1EC3-C00B-4FBB-9AA2-AD27DA61760F}" srcOrd="2" destOrd="0" presId="urn:microsoft.com/office/officeart/2005/8/layout/vList2"/>
    <dgm:cxn modelId="{77D94C51-4FC8-40A0-A950-85B859B87793}" type="presParOf" srcId="{E3AD8EB4-798B-4647-989B-0F0078FF75E4}" destId="{302CC4C7-1DFA-447D-B404-6448F17B65D2}" srcOrd="3" destOrd="0" presId="urn:microsoft.com/office/officeart/2005/8/layout/vList2"/>
    <dgm:cxn modelId="{4959EECC-2CC5-4C03-ABD6-F299F134A4D1}" type="presParOf" srcId="{E3AD8EB4-798B-4647-989B-0F0078FF75E4}" destId="{CFB563D4-538F-4056-BFED-1DDBD2BB7465}" srcOrd="4" destOrd="0" presId="urn:microsoft.com/office/officeart/2005/8/layout/vList2"/>
    <dgm:cxn modelId="{783860E9-596B-4EA4-8C58-B8D40D2909B7}" type="presParOf" srcId="{E3AD8EB4-798B-4647-989B-0F0078FF75E4}" destId="{B2DC9055-E04F-4854-B600-1E04EF7BDEC1}" srcOrd="5" destOrd="0" presId="urn:microsoft.com/office/officeart/2005/8/layout/vList2"/>
    <dgm:cxn modelId="{101915F5-8A53-4822-95A3-13A3B90C5AAF}" type="presParOf" srcId="{E3AD8EB4-798B-4647-989B-0F0078FF75E4}" destId="{1DD8FD80-40DA-44F3-9955-57DAA6F692B0}" srcOrd="6" destOrd="0" presId="urn:microsoft.com/office/officeart/2005/8/layout/vList2"/>
    <dgm:cxn modelId="{1528D3B3-15DF-4813-BA1C-B5F7FA3CB409}" type="presParOf" srcId="{E3AD8EB4-798B-4647-989B-0F0078FF75E4}" destId="{D536155F-46FB-4458-85A8-924DEE6405B1}" srcOrd="7" destOrd="0" presId="urn:microsoft.com/office/officeart/2005/8/layout/vList2"/>
    <dgm:cxn modelId="{10BAC00F-9CE5-4964-A450-D321B39EC352}" type="presParOf" srcId="{E3AD8EB4-798B-4647-989B-0F0078FF75E4}" destId="{A00052D4-49CF-40EC-90B1-974CFAD9852F}" srcOrd="8" destOrd="0" presId="urn:microsoft.com/office/officeart/2005/8/layout/vList2"/>
    <dgm:cxn modelId="{50ACDEA3-365E-463D-A082-78E23F9F7C5C}" type="presParOf" srcId="{E3AD8EB4-798B-4647-989B-0F0078FF75E4}" destId="{50428437-8420-4C5D-868D-E17069AA8C18}" srcOrd="9" destOrd="0" presId="urn:microsoft.com/office/officeart/2005/8/layout/vList2"/>
    <dgm:cxn modelId="{25DD970E-87BD-466C-8558-24DFEA186DB1}" type="presParOf" srcId="{E3AD8EB4-798B-4647-989B-0F0078FF75E4}" destId="{4947ADC7-E602-43BF-9DBB-E9CA06B9DBEB}" srcOrd="10" destOrd="0" presId="urn:microsoft.com/office/officeart/2005/8/layout/vList2"/>
    <dgm:cxn modelId="{829B07B2-8314-43CF-93E7-50C04C5FC2A6}" type="presParOf" srcId="{E3AD8EB4-798B-4647-989B-0F0078FF75E4}" destId="{403261E8-E485-4824-AEF0-237EA8A5A3C5}" srcOrd="11" destOrd="0" presId="urn:microsoft.com/office/officeart/2005/8/layout/vList2"/>
    <dgm:cxn modelId="{594EC583-BD84-4EFD-996E-8286D39FC727}" type="presParOf" srcId="{E3AD8EB4-798B-4647-989B-0F0078FF75E4}" destId="{8D596E77-00D7-4F67-9EBA-CD27E51F39AF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C39563-047A-431E-A594-30F9CD441390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50592E5-05C2-496E-A4CF-23E33BCAE43F}">
      <dgm:prSet/>
      <dgm:spPr/>
      <dgm:t>
        <a:bodyPr/>
        <a:lstStyle/>
        <a:p>
          <a:pPr rtl="0"/>
          <a:r>
            <a:rPr lang="en-US" dirty="0"/>
            <a:t>Overview of the business idea: product or service that startup will be offering,</a:t>
          </a:r>
          <a:endParaRPr lang="en-US" dirty="0">
            <a:latin typeface="Aptos Display" panose="020F0302020204030204"/>
          </a:endParaRPr>
        </a:p>
      </dgm:t>
    </dgm:pt>
    <dgm:pt modelId="{B1ECBA58-F5B4-42E4-920A-F2F6EF361028}" type="parTrans" cxnId="{1C5CE403-9122-4B43-AAE1-E9D996519F29}">
      <dgm:prSet/>
      <dgm:spPr/>
      <dgm:t>
        <a:bodyPr/>
        <a:lstStyle/>
        <a:p>
          <a:endParaRPr lang="en-US"/>
        </a:p>
      </dgm:t>
    </dgm:pt>
    <dgm:pt modelId="{122D9511-D35D-4AFE-9D24-5AD7655ED5A7}" type="sibTrans" cxnId="{1C5CE403-9122-4B43-AAE1-E9D996519F29}">
      <dgm:prSet/>
      <dgm:spPr/>
      <dgm:t>
        <a:bodyPr/>
        <a:lstStyle/>
        <a:p>
          <a:endParaRPr lang="en-US"/>
        </a:p>
      </dgm:t>
    </dgm:pt>
    <dgm:pt modelId="{D1A8D8CB-2089-4AC2-B2B2-78E36E098932}">
      <dgm:prSet/>
      <dgm:spPr/>
      <dgm:t>
        <a:bodyPr/>
        <a:lstStyle/>
        <a:p>
          <a:r>
            <a:rPr lang="en-US"/>
            <a:t>Market strategy</a:t>
          </a:r>
        </a:p>
      </dgm:t>
    </dgm:pt>
    <dgm:pt modelId="{5ED78E08-78A0-40F6-97AA-19FFF97EA3C8}" type="parTrans" cxnId="{816FF820-8D47-4D0E-8A6D-D5798DD13992}">
      <dgm:prSet/>
      <dgm:spPr/>
      <dgm:t>
        <a:bodyPr/>
        <a:lstStyle/>
        <a:p>
          <a:endParaRPr lang="en-US"/>
        </a:p>
      </dgm:t>
    </dgm:pt>
    <dgm:pt modelId="{D31C8022-024E-4A16-8EA7-17E45A5CB59B}" type="sibTrans" cxnId="{816FF820-8D47-4D0E-8A6D-D5798DD13992}">
      <dgm:prSet/>
      <dgm:spPr/>
      <dgm:t>
        <a:bodyPr/>
        <a:lstStyle/>
        <a:p>
          <a:endParaRPr lang="en-US"/>
        </a:p>
      </dgm:t>
    </dgm:pt>
    <dgm:pt modelId="{C4F28145-83E3-44F3-ADCE-2BB617CB6F30}">
      <dgm:prSet/>
      <dgm:spPr/>
      <dgm:t>
        <a:bodyPr/>
        <a:lstStyle/>
        <a:p>
          <a:pPr rtl="0"/>
          <a:r>
            <a:rPr lang="en-US"/>
            <a:t>Funding </a:t>
          </a:r>
          <a:r>
            <a:rPr lang="en-US">
              <a:latin typeface="Aptos Display" panose="020F0302020204030204"/>
            </a:rPr>
            <a:t>and cash flow.</a:t>
          </a:r>
          <a:endParaRPr lang="en-US"/>
        </a:p>
      </dgm:t>
    </dgm:pt>
    <dgm:pt modelId="{30D9D6BA-B963-401D-9E79-B73D720D7A3B}" type="parTrans" cxnId="{A2D7627D-091E-41BE-81A4-72FCADDE9343}">
      <dgm:prSet/>
      <dgm:spPr/>
      <dgm:t>
        <a:bodyPr/>
        <a:lstStyle/>
        <a:p>
          <a:endParaRPr lang="en-US"/>
        </a:p>
      </dgm:t>
    </dgm:pt>
    <dgm:pt modelId="{CB212A2E-C59F-4514-8140-9CE94061E3FC}" type="sibTrans" cxnId="{A2D7627D-091E-41BE-81A4-72FCADDE9343}">
      <dgm:prSet/>
      <dgm:spPr/>
      <dgm:t>
        <a:bodyPr/>
        <a:lstStyle/>
        <a:p>
          <a:endParaRPr lang="en-US"/>
        </a:p>
      </dgm:t>
    </dgm:pt>
    <dgm:pt modelId="{2C5A506C-A83D-4847-B9F7-CB63A2D2828B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 </a:t>
          </a:r>
          <a:r>
            <a:rPr lang="en-US" dirty="0"/>
            <a:t>Legal format</a:t>
          </a:r>
          <a:r>
            <a:rPr lang="en-US" dirty="0">
              <a:latin typeface="Aptos Display" panose="020F0302020204030204"/>
            </a:rPr>
            <a:t>.</a:t>
          </a:r>
        </a:p>
      </dgm:t>
    </dgm:pt>
    <dgm:pt modelId="{CD775437-6FFC-425F-A9E7-F7D42ABDB2C2}" type="parTrans" cxnId="{3DE1FC44-3C8A-4DC7-9C67-19715D5CE8C9}">
      <dgm:prSet/>
      <dgm:spPr/>
    </dgm:pt>
    <dgm:pt modelId="{039FFB3F-8EF8-477F-A3FD-970BD02DCB64}" type="sibTrans" cxnId="{3DE1FC44-3C8A-4DC7-9C67-19715D5CE8C9}">
      <dgm:prSet/>
      <dgm:spPr/>
    </dgm:pt>
    <dgm:pt modelId="{7DC54D49-6245-4FB1-B86A-355E305909F2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 Management structure</a:t>
          </a:r>
          <a:endParaRPr lang="en-US" dirty="0"/>
        </a:p>
      </dgm:t>
    </dgm:pt>
    <dgm:pt modelId="{CE5CBAE4-00E7-4D43-A0BB-9DE132F9B560}" type="parTrans" cxnId="{603B76D7-C39C-4328-BF09-B8FC2CA3A418}">
      <dgm:prSet/>
      <dgm:spPr/>
    </dgm:pt>
    <dgm:pt modelId="{41D886B6-D333-4889-915E-6AA2DC877F57}" type="sibTrans" cxnId="{603B76D7-C39C-4328-BF09-B8FC2CA3A418}">
      <dgm:prSet/>
      <dgm:spPr/>
    </dgm:pt>
    <dgm:pt modelId="{7F58B817-EDF1-4966-83D9-EF91CFFF0704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Pestle analys</a:t>
          </a:r>
          <a:r>
            <a:rPr lang="en-US">
              <a:latin typeface="Aptos Display" panose="020F0302020204030204"/>
            </a:rPr>
            <a:t>is</a:t>
          </a:r>
          <a:endParaRPr lang="en-US" dirty="0">
            <a:latin typeface="Aptos Display" panose="020F0302020204030204"/>
          </a:endParaRPr>
        </a:p>
      </dgm:t>
    </dgm:pt>
    <dgm:pt modelId="{64CEED69-7F28-4173-B30F-7B74BFF6C87C}" type="parTrans" cxnId="{6AB26F96-2201-4B4F-A44F-B69254B2115B}">
      <dgm:prSet/>
      <dgm:spPr/>
    </dgm:pt>
    <dgm:pt modelId="{F2CC34E4-71FA-42A1-B72B-630A1D77D1ED}" type="sibTrans" cxnId="{6AB26F96-2201-4B4F-A44F-B69254B2115B}">
      <dgm:prSet/>
      <dgm:spPr/>
    </dgm:pt>
    <dgm:pt modelId="{B636AA48-405C-4367-8678-7FFEB1ED1494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Business sustainability</a:t>
          </a:r>
        </a:p>
      </dgm:t>
    </dgm:pt>
    <dgm:pt modelId="{744C4F49-CD03-4ADB-9860-A8F4E8BB6896}" type="parTrans" cxnId="{77FDCAA3-C87E-4068-94B3-69B441AC25EB}">
      <dgm:prSet/>
      <dgm:spPr/>
    </dgm:pt>
    <dgm:pt modelId="{297F5EEC-B669-45AC-B3F4-1E4E74371DF0}" type="sibTrans" cxnId="{77FDCAA3-C87E-4068-94B3-69B441AC25EB}">
      <dgm:prSet/>
      <dgm:spPr/>
    </dgm:pt>
    <dgm:pt modelId="{F265AA6A-8567-4E24-9409-7EA8938A8289}" type="pres">
      <dgm:prSet presAssocID="{BEC39563-047A-431E-A594-30F9CD441390}" presName="Name0" presStyleCnt="0">
        <dgm:presLayoutVars>
          <dgm:dir/>
          <dgm:animLvl val="lvl"/>
          <dgm:resizeHandles val="exact"/>
        </dgm:presLayoutVars>
      </dgm:prSet>
      <dgm:spPr/>
    </dgm:pt>
    <dgm:pt modelId="{93BCE498-EBCF-40A7-BCFD-356B890CCD61}" type="pres">
      <dgm:prSet presAssocID="{550592E5-05C2-496E-A4CF-23E33BCAE43F}" presName="linNode" presStyleCnt="0"/>
      <dgm:spPr/>
    </dgm:pt>
    <dgm:pt modelId="{0EF86469-AF8C-4735-82F9-AE557B2EE71B}" type="pres">
      <dgm:prSet presAssocID="{550592E5-05C2-496E-A4CF-23E33BCAE43F}" presName="parentText" presStyleLbl="node1" presStyleIdx="0" presStyleCnt="7">
        <dgm:presLayoutVars>
          <dgm:chMax val="1"/>
          <dgm:bulletEnabled val="1"/>
        </dgm:presLayoutVars>
      </dgm:prSet>
      <dgm:spPr/>
    </dgm:pt>
    <dgm:pt modelId="{17D936AA-2EDA-42D0-BF4F-99D971D1B122}" type="pres">
      <dgm:prSet presAssocID="{122D9511-D35D-4AFE-9D24-5AD7655ED5A7}" presName="sp" presStyleCnt="0"/>
      <dgm:spPr/>
    </dgm:pt>
    <dgm:pt modelId="{F9196CFE-CEF4-464D-8E0F-71662D228B9D}" type="pres">
      <dgm:prSet presAssocID="{2C5A506C-A83D-4847-B9F7-CB63A2D2828B}" presName="linNode" presStyleCnt="0"/>
      <dgm:spPr/>
    </dgm:pt>
    <dgm:pt modelId="{CBEC0FB1-BD1D-47F7-B5AE-818FB8B71AF3}" type="pres">
      <dgm:prSet presAssocID="{2C5A506C-A83D-4847-B9F7-CB63A2D2828B}" presName="parentText" presStyleLbl="node1" presStyleIdx="1" presStyleCnt="7">
        <dgm:presLayoutVars>
          <dgm:chMax val="1"/>
          <dgm:bulletEnabled val="1"/>
        </dgm:presLayoutVars>
      </dgm:prSet>
      <dgm:spPr/>
    </dgm:pt>
    <dgm:pt modelId="{487C04F7-A668-40F9-8D37-4D13B84151FC}" type="pres">
      <dgm:prSet presAssocID="{039FFB3F-8EF8-477F-A3FD-970BD02DCB64}" presName="sp" presStyleCnt="0"/>
      <dgm:spPr/>
    </dgm:pt>
    <dgm:pt modelId="{2AF98EDE-991A-49D7-A760-0604D844E9C4}" type="pres">
      <dgm:prSet presAssocID="{7DC54D49-6245-4FB1-B86A-355E305909F2}" presName="linNode" presStyleCnt="0"/>
      <dgm:spPr/>
    </dgm:pt>
    <dgm:pt modelId="{4C1FAAD7-06BD-4684-BB61-AC0E3DD135DA}" type="pres">
      <dgm:prSet presAssocID="{7DC54D49-6245-4FB1-B86A-355E305909F2}" presName="parentText" presStyleLbl="node1" presStyleIdx="2" presStyleCnt="7">
        <dgm:presLayoutVars>
          <dgm:chMax val="1"/>
          <dgm:bulletEnabled val="1"/>
        </dgm:presLayoutVars>
      </dgm:prSet>
      <dgm:spPr/>
    </dgm:pt>
    <dgm:pt modelId="{4DF868CA-92CC-485C-9B44-3C45FADE89A8}" type="pres">
      <dgm:prSet presAssocID="{41D886B6-D333-4889-915E-6AA2DC877F57}" presName="sp" presStyleCnt="0"/>
      <dgm:spPr/>
    </dgm:pt>
    <dgm:pt modelId="{5E8774FF-81C9-4929-BAC6-9A2CDAB40662}" type="pres">
      <dgm:prSet presAssocID="{7F58B817-EDF1-4966-83D9-EF91CFFF0704}" presName="linNode" presStyleCnt="0"/>
      <dgm:spPr/>
    </dgm:pt>
    <dgm:pt modelId="{D4B8BC75-1F07-4909-9987-B72DB43195C7}" type="pres">
      <dgm:prSet presAssocID="{7F58B817-EDF1-4966-83D9-EF91CFFF0704}" presName="parentText" presStyleLbl="node1" presStyleIdx="3" presStyleCnt="7">
        <dgm:presLayoutVars>
          <dgm:chMax val="1"/>
          <dgm:bulletEnabled val="1"/>
        </dgm:presLayoutVars>
      </dgm:prSet>
      <dgm:spPr/>
    </dgm:pt>
    <dgm:pt modelId="{E4CF60E3-42F5-4DAB-9E6F-96F28F198889}" type="pres">
      <dgm:prSet presAssocID="{F2CC34E4-71FA-42A1-B72B-630A1D77D1ED}" presName="sp" presStyleCnt="0"/>
      <dgm:spPr/>
    </dgm:pt>
    <dgm:pt modelId="{B79CBEBF-2566-43BE-8C8B-6D5886CE663B}" type="pres">
      <dgm:prSet presAssocID="{D1A8D8CB-2089-4AC2-B2B2-78E36E098932}" presName="linNode" presStyleCnt="0"/>
      <dgm:spPr/>
    </dgm:pt>
    <dgm:pt modelId="{848A37D3-D2C4-4546-854D-7AFE3C7EA860}" type="pres">
      <dgm:prSet presAssocID="{D1A8D8CB-2089-4AC2-B2B2-78E36E098932}" presName="parentText" presStyleLbl="node1" presStyleIdx="4" presStyleCnt="7">
        <dgm:presLayoutVars>
          <dgm:chMax val="1"/>
          <dgm:bulletEnabled val="1"/>
        </dgm:presLayoutVars>
      </dgm:prSet>
      <dgm:spPr/>
    </dgm:pt>
    <dgm:pt modelId="{55D77EB3-6BA2-46D3-9BDB-E14CA3559EA8}" type="pres">
      <dgm:prSet presAssocID="{D31C8022-024E-4A16-8EA7-17E45A5CB59B}" presName="sp" presStyleCnt="0"/>
      <dgm:spPr/>
    </dgm:pt>
    <dgm:pt modelId="{1682BBF1-1A3A-43F7-B90C-3CC08FBBD87C}" type="pres">
      <dgm:prSet presAssocID="{C4F28145-83E3-44F3-ADCE-2BB617CB6F30}" presName="linNode" presStyleCnt="0"/>
      <dgm:spPr/>
    </dgm:pt>
    <dgm:pt modelId="{CFCD4F6D-6CBD-4412-9783-8FFE4D5FAC9B}" type="pres">
      <dgm:prSet presAssocID="{C4F28145-83E3-44F3-ADCE-2BB617CB6F30}" presName="parentText" presStyleLbl="node1" presStyleIdx="5" presStyleCnt="7">
        <dgm:presLayoutVars>
          <dgm:chMax val="1"/>
          <dgm:bulletEnabled val="1"/>
        </dgm:presLayoutVars>
      </dgm:prSet>
      <dgm:spPr/>
    </dgm:pt>
    <dgm:pt modelId="{0CB893AC-91DF-4FB5-831D-86794CF839B7}" type="pres">
      <dgm:prSet presAssocID="{CB212A2E-C59F-4514-8140-9CE94061E3FC}" presName="sp" presStyleCnt="0"/>
      <dgm:spPr/>
    </dgm:pt>
    <dgm:pt modelId="{8F171553-3FDB-4477-A247-61F35D9FB108}" type="pres">
      <dgm:prSet presAssocID="{B636AA48-405C-4367-8678-7FFEB1ED1494}" presName="linNode" presStyleCnt="0"/>
      <dgm:spPr/>
    </dgm:pt>
    <dgm:pt modelId="{9E651A6E-F947-406C-AC08-BBA11530B4B0}" type="pres">
      <dgm:prSet presAssocID="{B636AA48-405C-4367-8678-7FFEB1ED1494}" presName="parentText" presStyleLbl="node1" presStyleIdx="6" presStyleCnt="7">
        <dgm:presLayoutVars>
          <dgm:chMax val="1"/>
          <dgm:bulletEnabled val="1"/>
        </dgm:presLayoutVars>
      </dgm:prSet>
      <dgm:spPr/>
    </dgm:pt>
  </dgm:ptLst>
  <dgm:cxnLst>
    <dgm:cxn modelId="{1C5CE403-9122-4B43-AAE1-E9D996519F29}" srcId="{BEC39563-047A-431E-A594-30F9CD441390}" destId="{550592E5-05C2-496E-A4CF-23E33BCAE43F}" srcOrd="0" destOrd="0" parTransId="{B1ECBA58-F5B4-42E4-920A-F2F6EF361028}" sibTransId="{122D9511-D35D-4AFE-9D24-5AD7655ED5A7}"/>
    <dgm:cxn modelId="{48DA401E-CC72-4B80-AD4F-8E080BD939CC}" type="presOf" srcId="{BEC39563-047A-431E-A594-30F9CD441390}" destId="{F265AA6A-8567-4E24-9409-7EA8938A8289}" srcOrd="0" destOrd="0" presId="urn:microsoft.com/office/officeart/2005/8/layout/vList5"/>
    <dgm:cxn modelId="{816FF820-8D47-4D0E-8A6D-D5798DD13992}" srcId="{BEC39563-047A-431E-A594-30F9CD441390}" destId="{D1A8D8CB-2089-4AC2-B2B2-78E36E098932}" srcOrd="4" destOrd="0" parTransId="{5ED78E08-78A0-40F6-97AA-19FFF97EA3C8}" sibTransId="{D31C8022-024E-4A16-8EA7-17E45A5CB59B}"/>
    <dgm:cxn modelId="{AD0A1A2E-E07B-4A7E-BD2D-0871BD8719F8}" type="presOf" srcId="{7DC54D49-6245-4FB1-B86A-355E305909F2}" destId="{4C1FAAD7-06BD-4684-BB61-AC0E3DD135DA}" srcOrd="0" destOrd="0" presId="urn:microsoft.com/office/officeart/2005/8/layout/vList5"/>
    <dgm:cxn modelId="{3DE1FC44-3C8A-4DC7-9C67-19715D5CE8C9}" srcId="{BEC39563-047A-431E-A594-30F9CD441390}" destId="{2C5A506C-A83D-4847-B9F7-CB63A2D2828B}" srcOrd="1" destOrd="0" parTransId="{CD775437-6FFC-425F-A9E7-F7D42ABDB2C2}" sibTransId="{039FFB3F-8EF8-477F-A3FD-970BD02DCB64}"/>
    <dgm:cxn modelId="{3B8E7647-61A2-4BAE-BF3F-6DAAA3ED5831}" type="presOf" srcId="{C4F28145-83E3-44F3-ADCE-2BB617CB6F30}" destId="{CFCD4F6D-6CBD-4412-9783-8FFE4D5FAC9B}" srcOrd="0" destOrd="0" presId="urn:microsoft.com/office/officeart/2005/8/layout/vList5"/>
    <dgm:cxn modelId="{A2D7627D-091E-41BE-81A4-72FCADDE9343}" srcId="{BEC39563-047A-431E-A594-30F9CD441390}" destId="{C4F28145-83E3-44F3-ADCE-2BB617CB6F30}" srcOrd="5" destOrd="0" parTransId="{30D9D6BA-B963-401D-9E79-B73D720D7A3B}" sibTransId="{CB212A2E-C59F-4514-8140-9CE94061E3FC}"/>
    <dgm:cxn modelId="{04A8A892-448F-4687-9685-9C8057751882}" type="presOf" srcId="{D1A8D8CB-2089-4AC2-B2B2-78E36E098932}" destId="{848A37D3-D2C4-4546-854D-7AFE3C7EA860}" srcOrd="0" destOrd="0" presId="urn:microsoft.com/office/officeart/2005/8/layout/vList5"/>
    <dgm:cxn modelId="{6AB26F96-2201-4B4F-A44F-B69254B2115B}" srcId="{BEC39563-047A-431E-A594-30F9CD441390}" destId="{7F58B817-EDF1-4966-83D9-EF91CFFF0704}" srcOrd="3" destOrd="0" parTransId="{64CEED69-7F28-4173-B30F-7B74BFF6C87C}" sibTransId="{F2CC34E4-71FA-42A1-B72B-630A1D77D1ED}"/>
    <dgm:cxn modelId="{5345DE9E-4AF9-4D9D-B158-A877CB03D3B2}" type="presOf" srcId="{550592E5-05C2-496E-A4CF-23E33BCAE43F}" destId="{0EF86469-AF8C-4735-82F9-AE557B2EE71B}" srcOrd="0" destOrd="0" presId="urn:microsoft.com/office/officeart/2005/8/layout/vList5"/>
    <dgm:cxn modelId="{77FDCAA3-C87E-4068-94B3-69B441AC25EB}" srcId="{BEC39563-047A-431E-A594-30F9CD441390}" destId="{B636AA48-405C-4367-8678-7FFEB1ED1494}" srcOrd="6" destOrd="0" parTransId="{744C4F49-CD03-4ADB-9860-A8F4E8BB6896}" sibTransId="{297F5EEC-B669-45AC-B3F4-1E4E74371DF0}"/>
    <dgm:cxn modelId="{790DE4B8-79DC-4C3D-A957-0BCF490468FA}" type="presOf" srcId="{7F58B817-EDF1-4966-83D9-EF91CFFF0704}" destId="{D4B8BC75-1F07-4909-9987-B72DB43195C7}" srcOrd="0" destOrd="0" presId="urn:microsoft.com/office/officeart/2005/8/layout/vList5"/>
    <dgm:cxn modelId="{C81808D5-3C0B-4F1E-A2F5-8120A91078F3}" type="presOf" srcId="{2C5A506C-A83D-4847-B9F7-CB63A2D2828B}" destId="{CBEC0FB1-BD1D-47F7-B5AE-818FB8B71AF3}" srcOrd="0" destOrd="0" presId="urn:microsoft.com/office/officeart/2005/8/layout/vList5"/>
    <dgm:cxn modelId="{603B76D7-C39C-4328-BF09-B8FC2CA3A418}" srcId="{BEC39563-047A-431E-A594-30F9CD441390}" destId="{7DC54D49-6245-4FB1-B86A-355E305909F2}" srcOrd="2" destOrd="0" parTransId="{CE5CBAE4-00E7-4D43-A0BB-9DE132F9B560}" sibTransId="{41D886B6-D333-4889-915E-6AA2DC877F57}"/>
    <dgm:cxn modelId="{2E9057EA-F6B9-470D-B34F-142157199824}" type="presOf" srcId="{B636AA48-405C-4367-8678-7FFEB1ED1494}" destId="{9E651A6E-F947-406C-AC08-BBA11530B4B0}" srcOrd="0" destOrd="0" presId="urn:microsoft.com/office/officeart/2005/8/layout/vList5"/>
    <dgm:cxn modelId="{05DF3229-E9AB-4D3A-8BB2-0F3EE8EDBDBD}" type="presParOf" srcId="{F265AA6A-8567-4E24-9409-7EA8938A8289}" destId="{93BCE498-EBCF-40A7-BCFD-356B890CCD61}" srcOrd="0" destOrd="0" presId="urn:microsoft.com/office/officeart/2005/8/layout/vList5"/>
    <dgm:cxn modelId="{8E5D0769-470C-4EBF-AC69-C5ED49005482}" type="presParOf" srcId="{93BCE498-EBCF-40A7-BCFD-356B890CCD61}" destId="{0EF86469-AF8C-4735-82F9-AE557B2EE71B}" srcOrd="0" destOrd="0" presId="urn:microsoft.com/office/officeart/2005/8/layout/vList5"/>
    <dgm:cxn modelId="{11820CCD-8818-44EE-86A8-3F66F2CF1164}" type="presParOf" srcId="{F265AA6A-8567-4E24-9409-7EA8938A8289}" destId="{17D936AA-2EDA-42D0-BF4F-99D971D1B122}" srcOrd="1" destOrd="0" presId="urn:microsoft.com/office/officeart/2005/8/layout/vList5"/>
    <dgm:cxn modelId="{EE48E719-A774-474E-AF93-CB48DD6B5045}" type="presParOf" srcId="{F265AA6A-8567-4E24-9409-7EA8938A8289}" destId="{F9196CFE-CEF4-464D-8E0F-71662D228B9D}" srcOrd="2" destOrd="0" presId="urn:microsoft.com/office/officeart/2005/8/layout/vList5"/>
    <dgm:cxn modelId="{84498FC0-7228-4C41-9493-6130E36B9B12}" type="presParOf" srcId="{F9196CFE-CEF4-464D-8E0F-71662D228B9D}" destId="{CBEC0FB1-BD1D-47F7-B5AE-818FB8B71AF3}" srcOrd="0" destOrd="0" presId="urn:microsoft.com/office/officeart/2005/8/layout/vList5"/>
    <dgm:cxn modelId="{FE4027F3-3318-4F62-AED3-BD610377FCE2}" type="presParOf" srcId="{F265AA6A-8567-4E24-9409-7EA8938A8289}" destId="{487C04F7-A668-40F9-8D37-4D13B84151FC}" srcOrd="3" destOrd="0" presId="urn:microsoft.com/office/officeart/2005/8/layout/vList5"/>
    <dgm:cxn modelId="{473F72AE-D3F0-4E1D-9F6A-04477BF02B61}" type="presParOf" srcId="{F265AA6A-8567-4E24-9409-7EA8938A8289}" destId="{2AF98EDE-991A-49D7-A760-0604D844E9C4}" srcOrd="4" destOrd="0" presId="urn:microsoft.com/office/officeart/2005/8/layout/vList5"/>
    <dgm:cxn modelId="{AAA974CC-9A9F-45EF-889E-816FB53516AD}" type="presParOf" srcId="{2AF98EDE-991A-49D7-A760-0604D844E9C4}" destId="{4C1FAAD7-06BD-4684-BB61-AC0E3DD135DA}" srcOrd="0" destOrd="0" presId="urn:microsoft.com/office/officeart/2005/8/layout/vList5"/>
    <dgm:cxn modelId="{C0F60AA5-F0CF-4E9B-B2F6-AF0A2E7D8C46}" type="presParOf" srcId="{F265AA6A-8567-4E24-9409-7EA8938A8289}" destId="{4DF868CA-92CC-485C-9B44-3C45FADE89A8}" srcOrd="5" destOrd="0" presId="urn:microsoft.com/office/officeart/2005/8/layout/vList5"/>
    <dgm:cxn modelId="{563F0F17-7AEE-4C92-9F10-8DE339D19157}" type="presParOf" srcId="{F265AA6A-8567-4E24-9409-7EA8938A8289}" destId="{5E8774FF-81C9-4929-BAC6-9A2CDAB40662}" srcOrd="6" destOrd="0" presId="urn:microsoft.com/office/officeart/2005/8/layout/vList5"/>
    <dgm:cxn modelId="{372E6E1F-A843-423E-9D97-56E24CF78A57}" type="presParOf" srcId="{5E8774FF-81C9-4929-BAC6-9A2CDAB40662}" destId="{D4B8BC75-1F07-4909-9987-B72DB43195C7}" srcOrd="0" destOrd="0" presId="urn:microsoft.com/office/officeart/2005/8/layout/vList5"/>
    <dgm:cxn modelId="{C2E12BBE-60F9-4258-B174-340DA93D7F7C}" type="presParOf" srcId="{F265AA6A-8567-4E24-9409-7EA8938A8289}" destId="{E4CF60E3-42F5-4DAB-9E6F-96F28F198889}" srcOrd="7" destOrd="0" presId="urn:microsoft.com/office/officeart/2005/8/layout/vList5"/>
    <dgm:cxn modelId="{4FD2E6AE-AE17-4341-B74A-7808CFE9F1C8}" type="presParOf" srcId="{F265AA6A-8567-4E24-9409-7EA8938A8289}" destId="{B79CBEBF-2566-43BE-8C8B-6D5886CE663B}" srcOrd="8" destOrd="0" presId="urn:microsoft.com/office/officeart/2005/8/layout/vList5"/>
    <dgm:cxn modelId="{322B11C4-0DEE-4E26-9DBF-7F5AB1325E48}" type="presParOf" srcId="{B79CBEBF-2566-43BE-8C8B-6D5886CE663B}" destId="{848A37D3-D2C4-4546-854D-7AFE3C7EA860}" srcOrd="0" destOrd="0" presId="urn:microsoft.com/office/officeart/2005/8/layout/vList5"/>
    <dgm:cxn modelId="{1E83F647-FFE3-4513-9C4A-FD6F39BC650F}" type="presParOf" srcId="{F265AA6A-8567-4E24-9409-7EA8938A8289}" destId="{55D77EB3-6BA2-46D3-9BDB-E14CA3559EA8}" srcOrd="9" destOrd="0" presId="urn:microsoft.com/office/officeart/2005/8/layout/vList5"/>
    <dgm:cxn modelId="{3FAEED99-D0EA-4F6E-B7EE-3D1C191EF548}" type="presParOf" srcId="{F265AA6A-8567-4E24-9409-7EA8938A8289}" destId="{1682BBF1-1A3A-43F7-B90C-3CC08FBBD87C}" srcOrd="10" destOrd="0" presId="urn:microsoft.com/office/officeart/2005/8/layout/vList5"/>
    <dgm:cxn modelId="{F28E79E8-3AF9-4357-93E2-9E856ABADD7A}" type="presParOf" srcId="{1682BBF1-1A3A-43F7-B90C-3CC08FBBD87C}" destId="{CFCD4F6D-6CBD-4412-9783-8FFE4D5FAC9B}" srcOrd="0" destOrd="0" presId="urn:microsoft.com/office/officeart/2005/8/layout/vList5"/>
    <dgm:cxn modelId="{FF3467F6-7839-49E9-9050-8377A21E9D76}" type="presParOf" srcId="{F265AA6A-8567-4E24-9409-7EA8938A8289}" destId="{0CB893AC-91DF-4FB5-831D-86794CF839B7}" srcOrd="11" destOrd="0" presId="urn:microsoft.com/office/officeart/2005/8/layout/vList5"/>
    <dgm:cxn modelId="{6FA9B68C-4BA5-4EB6-87D2-B40F7644E10B}" type="presParOf" srcId="{F265AA6A-8567-4E24-9409-7EA8938A8289}" destId="{8F171553-3FDB-4477-A247-61F35D9FB108}" srcOrd="12" destOrd="0" presId="urn:microsoft.com/office/officeart/2005/8/layout/vList5"/>
    <dgm:cxn modelId="{66319688-050E-4EFF-9225-269775527308}" type="presParOf" srcId="{8F171553-3FDB-4477-A247-61F35D9FB108}" destId="{9E651A6E-F947-406C-AC08-BBA11530B4B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DF105D-19BF-4D60-B6C2-664C62F50664}">
      <dsp:nvSpPr>
        <dsp:cNvPr id="0" name=""/>
        <dsp:cNvSpPr/>
      </dsp:nvSpPr>
      <dsp:spPr>
        <a:xfrm>
          <a:off x="0" y="52375"/>
          <a:ext cx="8434191" cy="5988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Student Name: </a:t>
          </a:r>
        </a:p>
      </dsp:txBody>
      <dsp:txXfrm>
        <a:off x="29236" y="81611"/>
        <a:ext cx="8375719" cy="540421"/>
      </dsp:txXfrm>
    </dsp:sp>
    <dsp:sp modelId="{9ECC1EC3-C00B-4FBB-9AA2-AD27DA61760F}">
      <dsp:nvSpPr>
        <dsp:cNvPr id="0" name=""/>
        <dsp:cNvSpPr/>
      </dsp:nvSpPr>
      <dsp:spPr>
        <a:xfrm>
          <a:off x="0" y="694469"/>
          <a:ext cx="8434191" cy="5988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Parminder Kumar </a:t>
          </a:r>
        </a:p>
      </dsp:txBody>
      <dsp:txXfrm>
        <a:off x="29236" y="723705"/>
        <a:ext cx="8375719" cy="540421"/>
      </dsp:txXfrm>
    </dsp:sp>
    <dsp:sp modelId="{CFB563D4-538F-4056-BFED-1DDBD2BB7465}">
      <dsp:nvSpPr>
        <dsp:cNvPr id="0" name=""/>
        <dsp:cNvSpPr/>
      </dsp:nvSpPr>
      <dsp:spPr>
        <a:xfrm>
          <a:off x="0" y="1336563"/>
          <a:ext cx="8434191" cy="5988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Student No.  </a:t>
          </a:r>
        </a:p>
      </dsp:txBody>
      <dsp:txXfrm>
        <a:off x="29236" y="1365799"/>
        <a:ext cx="8375719" cy="540421"/>
      </dsp:txXfrm>
    </dsp:sp>
    <dsp:sp modelId="{1DD8FD80-40DA-44F3-9955-57DAA6F692B0}">
      <dsp:nvSpPr>
        <dsp:cNvPr id="0" name=""/>
        <dsp:cNvSpPr/>
      </dsp:nvSpPr>
      <dsp:spPr>
        <a:xfrm>
          <a:off x="0" y="1978657"/>
          <a:ext cx="8434191" cy="5988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2506759 </a:t>
          </a:r>
        </a:p>
      </dsp:txBody>
      <dsp:txXfrm>
        <a:off x="29236" y="2007893"/>
        <a:ext cx="8375719" cy="540421"/>
      </dsp:txXfrm>
    </dsp:sp>
    <dsp:sp modelId="{A00052D4-49CF-40EC-90B1-974CFAD9852F}">
      <dsp:nvSpPr>
        <dsp:cNvPr id="0" name=""/>
        <dsp:cNvSpPr/>
      </dsp:nvSpPr>
      <dsp:spPr>
        <a:xfrm>
          <a:off x="0" y="2620750"/>
          <a:ext cx="8434191" cy="5988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Module Title: </a:t>
          </a:r>
          <a:br>
            <a:rPr lang="en-US" sz="1500" kern="1200"/>
          </a:br>
          <a:r>
            <a:rPr lang="en-US" sz="1500" kern="1200"/>
            <a:t>LCLM4006: Enterprise &amp; Entrepreneurship </a:t>
          </a:r>
        </a:p>
      </dsp:txBody>
      <dsp:txXfrm>
        <a:off x="29236" y="2649986"/>
        <a:ext cx="8375719" cy="540421"/>
      </dsp:txXfrm>
    </dsp:sp>
    <dsp:sp modelId="{4947ADC7-E602-43BF-9DBB-E9CA06B9DBEB}">
      <dsp:nvSpPr>
        <dsp:cNvPr id="0" name=""/>
        <dsp:cNvSpPr/>
      </dsp:nvSpPr>
      <dsp:spPr>
        <a:xfrm>
          <a:off x="0" y="3262844"/>
          <a:ext cx="8434191" cy="5988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Lecture Name </a:t>
          </a:r>
        </a:p>
      </dsp:txBody>
      <dsp:txXfrm>
        <a:off x="29236" y="3292080"/>
        <a:ext cx="8375719" cy="540421"/>
      </dsp:txXfrm>
    </dsp:sp>
    <dsp:sp modelId="{8D596E77-00D7-4F67-9EBA-CD27E51F39AF}">
      <dsp:nvSpPr>
        <dsp:cNvPr id="0" name=""/>
        <dsp:cNvSpPr/>
      </dsp:nvSpPr>
      <dsp:spPr>
        <a:xfrm>
          <a:off x="0" y="3904938"/>
          <a:ext cx="8434191" cy="5988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Fouziya Farheen  </a:t>
          </a:r>
        </a:p>
      </dsp:txBody>
      <dsp:txXfrm>
        <a:off x="29236" y="3934174"/>
        <a:ext cx="8375719" cy="5404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F86469-AF8C-4735-82F9-AE557B2EE71B}">
      <dsp:nvSpPr>
        <dsp:cNvPr id="0" name=""/>
        <dsp:cNvSpPr/>
      </dsp:nvSpPr>
      <dsp:spPr>
        <a:xfrm>
          <a:off x="3364992" y="371"/>
          <a:ext cx="3785616" cy="59613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Overview of the business idea: product or service that startup will be offering,</a:t>
          </a:r>
          <a:endParaRPr lang="en-US" sz="1600" kern="1200" dirty="0">
            <a:latin typeface="Aptos Display" panose="020F0302020204030204"/>
          </a:endParaRPr>
        </a:p>
      </dsp:txBody>
      <dsp:txXfrm>
        <a:off x="3394093" y="29472"/>
        <a:ext cx="3727414" cy="537935"/>
      </dsp:txXfrm>
    </dsp:sp>
    <dsp:sp modelId="{CBEC0FB1-BD1D-47F7-B5AE-818FB8B71AF3}">
      <dsp:nvSpPr>
        <dsp:cNvPr id="0" name=""/>
        <dsp:cNvSpPr/>
      </dsp:nvSpPr>
      <dsp:spPr>
        <a:xfrm>
          <a:off x="3364992" y="626315"/>
          <a:ext cx="3785616" cy="596137"/>
        </a:xfrm>
        <a:prstGeom prst="round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 Display" panose="020F0302020204030204"/>
            </a:rPr>
            <a:t> </a:t>
          </a:r>
          <a:r>
            <a:rPr lang="en-US" sz="1600" kern="1200" dirty="0"/>
            <a:t>Legal format</a:t>
          </a:r>
          <a:r>
            <a:rPr lang="en-US" sz="1600" kern="1200" dirty="0">
              <a:latin typeface="Aptos Display" panose="020F0302020204030204"/>
            </a:rPr>
            <a:t>.</a:t>
          </a:r>
        </a:p>
      </dsp:txBody>
      <dsp:txXfrm>
        <a:off x="3394093" y="655416"/>
        <a:ext cx="3727414" cy="537935"/>
      </dsp:txXfrm>
    </dsp:sp>
    <dsp:sp modelId="{4C1FAAD7-06BD-4684-BB61-AC0E3DD135DA}">
      <dsp:nvSpPr>
        <dsp:cNvPr id="0" name=""/>
        <dsp:cNvSpPr/>
      </dsp:nvSpPr>
      <dsp:spPr>
        <a:xfrm>
          <a:off x="3364992" y="1252259"/>
          <a:ext cx="3785616" cy="596137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 Display" panose="020F0302020204030204"/>
            </a:rPr>
            <a:t> Management structure</a:t>
          </a:r>
          <a:endParaRPr lang="en-US" sz="1600" kern="1200" dirty="0"/>
        </a:p>
      </dsp:txBody>
      <dsp:txXfrm>
        <a:off x="3394093" y="1281360"/>
        <a:ext cx="3727414" cy="537935"/>
      </dsp:txXfrm>
    </dsp:sp>
    <dsp:sp modelId="{D4B8BC75-1F07-4909-9987-B72DB43195C7}">
      <dsp:nvSpPr>
        <dsp:cNvPr id="0" name=""/>
        <dsp:cNvSpPr/>
      </dsp:nvSpPr>
      <dsp:spPr>
        <a:xfrm>
          <a:off x="3364992" y="1878203"/>
          <a:ext cx="3785616" cy="596137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 Display" panose="020F0302020204030204"/>
            </a:rPr>
            <a:t>Pestle analys</a:t>
          </a:r>
          <a:r>
            <a:rPr lang="en-US" sz="1600" kern="1200">
              <a:latin typeface="Aptos Display" panose="020F0302020204030204"/>
            </a:rPr>
            <a:t>is</a:t>
          </a:r>
          <a:endParaRPr lang="en-US" sz="1600" kern="1200" dirty="0">
            <a:latin typeface="Aptos Display" panose="020F0302020204030204"/>
          </a:endParaRPr>
        </a:p>
      </dsp:txBody>
      <dsp:txXfrm>
        <a:off x="3394093" y="1907304"/>
        <a:ext cx="3727414" cy="537935"/>
      </dsp:txXfrm>
    </dsp:sp>
    <dsp:sp modelId="{848A37D3-D2C4-4546-854D-7AFE3C7EA860}">
      <dsp:nvSpPr>
        <dsp:cNvPr id="0" name=""/>
        <dsp:cNvSpPr/>
      </dsp:nvSpPr>
      <dsp:spPr>
        <a:xfrm>
          <a:off x="3364992" y="2504147"/>
          <a:ext cx="3785616" cy="596137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Market strategy</a:t>
          </a:r>
        </a:p>
      </dsp:txBody>
      <dsp:txXfrm>
        <a:off x="3394093" y="2533248"/>
        <a:ext cx="3727414" cy="537935"/>
      </dsp:txXfrm>
    </dsp:sp>
    <dsp:sp modelId="{CFCD4F6D-6CBD-4412-9783-8FFE4D5FAC9B}">
      <dsp:nvSpPr>
        <dsp:cNvPr id="0" name=""/>
        <dsp:cNvSpPr/>
      </dsp:nvSpPr>
      <dsp:spPr>
        <a:xfrm>
          <a:off x="3364992" y="3130091"/>
          <a:ext cx="3785616" cy="596137"/>
        </a:xfrm>
        <a:prstGeom prst="round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Funding </a:t>
          </a:r>
          <a:r>
            <a:rPr lang="en-US" sz="1600" kern="1200">
              <a:latin typeface="Aptos Display" panose="020F0302020204030204"/>
            </a:rPr>
            <a:t>and cash flow.</a:t>
          </a:r>
          <a:endParaRPr lang="en-US" sz="1600" kern="1200"/>
        </a:p>
      </dsp:txBody>
      <dsp:txXfrm>
        <a:off x="3394093" y="3159192"/>
        <a:ext cx="3727414" cy="537935"/>
      </dsp:txXfrm>
    </dsp:sp>
    <dsp:sp modelId="{9E651A6E-F947-406C-AC08-BBA11530B4B0}">
      <dsp:nvSpPr>
        <dsp:cNvPr id="0" name=""/>
        <dsp:cNvSpPr/>
      </dsp:nvSpPr>
      <dsp:spPr>
        <a:xfrm>
          <a:off x="3364992" y="3756035"/>
          <a:ext cx="3785616" cy="596137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 Display" panose="020F0302020204030204"/>
            </a:rPr>
            <a:t>Business sustainability</a:t>
          </a:r>
        </a:p>
      </dsp:txBody>
      <dsp:txXfrm>
        <a:off x="3394093" y="3785136"/>
        <a:ext cx="3727414" cy="537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5A17DB0-4179-036F-9231-B756E1B5A4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732" y="242236"/>
            <a:ext cx="3877849" cy="1133475"/>
          </a:xfrm>
          <a:prstGeom prst="rect">
            <a:avLst/>
          </a:prstGeom>
        </p:spPr>
      </p:pic>
      <p:graphicFrame>
        <p:nvGraphicFramePr>
          <p:cNvPr id="13" name="TextBox 4">
            <a:extLst>
              <a:ext uri="{FF2B5EF4-FFF2-40B4-BE49-F238E27FC236}">
                <a16:creationId xmlns:a16="http://schemas.microsoft.com/office/drawing/2014/main" id="{EA719B27-6CF7-711E-991E-ED19783CD3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82421329"/>
              </p:ext>
            </p:extLst>
          </p:nvPr>
        </p:nvGraphicFramePr>
        <p:xfrm>
          <a:off x="2620028" y="1717110"/>
          <a:ext cx="8434191" cy="4556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6700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82058B-798C-102A-6374-8DCB7FC53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/>
              <a:t>Content Table</a:t>
            </a:r>
          </a:p>
        </p:txBody>
      </p: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183585D9-4C97-0F4F-8C4D-ECC6FCC3F4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1141863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9459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Car Wash Adult Vehicle Images | Free Photos, PNG Stickers, Wallpapers ...">
            <a:extLst>
              <a:ext uri="{FF2B5EF4-FFF2-40B4-BE49-F238E27FC236}">
                <a16:creationId xmlns:a16="http://schemas.microsoft.com/office/drawing/2014/main" id="{068F9657-EB2A-684D-ACDB-4DDB970BA5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59" r="19040" b="909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C56D51-2E71-7FC3-003E-BE1E2D2FE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BELLO CAR WASH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8779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E75C2-ACE2-FBF6-C185-7CFADC3B1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Unique Selling Point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1F007C0B-C524-9D08-DB02-CADA69E328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Eco-friendly chemical are using.</a:t>
            </a:r>
          </a:p>
          <a:p>
            <a:r>
              <a:rPr lang="en-US" sz="2000"/>
              <a:t>Low price.</a:t>
            </a:r>
          </a:p>
          <a:p>
            <a:r>
              <a:rPr lang="en-US" sz="2000"/>
              <a:t>Water recycling.</a:t>
            </a:r>
          </a:p>
          <a:p>
            <a:endParaRPr lang="en-US" sz="2000"/>
          </a:p>
        </p:txBody>
      </p:sp>
      <p:pic>
        <p:nvPicPr>
          <p:cNvPr id="32" name="Picture 31" descr="Throwing empty plastic bottle into the trash">
            <a:extLst>
              <a:ext uri="{FF2B5EF4-FFF2-40B4-BE49-F238E27FC236}">
                <a16:creationId xmlns:a16="http://schemas.microsoft.com/office/drawing/2014/main" id="{68ACF26E-4012-8988-CFEA-37E409EB54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89" r="24951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299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F8AF3AFC-FA88-E368-C30A-95AAC0230615}"/>
              </a:ext>
            </a:extLst>
          </p:cNvPr>
          <p:cNvSpPr txBox="1"/>
          <p:nvPr/>
        </p:nvSpPr>
        <p:spPr>
          <a:xfrm>
            <a:off x="5894962" y="479493"/>
            <a:ext cx="5458838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                     Overview of the business idea:  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                          Product or service that startup will be offering.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3" name="Graphic 62" descr="Lightbulb">
            <a:extLst>
              <a:ext uri="{FF2B5EF4-FFF2-40B4-BE49-F238E27FC236}">
                <a16:creationId xmlns:a16="http://schemas.microsoft.com/office/drawing/2014/main" id="{05FA7705-E80E-9418-37CB-E1CC35C6E69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4A5289-5C11-854F-5554-B87EC2D9869B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Business plans are very important because they help to create an effective road map for starting a new business.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BELLO car wash is the business plan to fill the gap in business.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Wolverhampton is a big city, and the Parkfield area is the main part.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There are six different types of car dealerships and two petrol pumps. Within two miles radius there is no car wash. All car dealers and local people need a car wash to keep their car clean. BELLO car wash can meet the needs of the customers.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650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Arc 8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BE061491-4810-5198-102A-56A585C66645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                                                      </a:t>
            </a:r>
            <a:r>
              <a:rPr lang="en-US" sz="2800"/>
              <a:t>      Legal Format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 business plan needs a legal structure. In United Kingdom there are three different types of legal structure: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Limited Company,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Sole Trader,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Partnerships.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Small business may be start with Sole Trader legal Structure.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Bello car wash can use Sole Trader. Sole traders do not need to register their name and can trade under their own name or any other name.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Sole traders have complete authority for overall business and activities. It is responsible for all profit and loss, and keep all profits in business.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683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44A132-D5EE-0813-F2B6-E58F199E6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                   Management Structure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ompany organization chart&#10;&#10;AI-generated content may be incorrect.">
            <a:extLst>
              <a:ext uri="{FF2B5EF4-FFF2-40B4-BE49-F238E27FC236}">
                <a16:creationId xmlns:a16="http://schemas.microsoft.com/office/drawing/2014/main" id="{0DC05A5D-623F-D59A-0BF6-1C4B64996C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117" b="249"/>
          <a:stretch>
            <a:fillRect/>
          </a:stretch>
        </p:blipFill>
        <p:spPr>
          <a:xfrm>
            <a:off x="635295" y="3175947"/>
            <a:ext cx="5150277" cy="24117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3E3191-107C-549E-F8B9-82F275F94F04}"/>
              </a:ext>
            </a:extLst>
          </p:cNvPr>
          <p:cNvSpPr txBox="1"/>
          <p:nvPr/>
        </p:nvSpPr>
        <p:spPr>
          <a:xfrm>
            <a:off x="6406429" y="2599509"/>
            <a:ext cx="4530898" cy="363945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Management Structure: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A highly effective car wash management structure requires a clear operational and financial team.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CEO/OWNER: Sets the overall business strategy, handles financial oversight.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Operation Manager: oversees day-to-day operations on site.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Supervisor: Manage the floor during work in progress.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Washing labor: operating staff.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Marketing Manager: Optimizing local search visibility, managing loyalty, and subscription programs. 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Marketing Executive: Creating and promoting unlimited wash club memberships to build predictable, recurring revenue  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Account Manager:   Focuses on client retention, revenue growth        service delivery rather than day-to-day facilities operation.                                       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        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233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B18151-E3B4-4715-814E-CC95662FF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796835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Pestle analysis for car wash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CB3EE3F-E95C-3DED-0053-85413B5B29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4573134"/>
              </p:ext>
            </p:extLst>
          </p:nvPr>
        </p:nvGraphicFramePr>
        <p:xfrm>
          <a:off x="297542" y="1429657"/>
          <a:ext cx="11751266" cy="49366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34331">
                  <a:extLst>
                    <a:ext uri="{9D8B030D-6E8A-4147-A177-3AD203B41FA5}">
                      <a16:colId xmlns:a16="http://schemas.microsoft.com/office/drawing/2014/main" val="3885659568"/>
                    </a:ext>
                  </a:extLst>
                </a:gridCol>
                <a:gridCol w="1936750">
                  <a:extLst>
                    <a:ext uri="{9D8B030D-6E8A-4147-A177-3AD203B41FA5}">
                      <a16:colId xmlns:a16="http://schemas.microsoft.com/office/drawing/2014/main" val="334927674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624833486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622606941"/>
                    </a:ext>
                  </a:extLst>
                </a:gridCol>
                <a:gridCol w="2001686">
                  <a:extLst>
                    <a:ext uri="{9D8B030D-6E8A-4147-A177-3AD203B41FA5}">
                      <a16:colId xmlns:a16="http://schemas.microsoft.com/office/drawing/2014/main" val="1843322983"/>
                    </a:ext>
                  </a:extLst>
                </a:gridCol>
                <a:gridCol w="1603374">
                  <a:extLst>
                    <a:ext uri="{9D8B030D-6E8A-4147-A177-3AD203B41FA5}">
                      <a16:colId xmlns:a16="http://schemas.microsoft.com/office/drawing/2014/main" val="1889991056"/>
                    </a:ext>
                  </a:extLst>
                </a:gridCol>
              </a:tblGrid>
              <a:tr h="705231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Political Factor </a:t>
                      </a:r>
                      <a:endParaRPr lang="en-US" sz="18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Economic Factor </a:t>
                      </a:r>
                      <a:endParaRPr lang="en-US" sz="18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Social Factor </a:t>
                      </a:r>
                      <a:endParaRPr lang="en-US" sz="18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Technological Factor </a:t>
                      </a:r>
                      <a:endParaRPr lang="en-US" sz="18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Environmental Factor </a:t>
                      </a:r>
                      <a:endParaRPr lang="en-US" sz="18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Legal Factor </a:t>
                      </a:r>
                      <a:endParaRPr lang="en-US" sz="18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2010950"/>
                  </a:ext>
                </a:extLst>
              </a:tr>
              <a:tr h="1821846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Require specific  trading licenses and planning permission for car wash. 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Operating costs like labor costs, water rates, electricity,  and chemical rates always increase.     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Customers prefer eco-friendly and non-toxic cleaning products 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Tunnel car washes, smart sensors manage programs  automatically. 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Consumers and regulators prefer businesses that use biodegradable chemicals. 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Commercial car wash needs national pollutant discharge elimination system permit 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9559600"/>
                  </a:ext>
                </a:extLst>
              </a:tr>
              <a:tr h="2409539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Stable local governance ensures for secure long-term business 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Cost of living pressure 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Modern consumers have less free time and need fast washing processes. 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Smartphone apps. And loyalty 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Environmental agencies strictly regulate the disposal of wastewater containing oils, grease, and soaps 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Health and safety regulations. </a:t>
                      </a:r>
                      <a:endParaRPr lang="en-US" sz="1600" b="0" i="0">
                        <a:effectLst/>
                        <a:latin typeface="Arial"/>
                      </a:endParaRPr>
                    </a:p>
                  </a:txBody>
                  <a:tcPr marL="50222" marR="50222" marT="34438" marB="34438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96188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376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38" name="Group 137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8" name="Rectangle 127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9" name="Rectangle 138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0" name="Freeform: Shape 139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41" name="Rectangle 140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37D468-0BDB-6C72-5FAE-E8ECBD48808C}"/>
              </a:ext>
            </a:extLst>
          </p:cNvPr>
          <p:cNvSpPr txBox="1"/>
          <p:nvPr/>
        </p:nvSpPr>
        <p:spPr>
          <a:xfrm>
            <a:off x="5181604" y="1676400"/>
            <a:ext cx="5638796" cy="35052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olidFill>
                  <a:schemeClr val="tx1">
                    <a:alpha val="55000"/>
                  </a:schemeClr>
                </a:solidFill>
              </a:rPr>
              <a:t>Market Strategy</a:t>
            </a:r>
            <a:r>
              <a:rPr lang="en-US" sz="1900">
                <a:solidFill>
                  <a:schemeClr val="tx1">
                    <a:alpha val="55000"/>
                  </a:schemeClr>
                </a:solidFill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1">
                    <a:alpha val="55000"/>
                  </a:schemeClr>
                </a:solidFill>
              </a:rPr>
              <a:t>A Marketing strategy is a company plan for reaching potential customers. Enterprise can understand their customers' needs by using market segmentation. The market has four segmentations.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olidFill>
                  <a:schemeClr val="tx1">
                    <a:alpha val="55000"/>
                  </a:schemeClr>
                </a:solidFill>
              </a:rPr>
              <a:t>Demographics Segmentation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olidFill>
                  <a:schemeClr val="tx1">
                    <a:alpha val="55000"/>
                  </a:schemeClr>
                </a:solidFill>
              </a:rPr>
              <a:t>Behavioral Segmentation.</a:t>
            </a:r>
            <a:endParaRPr lang="en-US" sz="1900" b="1" u="sng">
              <a:solidFill>
                <a:schemeClr val="tx1">
                  <a:alpha val="5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olidFill>
                  <a:schemeClr val="tx1">
                    <a:alpha val="55000"/>
                  </a:schemeClr>
                </a:solidFill>
              </a:rPr>
              <a:t>Geographic Segmentation.</a:t>
            </a:r>
            <a:endParaRPr lang="en-US" sz="1900">
              <a:solidFill>
                <a:schemeClr val="tx1">
                  <a:alpha val="5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olidFill>
                  <a:schemeClr val="tx1">
                    <a:alpha val="55000"/>
                  </a:schemeClr>
                </a:solidFill>
              </a:rPr>
              <a:t>Psychographic Segmentation</a:t>
            </a:r>
            <a:endParaRPr lang="en-US" sz="1900">
              <a:solidFill>
                <a:schemeClr val="tx1">
                  <a:alpha val="5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olidFill>
                  <a:schemeClr val="tx1">
                    <a:alpha val="55000"/>
                  </a:schemeClr>
                </a:solidFill>
              </a:rPr>
              <a:t>Bello car wash can use demographics segmentation to target the customers.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tx1">
                  <a:alpha val="5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975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584E7-A9D1-8116-3E65-71BBFD516DA3}"/>
              </a:ext>
            </a:extLst>
          </p:cNvPr>
          <p:cNvSpPr txBox="1"/>
          <p:nvPr/>
        </p:nvSpPr>
        <p:spPr>
          <a:xfrm>
            <a:off x="838200" y="1825625"/>
            <a:ext cx="5558489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Enterprise can use different types of marketing strategies to reach the customers. These are marketing strategies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1. Guerrilla Marketing.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2. Referral and loyalty programs.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3. Content Marketing.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Referral and Loyalty Programs boost customer retention by rewarding repeat purchases and brand engagement.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Content Marketing is process of creating and sharing valuable, helpful information like blog posts and videos to attract customers. Social  media like Tik-Tok, Instagram, You tube, Facebook  are used to attract the customers.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Block Arc 29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Arc 33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7737D5-7398-ED21-E456-FA66EFB51F41}"/>
              </a:ext>
            </a:extLst>
          </p:cNvPr>
          <p:cNvSpPr txBox="1"/>
          <p:nvPr/>
        </p:nvSpPr>
        <p:spPr>
          <a:xfrm>
            <a:off x="838200" y="1825625"/>
            <a:ext cx="5558489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FUNDING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Fundraising is the process of requiring money to start a new business. Small or large businesses require money at different stages for growth and development.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 Bello Car Wash can use Personal Funding or Bootstrapping because there are no installment payments every month.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These funding are better options to start a small new business.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The business progress is slow by using this funding. If business will give profit then take advantage of another funding to expand the business.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Block Arc 36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0" name="Arc 39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146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6C645-903E-DDE9-9791-08B1E349F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Funding and cash </a:t>
            </a:r>
            <a:r>
              <a:rPr lang="en-US" dirty="0" err="1"/>
              <a:t>flo</a:t>
            </a:r>
            <a:r>
              <a:rPr lang="en-US" dirty="0"/>
              <a:t>w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2DD7E29-6F8D-C31C-0625-5273B194B4C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599" cy="22174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874218">
                  <a:extLst>
                    <a:ext uri="{9D8B030D-6E8A-4147-A177-3AD203B41FA5}">
                      <a16:colId xmlns:a16="http://schemas.microsoft.com/office/drawing/2014/main" val="458954471"/>
                    </a:ext>
                  </a:extLst>
                </a:gridCol>
                <a:gridCol w="3641381">
                  <a:extLst>
                    <a:ext uri="{9D8B030D-6E8A-4147-A177-3AD203B41FA5}">
                      <a16:colId xmlns:a16="http://schemas.microsoft.com/office/drawing/2014/main" val="4121234069"/>
                    </a:ext>
                  </a:extLst>
                </a:gridCol>
              </a:tblGrid>
              <a:tr h="22860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918"/>
                        </a:lnSpc>
                        <a:buNone/>
                      </a:pPr>
                      <a:r>
                        <a:rPr lang="en-US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r>
                        <a:rPr lang="en-US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918"/>
                        </a:lnSpc>
                        <a:buNone/>
                      </a:pPr>
                      <a:r>
                        <a:rPr lang="en-US" sz="14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MONTH</a:t>
                      </a:r>
                      <a:r>
                        <a:rPr lang="en-US" sz="1400" b="0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3609974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918"/>
                        </a:lnSpc>
                        <a:buNone/>
                      </a:pPr>
                      <a:r>
                        <a:rPr lang="en-US" sz="14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Cash in</a:t>
                      </a:r>
                      <a:r>
                        <a:rPr lang="en-US" sz="1400" b="0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918"/>
                        </a:lnSpc>
                        <a:buNone/>
                      </a:pPr>
                      <a:r>
                        <a:rPr lang="en-US" sz="14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  <a:r>
                        <a:rPr lang="en-US" sz="1400" b="0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240512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Loan- startup capital</a:t>
                      </a: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£15000</a:t>
                      </a: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577393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Sales (total sales of product and/or services)</a:t>
                      </a: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204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£3000</a:t>
                      </a: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D0CDB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2601961"/>
                  </a:ext>
                </a:extLst>
              </a:tr>
              <a:tr h="20955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Other</a:t>
                      </a: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 w="12697" cap="flat" cmpd="sng" algn="ctr">
                      <a:solidFill>
                        <a:srgbClr val="204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D0CDB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204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038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£500</a:t>
                      </a: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rgbClr val="D0CDB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D0CDB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D0CDB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71300"/>
                  </a:ext>
                </a:extLst>
              </a:tr>
              <a:tr h="257175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Total cash in-flows (A)</a:t>
                      </a: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 w="12697" cap="flat" cmpd="sng" algn="ctr">
                      <a:solidFill>
                        <a:srgbClr val="F038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038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5043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£18500</a:t>
                      </a: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D042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3132709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 w="12697" cap="flat" cmpd="sng" algn="ctr">
                      <a:solidFill>
                        <a:srgbClr val="5043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 w="12697" cap="flat" cmpd="sng" algn="ctr">
                      <a:solidFill>
                        <a:srgbClr val="D042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87289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7784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13D6EF5-7F9A-695A-E84B-8F393A0B87FE}"/>
              </a:ext>
            </a:extLst>
          </p:cNvPr>
          <p:cNvGraphicFramePr>
            <a:graphicFrameLocks noGrp="1"/>
          </p:cNvGraphicFramePr>
          <p:nvPr/>
        </p:nvGraphicFramePr>
        <p:xfrm>
          <a:off x="3124200" y="28923"/>
          <a:ext cx="5943600" cy="680015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">
                  <a:extLst>
                    <a:ext uri="{9D8B030D-6E8A-4147-A177-3AD203B41FA5}">
                      <a16:colId xmlns:a16="http://schemas.microsoft.com/office/drawing/2014/main" val="2972105893"/>
                    </a:ext>
                  </a:extLst>
                </a:gridCol>
                <a:gridCol w="3686175">
                  <a:extLst>
                    <a:ext uri="{9D8B030D-6E8A-4147-A177-3AD203B41FA5}">
                      <a16:colId xmlns:a16="http://schemas.microsoft.com/office/drawing/2014/main" val="1390899875"/>
                    </a:ext>
                  </a:extLst>
                </a:gridCol>
                <a:gridCol w="1952625">
                  <a:extLst>
                    <a:ext uri="{9D8B030D-6E8A-4147-A177-3AD203B41FA5}">
                      <a16:colId xmlns:a16="http://schemas.microsoft.com/office/drawing/2014/main" val="362231041"/>
                    </a:ext>
                  </a:extLst>
                </a:gridCol>
              </a:tblGrid>
              <a:tr h="228600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918"/>
                        </a:lnSpc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MONTH</a:t>
                      </a:r>
                      <a:r>
                        <a:rPr lang="en-US" sz="14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9010254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918"/>
                        </a:lnSpc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Cash out-expenses</a:t>
                      </a:r>
                      <a:r>
                        <a:rPr lang="en-US" sz="14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918"/>
                        </a:lnSpc>
                        <a:buNone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  <a:r>
                        <a:rPr lang="en-US" sz="14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12327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Rent or premises costs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£800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341375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Business rates for your business premises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971803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Utilities (gas, electricity, water)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£500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412835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Insurance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£100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912022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Telephone and internet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£30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84694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Marketing and advertising expenses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£50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82210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Vehicle running costs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£100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868146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Equipment purchases or leasing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£8000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415738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Postage, printing, stationery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678233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Transport and delivery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£200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509614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Professional fees (legal, accounting, etc.)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£300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198128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Cost of sales (Cost of product)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£500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69231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Wages your own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£2000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33226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Staff wages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822069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Any other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£50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2078360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Any other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E0294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£100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8007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6780562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 w="12697" cap="flat" cmpd="sng" algn="ctr">
                      <a:solidFill>
                        <a:srgbClr val="E0294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 b="1">
                          <a:effectLst/>
                          <a:latin typeface="Arial" panose="020B0604020202020204" pitchFamily="34" charset="0"/>
                        </a:rPr>
                        <a:t>Total cash out-flows (B)</a:t>
                      </a: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12697" cap="flat" cmpd="sng" algn="ctr">
                      <a:solidFill>
                        <a:srgbClr val="E0294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07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E0294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70FE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Arial" panose="020B0604020202020204" pitchFamily="34" charset="0"/>
                        </a:rPr>
                        <a:t>£12730</a:t>
                      </a: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rgbClr val="8007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8007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80078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30F5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9984093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 w="12697" cap="flat" cmpd="sng" algn="ctr">
                      <a:solidFill>
                        <a:srgbClr val="70FE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80F2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 w="12697" cap="flat" cmpd="sng" algn="ctr">
                      <a:solidFill>
                        <a:srgbClr val="30F5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4370510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 b="1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 w="12697" cap="flat" cmpd="sng" algn="ctr">
                      <a:solidFill>
                        <a:srgbClr val="80F2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r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Your net cash flow (A-B)</a:t>
                      </a:r>
                      <a:r>
                        <a:rPr lang="en-US" sz="11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solidFill>
                          <a:srgbClr val="F5F5F5"/>
                        </a:solidFill>
                        <a:effectLst/>
                      </a:endParaRPr>
                    </a:p>
                  </a:txBody>
                  <a:tcPr marL="66675" marR="66675" anchor="ctr">
                    <a:lnL w="12697" cap="flat" cmpd="sng" algn="ctr">
                      <a:solidFill>
                        <a:srgbClr val="80F2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80F28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702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395"/>
                        </a:lnSpc>
                        <a:buNone/>
                      </a:pPr>
                      <a:r>
                        <a:rPr lang="en-US" sz="1000" b="1">
                          <a:effectLst/>
                          <a:latin typeface="Arial" panose="020B0604020202020204" pitchFamily="34" charset="0"/>
                        </a:rPr>
                        <a:t>£6270</a:t>
                      </a:r>
                      <a:r>
                        <a:rPr lang="en-US" sz="10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 w="6344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023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4652346"/>
                  </a:ext>
                </a:extLst>
              </a:tr>
              <a:tr h="257175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 w="12697" cap="flat" cmpd="sng" algn="ctr">
                      <a:solidFill>
                        <a:srgbClr val="702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395"/>
                        </a:lnSpc>
                        <a:buNone/>
                      </a:pPr>
                      <a:r>
                        <a:rPr lang="en-US" sz="1000" b="1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r>
                        <a:rPr lang="en-US" sz="10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 w="12697" cap="flat" cmpd="sng" algn="ctr">
                      <a:solidFill>
                        <a:srgbClr val="F023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9041433"/>
                  </a:ext>
                </a:extLst>
              </a:tr>
              <a:tr h="171450"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rtl="0" fontAlgn="base">
                        <a:lnSpc>
                          <a:spcPts val="1569"/>
                        </a:lnSpc>
                        <a:buNone/>
                      </a:pPr>
                      <a:r>
                        <a:rPr lang="en-US" sz="1100" b="1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r>
                        <a:rPr lang="en-US" sz="110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6675" marR="6667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rtl="0" fontAlgn="base">
                        <a:lnSpc>
                          <a:spcPts val="1395"/>
                        </a:lnSpc>
                        <a:buNone/>
                      </a:pPr>
                      <a:r>
                        <a:rPr lang="en-US" sz="1000" b="1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096903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0858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7003B-13E3-2CD2-05E4-98F88B1B5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/>
              <a:t>Business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5AE8E-5525-EF26-1660-92A67BC26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Business sustainability is a strategy allows long-term economic growth with environmental preservation and social responsibility.</a:t>
            </a:r>
          </a:p>
          <a:p>
            <a:r>
              <a:rPr lang="en-US" sz="2000"/>
              <a:t>Minimize negative ecological impacts, reducing waste.</a:t>
            </a:r>
          </a:p>
        </p:txBody>
      </p:sp>
      <p:pic>
        <p:nvPicPr>
          <p:cNvPr id="14" name="Picture 13" descr="3D Hologram from iPad">
            <a:extLst>
              <a:ext uri="{FF2B5EF4-FFF2-40B4-BE49-F238E27FC236}">
                <a16:creationId xmlns:a16="http://schemas.microsoft.com/office/drawing/2014/main" id="{11E56F4D-EFB7-7BDD-D740-52962F6955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36" r="29404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9555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Content Table</vt:lpstr>
      <vt:lpstr>BELLO CAR WASH</vt:lpstr>
      <vt:lpstr>Unique Selling Point</vt:lpstr>
      <vt:lpstr>PowerPoint Presentation</vt:lpstr>
      <vt:lpstr>PowerPoint Presentation</vt:lpstr>
      <vt:lpstr>                        Management Structure</vt:lpstr>
      <vt:lpstr>Pestle analysis for car wash</vt:lpstr>
      <vt:lpstr>PowerPoint Presentation</vt:lpstr>
      <vt:lpstr>PowerPoint Presentation</vt:lpstr>
      <vt:lpstr>PowerPoint Presentation</vt:lpstr>
      <vt:lpstr>Funding and cash flow</vt:lpstr>
      <vt:lpstr>PowerPoint Presentation</vt:lpstr>
      <vt:lpstr>Business Sustainability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335</cp:revision>
  <dcterms:created xsi:type="dcterms:W3CDTF">2026-05-31T15:49:24Z</dcterms:created>
  <dcterms:modified xsi:type="dcterms:W3CDTF">2026-07-11T11:15:15Z</dcterms:modified>
</cp:coreProperties>
</file>